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.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7" r:id="rId3"/>
    <p:sldId id="256" r:id="rId4"/>
    <p:sldId id="257" r:id="rId5"/>
    <p:sldId id="259" r:id="rId6"/>
    <p:sldId id="261" r:id="rId7"/>
    <p:sldId id="262" r:id="rId8"/>
    <p:sldId id="258" r:id="rId9"/>
    <p:sldId id="260" r:id="rId10"/>
    <p:sldId id="263" r:id="rId11"/>
    <p:sldId id="264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7" y="-2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ableStyles" Target="tableStyles.xml"/><Relationship Id="rId12" Type="http://schemas.openxmlformats.org/officeDocument/2006/relationships/slide" Target="slides/slide10.xml"/><Relationship Id="rId2" Type="http://schemas.openxmlformats.org/officeDocument/2006/relationships/theme" Target="theme/theme1.xml"/><Relationship Id="rId16" Type="http://schemas.openxmlformats.org/officeDocument/2006/relationships/viewProps" Target="viewProps.xml"/><Relationship Id="rId20" Type="http://schemas.openxmlformats.org/officeDocument/2006/relationships/customXml" Target="../customXml/item3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2.xml"/><Relationship Id="rId9" Type="http://schemas.openxmlformats.org/officeDocument/2006/relationships/slide" Target="slides/slide7.xml"/><Relationship Id="rId4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1" name="Arc 220"/>
          <p:cNvSpPr/>
          <p:nvPr userDrawn="1"/>
        </p:nvSpPr>
        <p:spPr>
          <a:xfrm>
            <a:off x="6226342" y="-649705"/>
            <a:ext cx="3050005" cy="3050005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3" b="33333"/>
          <a:stretch>
            <a:fillRect/>
          </a:stretch>
        </p:blipFill>
        <p:spPr>
          <a:xfrm>
            <a:off x="1598759" y="1473545"/>
            <a:ext cx="5654966" cy="14757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495800" y="1730573"/>
            <a:ext cx="2209800" cy="1371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Variable / Static Variable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variables are the variables whose single copy is available to all the instance of the class.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modify the copy of class variable in an instance, it will effect all the copies in the other instance.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‘Yes’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>
                <a:cs typeface="Times New Roman" panose="02020603050405020304" pitchFamily="18" charset="0"/>
              </a:rPr>
              <a:t>@</a:t>
            </a:r>
            <a:r>
              <a:rPr lang="en-US" sz="1600" dirty="0" err="1">
                <a:cs typeface="Times New Roman" panose="02020603050405020304" pitchFamily="18" charset="0"/>
              </a:rPr>
              <a:t>classmethod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is_fp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cls.fp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Mobile(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redmi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Mobile(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Mobile(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Mobile.fp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00" y="1836950"/>
            <a:ext cx="1066800" cy="5794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‘Yes’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272117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3736" y="272117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redmi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2728610"/>
            <a:ext cx="7550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realme1</a:t>
            </a:r>
            <a:endParaRPr lang="en-US" alt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0179" y="3102173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 Memory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>
            <a:stCxn id="10" idx="0"/>
          </p:cNvCxnSpPr>
          <p:nvPr/>
        </p:nvCxnSpPr>
        <p:spPr>
          <a:xfrm flipV="1">
            <a:off x="5061191" y="2416373"/>
            <a:ext cx="120409" cy="30480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  <a:endCxn id="7" idx="2"/>
          </p:cNvCxnSpPr>
          <p:nvPr/>
        </p:nvCxnSpPr>
        <p:spPr>
          <a:xfrm flipH="1" flipV="1">
            <a:off x="5486191" y="2416373"/>
            <a:ext cx="179070" cy="30480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</p:cNvCxnSpPr>
          <p:nvPr/>
        </p:nvCxnSpPr>
        <p:spPr>
          <a:xfrm flipH="1" flipV="1">
            <a:off x="5982973" y="2416374"/>
            <a:ext cx="262249" cy="31223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build="p"/>
      <p:bldP spid="7" grpId="0" bldLvl="0" animBg="1"/>
      <p:bldP spid="10" grpId="0"/>
      <p:bldP spid="11" grpId="0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of Variable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Variable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Variable / Static Variable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Local variable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Variable 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variables are the variables whose separate copy is created in every object.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variables are defined and initialized using a constructor with self parameter.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Ex:-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Mobile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X’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show_model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Mobile( 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2605278"/>
            <a:ext cx="143366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Instance Variable</a:t>
            </a:r>
            <a:endParaRPr lang="en-IN" sz="14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886200" y="2759167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Instance Variable 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Instance Method</a:t>
            </a:r>
            <a:endParaRPr lang="en-US" sz="1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variable, we need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with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first parameter then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access instance variable using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self.variable_name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X’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show_model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Mobile( 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62400" y="2233659"/>
            <a:ext cx="124970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Instance Variable</a:t>
            </a:r>
            <a:endParaRPr lang="en-IN" sz="1200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3581400" y="2372159"/>
            <a:ext cx="381000" cy="4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39323" y="3285351"/>
            <a:ext cx="192777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Accessing Instance Variable </a:t>
            </a:r>
            <a:endParaRPr lang="en-IN" sz="1200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2136425" y="3209151"/>
            <a:ext cx="502898" cy="214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000" y="2663058"/>
            <a:ext cx="124463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Instance Method</a:t>
            </a:r>
            <a:endParaRPr lang="en-IN" sz="1200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2667000" y="2801558"/>
            <a:ext cx="381000" cy="4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48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Instance Variable 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Outside Class</a:t>
            </a:r>
            <a:endParaRPr lang="en-US" sz="1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access instance variable using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object_name.variable_name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X’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show_model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Mobile(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realme.model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5751" y="1944751"/>
            <a:ext cx="124970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Instance Variable</a:t>
            </a:r>
            <a:endParaRPr lang="en-IN" sz="1200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3582790" y="2083251"/>
            <a:ext cx="4329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52800" y="2266949"/>
            <a:ext cx="124463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Instance Method</a:t>
            </a:r>
            <a:endParaRPr lang="en-IN" sz="1200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2743200" y="2405449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48096" y="2876550"/>
            <a:ext cx="189250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Accessing Instance Variable</a:t>
            </a:r>
            <a:endParaRPr lang="en-IN" sz="1200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2245198" y="2800350"/>
            <a:ext cx="502898" cy="214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39086" y="3396049"/>
            <a:ext cx="3079433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Accessing Instance Variable from outside Class</a:t>
            </a:r>
            <a:endParaRPr lang="en-IN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828800" y="3534548"/>
            <a:ext cx="410286" cy="27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rot="5400000">
            <a:off x="5602188" y="2001738"/>
            <a:ext cx="3006923" cy="2552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Variable 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1534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variables are the variables whose separate copy is created in every object.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modify the copy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in an instance, it will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effect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copies in the other instance.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Mobile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__(self)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X’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show_model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(self)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Mobile( 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redmi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Mobile( 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relame1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Mobile( 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2131947"/>
            <a:ext cx="124970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Instance Variable</a:t>
            </a:r>
            <a:endParaRPr lang="en-IN" sz="12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581400" y="2270447"/>
            <a:ext cx="304800" cy="138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96000" y="4022526"/>
            <a:ext cx="1981200" cy="419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X’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781800" y="2384226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7092" y="3412926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redmi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05027" y="4365426"/>
            <a:ext cx="7550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realme1</a:t>
            </a:r>
            <a:endParaRPr lang="en-US" alt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2489" y="1501973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 Memory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26515" y="2993826"/>
            <a:ext cx="1981200" cy="4191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X’</a:t>
            </a:r>
            <a:endParaRPr lang="en-IN" sz="1400" dirty="0"/>
          </a:p>
        </p:txBody>
      </p:sp>
      <p:sp>
        <p:nvSpPr>
          <p:cNvPr id="16" name="Rectangle 15"/>
          <p:cNvSpPr/>
          <p:nvPr/>
        </p:nvSpPr>
        <p:spPr>
          <a:xfrm>
            <a:off x="6115049" y="2003226"/>
            <a:ext cx="1981200" cy="419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X’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build="p"/>
      <p:bldP spid="4" grpId="0" animBg="1"/>
      <p:bldP spid="9" grpId="0" animBg="1"/>
      <p:bldP spid="10" grpId="0"/>
      <p:bldP spid="11" grpId="0"/>
      <p:bldP spid="12" grpId="0"/>
      <p:bldP spid="14" grpId="0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Variable / Static Variable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variables are the variables whose single copy is available to all the instance of the class.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modify the copy of class variable in an instance, it will effect all the copies in the other instance.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Ex:-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‘Yes’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X’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show_model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print(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Mobile( 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5600" y="2331246"/>
            <a:ext cx="118615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Class Variable</a:t>
            </a:r>
            <a:endParaRPr lang="en-IN" sz="1400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1981200" y="2485135"/>
            <a:ext cx="914400" cy="64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Class/Static Variable 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Class Method</a:t>
            </a:r>
            <a:endParaRPr lang="en-US" sz="1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class variable, we need class methods with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first parameter then we can access class variable using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cls.variable_name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‘Yes’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show_model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print(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smtClean="0">
                <a:cs typeface="Times New Roman" panose="02020603050405020304" pitchFamily="18" charset="0"/>
              </a:rPr>
              <a:t>@</a:t>
            </a:r>
            <a:r>
              <a:rPr lang="en-US" sz="1600" dirty="0" err="1" smtClean="0">
                <a:cs typeface="Times New Roman" panose="02020603050405020304" pitchFamily="18" charset="0"/>
              </a:rPr>
              <a:t>classmethod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is_fp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cls.fp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Mobile(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5600" y="1892834"/>
            <a:ext cx="118615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Class Variable</a:t>
            </a:r>
            <a:endParaRPr lang="en-IN" sz="1400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2057400" y="2046723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29587" y="3339704"/>
            <a:ext cx="117756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Class Method</a:t>
            </a:r>
            <a:endParaRPr lang="en-IN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96187" y="3515533"/>
            <a:ext cx="521175" cy="131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7594" y="4016109"/>
            <a:ext cx="343901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Accessing Class Variable inside Class Method</a:t>
            </a:r>
            <a:endParaRPr lang="en-IN" sz="1400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2063512" y="4169998"/>
            <a:ext cx="604082" cy="1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Class/Static Variable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Outside Class</a:t>
            </a:r>
            <a:endParaRPr lang="en-US" sz="1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access class variable using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Classname.variable_name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‘Yes’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>
                <a:cs typeface="Times New Roman" panose="02020603050405020304" pitchFamily="18" charset="0"/>
              </a:rPr>
              <a:t>@</a:t>
            </a:r>
            <a:r>
              <a:rPr lang="en-US" sz="1600" dirty="0" err="1">
                <a:cs typeface="Times New Roman" panose="02020603050405020304" pitchFamily="18" charset="0"/>
              </a:rPr>
              <a:t>classmethod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print(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cls.fp)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Mobile( )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Mobile.fp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5600" y="1680813"/>
            <a:ext cx="118615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Class Variable</a:t>
            </a:r>
            <a:endParaRPr lang="en-IN" sz="1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57400" y="1797778"/>
            <a:ext cx="838200" cy="36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43200" y="2280518"/>
            <a:ext cx="117756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Class Method</a:t>
            </a:r>
            <a:endParaRPr lang="en-IN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146953" y="2456347"/>
            <a:ext cx="584022" cy="65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26650" y="2876550"/>
            <a:ext cx="343901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Accessing Class Variable inside Class Method</a:t>
            </a:r>
            <a:endParaRPr lang="en-IN" sz="1400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2022568" y="3030439"/>
            <a:ext cx="604082" cy="1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38964" y="4019550"/>
            <a:ext cx="290457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Accessing Class Variable outside class</a:t>
            </a:r>
            <a:endParaRPr lang="en-IN" sz="1400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1834882" y="4173439"/>
            <a:ext cx="604082" cy="1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8080D245291409B3DC0BF9B2F1536" ma:contentTypeVersion="10" ma:contentTypeDescription="Create a new document." ma:contentTypeScope="" ma:versionID="0ca2075bdefc9bcd4e3110bbc9fb1bbc">
  <xsd:schema xmlns:xsd="http://www.w3.org/2001/XMLSchema" xmlns:xs="http://www.w3.org/2001/XMLSchema" xmlns:p="http://schemas.microsoft.com/office/2006/metadata/properties" xmlns:ns2="0148d903-83ae-4c6f-b0b4-a983b241915d" xmlns:ns3="dc02d423-3a9e-408e-b13a-5043f7ffea1d" targetNamespace="http://schemas.microsoft.com/office/2006/metadata/properties" ma:root="true" ma:fieldsID="264965d32b0e293bae5f5e9bf541eac5" ns2:_="" ns3:_="">
    <xsd:import namespace="0148d903-83ae-4c6f-b0b4-a983b241915d"/>
    <xsd:import namespace="dc02d423-3a9e-408e-b13a-5043f7ffea1d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8d903-83ae-4c6f-b0b4-a983b241915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c0915bcb-d014-4232-9305-502f8334681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2d423-3a9e-408e-b13a-5043f7ffea1d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83e34fd-2676-4a23-9b9e-232c9bb8fe6c}" ma:internalName="TaxCatchAll" ma:showField="CatchAllData" ma:web="dc02d423-3a9e-408e-b13a-5043f7ffea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02d423-3a9e-408e-b13a-5043f7ffea1d" xsi:nil="true"/>
    <lcf76f155ced4ddcb4097134ff3c332f xmlns="0148d903-83ae-4c6f-b0b4-a983b241915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A1CB39B-4FB9-486C-B607-6F21207BB170}"/>
</file>

<file path=customXml/itemProps2.xml><?xml version="1.0" encoding="utf-8"?>
<ds:datastoreItem xmlns:ds="http://schemas.openxmlformats.org/officeDocument/2006/customXml" ds:itemID="{0FED055A-9C8E-42B6-91B7-7C1577C7ACFA}"/>
</file>

<file path=customXml/itemProps3.xml><?xml version="1.0" encoding="utf-8"?>
<ds:datastoreItem xmlns:ds="http://schemas.openxmlformats.org/officeDocument/2006/customXml" ds:itemID="{671A8C30-511E-4EB4-A462-22C3CDCBBAA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3247</Words>
  <Application>WPS Presentation</Application>
  <PresentationFormat>On-screen Show (16:9)</PresentationFormat>
  <Paragraphs>175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Office Theme</vt:lpstr>
      <vt:lpstr>PowerPoint 演示文稿</vt:lpstr>
      <vt:lpstr>Type of Variable</vt:lpstr>
      <vt:lpstr>Instance Variable </vt:lpstr>
      <vt:lpstr>Accessing Instance Variable </vt:lpstr>
      <vt:lpstr>Accessing Instance Variable </vt:lpstr>
      <vt:lpstr>Instance Variable </vt:lpstr>
      <vt:lpstr>Class Variable / Static Variable</vt:lpstr>
      <vt:lpstr>Accessing Class/Static Variable </vt:lpstr>
      <vt:lpstr>Accessing Class/Static Variable</vt:lpstr>
      <vt:lpstr>Class Variable / Static Variable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of Variable</dc:title>
  <dc:creator>RK</dc:creator>
  <cp:lastModifiedBy>ACER</cp:lastModifiedBy>
  <cp:revision>72</cp:revision>
  <dcterms:created xsi:type="dcterms:W3CDTF">2006-08-16T00:00:00Z</dcterms:created>
  <dcterms:modified xsi:type="dcterms:W3CDTF">2022-03-17T04:41:17Z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F7EC44E32DC84E3F94551768EA1F8E4A</vt:lpwstr>
  </property>
  <property fmtid="{D5CDD505-2E9C-101B-9397-08002B2CF9AE}" pid="3" name="KSOProductBuildVer">
    <vt:lpwstr>1033-11.2.0.11029</vt:lpwstr>
  </property>
  <property fmtid="{D5CDD505-2E9C-101B-9397-08002B2CF9AE}" pid="4" name="ContentTypeId">
    <vt:lpwstr>0x010100CCF8080D245291409B3DC0BF9B2F1536</vt:lpwstr>
  </property>
</Properties>
</file>