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5" r:id="rId3"/>
    <p:sldId id="257" r:id="rId4"/>
    <p:sldId id="258" r:id="rId5"/>
    <p:sldId id="260" r:id="rId6"/>
    <p:sldId id="259" r:id="rId7"/>
    <p:sldId id="263" r:id="rId8"/>
    <p:sldId id="272" r:id="rId9"/>
    <p:sldId id="261" r:id="rId10"/>
    <p:sldId id="262" r:id="rId11"/>
    <p:sldId id="264" r:id="rId12"/>
    <p:sldId id="269" r:id="rId13"/>
    <p:sldId id="270" r:id="rId14"/>
    <p:sldId id="271" r:id="rId15"/>
    <p:sldId id="273" r:id="rId16"/>
    <p:sldId id="275" r:id="rId17"/>
    <p:sldId id="276" r:id="rId18"/>
    <p:sldId id="277" r:id="rId19"/>
    <p:sldId id="278" r:id="rId20"/>
    <p:sldId id="279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schemas.openxmlformats.org/officeDocument/2006/relationships/tableStyles" Target="tableStyles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25" Type="http://schemas.openxmlformats.org/officeDocument/2006/relationships/viewProps" Target="viewProps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29" Type="http://schemas.openxmlformats.org/officeDocument/2006/relationships/customXml" Target="../customXml/item3.xml"/><Relationship Id="rId6" Type="http://schemas.openxmlformats.org/officeDocument/2006/relationships/slide" Target="slides/slide4.xml"/><Relationship Id="rId24" Type="http://schemas.openxmlformats.org/officeDocument/2006/relationships/presProps" Target="presProps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23" Type="http://schemas.openxmlformats.org/officeDocument/2006/relationships/handoutMaster" Target="handoutMasters/handoutMaster1.xml"/><Relationship Id="rId15" Type="http://schemas.openxmlformats.org/officeDocument/2006/relationships/slide" Target="slides/slide13.xml"/><Relationship Id="rId28" Type="http://schemas.openxmlformats.org/officeDocument/2006/relationships/customXml" Target="../customXml/item2.xml"/><Relationship Id="rId19" Type="http://schemas.openxmlformats.org/officeDocument/2006/relationships/slide" Target="slides/slide17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22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1" name="Arc 220"/>
          <p:cNvSpPr/>
          <p:nvPr userDrawn="1"/>
        </p:nvSpPr>
        <p:spPr>
          <a:xfrm>
            <a:off x="6226342" y="-649705"/>
            <a:ext cx="3050005" cy="3050005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3" b="33333"/>
          <a:stretch>
            <a:fillRect/>
          </a:stretch>
        </p:blipFill>
        <p:spPr>
          <a:xfrm>
            <a:off x="1598759" y="1473545"/>
            <a:ext cx="5654966" cy="14757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Methods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are the methods which act upon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variables or static variable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class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 @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need to write above the class method.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first parameter of class method is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refers to the class itself.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f1, f2):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505200" y="3028950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3505200" y="4095750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757027" y="3072884"/>
            <a:ext cx="401398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Method without Parameter/Formal Arguments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4171950"/>
            <a:ext cx="376391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Method with Parameter/Formal Arguments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2374759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81200" y="2528647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09633" y="3562350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23833" y="3716238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Method without Parameter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8501" y="971550"/>
            <a:ext cx="3048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‘Yes’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cls.fp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634" y="1962150"/>
            <a:ext cx="117756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Method</a:t>
            </a:r>
            <a:endParaRPr lang="en-IN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191394" y="2146816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/>
          <p:nvPr/>
        </p:nvSpPr>
        <p:spPr>
          <a:xfrm>
            <a:off x="609600" y="971550"/>
            <a:ext cx="3429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print(“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X”)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Mobile( )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0634" y="1581150"/>
            <a:ext cx="117756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Method</a:t>
            </a:r>
            <a:endParaRPr lang="en-IN" sz="14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000394" y="1735039"/>
            <a:ext cx="470240" cy="106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62441" y="1047750"/>
            <a:ext cx="11861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Variable</a:t>
            </a:r>
            <a:endParaRPr lang="en-IN" sz="14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6192201" y="1201639"/>
            <a:ext cx="470240" cy="249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1137868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62200" y="1291756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1286" y="1428750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525486" y="1582639"/>
            <a:ext cx="685800" cy="259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45563" y="2724150"/>
            <a:ext cx="194123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Accessing Class variable</a:t>
            </a:r>
            <a:endParaRPr lang="en-US" sz="1400" dirty="0" smtClean="0"/>
          </a:p>
          <a:p>
            <a:r>
              <a:rPr lang="en-US" sz="1400" dirty="0" smtClean="0"/>
              <a:t>Inside Class Method </a:t>
            </a:r>
            <a:endParaRPr lang="en-IN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408585" y="2571750"/>
            <a:ext cx="336978" cy="41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Calling Class Method without Argument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Classname.method_name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X”)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Mobile.show_model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5956" y="3638550"/>
            <a:ext cx="280384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Calling Class Method w/o Argument</a:t>
            </a:r>
            <a:endParaRPr lang="en-IN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758756" y="3714750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Method with Parameter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95350"/>
            <a:ext cx="4724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‘Yes’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r):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cls.ram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cls.fp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cls.ram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1473026"/>
            <a:ext cx="25976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Defining Method with parameter</a:t>
            </a:r>
            <a:endParaRPr lang="en-IN" sz="1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038600" y="1626915"/>
            <a:ext cx="609600" cy="382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928418"/>
            <a:ext cx="11861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Variable</a:t>
            </a:r>
            <a:endParaRPr lang="en-IN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02136" y="1236197"/>
            <a:ext cx="626664" cy="189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0142" y="1617017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452662" y="1770906"/>
            <a:ext cx="376138" cy="19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Calling Class Method with Argument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5350"/>
            <a:ext cx="75438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Classname.method_name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Actual_argument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Mobile.show_model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(‘4GB’)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‘Yes’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r)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cls.ram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cls.fp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cls.ram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Mobile.show_model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(101)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4807" y="4321373"/>
            <a:ext cx="241739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Calling Method with argument</a:t>
            </a:r>
            <a:endParaRPr lang="en-IN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297607" y="4397573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 are used when some processing is related to the class but does not need the class or its instances to perform any work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static method when we want to pass some values from outside and perform some action in the method.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 @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need to write above the static method.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method_name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method_name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(f1, f2):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2808871" y="2903327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3082166" y="4170461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060698" y="2947261"/>
            <a:ext cx="405181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Static Method without Parameter/Formal Arguments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310766" y="4246661"/>
            <a:ext cx="38017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Static Method with Parameter/Formal Arguments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603938" y="2343150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18138" y="2497038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3542951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05000" y="3696839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 without Parameter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8501" y="971550"/>
            <a:ext cx="3048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‘Yes’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Mobile.fp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71403" y="1634638"/>
            <a:ext cx="12153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Static Method</a:t>
            </a:r>
            <a:endParaRPr lang="en-IN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01163" y="181930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/>
          <p:nvPr/>
        </p:nvSpPr>
        <p:spPr>
          <a:xfrm>
            <a:off x="609600" y="971550"/>
            <a:ext cx="3429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print(“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X”)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Mobile( )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4203" y="1581150"/>
            <a:ext cx="12153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Static Method</a:t>
            </a:r>
            <a:endParaRPr lang="en-IN" sz="14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733963" y="1735039"/>
            <a:ext cx="470240" cy="106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00801" y="1137868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15001" y="1291756"/>
            <a:ext cx="68580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Calling Static Method without Argument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Classname.method_name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X”)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Mobile.show_model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1925" y="3638550"/>
            <a:ext cx="28416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Calling Static Method w/o Argument</a:t>
            </a:r>
            <a:endParaRPr lang="en-IN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44725" y="3714750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 with Parameter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95350"/>
            <a:ext cx="4724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(m, p):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= m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price = p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print(model, price)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324928"/>
            <a:ext cx="25976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Defining Method with parameter</a:t>
            </a:r>
            <a:endParaRPr lang="en-IN" sz="1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038601" y="1478817"/>
            <a:ext cx="838199" cy="306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254" y="1305134"/>
            <a:ext cx="913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Decorator</a:t>
            </a:r>
            <a:endParaRPr lang="en-IN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458774" y="1459023"/>
            <a:ext cx="376138" cy="19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Calling Static Method with Argument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5350"/>
            <a:ext cx="75438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Classname.method_name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Actual_argument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Mobile.show_model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(1000)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@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(m, p):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model = 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price = 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print(model, price)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Mobile(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Mobile.show_model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X’, 1000)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3946327"/>
            <a:ext cx="241739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Calling Method with argument</a:t>
            </a:r>
            <a:endParaRPr lang="en-IN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572000" y="4022527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Methods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Methods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methods are the methods which act upon the instance variables of the class.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 need to know the memory address of the instance which is provided through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by default as first parameter for the instance method.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body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f1, f2):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function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505200" y="2266950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3505200" y="3333750"/>
            <a:ext cx="228600" cy="4572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757027" y="2310884"/>
            <a:ext cx="426148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Instance Method without Parameter/Formal Arguments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3409950"/>
            <a:ext cx="407066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Instance Method with Parameter/Formal Arguments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 without Parameter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971550"/>
            <a:ext cx="3200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7930" y="2266950"/>
            <a:ext cx="142507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Instance Method</a:t>
            </a:r>
            <a:endParaRPr lang="en-IN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867690" y="2451616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/>
          <p:nvPr/>
        </p:nvSpPr>
        <p:spPr>
          <a:xfrm>
            <a:off x="609600" y="971550"/>
            <a:ext cx="3429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(self)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print(“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X”)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Mobile( )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5930" y="1047750"/>
            <a:ext cx="142507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Instance Method</a:t>
            </a:r>
            <a:endParaRPr lang="en-IN" sz="1400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3048000" y="1355527"/>
            <a:ext cx="430465" cy="454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8204" y="3105150"/>
            <a:ext cx="216719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Accessing Instance variable</a:t>
            </a:r>
            <a:endParaRPr lang="en-US" sz="1400" dirty="0" smtClean="0"/>
          </a:p>
          <a:p>
            <a:r>
              <a:rPr lang="en-US" sz="1400" dirty="0" smtClean="0"/>
              <a:t>Inside Instance Method </a:t>
            </a:r>
            <a:endParaRPr lang="en-IN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477000" y="2952750"/>
            <a:ext cx="271204" cy="41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6635" y="1047750"/>
            <a:ext cx="14201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Instance variable</a:t>
            </a:r>
            <a:endParaRPr lang="en-IN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467600" y="1360170"/>
            <a:ext cx="449700" cy="373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Calling Instance Method w/o Argument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methods are bound to object of the class so we call instance method with object name.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object_name.method_name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realme.show_model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X”)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realme.show_model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6520" y="4248150"/>
            <a:ext cx="312188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Calling Instance Method w/o Argument</a:t>
            </a:r>
            <a:endParaRPr lang="en-IN" sz="1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669320" y="4324350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 with Parameter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5181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(self, p):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realme.show_model(10000)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1093" y="1746371"/>
            <a:ext cx="25999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Instance Method with parameter</a:t>
            </a:r>
            <a:endParaRPr lang="en-IN" sz="1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41493" y="1900260"/>
            <a:ext cx="609600" cy="382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199" y="2571750"/>
            <a:ext cx="144780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Instance Variable</a:t>
            </a:r>
            <a:endParaRPr lang="en-IN" sz="1400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1524000" y="2724178"/>
            <a:ext cx="228600" cy="1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76828" y="2571750"/>
            <a:ext cx="94852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Parameter</a:t>
            </a:r>
            <a:endParaRPr lang="en-IN" sz="1400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3136693" y="2725638"/>
            <a:ext cx="44013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0864" y="1024704"/>
            <a:ext cx="14201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Instance variable</a:t>
            </a:r>
            <a:endParaRPr lang="en-IN" sz="1400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769935" y="1178593"/>
            <a:ext cx="430929" cy="376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Calling Instance Method with Argument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object_name.method_name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Actual_argument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realme.show_model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(1000)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realme.show_model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(1000)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4324350"/>
            <a:ext cx="241739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Calling Method with argument</a:t>
            </a:r>
            <a:endParaRPr lang="en-IN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48000" y="4400550"/>
            <a:ext cx="457200" cy="77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to access or read data of the variables. This method do not modify the data in the variable. This is also called as getter method.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get_value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get_result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get_id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1607225"/>
            <a:ext cx="350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get_model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realme.get_model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print(m)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Mutator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to access or read and modify data of the variables. This method modify the data in the variable.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also called as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set_value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set_result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set_id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1607225"/>
            <a:ext cx="312420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2’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print(self.model)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realme.set_model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200" y="1683425"/>
            <a:ext cx="320040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def __init__(self):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self.model=’hii’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(self, m):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realme.set_model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8080D245291409B3DC0BF9B2F1536" ma:contentTypeVersion="10" ma:contentTypeDescription="Create a new document." ma:contentTypeScope="" ma:versionID="0ca2075bdefc9bcd4e3110bbc9fb1bbc">
  <xsd:schema xmlns:xsd="http://www.w3.org/2001/XMLSchema" xmlns:xs="http://www.w3.org/2001/XMLSchema" xmlns:p="http://schemas.microsoft.com/office/2006/metadata/properties" xmlns:ns2="0148d903-83ae-4c6f-b0b4-a983b241915d" xmlns:ns3="dc02d423-3a9e-408e-b13a-5043f7ffea1d" targetNamespace="http://schemas.microsoft.com/office/2006/metadata/properties" ma:root="true" ma:fieldsID="264965d32b0e293bae5f5e9bf541eac5" ns2:_="" ns3:_="">
    <xsd:import namespace="0148d903-83ae-4c6f-b0b4-a983b241915d"/>
    <xsd:import namespace="dc02d423-3a9e-408e-b13a-5043f7ffea1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8d903-83ae-4c6f-b0b4-a983b241915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0915bcb-d014-4232-9305-502f833468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2d423-3a9e-408e-b13a-5043f7ffea1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83e34fd-2676-4a23-9b9e-232c9bb8fe6c}" ma:internalName="TaxCatchAll" ma:showField="CatchAllData" ma:web="dc02d423-3a9e-408e-b13a-5043f7ffea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02d423-3a9e-408e-b13a-5043f7ffea1d" xsi:nil="true"/>
    <lcf76f155ced4ddcb4097134ff3c332f xmlns="0148d903-83ae-4c6f-b0b4-a983b241915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ABAE551-1F37-443F-AC08-2F110CA290B9}"/>
</file>

<file path=customXml/itemProps2.xml><?xml version="1.0" encoding="utf-8"?>
<ds:datastoreItem xmlns:ds="http://schemas.openxmlformats.org/officeDocument/2006/customXml" ds:itemID="{4A4D2B92-69AF-46B8-BC17-FF147478C195}"/>
</file>

<file path=customXml/itemProps3.xml><?xml version="1.0" encoding="utf-8"?>
<ds:datastoreItem xmlns:ds="http://schemas.openxmlformats.org/officeDocument/2006/customXml" ds:itemID="{E15BEAA7-5482-40C8-A01C-46FB6DB088F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6047</Words>
  <Application>WPS Presentation</Application>
  <PresentationFormat>On-screen Show (16:9)</PresentationFormat>
  <Paragraphs>341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Type of Methods</vt:lpstr>
      <vt:lpstr>Instance Method</vt:lpstr>
      <vt:lpstr>Instance Method without Parameter</vt:lpstr>
      <vt:lpstr>Calling Instance Method w/o Argument</vt:lpstr>
      <vt:lpstr>Instance Method with Parameter</vt:lpstr>
      <vt:lpstr>Calling Instance Method with Argument</vt:lpstr>
      <vt:lpstr>Accessor Method</vt:lpstr>
      <vt:lpstr>Mutator Method</vt:lpstr>
      <vt:lpstr>Class Methods</vt:lpstr>
      <vt:lpstr>Class Method without Parameter</vt:lpstr>
      <vt:lpstr>Calling Class Method without Argument</vt:lpstr>
      <vt:lpstr>Class Method with Parameter</vt:lpstr>
      <vt:lpstr>Calling Class Method with Argument</vt:lpstr>
      <vt:lpstr>Static Methods</vt:lpstr>
      <vt:lpstr>Static Method without Parameter</vt:lpstr>
      <vt:lpstr>Calling Static Method without Argument</vt:lpstr>
      <vt:lpstr>Static Method with Parameter</vt:lpstr>
      <vt:lpstr>Calling Static Method with Argument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of Methods</dc:title>
  <dc:creator>RK</dc:creator>
  <cp:lastModifiedBy>ACER</cp:lastModifiedBy>
  <cp:revision>101</cp:revision>
  <dcterms:created xsi:type="dcterms:W3CDTF">2006-08-16T00:00:00Z</dcterms:created>
  <dcterms:modified xsi:type="dcterms:W3CDTF">2022-07-11T06:22:02Z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A0EC0914DA6149309D1192816DAF40FE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0x010100CCF8080D245291409B3DC0BF9B2F1536</vt:lpwstr>
  </property>
</Properties>
</file>