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427" r:id="rId2"/>
    <p:sldId id="432" r:id="rId3"/>
    <p:sldId id="430" r:id="rId4"/>
    <p:sldId id="429" r:id="rId5"/>
    <p:sldId id="431" r:id="rId6"/>
    <p:sldId id="436" r:id="rId7"/>
    <p:sldId id="433" r:id="rId8"/>
    <p:sldId id="434" r:id="rId9"/>
    <p:sldId id="43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6" autoAdjust="0"/>
    <p:restoredTop sz="94434" autoAdjust="0"/>
  </p:normalViewPr>
  <p:slideViewPr>
    <p:cSldViewPr snapToGrid="0">
      <p:cViewPr varScale="1">
        <p:scale>
          <a:sx n="86" d="100"/>
          <a:sy n="86" d="100"/>
        </p:scale>
        <p:origin x="33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44B5B-4787-4B5C-A55C-E6AD37B7E989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8385B-9BB1-4643-970B-9061186BC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0208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1414A-278B-4118-AFC7-94D9581D6912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1F639-5176-4D21-8F25-EAAF76F9E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162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11/7/2015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NIIT Ltd. Strickly Confidential – Limited Circulation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F6B4-23D2-4808-930C-7570AB901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11/7/2015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NIIT Ltd. Strickly Confidential – Limited Circulation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F6B4-23D2-4808-930C-7570AB901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11/7/2015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NIIT Ltd. Strickly Confidential – Limited Circulation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F6B4-23D2-4808-930C-7570AB901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11/7/2015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NIIT Ltd. Strickly Confidential – Limited Circulation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11/7/2015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NIIT Ltd. Strickly Confidential – Limited Circulation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F6B4-23D2-4808-930C-7570AB901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11/7/2015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NIIT Ltd. Strickly Confidential – Limited Circulation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F6B4-23D2-4808-930C-7570AB901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11/7/2015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NIIT Ltd. Strickly Confidential – Limited Circulation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F6B4-23D2-4808-930C-7570AB901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11/7/2015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NIIT Ltd. Strickly Confidential – Limited Circulation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F6B4-23D2-4808-930C-7570AB901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11/7/2015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NIIT Ltd. Strickly Confidential – Limited Circulation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F6B4-23D2-4808-930C-7570AB901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11/7/2015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NIIT Ltd. Strickly Confidential – Limited Circulation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F6B4-23D2-4808-930C-7570AB901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11/7/2015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NIIT Ltd. Strickly Confidential – Limited Circulation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F6B4-23D2-4808-930C-7570AB901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11/7/2015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NIIT Ltd. Strickly Confidential – Limited Circulation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F6B4-23D2-4808-930C-7570AB9010F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572" y="6255121"/>
            <a:ext cx="1030637" cy="4642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2767" y="1980107"/>
            <a:ext cx="11728173" cy="21787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 algn="ctr" defTabSz="914377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8000" b="1" dirty="0"/>
              <a:t>Practices </a:t>
            </a:r>
          </a:p>
          <a:p>
            <a:pPr lvl="0" algn="ctr" defTabSz="914377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8000" b="1" dirty="0"/>
              <a:t>Questions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555" y="506844"/>
            <a:ext cx="2909454" cy="957479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934600" y="6495396"/>
            <a:ext cx="3105812" cy="43104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www.help4code.com</a:t>
            </a:r>
          </a:p>
        </p:txBody>
      </p:sp>
    </p:spTree>
    <p:extLst>
      <p:ext uri="{BB962C8B-B14F-4D97-AF65-F5344CB8AC3E}">
        <p14:creationId xmlns:p14="http://schemas.microsoft.com/office/powerpoint/2010/main" val="360416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3799" y="2102241"/>
            <a:ext cx="67702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nsolas" panose="020B0609020204030204" pitchFamily="49" charset="0"/>
              </a:rPr>
              <a:t>for 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 in range(1,4):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for j in range(1,4):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    print(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, j, end=' ')</a:t>
            </a:r>
          </a:p>
        </p:txBody>
      </p:sp>
      <p:sp>
        <p:nvSpPr>
          <p:cNvPr id="6" name="Rectangle 5"/>
          <p:cNvSpPr/>
          <p:nvPr/>
        </p:nvSpPr>
        <p:spPr>
          <a:xfrm>
            <a:off x="6871317" y="2794739"/>
            <a:ext cx="49068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Output:</a:t>
            </a:r>
          </a:p>
          <a:p>
            <a:endParaRPr lang="en-US" sz="3600" b="1" dirty="0"/>
          </a:p>
          <a:p>
            <a:r>
              <a:rPr lang="en-US" sz="2800" dirty="0"/>
              <a:t>1 1 1 2 1 3 2 1 2 2 2 3 3 1 3 2 3 3</a:t>
            </a:r>
          </a:p>
        </p:txBody>
      </p:sp>
      <p:sp>
        <p:nvSpPr>
          <p:cNvPr id="5" name="Rectangle 4"/>
          <p:cNvSpPr/>
          <p:nvPr/>
        </p:nvSpPr>
        <p:spPr>
          <a:xfrm>
            <a:off x="3860800" y="11242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What is the Output?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968" y="96240"/>
            <a:ext cx="1863330" cy="613207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934600" y="6495396"/>
            <a:ext cx="3105812" cy="43104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www.help4code.com</a:t>
            </a:r>
          </a:p>
        </p:txBody>
      </p:sp>
    </p:spTree>
    <p:extLst>
      <p:ext uri="{BB962C8B-B14F-4D97-AF65-F5344CB8AC3E}">
        <p14:creationId xmlns:p14="http://schemas.microsoft.com/office/powerpoint/2010/main" val="260459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5657" y="1997839"/>
            <a:ext cx="67702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nsolas" panose="020B0609020204030204" pitchFamily="49" charset="0"/>
              </a:rPr>
              <a:t>for 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num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 in range(10, 14):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for 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 in range(2, 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num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   if 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num%i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 == 1: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      print(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num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      break</a:t>
            </a:r>
          </a:p>
        </p:txBody>
      </p:sp>
      <p:sp>
        <p:nvSpPr>
          <p:cNvPr id="6" name="Rectangle 5"/>
          <p:cNvSpPr/>
          <p:nvPr/>
        </p:nvSpPr>
        <p:spPr>
          <a:xfrm>
            <a:off x="8958801" y="2794739"/>
            <a:ext cx="28194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Output:</a:t>
            </a:r>
          </a:p>
          <a:p>
            <a:endParaRPr lang="en-US" sz="3600" b="1" dirty="0"/>
          </a:p>
          <a:p>
            <a:r>
              <a:rPr lang="en-IN" sz="2800" dirty="0"/>
              <a:t>10</a:t>
            </a:r>
          </a:p>
          <a:p>
            <a:r>
              <a:rPr lang="en-IN" sz="2800" dirty="0"/>
              <a:t>11</a:t>
            </a:r>
          </a:p>
          <a:p>
            <a:r>
              <a:rPr lang="en-IN" sz="2800" dirty="0"/>
              <a:t>12</a:t>
            </a:r>
          </a:p>
          <a:p>
            <a:r>
              <a:rPr lang="en-IN" sz="2800" dirty="0"/>
              <a:t>13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3860800" y="11242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What is the Output?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968" y="96240"/>
            <a:ext cx="1863330" cy="613207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934600" y="6495396"/>
            <a:ext cx="3105812" cy="43104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www.help4code.com</a:t>
            </a:r>
          </a:p>
        </p:txBody>
      </p:sp>
    </p:spTree>
    <p:extLst>
      <p:ext uri="{BB962C8B-B14F-4D97-AF65-F5344CB8AC3E}">
        <p14:creationId xmlns:p14="http://schemas.microsoft.com/office/powerpoint/2010/main" val="31128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45772" y="2039647"/>
            <a:ext cx="62300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nsolas" panose="020B0609020204030204" pitchFamily="49" charset="0"/>
              </a:rPr>
              <a:t>numbers = [10, 20]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items = ["Chair", "Table"]</a:t>
            </a:r>
          </a:p>
          <a:p>
            <a:br>
              <a:rPr lang="en-IN" sz="2800" b="0" dirty="0">
                <a:effectLst/>
                <a:latin typeface="Consolas" panose="020B0609020204030204" pitchFamily="49" charset="0"/>
              </a:rPr>
            </a:br>
            <a:r>
              <a:rPr lang="en-IN" sz="2800" b="0" dirty="0">
                <a:effectLst/>
                <a:latin typeface="Consolas" panose="020B0609020204030204" pitchFamily="49" charset="0"/>
              </a:rPr>
              <a:t>for x in numbers: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for y in items: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print(x, y)</a:t>
            </a:r>
          </a:p>
        </p:txBody>
      </p:sp>
      <p:sp>
        <p:nvSpPr>
          <p:cNvPr id="6" name="Rectangle 5"/>
          <p:cNvSpPr/>
          <p:nvPr/>
        </p:nvSpPr>
        <p:spPr>
          <a:xfrm>
            <a:off x="8958801" y="2794739"/>
            <a:ext cx="28194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Output:</a:t>
            </a:r>
          </a:p>
          <a:p>
            <a:endParaRPr lang="en-US" sz="3600" b="1" dirty="0"/>
          </a:p>
          <a:p>
            <a:r>
              <a:rPr lang="en-IN" sz="2800" dirty="0"/>
              <a:t>10 Chair</a:t>
            </a:r>
          </a:p>
          <a:p>
            <a:r>
              <a:rPr lang="en-IN" sz="2800" dirty="0"/>
              <a:t>10 Table</a:t>
            </a:r>
          </a:p>
          <a:p>
            <a:r>
              <a:rPr lang="en-IN" sz="2800" dirty="0"/>
              <a:t>20 Chair</a:t>
            </a:r>
          </a:p>
          <a:p>
            <a:r>
              <a:rPr lang="en-IN" sz="2800" dirty="0"/>
              <a:t>20 Table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3860800" y="11242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What is the Output?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968" y="96240"/>
            <a:ext cx="1863330" cy="613207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934600" y="6495396"/>
            <a:ext cx="3105812" cy="43104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www.help4code.com</a:t>
            </a:r>
          </a:p>
        </p:txBody>
      </p:sp>
    </p:spTree>
    <p:extLst>
      <p:ext uri="{BB962C8B-B14F-4D97-AF65-F5344CB8AC3E}">
        <p14:creationId xmlns:p14="http://schemas.microsoft.com/office/powerpoint/2010/main" val="136056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9597" y="1578009"/>
            <a:ext cx="677028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nsolas" panose="020B0609020204030204" pitchFamily="49" charset="0"/>
              </a:rPr>
              <a:t>var = 10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for 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 in range(10):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for j in range(2, 10, 1):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    if var % 2 == 0: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        continue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        var += 1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var+=1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else: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var+=1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print(var)</a:t>
            </a:r>
          </a:p>
        </p:txBody>
      </p:sp>
      <p:sp>
        <p:nvSpPr>
          <p:cNvPr id="6" name="Rectangle 5"/>
          <p:cNvSpPr/>
          <p:nvPr/>
        </p:nvSpPr>
        <p:spPr>
          <a:xfrm>
            <a:off x="8958801" y="2794739"/>
            <a:ext cx="2819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Output:</a:t>
            </a:r>
          </a:p>
          <a:p>
            <a:endParaRPr lang="en-US" sz="3600" b="1" dirty="0"/>
          </a:p>
          <a:p>
            <a:r>
              <a:rPr lang="en-IN" sz="2800" dirty="0"/>
              <a:t>21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3860800" y="11242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What is the Output?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968" y="96240"/>
            <a:ext cx="1863330" cy="613207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934600" y="6495396"/>
            <a:ext cx="3105812" cy="43104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www.help4code.com</a:t>
            </a:r>
          </a:p>
        </p:txBody>
      </p:sp>
    </p:spTree>
    <p:extLst>
      <p:ext uri="{BB962C8B-B14F-4D97-AF65-F5344CB8AC3E}">
        <p14:creationId xmlns:p14="http://schemas.microsoft.com/office/powerpoint/2010/main" val="221408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6331" y="1857358"/>
            <a:ext cx="84337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2400" b="0" dirty="0">
                <a:effectLst/>
                <a:latin typeface="Consolas" panose="020B0609020204030204" pitchFamily="49" charset="0"/>
              </a:rPr>
              <a:t> = 1</a:t>
            </a:r>
          </a:p>
          <a:p>
            <a:r>
              <a:rPr lang="en-IN" sz="2400" b="0" dirty="0">
                <a:effectLst/>
                <a:latin typeface="Consolas" panose="020B0609020204030204" pitchFamily="49" charset="0"/>
              </a:rPr>
              <a:t>while </a:t>
            </a:r>
            <a:r>
              <a:rPr lang="en-IN" sz="2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2400" b="0" dirty="0">
                <a:effectLst/>
                <a:latin typeface="Consolas" panose="020B0609020204030204" pitchFamily="49" charset="0"/>
              </a:rPr>
              <a:t> &lt;= 5:</a:t>
            </a:r>
          </a:p>
          <a:p>
            <a:r>
              <a:rPr lang="en-IN" sz="2400" b="0" dirty="0">
                <a:effectLst/>
                <a:latin typeface="Consolas" panose="020B0609020204030204" pitchFamily="49" charset="0"/>
              </a:rPr>
              <a:t>    j = 1</a:t>
            </a:r>
          </a:p>
          <a:p>
            <a:r>
              <a:rPr lang="en-IN" sz="2400" b="0" dirty="0">
                <a:effectLst/>
                <a:latin typeface="Consolas" panose="020B0609020204030204" pitchFamily="49" charset="0"/>
              </a:rPr>
              <a:t>    while j &lt;= 10:</a:t>
            </a:r>
          </a:p>
          <a:p>
            <a:r>
              <a:rPr lang="en-IN" sz="2400" b="0" dirty="0">
                <a:effectLst/>
                <a:latin typeface="Consolas" panose="020B0609020204030204" pitchFamily="49" charset="0"/>
              </a:rPr>
              <a:t>        print(j, end='')</a:t>
            </a:r>
          </a:p>
          <a:p>
            <a:r>
              <a:rPr lang="en-IN" sz="2400" b="0" dirty="0">
                <a:effectLst/>
                <a:latin typeface="Consolas" panose="020B0609020204030204" pitchFamily="49" charset="0"/>
              </a:rPr>
              <a:t>        j = j + 1</a:t>
            </a:r>
          </a:p>
          <a:p>
            <a:r>
              <a:rPr lang="en-IN" sz="2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2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2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2400" b="0" dirty="0">
                <a:effectLst/>
                <a:latin typeface="Consolas" panose="020B0609020204030204" pitchFamily="49" charset="0"/>
              </a:rPr>
              <a:t> + 1</a:t>
            </a:r>
          </a:p>
          <a:p>
            <a:r>
              <a:rPr lang="en-IN" sz="2400" b="0" dirty="0">
                <a:effectLst/>
                <a:latin typeface="Consolas" panose="020B0609020204030204" pitchFamily="49" charset="0"/>
              </a:rPr>
              <a:t>    print()</a:t>
            </a:r>
          </a:p>
        </p:txBody>
      </p:sp>
      <p:sp>
        <p:nvSpPr>
          <p:cNvPr id="6" name="Rectangle 5"/>
          <p:cNvSpPr/>
          <p:nvPr/>
        </p:nvSpPr>
        <p:spPr>
          <a:xfrm>
            <a:off x="7759084" y="2217301"/>
            <a:ext cx="3866713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Output:</a:t>
            </a:r>
          </a:p>
          <a:p>
            <a:endParaRPr lang="en-US" sz="3600" b="1" dirty="0"/>
          </a:p>
          <a:p>
            <a:r>
              <a:rPr lang="fi-FI" sz="2800" dirty="0"/>
              <a:t>12345678910</a:t>
            </a:r>
          </a:p>
          <a:p>
            <a:r>
              <a:rPr lang="fi-FI" sz="2800" dirty="0"/>
              <a:t>12345678910</a:t>
            </a:r>
          </a:p>
          <a:p>
            <a:r>
              <a:rPr lang="fi-FI" sz="2800" dirty="0"/>
              <a:t>12345678910</a:t>
            </a:r>
          </a:p>
          <a:p>
            <a:r>
              <a:rPr lang="fi-FI" sz="2800" dirty="0"/>
              <a:t>12345678910</a:t>
            </a:r>
          </a:p>
          <a:p>
            <a:r>
              <a:rPr lang="fi-FI" sz="2800" dirty="0"/>
              <a:t>12345678910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3860800" y="11242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What is the Output?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968" y="96240"/>
            <a:ext cx="1863330" cy="613207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934600" y="6495396"/>
            <a:ext cx="3105812" cy="43104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www.help4code.com</a:t>
            </a:r>
          </a:p>
        </p:txBody>
      </p:sp>
    </p:spTree>
    <p:extLst>
      <p:ext uri="{BB962C8B-B14F-4D97-AF65-F5344CB8AC3E}">
        <p14:creationId xmlns:p14="http://schemas.microsoft.com/office/powerpoint/2010/main" val="250503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9597" y="1578009"/>
            <a:ext cx="64274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nsolas" panose="020B0609020204030204" pitchFamily="49" charset="0"/>
              </a:rPr>
              <a:t>names = ['Kelly', 'Jessa', 'Emma']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for name in names: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count = 0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while count &lt; 5: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    print(name, end=' ')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    count = count + 1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print()</a:t>
            </a:r>
          </a:p>
        </p:txBody>
      </p:sp>
      <p:sp>
        <p:nvSpPr>
          <p:cNvPr id="6" name="Rectangle 5"/>
          <p:cNvSpPr/>
          <p:nvPr/>
        </p:nvSpPr>
        <p:spPr>
          <a:xfrm>
            <a:off x="6542843" y="2794739"/>
            <a:ext cx="523535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Output:</a:t>
            </a:r>
          </a:p>
          <a:p>
            <a:endParaRPr lang="en-US" sz="3600" b="1" dirty="0"/>
          </a:p>
          <a:p>
            <a:r>
              <a:rPr lang="fi-FI" sz="2800" dirty="0"/>
              <a:t>Kelly Kelly Kelly Kelly Kelly </a:t>
            </a:r>
          </a:p>
          <a:p>
            <a:r>
              <a:rPr lang="fi-FI" sz="2800" dirty="0"/>
              <a:t>Jessa Jessa Jessa Jessa Jessa </a:t>
            </a:r>
          </a:p>
          <a:p>
            <a:r>
              <a:rPr lang="fi-FI" sz="2800" dirty="0"/>
              <a:t>Emma Emma Emma Emma Emma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3860800" y="11242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What is the Output?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968" y="96240"/>
            <a:ext cx="1863330" cy="613207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934600" y="6495396"/>
            <a:ext cx="3105812" cy="43104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www.help4code.com</a:t>
            </a:r>
          </a:p>
        </p:txBody>
      </p:sp>
    </p:spTree>
    <p:extLst>
      <p:ext uri="{BB962C8B-B14F-4D97-AF65-F5344CB8AC3E}">
        <p14:creationId xmlns:p14="http://schemas.microsoft.com/office/powerpoint/2010/main" val="6349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9597" y="1578009"/>
            <a:ext cx="64274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0" dirty="0">
                <a:effectLst/>
                <a:latin typeface="Consolas" panose="020B0609020204030204" pitchFamily="49" charset="0"/>
              </a:rPr>
              <a:t>for 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 in range(4):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for j in range(4):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    if j == i: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        break</a:t>
            </a:r>
          </a:p>
          <a:p>
            <a:r>
              <a:rPr lang="en-IN" sz="2800" b="0" dirty="0">
                <a:effectLst/>
                <a:latin typeface="Consolas" panose="020B0609020204030204" pitchFamily="49" charset="0"/>
              </a:rPr>
              <a:t>        print(</a:t>
            </a:r>
            <a:r>
              <a:rPr lang="en-IN" sz="2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, j)</a:t>
            </a:r>
          </a:p>
        </p:txBody>
      </p:sp>
      <p:sp>
        <p:nvSpPr>
          <p:cNvPr id="6" name="Rectangle 5"/>
          <p:cNvSpPr/>
          <p:nvPr/>
        </p:nvSpPr>
        <p:spPr>
          <a:xfrm>
            <a:off x="6487506" y="2412999"/>
            <a:ext cx="52353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Output:</a:t>
            </a:r>
          </a:p>
          <a:p>
            <a:endParaRPr lang="en-US" sz="3600" b="1" dirty="0"/>
          </a:p>
          <a:p>
            <a:r>
              <a:rPr lang="fi-FI" sz="2800" dirty="0"/>
              <a:t>1 0</a:t>
            </a:r>
          </a:p>
          <a:p>
            <a:r>
              <a:rPr lang="fi-FI" sz="2800" dirty="0"/>
              <a:t>2 0</a:t>
            </a:r>
          </a:p>
          <a:p>
            <a:r>
              <a:rPr lang="fi-FI" sz="2800" dirty="0"/>
              <a:t>2 1</a:t>
            </a:r>
          </a:p>
          <a:p>
            <a:r>
              <a:rPr lang="fi-FI" sz="2800" dirty="0"/>
              <a:t>3 0</a:t>
            </a:r>
          </a:p>
          <a:p>
            <a:r>
              <a:rPr lang="fi-FI" sz="2800" dirty="0"/>
              <a:t>3 1</a:t>
            </a:r>
          </a:p>
          <a:p>
            <a:r>
              <a:rPr lang="fi-FI" sz="2800" dirty="0"/>
              <a:t>3 2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3860800" y="11242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What is the Output?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968" y="96240"/>
            <a:ext cx="1863330" cy="613207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934600" y="6495396"/>
            <a:ext cx="3105812" cy="43104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www.help4code.com</a:t>
            </a:r>
          </a:p>
        </p:txBody>
      </p:sp>
    </p:spTree>
    <p:extLst>
      <p:ext uri="{BB962C8B-B14F-4D97-AF65-F5344CB8AC3E}">
        <p14:creationId xmlns:p14="http://schemas.microsoft.com/office/powerpoint/2010/main" val="74564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6331" y="1857358"/>
            <a:ext cx="84337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0" dirty="0">
                <a:effectLst/>
                <a:latin typeface="Consolas" panose="020B0609020204030204" pitchFamily="49" charset="0"/>
              </a:rPr>
              <a:t>numbers = [[1, 2, 3], [4, 5, 6]]</a:t>
            </a:r>
          </a:p>
          <a:p>
            <a:br>
              <a:rPr lang="en-IN" sz="2400" b="0" dirty="0">
                <a:effectLst/>
                <a:latin typeface="Consolas" panose="020B0609020204030204" pitchFamily="49" charset="0"/>
              </a:rPr>
            </a:br>
            <a:r>
              <a:rPr lang="en-IN" sz="2400" b="0" dirty="0" err="1">
                <a:effectLst/>
                <a:latin typeface="Consolas" panose="020B0609020204030204" pitchFamily="49" charset="0"/>
              </a:rPr>
              <a:t>cnt</a:t>
            </a:r>
            <a:r>
              <a:rPr lang="en-IN" sz="2400" b="0" dirty="0">
                <a:effectLst/>
                <a:latin typeface="Consolas" panose="020B0609020204030204" pitchFamily="49" charset="0"/>
              </a:rPr>
              <a:t> = 0</a:t>
            </a:r>
          </a:p>
          <a:p>
            <a:r>
              <a:rPr lang="en-IN" sz="2400" b="0" dirty="0">
                <a:effectLst/>
                <a:latin typeface="Consolas" panose="020B0609020204030204" pitchFamily="49" charset="0"/>
              </a:rPr>
              <a:t>for </a:t>
            </a:r>
            <a:r>
              <a:rPr lang="en-IN" sz="2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N" sz="2400" b="0" dirty="0">
                <a:effectLst/>
                <a:latin typeface="Consolas" panose="020B0609020204030204" pitchFamily="49" charset="0"/>
              </a:rPr>
              <a:t> in numbers:</a:t>
            </a:r>
          </a:p>
          <a:p>
            <a:r>
              <a:rPr lang="en-IN" sz="2400" b="0" dirty="0">
                <a:effectLst/>
                <a:latin typeface="Consolas" panose="020B0609020204030204" pitchFamily="49" charset="0"/>
              </a:rPr>
              <a:t>    for j in i:</a:t>
            </a:r>
          </a:p>
          <a:p>
            <a:r>
              <a:rPr lang="en-IN" sz="2400" b="0" dirty="0">
                <a:effectLst/>
                <a:latin typeface="Consolas" panose="020B0609020204030204" pitchFamily="49" charset="0"/>
              </a:rPr>
              <a:t>        print('iteration', </a:t>
            </a:r>
            <a:r>
              <a:rPr lang="en-IN" sz="2400" b="0" dirty="0" err="1">
                <a:effectLst/>
                <a:latin typeface="Consolas" panose="020B0609020204030204" pitchFamily="49" charset="0"/>
              </a:rPr>
              <a:t>cnt</a:t>
            </a:r>
            <a:r>
              <a:rPr lang="en-IN" sz="2400" b="0" dirty="0">
                <a:effectLst/>
                <a:latin typeface="Consolas" panose="020B0609020204030204" pitchFamily="49" charset="0"/>
              </a:rPr>
              <a:t>, end=': ')</a:t>
            </a:r>
          </a:p>
          <a:p>
            <a:r>
              <a:rPr lang="en-IN" sz="2400" b="0" dirty="0">
                <a:effectLst/>
                <a:latin typeface="Consolas" panose="020B0609020204030204" pitchFamily="49" charset="0"/>
              </a:rPr>
              <a:t>        print(j)</a:t>
            </a:r>
          </a:p>
          <a:p>
            <a:r>
              <a:rPr lang="en-IN" sz="2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2400" b="0" dirty="0" err="1">
                <a:effectLst/>
                <a:latin typeface="Consolas" panose="020B0609020204030204" pitchFamily="49" charset="0"/>
              </a:rPr>
              <a:t>cnt</a:t>
            </a:r>
            <a:r>
              <a:rPr lang="en-IN" sz="2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2400" b="0" dirty="0" err="1">
                <a:effectLst/>
                <a:latin typeface="Consolas" panose="020B0609020204030204" pitchFamily="49" charset="0"/>
              </a:rPr>
              <a:t>cnt</a:t>
            </a:r>
            <a:r>
              <a:rPr lang="en-IN" sz="2400" b="0" dirty="0">
                <a:effectLst/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6" name="Rectangle 5"/>
          <p:cNvSpPr/>
          <p:nvPr/>
        </p:nvSpPr>
        <p:spPr>
          <a:xfrm>
            <a:off x="7759084" y="2217301"/>
            <a:ext cx="386671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Output:</a:t>
            </a:r>
          </a:p>
          <a:p>
            <a:endParaRPr lang="en-US" sz="3600" b="1" dirty="0"/>
          </a:p>
          <a:p>
            <a:r>
              <a:rPr lang="fi-FI" sz="2800" dirty="0"/>
              <a:t>iteration 0: 1</a:t>
            </a:r>
          </a:p>
          <a:p>
            <a:r>
              <a:rPr lang="fi-FI" sz="2800" dirty="0"/>
              <a:t>iteration 1: 2</a:t>
            </a:r>
          </a:p>
          <a:p>
            <a:r>
              <a:rPr lang="fi-FI" sz="2800" dirty="0"/>
              <a:t>iteration 2: 3</a:t>
            </a:r>
          </a:p>
          <a:p>
            <a:r>
              <a:rPr lang="fi-FI" sz="2800" dirty="0"/>
              <a:t>iteration 3: 4</a:t>
            </a:r>
          </a:p>
          <a:p>
            <a:r>
              <a:rPr lang="fi-FI" sz="2800" dirty="0"/>
              <a:t>iteration 4: 5</a:t>
            </a:r>
          </a:p>
          <a:p>
            <a:r>
              <a:rPr lang="fi-FI" sz="2800" dirty="0"/>
              <a:t>iteration 5: 6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3860800" y="11242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What is the Output?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968" y="96240"/>
            <a:ext cx="1863330" cy="613207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934600" y="6495396"/>
            <a:ext cx="3105812" cy="43104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www.help4code.com</a:t>
            </a:r>
          </a:p>
        </p:txBody>
      </p:sp>
    </p:spTree>
    <p:extLst>
      <p:ext uri="{BB962C8B-B14F-4D97-AF65-F5344CB8AC3E}">
        <p14:creationId xmlns:p14="http://schemas.microsoft.com/office/powerpoint/2010/main" val="265666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8080D245291409B3DC0BF9B2F1536" ma:contentTypeVersion="10" ma:contentTypeDescription="Create a new document." ma:contentTypeScope="" ma:versionID="0ca2075bdefc9bcd4e3110bbc9fb1bbc">
  <xsd:schema xmlns:xsd="http://www.w3.org/2001/XMLSchema" xmlns:xs="http://www.w3.org/2001/XMLSchema" xmlns:p="http://schemas.microsoft.com/office/2006/metadata/properties" xmlns:ns2="0148d903-83ae-4c6f-b0b4-a983b241915d" xmlns:ns3="dc02d423-3a9e-408e-b13a-5043f7ffea1d" targetNamespace="http://schemas.microsoft.com/office/2006/metadata/properties" ma:root="true" ma:fieldsID="264965d32b0e293bae5f5e9bf541eac5" ns2:_="" ns3:_="">
    <xsd:import namespace="0148d903-83ae-4c6f-b0b4-a983b241915d"/>
    <xsd:import namespace="dc02d423-3a9e-408e-b13a-5043f7ffea1d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8d903-83ae-4c6f-b0b4-a983b241915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c0915bcb-d014-4232-9305-502f8334681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2d423-3a9e-408e-b13a-5043f7ffea1d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83e34fd-2676-4a23-9b9e-232c9bb8fe6c}" ma:internalName="TaxCatchAll" ma:showField="CatchAllData" ma:web="dc02d423-3a9e-408e-b13a-5043f7ffea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02d423-3a9e-408e-b13a-5043f7ffea1d" xsi:nil="true"/>
    <lcf76f155ced4ddcb4097134ff3c332f xmlns="0148d903-83ae-4c6f-b0b4-a983b241915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29E378F-2B10-4B6E-A33C-D1D6C909056F}"/>
</file>

<file path=customXml/itemProps2.xml><?xml version="1.0" encoding="utf-8"?>
<ds:datastoreItem xmlns:ds="http://schemas.openxmlformats.org/officeDocument/2006/customXml" ds:itemID="{A7341D4B-77CB-4475-8D41-490135A3C080}"/>
</file>

<file path=customXml/itemProps3.xml><?xml version="1.0" encoding="utf-8"?>
<ds:datastoreItem xmlns:ds="http://schemas.openxmlformats.org/officeDocument/2006/customXml" ds:itemID="{922DD408-02CA-48CA-BAEF-8AC479BB012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9326</TotalTime>
  <Words>496</Words>
  <Application>Microsoft Office PowerPoint</Application>
  <PresentationFormat>Widescreen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</dc:creator>
  <cp:lastModifiedBy>Ankush Nag</cp:lastModifiedBy>
  <cp:revision>1325</cp:revision>
  <dcterms:created xsi:type="dcterms:W3CDTF">2015-11-03T09:19:04Z</dcterms:created>
  <dcterms:modified xsi:type="dcterms:W3CDTF">2021-10-29T11:34:39Z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0x010100CCF8080D245291409B3DC0BF9B2F1536</vt:lpwstr>
  </property>
</Properties>
</file>