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7" r:id="rId4"/>
  </p:sldMasterIdLst>
  <p:sldIdLst>
    <p:sldId id="256" r:id="rId5"/>
    <p:sldId id="409" r:id="rId6"/>
    <p:sldId id="410" r:id="rId7"/>
    <p:sldId id="415" r:id="rId8"/>
    <p:sldId id="421" r:id="rId9"/>
    <p:sldId id="417" r:id="rId10"/>
    <p:sldId id="418" r:id="rId11"/>
    <p:sldId id="419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882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3.xml"/><Relationship Id="rId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7CD9-97B3-46EA-9BA0-4059B2CD80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NIIT Ltd. Strickly Confidential – Limited Circulation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F6B4-23D2-4808-930C-7570AB9010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2131678" y="1964727"/>
            <a:ext cx="7539954" cy="1967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50217" y="357264"/>
            <a:ext cx="9775991" cy="7242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i="0" dirty="0">
                <a:effectLst/>
                <a:latin typeface="erdana"/>
              </a:rPr>
              <a:t>Python Modules</a:t>
            </a:r>
            <a:endParaRPr lang="en-IN" b="1" i="0" dirty="0">
              <a:effectLst/>
              <a:latin typeface="erdan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" y="1342884"/>
            <a:ext cx="12260062" cy="5447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A module is a python file containing Python definitions and statements.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A module is a file containing group of variables, methods, function and classes etc. 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They are executed only the first time the module name is encountered in an import statement.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Example of module files.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Ex:- mymodule.py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inter-bold"/>
                <a:cs typeface="Times New Roman" panose="02020603050405020304" pitchFamily="18" charset="0"/>
              </a:rPr>
              <a:t>Type of Modules:-</a:t>
            </a:r>
            <a:endParaRPr lang="en-US" sz="2400" b="1" dirty="0">
              <a:latin typeface="inter-bold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User-defined Modules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inter-bold"/>
                <a:cs typeface="Times New Roman" panose="02020603050405020304" pitchFamily="18" charset="0"/>
              </a:rPr>
              <a:t>Built-in Modules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          Ex:- array, math,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, sys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use Modules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9596" y="1905506"/>
            <a:ext cx="116918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Assume that you are building a very large project, it will be very difficult to manage all logic within one single file so If you want to separate your similar logic to a separate file, you can use module.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It will not only separate your logics but also help you to debug your code easily as you know which logic is defined in which module.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When a module is developed, it can be reused in any program that needs that module.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74" y="367529"/>
            <a:ext cx="10972800" cy="66582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inter-bold"/>
                <a:cs typeface="Times New Roman" panose="02020603050405020304" pitchFamily="18" charset="0"/>
              </a:rPr>
              <a:t>How to use Module</a:t>
            </a:r>
            <a:endParaRPr lang="en-IN" sz="54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90" y="1557784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inter-bold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statement is used to import modules.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Syntax:-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module_name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module_name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as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alias_name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module_name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import 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module_name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f_name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as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alias_f_name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inter-bold"/>
                <a:cs typeface="Times New Roman" panose="02020603050405020304" pitchFamily="18" charset="0"/>
              </a:rPr>
              <a:t>module_name</a:t>
            </a:r>
            <a:r>
              <a:rPr lang="en-US" sz="2400" dirty="0">
                <a:latin typeface="inter-bold"/>
                <a:cs typeface="Times New Roman" panose="02020603050405020304" pitchFamily="18" charset="0"/>
              </a:rPr>
              <a:t> import *</a:t>
            </a:r>
            <a:endParaRPr lang="en-IN" sz="24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4735" y="3431540"/>
            <a:ext cx="703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-bold"/>
                <a:cs typeface="Times New Roman" panose="02020603050405020304" pitchFamily="18" charset="0"/>
              </a:rPr>
              <a:t>function_name1, function_name2,……, </a:t>
            </a:r>
            <a:r>
              <a:rPr lang="en-US" dirty="0" err="1">
                <a:latin typeface="inter-bold"/>
                <a:cs typeface="Times New Roman" panose="02020603050405020304" pitchFamily="18" charset="0"/>
              </a:rPr>
              <a:t>function_nameN</a:t>
            </a:r>
            <a:endParaRPr lang="en-US" dirty="0" err="1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289" y="5418585"/>
            <a:ext cx="5526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inter-bold"/>
                <a:cs typeface="Times New Roman" panose="02020603050405020304" pitchFamily="18" charset="0"/>
              </a:rPr>
              <a:t>Note - Modules can import other modules.</a:t>
            </a:r>
            <a:endParaRPr lang="en-IN" sz="24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3478" y="2001671"/>
            <a:ext cx="11485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</a:rPr>
              <a:t>By using package we achieve encapsulation concept because here we bind or store group of modules in a single main package and as we know that module is a collection of variable, function, class.</a:t>
            </a:r>
            <a:endParaRPr lang="en-US" sz="2400" dirty="0">
              <a:latin typeface="inter-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</a:rPr>
              <a:t>Package concept is as similar as like we create folder or directory in a computer or in drive.</a:t>
            </a:r>
            <a:endParaRPr lang="en-US" sz="2400" dirty="0">
              <a:latin typeface="inter-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inter-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inter-bold"/>
              </a:rPr>
              <a:t>Only those folder or directory which contain __init__.py empty file which will be considered as python package we can create package and sub package also.</a:t>
            </a:r>
            <a:endParaRPr lang="en-US" sz="2400" dirty="0">
              <a:latin typeface="inter-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80878" y="381740"/>
            <a:ext cx="2138625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My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8620006" y="1820491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32278" y="2518133"/>
            <a:ext cx="3444311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Hollywood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12700" y="1791266"/>
            <a:ext cx="6415875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727206" y="1820491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60241" y="1121060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07781" y="2518133"/>
            <a:ext cx="2459419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Hindi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8609846" y="3258256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65808" y="3899876"/>
            <a:ext cx="3543364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4363233" y="5362599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366709" y="3914063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6459" y="4613719"/>
            <a:ext cx="2606309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Audio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66977" y="4622476"/>
            <a:ext cx="2606309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Video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06997" y="3899876"/>
            <a:ext cx="3543364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6915265" y="3940199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0129567" y="3931442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39317" y="4622476"/>
            <a:ext cx="2606309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Audio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5076" y="4613719"/>
            <a:ext cx="2606309" cy="522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inter-bold"/>
              </a:rPr>
              <a:t>Video Songs</a:t>
            </a:r>
            <a:endParaRPr lang="en-US" sz="28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727206" y="3296692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1267641" y="3899875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14454" y="6054875"/>
            <a:ext cx="2031694" cy="46430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inter-bold"/>
              </a:rPr>
              <a:t>XYZ</a:t>
            </a:r>
            <a:endParaRPr lang="en-US" sz="20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1304806" y="5387263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465133" y="6037361"/>
            <a:ext cx="2031694" cy="46430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inter-bold"/>
              </a:rPr>
              <a:t>XYZ</a:t>
            </a:r>
            <a:endParaRPr lang="en-US" sz="20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6915265" y="5404778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997019" y="6054875"/>
            <a:ext cx="2435781" cy="46430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inter-bold"/>
              </a:rPr>
              <a:t>XYZ</a:t>
            </a:r>
            <a:endParaRPr lang="en-US" sz="20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129567" y="5387263"/>
            <a:ext cx="320794" cy="5220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inter-bold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9003578" y="6073929"/>
            <a:ext cx="2435781" cy="46430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inter-bold"/>
              </a:rPr>
              <a:t>XYZ</a:t>
            </a:r>
            <a:endParaRPr lang="en-US" sz="2000" b="1" dirty="0">
              <a:solidFill>
                <a:schemeClr val="tx1"/>
              </a:solidFill>
              <a:latin typeface="inter-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6459" y="184440"/>
            <a:ext cx="3047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ter-bold"/>
              </a:rPr>
              <a:t>Package</a:t>
            </a:r>
            <a:endParaRPr lang="en-US" sz="3200" b="1" dirty="0">
              <a:solidFill>
                <a:srgbClr val="FF0000"/>
              </a:solidFill>
              <a:latin typeface="inter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1" y="1092199"/>
            <a:ext cx="11808884" cy="479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267200" y="598614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EngineeringCollege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32568" y="143803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__init__.py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2209800"/>
            <a:ext cx="32512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6677" y="231335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__init__.py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998416" y="3442677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Firstyear.py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98416" y="4241800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secondyear.py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800" y="5257801"/>
            <a:ext cx="278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Mechanicalbranch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267200" y="2209800"/>
            <a:ext cx="32512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0153" y="233484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__init__.py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632569" y="3442677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Firstyear.py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646246" y="4256453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secondyear.py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86260" y="5214779"/>
            <a:ext cx="278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csbranch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8081107" y="2209800"/>
            <a:ext cx="32512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487507" y="233484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__init__.py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8440616" y="3442677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Firstyear.py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8452338" y="4256453"/>
            <a:ext cx="2473569" cy="59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secondyear.py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1414" y="5417979"/>
            <a:ext cx="278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civilbranch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70400" y="519115"/>
            <a:ext cx="3454400" cy="108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Library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9200" y="1140476"/>
            <a:ext cx="1828800" cy="132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3480" y="1295400"/>
            <a:ext cx="0" cy="132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25855" y="1198203"/>
            <a:ext cx="1320800" cy="132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1600" y="252593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8000" y="26162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556818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 3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39455" y="2895600"/>
            <a:ext cx="1143176" cy="75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90269" y="2891692"/>
            <a:ext cx="674255" cy="115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00143" y="3014932"/>
            <a:ext cx="188101" cy="78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18832" y="3387815"/>
            <a:ext cx="16949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7148" y="3116506"/>
            <a:ext cx="115455" cy="1145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07201" y="3053664"/>
            <a:ext cx="475673" cy="476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800" y="3655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6757" y="40230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286901" y="365358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71382" y="379221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Module1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17489" y="426926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91393" y="355209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n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320800" y="4515485"/>
            <a:ext cx="660400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75528" y="4515485"/>
            <a:ext cx="983673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97200" y="4515485"/>
            <a:ext cx="2743200" cy="125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981" y="5726546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639455" y="5805055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function2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36801" y="4409815"/>
            <a:ext cx="90055" cy="146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581" y="5775037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48381" y="5805055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55" y="226135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  <a:cs typeface="Arial" panose="020B0604020202020204" pitchFamily="34" charset="0"/>
              </a:rPr>
              <a:t>Advantages of Package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inter-bold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93055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>
              <a:buFont typeface="+mj-lt"/>
              <a:buAutoNum type="arabicPeriod"/>
            </a:pPr>
            <a:r>
              <a:rPr lang="en-US" sz="3200" dirty="0">
                <a:latin typeface="inter-bold"/>
              </a:rPr>
              <a:t>By using package concept there is no naming conflicts because due to folder concept we can easily differentiate name of particular folder</a:t>
            </a: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r>
              <a:rPr lang="en-US" sz="3200" dirty="0">
                <a:latin typeface="inter-bold"/>
              </a:rPr>
              <a:t>Folder can be identify uniquely</a:t>
            </a: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r>
              <a:rPr lang="en-US" sz="3200" dirty="0">
                <a:latin typeface="inter-bold"/>
              </a:rPr>
              <a:t>Due to this we can implement modularity concept in our project</a:t>
            </a: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endParaRPr lang="en-US" sz="3200" dirty="0">
              <a:latin typeface="inter-bold"/>
            </a:endParaRPr>
          </a:p>
          <a:p>
            <a:pPr marL="609600" indent="-609600" algn="just">
              <a:buFont typeface="+mj-lt"/>
              <a:buAutoNum type="arabicPeriod"/>
            </a:pPr>
            <a:r>
              <a:rPr lang="en-US" sz="3200" dirty="0">
                <a:latin typeface="inter-bold"/>
              </a:rPr>
              <a:t>Package help us to achieve less time consuming efforts</a:t>
            </a:r>
            <a:endParaRPr lang="en-US" sz="3200" dirty="0">
              <a:latin typeface="inter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D48C91-9B43-4A5B-B8E5-A1DD9F1AFE2D}"/>
</file>

<file path=customXml/itemProps2.xml><?xml version="1.0" encoding="utf-8"?>
<ds:datastoreItem xmlns:ds="http://schemas.openxmlformats.org/officeDocument/2006/customXml" ds:itemID="{C329BA13-0D66-4F76-9999-51B0AD735491}"/>
</file>

<file path=customXml/itemProps3.xml><?xml version="1.0" encoding="utf-8"?>
<ds:datastoreItem xmlns:ds="http://schemas.openxmlformats.org/officeDocument/2006/customXml" ds:itemID="{F87D465B-82FD-4132-8288-34AB6B15B49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Presentation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erdana</vt:lpstr>
      <vt:lpstr>Segoe Print</vt:lpstr>
      <vt:lpstr>inter-bold</vt:lpstr>
      <vt:lpstr>Times New Roman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How to use Module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ACER</cp:lastModifiedBy>
  <cp:revision>171</cp:revision>
  <dcterms:created xsi:type="dcterms:W3CDTF">2018-04-24T17:14:00Z</dcterms:created>
  <dcterms:modified xsi:type="dcterms:W3CDTF">2022-07-25T11:59:06Z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C2803C40BDBF4AFB8D6BA6D6124E6F3A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0x010100CCF8080D245291409B3DC0BF9B2F1536</vt:lpwstr>
  </property>
</Properties>
</file>