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5" r:id="rId4"/>
  </p:sldMasterIdLst>
  <p:notesMasterIdLst>
    <p:notesMasterId r:id="rId20"/>
  </p:notesMasterIdLst>
  <p:sldIdLst>
    <p:sldId id="256" r:id="rId5"/>
    <p:sldId id="257" r:id="rId6"/>
    <p:sldId id="258" r:id="rId7"/>
    <p:sldId id="270" r:id="rId8"/>
    <p:sldId id="259" r:id="rId9"/>
    <p:sldId id="264" r:id="rId10"/>
    <p:sldId id="260" r:id="rId11"/>
    <p:sldId id="262" r:id="rId12"/>
    <p:sldId id="261" r:id="rId13"/>
    <p:sldId id="265" r:id="rId14"/>
    <p:sldId id="266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882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8" Type="http://schemas.openxmlformats.org/officeDocument/2006/relationships/slide" Target="slides/slide14.xml"/><Relationship Id="rId13" Type="http://schemas.openxmlformats.org/officeDocument/2006/relationships/slide" Target="slides/slide9.xml"/><Relationship Id="rId26" Type="http://schemas.openxmlformats.org/officeDocument/2006/relationships/customXml" Target="../customXml/item2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7" Type="http://schemas.openxmlformats.org/officeDocument/2006/relationships/slide" Target="slides/slide13.xml"/><Relationship Id="rId12" Type="http://schemas.openxmlformats.org/officeDocument/2006/relationships/slide" Target="slides/slide8.xml"/><Relationship Id="rId25" Type="http://schemas.openxmlformats.org/officeDocument/2006/relationships/customXml" Target="../customXml/item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6" Type="http://schemas.openxmlformats.org/officeDocument/2006/relationships/slide" Target="slides/slide2.xml"/><Relationship Id="rId24" Type="http://schemas.openxmlformats.org/officeDocument/2006/relationships/commentAuthors" Target="commentAuthors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23" Type="http://schemas.openxmlformats.org/officeDocument/2006/relationships/tableStyles" Target="tableStyles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22" Type="http://schemas.openxmlformats.org/officeDocument/2006/relationships/viewProps" Target="viewProps.xml"/><Relationship Id="rId14" Type="http://schemas.openxmlformats.org/officeDocument/2006/relationships/slide" Target="slides/slide10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E68C9-6D31-45B9-8312-EA868909A59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A522C49-4619-4ACA-924E-06BFE3F20DF2}">
      <dgm:prSet phldrT="[Text]" custT="1"/>
      <dgm:spPr/>
      <dgm:t>
        <a:bodyPr/>
        <a:lstStyle/>
        <a:p>
          <a:r>
            <a:rPr lang="en-US" sz="900" dirty="0" err="1"/>
            <a:t>BaseException</a:t>
          </a:r>
          <a:endParaRPr lang="en-US" sz="900" dirty="0"/>
        </a:p>
      </dgm:t>
    </dgm:pt>
    <dgm:pt modelId="{8A3993B6-365A-4271-96A5-1542E42BC191}" cxnId="{58B9353A-7BF7-4B4E-B014-449538D68DF6}" type="parTrans">
      <dgm:prSet/>
      <dgm:spPr/>
      <dgm:t>
        <a:bodyPr/>
        <a:lstStyle/>
        <a:p>
          <a:endParaRPr lang="en-US" sz="2400"/>
        </a:p>
      </dgm:t>
    </dgm:pt>
    <dgm:pt modelId="{B400F748-E086-4EB8-BD67-C2878BECCDBA}" cxnId="{58B9353A-7BF7-4B4E-B014-449538D68DF6}" type="sibTrans">
      <dgm:prSet/>
      <dgm:spPr/>
      <dgm:t>
        <a:bodyPr/>
        <a:lstStyle/>
        <a:p>
          <a:endParaRPr lang="en-US" sz="2400"/>
        </a:p>
      </dgm:t>
    </dgm:pt>
    <dgm:pt modelId="{62F94658-AD1A-4FFE-BF17-0E7916C7A574}">
      <dgm:prSet phldrT="[Text]" custT="1"/>
      <dgm:spPr/>
      <dgm:t>
        <a:bodyPr/>
        <a:lstStyle/>
        <a:p>
          <a:r>
            <a:rPr lang="en-US" sz="900" dirty="0"/>
            <a:t>Exception</a:t>
          </a:r>
        </a:p>
      </dgm:t>
    </dgm:pt>
    <dgm:pt modelId="{1736DD07-6B3C-483C-A4AE-ED87B9B76DE3}" cxnId="{24A0F43F-C50A-4157-8337-4A332928E2AF}" type="parTrans">
      <dgm:prSet/>
      <dgm:spPr/>
      <dgm:t>
        <a:bodyPr/>
        <a:lstStyle/>
        <a:p>
          <a:endParaRPr lang="en-US" sz="3200"/>
        </a:p>
      </dgm:t>
    </dgm:pt>
    <dgm:pt modelId="{CC9B1ECF-B1C7-4A68-989D-32E6305A3986}" cxnId="{24A0F43F-C50A-4157-8337-4A332928E2AF}" type="sibTrans">
      <dgm:prSet/>
      <dgm:spPr/>
      <dgm:t>
        <a:bodyPr/>
        <a:lstStyle/>
        <a:p>
          <a:endParaRPr lang="en-US" sz="2400"/>
        </a:p>
      </dgm:t>
    </dgm:pt>
    <dgm:pt modelId="{2F671593-E045-4FF3-AD02-BB0DA42A1912}" type="asst">
      <dgm:prSet custT="1"/>
      <dgm:spPr/>
      <dgm:t>
        <a:bodyPr/>
        <a:lstStyle/>
        <a:p>
          <a:r>
            <a:rPr lang="en-US" sz="900" dirty="0" err="1"/>
            <a:t>StandardError</a:t>
          </a:r>
          <a:endParaRPr lang="en-US" sz="900" dirty="0"/>
        </a:p>
      </dgm:t>
    </dgm:pt>
    <dgm:pt modelId="{20DFFEBF-C8BE-41D7-B869-72091C3C97FE}" cxnId="{42FB9DF4-B765-42B8-A216-3DC9A620F397}" type="parTrans">
      <dgm:prSet/>
      <dgm:spPr/>
      <dgm:t>
        <a:bodyPr/>
        <a:lstStyle/>
        <a:p>
          <a:endParaRPr lang="en-US" sz="3200"/>
        </a:p>
      </dgm:t>
    </dgm:pt>
    <dgm:pt modelId="{AE19B117-E7E4-4E11-BA1B-E695299301AB}" cxnId="{42FB9DF4-B765-42B8-A216-3DC9A620F397}" type="sibTrans">
      <dgm:prSet/>
      <dgm:spPr/>
      <dgm:t>
        <a:bodyPr/>
        <a:lstStyle/>
        <a:p>
          <a:endParaRPr lang="en-US" sz="2400"/>
        </a:p>
      </dgm:t>
    </dgm:pt>
    <dgm:pt modelId="{0BF567C6-BE32-4E77-91CC-17869A6DE4A6}" type="asst">
      <dgm:prSet custT="1"/>
      <dgm:spPr/>
      <dgm:t>
        <a:bodyPr/>
        <a:lstStyle/>
        <a:p>
          <a:r>
            <a:rPr lang="en-US" sz="900" dirty="0"/>
            <a:t>Warning</a:t>
          </a:r>
        </a:p>
      </dgm:t>
    </dgm:pt>
    <dgm:pt modelId="{CDFA7218-7EF5-4ABF-A607-9AB9447677AD}" cxnId="{1B539761-007F-4B23-B9E0-27C943EB1CB5}" type="parTrans">
      <dgm:prSet/>
      <dgm:spPr/>
      <dgm:t>
        <a:bodyPr/>
        <a:lstStyle/>
        <a:p>
          <a:endParaRPr lang="en-US" sz="3200"/>
        </a:p>
      </dgm:t>
    </dgm:pt>
    <dgm:pt modelId="{A0DAB7A9-9458-4C89-BBD1-3D13394327E3}" cxnId="{1B539761-007F-4B23-B9E0-27C943EB1CB5}" type="sibTrans">
      <dgm:prSet/>
      <dgm:spPr/>
      <dgm:t>
        <a:bodyPr/>
        <a:lstStyle/>
        <a:p>
          <a:endParaRPr lang="en-US" sz="2400"/>
        </a:p>
      </dgm:t>
    </dgm:pt>
    <dgm:pt modelId="{F7D762F4-5FAC-48D7-9579-1415651B24EB}">
      <dgm:prSet custT="1"/>
      <dgm:spPr/>
      <dgm:t>
        <a:bodyPr/>
        <a:lstStyle/>
        <a:p>
          <a:r>
            <a:rPr lang="en-US" sz="900" dirty="0" err="1"/>
            <a:t>ArthmeticError</a:t>
          </a:r>
          <a:endParaRPr lang="en-US" sz="900" dirty="0"/>
        </a:p>
      </dgm:t>
    </dgm:pt>
    <dgm:pt modelId="{84DDE363-4C7C-40C6-8A71-57D410328979}" cxnId="{8F3B0A33-EA80-4E7E-8ADF-4619AB39ECEA}" type="parTrans">
      <dgm:prSet/>
      <dgm:spPr/>
      <dgm:t>
        <a:bodyPr/>
        <a:lstStyle/>
        <a:p>
          <a:endParaRPr lang="en-US" sz="3200"/>
        </a:p>
      </dgm:t>
    </dgm:pt>
    <dgm:pt modelId="{CDF26F29-CE13-4D62-BC18-5623664EE553}" cxnId="{8F3B0A33-EA80-4E7E-8ADF-4619AB39ECEA}" type="sibTrans">
      <dgm:prSet/>
      <dgm:spPr/>
      <dgm:t>
        <a:bodyPr/>
        <a:lstStyle/>
        <a:p>
          <a:endParaRPr lang="en-US" sz="2400"/>
        </a:p>
      </dgm:t>
    </dgm:pt>
    <dgm:pt modelId="{58D88B5C-56BD-4FD0-8D13-AA5D1146C659}">
      <dgm:prSet custT="1"/>
      <dgm:spPr/>
      <dgm:t>
        <a:bodyPr/>
        <a:lstStyle/>
        <a:p>
          <a:r>
            <a:rPr lang="en-US" sz="900" dirty="0" err="1"/>
            <a:t>AssertionError</a:t>
          </a:r>
          <a:endParaRPr lang="en-US" sz="900" dirty="0"/>
        </a:p>
      </dgm:t>
    </dgm:pt>
    <dgm:pt modelId="{653E74A0-FCF8-4036-841A-0D240AE76C27}" cxnId="{B831B700-7F92-42D8-B7C5-A5C187C89FFA}" type="parTrans">
      <dgm:prSet/>
      <dgm:spPr/>
      <dgm:t>
        <a:bodyPr/>
        <a:lstStyle/>
        <a:p>
          <a:endParaRPr lang="en-US" sz="3200"/>
        </a:p>
      </dgm:t>
    </dgm:pt>
    <dgm:pt modelId="{EDAC47AD-9282-410B-AD68-1D60E5C3F5CE}" cxnId="{B831B700-7F92-42D8-B7C5-A5C187C89FFA}" type="sibTrans">
      <dgm:prSet/>
      <dgm:spPr/>
      <dgm:t>
        <a:bodyPr/>
        <a:lstStyle/>
        <a:p>
          <a:endParaRPr lang="en-US" sz="2400"/>
        </a:p>
      </dgm:t>
    </dgm:pt>
    <dgm:pt modelId="{D1876CDF-FD20-4807-90B6-20C672B5D7C8}">
      <dgm:prSet custT="1"/>
      <dgm:spPr/>
      <dgm:t>
        <a:bodyPr/>
        <a:lstStyle/>
        <a:p>
          <a:r>
            <a:rPr lang="en-US" sz="900" dirty="0" err="1"/>
            <a:t>SyntaxError</a:t>
          </a:r>
          <a:endParaRPr lang="en-US" sz="900" dirty="0"/>
        </a:p>
      </dgm:t>
    </dgm:pt>
    <dgm:pt modelId="{89BDDC44-22CF-49C4-9E8D-8EB4BCA6FACF}" cxnId="{5C7FAF4F-B0CE-44CB-A2C5-5940E3B3C168}" type="parTrans">
      <dgm:prSet/>
      <dgm:spPr/>
      <dgm:t>
        <a:bodyPr/>
        <a:lstStyle/>
        <a:p>
          <a:endParaRPr lang="en-US" sz="3200"/>
        </a:p>
      </dgm:t>
    </dgm:pt>
    <dgm:pt modelId="{640EE793-B480-4B71-B579-526EFE90C9AA}" cxnId="{5C7FAF4F-B0CE-44CB-A2C5-5940E3B3C168}" type="sibTrans">
      <dgm:prSet/>
      <dgm:spPr/>
      <dgm:t>
        <a:bodyPr/>
        <a:lstStyle/>
        <a:p>
          <a:endParaRPr lang="en-US" sz="2400"/>
        </a:p>
      </dgm:t>
    </dgm:pt>
    <dgm:pt modelId="{F054BF95-2487-4456-8BD9-B6DF603F5AA8}">
      <dgm:prSet custT="1"/>
      <dgm:spPr/>
      <dgm:t>
        <a:bodyPr/>
        <a:lstStyle/>
        <a:p>
          <a:r>
            <a:rPr lang="en-US" sz="700" dirty="0"/>
            <a:t>Deprecation</a:t>
          </a:r>
        </a:p>
        <a:p>
          <a:r>
            <a:rPr lang="en-US" sz="700" dirty="0"/>
            <a:t>Warning</a:t>
          </a:r>
        </a:p>
      </dgm:t>
    </dgm:pt>
    <dgm:pt modelId="{A5491703-F597-42E4-B1CC-4DB04AD89B43}" cxnId="{33E248B2-A481-4B49-8C08-2F61A70D099E}" type="parTrans">
      <dgm:prSet/>
      <dgm:spPr/>
      <dgm:t>
        <a:bodyPr/>
        <a:lstStyle/>
        <a:p>
          <a:endParaRPr lang="en-US" sz="3200"/>
        </a:p>
      </dgm:t>
    </dgm:pt>
    <dgm:pt modelId="{1D99D5BA-5D5A-474F-AC2B-AA090F80EDD0}" cxnId="{33E248B2-A481-4B49-8C08-2F61A70D099E}" type="sibTrans">
      <dgm:prSet/>
      <dgm:spPr/>
      <dgm:t>
        <a:bodyPr/>
        <a:lstStyle/>
        <a:p>
          <a:endParaRPr lang="en-US" sz="2400"/>
        </a:p>
      </dgm:t>
    </dgm:pt>
    <dgm:pt modelId="{21A2E132-5223-4D15-B6EC-63EB2256BA81}">
      <dgm:prSet custT="1"/>
      <dgm:spPr/>
      <dgm:t>
        <a:bodyPr/>
        <a:lstStyle/>
        <a:p>
          <a:r>
            <a:rPr lang="en-US" sz="800" dirty="0"/>
            <a:t>Runtime</a:t>
          </a:r>
        </a:p>
        <a:p>
          <a:r>
            <a:rPr lang="en-US" sz="800" dirty="0"/>
            <a:t>Warning</a:t>
          </a:r>
        </a:p>
      </dgm:t>
    </dgm:pt>
    <dgm:pt modelId="{574E7DF7-3BB7-437C-9788-7C53A10039C4}" cxnId="{A096BD4D-6539-40E9-983C-2F8D249AE8F4}" type="parTrans">
      <dgm:prSet/>
      <dgm:spPr/>
      <dgm:t>
        <a:bodyPr/>
        <a:lstStyle/>
        <a:p>
          <a:endParaRPr lang="en-US" sz="3200"/>
        </a:p>
      </dgm:t>
    </dgm:pt>
    <dgm:pt modelId="{A364B19D-886A-4A06-BED4-1F9C4C9CB0C3}" cxnId="{A096BD4D-6539-40E9-983C-2F8D249AE8F4}" type="sibTrans">
      <dgm:prSet/>
      <dgm:spPr/>
      <dgm:t>
        <a:bodyPr/>
        <a:lstStyle/>
        <a:p>
          <a:endParaRPr lang="en-US" sz="2400"/>
        </a:p>
      </dgm:t>
    </dgm:pt>
    <dgm:pt modelId="{D2195783-6BF5-41F3-ACE6-147D3654426B}">
      <dgm:prSet custT="1"/>
      <dgm:spPr/>
      <dgm:t>
        <a:bodyPr/>
        <a:lstStyle/>
        <a:p>
          <a:r>
            <a:rPr lang="en-US" sz="800" dirty="0"/>
            <a:t>Import</a:t>
          </a:r>
        </a:p>
        <a:p>
          <a:r>
            <a:rPr lang="en-US" sz="800" dirty="0"/>
            <a:t>Warning</a:t>
          </a:r>
        </a:p>
      </dgm:t>
    </dgm:pt>
    <dgm:pt modelId="{4D09FD47-CE55-4B0E-8169-865640912C24}" cxnId="{23AA82A0-C051-4F1F-AB94-8EA93EB28DD2}" type="parTrans">
      <dgm:prSet/>
      <dgm:spPr/>
      <dgm:t>
        <a:bodyPr/>
        <a:lstStyle/>
        <a:p>
          <a:endParaRPr lang="en-US" sz="3200"/>
        </a:p>
      </dgm:t>
    </dgm:pt>
    <dgm:pt modelId="{1B27E3A6-D0F6-4A31-89A3-9FC93319A94E}" cxnId="{23AA82A0-C051-4F1F-AB94-8EA93EB28DD2}" type="sibTrans">
      <dgm:prSet/>
      <dgm:spPr/>
      <dgm:t>
        <a:bodyPr/>
        <a:lstStyle/>
        <a:p>
          <a:endParaRPr lang="en-US" sz="2400"/>
        </a:p>
      </dgm:t>
    </dgm:pt>
    <dgm:pt modelId="{E5044E59-50DD-4935-9EB8-BE3ACC08675E}">
      <dgm:prSet custT="1"/>
      <dgm:spPr/>
      <dgm:t>
        <a:bodyPr/>
        <a:lstStyle/>
        <a:p>
          <a:r>
            <a:rPr lang="en-US" sz="900" dirty="0" err="1"/>
            <a:t>TypeError</a:t>
          </a:r>
          <a:endParaRPr lang="en-US" sz="900" dirty="0"/>
        </a:p>
      </dgm:t>
    </dgm:pt>
    <dgm:pt modelId="{EB2FC9D7-0684-4507-A421-0AE681FEE796}" cxnId="{D42DE130-6DBC-4A99-987D-6395AC72BE57}" type="parTrans">
      <dgm:prSet/>
      <dgm:spPr/>
      <dgm:t>
        <a:bodyPr/>
        <a:lstStyle/>
        <a:p>
          <a:endParaRPr lang="en-US" sz="3200"/>
        </a:p>
      </dgm:t>
    </dgm:pt>
    <dgm:pt modelId="{C4F95613-1538-43F6-8F6E-ED495D039F44}" cxnId="{D42DE130-6DBC-4A99-987D-6395AC72BE57}" type="sibTrans">
      <dgm:prSet/>
      <dgm:spPr/>
      <dgm:t>
        <a:bodyPr/>
        <a:lstStyle/>
        <a:p>
          <a:endParaRPr lang="en-US" sz="2400"/>
        </a:p>
      </dgm:t>
    </dgm:pt>
    <dgm:pt modelId="{0CD399E0-BF4E-478F-B733-EE1EE6FFF338}">
      <dgm:prSet custT="1"/>
      <dgm:spPr/>
      <dgm:t>
        <a:bodyPr/>
        <a:lstStyle/>
        <a:p>
          <a:r>
            <a:rPr lang="en-US" sz="900" dirty="0" err="1"/>
            <a:t>EOFError</a:t>
          </a:r>
          <a:endParaRPr lang="en-US" sz="900" dirty="0"/>
        </a:p>
      </dgm:t>
    </dgm:pt>
    <dgm:pt modelId="{CD20E050-70F9-4FED-8E8B-29321DDB226F}" cxnId="{71E4E1A2-D12E-4C9C-82CD-850689C4F85A}" type="parTrans">
      <dgm:prSet/>
      <dgm:spPr/>
      <dgm:t>
        <a:bodyPr/>
        <a:lstStyle/>
        <a:p>
          <a:endParaRPr lang="en-US" sz="3200"/>
        </a:p>
      </dgm:t>
    </dgm:pt>
    <dgm:pt modelId="{FE885B79-1902-4634-876E-57BACC709EB4}" cxnId="{71E4E1A2-D12E-4C9C-82CD-850689C4F85A}" type="sibTrans">
      <dgm:prSet/>
      <dgm:spPr/>
      <dgm:t>
        <a:bodyPr/>
        <a:lstStyle/>
        <a:p>
          <a:endParaRPr lang="en-US" sz="2400"/>
        </a:p>
      </dgm:t>
    </dgm:pt>
    <dgm:pt modelId="{9CCA1B6B-1BEE-483B-B70E-343447557D76}">
      <dgm:prSet custT="1"/>
      <dgm:spPr/>
      <dgm:t>
        <a:bodyPr/>
        <a:lstStyle/>
        <a:p>
          <a:r>
            <a:rPr lang="en-US" sz="900" dirty="0" err="1"/>
            <a:t>RuntimeError</a:t>
          </a:r>
          <a:endParaRPr lang="en-US" sz="900" dirty="0"/>
        </a:p>
      </dgm:t>
    </dgm:pt>
    <dgm:pt modelId="{B530F2F7-3000-4C3E-88C7-27EDE53682FD}" cxnId="{2BF11719-2B98-4AE4-AFB7-8FFDCE64F04A}" type="parTrans">
      <dgm:prSet/>
      <dgm:spPr/>
      <dgm:t>
        <a:bodyPr/>
        <a:lstStyle/>
        <a:p>
          <a:endParaRPr lang="en-US" sz="3200"/>
        </a:p>
      </dgm:t>
    </dgm:pt>
    <dgm:pt modelId="{95E62336-E56A-4B33-BD0B-1BD0F26347BD}" cxnId="{2BF11719-2B98-4AE4-AFB7-8FFDCE64F04A}" type="sibTrans">
      <dgm:prSet/>
      <dgm:spPr/>
      <dgm:t>
        <a:bodyPr/>
        <a:lstStyle/>
        <a:p>
          <a:endParaRPr lang="en-US" sz="2400"/>
        </a:p>
      </dgm:t>
    </dgm:pt>
    <dgm:pt modelId="{855EC267-758E-44E4-93C2-E4D48D9D2AF6}">
      <dgm:prSet custT="1"/>
      <dgm:spPr/>
      <dgm:t>
        <a:bodyPr/>
        <a:lstStyle/>
        <a:p>
          <a:r>
            <a:rPr lang="en-US" sz="900" dirty="0" err="1"/>
            <a:t>ImportError</a:t>
          </a:r>
          <a:endParaRPr lang="en-US" sz="900" dirty="0"/>
        </a:p>
      </dgm:t>
    </dgm:pt>
    <dgm:pt modelId="{3FCECA26-03AD-4217-9C5F-EC7573D8F24D}" cxnId="{AC481C89-BABA-41D9-9B77-1288E9111B98}" type="parTrans">
      <dgm:prSet/>
      <dgm:spPr/>
      <dgm:t>
        <a:bodyPr/>
        <a:lstStyle/>
        <a:p>
          <a:endParaRPr lang="en-US" sz="3200"/>
        </a:p>
      </dgm:t>
    </dgm:pt>
    <dgm:pt modelId="{66B99F49-7321-4C8A-8D1D-01701BE999BB}" cxnId="{AC481C89-BABA-41D9-9B77-1288E9111B98}" type="sibTrans">
      <dgm:prSet/>
      <dgm:spPr/>
      <dgm:t>
        <a:bodyPr/>
        <a:lstStyle/>
        <a:p>
          <a:endParaRPr lang="en-US" sz="2400"/>
        </a:p>
      </dgm:t>
    </dgm:pt>
    <dgm:pt modelId="{2E061452-91B1-462E-AAD9-287A1FBE9E13}">
      <dgm:prSet custT="1"/>
      <dgm:spPr/>
      <dgm:t>
        <a:bodyPr/>
        <a:lstStyle/>
        <a:p>
          <a:r>
            <a:rPr lang="en-US" sz="900" dirty="0" err="1"/>
            <a:t>NameError</a:t>
          </a:r>
          <a:endParaRPr lang="en-US" sz="900" dirty="0"/>
        </a:p>
      </dgm:t>
    </dgm:pt>
    <dgm:pt modelId="{71638B73-3EDB-47DE-B317-089536AB01FF}" cxnId="{2682C3E3-6E5E-4C29-80C6-FF293CEA1F93}" type="parTrans">
      <dgm:prSet/>
      <dgm:spPr/>
      <dgm:t>
        <a:bodyPr/>
        <a:lstStyle/>
        <a:p>
          <a:endParaRPr lang="en-US" sz="3200"/>
        </a:p>
      </dgm:t>
    </dgm:pt>
    <dgm:pt modelId="{2F5AE8D0-AA55-4AC1-9428-590086AAE2DC}" cxnId="{2682C3E3-6E5E-4C29-80C6-FF293CEA1F93}" type="sibTrans">
      <dgm:prSet/>
      <dgm:spPr/>
      <dgm:t>
        <a:bodyPr/>
        <a:lstStyle/>
        <a:p>
          <a:endParaRPr lang="en-US" sz="2400"/>
        </a:p>
      </dgm:t>
    </dgm:pt>
    <dgm:pt modelId="{BE3F635F-C60C-408B-AD5F-A4EB1389ED85}" type="pres">
      <dgm:prSet presAssocID="{78DE68C9-6D31-45B9-8312-EA868909A5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3750BD-D227-4F44-9F7F-AB473A6F3AFE}" type="pres">
      <dgm:prSet presAssocID="{78DE68C9-6D31-45B9-8312-EA868909A591}" presName="hierFlow" presStyleCnt="0"/>
      <dgm:spPr/>
    </dgm:pt>
    <dgm:pt modelId="{5B59386C-D505-42D2-B9D4-BD0E8186A8B4}" type="pres">
      <dgm:prSet presAssocID="{78DE68C9-6D31-45B9-8312-EA868909A5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4E2C4BA-9809-45A6-BA43-4C6A1639AAD5}" type="pres">
      <dgm:prSet presAssocID="{EA522C49-4619-4ACA-924E-06BFE3F20DF2}" presName="Name14" presStyleCnt="0"/>
      <dgm:spPr/>
    </dgm:pt>
    <dgm:pt modelId="{53CFC0B1-5D0C-482F-9421-FF1E14D8CF60}" type="pres">
      <dgm:prSet presAssocID="{EA522C49-4619-4ACA-924E-06BFE3F20DF2}" presName="level1Shape" presStyleLbl="node0" presStyleIdx="0" presStyleCnt="1" custScaleX="126589">
        <dgm:presLayoutVars>
          <dgm:chPref val="3"/>
        </dgm:presLayoutVars>
      </dgm:prSet>
      <dgm:spPr/>
    </dgm:pt>
    <dgm:pt modelId="{E361B01A-95C2-46B8-A255-2BAE84B2E69C}" type="pres">
      <dgm:prSet presAssocID="{EA522C49-4619-4ACA-924E-06BFE3F20DF2}" presName="hierChild2" presStyleCnt="0"/>
      <dgm:spPr/>
    </dgm:pt>
    <dgm:pt modelId="{3F69D69D-BF07-4E68-935C-7E542AFE31C4}" type="pres">
      <dgm:prSet presAssocID="{1736DD07-6B3C-483C-A4AE-ED87B9B76DE3}" presName="Name19" presStyleLbl="parChTrans1D2" presStyleIdx="0" presStyleCnt="1"/>
      <dgm:spPr/>
    </dgm:pt>
    <dgm:pt modelId="{36C4BD29-81AB-4D74-A8EA-1FE427FD917D}" type="pres">
      <dgm:prSet presAssocID="{62F94658-AD1A-4FFE-BF17-0E7916C7A574}" presName="Name21" presStyleCnt="0"/>
      <dgm:spPr/>
    </dgm:pt>
    <dgm:pt modelId="{ED19B17E-DF64-4FF9-A5E3-48C2648D3CC3}" type="pres">
      <dgm:prSet presAssocID="{62F94658-AD1A-4FFE-BF17-0E7916C7A574}" presName="level2Shape" presStyleLbl="node2" presStyleIdx="0" presStyleCnt="1"/>
      <dgm:spPr/>
    </dgm:pt>
    <dgm:pt modelId="{33DE51BA-DDCB-4D23-A0F7-22D09E2BE2CF}" type="pres">
      <dgm:prSet presAssocID="{62F94658-AD1A-4FFE-BF17-0E7916C7A574}" presName="hierChild3" presStyleCnt="0"/>
      <dgm:spPr/>
    </dgm:pt>
    <dgm:pt modelId="{CE3E5328-AFB0-4624-A03F-2B1CAD452470}" type="pres">
      <dgm:prSet presAssocID="{20DFFEBF-C8BE-41D7-B869-72091C3C97FE}" presName="Name19" presStyleLbl="parChTrans1D3" presStyleIdx="0" presStyleCnt="2"/>
      <dgm:spPr/>
    </dgm:pt>
    <dgm:pt modelId="{C3FC17BF-66E8-4532-B2A1-0BC7E1674778}" type="pres">
      <dgm:prSet presAssocID="{2F671593-E045-4FF3-AD02-BB0DA42A1912}" presName="Name21" presStyleCnt="0"/>
      <dgm:spPr/>
    </dgm:pt>
    <dgm:pt modelId="{A95E62CD-4389-47E2-A96F-834D083D4623}" type="pres">
      <dgm:prSet presAssocID="{2F671593-E045-4FF3-AD02-BB0DA42A1912}" presName="level2Shape" presStyleLbl="asst2" presStyleIdx="0" presStyleCnt="2"/>
      <dgm:spPr/>
    </dgm:pt>
    <dgm:pt modelId="{53B0A403-9777-46FF-A6A1-75830D7493BC}" type="pres">
      <dgm:prSet presAssocID="{2F671593-E045-4FF3-AD02-BB0DA42A1912}" presName="hierChild3" presStyleCnt="0"/>
      <dgm:spPr/>
    </dgm:pt>
    <dgm:pt modelId="{FD2484ED-33C1-4FA7-960E-1B0FAA7DAC24}" type="pres">
      <dgm:prSet presAssocID="{84DDE363-4C7C-40C6-8A71-57D410328979}" presName="Name19" presStyleLbl="parChTrans1D4" presStyleIdx="0" presStyleCnt="11"/>
      <dgm:spPr/>
    </dgm:pt>
    <dgm:pt modelId="{6E0F0955-7808-4575-9B13-831FDC6E4F1C}" type="pres">
      <dgm:prSet presAssocID="{F7D762F4-5FAC-48D7-9579-1415651B24EB}" presName="Name21" presStyleCnt="0"/>
      <dgm:spPr/>
    </dgm:pt>
    <dgm:pt modelId="{88D324D5-0E42-4B84-ABD9-0585EAD73BA6}" type="pres">
      <dgm:prSet presAssocID="{F7D762F4-5FAC-48D7-9579-1415651B24EB}" presName="level2Shape" presStyleLbl="node4" presStyleIdx="0" presStyleCnt="11"/>
      <dgm:spPr/>
    </dgm:pt>
    <dgm:pt modelId="{0C6BDE3F-AA6C-4339-9551-2BD810C6B454}" type="pres">
      <dgm:prSet presAssocID="{F7D762F4-5FAC-48D7-9579-1415651B24EB}" presName="hierChild3" presStyleCnt="0"/>
      <dgm:spPr/>
    </dgm:pt>
    <dgm:pt modelId="{C8E03AB4-7D2C-49D5-B068-72B5DE09148F}" type="pres">
      <dgm:prSet presAssocID="{653E74A0-FCF8-4036-841A-0D240AE76C27}" presName="Name19" presStyleLbl="parChTrans1D4" presStyleIdx="1" presStyleCnt="11"/>
      <dgm:spPr/>
    </dgm:pt>
    <dgm:pt modelId="{90A18A7F-159E-4072-A980-F3B58E5A042A}" type="pres">
      <dgm:prSet presAssocID="{58D88B5C-56BD-4FD0-8D13-AA5D1146C659}" presName="Name21" presStyleCnt="0"/>
      <dgm:spPr/>
    </dgm:pt>
    <dgm:pt modelId="{5A0E5E53-1277-4FC1-ABB8-15FB8FEAA54B}" type="pres">
      <dgm:prSet presAssocID="{58D88B5C-56BD-4FD0-8D13-AA5D1146C659}" presName="level2Shape" presStyleLbl="node4" presStyleIdx="1" presStyleCnt="11"/>
      <dgm:spPr/>
    </dgm:pt>
    <dgm:pt modelId="{1A131A82-390E-4D92-8D74-85CFB4A77900}" type="pres">
      <dgm:prSet presAssocID="{58D88B5C-56BD-4FD0-8D13-AA5D1146C659}" presName="hierChild3" presStyleCnt="0"/>
      <dgm:spPr/>
    </dgm:pt>
    <dgm:pt modelId="{05823046-A763-4229-97E6-13A96D5CFF72}" type="pres">
      <dgm:prSet presAssocID="{89BDDC44-22CF-49C4-9E8D-8EB4BCA6FACF}" presName="Name19" presStyleLbl="parChTrans1D4" presStyleIdx="2" presStyleCnt="11"/>
      <dgm:spPr/>
    </dgm:pt>
    <dgm:pt modelId="{9B873E0B-3DC0-4E6B-9F08-9FCF69BF0530}" type="pres">
      <dgm:prSet presAssocID="{D1876CDF-FD20-4807-90B6-20C672B5D7C8}" presName="Name21" presStyleCnt="0"/>
      <dgm:spPr/>
    </dgm:pt>
    <dgm:pt modelId="{CCFA9235-1ADB-4308-8902-E4C0EEC7E3A3}" type="pres">
      <dgm:prSet presAssocID="{D1876CDF-FD20-4807-90B6-20C672B5D7C8}" presName="level2Shape" presStyleLbl="node4" presStyleIdx="2" presStyleCnt="11"/>
      <dgm:spPr/>
    </dgm:pt>
    <dgm:pt modelId="{B9EA35AA-B464-4CE4-858B-2C6DD2AA8E83}" type="pres">
      <dgm:prSet presAssocID="{D1876CDF-FD20-4807-90B6-20C672B5D7C8}" presName="hierChild3" presStyleCnt="0"/>
      <dgm:spPr/>
    </dgm:pt>
    <dgm:pt modelId="{98752ECD-3A15-4356-B86F-07F73FBEE146}" type="pres">
      <dgm:prSet presAssocID="{EB2FC9D7-0684-4507-A421-0AE681FEE796}" presName="Name19" presStyleLbl="parChTrans1D4" presStyleIdx="3" presStyleCnt="11"/>
      <dgm:spPr/>
    </dgm:pt>
    <dgm:pt modelId="{A7DB745C-EE7B-47C9-86DD-946C289D186E}" type="pres">
      <dgm:prSet presAssocID="{E5044E59-50DD-4935-9EB8-BE3ACC08675E}" presName="Name21" presStyleCnt="0"/>
      <dgm:spPr/>
    </dgm:pt>
    <dgm:pt modelId="{490B4FA0-8EBE-4B49-8102-039B270CDE68}" type="pres">
      <dgm:prSet presAssocID="{E5044E59-50DD-4935-9EB8-BE3ACC08675E}" presName="level2Shape" presStyleLbl="node4" presStyleIdx="3" presStyleCnt="11"/>
      <dgm:spPr/>
    </dgm:pt>
    <dgm:pt modelId="{6B6EF5AC-F619-4352-8113-F6B3666EC114}" type="pres">
      <dgm:prSet presAssocID="{E5044E59-50DD-4935-9EB8-BE3ACC08675E}" presName="hierChild3" presStyleCnt="0"/>
      <dgm:spPr/>
    </dgm:pt>
    <dgm:pt modelId="{43A0E314-E04C-4F60-8C30-E19E177E2BD2}" type="pres">
      <dgm:prSet presAssocID="{CD20E050-70F9-4FED-8E8B-29321DDB226F}" presName="Name19" presStyleLbl="parChTrans1D4" presStyleIdx="4" presStyleCnt="11"/>
      <dgm:spPr/>
    </dgm:pt>
    <dgm:pt modelId="{C1327AF4-4491-4282-A155-FEC145E86B60}" type="pres">
      <dgm:prSet presAssocID="{0CD399E0-BF4E-478F-B733-EE1EE6FFF338}" presName="Name21" presStyleCnt="0"/>
      <dgm:spPr/>
    </dgm:pt>
    <dgm:pt modelId="{34572C3D-5EAE-4499-AB49-3F6FDD7CC61D}" type="pres">
      <dgm:prSet presAssocID="{0CD399E0-BF4E-478F-B733-EE1EE6FFF338}" presName="level2Shape" presStyleLbl="node4" presStyleIdx="4" presStyleCnt="11"/>
      <dgm:spPr/>
    </dgm:pt>
    <dgm:pt modelId="{10185378-4821-4C21-A6A3-C599097867A0}" type="pres">
      <dgm:prSet presAssocID="{0CD399E0-BF4E-478F-B733-EE1EE6FFF338}" presName="hierChild3" presStyleCnt="0"/>
      <dgm:spPr/>
    </dgm:pt>
    <dgm:pt modelId="{0FE06CA2-075B-4618-A263-5472D9424D45}" type="pres">
      <dgm:prSet presAssocID="{B530F2F7-3000-4C3E-88C7-27EDE53682FD}" presName="Name19" presStyleLbl="parChTrans1D4" presStyleIdx="5" presStyleCnt="11"/>
      <dgm:spPr/>
    </dgm:pt>
    <dgm:pt modelId="{488737C8-F518-4634-9DF0-037246CD39C8}" type="pres">
      <dgm:prSet presAssocID="{9CCA1B6B-1BEE-483B-B70E-343447557D76}" presName="Name21" presStyleCnt="0"/>
      <dgm:spPr/>
    </dgm:pt>
    <dgm:pt modelId="{06AB33D1-429E-4500-AC34-12B21F242FD1}" type="pres">
      <dgm:prSet presAssocID="{9CCA1B6B-1BEE-483B-B70E-343447557D76}" presName="level2Shape" presStyleLbl="node4" presStyleIdx="5" presStyleCnt="11"/>
      <dgm:spPr/>
    </dgm:pt>
    <dgm:pt modelId="{DEC8FFE9-53C9-4931-87E9-BDD7A594693E}" type="pres">
      <dgm:prSet presAssocID="{9CCA1B6B-1BEE-483B-B70E-343447557D76}" presName="hierChild3" presStyleCnt="0"/>
      <dgm:spPr/>
    </dgm:pt>
    <dgm:pt modelId="{55BE4EDF-D0E8-4D9B-8A76-C745FEF612CC}" type="pres">
      <dgm:prSet presAssocID="{3FCECA26-03AD-4217-9C5F-EC7573D8F24D}" presName="Name19" presStyleLbl="parChTrans1D4" presStyleIdx="6" presStyleCnt="11"/>
      <dgm:spPr/>
    </dgm:pt>
    <dgm:pt modelId="{FF947B35-233E-4FEF-9DF9-05D4824B5C6D}" type="pres">
      <dgm:prSet presAssocID="{855EC267-758E-44E4-93C2-E4D48D9D2AF6}" presName="Name21" presStyleCnt="0"/>
      <dgm:spPr/>
    </dgm:pt>
    <dgm:pt modelId="{08C911E6-81BA-47B3-A3AF-459713070BB8}" type="pres">
      <dgm:prSet presAssocID="{855EC267-758E-44E4-93C2-E4D48D9D2AF6}" presName="level2Shape" presStyleLbl="node4" presStyleIdx="6" presStyleCnt="11"/>
      <dgm:spPr/>
    </dgm:pt>
    <dgm:pt modelId="{00D1DA2F-1A5E-4182-87D4-E4627B807A8A}" type="pres">
      <dgm:prSet presAssocID="{855EC267-758E-44E4-93C2-E4D48D9D2AF6}" presName="hierChild3" presStyleCnt="0"/>
      <dgm:spPr/>
    </dgm:pt>
    <dgm:pt modelId="{C2606494-2E86-4004-90A6-85D4306EFFA1}" type="pres">
      <dgm:prSet presAssocID="{71638B73-3EDB-47DE-B317-089536AB01FF}" presName="Name19" presStyleLbl="parChTrans1D4" presStyleIdx="7" presStyleCnt="11"/>
      <dgm:spPr/>
    </dgm:pt>
    <dgm:pt modelId="{B5B3413B-621E-4F12-84F9-9A7622DDC669}" type="pres">
      <dgm:prSet presAssocID="{2E061452-91B1-462E-AAD9-287A1FBE9E13}" presName="Name21" presStyleCnt="0"/>
      <dgm:spPr/>
    </dgm:pt>
    <dgm:pt modelId="{03F4CD07-347C-4ACB-89BF-B86C84894470}" type="pres">
      <dgm:prSet presAssocID="{2E061452-91B1-462E-AAD9-287A1FBE9E13}" presName="level2Shape" presStyleLbl="node4" presStyleIdx="7" presStyleCnt="11"/>
      <dgm:spPr/>
    </dgm:pt>
    <dgm:pt modelId="{02A4DFB9-8D3C-4F89-B34E-0C3F92C54A65}" type="pres">
      <dgm:prSet presAssocID="{2E061452-91B1-462E-AAD9-287A1FBE9E13}" presName="hierChild3" presStyleCnt="0"/>
      <dgm:spPr/>
    </dgm:pt>
    <dgm:pt modelId="{B5386FF4-F2ED-410A-9C26-0EEB83AE97A7}" type="pres">
      <dgm:prSet presAssocID="{CDFA7218-7EF5-4ABF-A607-9AB9447677AD}" presName="Name19" presStyleLbl="parChTrans1D3" presStyleIdx="1" presStyleCnt="2"/>
      <dgm:spPr/>
    </dgm:pt>
    <dgm:pt modelId="{EF64BB35-B158-4C1F-8197-A7DBBF783781}" type="pres">
      <dgm:prSet presAssocID="{0BF567C6-BE32-4E77-91CC-17869A6DE4A6}" presName="Name21" presStyleCnt="0"/>
      <dgm:spPr/>
    </dgm:pt>
    <dgm:pt modelId="{90191804-DE21-4175-B820-FBA691DE48A7}" type="pres">
      <dgm:prSet presAssocID="{0BF567C6-BE32-4E77-91CC-17869A6DE4A6}" presName="level2Shape" presStyleLbl="asst2" presStyleIdx="1" presStyleCnt="2"/>
      <dgm:spPr/>
    </dgm:pt>
    <dgm:pt modelId="{09D6FA8C-5671-481E-8779-4BE5D07942AA}" type="pres">
      <dgm:prSet presAssocID="{0BF567C6-BE32-4E77-91CC-17869A6DE4A6}" presName="hierChild3" presStyleCnt="0"/>
      <dgm:spPr/>
    </dgm:pt>
    <dgm:pt modelId="{0A46E8F5-9392-4C18-9D97-8FB1EC60A8CE}" type="pres">
      <dgm:prSet presAssocID="{A5491703-F597-42E4-B1CC-4DB04AD89B43}" presName="Name19" presStyleLbl="parChTrans1D4" presStyleIdx="8" presStyleCnt="11"/>
      <dgm:spPr/>
    </dgm:pt>
    <dgm:pt modelId="{D1703162-3A24-4462-8E17-A019F920A37B}" type="pres">
      <dgm:prSet presAssocID="{F054BF95-2487-4456-8BD9-B6DF603F5AA8}" presName="Name21" presStyleCnt="0"/>
      <dgm:spPr/>
    </dgm:pt>
    <dgm:pt modelId="{2D12028C-AE89-47A6-877B-A0C2CC483603}" type="pres">
      <dgm:prSet presAssocID="{F054BF95-2487-4456-8BD9-B6DF603F5AA8}" presName="level2Shape" presStyleLbl="node4" presStyleIdx="8" presStyleCnt="11"/>
      <dgm:spPr/>
    </dgm:pt>
    <dgm:pt modelId="{6C1B2D5F-9ECD-4236-8821-72B426E4CDCF}" type="pres">
      <dgm:prSet presAssocID="{F054BF95-2487-4456-8BD9-B6DF603F5AA8}" presName="hierChild3" presStyleCnt="0"/>
      <dgm:spPr/>
    </dgm:pt>
    <dgm:pt modelId="{896EE7E3-B67B-4501-801B-9C3DB57843E5}" type="pres">
      <dgm:prSet presAssocID="{574E7DF7-3BB7-437C-9788-7C53A10039C4}" presName="Name19" presStyleLbl="parChTrans1D4" presStyleIdx="9" presStyleCnt="11"/>
      <dgm:spPr/>
    </dgm:pt>
    <dgm:pt modelId="{0A6D7CD2-5350-4531-A0BA-90AB83312323}" type="pres">
      <dgm:prSet presAssocID="{21A2E132-5223-4D15-B6EC-63EB2256BA81}" presName="Name21" presStyleCnt="0"/>
      <dgm:spPr/>
    </dgm:pt>
    <dgm:pt modelId="{2943665A-4F77-4917-B919-C5EB9AC4D74F}" type="pres">
      <dgm:prSet presAssocID="{21A2E132-5223-4D15-B6EC-63EB2256BA81}" presName="level2Shape" presStyleLbl="node4" presStyleIdx="9" presStyleCnt="11"/>
      <dgm:spPr/>
    </dgm:pt>
    <dgm:pt modelId="{9D3DD6F2-6BD9-4749-BEC9-9FB3E283ED50}" type="pres">
      <dgm:prSet presAssocID="{21A2E132-5223-4D15-B6EC-63EB2256BA81}" presName="hierChild3" presStyleCnt="0"/>
      <dgm:spPr/>
    </dgm:pt>
    <dgm:pt modelId="{25B3DC11-8F83-4F1C-BC04-4526DAE710AA}" type="pres">
      <dgm:prSet presAssocID="{4D09FD47-CE55-4B0E-8169-865640912C24}" presName="Name19" presStyleLbl="parChTrans1D4" presStyleIdx="10" presStyleCnt="11"/>
      <dgm:spPr/>
    </dgm:pt>
    <dgm:pt modelId="{D235B7B0-31BA-4ED0-8283-2777BE739DFC}" type="pres">
      <dgm:prSet presAssocID="{D2195783-6BF5-41F3-ACE6-147D3654426B}" presName="Name21" presStyleCnt="0"/>
      <dgm:spPr/>
    </dgm:pt>
    <dgm:pt modelId="{9D5A053B-FFDA-4B1F-8493-1F8A21104805}" type="pres">
      <dgm:prSet presAssocID="{D2195783-6BF5-41F3-ACE6-147D3654426B}" presName="level2Shape" presStyleLbl="node4" presStyleIdx="10" presStyleCnt="11"/>
      <dgm:spPr/>
    </dgm:pt>
    <dgm:pt modelId="{BBB50590-BB77-41E5-AA19-5EE04C1E2899}" type="pres">
      <dgm:prSet presAssocID="{D2195783-6BF5-41F3-ACE6-147D3654426B}" presName="hierChild3" presStyleCnt="0"/>
      <dgm:spPr/>
    </dgm:pt>
    <dgm:pt modelId="{00CC9393-99A7-4B66-B46B-3FFC1F5827B2}" type="pres">
      <dgm:prSet presAssocID="{78DE68C9-6D31-45B9-8312-EA868909A591}" presName="bgShapesFlow" presStyleCnt="0"/>
      <dgm:spPr/>
    </dgm:pt>
  </dgm:ptLst>
  <dgm:cxnLst>
    <dgm:cxn modelId="{B831B700-7F92-42D8-B7C5-A5C187C89FFA}" srcId="{2F671593-E045-4FF3-AD02-BB0DA42A1912}" destId="{58D88B5C-56BD-4FD0-8D13-AA5D1146C659}" srcOrd="1" destOrd="0" parTransId="{653E74A0-FCF8-4036-841A-0D240AE76C27}" sibTransId="{EDAC47AD-9282-410B-AD68-1D60E5C3F5CE}"/>
    <dgm:cxn modelId="{0DA9390A-CE9A-40E8-B990-BAE0479F2585}" type="presOf" srcId="{855EC267-758E-44E4-93C2-E4D48D9D2AF6}" destId="{08C911E6-81BA-47B3-A3AF-459713070BB8}" srcOrd="0" destOrd="0" presId="urn:microsoft.com/office/officeart/2005/8/layout/hierarchy6"/>
    <dgm:cxn modelId="{AB42120B-A1BA-49F2-B5D1-FD57DEAB9123}" type="presOf" srcId="{B530F2F7-3000-4C3E-88C7-27EDE53682FD}" destId="{0FE06CA2-075B-4618-A263-5472D9424D45}" srcOrd="0" destOrd="0" presId="urn:microsoft.com/office/officeart/2005/8/layout/hierarchy6"/>
    <dgm:cxn modelId="{DC56D910-E86E-4AD1-B142-AF273CEF3327}" type="presOf" srcId="{CD20E050-70F9-4FED-8E8B-29321DDB226F}" destId="{43A0E314-E04C-4F60-8C30-E19E177E2BD2}" srcOrd="0" destOrd="0" presId="urn:microsoft.com/office/officeart/2005/8/layout/hierarchy6"/>
    <dgm:cxn modelId="{2BF11719-2B98-4AE4-AFB7-8FFDCE64F04A}" srcId="{2F671593-E045-4FF3-AD02-BB0DA42A1912}" destId="{9CCA1B6B-1BEE-483B-B70E-343447557D76}" srcOrd="5" destOrd="0" parTransId="{B530F2F7-3000-4C3E-88C7-27EDE53682FD}" sibTransId="{95E62336-E56A-4B33-BD0B-1BD0F26347BD}"/>
    <dgm:cxn modelId="{A69B5A1A-7F65-4525-835A-EEFC4BEF44B3}" type="presOf" srcId="{71638B73-3EDB-47DE-B317-089536AB01FF}" destId="{C2606494-2E86-4004-90A6-85D4306EFFA1}" srcOrd="0" destOrd="0" presId="urn:microsoft.com/office/officeart/2005/8/layout/hierarchy6"/>
    <dgm:cxn modelId="{6ADAD91D-91F5-4C28-BF96-D49377157DDB}" type="presOf" srcId="{9CCA1B6B-1BEE-483B-B70E-343447557D76}" destId="{06AB33D1-429E-4500-AC34-12B21F242FD1}" srcOrd="0" destOrd="0" presId="urn:microsoft.com/office/officeart/2005/8/layout/hierarchy6"/>
    <dgm:cxn modelId="{4153EC25-CEAF-4F43-A31B-DB6E1542ADDC}" type="presOf" srcId="{F7D762F4-5FAC-48D7-9579-1415651B24EB}" destId="{88D324D5-0E42-4B84-ABD9-0585EAD73BA6}" srcOrd="0" destOrd="0" presId="urn:microsoft.com/office/officeart/2005/8/layout/hierarchy6"/>
    <dgm:cxn modelId="{DCDC9C2F-8488-4676-A55D-57F9CBBC82A2}" type="presOf" srcId="{62F94658-AD1A-4FFE-BF17-0E7916C7A574}" destId="{ED19B17E-DF64-4FF9-A5E3-48C2648D3CC3}" srcOrd="0" destOrd="0" presId="urn:microsoft.com/office/officeart/2005/8/layout/hierarchy6"/>
    <dgm:cxn modelId="{D42DE130-6DBC-4A99-987D-6395AC72BE57}" srcId="{2F671593-E045-4FF3-AD02-BB0DA42A1912}" destId="{E5044E59-50DD-4935-9EB8-BE3ACC08675E}" srcOrd="3" destOrd="0" parTransId="{EB2FC9D7-0684-4507-A421-0AE681FEE796}" sibTransId="{C4F95613-1538-43F6-8F6E-ED495D039F44}"/>
    <dgm:cxn modelId="{8F3B0A33-EA80-4E7E-8ADF-4619AB39ECEA}" srcId="{2F671593-E045-4FF3-AD02-BB0DA42A1912}" destId="{F7D762F4-5FAC-48D7-9579-1415651B24EB}" srcOrd="0" destOrd="0" parTransId="{84DDE363-4C7C-40C6-8A71-57D410328979}" sibTransId="{CDF26F29-CE13-4D62-BC18-5623664EE553}"/>
    <dgm:cxn modelId="{58B9353A-7BF7-4B4E-B014-449538D68DF6}" srcId="{78DE68C9-6D31-45B9-8312-EA868909A591}" destId="{EA522C49-4619-4ACA-924E-06BFE3F20DF2}" srcOrd="0" destOrd="0" parTransId="{8A3993B6-365A-4271-96A5-1542E42BC191}" sibTransId="{B400F748-E086-4EB8-BD67-C2878BECCDBA}"/>
    <dgm:cxn modelId="{0DC7463B-83D4-457D-B0C0-7E68B1689347}" type="presOf" srcId="{D1876CDF-FD20-4807-90B6-20C672B5D7C8}" destId="{CCFA9235-1ADB-4308-8902-E4C0EEC7E3A3}" srcOrd="0" destOrd="0" presId="urn:microsoft.com/office/officeart/2005/8/layout/hierarchy6"/>
    <dgm:cxn modelId="{24A0F43F-C50A-4157-8337-4A332928E2AF}" srcId="{EA522C49-4619-4ACA-924E-06BFE3F20DF2}" destId="{62F94658-AD1A-4FFE-BF17-0E7916C7A574}" srcOrd="0" destOrd="0" parTransId="{1736DD07-6B3C-483C-A4AE-ED87B9B76DE3}" sibTransId="{CC9B1ECF-B1C7-4A68-989D-32E6305A3986}"/>
    <dgm:cxn modelId="{1B539761-007F-4B23-B9E0-27C943EB1CB5}" srcId="{62F94658-AD1A-4FFE-BF17-0E7916C7A574}" destId="{0BF567C6-BE32-4E77-91CC-17869A6DE4A6}" srcOrd="1" destOrd="0" parTransId="{CDFA7218-7EF5-4ABF-A607-9AB9447677AD}" sibTransId="{A0DAB7A9-9458-4C89-BBD1-3D13394327E3}"/>
    <dgm:cxn modelId="{BB56F467-A867-4768-8D4C-BDC3C3ABD02C}" type="presOf" srcId="{A5491703-F597-42E4-B1CC-4DB04AD89B43}" destId="{0A46E8F5-9392-4C18-9D97-8FB1EC60A8CE}" srcOrd="0" destOrd="0" presId="urn:microsoft.com/office/officeart/2005/8/layout/hierarchy6"/>
    <dgm:cxn modelId="{ED8A4848-1486-4EC2-930C-411FCF76464E}" type="presOf" srcId="{3FCECA26-03AD-4217-9C5F-EC7573D8F24D}" destId="{55BE4EDF-D0E8-4D9B-8A76-C745FEF612CC}" srcOrd="0" destOrd="0" presId="urn:microsoft.com/office/officeart/2005/8/layout/hierarchy6"/>
    <dgm:cxn modelId="{6E89916A-9792-4A39-8B0B-60361F6E5D1B}" type="presOf" srcId="{EA522C49-4619-4ACA-924E-06BFE3F20DF2}" destId="{53CFC0B1-5D0C-482F-9421-FF1E14D8CF60}" srcOrd="0" destOrd="0" presId="urn:microsoft.com/office/officeart/2005/8/layout/hierarchy6"/>
    <dgm:cxn modelId="{A096BD4D-6539-40E9-983C-2F8D249AE8F4}" srcId="{0BF567C6-BE32-4E77-91CC-17869A6DE4A6}" destId="{21A2E132-5223-4D15-B6EC-63EB2256BA81}" srcOrd="1" destOrd="0" parTransId="{574E7DF7-3BB7-437C-9788-7C53A10039C4}" sibTransId="{A364B19D-886A-4A06-BED4-1F9C4C9CB0C3}"/>
    <dgm:cxn modelId="{5C7FAF4F-B0CE-44CB-A2C5-5940E3B3C168}" srcId="{2F671593-E045-4FF3-AD02-BB0DA42A1912}" destId="{D1876CDF-FD20-4807-90B6-20C672B5D7C8}" srcOrd="2" destOrd="0" parTransId="{89BDDC44-22CF-49C4-9E8D-8EB4BCA6FACF}" sibTransId="{640EE793-B480-4B71-B579-526EFE90C9AA}"/>
    <dgm:cxn modelId="{BEBA6552-2210-439D-92A4-45FB601D8224}" type="presOf" srcId="{84DDE363-4C7C-40C6-8A71-57D410328979}" destId="{FD2484ED-33C1-4FA7-960E-1B0FAA7DAC24}" srcOrd="0" destOrd="0" presId="urn:microsoft.com/office/officeart/2005/8/layout/hierarchy6"/>
    <dgm:cxn modelId="{C18BF075-8079-430D-8EF7-6B80FEFF2247}" type="presOf" srcId="{58D88B5C-56BD-4FD0-8D13-AA5D1146C659}" destId="{5A0E5E53-1277-4FC1-ABB8-15FB8FEAA54B}" srcOrd="0" destOrd="0" presId="urn:microsoft.com/office/officeart/2005/8/layout/hierarchy6"/>
    <dgm:cxn modelId="{1A012679-2465-4404-A628-D0B7C7B41740}" type="presOf" srcId="{0CD399E0-BF4E-478F-B733-EE1EE6FFF338}" destId="{34572C3D-5EAE-4499-AB49-3F6FDD7CC61D}" srcOrd="0" destOrd="0" presId="urn:microsoft.com/office/officeart/2005/8/layout/hierarchy6"/>
    <dgm:cxn modelId="{9A51A47B-E951-4E92-8EB6-23EA82E69680}" type="presOf" srcId="{89BDDC44-22CF-49C4-9E8D-8EB4BCA6FACF}" destId="{05823046-A763-4229-97E6-13A96D5CFF72}" srcOrd="0" destOrd="0" presId="urn:microsoft.com/office/officeart/2005/8/layout/hierarchy6"/>
    <dgm:cxn modelId="{AC481C89-BABA-41D9-9B77-1288E9111B98}" srcId="{2F671593-E045-4FF3-AD02-BB0DA42A1912}" destId="{855EC267-758E-44E4-93C2-E4D48D9D2AF6}" srcOrd="6" destOrd="0" parTransId="{3FCECA26-03AD-4217-9C5F-EC7573D8F24D}" sibTransId="{66B99F49-7321-4C8A-8D1D-01701BE999BB}"/>
    <dgm:cxn modelId="{23AA82A0-C051-4F1F-AB94-8EA93EB28DD2}" srcId="{0BF567C6-BE32-4E77-91CC-17869A6DE4A6}" destId="{D2195783-6BF5-41F3-ACE6-147D3654426B}" srcOrd="2" destOrd="0" parTransId="{4D09FD47-CE55-4B0E-8169-865640912C24}" sibTransId="{1B27E3A6-D0F6-4A31-89A3-9FC93319A94E}"/>
    <dgm:cxn modelId="{71E4E1A2-D12E-4C9C-82CD-850689C4F85A}" srcId="{2F671593-E045-4FF3-AD02-BB0DA42A1912}" destId="{0CD399E0-BF4E-478F-B733-EE1EE6FFF338}" srcOrd="4" destOrd="0" parTransId="{CD20E050-70F9-4FED-8E8B-29321DDB226F}" sibTransId="{FE885B79-1902-4634-876E-57BACC709EB4}"/>
    <dgm:cxn modelId="{2B105CA3-CC2A-4133-AD3B-BD613536C31C}" type="presOf" srcId="{4D09FD47-CE55-4B0E-8169-865640912C24}" destId="{25B3DC11-8F83-4F1C-BC04-4526DAE710AA}" srcOrd="0" destOrd="0" presId="urn:microsoft.com/office/officeart/2005/8/layout/hierarchy6"/>
    <dgm:cxn modelId="{33E248B2-A481-4B49-8C08-2F61A70D099E}" srcId="{0BF567C6-BE32-4E77-91CC-17869A6DE4A6}" destId="{F054BF95-2487-4456-8BD9-B6DF603F5AA8}" srcOrd="0" destOrd="0" parTransId="{A5491703-F597-42E4-B1CC-4DB04AD89B43}" sibTransId="{1D99D5BA-5D5A-474F-AC2B-AA090F80EDD0}"/>
    <dgm:cxn modelId="{3BE32EB9-4EF8-437B-9944-6C22924EE570}" type="presOf" srcId="{1736DD07-6B3C-483C-A4AE-ED87B9B76DE3}" destId="{3F69D69D-BF07-4E68-935C-7E542AFE31C4}" srcOrd="0" destOrd="0" presId="urn:microsoft.com/office/officeart/2005/8/layout/hierarchy6"/>
    <dgm:cxn modelId="{59E71EBA-9E43-4149-8AFF-82534D646E23}" type="presOf" srcId="{574E7DF7-3BB7-437C-9788-7C53A10039C4}" destId="{896EE7E3-B67B-4501-801B-9C3DB57843E5}" srcOrd="0" destOrd="0" presId="urn:microsoft.com/office/officeart/2005/8/layout/hierarchy6"/>
    <dgm:cxn modelId="{938850BA-6BF3-4B19-AC09-E139E2B38A94}" type="presOf" srcId="{78DE68C9-6D31-45B9-8312-EA868909A591}" destId="{BE3F635F-C60C-408B-AD5F-A4EB1389ED85}" srcOrd="0" destOrd="0" presId="urn:microsoft.com/office/officeart/2005/8/layout/hierarchy6"/>
    <dgm:cxn modelId="{8FEA35C1-B438-49C5-B404-5E8D6E872634}" type="presOf" srcId="{CDFA7218-7EF5-4ABF-A607-9AB9447677AD}" destId="{B5386FF4-F2ED-410A-9C26-0EEB83AE97A7}" srcOrd="0" destOrd="0" presId="urn:microsoft.com/office/officeart/2005/8/layout/hierarchy6"/>
    <dgm:cxn modelId="{ECA3E1D1-0EB0-4668-956E-D716892EC0CE}" type="presOf" srcId="{0BF567C6-BE32-4E77-91CC-17869A6DE4A6}" destId="{90191804-DE21-4175-B820-FBA691DE48A7}" srcOrd="0" destOrd="0" presId="urn:microsoft.com/office/officeart/2005/8/layout/hierarchy6"/>
    <dgm:cxn modelId="{3C6BBED9-C06B-4444-8951-D1E32FC4DD61}" type="presOf" srcId="{20DFFEBF-C8BE-41D7-B869-72091C3C97FE}" destId="{CE3E5328-AFB0-4624-A03F-2B1CAD452470}" srcOrd="0" destOrd="0" presId="urn:microsoft.com/office/officeart/2005/8/layout/hierarchy6"/>
    <dgm:cxn modelId="{1552FEDA-AC7B-4865-9033-C389A771065B}" type="presOf" srcId="{2F671593-E045-4FF3-AD02-BB0DA42A1912}" destId="{A95E62CD-4389-47E2-A96F-834D083D4623}" srcOrd="0" destOrd="0" presId="urn:microsoft.com/office/officeart/2005/8/layout/hierarchy6"/>
    <dgm:cxn modelId="{F112F6E2-ED60-4DC4-9C26-B194FA19A925}" type="presOf" srcId="{EB2FC9D7-0684-4507-A421-0AE681FEE796}" destId="{98752ECD-3A15-4356-B86F-07F73FBEE146}" srcOrd="0" destOrd="0" presId="urn:microsoft.com/office/officeart/2005/8/layout/hierarchy6"/>
    <dgm:cxn modelId="{2682C3E3-6E5E-4C29-80C6-FF293CEA1F93}" srcId="{2F671593-E045-4FF3-AD02-BB0DA42A1912}" destId="{2E061452-91B1-462E-AAD9-287A1FBE9E13}" srcOrd="7" destOrd="0" parTransId="{71638B73-3EDB-47DE-B317-089536AB01FF}" sibTransId="{2F5AE8D0-AA55-4AC1-9428-590086AAE2DC}"/>
    <dgm:cxn modelId="{74BC4BE4-DC8A-47EC-AE3D-30B2516120EE}" type="presOf" srcId="{653E74A0-FCF8-4036-841A-0D240AE76C27}" destId="{C8E03AB4-7D2C-49D5-B068-72B5DE09148F}" srcOrd="0" destOrd="0" presId="urn:microsoft.com/office/officeart/2005/8/layout/hierarchy6"/>
    <dgm:cxn modelId="{03C242E9-5732-464F-836D-EC6CD9588A15}" type="presOf" srcId="{E5044E59-50DD-4935-9EB8-BE3ACC08675E}" destId="{490B4FA0-8EBE-4B49-8102-039B270CDE68}" srcOrd="0" destOrd="0" presId="urn:microsoft.com/office/officeart/2005/8/layout/hierarchy6"/>
    <dgm:cxn modelId="{4CA2C7EB-FD49-4215-9F1C-21A68C39E55F}" type="presOf" srcId="{2E061452-91B1-462E-AAD9-287A1FBE9E13}" destId="{03F4CD07-347C-4ACB-89BF-B86C84894470}" srcOrd="0" destOrd="0" presId="urn:microsoft.com/office/officeart/2005/8/layout/hierarchy6"/>
    <dgm:cxn modelId="{F83F13F0-C001-4B70-9C0C-765C27501F92}" type="presOf" srcId="{21A2E132-5223-4D15-B6EC-63EB2256BA81}" destId="{2943665A-4F77-4917-B919-C5EB9AC4D74F}" srcOrd="0" destOrd="0" presId="urn:microsoft.com/office/officeart/2005/8/layout/hierarchy6"/>
    <dgm:cxn modelId="{42FB9DF4-B765-42B8-A216-3DC9A620F397}" srcId="{62F94658-AD1A-4FFE-BF17-0E7916C7A574}" destId="{2F671593-E045-4FF3-AD02-BB0DA42A1912}" srcOrd="0" destOrd="0" parTransId="{20DFFEBF-C8BE-41D7-B869-72091C3C97FE}" sibTransId="{AE19B117-E7E4-4E11-BA1B-E695299301AB}"/>
    <dgm:cxn modelId="{066EFEFE-D943-47A7-8D97-37A1251AEBFD}" type="presOf" srcId="{F054BF95-2487-4456-8BD9-B6DF603F5AA8}" destId="{2D12028C-AE89-47A6-877B-A0C2CC483603}" srcOrd="0" destOrd="0" presId="urn:microsoft.com/office/officeart/2005/8/layout/hierarchy6"/>
    <dgm:cxn modelId="{F4DDCBFF-9E1F-44C5-98FD-8248A5F63143}" type="presOf" srcId="{D2195783-6BF5-41F3-ACE6-147D3654426B}" destId="{9D5A053B-FFDA-4B1F-8493-1F8A21104805}" srcOrd="0" destOrd="0" presId="urn:microsoft.com/office/officeart/2005/8/layout/hierarchy6"/>
    <dgm:cxn modelId="{892ADF66-13FB-40E4-A1A6-8C29407FBB8D}" type="presParOf" srcId="{BE3F635F-C60C-408B-AD5F-A4EB1389ED85}" destId="{0D3750BD-D227-4F44-9F7F-AB473A6F3AFE}" srcOrd="0" destOrd="0" presId="urn:microsoft.com/office/officeart/2005/8/layout/hierarchy6"/>
    <dgm:cxn modelId="{C59D51BA-AFCF-43C3-8E96-5FE0AFE2560A}" type="presParOf" srcId="{0D3750BD-D227-4F44-9F7F-AB473A6F3AFE}" destId="{5B59386C-D505-42D2-B9D4-BD0E8186A8B4}" srcOrd="0" destOrd="0" presId="urn:microsoft.com/office/officeart/2005/8/layout/hierarchy6"/>
    <dgm:cxn modelId="{F2826E52-4207-4F04-9A65-CA00E1D3DA3B}" type="presParOf" srcId="{5B59386C-D505-42D2-B9D4-BD0E8186A8B4}" destId="{E4E2C4BA-9809-45A6-BA43-4C6A1639AAD5}" srcOrd="0" destOrd="0" presId="urn:microsoft.com/office/officeart/2005/8/layout/hierarchy6"/>
    <dgm:cxn modelId="{177C6297-37F3-42F5-96F4-746227A2E3F9}" type="presParOf" srcId="{E4E2C4BA-9809-45A6-BA43-4C6A1639AAD5}" destId="{53CFC0B1-5D0C-482F-9421-FF1E14D8CF60}" srcOrd="0" destOrd="0" presId="urn:microsoft.com/office/officeart/2005/8/layout/hierarchy6"/>
    <dgm:cxn modelId="{8BB93C3F-9E04-46DD-9D24-672504BB1A6A}" type="presParOf" srcId="{E4E2C4BA-9809-45A6-BA43-4C6A1639AAD5}" destId="{E361B01A-95C2-46B8-A255-2BAE84B2E69C}" srcOrd="1" destOrd="0" presId="urn:microsoft.com/office/officeart/2005/8/layout/hierarchy6"/>
    <dgm:cxn modelId="{66927391-9701-47C5-A575-96488DCA4013}" type="presParOf" srcId="{E361B01A-95C2-46B8-A255-2BAE84B2E69C}" destId="{3F69D69D-BF07-4E68-935C-7E542AFE31C4}" srcOrd="0" destOrd="0" presId="urn:microsoft.com/office/officeart/2005/8/layout/hierarchy6"/>
    <dgm:cxn modelId="{E826F2CA-5033-44D2-AE0B-5DD517AC076B}" type="presParOf" srcId="{E361B01A-95C2-46B8-A255-2BAE84B2E69C}" destId="{36C4BD29-81AB-4D74-A8EA-1FE427FD917D}" srcOrd="1" destOrd="0" presId="urn:microsoft.com/office/officeart/2005/8/layout/hierarchy6"/>
    <dgm:cxn modelId="{459ECBBC-92E0-48DA-A184-633EF68DE4DF}" type="presParOf" srcId="{36C4BD29-81AB-4D74-A8EA-1FE427FD917D}" destId="{ED19B17E-DF64-4FF9-A5E3-48C2648D3CC3}" srcOrd="0" destOrd="0" presId="urn:microsoft.com/office/officeart/2005/8/layout/hierarchy6"/>
    <dgm:cxn modelId="{BD678AAA-53B7-48D6-B4D5-BC8712F6D012}" type="presParOf" srcId="{36C4BD29-81AB-4D74-A8EA-1FE427FD917D}" destId="{33DE51BA-DDCB-4D23-A0F7-22D09E2BE2CF}" srcOrd="1" destOrd="0" presId="urn:microsoft.com/office/officeart/2005/8/layout/hierarchy6"/>
    <dgm:cxn modelId="{068AB16F-099D-4FF2-ADED-DB1B33BBB03B}" type="presParOf" srcId="{33DE51BA-DDCB-4D23-A0F7-22D09E2BE2CF}" destId="{CE3E5328-AFB0-4624-A03F-2B1CAD452470}" srcOrd="0" destOrd="0" presId="urn:microsoft.com/office/officeart/2005/8/layout/hierarchy6"/>
    <dgm:cxn modelId="{AD3AC2C3-CAA4-437C-BC5F-B24E19DFFAD5}" type="presParOf" srcId="{33DE51BA-DDCB-4D23-A0F7-22D09E2BE2CF}" destId="{C3FC17BF-66E8-4532-B2A1-0BC7E1674778}" srcOrd="1" destOrd="0" presId="urn:microsoft.com/office/officeart/2005/8/layout/hierarchy6"/>
    <dgm:cxn modelId="{14D2EC4B-EA6A-4643-9F58-73CC53648958}" type="presParOf" srcId="{C3FC17BF-66E8-4532-B2A1-0BC7E1674778}" destId="{A95E62CD-4389-47E2-A96F-834D083D4623}" srcOrd="0" destOrd="0" presId="urn:microsoft.com/office/officeart/2005/8/layout/hierarchy6"/>
    <dgm:cxn modelId="{11B60838-93C5-4C87-86F2-A8E988BEF72B}" type="presParOf" srcId="{C3FC17BF-66E8-4532-B2A1-0BC7E1674778}" destId="{53B0A403-9777-46FF-A6A1-75830D7493BC}" srcOrd="1" destOrd="0" presId="urn:microsoft.com/office/officeart/2005/8/layout/hierarchy6"/>
    <dgm:cxn modelId="{4724B5AA-9C14-4922-BE7D-38B0BEA8B431}" type="presParOf" srcId="{53B0A403-9777-46FF-A6A1-75830D7493BC}" destId="{FD2484ED-33C1-4FA7-960E-1B0FAA7DAC24}" srcOrd="0" destOrd="0" presId="urn:microsoft.com/office/officeart/2005/8/layout/hierarchy6"/>
    <dgm:cxn modelId="{C7473B19-617C-42D1-AC0A-0C392ED10597}" type="presParOf" srcId="{53B0A403-9777-46FF-A6A1-75830D7493BC}" destId="{6E0F0955-7808-4575-9B13-831FDC6E4F1C}" srcOrd="1" destOrd="0" presId="urn:microsoft.com/office/officeart/2005/8/layout/hierarchy6"/>
    <dgm:cxn modelId="{CD597E34-53FC-42BA-A812-6947F2ECAA26}" type="presParOf" srcId="{6E0F0955-7808-4575-9B13-831FDC6E4F1C}" destId="{88D324D5-0E42-4B84-ABD9-0585EAD73BA6}" srcOrd="0" destOrd="0" presId="urn:microsoft.com/office/officeart/2005/8/layout/hierarchy6"/>
    <dgm:cxn modelId="{24E95A03-66D8-414A-B1FD-403710CCEA4D}" type="presParOf" srcId="{6E0F0955-7808-4575-9B13-831FDC6E4F1C}" destId="{0C6BDE3F-AA6C-4339-9551-2BD810C6B454}" srcOrd="1" destOrd="0" presId="urn:microsoft.com/office/officeart/2005/8/layout/hierarchy6"/>
    <dgm:cxn modelId="{285E8E79-5CC2-47C5-9C2E-2C57619CF6AF}" type="presParOf" srcId="{53B0A403-9777-46FF-A6A1-75830D7493BC}" destId="{C8E03AB4-7D2C-49D5-B068-72B5DE09148F}" srcOrd="2" destOrd="0" presId="urn:microsoft.com/office/officeart/2005/8/layout/hierarchy6"/>
    <dgm:cxn modelId="{B446F3DC-01A2-47E1-9DC2-86D7AD463169}" type="presParOf" srcId="{53B0A403-9777-46FF-A6A1-75830D7493BC}" destId="{90A18A7F-159E-4072-A980-F3B58E5A042A}" srcOrd="3" destOrd="0" presId="urn:microsoft.com/office/officeart/2005/8/layout/hierarchy6"/>
    <dgm:cxn modelId="{DB8C6BCC-4CBE-457C-B529-EB4186369B67}" type="presParOf" srcId="{90A18A7F-159E-4072-A980-F3B58E5A042A}" destId="{5A0E5E53-1277-4FC1-ABB8-15FB8FEAA54B}" srcOrd="0" destOrd="0" presId="urn:microsoft.com/office/officeart/2005/8/layout/hierarchy6"/>
    <dgm:cxn modelId="{0B642C8A-CE73-4025-AD0F-49AA52248B9C}" type="presParOf" srcId="{90A18A7F-159E-4072-A980-F3B58E5A042A}" destId="{1A131A82-390E-4D92-8D74-85CFB4A77900}" srcOrd="1" destOrd="0" presId="urn:microsoft.com/office/officeart/2005/8/layout/hierarchy6"/>
    <dgm:cxn modelId="{B50A45DC-AB91-4599-84B8-9675824F36D1}" type="presParOf" srcId="{53B0A403-9777-46FF-A6A1-75830D7493BC}" destId="{05823046-A763-4229-97E6-13A96D5CFF72}" srcOrd="4" destOrd="0" presId="urn:microsoft.com/office/officeart/2005/8/layout/hierarchy6"/>
    <dgm:cxn modelId="{56DA22BC-46A4-4C4F-AAD4-1D02347C5EC0}" type="presParOf" srcId="{53B0A403-9777-46FF-A6A1-75830D7493BC}" destId="{9B873E0B-3DC0-4E6B-9F08-9FCF69BF0530}" srcOrd="5" destOrd="0" presId="urn:microsoft.com/office/officeart/2005/8/layout/hierarchy6"/>
    <dgm:cxn modelId="{0A4B14DF-164C-41F5-88F5-9625172383A7}" type="presParOf" srcId="{9B873E0B-3DC0-4E6B-9F08-9FCF69BF0530}" destId="{CCFA9235-1ADB-4308-8902-E4C0EEC7E3A3}" srcOrd="0" destOrd="0" presId="urn:microsoft.com/office/officeart/2005/8/layout/hierarchy6"/>
    <dgm:cxn modelId="{ED42E9D8-80C4-48DD-9257-4C9663F47EF1}" type="presParOf" srcId="{9B873E0B-3DC0-4E6B-9F08-9FCF69BF0530}" destId="{B9EA35AA-B464-4CE4-858B-2C6DD2AA8E83}" srcOrd="1" destOrd="0" presId="urn:microsoft.com/office/officeart/2005/8/layout/hierarchy6"/>
    <dgm:cxn modelId="{65CDB848-F4C6-49A4-AEB1-7C889DD0F5EF}" type="presParOf" srcId="{53B0A403-9777-46FF-A6A1-75830D7493BC}" destId="{98752ECD-3A15-4356-B86F-07F73FBEE146}" srcOrd="6" destOrd="0" presId="urn:microsoft.com/office/officeart/2005/8/layout/hierarchy6"/>
    <dgm:cxn modelId="{41CCF0D9-C58D-4D72-B1F2-56E9687ABD09}" type="presParOf" srcId="{53B0A403-9777-46FF-A6A1-75830D7493BC}" destId="{A7DB745C-EE7B-47C9-86DD-946C289D186E}" srcOrd="7" destOrd="0" presId="urn:microsoft.com/office/officeart/2005/8/layout/hierarchy6"/>
    <dgm:cxn modelId="{23BD950E-3BA7-402D-9126-9A826FC1702E}" type="presParOf" srcId="{A7DB745C-EE7B-47C9-86DD-946C289D186E}" destId="{490B4FA0-8EBE-4B49-8102-039B270CDE68}" srcOrd="0" destOrd="0" presId="urn:microsoft.com/office/officeart/2005/8/layout/hierarchy6"/>
    <dgm:cxn modelId="{5795EDDB-28BB-4E65-9018-E67ED52254F0}" type="presParOf" srcId="{A7DB745C-EE7B-47C9-86DD-946C289D186E}" destId="{6B6EF5AC-F619-4352-8113-F6B3666EC114}" srcOrd="1" destOrd="0" presId="urn:microsoft.com/office/officeart/2005/8/layout/hierarchy6"/>
    <dgm:cxn modelId="{908E3FDC-6167-449C-9751-D8DC56EB5A23}" type="presParOf" srcId="{53B0A403-9777-46FF-A6A1-75830D7493BC}" destId="{43A0E314-E04C-4F60-8C30-E19E177E2BD2}" srcOrd="8" destOrd="0" presId="urn:microsoft.com/office/officeart/2005/8/layout/hierarchy6"/>
    <dgm:cxn modelId="{4F8E550F-AE18-4C7E-8115-D2BCF3237F17}" type="presParOf" srcId="{53B0A403-9777-46FF-A6A1-75830D7493BC}" destId="{C1327AF4-4491-4282-A155-FEC145E86B60}" srcOrd="9" destOrd="0" presId="urn:microsoft.com/office/officeart/2005/8/layout/hierarchy6"/>
    <dgm:cxn modelId="{9F046275-D51A-44EB-BE69-86C065121A7E}" type="presParOf" srcId="{C1327AF4-4491-4282-A155-FEC145E86B60}" destId="{34572C3D-5EAE-4499-AB49-3F6FDD7CC61D}" srcOrd="0" destOrd="0" presId="urn:microsoft.com/office/officeart/2005/8/layout/hierarchy6"/>
    <dgm:cxn modelId="{3B919610-C495-481F-A445-4668483D9E23}" type="presParOf" srcId="{C1327AF4-4491-4282-A155-FEC145E86B60}" destId="{10185378-4821-4C21-A6A3-C599097867A0}" srcOrd="1" destOrd="0" presId="urn:microsoft.com/office/officeart/2005/8/layout/hierarchy6"/>
    <dgm:cxn modelId="{D7845209-6593-4E6C-BBFA-71BBA51E22B2}" type="presParOf" srcId="{53B0A403-9777-46FF-A6A1-75830D7493BC}" destId="{0FE06CA2-075B-4618-A263-5472D9424D45}" srcOrd="10" destOrd="0" presId="urn:microsoft.com/office/officeart/2005/8/layout/hierarchy6"/>
    <dgm:cxn modelId="{D26D9871-D0DB-4814-8040-17089DF0AA3E}" type="presParOf" srcId="{53B0A403-9777-46FF-A6A1-75830D7493BC}" destId="{488737C8-F518-4634-9DF0-037246CD39C8}" srcOrd="11" destOrd="0" presId="urn:microsoft.com/office/officeart/2005/8/layout/hierarchy6"/>
    <dgm:cxn modelId="{169A04B4-2E83-4F45-B7FE-85CD8ADA30C2}" type="presParOf" srcId="{488737C8-F518-4634-9DF0-037246CD39C8}" destId="{06AB33D1-429E-4500-AC34-12B21F242FD1}" srcOrd="0" destOrd="0" presId="urn:microsoft.com/office/officeart/2005/8/layout/hierarchy6"/>
    <dgm:cxn modelId="{2563E5F4-8473-4D42-869C-B7EB17E05F58}" type="presParOf" srcId="{488737C8-F518-4634-9DF0-037246CD39C8}" destId="{DEC8FFE9-53C9-4931-87E9-BDD7A594693E}" srcOrd="1" destOrd="0" presId="urn:microsoft.com/office/officeart/2005/8/layout/hierarchy6"/>
    <dgm:cxn modelId="{C7E38321-7756-4D48-8E3D-D25038418E7A}" type="presParOf" srcId="{53B0A403-9777-46FF-A6A1-75830D7493BC}" destId="{55BE4EDF-D0E8-4D9B-8A76-C745FEF612CC}" srcOrd="12" destOrd="0" presId="urn:microsoft.com/office/officeart/2005/8/layout/hierarchy6"/>
    <dgm:cxn modelId="{25E9653E-FC01-4911-9647-59FA3C03F4FC}" type="presParOf" srcId="{53B0A403-9777-46FF-A6A1-75830D7493BC}" destId="{FF947B35-233E-4FEF-9DF9-05D4824B5C6D}" srcOrd="13" destOrd="0" presId="urn:microsoft.com/office/officeart/2005/8/layout/hierarchy6"/>
    <dgm:cxn modelId="{61820B3E-7E22-485F-A821-2D4FC8F74871}" type="presParOf" srcId="{FF947B35-233E-4FEF-9DF9-05D4824B5C6D}" destId="{08C911E6-81BA-47B3-A3AF-459713070BB8}" srcOrd="0" destOrd="0" presId="urn:microsoft.com/office/officeart/2005/8/layout/hierarchy6"/>
    <dgm:cxn modelId="{523CB3FB-A877-490F-9619-30AA23770058}" type="presParOf" srcId="{FF947B35-233E-4FEF-9DF9-05D4824B5C6D}" destId="{00D1DA2F-1A5E-4182-87D4-E4627B807A8A}" srcOrd="1" destOrd="0" presId="urn:microsoft.com/office/officeart/2005/8/layout/hierarchy6"/>
    <dgm:cxn modelId="{31BBF803-1410-46BC-A7D6-068EE7D929B8}" type="presParOf" srcId="{53B0A403-9777-46FF-A6A1-75830D7493BC}" destId="{C2606494-2E86-4004-90A6-85D4306EFFA1}" srcOrd="14" destOrd="0" presId="urn:microsoft.com/office/officeart/2005/8/layout/hierarchy6"/>
    <dgm:cxn modelId="{E7383F24-907F-46F7-8C21-CE9FEB75F050}" type="presParOf" srcId="{53B0A403-9777-46FF-A6A1-75830D7493BC}" destId="{B5B3413B-621E-4F12-84F9-9A7622DDC669}" srcOrd="15" destOrd="0" presId="urn:microsoft.com/office/officeart/2005/8/layout/hierarchy6"/>
    <dgm:cxn modelId="{8CD89E77-58B0-4957-A2DD-37682597CA71}" type="presParOf" srcId="{B5B3413B-621E-4F12-84F9-9A7622DDC669}" destId="{03F4CD07-347C-4ACB-89BF-B86C84894470}" srcOrd="0" destOrd="0" presId="urn:microsoft.com/office/officeart/2005/8/layout/hierarchy6"/>
    <dgm:cxn modelId="{9BE61462-E516-4066-B964-3BCC2CACE620}" type="presParOf" srcId="{B5B3413B-621E-4F12-84F9-9A7622DDC669}" destId="{02A4DFB9-8D3C-4F89-B34E-0C3F92C54A65}" srcOrd="1" destOrd="0" presId="urn:microsoft.com/office/officeart/2005/8/layout/hierarchy6"/>
    <dgm:cxn modelId="{57D4BDBB-8630-4257-9D64-228EBD2FD513}" type="presParOf" srcId="{33DE51BA-DDCB-4D23-A0F7-22D09E2BE2CF}" destId="{B5386FF4-F2ED-410A-9C26-0EEB83AE97A7}" srcOrd="2" destOrd="0" presId="urn:microsoft.com/office/officeart/2005/8/layout/hierarchy6"/>
    <dgm:cxn modelId="{5A4701CA-CEED-46B8-88C9-679DBE60017D}" type="presParOf" srcId="{33DE51BA-DDCB-4D23-A0F7-22D09E2BE2CF}" destId="{EF64BB35-B158-4C1F-8197-A7DBBF783781}" srcOrd="3" destOrd="0" presId="urn:microsoft.com/office/officeart/2005/8/layout/hierarchy6"/>
    <dgm:cxn modelId="{056E9F45-E489-46EF-98FC-7C960209EE05}" type="presParOf" srcId="{EF64BB35-B158-4C1F-8197-A7DBBF783781}" destId="{90191804-DE21-4175-B820-FBA691DE48A7}" srcOrd="0" destOrd="0" presId="urn:microsoft.com/office/officeart/2005/8/layout/hierarchy6"/>
    <dgm:cxn modelId="{CDC354E0-A4AC-441A-8AFF-33B6328622C6}" type="presParOf" srcId="{EF64BB35-B158-4C1F-8197-A7DBBF783781}" destId="{09D6FA8C-5671-481E-8779-4BE5D07942AA}" srcOrd="1" destOrd="0" presId="urn:microsoft.com/office/officeart/2005/8/layout/hierarchy6"/>
    <dgm:cxn modelId="{F7C65E5E-2477-40A5-B7F4-83EE8FE1447E}" type="presParOf" srcId="{09D6FA8C-5671-481E-8779-4BE5D07942AA}" destId="{0A46E8F5-9392-4C18-9D97-8FB1EC60A8CE}" srcOrd="0" destOrd="0" presId="urn:microsoft.com/office/officeart/2005/8/layout/hierarchy6"/>
    <dgm:cxn modelId="{12228162-5E8C-4045-9272-85FF8D3612F8}" type="presParOf" srcId="{09D6FA8C-5671-481E-8779-4BE5D07942AA}" destId="{D1703162-3A24-4462-8E17-A019F920A37B}" srcOrd="1" destOrd="0" presId="urn:microsoft.com/office/officeart/2005/8/layout/hierarchy6"/>
    <dgm:cxn modelId="{9468DFC4-775F-4862-B8C6-DA88D645EA00}" type="presParOf" srcId="{D1703162-3A24-4462-8E17-A019F920A37B}" destId="{2D12028C-AE89-47A6-877B-A0C2CC483603}" srcOrd="0" destOrd="0" presId="urn:microsoft.com/office/officeart/2005/8/layout/hierarchy6"/>
    <dgm:cxn modelId="{5B05507E-CB84-4489-B31F-5D28B33E2CB9}" type="presParOf" srcId="{D1703162-3A24-4462-8E17-A019F920A37B}" destId="{6C1B2D5F-9ECD-4236-8821-72B426E4CDCF}" srcOrd="1" destOrd="0" presId="urn:microsoft.com/office/officeart/2005/8/layout/hierarchy6"/>
    <dgm:cxn modelId="{9D05B505-115D-4593-BA49-ED339487D756}" type="presParOf" srcId="{09D6FA8C-5671-481E-8779-4BE5D07942AA}" destId="{896EE7E3-B67B-4501-801B-9C3DB57843E5}" srcOrd="2" destOrd="0" presId="urn:microsoft.com/office/officeart/2005/8/layout/hierarchy6"/>
    <dgm:cxn modelId="{6CB8E6FD-D1C4-4069-AA58-A432D9E44C72}" type="presParOf" srcId="{09D6FA8C-5671-481E-8779-4BE5D07942AA}" destId="{0A6D7CD2-5350-4531-A0BA-90AB83312323}" srcOrd="3" destOrd="0" presId="urn:microsoft.com/office/officeart/2005/8/layout/hierarchy6"/>
    <dgm:cxn modelId="{41F99110-1D38-4E5C-9957-9107E0369E45}" type="presParOf" srcId="{0A6D7CD2-5350-4531-A0BA-90AB83312323}" destId="{2943665A-4F77-4917-B919-C5EB9AC4D74F}" srcOrd="0" destOrd="0" presId="urn:microsoft.com/office/officeart/2005/8/layout/hierarchy6"/>
    <dgm:cxn modelId="{C92906C3-1522-434C-B8FB-A802C1254F88}" type="presParOf" srcId="{0A6D7CD2-5350-4531-A0BA-90AB83312323}" destId="{9D3DD6F2-6BD9-4749-BEC9-9FB3E283ED50}" srcOrd="1" destOrd="0" presId="urn:microsoft.com/office/officeart/2005/8/layout/hierarchy6"/>
    <dgm:cxn modelId="{F69F9FAE-B402-4992-B8EB-21479B9EDFEF}" type="presParOf" srcId="{09D6FA8C-5671-481E-8779-4BE5D07942AA}" destId="{25B3DC11-8F83-4F1C-BC04-4526DAE710AA}" srcOrd="4" destOrd="0" presId="urn:microsoft.com/office/officeart/2005/8/layout/hierarchy6"/>
    <dgm:cxn modelId="{0C048246-7B3F-482D-9071-E89E59168E79}" type="presParOf" srcId="{09D6FA8C-5671-481E-8779-4BE5D07942AA}" destId="{D235B7B0-31BA-4ED0-8283-2777BE739DFC}" srcOrd="5" destOrd="0" presId="urn:microsoft.com/office/officeart/2005/8/layout/hierarchy6"/>
    <dgm:cxn modelId="{995A5B24-5299-440C-ACB6-6A09706AF498}" type="presParOf" srcId="{D235B7B0-31BA-4ED0-8283-2777BE739DFC}" destId="{9D5A053B-FFDA-4B1F-8493-1F8A21104805}" srcOrd="0" destOrd="0" presId="urn:microsoft.com/office/officeart/2005/8/layout/hierarchy6"/>
    <dgm:cxn modelId="{5BA8DF5E-CC21-45A7-B54B-1C1A5478DE56}" type="presParOf" srcId="{D235B7B0-31BA-4ED0-8283-2777BE739DFC}" destId="{BBB50590-BB77-41E5-AA19-5EE04C1E2899}" srcOrd="1" destOrd="0" presId="urn:microsoft.com/office/officeart/2005/8/layout/hierarchy6"/>
    <dgm:cxn modelId="{509F3112-79E7-4035-842F-38EEC7BE99C7}" type="presParOf" srcId="{BE3F635F-C60C-408B-AD5F-A4EB1389ED85}" destId="{00CC9393-99A7-4B66-B46B-3FFC1F5827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C0B1-5D0C-482F-9421-FF1E14D8CF60}">
      <dsp:nvSpPr>
        <dsp:cNvPr id="0" name=""/>
        <dsp:cNvSpPr/>
      </dsp:nvSpPr>
      <dsp:spPr>
        <a:xfrm>
          <a:off x="6727736" y="979586"/>
          <a:ext cx="1065402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BaseException</a:t>
          </a:r>
          <a:endParaRPr lang="en-US" sz="900" kern="1200" dirty="0"/>
        </a:p>
      </dsp:txBody>
      <dsp:txXfrm>
        <a:off x="6744170" y="996020"/>
        <a:ext cx="1032534" cy="528214"/>
      </dsp:txXfrm>
    </dsp:sp>
    <dsp:sp modelId="{3F69D69D-BF07-4E68-935C-7E542AFE31C4}">
      <dsp:nvSpPr>
        <dsp:cNvPr id="0" name=""/>
        <dsp:cNvSpPr/>
      </dsp:nvSpPr>
      <dsp:spPr>
        <a:xfrm>
          <a:off x="7214717" y="1540668"/>
          <a:ext cx="91440" cy="2244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4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17E-DF64-4FF9-A5E3-48C2648D3CC3}">
      <dsp:nvSpPr>
        <dsp:cNvPr id="0" name=""/>
        <dsp:cNvSpPr/>
      </dsp:nvSpPr>
      <dsp:spPr>
        <a:xfrm>
          <a:off x="6839625" y="176510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Exception</a:t>
          </a:r>
        </a:p>
      </dsp:txBody>
      <dsp:txXfrm>
        <a:off x="6856059" y="1781535"/>
        <a:ext cx="808755" cy="528214"/>
      </dsp:txXfrm>
    </dsp:sp>
    <dsp:sp modelId="{CE3E5328-AFB0-4624-A03F-2B1CAD452470}">
      <dsp:nvSpPr>
        <dsp:cNvPr id="0" name=""/>
        <dsp:cNvSpPr/>
      </dsp:nvSpPr>
      <dsp:spPr>
        <a:xfrm>
          <a:off x="4251635" y="2326183"/>
          <a:ext cx="3008802" cy="224432"/>
        </a:xfrm>
        <a:custGeom>
          <a:avLst/>
          <a:gdLst/>
          <a:ahLst/>
          <a:cxnLst/>
          <a:rect l="0" t="0" r="0" b="0"/>
          <a:pathLst>
            <a:path>
              <a:moveTo>
                <a:pt x="3008802" y="0"/>
              </a:moveTo>
              <a:lnTo>
                <a:pt x="3008802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E62CD-4389-47E2-A96F-834D083D4623}">
      <dsp:nvSpPr>
        <dsp:cNvPr id="0" name=""/>
        <dsp:cNvSpPr/>
      </dsp:nvSpPr>
      <dsp:spPr>
        <a:xfrm>
          <a:off x="3830823" y="2550616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StandardError</a:t>
          </a:r>
          <a:endParaRPr lang="en-US" sz="900" kern="1200" dirty="0"/>
        </a:p>
      </dsp:txBody>
      <dsp:txXfrm>
        <a:off x="3847257" y="2567050"/>
        <a:ext cx="808755" cy="528214"/>
      </dsp:txXfrm>
    </dsp:sp>
    <dsp:sp modelId="{FD2484ED-33C1-4FA7-960E-1B0FAA7DAC24}">
      <dsp:nvSpPr>
        <dsp:cNvPr id="0" name=""/>
        <dsp:cNvSpPr/>
      </dsp:nvSpPr>
      <dsp:spPr>
        <a:xfrm>
          <a:off x="422250" y="3111698"/>
          <a:ext cx="3829384" cy="224432"/>
        </a:xfrm>
        <a:custGeom>
          <a:avLst/>
          <a:gdLst/>
          <a:ahLst/>
          <a:cxnLst/>
          <a:rect l="0" t="0" r="0" b="0"/>
          <a:pathLst>
            <a:path>
              <a:moveTo>
                <a:pt x="3829384" y="0"/>
              </a:moveTo>
              <a:lnTo>
                <a:pt x="3829384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324D5-0E42-4B84-ABD9-0585EAD73BA6}">
      <dsp:nvSpPr>
        <dsp:cNvPr id="0" name=""/>
        <dsp:cNvSpPr/>
      </dsp:nvSpPr>
      <dsp:spPr>
        <a:xfrm>
          <a:off x="143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ArthmeticError</a:t>
          </a:r>
          <a:endParaRPr lang="en-US" sz="900" kern="1200" dirty="0"/>
        </a:p>
      </dsp:txBody>
      <dsp:txXfrm>
        <a:off x="17872" y="3352565"/>
        <a:ext cx="808755" cy="528214"/>
      </dsp:txXfrm>
    </dsp:sp>
    <dsp:sp modelId="{C8E03AB4-7D2C-49D5-B068-72B5DE09148F}">
      <dsp:nvSpPr>
        <dsp:cNvPr id="0" name=""/>
        <dsp:cNvSpPr/>
      </dsp:nvSpPr>
      <dsp:spPr>
        <a:xfrm>
          <a:off x="1516360" y="3111698"/>
          <a:ext cx="2735274" cy="224432"/>
        </a:xfrm>
        <a:custGeom>
          <a:avLst/>
          <a:gdLst/>
          <a:ahLst/>
          <a:cxnLst/>
          <a:rect l="0" t="0" r="0" b="0"/>
          <a:pathLst>
            <a:path>
              <a:moveTo>
                <a:pt x="2735274" y="0"/>
              </a:moveTo>
              <a:lnTo>
                <a:pt x="2735274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5E53-1277-4FC1-ABB8-15FB8FEAA54B}">
      <dsp:nvSpPr>
        <dsp:cNvPr id="0" name=""/>
        <dsp:cNvSpPr/>
      </dsp:nvSpPr>
      <dsp:spPr>
        <a:xfrm>
          <a:off x="109554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AssertionError</a:t>
          </a:r>
          <a:endParaRPr lang="en-US" sz="900" kern="1200" dirty="0"/>
        </a:p>
      </dsp:txBody>
      <dsp:txXfrm>
        <a:off x="1111982" y="3352565"/>
        <a:ext cx="808755" cy="528214"/>
      </dsp:txXfrm>
    </dsp:sp>
    <dsp:sp modelId="{05823046-A763-4229-97E6-13A96D5CFF72}">
      <dsp:nvSpPr>
        <dsp:cNvPr id="0" name=""/>
        <dsp:cNvSpPr/>
      </dsp:nvSpPr>
      <dsp:spPr>
        <a:xfrm>
          <a:off x="2610470" y="3111698"/>
          <a:ext cx="1641164" cy="224432"/>
        </a:xfrm>
        <a:custGeom>
          <a:avLst/>
          <a:gdLst/>
          <a:ahLst/>
          <a:cxnLst/>
          <a:rect l="0" t="0" r="0" b="0"/>
          <a:pathLst>
            <a:path>
              <a:moveTo>
                <a:pt x="1641164" y="0"/>
              </a:moveTo>
              <a:lnTo>
                <a:pt x="1641164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A9235-1ADB-4308-8902-E4C0EEC7E3A3}">
      <dsp:nvSpPr>
        <dsp:cNvPr id="0" name=""/>
        <dsp:cNvSpPr/>
      </dsp:nvSpPr>
      <dsp:spPr>
        <a:xfrm>
          <a:off x="218965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SyntaxError</a:t>
          </a:r>
          <a:endParaRPr lang="en-US" sz="900" kern="1200" dirty="0"/>
        </a:p>
      </dsp:txBody>
      <dsp:txXfrm>
        <a:off x="2206092" y="3352565"/>
        <a:ext cx="808755" cy="528214"/>
      </dsp:txXfrm>
    </dsp:sp>
    <dsp:sp modelId="{98752ECD-3A15-4356-B86F-07F73FBEE146}">
      <dsp:nvSpPr>
        <dsp:cNvPr id="0" name=""/>
        <dsp:cNvSpPr/>
      </dsp:nvSpPr>
      <dsp:spPr>
        <a:xfrm>
          <a:off x="3704580" y="3111698"/>
          <a:ext cx="547054" cy="224432"/>
        </a:xfrm>
        <a:custGeom>
          <a:avLst/>
          <a:gdLst/>
          <a:ahLst/>
          <a:cxnLst/>
          <a:rect l="0" t="0" r="0" b="0"/>
          <a:pathLst>
            <a:path>
              <a:moveTo>
                <a:pt x="547054" y="0"/>
              </a:moveTo>
              <a:lnTo>
                <a:pt x="547054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B4FA0-8EBE-4B49-8102-039B270CDE68}">
      <dsp:nvSpPr>
        <dsp:cNvPr id="0" name=""/>
        <dsp:cNvSpPr/>
      </dsp:nvSpPr>
      <dsp:spPr>
        <a:xfrm>
          <a:off x="328376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TypeError</a:t>
          </a:r>
          <a:endParaRPr lang="en-US" sz="900" kern="1200" dirty="0"/>
        </a:p>
      </dsp:txBody>
      <dsp:txXfrm>
        <a:off x="3300202" y="3352565"/>
        <a:ext cx="808755" cy="528214"/>
      </dsp:txXfrm>
    </dsp:sp>
    <dsp:sp modelId="{43A0E314-E04C-4F60-8C30-E19E177E2BD2}">
      <dsp:nvSpPr>
        <dsp:cNvPr id="0" name=""/>
        <dsp:cNvSpPr/>
      </dsp:nvSpPr>
      <dsp:spPr>
        <a:xfrm>
          <a:off x="4251635" y="3111698"/>
          <a:ext cx="547054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547054" y="112216"/>
              </a:lnTo>
              <a:lnTo>
                <a:pt x="547054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2C3D-5EAE-4499-AB49-3F6FDD7CC61D}">
      <dsp:nvSpPr>
        <dsp:cNvPr id="0" name=""/>
        <dsp:cNvSpPr/>
      </dsp:nvSpPr>
      <dsp:spPr>
        <a:xfrm>
          <a:off x="437787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EOFError</a:t>
          </a:r>
          <a:endParaRPr lang="en-US" sz="900" kern="1200" dirty="0"/>
        </a:p>
      </dsp:txBody>
      <dsp:txXfrm>
        <a:off x="4394312" y="3352565"/>
        <a:ext cx="808755" cy="528214"/>
      </dsp:txXfrm>
    </dsp:sp>
    <dsp:sp modelId="{0FE06CA2-075B-4618-A263-5472D9424D45}">
      <dsp:nvSpPr>
        <dsp:cNvPr id="0" name=""/>
        <dsp:cNvSpPr/>
      </dsp:nvSpPr>
      <dsp:spPr>
        <a:xfrm>
          <a:off x="4251635" y="3111698"/>
          <a:ext cx="1641164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1641164" y="112216"/>
              </a:lnTo>
              <a:lnTo>
                <a:pt x="1641164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B33D1-429E-4500-AC34-12B21F242FD1}">
      <dsp:nvSpPr>
        <dsp:cNvPr id="0" name=""/>
        <dsp:cNvSpPr/>
      </dsp:nvSpPr>
      <dsp:spPr>
        <a:xfrm>
          <a:off x="547198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RuntimeError</a:t>
          </a:r>
          <a:endParaRPr lang="en-US" sz="900" kern="1200" dirty="0"/>
        </a:p>
      </dsp:txBody>
      <dsp:txXfrm>
        <a:off x="5488422" y="3352565"/>
        <a:ext cx="808755" cy="528214"/>
      </dsp:txXfrm>
    </dsp:sp>
    <dsp:sp modelId="{55BE4EDF-D0E8-4D9B-8A76-C745FEF612CC}">
      <dsp:nvSpPr>
        <dsp:cNvPr id="0" name=""/>
        <dsp:cNvSpPr/>
      </dsp:nvSpPr>
      <dsp:spPr>
        <a:xfrm>
          <a:off x="4251635" y="3111698"/>
          <a:ext cx="2735274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2735274" y="112216"/>
              </a:lnTo>
              <a:lnTo>
                <a:pt x="2735274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911E6-81BA-47B3-A3AF-459713070BB8}">
      <dsp:nvSpPr>
        <dsp:cNvPr id="0" name=""/>
        <dsp:cNvSpPr/>
      </dsp:nvSpPr>
      <dsp:spPr>
        <a:xfrm>
          <a:off x="656609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ImportError</a:t>
          </a:r>
          <a:endParaRPr lang="en-US" sz="900" kern="1200" dirty="0"/>
        </a:p>
      </dsp:txBody>
      <dsp:txXfrm>
        <a:off x="6582532" y="3352565"/>
        <a:ext cx="808755" cy="528214"/>
      </dsp:txXfrm>
    </dsp:sp>
    <dsp:sp modelId="{C2606494-2E86-4004-90A6-85D4306EFFA1}">
      <dsp:nvSpPr>
        <dsp:cNvPr id="0" name=""/>
        <dsp:cNvSpPr/>
      </dsp:nvSpPr>
      <dsp:spPr>
        <a:xfrm>
          <a:off x="4251635" y="3111698"/>
          <a:ext cx="3829384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3829384" y="112216"/>
              </a:lnTo>
              <a:lnTo>
                <a:pt x="3829384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4CD07-347C-4ACB-89BF-B86C84894470}">
      <dsp:nvSpPr>
        <dsp:cNvPr id="0" name=""/>
        <dsp:cNvSpPr/>
      </dsp:nvSpPr>
      <dsp:spPr>
        <a:xfrm>
          <a:off x="766020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NameError</a:t>
          </a:r>
          <a:endParaRPr lang="en-US" sz="900" kern="1200" dirty="0"/>
        </a:p>
      </dsp:txBody>
      <dsp:txXfrm>
        <a:off x="7676642" y="3352565"/>
        <a:ext cx="808755" cy="528214"/>
      </dsp:txXfrm>
    </dsp:sp>
    <dsp:sp modelId="{B5386FF4-F2ED-410A-9C26-0EEB83AE97A7}">
      <dsp:nvSpPr>
        <dsp:cNvPr id="0" name=""/>
        <dsp:cNvSpPr/>
      </dsp:nvSpPr>
      <dsp:spPr>
        <a:xfrm>
          <a:off x="7260437" y="2326183"/>
          <a:ext cx="3008802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3008802" y="112216"/>
              </a:lnTo>
              <a:lnTo>
                <a:pt x="3008802" y="2244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91804-DE21-4175-B820-FBA691DE48A7}">
      <dsp:nvSpPr>
        <dsp:cNvPr id="0" name=""/>
        <dsp:cNvSpPr/>
      </dsp:nvSpPr>
      <dsp:spPr>
        <a:xfrm>
          <a:off x="9848428" y="2550616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Warning</a:t>
          </a:r>
        </a:p>
      </dsp:txBody>
      <dsp:txXfrm>
        <a:off x="9864862" y="2567050"/>
        <a:ext cx="808755" cy="528214"/>
      </dsp:txXfrm>
    </dsp:sp>
    <dsp:sp modelId="{0A46E8F5-9392-4C18-9D97-8FB1EC60A8CE}">
      <dsp:nvSpPr>
        <dsp:cNvPr id="0" name=""/>
        <dsp:cNvSpPr/>
      </dsp:nvSpPr>
      <dsp:spPr>
        <a:xfrm>
          <a:off x="9175129" y="3111698"/>
          <a:ext cx="1094109" cy="224432"/>
        </a:xfrm>
        <a:custGeom>
          <a:avLst/>
          <a:gdLst/>
          <a:ahLst/>
          <a:cxnLst/>
          <a:rect l="0" t="0" r="0" b="0"/>
          <a:pathLst>
            <a:path>
              <a:moveTo>
                <a:pt x="1094109" y="0"/>
              </a:moveTo>
              <a:lnTo>
                <a:pt x="1094109" y="112216"/>
              </a:lnTo>
              <a:lnTo>
                <a:pt x="0" y="112216"/>
              </a:lnTo>
              <a:lnTo>
                <a:pt x="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2028C-AE89-47A6-877B-A0C2CC483603}">
      <dsp:nvSpPr>
        <dsp:cNvPr id="0" name=""/>
        <dsp:cNvSpPr/>
      </dsp:nvSpPr>
      <dsp:spPr>
        <a:xfrm>
          <a:off x="875431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Deprecation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Warning</a:t>
          </a:r>
        </a:p>
      </dsp:txBody>
      <dsp:txXfrm>
        <a:off x="8770752" y="3352565"/>
        <a:ext cx="808755" cy="528214"/>
      </dsp:txXfrm>
    </dsp:sp>
    <dsp:sp modelId="{896EE7E3-B67B-4501-801B-9C3DB57843E5}">
      <dsp:nvSpPr>
        <dsp:cNvPr id="0" name=""/>
        <dsp:cNvSpPr/>
      </dsp:nvSpPr>
      <dsp:spPr>
        <a:xfrm>
          <a:off x="10223519" y="3111698"/>
          <a:ext cx="91440" cy="2244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665A-4F77-4917-B919-C5EB9AC4D74F}">
      <dsp:nvSpPr>
        <dsp:cNvPr id="0" name=""/>
        <dsp:cNvSpPr/>
      </dsp:nvSpPr>
      <dsp:spPr>
        <a:xfrm>
          <a:off x="984842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Runtime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Warning</a:t>
          </a:r>
        </a:p>
      </dsp:txBody>
      <dsp:txXfrm>
        <a:off x="9864862" y="3352565"/>
        <a:ext cx="808755" cy="528214"/>
      </dsp:txXfrm>
    </dsp:sp>
    <dsp:sp modelId="{25B3DC11-8F83-4F1C-BC04-4526DAE710AA}">
      <dsp:nvSpPr>
        <dsp:cNvPr id="0" name=""/>
        <dsp:cNvSpPr/>
      </dsp:nvSpPr>
      <dsp:spPr>
        <a:xfrm>
          <a:off x="10269239" y="3111698"/>
          <a:ext cx="1094109" cy="22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16"/>
              </a:lnTo>
              <a:lnTo>
                <a:pt x="1094109" y="112216"/>
              </a:lnTo>
              <a:lnTo>
                <a:pt x="1094109" y="2244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A053B-FFDA-4B1F-8493-1F8A21104805}">
      <dsp:nvSpPr>
        <dsp:cNvPr id="0" name=""/>
        <dsp:cNvSpPr/>
      </dsp:nvSpPr>
      <dsp:spPr>
        <a:xfrm>
          <a:off x="10942538" y="3336131"/>
          <a:ext cx="841623" cy="561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Warning</a:t>
          </a:r>
        </a:p>
      </dsp:txBody>
      <dsp:txXfrm>
        <a:off x="10958972" y="3352565"/>
        <a:ext cx="808755" cy="528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F359-17DE-42AC-90C1-E20AD5DFE8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E3120-0ACB-413D-BF3F-B290A7AA1E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2131678" y="1964727"/>
            <a:ext cx="7539954" cy="1967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6791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Assert Statement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5991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The assert Statement is useful to ensure that a given condition is True. If it is not true, it raises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AssertionError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assert condition,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error_message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If the condition is False then the exception by the name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AssertionError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is raised along with the message.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If message is not given and the condition is False then also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AssertionError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is raised without message.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327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User Defined Exception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6274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65" dirty="0">
                <a:latin typeface="Inter-bold"/>
                <a:cs typeface="Times New Roman" panose="02020603050405020304" pitchFamily="18" charset="0"/>
              </a:rPr>
              <a:t>A programmer can create his own exceptions, called user-defined exceptions or Custom Exception. 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Creating Exception Class using Exception Class as a Base Class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Raising Exception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Handling Exception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b="1" dirty="0">
                <a:latin typeface="Inter-bold"/>
                <a:cs typeface="Times New Roman" panose="02020603050405020304" pitchFamily="18" charset="0"/>
              </a:rPr>
              <a:t>RAISE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93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</a:t>
            </a:r>
            <a:endParaRPr lang="en-IN" sz="5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493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raise statement is used to raise the user defined exception.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raise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MyException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(‘message’)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327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  <a:endParaRPr lang="en-IN" sz="53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6274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try and except block Programmer can handle exceptions.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268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Error vs Exception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5686"/>
            <a:ext cx="10972800" cy="4525963"/>
          </a:xfrm>
        </p:spPr>
        <p:txBody>
          <a:bodyPr>
            <a:normAutofit/>
          </a:bodyPr>
          <a:lstStyle/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An exception is an error that can be handled by a programmer.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An exception which are not handled by programmer, becomes an error.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All exceptions occur only at runtime.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Error may occur at compile time or runtime.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97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Error vs Warning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497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Inter-bold"/>
                <a:cs typeface="Times New Roman" panose="02020603050405020304" pitchFamily="18" charset="0"/>
              </a:rPr>
              <a:t>It is compulsory to handle all error otherwise program will not execute, while warning represents a caution and even though it is not handled, the program will execute.</a:t>
            </a:r>
            <a:endParaRPr lang="en-US" sz="32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Inter-bold"/>
                <a:cs typeface="Times New Roman" panose="02020603050405020304" pitchFamily="18" charset="0"/>
              </a:rPr>
              <a:t>Errors are derived as sub class of </a:t>
            </a:r>
            <a:r>
              <a:rPr lang="en-US" sz="3200" i="1" dirty="0" err="1">
                <a:latin typeface="Inter-bold"/>
                <a:cs typeface="Times New Roman" panose="02020603050405020304" pitchFamily="18" charset="0"/>
              </a:rPr>
              <a:t>StandardError</a:t>
            </a:r>
            <a:r>
              <a:rPr lang="en-US" sz="3200" dirty="0">
                <a:latin typeface="Inter-bold"/>
                <a:cs typeface="Times New Roman" panose="02020603050405020304" pitchFamily="18" charset="0"/>
              </a:rPr>
              <a:t>, while warning derived as sub class from </a:t>
            </a:r>
            <a:r>
              <a:rPr lang="en-US" sz="3200" i="1" dirty="0">
                <a:latin typeface="Inter-bold"/>
                <a:cs typeface="Times New Roman" panose="02020603050405020304" pitchFamily="18" charset="0"/>
              </a:rPr>
              <a:t>Warning</a:t>
            </a:r>
            <a:r>
              <a:rPr lang="en-US" sz="3200" dirty="0">
                <a:latin typeface="Inter-bold"/>
                <a:cs typeface="Times New Roman" panose="02020603050405020304" pitchFamily="18" charset="0"/>
              </a:rPr>
              <a:t> class.</a:t>
            </a:r>
            <a:endParaRPr lang="en-US" sz="32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0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Exception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3008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65" dirty="0">
                <a:latin typeface="Inter-bold"/>
                <a:cs typeface="Times New Roman" panose="02020603050405020304" pitchFamily="18" charset="0"/>
              </a:rPr>
              <a:t>An exception is a runtime error which can be handled by the programmer. 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65" dirty="0">
                <a:latin typeface="Inter-bold"/>
                <a:cs typeface="Times New Roman" panose="02020603050405020304" pitchFamily="18" charset="0"/>
              </a:rPr>
              <a:t>All exceptions are represented as classes in Python.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65" dirty="0">
                <a:latin typeface="Inter-bold"/>
                <a:cs typeface="Times New Roman" panose="02020603050405020304" pitchFamily="18" charset="0"/>
              </a:rPr>
              <a:t>Type of Exception:- 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Built-in Exception – Exceptions which are already available in Python Language. The base class for all built-in exceptions is </a:t>
            </a:r>
            <a:r>
              <a:rPr lang="en-IN" sz="2665" dirty="0" err="1">
                <a:latin typeface="Inter-bold"/>
                <a:cs typeface="Times New Roman" panose="02020603050405020304" pitchFamily="18" charset="0"/>
              </a:rPr>
              <a:t>BaseException</a:t>
            </a:r>
            <a:r>
              <a:rPr lang="en-IN" sz="2665" dirty="0">
                <a:latin typeface="Inter-bold"/>
                <a:cs typeface="Times New Roman" panose="02020603050405020304" pitchFamily="18" charset="0"/>
              </a:rPr>
              <a:t> class.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User Defined Exception – A programmer can create his own exceptions, called user-defined exceptions. 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03200" y="1531558"/>
          <a:ext cx="11785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508000" y="773153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Inter-bold"/>
                <a:cs typeface="Times New Roman" panose="02020603050405020304" pitchFamily="18" charset="0"/>
              </a:rPr>
              <a:t>All exceptions are represented as classes in Python.</a:t>
            </a:r>
            <a:endParaRPr lang="en-IN" sz="24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281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Need of Exception Handling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281"/>
            <a:ext cx="10972800" cy="5283200"/>
          </a:xfrm>
        </p:spPr>
        <p:txBody>
          <a:bodyPr>
            <a:normAutofit/>
          </a:bodyPr>
          <a:lstStyle/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When an exception occurs, the program terminates suddenly.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Suddenly termination of program may corrupt the program. 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IN" sz="2665" dirty="0">
                <a:latin typeface="Inter-bold"/>
                <a:cs typeface="Times New Roman" panose="02020603050405020304" pitchFamily="18" charset="0"/>
              </a:rPr>
              <a:t>Exception may cause data loss from the database or a file.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Exception Handling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9837"/>
            <a:ext cx="10972800" cy="52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Try – The try block contains code which may cause exceptions.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Syntax-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try: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statements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Except – The except block is used to catch an exception that is raised in the try block. There can be multiple except block for try block.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Syntax-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except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ExceptionName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statements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73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5" dirty="0">
                <a:latin typeface="Inter-bold"/>
                <a:cs typeface="Times New Roman" panose="02020603050405020304" pitchFamily="18" charset="0"/>
              </a:rPr>
              <a:t>Exception Handling</a:t>
            </a:r>
            <a:endParaRPr lang="en-US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773"/>
            <a:ext cx="10972800" cy="52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Else – This block will get executed when no exception is raised. Else block is executed after try block.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Syntax-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else: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statements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Finally – This block will get executed irrespective of whether there is an exception or not.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Syntax-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finally: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statements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3437"/>
            <a:ext cx="10972800" cy="4729163"/>
          </a:xfrm>
        </p:spPr>
        <p:txBody>
          <a:bodyPr>
            <a:normAutofit/>
          </a:bodyPr>
          <a:lstStyle/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We can write several except blocks for a single try block.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We can write multiple except blocks to handle multiple exceptions.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We can not write try block without any except blocks.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We can not write except block without a try block.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Finally block is always executed irrespective of whether there is an exception or not.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Else block is optional.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Finally block is optional.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400"/>
            <a:ext cx="4673600" cy="629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try: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except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ExceptionClassName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else: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finally: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try: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except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ExceptionClassName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200775" y="177800"/>
            <a:ext cx="5178425" cy="62992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try: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except ExceptionClassName1: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except ExceptionClassName2: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finally: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try: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except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ExceptionClassName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: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Statement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" y="3937000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5257800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3937000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Inter-bold"/>
                <a:cs typeface="Times New Roman" panose="02020603050405020304" pitchFamily="18" charset="0"/>
              </a:rPr>
              <a:t>Except</a:t>
            </a:r>
            <a:endParaRPr lang="en-US" sz="48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2800"/>
            <a:ext cx="10972800" cy="5969000"/>
          </a:xfrm>
        </p:spPr>
        <p:txBody>
          <a:bodyPr>
            <a:normAutofit lnSpcReduction="10000"/>
          </a:bodyPr>
          <a:lstStyle/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With the Exception Class Name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except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ExceptionClassName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       Statement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Exception as an object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except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ExceptionClassName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 as obj: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      Statement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Multiple Exception within tuple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except (ExceptionClassName1, ExceptionClassName2, ExceptionClassName3, …… ):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     Statement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Catch any Type of Exception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except: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              Statement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367BC4-A5CD-42AD-A48C-66E139177519}"/>
</file>

<file path=customXml/itemProps2.xml><?xml version="1.0" encoding="utf-8"?>
<ds:datastoreItem xmlns:ds="http://schemas.openxmlformats.org/officeDocument/2006/customXml" ds:itemID="{46D2ADE6-F8C3-4752-BD94-F38DB622BB24}"/>
</file>

<file path=customXml/itemProps3.xml><?xml version="1.0" encoding="utf-8"?>
<ds:datastoreItem xmlns:ds="http://schemas.openxmlformats.org/officeDocument/2006/customXml" ds:itemID="{918A3E75-5E66-4640-B279-3CE3B7A2BF6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3659</Words>
  <Application>WPS Presentation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Inter-bold</vt:lpstr>
      <vt:lpstr>Segoe Print</vt:lpstr>
      <vt:lpstr>Times New Roman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Exception</vt:lpstr>
      <vt:lpstr>PowerPoint 演示文稿</vt:lpstr>
      <vt:lpstr>Need of Exception Handling</vt:lpstr>
      <vt:lpstr>Exception Handling</vt:lpstr>
      <vt:lpstr>Exception Handling</vt:lpstr>
      <vt:lpstr>PowerPoint 演示文稿</vt:lpstr>
      <vt:lpstr>PowerPoint 演示文稿</vt:lpstr>
      <vt:lpstr>Except</vt:lpstr>
      <vt:lpstr>Assert Statement</vt:lpstr>
      <vt:lpstr>User Defined Exception</vt:lpstr>
      <vt:lpstr>Raising Exception</vt:lpstr>
      <vt:lpstr>Handling Exception</vt:lpstr>
      <vt:lpstr>Error vs Exception</vt:lpstr>
      <vt:lpstr>Error vs Warning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ACER</cp:lastModifiedBy>
  <cp:revision>216</cp:revision>
  <dcterms:created xsi:type="dcterms:W3CDTF">2018-04-24T17:14:00Z</dcterms:created>
  <dcterms:modified xsi:type="dcterms:W3CDTF">2022-02-08T12:33:35Z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35E072D42F664A4A9E310E3CCD130821</vt:lpwstr>
  </property>
  <property fmtid="{D5CDD505-2E9C-101B-9397-08002B2CF9AE}" pid="3" name="KSOProductBuildVer">
    <vt:lpwstr>1033-11.2.0.10463</vt:lpwstr>
  </property>
  <property fmtid="{D5CDD505-2E9C-101B-9397-08002B2CF9AE}" pid="4" name="ContentTypeId">
    <vt:lpwstr>0x010100CCF8080D245291409B3DC0BF9B2F1536</vt:lpwstr>
  </property>
</Properties>
</file>