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3"/>
    <p:sldId id="256" r:id="rId4"/>
    <p:sldId id="272" r:id="rId5"/>
    <p:sldId id="27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openxmlformats.org/officeDocument/2006/relationships/customXml" Target="../customXml/item3.xml"/><Relationship Id="rId2" Type="http://schemas.openxmlformats.org/officeDocument/2006/relationships/theme" Target="theme/theme1.xml"/><Relationship Id="rId6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11" Type="http://schemas.openxmlformats.org/officeDocument/2006/relationships/customXml" Target="../customXml/item2.xml"/><Relationship Id="rId5" Type="http://schemas.openxmlformats.org/officeDocument/2006/relationships/slide" Target="slides/slide3.xml"/><Relationship Id="rId10" Type="http://schemas.openxmlformats.org/officeDocument/2006/relationships/customXml" Target="../customXml/item1.xml"/><Relationship Id="rId9" Type="http://schemas.openxmlformats.org/officeDocument/2006/relationships/tableStyles" Target="tableStyle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1" name="Arc 220"/>
          <p:cNvSpPr/>
          <p:nvPr userDrawn="1"/>
        </p:nvSpPr>
        <p:spPr>
          <a:xfrm>
            <a:off x="6226342" y="-649705"/>
            <a:ext cx="3050005" cy="3050005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3" b="33333"/>
          <a:stretch>
            <a:fillRect/>
          </a:stretch>
        </p:blipFill>
        <p:spPr>
          <a:xfrm>
            <a:off x="1598759" y="1473545"/>
            <a:ext cx="5654966" cy="1475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33400" y="1428750"/>
            <a:ext cx="8229600" cy="33944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supports a special type of method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constructor for initializing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instance variable of a class.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defined is called whenever a program creates an object of that class.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constructor is called only once at the time of creating an instance.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two instances are created for a class, the constructor will be called once for each instance. 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without Parameter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Mobile: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X’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with Parameter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Mobile: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m):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Mobile('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Mobile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m, v</a:t>
            </a:r>
            <a:r>
              <a:rPr lang="en-US" sz="2000" dirty="0"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self.volumn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Mobile('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7s', 50)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8080D245291409B3DC0BF9B2F1536" ma:contentTypeVersion="10" ma:contentTypeDescription="Create a new document." ma:contentTypeScope="" ma:versionID="0ca2075bdefc9bcd4e3110bbc9fb1bbc">
  <xsd:schema xmlns:xsd="http://www.w3.org/2001/XMLSchema" xmlns:xs="http://www.w3.org/2001/XMLSchema" xmlns:p="http://schemas.microsoft.com/office/2006/metadata/properties" xmlns:ns2="0148d903-83ae-4c6f-b0b4-a983b241915d" xmlns:ns3="dc02d423-3a9e-408e-b13a-5043f7ffea1d" targetNamespace="http://schemas.microsoft.com/office/2006/metadata/properties" ma:root="true" ma:fieldsID="264965d32b0e293bae5f5e9bf541eac5" ns2:_="" ns3:_="">
    <xsd:import namespace="0148d903-83ae-4c6f-b0b4-a983b241915d"/>
    <xsd:import namespace="dc02d423-3a9e-408e-b13a-5043f7ffea1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8d903-83ae-4c6f-b0b4-a983b241915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0915bcb-d014-4232-9305-502f833468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2d423-3a9e-408e-b13a-5043f7ffea1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83e34fd-2676-4a23-9b9e-232c9bb8fe6c}" ma:internalName="TaxCatchAll" ma:showField="CatchAllData" ma:web="dc02d423-3a9e-408e-b13a-5043f7ffea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02d423-3a9e-408e-b13a-5043f7ffea1d" xsi:nil="true"/>
    <lcf76f155ced4ddcb4097134ff3c332f xmlns="0148d903-83ae-4c6f-b0b4-a983b241915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B620614-7301-411B-9D47-CBA824AE59EE}"/>
</file>

<file path=customXml/itemProps2.xml><?xml version="1.0" encoding="utf-8"?>
<ds:datastoreItem xmlns:ds="http://schemas.openxmlformats.org/officeDocument/2006/customXml" ds:itemID="{5E394A3F-E7FD-456F-8BA5-AB5A3386A779}"/>
</file>

<file path=customXml/itemProps3.xml><?xml version="1.0" encoding="utf-8"?>
<ds:datastoreItem xmlns:ds="http://schemas.openxmlformats.org/officeDocument/2006/customXml" ds:itemID="{FD47D338-734F-4281-9EF2-9C099E2ED39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WPS Presentation</Application>
  <PresentationFormat>On-screen Show (16:9)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Constructor</vt:lpstr>
      <vt:lpstr>Constructor without Parameter</vt:lpstr>
      <vt:lpstr>Constructor with Parameter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Constructor?</dc:title>
  <dc:creator>r</dc:creator>
  <cp:lastModifiedBy>ACER</cp:lastModifiedBy>
  <cp:revision>75</cp:revision>
  <dcterms:created xsi:type="dcterms:W3CDTF">2006-08-16T00:00:00Z</dcterms:created>
  <dcterms:modified xsi:type="dcterms:W3CDTF">2022-02-06T04:56:00Z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ACACFB499AB242459231A9CF84EA53D6</vt:lpwstr>
  </property>
  <property fmtid="{D5CDD505-2E9C-101B-9397-08002B2CF9AE}" pid="3" name="KSOProductBuildVer">
    <vt:lpwstr>1033-11.2.0.10463</vt:lpwstr>
  </property>
  <property fmtid="{D5CDD505-2E9C-101B-9397-08002B2CF9AE}" pid="4" name="ContentTypeId">
    <vt:lpwstr>0x010100CCF8080D245291409B3DC0BF9B2F1536</vt:lpwstr>
  </property>
</Properties>
</file>