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3"/>
    <p:sldId id="257" r:id="rId4"/>
    <p:sldId id="258" r:id="rId5"/>
    <p:sldId id="271" r:id="rId6"/>
    <p:sldId id="259" r:id="rId7"/>
    <p:sldId id="266" r:id="rId8"/>
    <p:sldId id="268" r:id="rId9"/>
    <p:sldId id="269" r:id="rId10"/>
    <p:sldId id="270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12" Type="http://schemas.openxmlformats.org/officeDocument/2006/relationships/slide" Target="slides/slide10.xml"/><Relationship Id="rId2" Type="http://schemas.openxmlformats.org/officeDocument/2006/relationships/theme" Target="theme/theme1.xml"/><Relationship Id="rId16" Type="http://schemas.openxmlformats.org/officeDocument/2006/relationships/viewProps" Target="viewProps.xml"/><Relationship Id="rId20" Type="http://schemas.openxmlformats.org/officeDocument/2006/relationships/customXml" Target="../customXml/item3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Arc 220"/>
          <p:cNvSpPr/>
          <p:nvPr userDrawn="1"/>
        </p:nvSpPr>
        <p:spPr>
          <a:xfrm>
            <a:off x="6226342" y="-649705"/>
            <a:ext cx="3050005" cy="3050005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1598759" y="1473545"/>
            <a:ext cx="5654966" cy="1475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 operator performs additional actions other than what it is meant for, it is called operator overloading.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525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a word that came from two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words, poly means many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means forms.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variable, object or method perform different behavior according to situation, it is called polymorphism.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Compile time -	overloading	-&gt; method, oprator, costructor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Run time -	overriding	-&gt; method, constructor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 Typing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 Typing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we follow a principle - If ‘it walks like a duck and talks like a duck, it must be a duck’ which means python doesn’t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about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class of object it is, if it is an object and required behavior is present for that object then it will work.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object is distinguished only at runtime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called as duck typing.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 Typing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91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care about which class of object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is, in order to call an existing method on an object. If the method is defined on the object, then it will be called.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38350"/>
            <a:ext cx="1805940" cy="1203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5" y="2039262"/>
            <a:ext cx="1853815" cy="1203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8948" y="3257550"/>
            <a:ext cx="171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thapak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thapak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1726" y="3257550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 –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tabdak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tabdak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Typing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check whether the object passed to the method has the method being invoked or not.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hasattr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 Function is used to check whether the object has a method or not.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hasattr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(object, attribute)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attribute can be a method or variable. If it is found in the object then this method returns True else False.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method with the same name is defined in the same class, it is known as method overloading.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If a method is written such that it can perform more than one task, it is called method overloading.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write method in the both classes, parent class and child class then the parent class’s method is not available to the child class.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only child class’s method is accessible which means child class’s method is replacing parent class’s method.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when programmer want to modify the existing behavior of a Method.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result(self, a, b):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print(“Addition:”,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Multi(Add):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result(self, a, b):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print(“Multiplication:”, a*b)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m.result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(10, 20)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with super( ) Method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write method in the both classes, parent class and child class then the parent class’s method is not available to the child class.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only child class’s method is accessible which means child class’s method is replacing parent class’s method.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( 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call parent class’s 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child class.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super().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1FB5F5-3F0A-4389-9546-23C578568449}"/>
</file>

<file path=customXml/itemProps2.xml><?xml version="1.0" encoding="utf-8"?>
<ds:datastoreItem xmlns:ds="http://schemas.openxmlformats.org/officeDocument/2006/customXml" ds:itemID="{F6A5F7F4-6F84-4785-9560-01B0B18F0B55}"/>
</file>

<file path=customXml/itemProps3.xml><?xml version="1.0" encoding="utf-8"?>
<ds:datastoreItem xmlns:ds="http://schemas.openxmlformats.org/officeDocument/2006/customXml" ds:itemID="{DDE32F6E-F35A-4BBB-A0ED-48ECC830E71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WPS Presentation</Application>
  <PresentationFormat>On-screen Show (16:9)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Polymorphism</vt:lpstr>
      <vt:lpstr>Duck Typing</vt:lpstr>
      <vt:lpstr>Duck Typing</vt:lpstr>
      <vt:lpstr>Strong Typing</vt:lpstr>
      <vt:lpstr>Method Overloading</vt:lpstr>
      <vt:lpstr>Method Overriding</vt:lpstr>
      <vt:lpstr>Method Overriding</vt:lpstr>
      <vt:lpstr>Method with super( ) Method</vt:lpstr>
      <vt:lpstr>Operator Overloading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RK</dc:creator>
  <cp:lastModifiedBy>ACER</cp:lastModifiedBy>
  <cp:revision>30</cp:revision>
  <dcterms:created xsi:type="dcterms:W3CDTF">2006-08-16T00:00:00Z</dcterms:created>
  <dcterms:modified xsi:type="dcterms:W3CDTF">2022-03-30T04:13:34Z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538478CDC4C04389BC13C688FC1D54E7</vt:lpwstr>
  </property>
  <property fmtid="{D5CDD505-2E9C-101B-9397-08002B2CF9AE}" pid="3" name="KSOProductBuildVer">
    <vt:lpwstr>1033-11.2.0.11042</vt:lpwstr>
  </property>
  <property fmtid="{D5CDD505-2E9C-101B-9397-08002B2CF9AE}" pid="4" name="ContentTypeId">
    <vt:lpwstr>0x010100CCF8080D245291409B3DC0BF9B2F1536</vt:lpwstr>
  </property>
</Properties>
</file>