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Masters/slideMaster2.xml" ContentType="application/vnd.openxmlformats-officedocument.presentationml.slideMaster+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Masters/slideMaster3.xml" ContentType="application/vnd.openxmlformats-officedocument.presentationml.slideMaster+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Masters/slideMaster4.xml" ContentType="application/vnd.openxmlformats-officedocument.presentationml.slideMaster+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Masters/slideMaster5.xml" ContentType="application/vnd.openxmlformats-officedocument.presentationml.slideMaster+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Masters/slideMaster6.xml" ContentType="application/vnd.openxmlformats-officedocument.presentationml.slideMaster+xml"/>
  <Override PartName="/ppt/theme/theme6.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heme/theme7.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 id="2147483700" r:id="rId6"/>
    <p:sldMasterId id="2147483713" r:id="rId7"/>
  </p:sldMasterIdLst>
  <p:notesMasterIdLst>
    <p:notesMasterId r:id="rId14"/>
  </p:notesMasterIdLst>
  <p:sldIdLst>
    <p:sldId id="256" r:id="rId8"/>
    <p:sldId id="257" r:id="rId9"/>
    <p:sldId id="258" r:id="rId10"/>
    <p:sldId id="259" r:id="rId11"/>
    <p:sldId id="260" r:id="rId12"/>
    <p:sldId id="261" r:id="rId13"/>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9" Type="http://schemas.openxmlformats.org/officeDocument/2006/relationships/viewProps" Target="viewProps.xml"/><Relationship Id="rId26" Type="http://schemas.openxmlformats.org/officeDocument/2006/relationships/slide" Target="slides/slide18.xml"/><Relationship Id="rId18" Type="http://schemas.openxmlformats.org/officeDocument/2006/relationships/slide" Target="slides/slide10.xml"/><Relationship Id="rId13" Type="http://schemas.openxmlformats.org/officeDocument/2006/relationships/slide" Target="slides/slide6.xml"/><Relationship Id="rId34" Type="http://schemas.openxmlformats.org/officeDocument/2006/relationships/slide" Target="slides/slide26.xml"/><Relationship Id="rId21" Type="http://schemas.openxmlformats.org/officeDocument/2006/relationships/slide" Target="slides/slide13.xml"/><Relationship Id="rId42" Type="http://schemas.openxmlformats.org/officeDocument/2006/relationships/customXml" Target="../customXml/item2.xml"/><Relationship Id="rId7" Type="http://schemas.openxmlformats.org/officeDocument/2006/relationships/slideMaster" Target="slideMasters/slideMaster6.xml"/><Relationship Id="rId29" Type="http://schemas.openxmlformats.org/officeDocument/2006/relationships/slide" Target="slides/slide21.xml"/><Relationship Id="rId20" Type="http://schemas.openxmlformats.org/officeDocument/2006/relationships/slide" Target="slides/slide12.xml"/><Relationship Id="rId2" Type="http://schemas.openxmlformats.org/officeDocument/2006/relationships/theme" Target="theme/theme1.xml"/><Relationship Id="rId16" Type="http://schemas.openxmlformats.org/officeDocument/2006/relationships/slide" Target="slides/slide8.xml"/><Relationship Id="rId41" Type="http://schemas.openxmlformats.org/officeDocument/2006/relationships/customXml" Target="../customXml/item1.xml"/><Relationship Id="rId6" Type="http://schemas.openxmlformats.org/officeDocument/2006/relationships/slideMaster" Target="slideMasters/slideMaster5.xml"/><Relationship Id="rId40" Type="http://schemas.openxmlformats.org/officeDocument/2006/relationships/tableStyles" Target="tableStyles.xml"/><Relationship Id="rId37" Type="http://schemas.openxmlformats.org/officeDocument/2006/relationships/slide" Target="slides/slide29.xml"/><Relationship Id="rId32" Type="http://schemas.openxmlformats.org/officeDocument/2006/relationships/slide" Target="slides/slide24.xml"/><Relationship Id="rId24" Type="http://schemas.openxmlformats.org/officeDocument/2006/relationships/slide" Target="slides/slide16.xml"/><Relationship Id="rId11" Type="http://schemas.openxmlformats.org/officeDocument/2006/relationships/slide" Target="slides/slide4.xml"/><Relationship Id="rId1" Type="http://schemas.openxmlformats.org/officeDocument/2006/relationships/slideMaster" Target="slideMasters/slideMaster1.xml"/><Relationship Id="rId5" Type="http://schemas.openxmlformats.org/officeDocument/2006/relationships/slideMaster" Target="slideMasters/slideMaster4.xml"/><Relationship Id="rId36" Type="http://schemas.openxmlformats.org/officeDocument/2006/relationships/slide" Target="slides/slide28.xml"/><Relationship Id="rId28" Type="http://schemas.openxmlformats.org/officeDocument/2006/relationships/slide" Target="slides/slide20.xml"/><Relationship Id="rId23" Type="http://schemas.openxmlformats.org/officeDocument/2006/relationships/slide" Target="slides/slide15.xml"/><Relationship Id="rId15" Type="http://schemas.openxmlformats.org/officeDocument/2006/relationships/slide" Target="slides/slide7.xml"/><Relationship Id="rId31" Type="http://schemas.openxmlformats.org/officeDocument/2006/relationships/slide" Target="slides/slide23.xml"/><Relationship Id="rId19" Type="http://schemas.openxmlformats.org/officeDocument/2006/relationships/slide" Target="slides/slide11.xml"/><Relationship Id="rId10" Type="http://schemas.openxmlformats.org/officeDocument/2006/relationships/slide" Target="slides/slide3.xml"/><Relationship Id="rId9" Type="http://schemas.openxmlformats.org/officeDocument/2006/relationships/slide" Target="slides/slide2.xml"/><Relationship Id="rId4" Type="http://schemas.openxmlformats.org/officeDocument/2006/relationships/slideMaster" Target="slideMasters/slideMaster3.xml"/><Relationship Id="rId35" Type="http://schemas.openxmlformats.org/officeDocument/2006/relationships/slide" Target="slides/slide27.xml"/><Relationship Id="rId30" Type="http://schemas.openxmlformats.org/officeDocument/2006/relationships/slide" Target="slides/slide22.xml"/><Relationship Id="rId27" Type="http://schemas.openxmlformats.org/officeDocument/2006/relationships/slide" Target="slides/slide19.xml"/><Relationship Id="rId22" Type="http://schemas.openxmlformats.org/officeDocument/2006/relationships/slide" Target="slides/slide14.xml"/><Relationship Id="rId14" Type="http://schemas.openxmlformats.org/officeDocument/2006/relationships/notesMaster" Target="notesMasters/notesMaster1.xml"/><Relationship Id="rId43" Type="http://schemas.openxmlformats.org/officeDocument/2006/relationships/customXml" Target="../customXml/item3.xml"/><Relationship Id="rId8" Type="http://schemas.openxmlformats.org/officeDocument/2006/relationships/slide" Target="slides/slide1.xml"/><Relationship Id="rId3" Type="http://schemas.openxmlformats.org/officeDocument/2006/relationships/slideMaster" Target="slideMasters/slideMaster2.xml"/><Relationship Id="rId38" Type="http://schemas.openxmlformats.org/officeDocument/2006/relationships/presProps" Target="presProps.xml"/><Relationship Id="rId33" Type="http://schemas.openxmlformats.org/officeDocument/2006/relationships/slide" Target="slides/slide25.xml"/><Relationship Id="rId25" Type="http://schemas.openxmlformats.org/officeDocument/2006/relationships/slide" Target="slides/slide17.xml"/><Relationship Id="rId17" Type="http://schemas.openxmlformats.org/officeDocument/2006/relationships/slide" Target="slides/slide9.xml"/><Relationship Id="rId12"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58704BD1-3CA4-40A1-8E25-FAF88119E9B1}" type="datetimeFigureOut">
              <a:rPr lang="en-IN" smtClean="0"/>
            </a:fld>
            <a:endParaRPr lang="en-IN"/>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ACABE75-298A-4B02-A60A-A7D15968BE79}"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ACABE75-298A-4B02-A60A-A7D15968BE79}"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6" name="PlaceHolder 2"/>
          <p:cNvSpPr>
            <a:spLocks noGrp="1"/>
          </p:cNvSpPr>
          <p:nvPr>
            <p:ph type="body"/>
          </p:nvPr>
        </p:nvSpPr>
        <p:spPr>
          <a:xfrm>
            <a:off x="0" y="339480"/>
            <a:ext cx="121917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27" name="PlaceHolder 3"/>
          <p:cNvSpPr>
            <a:spLocks noGrp="1"/>
          </p:cNvSpPr>
          <p:nvPr>
            <p:ph type="body"/>
          </p:nvPr>
        </p:nvSpPr>
        <p:spPr>
          <a:xfrm>
            <a:off x="0" y="753480"/>
            <a:ext cx="121917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9" name="PlaceHolder 2"/>
          <p:cNvSpPr>
            <a:spLocks noGrp="1"/>
          </p:cNvSpPr>
          <p:nvPr>
            <p:ph type="body"/>
          </p:nvPr>
        </p:nvSpPr>
        <p:spPr>
          <a:xfrm>
            <a:off x="0" y="339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30" name="PlaceHolder 3"/>
          <p:cNvSpPr>
            <a:spLocks noGrp="1"/>
          </p:cNvSpPr>
          <p:nvPr>
            <p:ph type="body"/>
          </p:nvPr>
        </p:nvSpPr>
        <p:spPr>
          <a:xfrm>
            <a:off x="6247080" y="339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31" name="PlaceHolder 4"/>
          <p:cNvSpPr>
            <a:spLocks noGrp="1"/>
          </p:cNvSpPr>
          <p:nvPr>
            <p:ph type="body"/>
          </p:nvPr>
        </p:nvSpPr>
        <p:spPr>
          <a:xfrm>
            <a:off x="0" y="753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32" name="PlaceHolder 5"/>
          <p:cNvSpPr>
            <a:spLocks noGrp="1"/>
          </p:cNvSpPr>
          <p:nvPr>
            <p:ph type="body"/>
          </p:nvPr>
        </p:nvSpPr>
        <p:spPr>
          <a:xfrm>
            <a:off x="6247080" y="753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34" name="PlaceHolder 2"/>
          <p:cNvSpPr>
            <a:spLocks noGrp="1"/>
          </p:cNvSpPr>
          <p:nvPr>
            <p:ph type="body"/>
          </p:nvPr>
        </p:nvSpPr>
        <p:spPr>
          <a:xfrm>
            <a:off x="0" y="339480"/>
            <a:ext cx="392544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35" name="PlaceHolder 3"/>
          <p:cNvSpPr>
            <a:spLocks noGrp="1"/>
          </p:cNvSpPr>
          <p:nvPr>
            <p:ph type="body"/>
          </p:nvPr>
        </p:nvSpPr>
        <p:spPr>
          <a:xfrm>
            <a:off x="4122000" y="339480"/>
            <a:ext cx="392544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36" name="PlaceHolder 4"/>
          <p:cNvSpPr>
            <a:spLocks noGrp="1"/>
          </p:cNvSpPr>
          <p:nvPr>
            <p:ph type="body"/>
          </p:nvPr>
        </p:nvSpPr>
        <p:spPr>
          <a:xfrm>
            <a:off x="8244360" y="339480"/>
            <a:ext cx="392544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37" name="PlaceHolder 5"/>
          <p:cNvSpPr>
            <a:spLocks noGrp="1"/>
          </p:cNvSpPr>
          <p:nvPr>
            <p:ph type="body"/>
          </p:nvPr>
        </p:nvSpPr>
        <p:spPr>
          <a:xfrm>
            <a:off x="0" y="753480"/>
            <a:ext cx="392544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38" name="PlaceHolder 6"/>
          <p:cNvSpPr>
            <a:spLocks noGrp="1"/>
          </p:cNvSpPr>
          <p:nvPr>
            <p:ph type="body"/>
          </p:nvPr>
        </p:nvSpPr>
        <p:spPr>
          <a:xfrm>
            <a:off x="4122000" y="753480"/>
            <a:ext cx="392544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39" name="PlaceHolder 7"/>
          <p:cNvSpPr>
            <a:spLocks noGrp="1"/>
          </p:cNvSpPr>
          <p:nvPr>
            <p:ph type="body"/>
          </p:nvPr>
        </p:nvSpPr>
        <p:spPr>
          <a:xfrm>
            <a:off x="8244360" y="753480"/>
            <a:ext cx="392544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46" name="PlaceHolder 2"/>
          <p:cNvSpPr>
            <a:spLocks noGrp="1"/>
          </p:cNvSpPr>
          <p:nvPr>
            <p:ph type="subTitle"/>
          </p:nvPr>
        </p:nvSpPr>
        <p:spPr>
          <a:xfrm>
            <a:off x="0" y="339480"/>
            <a:ext cx="12191760" cy="79236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48" name="PlaceHolder 2"/>
          <p:cNvSpPr>
            <a:spLocks noGrp="1"/>
          </p:cNvSpPr>
          <p:nvPr>
            <p:ph type="body"/>
          </p:nvPr>
        </p:nvSpPr>
        <p:spPr>
          <a:xfrm>
            <a:off x="0" y="339480"/>
            <a:ext cx="12191760" cy="79236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50" name="PlaceHolder 2"/>
          <p:cNvSpPr>
            <a:spLocks noGrp="1"/>
          </p:cNvSpPr>
          <p:nvPr>
            <p:ph type="body"/>
          </p:nvPr>
        </p:nvSpPr>
        <p:spPr>
          <a:xfrm>
            <a:off x="0" y="339480"/>
            <a:ext cx="5949360" cy="79236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51" name="PlaceHolder 3"/>
          <p:cNvSpPr>
            <a:spLocks noGrp="1"/>
          </p:cNvSpPr>
          <p:nvPr>
            <p:ph type="body"/>
          </p:nvPr>
        </p:nvSpPr>
        <p:spPr>
          <a:xfrm>
            <a:off x="6247080" y="339480"/>
            <a:ext cx="5949360" cy="79236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55" name="PlaceHolder 2"/>
          <p:cNvSpPr>
            <a:spLocks noGrp="1"/>
          </p:cNvSpPr>
          <p:nvPr>
            <p:ph type="body"/>
          </p:nvPr>
        </p:nvSpPr>
        <p:spPr>
          <a:xfrm>
            <a:off x="0" y="339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56" name="PlaceHolder 3"/>
          <p:cNvSpPr>
            <a:spLocks noGrp="1"/>
          </p:cNvSpPr>
          <p:nvPr>
            <p:ph type="body"/>
          </p:nvPr>
        </p:nvSpPr>
        <p:spPr>
          <a:xfrm>
            <a:off x="6247080" y="339480"/>
            <a:ext cx="5949360" cy="79236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57" name="PlaceHolder 4"/>
          <p:cNvSpPr>
            <a:spLocks noGrp="1"/>
          </p:cNvSpPr>
          <p:nvPr>
            <p:ph type="body"/>
          </p:nvPr>
        </p:nvSpPr>
        <p:spPr>
          <a:xfrm>
            <a:off x="0" y="753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5" name="PlaceHolder 2"/>
          <p:cNvSpPr>
            <a:spLocks noGrp="1"/>
          </p:cNvSpPr>
          <p:nvPr>
            <p:ph type="subTitle"/>
          </p:nvPr>
        </p:nvSpPr>
        <p:spPr>
          <a:xfrm>
            <a:off x="0" y="339480"/>
            <a:ext cx="12191760" cy="79236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59" name="PlaceHolder 2"/>
          <p:cNvSpPr>
            <a:spLocks noGrp="1"/>
          </p:cNvSpPr>
          <p:nvPr>
            <p:ph type="body"/>
          </p:nvPr>
        </p:nvSpPr>
        <p:spPr>
          <a:xfrm>
            <a:off x="0" y="339480"/>
            <a:ext cx="5949360" cy="79236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60" name="PlaceHolder 3"/>
          <p:cNvSpPr>
            <a:spLocks noGrp="1"/>
          </p:cNvSpPr>
          <p:nvPr>
            <p:ph type="body"/>
          </p:nvPr>
        </p:nvSpPr>
        <p:spPr>
          <a:xfrm>
            <a:off x="6247080" y="339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61" name="PlaceHolder 4"/>
          <p:cNvSpPr>
            <a:spLocks noGrp="1"/>
          </p:cNvSpPr>
          <p:nvPr>
            <p:ph type="body"/>
          </p:nvPr>
        </p:nvSpPr>
        <p:spPr>
          <a:xfrm>
            <a:off x="6247080" y="753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63" name="PlaceHolder 2"/>
          <p:cNvSpPr>
            <a:spLocks noGrp="1"/>
          </p:cNvSpPr>
          <p:nvPr>
            <p:ph type="body"/>
          </p:nvPr>
        </p:nvSpPr>
        <p:spPr>
          <a:xfrm>
            <a:off x="0" y="339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64" name="PlaceHolder 3"/>
          <p:cNvSpPr>
            <a:spLocks noGrp="1"/>
          </p:cNvSpPr>
          <p:nvPr>
            <p:ph type="body"/>
          </p:nvPr>
        </p:nvSpPr>
        <p:spPr>
          <a:xfrm>
            <a:off x="6247080" y="339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65" name="PlaceHolder 4"/>
          <p:cNvSpPr>
            <a:spLocks noGrp="1"/>
          </p:cNvSpPr>
          <p:nvPr>
            <p:ph type="body"/>
          </p:nvPr>
        </p:nvSpPr>
        <p:spPr>
          <a:xfrm>
            <a:off x="0" y="753480"/>
            <a:ext cx="121917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67" name="PlaceHolder 2"/>
          <p:cNvSpPr>
            <a:spLocks noGrp="1"/>
          </p:cNvSpPr>
          <p:nvPr>
            <p:ph type="body"/>
          </p:nvPr>
        </p:nvSpPr>
        <p:spPr>
          <a:xfrm>
            <a:off x="0" y="339480"/>
            <a:ext cx="121917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68" name="PlaceHolder 3"/>
          <p:cNvSpPr>
            <a:spLocks noGrp="1"/>
          </p:cNvSpPr>
          <p:nvPr>
            <p:ph type="body"/>
          </p:nvPr>
        </p:nvSpPr>
        <p:spPr>
          <a:xfrm>
            <a:off x="0" y="753480"/>
            <a:ext cx="121917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70" name="PlaceHolder 2"/>
          <p:cNvSpPr>
            <a:spLocks noGrp="1"/>
          </p:cNvSpPr>
          <p:nvPr>
            <p:ph type="body"/>
          </p:nvPr>
        </p:nvSpPr>
        <p:spPr>
          <a:xfrm>
            <a:off x="0" y="339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71" name="PlaceHolder 3"/>
          <p:cNvSpPr>
            <a:spLocks noGrp="1"/>
          </p:cNvSpPr>
          <p:nvPr>
            <p:ph type="body"/>
          </p:nvPr>
        </p:nvSpPr>
        <p:spPr>
          <a:xfrm>
            <a:off x="6247080" y="339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72" name="PlaceHolder 4"/>
          <p:cNvSpPr>
            <a:spLocks noGrp="1"/>
          </p:cNvSpPr>
          <p:nvPr>
            <p:ph type="body"/>
          </p:nvPr>
        </p:nvSpPr>
        <p:spPr>
          <a:xfrm>
            <a:off x="0" y="753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73" name="PlaceHolder 5"/>
          <p:cNvSpPr>
            <a:spLocks noGrp="1"/>
          </p:cNvSpPr>
          <p:nvPr>
            <p:ph type="body"/>
          </p:nvPr>
        </p:nvSpPr>
        <p:spPr>
          <a:xfrm>
            <a:off x="6247080" y="753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75" name="PlaceHolder 2"/>
          <p:cNvSpPr>
            <a:spLocks noGrp="1"/>
          </p:cNvSpPr>
          <p:nvPr>
            <p:ph type="body"/>
          </p:nvPr>
        </p:nvSpPr>
        <p:spPr>
          <a:xfrm>
            <a:off x="0" y="339480"/>
            <a:ext cx="392544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76" name="PlaceHolder 3"/>
          <p:cNvSpPr>
            <a:spLocks noGrp="1"/>
          </p:cNvSpPr>
          <p:nvPr>
            <p:ph type="body"/>
          </p:nvPr>
        </p:nvSpPr>
        <p:spPr>
          <a:xfrm>
            <a:off x="4122000" y="339480"/>
            <a:ext cx="392544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77" name="PlaceHolder 4"/>
          <p:cNvSpPr>
            <a:spLocks noGrp="1"/>
          </p:cNvSpPr>
          <p:nvPr>
            <p:ph type="body"/>
          </p:nvPr>
        </p:nvSpPr>
        <p:spPr>
          <a:xfrm>
            <a:off x="8244360" y="339480"/>
            <a:ext cx="392544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78" name="PlaceHolder 5"/>
          <p:cNvSpPr>
            <a:spLocks noGrp="1"/>
          </p:cNvSpPr>
          <p:nvPr>
            <p:ph type="body"/>
          </p:nvPr>
        </p:nvSpPr>
        <p:spPr>
          <a:xfrm>
            <a:off x="0" y="753480"/>
            <a:ext cx="392544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79" name="PlaceHolder 6"/>
          <p:cNvSpPr>
            <a:spLocks noGrp="1"/>
          </p:cNvSpPr>
          <p:nvPr>
            <p:ph type="body"/>
          </p:nvPr>
        </p:nvSpPr>
        <p:spPr>
          <a:xfrm>
            <a:off x="4122000" y="753480"/>
            <a:ext cx="392544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80" name="PlaceHolder 7"/>
          <p:cNvSpPr>
            <a:spLocks noGrp="1"/>
          </p:cNvSpPr>
          <p:nvPr>
            <p:ph type="body"/>
          </p:nvPr>
        </p:nvSpPr>
        <p:spPr>
          <a:xfrm>
            <a:off x="8244360" y="753480"/>
            <a:ext cx="392544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86" name="PlaceHolder 2"/>
          <p:cNvSpPr>
            <a:spLocks noGrp="1"/>
          </p:cNvSpPr>
          <p:nvPr>
            <p:ph type="subTitle"/>
          </p:nvPr>
        </p:nvSpPr>
        <p:spPr>
          <a:xfrm>
            <a:off x="0" y="339480"/>
            <a:ext cx="12191760" cy="79236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88" name="PlaceHolder 2"/>
          <p:cNvSpPr>
            <a:spLocks noGrp="1"/>
          </p:cNvSpPr>
          <p:nvPr>
            <p:ph type="body"/>
          </p:nvPr>
        </p:nvSpPr>
        <p:spPr>
          <a:xfrm>
            <a:off x="0" y="339480"/>
            <a:ext cx="12191760" cy="79236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90" name="PlaceHolder 2"/>
          <p:cNvSpPr>
            <a:spLocks noGrp="1"/>
          </p:cNvSpPr>
          <p:nvPr>
            <p:ph type="body"/>
          </p:nvPr>
        </p:nvSpPr>
        <p:spPr>
          <a:xfrm>
            <a:off x="0" y="339480"/>
            <a:ext cx="5949360" cy="79236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91" name="PlaceHolder 3"/>
          <p:cNvSpPr>
            <a:spLocks noGrp="1"/>
          </p:cNvSpPr>
          <p:nvPr>
            <p:ph type="body"/>
          </p:nvPr>
        </p:nvSpPr>
        <p:spPr>
          <a:xfrm>
            <a:off x="6247080" y="339480"/>
            <a:ext cx="5949360" cy="79236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7" name="PlaceHolder 2"/>
          <p:cNvSpPr>
            <a:spLocks noGrp="1"/>
          </p:cNvSpPr>
          <p:nvPr>
            <p:ph type="body"/>
          </p:nvPr>
        </p:nvSpPr>
        <p:spPr>
          <a:xfrm>
            <a:off x="0" y="339480"/>
            <a:ext cx="12191760" cy="79236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95" name="PlaceHolder 2"/>
          <p:cNvSpPr>
            <a:spLocks noGrp="1"/>
          </p:cNvSpPr>
          <p:nvPr>
            <p:ph type="body"/>
          </p:nvPr>
        </p:nvSpPr>
        <p:spPr>
          <a:xfrm>
            <a:off x="0" y="339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96" name="PlaceHolder 3"/>
          <p:cNvSpPr>
            <a:spLocks noGrp="1"/>
          </p:cNvSpPr>
          <p:nvPr>
            <p:ph type="body"/>
          </p:nvPr>
        </p:nvSpPr>
        <p:spPr>
          <a:xfrm>
            <a:off x="6247080" y="339480"/>
            <a:ext cx="5949360" cy="79236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97" name="PlaceHolder 4"/>
          <p:cNvSpPr>
            <a:spLocks noGrp="1"/>
          </p:cNvSpPr>
          <p:nvPr>
            <p:ph type="body"/>
          </p:nvPr>
        </p:nvSpPr>
        <p:spPr>
          <a:xfrm>
            <a:off x="0" y="753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99" name="PlaceHolder 2"/>
          <p:cNvSpPr>
            <a:spLocks noGrp="1"/>
          </p:cNvSpPr>
          <p:nvPr>
            <p:ph type="body"/>
          </p:nvPr>
        </p:nvSpPr>
        <p:spPr>
          <a:xfrm>
            <a:off x="0" y="339480"/>
            <a:ext cx="5949360" cy="79236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00" name="PlaceHolder 3"/>
          <p:cNvSpPr>
            <a:spLocks noGrp="1"/>
          </p:cNvSpPr>
          <p:nvPr>
            <p:ph type="body"/>
          </p:nvPr>
        </p:nvSpPr>
        <p:spPr>
          <a:xfrm>
            <a:off x="6247080" y="339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01" name="PlaceHolder 4"/>
          <p:cNvSpPr>
            <a:spLocks noGrp="1"/>
          </p:cNvSpPr>
          <p:nvPr>
            <p:ph type="body"/>
          </p:nvPr>
        </p:nvSpPr>
        <p:spPr>
          <a:xfrm>
            <a:off x="6247080" y="753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03" name="PlaceHolder 2"/>
          <p:cNvSpPr>
            <a:spLocks noGrp="1"/>
          </p:cNvSpPr>
          <p:nvPr>
            <p:ph type="body"/>
          </p:nvPr>
        </p:nvSpPr>
        <p:spPr>
          <a:xfrm>
            <a:off x="0" y="339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04" name="PlaceHolder 3"/>
          <p:cNvSpPr>
            <a:spLocks noGrp="1"/>
          </p:cNvSpPr>
          <p:nvPr>
            <p:ph type="body"/>
          </p:nvPr>
        </p:nvSpPr>
        <p:spPr>
          <a:xfrm>
            <a:off x="6247080" y="339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05" name="PlaceHolder 4"/>
          <p:cNvSpPr>
            <a:spLocks noGrp="1"/>
          </p:cNvSpPr>
          <p:nvPr>
            <p:ph type="body"/>
          </p:nvPr>
        </p:nvSpPr>
        <p:spPr>
          <a:xfrm>
            <a:off x="0" y="753480"/>
            <a:ext cx="121917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07" name="PlaceHolder 2"/>
          <p:cNvSpPr>
            <a:spLocks noGrp="1"/>
          </p:cNvSpPr>
          <p:nvPr>
            <p:ph type="body"/>
          </p:nvPr>
        </p:nvSpPr>
        <p:spPr>
          <a:xfrm>
            <a:off x="0" y="339480"/>
            <a:ext cx="121917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08" name="PlaceHolder 3"/>
          <p:cNvSpPr>
            <a:spLocks noGrp="1"/>
          </p:cNvSpPr>
          <p:nvPr>
            <p:ph type="body"/>
          </p:nvPr>
        </p:nvSpPr>
        <p:spPr>
          <a:xfrm>
            <a:off x="0" y="753480"/>
            <a:ext cx="121917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10" name="PlaceHolder 2"/>
          <p:cNvSpPr>
            <a:spLocks noGrp="1"/>
          </p:cNvSpPr>
          <p:nvPr>
            <p:ph type="body"/>
          </p:nvPr>
        </p:nvSpPr>
        <p:spPr>
          <a:xfrm>
            <a:off x="0" y="339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11" name="PlaceHolder 3"/>
          <p:cNvSpPr>
            <a:spLocks noGrp="1"/>
          </p:cNvSpPr>
          <p:nvPr>
            <p:ph type="body"/>
          </p:nvPr>
        </p:nvSpPr>
        <p:spPr>
          <a:xfrm>
            <a:off x="6247080" y="339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12" name="PlaceHolder 4"/>
          <p:cNvSpPr>
            <a:spLocks noGrp="1"/>
          </p:cNvSpPr>
          <p:nvPr>
            <p:ph type="body"/>
          </p:nvPr>
        </p:nvSpPr>
        <p:spPr>
          <a:xfrm>
            <a:off x="0" y="753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13" name="PlaceHolder 5"/>
          <p:cNvSpPr>
            <a:spLocks noGrp="1"/>
          </p:cNvSpPr>
          <p:nvPr>
            <p:ph type="body"/>
          </p:nvPr>
        </p:nvSpPr>
        <p:spPr>
          <a:xfrm>
            <a:off x="6247080" y="753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15" name="PlaceHolder 2"/>
          <p:cNvSpPr>
            <a:spLocks noGrp="1"/>
          </p:cNvSpPr>
          <p:nvPr>
            <p:ph type="body"/>
          </p:nvPr>
        </p:nvSpPr>
        <p:spPr>
          <a:xfrm>
            <a:off x="0" y="339480"/>
            <a:ext cx="392544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16" name="PlaceHolder 3"/>
          <p:cNvSpPr>
            <a:spLocks noGrp="1"/>
          </p:cNvSpPr>
          <p:nvPr>
            <p:ph type="body"/>
          </p:nvPr>
        </p:nvSpPr>
        <p:spPr>
          <a:xfrm>
            <a:off x="4122000" y="339480"/>
            <a:ext cx="392544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17" name="PlaceHolder 4"/>
          <p:cNvSpPr>
            <a:spLocks noGrp="1"/>
          </p:cNvSpPr>
          <p:nvPr>
            <p:ph type="body"/>
          </p:nvPr>
        </p:nvSpPr>
        <p:spPr>
          <a:xfrm>
            <a:off x="8244360" y="339480"/>
            <a:ext cx="392544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18" name="PlaceHolder 5"/>
          <p:cNvSpPr>
            <a:spLocks noGrp="1"/>
          </p:cNvSpPr>
          <p:nvPr>
            <p:ph type="body"/>
          </p:nvPr>
        </p:nvSpPr>
        <p:spPr>
          <a:xfrm>
            <a:off x="0" y="753480"/>
            <a:ext cx="392544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19" name="PlaceHolder 6"/>
          <p:cNvSpPr>
            <a:spLocks noGrp="1"/>
          </p:cNvSpPr>
          <p:nvPr>
            <p:ph type="body"/>
          </p:nvPr>
        </p:nvSpPr>
        <p:spPr>
          <a:xfrm>
            <a:off x="4122000" y="753480"/>
            <a:ext cx="392544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20" name="PlaceHolder 7"/>
          <p:cNvSpPr>
            <a:spLocks noGrp="1"/>
          </p:cNvSpPr>
          <p:nvPr>
            <p:ph type="body"/>
          </p:nvPr>
        </p:nvSpPr>
        <p:spPr>
          <a:xfrm>
            <a:off x="8244360" y="753480"/>
            <a:ext cx="392544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27" name="PlaceHolder 2"/>
          <p:cNvSpPr>
            <a:spLocks noGrp="1"/>
          </p:cNvSpPr>
          <p:nvPr>
            <p:ph type="subTitle"/>
          </p:nvPr>
        </p:nvSpPr>
        <p:spPr>
          <a:xfrm>
            <a:off x="0" y="339480"/>
            <a:ext cx="12191760" cy="79236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29" name="PlaceHolder 2"/>
          <p:cNvSpPr>
            <a:spLocks noGrp="1"/>
          </p:cNvSpPr>
          <p:nvPr>
            <p:ph type="body"/>
          </p:nvPr>
        </p:nvSpPr>
        <p:spPr>
          <a:xfrm>
            <a:off x="0" y="339480"/>
            <a:ext cx="12191760" cy="79236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9" name="PlaceHolder 2"/>
          <p:cNvSpPr>
            <a:spLocks noGrp="1"/>
          </p:cNvSpPr>
          <p:nvPr>
            <p:ph type="body"/>
          </p:nvPr>
        </p:nvSpPr>
        <p:spPr>
          <a:xfrm>
            <a:off x="0" y="339480"/>
            <a:ext cx="5949360" cy="79236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0" name="PlaceHolder 3"/>
          <p:cNvSpPr>
            <a:spLocks noGrp="1"/>
          </p:cNvSpPr>
          <p:nvPr>
            <p:ph type="body"/>
          </p:nvPr>
        </p:nvSpPr>
        <p:spPr>
          <a:xfrm>
            <a:off x="6247080" y="339480"/>
            <a:ext cx="5949360" cy="79236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31" name="PlaceHolder 2"/>
          <p:cNvSpPr>
            <a:spLocks noGrp="1"/>
          </p:cNvSpPr>
          <p:nvPr>
            <p:ph type="body"/>
          </p:nvPr>
        </p:nvSpPr>
        <p:spPr>
          <a:xfrm>
            <a:off x="0" y="339480"/>
            <a:ext cx="5949360" cy="79236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32" name="PlaceHolder 3"/>
          <p:cNvSpPr>
            <a:spLocks noGrp="1"/>
          </p:cNvSpPr>
          <p:nvPr>
            <p:ph type="body"/>
          </p:nvPr>
        </p:nvSpPr>
        <p:spPr>
          <a:xfrm>
            <a:off x="6247080" y="339480"/>
            <a:ext cx="5949360" cy="79236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4"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36" name="PlaceHolder 2"/>
          <p:cNvSpPr>
            <a:spLocks noGrp="1"/>
          </p:cNvSpPr>
          <p:nvPr>
            <p:ph type="body"/>
          </p:nvPr>
        </p:nvSpPr>
        <p:spPr>
          <a:xfrm>
            <a:off x="0" y="339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37" name="PlaceHolder 3"/>
          <p:cNvSpPr>
            <a:spLocks noGrp="1"/>
          </p:cNvSpPr>
          <p:nvPr>
            <p:ph type="body"/>
          </p:nvPr>
        </p:nvSpPr>
        <p:spPr>
          <a:xfrm>
            <a:off x="6247080" y="339480"/>
            <a:ext cx="5949360" cy="79236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38" name="PlaceHolder 4"/>
          <p:cNvSpPr>
            <a:spLocks noGrp="1"/>
          </p:cNvSpPr>
          <p:nvPr>
            <p:ph type="body"/>
          </p:nvPr>
        </p:nvSpPr>
        <p:spPr>
          <a:xfrm>
            <a:off x="0" y="753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40" name="PlaceHolder 2"/>
          <p:cNvSpPr>
            <a:spLocks noGrp="1"/>
          </p:cNvSpPr>
          <p:nvPr>
            <p:ph type="body"/>
          </p:nvPr>
        </p:nvSpPr>
        <p:spPr>
          <a:xfrm>
            <a:off x="0" y="339480"/>
            <a:ext cx="5949360" cy="79236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41" name="PlaceHolder 3"/>
          <p:cNvSpPr>
            <a:spLocks noGrp="1"/>
          </p:cNvSpPr>
          <p:nvPr>
            <p:ph type="body"/>
          </p:nvPr>
        </p:nvSpPr>
        <p:spPr>
          <a:xfrm>
            <a:off x="6247080" y="339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42" name="PlaceHolder 4"/>
          <p:cNvSpPr>
            <a:spLocks noGrp="1"/>
          </p:cNvSpPr>
          <p:nvPr>
            <p:ph type="body"/>
          </p:nvPr>
        </p:nvSpPr>
        <p:spPr>
          <a:xfrm>
            <a:off x="6247080" y="753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44" name="PlaceHolder 2"/>
          <p:cNvSpPr>
            <a:spLocks noGrp="1"/>
          </p:cNvSpPr>
          <p:nvPr>
            <p:ph type="body"/>
          </p:nvPr>
        </p:nvSpPr>
        <p:spPr>
          <a:xfrm>
            <a:off x="0" y="339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45" name="PlaceHolder 3"/>
          <p:cNvSpPr>
            <a:spLocks noGrp="1"/>
          </p:cNvSpPr>
          <p:nvPr>
            <p:ph type="body"/>
          </p:nvPr>
        </p:nvSpPr>
        <p:spPr>
          <a:xfrm>
            <a:off x="6247080" y="339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46" name="PlaceHolder 4"/>
          <p:cNvSpPr>
            <a:spLocks noGrp="1"/>
          </p:cNvSpPr>
          <p:nvPr>
            <p:ph type="body"/>
          </p:nvPr>
        </p:nvSpPr>
        <p:spPr>
          <a:xfrm>
            <a:off x="0" y="753480"/>
            <a:ext cx="121917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48" name="PlaceHolder 2"/>
          <p:cNvSpPr>
            <a:spLocks noGrp="1"/>
          </p:cNvSpPr>
          <p:nvPr>
            <p:ph type="body"/>
          </p:nvPr>
        </p:nvSpPr>
        <p:spPr>
          <a:xfrm>
            <a:off x="0" y="339480"/>
            <a:ext cx="121917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49" name="PlaceHolder 3"/>
          <p:cNvSpPr>
            <a:spLocks noGrp="1"/>
          </p:cNvSpPr>
          <p:nvPr>
            <p:ph type="body"/>
          </p:nvPr>
        </p:nvSpPr>
        <p:spPr>
          <a:xfrm>
            <a:off x="0" y="753480"/>
            <a:ext cx="121917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51" name="PlaceHolder 2"/>
          <p:cNvSpPr>
            <a:spLocks noGrp="1"/>
          </p:cNvSpPr>
          <p:nvPr>
            <p:ph type="body"/>
          </p:nvPr>
        </p:nvSpPr>
        <p:spPr>
          <a:xfrm>
            <a:off x="0" y="339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52" name="PlaceHolder 3"/>
          <p:cNvSpPr>
            <a:spLocks noGrp="1"/>
          </p:cNvSpPr>
          <p:nvPr>
            <p:ph type="body"/>
          </p:nvPr>
        </p:nvSpPr>
        <p:spPr>
          <a:xfrm>
            <a:off x="6247080" y="339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53" name="PlaceHolder 4"/>
          <p:cNvSpPr>
            <a:spLocks noGrp="1"/>
          </p:cNvSpPr>
          <p:nvPr>
            <p:ph type="body"/>
          </p:nvPr>
        </p:nvSpPr>
        <p:spPr>
          <a:xfrm>
            <a:off x="0" y="753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54" name="PlaceHolder 5"/>
          <p:cNvSpPr>
            <a:spLocks noGrp="1"/>
          </p:cNvSpPr>
          <p:nvPr>
            <p:ph type="body"/>
          </p:nvPr>
        </p:nvSpPr>
        <p:spPr>
          <a:xfrm>
            <a:off x="6247080" y="753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56" name="PlaceHolder 2"/>
          <p:cNvSpPr>
            <a:spLocks noGrp="1"/>
          </p:cNvSpPr>
          <p:nvPr>
            <p:ph type="body"/>
          </p:nvPr>
        </p:nvSpPr>
        <p:spPr>
          <a:xfrm>
            <a:off x="0" y="339480"/>
            <a:ext cx="392544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57" name="PlaceHolder 3"/>
          <p:cNvSpPr>
            <a:spLocks noGrp="1"/>
          </p:cNvSpPr>
          <p:nvPr>
            <p:ph type="body"/>
          </p:nvPr>
        </p:nvSpPr>
        <p:spPr>
          <a:xfrm>
            <a:off x="4122000" y="339480"/>
            <a:ext cx="392544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58" name="PlaceHolder 4"/>
          <p:cNvSpPr>
            <a:spLocks noGrp="1"/>
          </p:cNvSpPr>
          <p:nvPr>
            <p:ph type="body"/>
          </p:nvPr>
        </p:nvSpPr>
        <p:spPr>
          <a:xfrm>
            <a:off x="8244360" y="339480"/>
            <a:ext cx="392544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59" name="PlaceHolder 5"/>
          <p:cNvSpPr>
            <a:spLocks noGrp="1"/>
          </p:cNvSpPr>
          <p:nvPr>
            <p:ph type="body"/>
          </p:nvPr>
        </p:nvSpPr>
        <p:spPr>
          <a:xfrm>
            <a:off x="0" y="753480"/>
            <a:ext cx="392544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60" name="PlaceHolder 6"/>
          <p:cNvSpPr>
            <a:spLocks noGrp="1"/>
          </p:cNvSpPr>
          <p:nvPr>
            <p:ph type="body"/>
          </p:nvPr>
        </p:nvSpPr>
        <p:spPr>
          <a:xfrm>
            <a:off x="4122000" y="753480"/>
            <a:ext cx="392544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61" name="PlaceHolder 7"/>
          <p:cNvSpPr>
            <a:spLocks noGrp="1"/>
          </p:cNvSpPr>
          <p:nvPr>
            <p:ph type="body"/>
          </p:nvPr>
        </p:nvSpPr>
        <p:spPr>
          <a:xfrm>
            <a:off x="8244360" y="753480"/>
            <a:ext cx="392544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68" name="PlaceHolder 2"/>
          <p:cNvSpPr>
            <a:spLocks noGrp="1"/>
          </p:cNvSpPr>
          <p:nvPr>
            <p:ph type="subTitle"/>
          </p:nvPr>
        </p:nvSpPr>
        <p:spPr>
          <a:xfrm>
            <a:off x="0" y="339480"/>
            <a:ext cx="12191760" cy="79236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70" name="PlaceHolder 2"/>
          <p:cNvSpPr>
            <a:spLocks noGrp="1"/>
          </p:cNvSpPr>
          <p:nvPr>
            <p:ph type="body"/>
          </p:nvPr>
        </p:nvSpPr>
        <p:spPr>
          <a:xfrm>
            <a:off x="0" y="339480"/>
            <a:ext cx="12191760" cy="79236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72" name="PlaceHolder 2"/>
          <p:cNvSpPr>
            <a:spLocks noGrp="1"/>
          </p:cNvSpPr>
          <p:nvPr>
            <p:ph type="body"/>
          </p:nvPr>
        </p:nvSpPr>
        <p:spPr>
          <a:xfrm>
            <a:off x="0" y="339480"/>
            <a:ext cx="5949360" cy="79236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73" name="PlaceHolder 3"/>
          <p:cNvSpPr>
            <a:spLocks noGrp="1"/>
          </p:cNvSpPr>
          <p:nvPr>
            <p:ph type="body"/>
          </p:nvPr>
        </p:nvSpPr>
        <p:spPr>
          <a:xfrm>
            <a:off x="6247080" y="339480"/>
            <a:ext cx="5949360" cy="79236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5"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77" name="PlaceHolder 2"/>
          <p:cNvSpPr>
            <a:spLocks noGrp="1"/>
          </p:cNvSpPr>
          <p:nvPr>
            <p:ph type="body"/>
          </p:nvPr>
        </p:nvSpPr>
        <p:spPr>
          <a:xfrm>
            <a:off x="0" y="339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78" name="PlaceHolder 3"/>
          <p:cNvSpPr>
            <a:spLocks noGrp="1"/>
          </p:cNvSpPr>
          <p:nvPr>
            <p:ph type="body"/>
          </p:nvPr>
        </p:nvSpPr>
        <p:spPr>
          <a:xfrm>
            <a:off x="6247080" y="339480"/>
            <a:ext cx="5949360" cy="79236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79" name="PlaceHolder 4"/>
          <p:cNvSpPr>
            <a:spLocks noGrp="1"/>
          </p:cNvSpPr>
          <p:nvPr>
            <p:ph type="body"/>
          </p:nvPr>
        </p:nvSpPr>
        <p:spPr>
          <a:xfrm>
            <a:off x="0" y="753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81" name="PlaceHolder 2"/>
          <p:cNvSpPr>
            <a:spLocks noGrp="1"/>
          </p:cNvSpPr>
          <p:nvPr>
            <p:ph type="body"/>
          </p:nvPr>
        </p:nvSpPr>
        <p:spPr>
          <a:xfrm>
            <a:off x="0" y="339480"/>
            <a:ext cx="5949360" cy="79236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82" name="PlaceHolder 3"/>
          <p:cNvSpPr>
            <a:spLocks noGrp="1"/>
          </p:cNvSpPr>
          <p:nvPr>
            <p:ph type="body"/>
          </p:nvPr>
        </p:nvSpPr>
        <p:spPr>
          <a:xfrm>
            <a:off x="6247080" y="339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83" name="PlaceHolder 4"/>
          <p:cNvSpPr>
            <a:spLocks noGrp="1"/>
          </p:cNvSpPr>
          <p:nvPr>
            <p:ph type="body"/>
          </p:nvPr>
        </p:nvSpPr>
        <p:spPr>
          <a:xfrm>
            <a:off x="6247080" y="753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85" name="PlaceHolder 2"/>
          <p:cNvSpPr>
            <a:spLocks noGrp="1"/>
          </p:cNvSpPr>
          <p:nvPr>
            <p:ph type="body"/>
          </p:nvPr>
        </p:nvSpPr>
        <p:spPr>
          <a:xfrm>
            <a:off x="0" y="339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86" name="PlaceHolder 3"/>
          <p:cNvSpPr>
            <a:spLocks noGrp="1"/>
          </p:cNvSpPr>
          <p:nvPr>
            <p:ph type="body"/>
          </p:nvPr>
        </p:nvSpPr>
        <p:spPr>
          <a:xfrm>
            <a:off x="6247080" y="339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87" name="PlaceHolder 4"/>
          <p:cNvSpPr>
            <a:spLocks noGrp="1"/>
          </p:cNvSpPr>
          <p:nvPr>
            <p:ph type="body"/>
          </p:nvPr>
        </p:nvSpPr>
        <p:spPr>
          <a:xfrm>
            <a:off x="0" y="753480"/>
            <a:ext cx="121917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89" name="PlaceHolder 2"/>
          <p:cNvSpPr>
            <a:spLocks noGrp="1"/>
          </p:cNvSpPr>
          <p:nvPr>
            <p:ph type="body"/>
          </p:nvPr>
        </p:nvSpPr>
        <p:spPr>
          <a:xfrm>
            <a:off x="0" y="339480"/>
            <a:ext cx="121917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90" name="PlaceHolder 3"/>
          <p:cNvSpPr>
            <a:spLocks noGrp="1"/>
          </p:cNvSpPr>
          <p:nvPr>
            <p:ph type="body"/>
          </p:nvPr>
        </p:nvSpPr>
        <p:spPr>
          <a:xfrm>
            <a:off x="0" y="753480"/>
            <a:ext cx="121917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92" name="PlaceHolder 2"/>
          <p:cNvSpPr>
            <a:spLocks noGrp="1"/>
          </p:cNvSpPr>
          <p:nvPr>
            <p:ph type="body"/>
          </p:nvPr>
        </p:nvSpPr>
        <p:spPr>
          <a:xfrm>
            <a:off x="0" y="339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93" name="PlaceHolder 3"/>
          <p:cNvSpPr>
            <a:spLocks noGrp="1"/>
          </p:cNvSpPr>
          <p:nvPr>
            <p:ph type="body"/>
          </p:nvPr>
        </p:nvSpPr>
        <p:spPr>
          <a:xfrm>
            <a:off x="6247080" y="339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94" name="PlaceHolder 4"/>
          <p:cNvSpPr>
            <a:spLocks noGrp="1"/>
          </p:cNvSpPr>
          <p:nvPr>
            <p:ph type="body"/>
          </p:nvPr>
        </p:nvSpPr>
        <p:spPr>
          <a:xfrm>
            <a:off x="0" y="753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95" name="PlaceHolder 5"/>
          <p:cNvSpPr>
            <a:spLocks noGrp="1"/>
          </p:cNvSpPr>
          <p:nvPr>
            <p:ph type="body"/>
          </p:nvPr>
        </p:nvSpPr>
        <p:spPr>
          <a:xfrm>
            <a:off x="6247080" y="753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97" name="PlaceHolder 2"/>
          <p:cNvSpPr>
            <a:spLocks noGrp="1"/>
          </p:cNvSpPr>
          <p:nvPr>
            <p:ph type="body"/>
          </p:nvPr>
        </p:nvSpPr>
        <p:spPr>
          <a:xfrm>
            <a:off x="0" y="339480"/>
            <a:ext cx="392544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98" name="PlaceHolder 3"/>
          <p:cNvSpPr>
            <a:spLocks noGrp="1"/>
          </p:cNvSpPr>
          <p:nvPr>
            <p:ph type="body"/>
          </p:nvPr>
        </p:nvSpPr>
        <p:spPr>
          <a:xfrm>
            <a:off x="4122000" y="339480"/>
            <a:ext cx="392544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99" name="PlaceHolder 4"/>
          <p:cNvSpPr>
            <a:spLocks noGrp="1"/>
          </p:cNvSpPr>
          <p:nvPr>
            <p:ph type="body"/>
          </p:nvPr>
        </p:nvSpPr>
        <p:spPr>
          <a:xfrm>
            <a:off x="8244360" y="339480"/>
            <a:ext cx="392544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200" name="PlaceHolder 5"/>
          <p:cNvSpPr>
            <a:spLocks noGrp="1"/>
          </p:cNvSpPr>
          <p:nvPr>
            <p:ph type="body"/>
          </p:nvPr>
        </p:nvSpPr>
        <p:spPr>
          <a:xfrm>
            <a:off x="0" y="753480"/>
            <a:ext cx="392544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201" name="PlaceHolder 6"/>
          <p:cNvSpPr>
            <a:spLocks noGrp="1"/>
          </p:cNvSpPr>
          <p:nvPr>
            <p:ph type="body"/>
          </p:nvPr>
        </p:nvSpPr>
        <p:spPr>
          <a:xfrm>
            <a:off x="4122000" y="753480"/>
            <a:ext cx="392544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202" name="PlaceHolder 7"/>
          <p:cNvSpPr>
            <a:spLocks noGrp="1"/>
          </p:cNvSpPr>
          <p:nvPr>
            <p:ph type="body"/>
          </p:nvPr>
        </p:nvSpPr>
        <p:spPr>
          <a:xfrm>
            <a:off x="8244360" y="753480"/>
            <a:ext cx="392544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06" name="PlaceHolder 2"/>
          <p:cNvSpPr>
            <a:spLocks noGrp="1"/>
          </p:cNvSpPr>
          <p:nvPr>
            <p:ph type="subTitle"/>
          </p:nvPr>
        </p:nvSpPr>
        <p:spPr>
          <a:xfrm>
            <a:off x="0" y="339480"/>
            <a:ext cx="12191760" cy="79236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08" name="PlaceHolder 2"/>
          <p:cNvSpPr>
            <a:spLocks noGrp="1"/>
          </p:cNvSpPr>
          <p:nvPr>
            <p:ph type="body"/>
          </p:nvPr>
        </p:nvSpPr>
        <p:spPr>
          <a:xfrm>
            <a:off x="0" y="339480"/>
            <a:ext cx="12191760" cy="79236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10" name="PlaceHolder 2"/>
          <p:cNvSpPr>
            <a:spLocks noGrp="1"/>
          </p:cNvSpPr>
          <p:nvPr>
            <p:ph type="body"/>
          </p:nvPr>
        </p:nvSpPr>
        <p:spPr>
          <a:xfrm>
            <a:off x="0" y="339480"/>
            <a:ext cx="5949360" cy="79236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211" name="PlaceHolder 3"/>
          <p:cNvSpPr>
            <a:spLocks noGrp="1"/>
          </p:cNvSpPr>
          <p:nvPr>
            <p:ph type="body"/>
          </p:nvPr>
        </p:nvSpPr>
        <p:spPr>
          <a:xfrm>
            <a:off x="6247080" y="339480"/>
            <a:ext cx="5949360" cy="79236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3"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15" name="PlaceHolder 2"/>
          <p:cNvSpPr>
            <a:spLocks noGrp="1"/>
          </p:cNvSpPr>
          <p:nvPr>
            <p:ph type="body"/>
          </p:nvPr>
        </p:nvSpPr>
        <p:spPr>
          <a:xfrm>
            <a:off x="0" y="339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216" name="PlaceHolder 3"/>
          <p:cNvSpPr>
            <a:spLocks noGrp="1"/>
          </p:cNvSpPr>
          <p:nvPr>
            <p:ph type="body"/>
          </p:nvPr>
        </p:nvSpPr>
        <p:spPr>
          <a:xfrm>
            <a:off x="6247080" y="339480"/>
            <a:ext cx="5949360" cy="79236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217" name="PlaceHolder 4"/>
          <p:cNvSpPr>
            <a:spLocks noGrp="1"/>
          </p:cNvSpPr>
          <p:nvPr>
            <p:ph type="body"/>
          </p:nvPr>
        </p:nvSpPr>
        <p:spPr>
          <a:xfrm>
            <a:off x="0" y="753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19" name="PlaceHolder 2"/>
          <p:cNvSpPr>
            <a:spLocks noGrp="1"/>
          </p:cNvSpPr>
          <p:nvPr>
            <p:ph type="body"/>
          </p:nvPr>
        </p:nvSpPr>
        <p:spPr>
          <a:xfrm>
            <a:off x="0" y="339480"/>
            <a:ext cx="5949360" cy="79236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220" name="PlaceHolder 3"/>
          <p:cNvSpPr>
            <a:spLocks noGrp="1"/>
          </p:cNvSpPr>
          <p:nvPr>
            <p:ph type="body"/>
          </p:nvPr>
        </p:nvSpPr>
        <p:spPr>
          <a:xfrm>
            <a:off x="6247080" y="339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221" name="PlaceHolder 4"/>
          <p:cNvSpPr>
            <a:spLocks noGrp="1"/>
          </p:cNvSpPr>
          <p:nvPr>
            <p:ph type="body"/>
          </p:nvPr>
        </p:nvSpPr>
        <p:spPr>
          <a:xfrm>
            <a:off x="6247080" y="753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23" name="PlaceHolder 2"/>
          <p:cNvSpPr>
            <a:spLocks noGrp="1"/>
          </p:cNvSpPr>
          <p:nvPr>
            <p:ph type="body"/>
          </p:nvPr>
        </p:nvSpPr>
        <p:spPr>
          <a:xfrm>
            <a:off x="0" y="339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224" name="PlaceHolder 3"/>
          <p:cNvSpPr>
            <a:spLocks noGrp="1"/>
          </p:cNvSpPr>
          <p:nvPr>
            <p:ph type="body"/>
          </p:nvPr>
        </p:nvSpPr>
        <p:spPr>
          <a:xfrm>
            <a:off x="6247080" y="339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225" name="PlaceHolder 4"/>
          <p:cNvSpPr>
            <a:spLocks noGrp="1"/>
          </p:cNvSpPr>
          <p:nvPr>
            <p:ph type="body"/>
          </p:nvPr>
        </p:nvSpPr>
        <p:spPr>
          <a:xfrm>
            <a:off x="0" y="753480"/>
            <a:ext cx="121917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4" name="PlaceHolder 2"/>
          <p:cNvSpPr>
            <a:spLocks noGrp="1"/>
          </p:cNvSpPr>
          <p:nvPr>
            <p:ph type="body"/>
          </p:nvPr>
        </p:nvSpPr>
        <p:spPr>
          <a:xfrm>
            <a:off x="0" y="339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5" name="PlaceHolder 3"/>
          <p:cNvSpPr>
            <a:spLocks noGrp="1"/>
          </p:cNvSpPr>
          <p:nvPr>
            <p:ph type="body"/>
          </p:nvPr>
        </p:nvSpPr>
        <p:spPr>
          <a:xfrm>
            <a:off x="6247080" y="339480"/>
            <a:ext cx="5949360" cy="79236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6" name="PlaceHolder 4"/>
          <p:cNvSpPr>
            <a:spLocks noGrp="1"/>
          </p:cNvSpPr>
          <p:nvPr>
            <p:ph type="body"/>
          </p:nvPr>
        </p:nvSpPr>
        <p:spPr>
          <a:xfrm>
            <a:off x="0" y="753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27" name="PlaceHolder 2"/>
          <p:cNvSpPr>
            <a:spLocks noGrp="1"/>
          </p:cNvSpPr>
          <p:nvPr>
            <p:ph type="body"/>
          </p:nvPr>
        </p:nvSpPr>
        <p:spPr>
          <a:xfrm>
            <a:off x="0" y="339480"/>
            <a:ext cx="121917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228" name="PlaceHolder 3"/>
          <p:cNvSpPr>
            <a:spLocks noGrp="1"/>
          </p:cNvSpPr>
          <p:nvPr>
            <p:ph type="body"/>
          </p:nvPr>
        </p:nvSpPr>
        <p:spPr>
          <a:xfrm>
            <a:off x="0" y="753480"/>
            <a:ext cx="121917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30" name="PlaceHolder 2"/>
          <p:cNvSpPr>
            <a:spLocks noGrp="1"/>
          </p:cNvSpPr>
          <p:nvPr>
            <p:ph type="body"/>
          </p:nvPr>
        </p:nvSpPr>
        <p:spPr>
          <a:xfrm>
            <a:off x="0" y="339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231" name="PlaceHolder 3"/>
          <p:cNvSpPr>
            <a:spLocks noGrp="1"/>
          </p:cNvSpPr>
          <p:nvPr>
            <p:ph type="body"/>
          </p:nvPr>
        </p:nvSpPr>
        <p:spPr>
          <a:xfrm>
            <a:off x="6247080" y="339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232" name="PlaceHolder 4"/>
          <p:cNvSpPr>
            <a:spLocks noGrp="1"/>
          </p:cNvSpPr>
          <p:nvPr>
            <p:ph type="body"/>
          </p:nvPr>
        </p:nvSpPr>
        <p:spPr>
          <a:xfrm>
            <a:off x="0" y="753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233" name="PlaceHolder 5"/>
          <p:cNvSpPr>
            <a:spLocks noGrp="1"/>
          </p:cNvSpPr>
          <p:nvPr>
            <p:ph type="body"/>
          </p:nvPr>
        </p:nvSpPr>
        <p:spPr>
          <a:xfrm>
            <a:off x="6247080" y="753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35" name="PlaceHolder 2"/>
          <p:cNvSpPr>
            <a:spLocks noGrp="1"/>
          </p:cNvSpPr>
          <p:nvPr>
            <p:ph type="body"/>
          </p:nvPr>
        </p:nvSpPr>
        <p:spPr>
          <a:xfrm>
            <a:off x="0" y="339480"/>
            <a:ext cx="392544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236" name="PlaceHolder 3"/>
          <p:cNvSpPr>
            <a:spLocks noGrp="1"/>
          </p:cNvSpPr>
          <p:nvPr>
            <p:ph type="body"/>
          </p:nvPr>
        </p:nvSpPr>
        <p:spPr>
          <a:xfrm>
            <a:off x="4122000" y="339480"/>
            <a:ext cx="392544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237" name="PlaceHolder 4"/>
          <p:cNvSpPr>
            <a:spLocks noGrp="1"/>
          </p:cNvSpPr>
          <p:nvPr>
            <p:ph type="body"/>
          </p:nvPr>
        </p:nvSpPr>
        <p:spPr>
          <a:xfrm>
            <a:off x="8244360" y="339480"/>
            <a:ext cx="392544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238" name="PlaceHolder 5"/>
          <p:cNvSpPr>
            <a:spLocks noGrp="1"/>
          </p:cNvSpPr>
          <p:nvPr>
            <p:ph type="body"/>
          </p:nvPr>
        </p:nvSpPr>
        <p:spPr>
          <a:xfrm>
            <a:off x="0" y="753480"/>
            <a:ext cx="392544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239" name="PlaceHolder 6"/>
          <p:cNvSpPr>
            <a:spLocks noGrp="1"/>
          </p:cNvSpPr>
          <p:nvPr>
            <p:ph type="body"/>
          </p:nvPr>
        </p:nvSpPr>
        <p:spPr>
          <a:xfrm>
            <a:off x="4122000" y="753480"/>
            <a:ext cx="392544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240" name="PlaceHolder 7"/>
          <p:cNvSpPr>
            <a:spLocks noGrp="1"/>
          </p:cNvSpPr>
          <p:nvPr>
            <p:ph type="body"/>
          </p:nvPr>
        </p:nvSpPr>
        <p:spPr>
          <a:xfrm>
            <a:off x="8244360" y="753480"/>
            <a:ext cx="392544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8" name="PlaceHolder 2"/>
          <p:cNvSpPr>
            <a:spLocks noGrp="1"/>
          </p:cNvSpPr>
          <p:nvPr>
            <p:ph type="body"/>
          </p:nvPr>
        </p:nvSpPr>
        <p:spPr>
          <a:xfrm>
            <a:off x="0" y="339480"/>
            <a:ext cx="5949360" cy="79236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19" name="PlaceHolder 3"/>
          <p:cNvSpPr>
            <a:spLocks noGrp="1"/>
          </p:cNvSpPr>
          <p:nvPr>
            <p:ph type="body"/>
          </p:nvPr>
        </p:nvSpPr>
        <p:spPr>
          <a:xfrm>
            <a:off x="6247080" y="339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20" name="PlaceHolder 4"/>
          <p:cNvSpPr>
            <a:spLocks noGrp="1"/>
          </p:cNvSpPr>
          <p:nvPr>
            <p:ph type="body"/>
          </p:nvPr>
        </p:nvSpPr>
        <p:spPr>
          <a:xfrm>
            <a:off x="6247080" y="753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2" name="PlaceHolder 2"/>
          <p:cNvSpPr>
            <a:spLocks noGrp="1"/>
          </p:cNvSpPr>
          <p:nvPr>
            <p:ph type="body"/>
          </p:nvPr>
        </p:nvSpPr>
        <p:spPr>
          <a:xfrm>
            <a:off x="0" y="339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23" name="PlaceHolder 3"/>
          <p:cNvSpPr>
            <a:spLocks noGrp="1"/>
          </p:cNvSpPr>
          <p:nvPr>
            <p:ph type="body"/>
          </p:nvPr>
        </p:nvSpPr>
        <p:spPr>
          <a:xfrm>
            <a:off x="6247080" y="339480"/>
            <a:ext cx="59493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
        <p:nvSpPr>
          <p:cNvPr id="24" name="PlaceHolder 4"/>
          <p:cNvSpPr>
            <a:spLocks noGrp="1"/>
          </p:cNvSpPr>
          <p:nvPr>
            <p:ph type="body"/>
          </p:nvPr>
        </p:nvSpPr>
        <p:spPr>
          <a:xfrm>
            <a:off x="0" y="753480"/>
            <a:ext cx="12191760" cy="377640"/>
          </a:xfrm>
          <a:prstGeom prst="rect">
            <a:avLst/>
          </a:prstGeom>
        </p:spPr>
        <p:txBody>
          <a:bodyPr lIns="0" tIns="0" rIns="0" bIns="0">
            <a:normAutofit/>
          </a:bodyPr>
          <a:lstStyle/>
          <a:p>
            <a:endParaRPr lang="en-US" sz="2800" b="0" strike="noStrike" spc="-1">
              <a:solidFill>
                <a:srgbClr val="000000"/>
              </a:solid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3" Type="http://schemas.openxmlformats.org/officeDocument/2006/relationships/theme" Target="../theme/theme4.xml"/><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3" Type="http://schemas.openxmlformats.org/officeDocument/2006/relationships/theme" Target="../theme/theme5.xml"/><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 Type="http://schemas.openxmlformats.org/officeDocument/2006/relationships/slideLayout" Target="../slideLayouts/slideLayout62.xml"/><Relationship Id="rId13" Type="http://schemas.openxmlformats.org/officeDocument/2006/relationships/theme" Target="../theme/theme6.xml"/><Relationship Id="rId12" Type="http://schemas.openxmlformats.org/officeDocument/2006/relationships/slideLayout" Target="../slideLayouts/slideLayout72.xml"/><Relationship Id="rId11" Type="http://schemas.openxmlformats.org/officeDocument/2006/relationships/slideLayout" Target="../slideLayouts/slideLayout71.xml"/><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4" name="CustomShape 1"/>
          <p:cNvSpPr/>
          <p:nvPr/>
        </p:nvSpPr>
        <p:spPr>
          <a:xfrm>
            <a:off x="0" y="0"/>
            <a:ext cx="12191760" cy="685764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p:style>
      </p:sp>
      <p:sp>
        <p:nvSpPr>
          <p:cNvPr id="5" name="CustomShape 2"/>
          <p:cNvSpPr/>
          <p:nvPr/>
        </p:nvSpPr>
        <p:spPr>
          <a:xfrm>
            <a:off x="8301960" y="-866160"/>
            <a:ext cx="4066200" cy="4066200"/>
          </a:xfrm>
          <a:prstGeom prst="arc">
            <a:avLst>
              <a:gd name="adj1" fmla="val 1409913"/>
              <a:gd name="adj2" fmla="val 12880072"/>
            </a:avLst>
          </a:prstGeom>
          <a:noFill/>
          <a:ln w="19080">
            <a:solidFill>
              <a:schemeClr val="bg1">
                <a:alpha val="12000"/>
              </a:schemeClr>
            </a:solidFill>
          </a:ln>
        </p:spPr>
        <p:style>
          <a:lnRef idx="1">
            <a:schemeClr val="accent1"/>
          </a:lnRef>
          <a:fillRef idx="0">
            <a:schemeClr val="accent1"/>
          </a:fillRef>
          <a:effectRef idx="0">
            <a:schemeClr val="accent1"/>
          </a:effectRef>
          <a:fontRef idx="minor"/>
        </p:style>
      </p:sp>
      <p:sp>
        <p:nvSpPr>
          <p:cNvPr id="2" name="PlaceHolder 3"/>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panose="020B0604020202020204"/>
              </a:rPr>
              <a:t>Click to edit the title text format</a:t>
            </a:r>
            <a:endParaRPr lang="en-US" sz="1800" b="0" strike="noStrike" spc="-1">
              <a:solidFill>
                <a:srgbClr val="000000"/>
              </a:solidFill>
              <a:latin typeface="Arial" panose="020B0604020202020204"/>
            </a:endParaRPr>
          </a:p>
        </p:txBody>
      </p:sp>
      <p:sp>
        <p:nvSpPr>
          <p:cNvPr id="3" name="PlaceHolder 4"/>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Arial" panose="020B0604020202020204"/>
              </a:rPr>
              <a:t>Click to edit the outline text format</a:t>
            </a:r>
            <a:endParaRPr lang="en-US" sz="2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000" b="0" strike="noStrike" spc="-1">
                <a:solidFill>
                  <a:srgbClr val="000000"/>
                </a:solidFill>
                <a:latin typeface="Arial" panose="020B0604020202020204"/>
              </a:rPr>
              <a:t>Second Outline Level</a:t>
            </a:r>
            <a:endParaRPr lang="en-US" sz="20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endParaRPr lang="en-US"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Fourth Outline Level</a:t>
            </a:r>
            <a:endParaRPr lang="en-US"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Fifth Outline Level</a:t>
            </a:r>
            <a:endParaRPr lang="en-US"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Sixth Outline Level</a:t>
            </a:r>
            <a:endParaRPr lang="en-US"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Seventh Outline Level</a:t>
            </a:r>
            <a:endParaRPr lang="en-US"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a:off x="0" y="161280"/>
            <a:ext cx="11190960" cy="1025640"/>
          </a:xfrm>
          <a:custGeom>
            <a:avLst/>
            <a:gdLst/>
            <a:ahLst/>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p:style>
      </p:sp>
      <p:sp>
        <p:nvSpPr>
          <p:cNvPr id="41" name="PlaceHolder 2"/>
          <p:cNvSpPr>
            <a:spLocks noGrp="1"/>
          </p:cNvSpPr>
          <p:nvPr>
            <p:ph type="body"/>
          </p:nvPr>
        </p:nvSpPr>
        <p:spPr>
          <a:xfrm>
            <a:off x="2120760" y="339480"/>
            <a:ext cx="9775800" cy="723960"/>
          </a:xfrm>
          <a:prstGeom prst="rect">
            <a:avLst/>
          </a:prstGeom>
        </p:spPr>
        <p:txBody>
          <a:bodyPr lIns="90000" tIns="45000" rIns="90000" bIns="45000" anchor="ctr">
            <a:noAutofit/>
          </a:bodyPr>
          <a:lstStyle/>
          <a:p>
            <a:pPr>
              <a:lnSpc>
                <a:spcPct val="90000"/>
              </a:lnSpc>
              <a:spcBef>
                <a:spcPts val="1000"/>
              </a:spcBef>
              <a:tabLst>
                <a:tab pos="0" algn="l"/>
              </a:tabLst>
            </a:pPr>
            <a:r>
              <a:rPr lang="en-US" sz="5400" b="0" strike="noStrike" spc="-1">
                <a:solidFill>
                  <a:srgbClr val="FFFFFF"/>
                </a:solidFill>
                <a:latin typeface="Arial" panose="020B0604020202020204"/>
                <a:ea typeface="Arial Unicode MS"/>
              </a:rPr>
              <a:t>BASIC LAYOUT</a:t>
            </a:r>
            <a:endParaRPr lang="en-US" sz="5400" b="0" strike="noStrike" spc="-1">
              <a:solidFill>
                <a:srgbClr val="000000"/>
              </a:solidFill>
              <a:latin typeface="Arial" panose="020B0604020202020204"/>
            </a:endParaRPr>
          </a:p>
        </p:txBody>
      </p:sp>
      <p:sp>
        <p:nvSpPr>
          <p:cNvPr id="42" name="CustomShape 3"/>
          <p:cNvSpPr/>
          <p:nvPr/>
        </p:nvSpPr>
        <p:spPr>
          <a:xfrm>
            <a:off x="0" y="161280"/>
            <a:ext cx="1667880" cy="1025640"/>
          </a:xfrm>
          <a:custGeom>
            <a:avLst/>
            <a:gdLst/>
            <a:ahLst/>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3" name="CustomShape 4"/>
          <p:cNvSpPr/>
          <p:nvPr/>
        </p:nvSpPr>
        <p:spPr>
          <a:xfrm>
            <a:off x="11288880" y="161280"/>
            <a:ext cx="902520" cy="1025640"/>
          </a:xfrm>
          <a:custGeom>
            <a:avLst/>
            <a:gdLst/>
            <a:ahLst/>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p:style>
      </p:sp>
      <p:sp>
        <p:nvSpPr>
          <p:cNvPr id="44" name="PlaceHolder 5"/>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panose="020B0604020202020204"/>
              </a:rPr>
              <a:t>Click to edit the title text format</a:t>
            </a:r>
            <a:endParaRPr lang="en-US" sz="18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PlaceHolder 1"/>
          <p:cNvSpPr>
            <a:spLocks noGrp="1"/>
          </p:cNvSpPr>
          <p:nvPr>
            <p:ph type="body"/>
          </p:nvPr>
        </p:nvSpPr>
        <p:spPr>
          <a:xfrm>
            <a:off x="0" y="339480"/>
            <a:ext cx="12191760" cy="792360"/>
          </a:xfrm>
          <a:prstGeom prst="rect">
            <a:avLst/>
          </a:prstGeom>
        </p:spPr>
        <p:txBody>
          <a:bodyPr lIns="90000" tIns="45000" rIns="90000" bIns="45000" anchor="ctr">
            <a:noAutofit/>
          </a:bodyPr>
          <a:lstStyle/>
          <a:p>
            <a:pPr algn="ctr">
              <a:lnSpc>
                <a:spcPct val="100000"/>
              </a:lnSpc>
              <a:spcBef>
                <a:spcPts val="1000"/>
              </a:spcBef>
              <a:tabLst>
                <a:tab pos="0" algn="l"/>
              </a:tabLst>
            </a:pPr>
            <a:r>
              <a:rPr lang="en-US" sz="5400" b="0" strike="noStrike" spc="-1">
                <a:solidFill>
                  <a:srgbClr val="404040"/>
                </a:solidFill>
                <a:latin typeface="Arial" panose="020B0604020202020204"/>
                <a:ea typeface="Arial Unicode MS"/>
              </a:rPr>
              <a:t>BASIC LAYOUT</a:t>
            </a:r>
            <a:endParaRPr lang="en-US" sz="5400" b="0" strike="noStrike" spc="-1">
              <a:solidFill>
                <a:srgbClr val="000000"/>
              </a:solidFill>
              <a:latin typeface="Arial" panose="020B0604020202020204"/>
            </a:endParaRPr>
          </a:p>
        </p:txBody>
      </p:sp>
      <p:sp>
        <p:nvSpPr>
          <p:cNvPr id="82" name="CustomShape 2"/>
          <p:cNvSpPr/>
          <p:nvPr/>
        </p:nvSpPr>
        <p:spPr>
          <a:xfrm>
            <a:off x="323640" y="6357240"/>
            <a:ext cx="11868120" cy="33912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83" name="CustomShape 3"/>
          <p:cNvSpPr/>
          <p:nvPr/>
        </p:nvSpPr>
        <p:spPr>
          <a:xfrm>
            <a:off x="323640" y="6349320"/>
            <a:ext cx="564840" cy="347400"/>
          </a:xfrm>
          <a:custGeom>
            <a:avLst/>
            <a:gdLst/>
            <a:ahLst/>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4" name="PlaceHolder 4"/>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panose="020B0604020202020204"/>
              </a:rPr>
              <a:t>Click to edit the title text format</a:t>
            </a:r>
            <a:endParaRPr lang="en-US" sz="18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 name="PlaceHolder 1"/>
          <p:cNvSpPr>
            <a:spLocks noGrp="1"/>
          </p:cNvSpPr>
          <p:nvPr>
            <p:ph type="title"/>
          </p:nvPr>
        </p:nvSpPr>
        <p:spPr>
          <a:xfrm>
            <a:off x="0" y="0"/>
            <a:ext cx="0" cy="0"/>
          </a:xfrm>
          <a:prstGeom prst="rect">
            <a:avLst/>
          </a:prstGeom>
        </p:spPr>
        <p:txBody>
          <a:bodyPr lIns="90000" tIns="45000" rIns="90000" bIns="45000">
            <a:noAutofit/>
          </a:bodyPr>
          <a:lstStyle/>
          <a:p>
            <a:pPr>
              <a:lnSpc>
                <a:spcPct val="90000"/>
              </a:lnSpc>
            </a:pPr>
            <a:r>
              <a:rPr lang="en-US" sz="4400" b="0" strike="noStrike" spc="-1">
                <a:solidFill>
                  <a:srgbClr val="000000"/>
                </a:solidFill>
                <a:latin typeface="Arial" panose="020B0604020202020204"/>
                <a:ea typeface="Arial Unicode MS"/>
              </a:rPr>
              <a:t>Click to edit Master title style</a:t>
            </a:r>
            <a:endParaRPr lang="en-US" sz="4400" b="0" strike="noStrike" spc="-1">
              <a:solidFill>
                <a:srgbClr val="000000"/>
              </a:solidFill>
              <a:latin typeface="Arial" panose="020B0604020202020204"/>
            </a:endParaRPr>
          </a:p>
        </p:txBody>
      </p:sp>
      <p:sp>
        <p:nvSpPr>
          <p:cNvPr id="122" name="PlaceHolder 2"/>
          <p:cNvSpPr>
            <a:spLocks noGrp="1"/>
          </p:cNvSpPr>
          <p:nvPr>
            <p:ph type="body"/>
          </p:nvPr>
        </p:nvSpPr>
        <p:spPr>
          <a:xfrm>
            <a:off x="0" y="0"/>
            <a:ext cx="0" cy="0"/>
          </a:xfrm>
          <a:prstGeom prst="rect">
            <a:avLst/>
          </a:prstGeom>
        </p:spPr>
        <p:txBody>
          <a:bodyPr lIns="90000" tIns="45000" rIns="90000" bIns="45000">
            <a:noAutofit/>
          </a:bodyPr>
          <a:lstStyle/>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Arial" panose="020B0604020202020204"/>
                <a:ea typeface="Arial Unicode MS"/>
              </a:rPr>
              <a:t>Click to edit Master text styles</a:t>
            </a:r>
            <a:endParaRPr lang="en-US" sz="2800" b="0" strike="noStrike" spc="-1">
              <a:solidFill>
                <a:srgbClr val="000000"/>
              </a:solidFill>
              <a:latin typeface="Arial" panose="020B0604020202020204"/>
            </a:endParaRPr>
          </a:p>
          <a:p>
            <a:pPr marL="685800" lvl="1" indent="-227965">
              <a:lnSpc>
                <a:spcPct val="90000"/>
              </a:lnSpc>
              <a:spcBef>
                <a:spcPts val="500"/>
              </a:spcBef>
              <a:buClr>
                <a:srgbClr val="000000"/>
              </a:buClr>
              <a:buFont typeface="Arial" panose="020B0604020202020204"/>
              <a:buChar char="•"/>
            </a:pPr>
            <a:r>
              <a:rPr lang="en-US" sz="2400" b="0" strike="noStrike" spc="-1">
                <a:solidFill>
                  <a:srgbClr val="000000"/>
                </a:solidFill>
                <a:latin typeface="Arial" panose="020B0604020202020204"/>
                <a:ea typeface="Arial Unicode MS"/>
              </a:rPr>
              <a:t>Second level</a:t>
            </a:r>
            <a:endParaRPr lang="en-US" sz="2400" b="0" strike="noStrike" spc="-1">
              <a:solidFill>
                <a:srgbClr val="000000"/>
              </a:solidFill>
              <a:latin typeface="Arial" panose="020B0604020202020204"/>
            </a:endParaRPr>
          </a:p>
          <a:p>
            <a:pPr marL="1143000" lvl="2" indent="-227965">
              <a:lnSpc>
                <a:spcPct val="90000"/>
              </a:lnSpc>
              <a:spcBef>
                <a:spcPts val="500"/>
              </a:spcBef>
              <a:buClr>
                <a:srgbClr val="000000"/>
              </a:buClr>
              <a:buFont typeface="Arial" panose="020B0604020202020204"/>
              <a:buChar char="•"/>
            </a:pPr>
            <a:r>
              <a:rPr lang="en-US" sz="2000" b="0" strike="noStrike" spc="-1">
                <a:solidFill>
                  <a:srgbClr val="000000"/>
                </a:solidFill>
                <a:latin typeface="Arial" panose="020B0604020202020204"/>
                <a:ea typeface="Arial Unicode MS"/>
              </a:rPr>
              <a:t>Third level</a:t>
            </a:r>
            <a:endParaRPr lang="en-US" sz="2000" b="0" strike="noStrike" spc="-1">
              <a:solidFill>
                <a:srgbClr val="000000"/>
              </a:solidFill>
              <a:latin typeface="Arial" panose="020B0604020202020204"/>
            </a:endParaRPr>
          </a:p>
          <a:p>
            <a:pPr marL="1600200" lvl="3" indent="-227965">
              <a:lnSpc>
                <a:spcPct val="90000"/>
              </a:lnSpc>
              <a:spcBef>
                <a:spcPts val="500"/>
              </a:spcBef>
              <a:buClr>
                <a:srgbClr val="000000"/>
              </a:buClr>
              <a:buFont typeface="Arial" panose="020B0604020202020204"/>
              <a:buChar char="•"/>
            </a:pPr>
            <a:r>
              <a:rPr lang="en-US" sz="1800" b="0" strike="noStrike" spc="-1">
                <a:solidFill>
                  <a:srgbClr val="000000"/>
                </a:solidFill>
                <a:latin typeface="Arial" panose="020B0604020202020204"/>
                <a:ea typeface="Arial Unicode MS"/>
              </a:rPr>
              <a:t>Fourth level</a:t>
            </a:r>
            <a:endParaRPr lang="en-US" sz="1800" b="0" strike="noStrike" spc="-1">
              <a:solidFill>
                <a:srgbClr val="000000"/>
              </a:solidFill>
              <a:latin typeface="Arial" panose="020B0604020202020204"/>
            </a:endParaRPr>
          </a:p>
          <a:p>
            <a:pPr marL="2057400" lvl="4" indent="-227965">
              <a:lnSpc>
                <a:spcPct val="90000"/>
              </a:lnSpc>
              <a:spcBef>
                <a:spcPts val="500"/>
              </a:spcBef>
              <a:buClr>
                <a:srgbClr val="000000"/>
              </a:buClr>
              <a:buFont typeface="Arial" panose="020B0604020202020204"/>
              <a:buChar char="•"/>
            </a:pPr>
            <a:r>
              <a:rPr lang="en-US" sz="1800" b="0" strike="noStrike" spc="-1">
                <a:solidFill>
                  <a:srgbClr val="000000"/>
                </a:solidFill>
                <a:latin typeface="Arial" panose="020B0604020202020204"/>
                <a:ea typeface="Arial Unicode MS"/>
              </a:rPr>
              <a:t>Fifth level</a:t>
            </a:r>
            <a:endParaRPr lang="en-US" sz="1800" b="0" strike="noStrike" spc="-1">
              <a:solidFill>
                <a:srgbClr val="000000"/>
              </a:solidFill>
              <a:latin typeface="Arial" panose="020B0604020202020204"/>
            </a:endParaRPr>
          </a:p>
        </p:txBody>
      </p:sp>
      <p:sp>
        <p:nvSpPr>
          <p:cNvPr id="123" name="PlaceHolder 3"/>
          <p:cNvSpPr>
            <a:spLocks noGrp="1"/>
          </p:cNvSpPr>
          <p:nvPr>
            <p:ph type="dt"/>
          </p:nvPr>
        </p:nvSpPr>
        <p:spPr>
          <a:xfrm>
            <a:off x="0" y="0"/>
            <a:ext cx="0" cy="0"/>
          </a:xfrm>
          <a:prstGeom prst="rect">
            <a:avLst/>
          </a:prstGeom>
        </p:spPr>
        <p:txBody>
          <a:bodyPr lIns="90000" tIns="45000" rIns="90000" bIns="45000">
            <a:noAutofit/>
          </a:bodyPr>
          <a:lstStyle/>
          <a:p>
            <a:pPr>
              <a:lnSpc>
                <a:spcPct val="100000"/>
              </a:lnSpc>
            </a:pPr>
            <a:fld id="{18BA19FF-EDF1-4904-80E8-D0181E503836}" type="datetime">
              <a:rPr lang="en-US" sz="1800" b="0" strike="noStrike" spc="-1">
                <a:solidFill>
                  <a:srgbClr val="000000"/>
                </a:solidFill>
                <a:latin typeface="Arial" panose="020B0604020202020204"/>
                <a:ea typeface="Arial Unicode MS"/>
              </a:rPr>
            </a:fld>
            <a:endParaRPr lang="en-IN" sz="1800" b="0" strike="noStrike" spc="-1">
              <a:latin typeface="Times New Roman" panose="02020603050405020304"/>
            </a:endParaRPr>
          </a:p>
        </p:txBody>
      </p:sp>
      <p:sp>
        <p:nvSpPr>
          <p:cNvPr id="124" name="PlaceHolder 4"/>
          <p:cNvSpPr>
            <a:spLocks noGrp="1"/>
          </p:cNvSpPr>
          <p:nvPr>
            <p:ph type="ftr"/>
          </p:nvPr>
        </p:nvSpPr>
        <p:spPr>
          <a:xfrm>
            <a:off x="0" y="0"/>
            <a:ext cx="0" cy="0"/>
          </a:xfrm>
          <a:prstGeom prst="rect">
            <a:avLst/>
          </a:prstGeom>
        </p:spPr>
        <p:txBody>
          <a:bodyPr lIns="90000" tIns="45000" rIns="90000" bIns="45000">
            <a:noAutofit/>
          </a:bodyPr>
          <a:lstStyle/>
          <a:p>
            <a:endParaRPr lang="en-IN" sz="2400" b="0" strike="noStrike" spc="-1">
              <a:latin typeface="Times New Roman" panose="02020603050405020304"/>
            </a:endParaRPr>
          </a:p>
        </p:txBody>
      </p:sp>
      <p:sp>
        <p:nvSpPr>
          <p:cNvPr id="125" name="PlaceHolder 5"/>
          <p:cNvSpPr>
            <a:spLocks noGrp="1"/>
          </p:cNvSpPr>
          <p:nvPr>
            <p:ph type="sldNum"/>
          </p:nvPr>
        </p:nvSpPr>
        <p:spPr>
          <a:xfrm>
            <a:off x="0" y="0"/>
            <a:ext cx="0" cy="0"/>
          </a:xfrm>
          <a:prstGeom prst="rect">
            <a:avLst/>
          </a:prstGeom>
        </p:spPr>
        <p:txBody>
          <a:bodyPr lIns="90000" tIns="45000" rIns="90000" bIns="45000">
            <a:noAutofit/>
          </a:bodyPr>
          <a:lstStyle/>
          <a:p>
            <a:pPr>
              <a:lnSpc>
                <a:spcPct val="100000"/>
              </a:lnSpc>
            </a:pPr>
            <a:fld id="{F0D1ACF1-485D-4C0D-999A-B437AB0688C9}" type="slidenum">
              <a:rPr lang="en-US" sz="1800" b="0" strike="noStrike" spc="-1">
                <a:solidFill>
                  <a:srgbClr val="000000"/>
                </a:solidFill>
                <a:latin typeface="Arial" panose="020B0604020202020204"/>
                <a:ea typeface="Arial Unicode MS"/>
              </a:rPr>
            </a:fld>
            <a:endParaRPr lang="en-IN" sz="18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 name="PlaceHolder 1"/>
          <p:cNvSpPr>
            <a:spLocks noGrp="1"/>
          </p:cNvSpPr>
          <p:nvPr>
            <p:ph type="title"/>
          </p:nvPr>
        </p:nvSpPr>
        <p:spPr>
          <a:xfrm>
            <a:off x="0" y="0"/>
            <a:ext cx="0" cy="0"/>
          </a:xfrm>
          <a:prstGeom prst="rect">
            <a:avLst/>
          </a:prstGeom>
        </p:spPr>
        <p:txBody>
          <a:bodyPr lIns="90000" tIns="45000" rIns="90000" bIns="45000">
            <a:noAutofit/>
          </a:bodyPr>
          <a:lstStyle/>
          <a:p>
            <a:pPr>
              <a:lnSpc>
                <a:spcPct val="90000"/>
              </a:lnSpc>
            </a:pPr>
            <a:r>
              <a:rPr lang="en-US" sz="4400" b="0" strike="noStrike" spc="-1">
                <a:solidFill>
                  <a:srgbClr val="000000"/>
                </a:solidFill>
                <a:latin typeface="Arial" panose="020B0604020202020204"/>
                <a:ea typeface="Arial Unicode MS"/>
              </a:rPr>
              <a:t>Click to edit Master title style</a:t>
            </a:r>
            <a:endParaRPr lang="en-US" sz="4400" b="0" strike="noStrike" spc="-1">
              <a:solidFill>
                <a:srgbClr val="000000"/>
              </a:solidFill>
              <a:latin typeface="Arial" panose="020B0604020202020204"/>
            </a:endParaRPr>
          </a:p>
        </p:txBody>
      </p:sp>
      <p:sp>
        <p:nvSpPr>
          <p:cNvPr id="163" name="PlaceHolder 2"/>
          <p:cNvSpPr>
            <a:spLocks noGrp="1"/>
          </p:cNvSpPr>
          <p:nvPr>
            <p:ph type="body"/>
          </p:nvPr>
        </p:nvSpPr>
        <p:spPr>
          <a:xfrm>
            <a:off x="0" y="0"/>
            <a:ext cx="0" cy="0"/>
          </a:xfrm>
          <a:prstGeom prst="rect">
            <a:avLst/>
          </a:prstGeom>
        </p:spPr>
        <p:txBody>
          <a:bodyPr lIns="90000" tIns="45000" rIns="90000" bIns="45000">
            <a:noAutofit/>
          </a:bodyPr>
          <a:lstStyle/>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Arial" panose="020B0604020202020204"/>
                <a:ea typeface="Arial Unicode MS"/>
              </a:rPr>
              <a:t>Click to edit Master text styles</a:t>
            </a:r>
            <a:endParaRPr lang="en-US" sz="2800" b="0" strike="noStrike" spc="-1">
              <a:solidFill>
                <a:srgbClr val="000000"/>
              </a:solidFill>
              <a:latin typeface="Arial" panose="020B0604020202020204"/>
            </a:endParaRPr>
          </a:p>
          <a:p>
            <a:pPr marL="685800" lvl="1" indent="-227965">
              <a:lnSpc>
                <a:spcPct val="90000"/>
              </a:lnSpc>
              <a:spcBef>
                <a:spcPts val="500"/>
              </a:spcBef>
              <a:buClr>
                <a:srgbClr val="000000"/>
              </a:buClr>
              <a:buFont typeface="Arial" panose="020B0604020202020204"/>
              <a:buChar char="•"/>
            </a:pPr>
            <a:r>
              <a:rPr lang="en-US" sz="2400" b="0" strike="noStrike" spc="-1">
                <a:solidFill>
                  <a:srgbClr val="000000"/>
                </a:solidFill>
                <a:latin typeface="Arial" panose="020B0604020202020204"/>
                <a:ea typeface="Arial Unicode MS"/>
              </a:rPr>
              <a:t>Second level</a:t>
            </a:r>
            <a:endParaRPr lang="en-US" sz="2400" b="0" strike="noStrike" spc="-1">
              <a:solidFill>
                <a:srgbClr val="000000"/>
              </a:solidFill>
              <a:latin typeface="Arial" panose="020B0604020202020204"/>
            </a:endParaRPr>
          </a:p>
          <a:p>
            <a:pPr marL="1143000" lvl="2" indent="-227965">
              <a:lnSpc>
                <a:spcPct val="90000"/>
              </a:lnSpc>
              <a:spcBef>
                <a:spcPts val="500"/>
              </a:spcBef>
              <a:buClr>
                <a:srgbClr val="000000"/>
              </a:buClr>
              <a:buFont typeface="Arial" panose="020B0604020202020204"/>
              <a:buChar char="•"/>
            </a:pPr>
            <a:r>
              <a:rPr lang="en-US" sz="2000" b="0" strike="noStrike" spc="-1">
                <a:solidFill>
                  <a:srgbClr val="000000"/>
                </a:solidFill>
                <a:latin typeface="Arial" panose="020B0604020202020204"/>
                <a:ea typeface="Arial Unicode MS"/>
              </a:rPr>
              <a:t>Third level</a:t>
            </a:r>
            <a:endParaRPr lang="en-US" sz="2000" b="0" strike="noStrike" spc="-1">
              <a:solidFill>
                <a:srgbClr val="000000"/>
              </a:solidFill>
              <a:latin typeface="Arial" panose="020B0604020202020204"/>
            </a:endParaRPr>
          </a:p>
          <a:p>
            <a:pPr marL="1600200" lvl="3" indent="-227965">
              <a:lnSpc>
                <a:spcPct val="90000"/>
              </a:lnSpc>
              <a:spcBef>
                <a:spcPts val="500"/>
              </a:spcBef>
              <a:buClr>
                <a:srgbClr val="000000"/>
              </a:buClr>
              <a:buFont typeface="Arial" panose="020B0604020202020204"/>
              <a:buChar char="•"/>
            </a:pPr>
            <a:r>
              <a:rPr lang="en-US" sz="1800" b="0" strike="noStrike" spc="-1">
                <a:solidFill>
                  <a:srgbClr val="000000"/>
                </a:solidFill>
                <a:latin typeface="Arial" panose="020B0604020202020204"/>
                <a:ea typeface="Arial Unicode MS"/>
              </a:rPr>
              <a:t>Fourth level</a:t>
            </a:r>
            <a:endParaRPr lang="en-US" sz="1800" b="0" strike="noStrike" spc="-1">
              <a:solidFill>
                <a:srgbClr val="000000"/>
              </a:solidFill>
              <a:latin typeface="Arial" panose="020B0604020202020204"/>
            </a:endParaRPr>
          </a:p>
          <a:p>
            <a:pPr marL="2057400" lvl="4" indent="-227965">
              <a:lnSpc>
                <a:spcPct val="90000"/>
              </a:lnSpc>
              <a:spcBef>
                <a:spcPts val="500"/>
              </a:spcBef>
              <a:buClr>
                <a:srgbClr val="000000"/>
              </a:buClr>
              <a:buFont typeface="Arial" panose="020B0604020202020204"/>
              <a:buChar char="•"/>
            </a:pPr>
            <a:r>
              <a:rPr lang="en-US" sz="1800" b="0" strike="noStrike" spc="-1">
                <a:solidFill>
                  <a:srgbClr val="000000"/>
                </a:solidFill>
                <a:latin typeface="Arial" panose="020B0604020202020204"/>
                <a:ea typeface="Arial Unicode MS"/>
              </a:rPr>
              <a:t>Fifth level</a:t>
            </a:r>
            <a:endParaRPr lang="en-US" sz="1800" b="0" strike="noStrike" spc="-1">
              <a:solidFill>
                <a:srgbClr val="000000"/>
              </a:solidFill>
              <a:latin typeface="Arial" panose="020B0604020202020204"/>
            </a:endParaRPr>
          </a:p>
        </p:txBody>
      </p:sp>
      <p:sp>
        <p:nvSpPr>
          <p:cNvPr id="164" name="PlaceHolder 3"/>
          <p:cNvSpPr>
            <a:spLocks noGrp="1"/>
          </p:cNvSpPr>
          <p:nvPr>
            <p:ph type="dt"/>
          </p:nvPr>
        </p:nvSpPr>
        <p:spPr>
          <a:xfrm>
            <a:off x="0" y="0"/>
            <a:ext cx="0" cy="0"/>
          </a:xfrm>
          <a:prstGeom prst="rect">
            <a:avLst/>
          </a:prstGeom>
        </p:spPr>
        <p:txBody>
          <a:bodyPr lIns="90000" tIns="45000" rIns="90000" bIns="45000">
            <a:noAutofit/>
          </a:bodyPr>
          <a:lstStyle/>
          <a:p>
            <a:pPr>
              <a:lnSpc>
                <a:spcPct val="100000"/>
              </a:lnSpc>
            </a:pPr>
            <a:fld id="{9755F073-6BD6-473F-8284-512214DFC9EC}" type="datetime1">
              <a:rPr lang="en-US" sz="1800" b="0" strike="noStrike" spc="-1">
                <a:solidFill>
                  <a:srgbClr val="000000"/>
                </a:solidFill>
                <a:latin typeface="Arial" panose="020B0604020202020204"/>
                <a:ea typeface="Arial Unicode MS"/>
              </a:rPr>
            </a:fld>
            <a:endParaRPr lang="en-IN" sz="1800" b="0" strike="noStrike" spc="-1">
              <a:latin typeface="Times New Roman" panose="02020603050405020304"/>
            </a:endParaRPr>
          </a:p>
        </p:txBody>
      </p:sp>
      <p:sp>
        <p:nvSpPr>
          <p:cNvPr id="165" name="PlaceHolder 4"/>
          <p:cNvSpPr>
            <a:spLocks noGrp="1"/>
          </p:cNvSpPr>
          <p:nvPr>
            <p:ph type="ftr"/>
          </p:nvPr>
        </p:nvSpPr>
        <p:spPr>
          <a:xfrm>
            <a:off x="0" y="0"/>
            <a:ext cx="0" cy="0"/>
          </a:xfrm>
          <a:prstGeom prst="rect">
            <a:avLst/>
          </a:prstGeom>
        </p:spPr>
        <p:txBody>
          <a:bodyPr lIns="90000" tIns="45000" rIns="90000" bIns="45000">
            <a:noAutofit/>
          </a:bodyPr>
          <a:lstStyle/>
          <a:p>
            <a:pPr>
              <a:lnSpc>
                <a:spcPct val="100000"/>
              </a:lnSpc>
            </a:pPr>
            <a:r>
              <a:rPr lang="en-US" sz="1800" b="0" strike="noStrike" spc="-1">
                <a:solidFill>
                  <a:srgbClr val="000000"/>
                </a:solidFill>
                <a:latin typeface="Arial" panose="020B0604020202020204"/>
                <a:ea typeface="Arial Unicode MS"/>
              </a:rPr>
              <a:t>NIIT Ltd. Strickly Confidential – Limited Circulation</a:t>
            </a:r>
            <a:endParaRPr lang="en-IN" sz="1800" b="0" strike="noStrike" spc="-1">
              <a:latin typeface="Times New Roman" panose="02020603050405020304"/>
            </a:endParaRPr>
          </a:p>
        </p:txBody>
      </p:sp>
      <p:sp>
        <p:nvSpPr>
          <p:cNvPr id="166" name="PlaceHolder 5"/>
          <p:cNvSpPr>
            <a:spLocks noGrp="1"/>
          </p:cNvSpPr>
          <p:nvPr>
            <p:ph type="sldNum"/>
          </p:nvPr>
        </p:nvSpPr>
        <p:spPr>
          <a:xfrm>
            <a:off x="0" y="0"/>
            <a:ext cx="0" cy="0"/>
          </a:xfrm>
          <a:prstGeom prst="rect">
            <a:avLst/>
          </a:prstGeom>
        </p:spPr>
        <p:txBody>
          <a:bodyPr lIns="90000" tIns="45000" rIns="90000" bIns="45000">
            <a:noAutofit/>
          </a:bodyPr>
          <a:lstStyle/>
          <a:p>
            <a:pPr>
              <a:lnSpc>
                <a:spcPct val="100000"/>
              </a:lnSpc>
            </a:pPr>
            <a:fld id="{EB15D1F1-E9EC-4A9F-8D61-86BF5DCEFBF8}" type="slidenum">
              <a:rPr lang="en-US" sz="1800" b="0" strike="noStrike" spc="-1">
                <a:solidFill>
                  <a:srgbClr val="000000"/>
                </a:solidFill>
                <a:latin typeface="Arial" panose="020B0604020202020204"/>
                <a:ea typeface="Arial Unicode MS"/>
              </a:rPr>
            </a:fld>
            <a:endParaRPr lang="en-IN" sz="18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panose="020B0604020202020204"/>
              </a:rPr>
              <a:t>Click to edit the title text format</a:t>
            </a:r>
            <a:endParaRPr lang="en-US" sz="1800" b="0" strike="noStrike" spc="-1">
              <a:solidFill>
                <a:srgbClr val="000000"/>
              </a:solidFill>
              <a:latin typeface="Arial" panose="020B0604020202020204"/>
            </a:endParaRPr>
          </a:p>
        </p:txBody>
      </p:sp>
      <p:sp>
        <p:nvSpPr>
          <p:cNvPr id="204" name="PlaceHolder 2"/>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Arial" panose="020B0604020202020204"/>
              </a:rPr>
              <a:t>Click to edit the outline text format</a:t>
            </a:r>
            <a:endParaRPr lang="en-US" sz="2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000" b="0" strike="noStrike" spc="-1">
                <a:solidFill>
                  <a:srgbClr val="000000"/>
                </a:solidFill>
                <a:latin typeface="Arial" panose="020B0604020202020204"/>
              </a:rPr>
              <a:t>Second Outline Level</a:t>
            </a:r>
            <a:endParaRPr lang="en-US" sz="20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endParaRPr lang="en-US"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Fourth Outline Level</a:t>
            </a:r>
            <a:endParaRPr lang="en-US"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Fifth Outline Level</a:t>
            </a:r>
            <a:endParaRPr lang="en-US"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Sixth Outline Level</a:t>
            </a:r>
            <a:endParaRPr lang="en-US"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Seventh Outline Level</a:t>
            </a:r>
            <a:endParaRPr lang="en-US"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1" name="Picture 2"/>
          <p:cNvPicPr/>
          <p:nvPr/>
        </p:nvPicPr>
        <p:blipFill>
          <a:blip r:embed="rId1"/>
          <a:srcRect t="27519" b="33328"/>
          <a:stretch>
            <a:fillRect/>
          </a:stretch>
        </p:blipFill>
        <p:spPr>
          <a:xfrm>
            <a:off x="2131560" y="1964880"/>
            <a:ext cx="7539480" cy="196740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1707480" y="0"/>
            <a:ext cx="360" cy="450000"/>
          </a:xfrm>
          <a:custGeom>
            <a:avLst/>
            <a:gdLst/>
            <a:ahLst/>
            <a:cxnLst/>
            <a:rect l="l" t="t" r="r" b="b"/>
            <a:pathLst>
              <a:path w="21600" h="21600">
                <a:moveTo>
                  <a:pt x="0" y="0"/>
                </a:moveTo>
                <a:lnTo>
                  <a:pt x="21600" y="21600"/>
                </a:lnTo>
              </a:path>
            </a:pathLst>
          </a:custGeom>
          <a:noFill/>
          <a:ln>
            <a:tailEnd type="arrow" w="med" len="med"/>
          </a:ln>
        </p:spPr>
        <p:style>
          <a:lnRef idx="1">
            <a:schemeClr val="accent1"/>
          </a:lnRef>
          <a:fillRef idx="0">
            <a:schemeClr val="accent1"/>
          </a:fillRef>
          <a:effectRef idx="0">
            <a:schemeClr val="accent1"/>
          </a:effectRef>
          <a:fontRef idx="minor"/>
        </p:style>
      </p:sp>
      <p:sp>
        <p:nvSpPr>
          <p:cNvPr id="301" name="CustomShape 2"/>
          <p:cNvSpPr/>
          <p:nvPr/>
        </p:nvSpPr>
        <p:spPr>
          <a:xfrm>
            <a:off x="406440" y="450360"/>
            <a:ext cx="2602080" cy="1125720"/>
          </a:xfrm>
          <a:prstGeom prst="flowChartDecision">
            <a:avLst/>
          </a:prstGeom>
        </p:spPr>
        <p:style>
          <a:lnRef idx="2">
            <a:schemeClr val="accent1"/>
          </a:lnRef>
          <a:fillRef idx="1">
            <a:schemeClr val="lt1"/>
          </a:fillRef>
          <a:effectRef idx="0">
            <a:schemeClr val="accent1"/>
          </a:effectRef>
          <a:fontRef idx="minor"/>
        </p:style>
        <p:txBody>
          <a:bodyPr lIns="88560" tIns="44280" rIns="88560" bIns="44280" anchor="ctr">
            <a:noAutofit/>
          </a:bodyPr>
          <a:lstStyle/>
          <a:p>
            <a:pPr algn="ctr">
              <a:lnSpc>
                <a:spcPct val="100000"/>
              </a:lnSpc>
            </a:pPr>
            <a:r>
              <a:rPr lang="en-US" sz="1400" b="0" strike="noStrike" spc="-1">
                <a:solidFill>
                  <a:srgbClr val="000000"/>
                </a:solidFill>
                <a:latin typeface="inter-bold"/>
                <a:ea typeface="Arial Unicode MS"/>
              </a:rPr>
              <a:t>Condition_1 ?</a:t>
            </a:r>
            <a:endParaRPr lang="en-IN" sz="1400" b="0" strike="noStrike" spc="-1">
              <a:latin typeface="Arial" panose="020B0604020202020204"/>
            </a:endParaRPr>
          </a:p>
        </p:txBody>
      </p:sp>
      <p:sp>
        <p:nvSpPr>
          <p:cNvPr id="302" name="Line 3"/>
          <p:cNvSpPr/>
          <p:nvPr/>
        </p:nvSpPr>
        <p:spPr>
          <a:xfrm>
            <a:off x="1707480" y="1576080"/>
            <a:ext cx="0" cy="300240"/>
          </a:xfrm>
          <a:prstGeom prst="line">
            <a:avLst/>
          </a:prstGeom>
        </p:spPr>
        <p:style>
          <a:lnRef idx="1">
            <a:schemeClr val="accent1"/>
          </a:lnRef>
          <a:fillRef idx="0">
            <a:schemeClr val="accent1"/>
          </a:fillRef>
          <a:effectRef idx="0">
            <a:schemeClr val="accent1"/>
          </a:effectRef>
          <a:fontRef idx="minor"/>
        </p:style>
      </p:sp>
      <p:sp>
        <p:nvSpPr>
          <p:cNvPr id="303" name="CustomShape 4"/>
          <p:cNvSpPr/>
          <p:nvPr/>
        </p:nvSpPr>
        <p:spPr>
          <a:xfrm>
            <a:off x="1707480" y="2176920"/>
            <a:ext cx="360" cy="375120"/>
          </a:xfrm>
          <a:custGeom>
            <a:avLst/>
            <a:gdLst/>
            <a:ahLst/>
            <a:cxnLst/>
            <a:rect l="l" t="t" r="r" b="b"/>
            <a:pathLst>
              <a:path w="21600" h="21600">
                <a:moveTo>
                  <a:pt x="0" y="0"/>
                </a:moveTo>
                <a:lnTo>
                  <a:pt x="21600" y="21600"/>
                </a:lnTo>
              </a:path>
            </a:pathLst>
          </a:custGeom>
          <a:noFill/>
          <a:ln>
            <a:tailEnd type="arrow" w="med" len="med"/>
          </a:ln>
        </p:spPr>
        <p:style>
          <a:lnRef idx="1">
            <a:schemeClr val="accent1"/>
          </a:lnRef>
          <a:fillRef idx="0">
            <a:schemeClr val="accent1"/>
          </a:fillRef>
          <a:effectRef idx="0">
            <a:schemeClr val="accent1"/>
          </a:effectRef>
          <a:fontRef idx="minor"/>
        </p:style>
      </p:sp>
      <p:sp>
        <p:nvSpPr>
          <p:cNvPr id="304" name="CustomShape 5"/>
          <p:cNvSpPr/>
          <p:nvPr/>
        </p:nvSpPr>
        <p:spPr>
          <a:xfrm>
            <a:off x="1410480" y="1834200"/>
            <a:ext cx="554760" cy="302040"/>
          </a:xfrm>
          <a:prstGeom prst="rect">
            <a:avLst/>
          </a:prstGeom>
          <a:noFill/>
          <a:ln>
            <a:noFill/>
          </a:ln>
        </p:spPr>
        <p:style>
          <a:lnRef idx="0">
            <a:scrgbClr r="0" g="0" b="0"/>
          </a:lnRef>
          <a:fillRef idx="0">
            <a:scrgbClr r="0" g="0" b="0"/>
          </a:fillRef>
          <a:effectRef idx="0">
            <a:scrgbClr r="0" g="0" b="0"/>
          </a:effectRef>
          <a:fontRef idx="minor"/>
        </p:style>
        <p:txBody>
          <a:bodyPr wrap="none" lIns="88560" tIns="44280" rIns="88560" bIns="44280">
            <a:spAutoFit/>
          </a:bodyPr>
          <a:lstStyle/>
          <a:p>
            <a:pPr>
              <a:lnSpc>
                <a:spcPct val="100000"/>
              </a:lnSpc>
            </a:pPr>
            <a:r>
              <a:rPr lang="en-US" sz="1400" b="0" strike="noStrike" spc="-1">
                <a:solidFill>
                  <a:srgbClr val="000000"/>
                </a:solidFill>
                <a:latin typeface="inter-bold"/>
                <a:ea typeface="Arial Unicode MS"/>
              </a:rPr>
              <a:t>True</a:t>
            </a:r>
            <a:endParaRPr lang="en-IN" sz="1400" b="0" strike="noStrike" spc="-1">
              <a:latin typeface="Arial" panose="020B0604020202020204"/>
            </a:endParaRPr>
          </a:p>
        </p:txBody>
      </p:sp>
      <p:sp>
        <p:nvSpPr>
          <p:cNvPr id="305" name="CustomShape 6"/>
          <p:cNvSpPr/>
          <p:nvPr/>
        </p:nvSpPr>
        <p:spPr>
          <a:xfrm>
            <a:off x="748800" y="2552040"/>
            <a:ext cx="2081160" cy="600120"/>
          </a:xfrm>
          <a:prstGeom prst="rect">
            <a:avLst/>
          </a:prstGeom>
        </p:spPr>
        <p:style>
          <a:lnRef idx="2">
            <a:schemeClr val="accent1"/>
          </a:lnRef>
          <a:fillRef idx="1">
            <a:schemeClr val="lt1"/>
          </a:fillRef>
          <a:effectRef idx="0">
            <a:schemeClr val="accent1"/>
          </a:effectRef>
          <a:fontRef idx="minor"/>
        </p:style>
        <p:txBody>
          <a:bodyPr lIns="88560" tIns="44280" rIns="88560" bIns="44280" anchor="ctr">
            <a:noAutofit/>
          </a:bodyPr>
          <a:lstStyle/>
          <a:p>
            <a:pPr algn="ctr">
              <a:lnSpc>
                <a:spcPct val="100000"/>
              </a:lnSpc>
            </a:pPr>
            <a:r>
              <a:rPr lang="en-US" sz="1400" b="0" strike="noStrike" spc="-1">
                <a:solidFill>
                  <a:srgbClr val="000000"/>
                </a:solidFill>
                <a:latin typeface="inter-bold"/>
                <a:ea typeface="Arial Unicode MS"/>
              </a:rPr>
              <a:t>Statement 1</a:t>
            </a:r>
            <a:endParaRPr lang="en-IN" sz="1400" b="0" strike="noStrike" spc="-1">
              <a:latin typeface="Arial" panose="020B0604020202020204"/>
            </a:endParaRPr>
          </a:p>
        </p:txBody>
      </p:sp>
      <p:sp>
        <p:nvSpPr>
          <p:cNvPr id="306" name="Line 7"/>
          <p:cNvSpPr/>
          <p:nvPr/>
        </p:nvSpPr>
        <p:spPr>
          <a:xfrm>
            <a:off x="3008520" y="1013040"/>
            <a:ext cx="137160" cy="0"/>
          </a:xfrm>
          <a:prstGeom prst="line">
            <a:avLst/>
          </a:prstGeom>
        </p:spPr>
        <p:style>
          <a:lnRef idx="1">
            <a:schemeClr val="accent1"/>
          </a:lnRef>
          <a:fillRef idx="0">
            <a:schemeClr val="accent1"/>
          </a:fillRef>
          <a:effectRef idx="0">
            <a:schemeClr val="accent1"/>
          </a:effectRef>
          <a:fontRef idx="minor"/>
        </p:style>
      </p:sp>
      <p:sp>
        <p:nvSpPr>
          <p:cNvPr id="307" name="CustomShape 8"/>
          <p:cNvSpPr/>
          <p:nvPr/>
        </p:nvSpPr>
        <p:spPr>
          <a:xfrm>
            <a:off x="3111840" y="831240"/>
            <a:ext cx="626400" cy="302040"/>
          </a:xfrm>
          <a:prstGeom prst="rect">
            <a:avLst/>
          </a:prstGeom>
          <a:noFill/>
          <a:ln>
            <a:noFill/>
          </a:ln>
        </p:spPr>
        <p:style>
          <a:lnRef idx="0">
            <a:scrgbClr r="0" g="0" b="0"/>
          </a:lnRef>
          <a:fillRef idx="0">
            <a:scrgbClr r="0" g="0" b="0"/>
          </a:fillRef>
          <a:effectRef idx="0">
            <a:scrgbClr r="0" g="0" b="0"/>
          </a:effectRef>
          <a:fontRef idx="minor"/>
        </p:style>
        <p:txBody>
          <a:bodyPr wrap="none" lIns="88560" tIns="44280" rIns="88560" bIns="44280">
            <a:spAutoFit/>
          </a:bodyPr>
          <a:lstStyle/>
          <a:p>
            <a:pPr>
              <a:lnSpc>
                <a:spcPct val="100000"/>
              </a:lnSpc>
            </a:pPr>
            <a:r>
              <a:rPr lang="en-US" sz="1400" b="0" strike="noStrike" spc="-1">
                <a:solidFill>
                  <a:srgbClr val="000000"/>
                </a:solidFill>
                <a:latin typeface="inter-bold"/>
                <a:ea typeface="Arial Unicode MS"/>
              </a:rPr>
              <a:t>False</a:t>
            </a:r>
            <a:endParaRPr lang="en-IN" sz="1400" b="0" strike="noStrike" spc="-1">
              <a:latin typeface="Arial" panose="020B0604020202020204"/>
            </a:endParaRPr>
          </a:p>
        </p:txBody>
      </p:sp>
      <p:sp>
        <p:nvSpPr>
          <p:cNvPr id="308" name="Line 9"/>
          <p:cNvSpPr/>
          <p:nvPr/>
        </p:nvSpPr>
        <p:spPr>
          <a:xfrm>
            <a:off x="3737880" y="1013040"/>
            <a:ext cx="161280" cy="0"/>
          </a:xfrm>
          <a:prstGeom prst="line">
            <a:avLst/>
          </a:prstGeom>
        </p:spPr>
        <p:style>
          <a:lnRef idx="1">
            <a:schemeClr val="accent1"/>
          </a:lnRef>
          <a:fillRef idx="0">
            <a:schemeClr val="accent1"/>
          </a:fillRef>
          <a:effectRef idx="0">
            <a:schemeClr val="accent1"/>
          </a:effectRef>
          <a:fontRef idx="minor"/>
        </p:style>
      </p:sp>
      <p:sp>
        <p:nvSpPr>
          <p:cNvPr id="309" name="CustomShape 10"/>
          <p:cNvSpPr/>
          <p:nvPr/>
        </p:nvSpPr>
        <p:spPr>
          <a:xfrm>
            <a:off x="2598120" y="1195200"/>
            <a:ext cx="2602080" cy="1125720"/>
          </a:xfrm>
          <a:prstGeom prst="flowChartDecision">
            <a:avLst/>
          </a:prstGeom>
        </p:spPr>
        <p:style>
          <a:lnRef idx="2">
            <a:schemeClr val="accent1"/>
          </a:lnRef>
          <a:fillRef idx="1">
            <a:schemeClr val="lt1"/>
          </a:fillRef>
          <a:effectRef idx="0">
            <a:schemeClr val="accent1"/>
          </a:effectRef>
          <a:fontRef idx="minor"/>
        </p:style>
        <p:txBody>
          <a:bodyPr lIns="88560" tIns="44280" rIns="88560" bIns="44280" anchor="ctr">
            <a:noAutofit/>
          </a:bodyPr>
          <a:lstStyle/>
          <a:p>
            <a:pPr algn="ctr">
              <a:lnSpc>
                <a:spcPct val="100000"/>
              </a:lnSpc>
            </a:pPr>
            <a:r>
              <a:rPr lang="en-US" sz="1400" b="0" strike="noStrike" spc="-1">
                <a:solidFill>
                  <a:srgbClr val="000000"/>
                </a:solidFill>
                <a:latin typeface="inter-bold"/>
                <a:ea typeface="Arial Unicode MS"/>
              </a:rPr>
              <a:t>Condition_2 ?</a:t>
            </a:r>
            <a:endParaRPr lang="en-IN" sz="1400" b="0" strike="noStrike" spc="-1">
              <a:latin typeface="Arial" panose="020B0604020202020204"/>
            </a:endParaRPr>
          </a:p>
        </p:txBody>
      </p:sp>
      <p:sp>
        <p:nvSpPr>
          <p:cNvPr id="310" name="CustomShape 11"/>
          <p:cNvSpPr/>
          <p:nvPr/>
        </p:nvSpPr>
        <p:spPr>
          <a:xfrm>
            <a:off x="3899160" y="1013400"/>
            <a:ext cx="360" cy="181440"/>
          </a:xfrm>
          <a:custGeom>
            <a:avLst/>
            <a:gdLst/>
            <a:ahLst/>
            <a:cxnLst/>
            <a:rect l="l" t="t" r="r" b="b"/>
            <a:pathLst>
              <a:path w="21600" h="21600">
                <a:moveTo>
                  <a:pt x="0" y="0"/>
                </a:moveTo>
                <a:lnTo>
                  <a:pt x="21600" y="21600"/>
                </a:lnTo>
              </a:path>
            </a:pathLst>
          </a:custGeom>
          <a:noFill/>
          <a:ln>
            <a:tailEnd type="arrow" w="med" len="med"/>
          </a:ln>
        </p:spPr>
        <p:style>
          <a:lnRef idx="1">
            <a:schemeClr val="accent1"/>
          </a:lnRef>
          <a:fillRef idx="0">
            <a:schemeClr val="accent1"/>
          </a:fillRef>
          <a:effectRef idx="0">
            <a:schemeClr val="accent1"/>
          </a:effectRef>
          <a:fontRef idx="minor"/>
        </p:style>
      </p:sp>
      <p:sp>
        <p:nvSpPr>
          <p:cNvPr id="311" name="Line 12"/>
          <p:cNvSpPr/>
          <p:nvPr/>
        </p:nvSpPr>
        <p:spPr>
          <a:xfrm>
            <a:off x="3899160" y="2293920"/>
            <a:ext cx="0" cy="300240"/>
          </a:xfrm>
          <a:prstGeom prst="line">
            <a:avLst/>
          </a:prstGeom>
        </p:spPr>
        <p:style>
          <a:lnRef idx="1">
            <a:schemeClr val="accent1"/>
          </a:lnRef>
          <a:fillRef idx="0">
            <a:schemeClr val="accent1"/>
          </a:fillRef>
          <a:effectRef idx="0">
            <a:schemeClr val="accent1"/>
          </a:effectRef>
          <a:fontRef idx="minor"/>
        </p:style>
      </p:sp>
      <p:sp>
        <p:nvSpPr>
          <p:cNvPr id="312" name="CustomShape 13"/>
          <p:cNvSpPr/>
          <p:nvPr/>
        </p:nvSpPr>
        <p:spPr>
          <a:xfrm>
            <a:off x="3899160" y="2894400"/>
            <a:ext cx="360" cy="375120"/>
          </a:xfrm>
          <a:custGeom>
            <a:avLst/>
            <a:gdLst/>
            <a:ahLst/>
            <a:cxnLst/>
            <a:rect l="l" t="t" r="r" b="b"/>
            <a:pathLst>
              <a:path w="21600" h="21600">
                <a:moveTo>
                  <a:pt x="0" y="0"/>
                </a:moveTo>
                <a:lnTo>
                  <a:pt x="21600" y="21600"/>
                </a:lnTo>
              </a:path>
            </a:pathLst>
          </a:custGeom>
          <a:noFill/>
          <a:ln>
            <a:tailEnd type="arrow" w="med" len="med"/>
          </a:ln>
        </p:spPr>
        <p:style>
          <a:lnRef idx="1">
            <a:schemeClr val="accent1"/>
          </a:lnRef>
          <a:fillRef idx="0">
            <a:schemeClr val="accent1"/>
          </a:fillRef>
          <a:effectRef idx="0">
            <a:schemeClr val="accent1"/>
          </a:effectRef>
          <a:fontRef idx="minor"/>
        </p:style>
      </p:sp>
      <p:sp>
        <p:nvSpPr>
          <p:cNvPr id="313" name="CustomShape 14"/>
          <p:cNvSpPr/>
          <p:nvPr/>
        </p:nvSpPr>
        <p:spPr>
          <a:xfrm>
            <a:off x="3601800" y="2552040"/>
            <a:ext cx="554760" cy="302040"/>
          </a:xfrm>
          <a:prstGeom prst="rect">
            <a:avLst/>
          </a:prstGeom>
          <a:noFill/>
          <a:ln>
            <a:noFill/>
          </a:ln>
        </p:spPr>
        <p:style>
          <a:lnRef idx="0">
            <a:scrgbClr r="0" g="0" b="0"/>
          </a:lnRef>
          <a:fillRef idx="0">
            <a:scrgbClr r="0" g="0" b="0"/>
          </a:fillRef>
          <a:effectRef idx="0">
            <a:scrgbClr r="0" g="0" b="0"/>
          </a:effectRef>
          <a:fontRef idx="minor"/>
        </p:style>
        <p:txBody>
          <a:bodyPr wrap="none" lIns="88560" tIns="44280" rIns="88560" bIns="44280">
            <a:spAutoFit/>
          </a:bodyPr>
          <a:lstStyle/>
          <a:p>
            <a:pPr>
              <a:lnSpc>
                <a:spcPct val="100000"/>
              </a:lnSpc>
            </a:pPr>
            <a:r>
              <a:rPr lang="en-US" sz="1400" b="0" strike="noStrike" spc="-1">
                <a:solidFill>
                  <a:srgbClr val="000000"/>
                </a:solidFill>
                <a:latin typeface="inter-bold"/>
                <a:ea typeface="Arial Unicode MS"/>
              </a:rPr>
              <a:t>True</a:t>
            </a:r>
            <a:endParaRPr lang="en-IN" sz="1400" b="0" strike="noStrike" spc="-1">
              <a:latin typeface="Arial" panose="020B0604020202020204"/>
            </a:endParaRPr>
          </a:p>
        </p:txBody>
      </p:sp>
      <p:sp>
        <p:nvSpPr>
          <p:cNvPr id="314" name="CustomShape 15"/>
          <p:cNvSpPr/>
          <p:nvPr/>
        </p:nvSpPr>
        <p:spPr>
          <a:xfrm>
            <a:off x="2940480" y="3269880"/>
            <a:ext cx="2066760" cy="600120"/>
          </a:xfrm>
          <a:prstGeom prst="rect">
            <a:avLst/>
          </a:prstGeom>
        </p:spPr>
        <p:style>
          <a:lnRef idx="2">
            <a:schemeClr val="accent1"/>
          </a:lnRef>
          <a:fillRef idx="1">
            <a:schemeClr val="lt1"/>
          </a:fillRef>
          <a:effectRef idx="0">
            <a:schemeClr val="accent1"/>
          </a:effectRef>
          <a:fontRef idx="minor"/>
        </p:style>
        <p:txBody>
          <a:bodyPr lIns="88560" tIns="44280" rIns="88560" bIns="44280" anchor="ctr">
            <a:noAutofit/>
          </a:bodyPr>
          <a:lstStyle/>
          <a:p>
            <a:pPr algn="ctr">
              <a:lnSpc>
                <a:spcPct val="100000"/>
              </a:lnSpc>
            </a:pPr>
            <a:r>
              <a:rPr lang="en-US" sz="1400" b="0" strike="noStrike" spc="-1">
                <a:solidFill>
                  <a:srgbClr val="000000"/>
                </a:solidFill>
                <a:latin typeface="inter-bold"/>
                <a:ea typeface="Arial Unicode MS"/>
              </a:rPr>
              <a:t>Statement 2</a:t>
            </a:r>
            <a:endParaRPr lang="en-IN" sz="1400" b="0" strike="noStrike" spc="-1">
              <a:latin typeface="Arial" panose="020B0604020202020204"/>
            </a:endParaRPr>
          </a:p>
        </p:txBody>
      </p:sp>
      <p:sp>
        <p:nvSpPr>
          <p:cNvPr id="315" name="Line 16"/>
          <p:cNvSpPr/>
          <p:nvPr/>
        </p:nvSpPr>
        <p:spPr>
          <a:xfrm>
            <a:off x="5247720" y="1753200"/>
            <a:ext cx="136800" cy="0"/>
          </a:xfrm>
          <a:prstGeom prst="line">
            <a:avLst/>
          </a:prstGeom>
        </p:spPr>
        <p:style>
          <a:lnRef idx="1">
            <a:schemeClr val="accent1"/>
          </a:lnRef>
          <a:fillRef idx="0">
            <a:schemeClr val="accent1"/>
          </a:fillRef>
          <a:effectRef idx="0">
            <a:schemeClr val="accent1"/>
          </a:effectRef>
          <a:fontRef idx="minor"/>
        </p:style>
      </p:sp>
      <p:sp>
        <p:nvSpPr>
          <p:cNvPr id="316" name="CustomShape 17"/>
          <p:cNvSpPr/>
          <p:nvPr/>
        </p:nvSpPr>
        <p:spPr>
          <a:xfrm>
            <a:off x="5348520" y="1571400"/>
            <a:ext cx="626400" cy="302040"/>
          </a:xfrm>
          <a:prstGeom prst="rect">
            <a:avLst/>
          </a:prstGeom>
          <a:noFill/>
          <a:ln>
            <a:noFill/>
          </a:ln>
        </p:spPr>
        <p:style>
          <a:lnRef idx="0">
            <a:scrgbClr r="0" g="0" b="0"/>
          </a:lnRef>
          <a:fillRef idx="0">
            <a:scrgbClr r="0" g="0" b="0"/>
          </a:fillRef>
          <a:effectRef idx="0">
            <a:scrgbClr r="0" g="0" b="0"/>
          </a:effectRef>
          <a:fontRef idx="minor"/>
        </p:style>
        <p:txBody>
          <a:bodyPr wrap="none" lIns="88560" tIns="44280" rIns="88560" bIns="44280">
            <a:spAutoFit/>
          </a:bodyPr>
          <a:lstStyle/>
          <a:p>
            <a:pPr>
              <a:lnSpc>
                <a:spcPct val="100000"/>
              </a:lnSpc>
            </a:pPr>
            <a:r>
              <a:rPr lang="en-US" sz="1400" b="0" strike="noStrike" spc="-1">
                <a:solidFill>
                  <a:srgbClr val="000000"/>
                </a:solidFill>
                <a:latin typeface="inter-bold"/>
                <a:ea typeface="Arial Unicode MS"/>
              </a:rPr>
              <a:t>False</a:t>
            </a:r>
            <a:endParaRPr lang="en-IN" sz="1400" b="0" strike="noStrike" spc="-1">
              <a:latin typeface="Arial" panose="020B0604020202020204"/>
            </a:endParaRPr>
          </a:p>
        </p:txBody>
      </p:sp>
      <p:sp>
        <p:nvSpPr>
          <p:cNvPr id="317" name="CustomShape 18"/>
          <p:cNvSpPr/>
          <p:nvPr/>
        </p:nvSpPr>
        <p:spPr>
          <a:xfrm>
            <a:off x="4834440" y="1935360"/>
            <a:ext cx="2602080" cy="1125720"/>
          </a:xfrm>
          <a:prstGeom prst="flowChartDecision">
            <a:avLst/>
          </a:prstGeom>
        </p:spPr>
        <p:style>
          <a:lnRef idx="2">
            <a:schemeClr val="accent1"/>
          </a:lnRef>
          <a:fillRef idx="1">
            <a:schemeClr val="lt1"/>
          </a:fillRef>
          <a:effectRef idx="0">
            <a:schemeClr val="accent1"/>
          </a:effectRef>
          <a:fontRef idx="minor"/>
        </p:style>
        <p:txBody>
          <a:bodyPr lIns="88560" tIns="44280" rIns="88560" bIns="44280" anchor="ctr">
            <a:noAutofit/>
          </a:bodyPr>
          <a:lstStyle/>
          <a:p>
            <a:pPr algn="ctr">
              <a:lnSpc>
                <a:spcPct val="100000"/>
              </a:lnSpc>
            </a:pPr>
            <a:r>
              <a:rPr lang="en-US" sz="1400" b="0" strike="noStrike" spc="-1">
                <a:solidFill>
                  <a:srgbClr val="000000"/>
                </a:solidFill>
                <a:latin typeface="inter-bold"/>
                <a:ea typeface="Arial Unicode MS"/>
              </a:rPr>
              <a:t>Condition_3 ?</a:t>
            </a:r>
            <a:endParaRPr lang="en-IN" sz="1400" b="0" strike="noStrike" spc="-1">
              <a:latin typeface="Arial" panose="020B0604020202020204"/>
            </a:endParaRPr>
          </a:p>
        </p:txBody>
      </p:sp>
      <p:sp>
        <p:nvSpPr>
          <p:cNvPr id="318" name="CustomShape 19"/>
          <p:cNvSpPr/>
          <p:nvPr/>
        </p:nvSpPr>
        <p:spPr>
          <a:xfrm>
            <a:off x="6135480" y="1753560"/>
            <a:ext cx="360" cy="181440"/>
          </a:xfrm>
          <a:custGeom>
            <a:avLst/>
            <a:gdLst/>
            <a:ahLst/>
            <a:cxnLst/>
            <a:rect l="l" t="t" r="r" b="b"/>
            <a:pathLst>
              <a:path w="21600" h="21600">
                <a:moveTo>
                  <a:pt x="0" y="0"/>
                </a:moveTo>
                <a:lnTo>
                  <a:pt x="21600" y="21600"/>
                </a:lnTo>
              </a:path>
            </a:pathLst>
          </a:custGeom>
          <a:noFill/>
          <a:ln>
            <a:tailEnd type="arrow" w="med" len="med"/>
          </a:ln>
        </p:spPr>
        <p:style>
          <a:lnRef idx="1">
            <a:schemeClr val="accent1"/>
          </a:lnRef>
          <a:fillRef idx="0">
            <a:schemeClr val="accent1"/>
          </a:fillRef>
          <a:effectRef idx="0">
            <a:schemeClr val="accent1"/>
          </a:effectRef>
          <a:fontRef idx="minor"/>
        </p:style>
      </p:sp>
      <p:sp>
        <p:nvSpPr>
          <p:cNvPr id="319" name="Line 20"/>
          <p:cNvSpPr/>
          <p:nvPr/>
        </p:nvSpPr>
        <p:spPr>
          <a:xfrm>
            <a:off x="6135480" y="3034080"/>
            <a:ext cx="0" cy="300240"/>
          </a:xfrm>
          <a:prstGeom prst="line">
            <a:avLst/>
          </a:prstGeom>
        </p:spPr>
        <p:style>
          <a:lnRef idx="1">
            <a:schemeClr val="accent1"/>
          </a:lnRef>
          <a:fillRef idx="0">
            <a:schemeClr val="accent1"/>
          </a:fillRef>
          <a:effectRef idx="0">
            <a:schemeClr val="accent1"/>
          </a:effectRef>
          <a:fontRef idx="minor"/>
        </p:style>
      </p:sp>
      <p:sp>
        <p:nvSpPr>
          <p:cNvPr id="320" name="CustomShape 21"/>
          <p:cNvSpPr/>
          <p:nvPr/>
        </p:nvSpPr>
        <p:spPr>
          <a:xfrm>
            <a:off x="6135480" y="3634560"/>
            <a:ext cx="360" cy="375120"/>
          </a:xfrm>
          <a:custGeom>
            <a:avLst/>
            <a:gdLst/>
            <a:ahLst/>
            <a:cxnLst/>
            <a:rect l="l" t="t" r="r" b="b"/>
            <a:pathLst>
              <a:path w="21600" h="21600">
                <a:moveTo>
                  <a:pt x="0" y="0"/>
                </a:moveTo>
                <a:lnTo>
                  <a:pt x="21600" y="21600"/>
                </a:lnTo>
              </a:path>
            </a:pathLst>
          </a:custGeom>
          <a:noFill/>
          <a:ln>
            <a:tailEnd type="arrow" w="med" len="med"/>
          </a:ln>
        </p:spPr>
        <p:style>
          <a:lnRef idx="1">
            <a:schemeClr val="accent1"/>
          </a:lnRef>
          <a:fillRef idx="0">
            <a:schemeClr val="accent1"/>
          </a:fillRef>
          <a:effectRef idx="0">
            <a:schemeClr val="accent1"/>
          </a:effectRef>
          <a:fontRef idx="minor"/>
        </p:style>
      </p:sp>
      <p:sp>
        <p:nvSpPr>
          <p:cNvPr id="321" name="CustomShape 22"/>
          <p:cNvSpPr/>
          <p:nvPr/>
        </p:nvSpPr>
        <p:spPr>
          <a:xfrm>
            <a:off x="5838480" y="3292200"/>
            <a:ext cx="554760" cy="302040"/>
          </a:xfrm>
          <a:prstGeom prst="rect">
            <a:avLst/>
          </a:prstGeom>
          <a:noFill/>
          <a:ln>
            <a:noFill/>
          </a:ln>
        </p:spPr>
        <p:style>
          <a:lnRef idx="0">
            <a:scrgbClr r="0" g="0" b="0"/>
          </a:lnRef>
          <a:fillRef idx="0">
            <a:scrgbClr r="0" g="0" b="0"/>
          </a:fillRef>
          <a:effectRef idx="0">
            <a:scrgbClr r="0" g="0" b="0"/>
          </a:effectRef>
          <a:fontRef idx="minor"/>
        </p:style>
        <p:txBody>
          <a:bodyPr wrap="none" lIns="88560" tIns="44280" rIns="88560" bIns="44280">
            <a:spAutoFit/>
          </a:bodyPr>
          <a:lstStyle/>
          <a:p>
            <a:pPr>
              <a:lnSpc>
                <a:spcPct val="100000"/>
              </a:lnSpc>
            </a:pPr>
            <a:r>
              <a:rPr lang="en-US" sz="1400" b="0" strike="noStrike" spc="-1">
                <a:solidFill>
                  <a:srgbClr val="000000"/>
                </a:solidFill>
                <a:latin typeface="inter-bold"/>
                <a:ea typeface="Arial Unicode MS"/>
              </a:rPr>
              <a:t>True</a:t>
            </a:r>
            <a:endParaRPr lang="en-IN" sz="1400" b="0" strike="noStrike" spc="-1">
              <a:latin typeface="Arial" panose="020B0604020202020204"/>
            </a:endParaRPr>
          </a:p>
        </p:txBody>
      </p:sp>
      <p:sp>
        <p:nvSpPr>
          <p:cNvPr id="322" name="CustomShape 23"/>
          <p:cNvSpPr/>
          <p:nvPr/>
        </p:nvSpPr>
        <p:spPr>
          <a:xfrm>
            <a:off x="5176800" y="4010040"/>
            <a:ext cx="2080080" cy="600120"/>
          </a:xfrm>
          <a:prstGeom prst="rect">
            <a:avLst/>
          </a:prstGeom>
        </p:spPr>
        <p:style>
          <a:lnRef idx="2">
            <a:schemeClr val="accent1"/>
          </a:lnRef>
          <a:fillRef idx="1">
            <a:schemeClr val="lt1"/>
          </a:fillRef>
          <a:effectRef idx="0">
            <a:schemeClr val="accent1"/>
          </a:effectRef>
          <a:fontRef idx="minor"/>
        </p:style>
        <p:txBody>
          <a:bodyPr lIns="88560" tIns="44280" rIns="88560" bIns="44280" anchor="ctr">
            <a:noAutofit/>
          </a:bodyPr>
          <a:lstStyle/>
          <a:p>
            <a:pPr algn="ctr">
              <a:lnSpc>
                <a:spcPct val="100000"/>
              </a:lnSpc>
            </a:pPr>
            <a:r>
              <a:rPr lang="en-US" sz="1400" b="0" strike="noStrike" spc="-1">
                <a:solidFill>
                  <a:srgbClr val="000000"/>
                </a:solidFill>
                <a:latin typeface="inter-bold"/>
                <a:ea typeface="Arial Unicode MS"/>
              </a:rPr>
              <a:t>Statement 3</a:t>
            </a:r>
            <a:endParaRPr lang="en-IN" sz="1400" b="0" strike="noStrike" spc="-1">
              <a:latin typeface="Arial" panose="020B0604020202020204"/>
            </a:endParaRPr>
          </a:p>
        </p:txBody>
      </p:sp>
      <p:sp>
        <p:nvSpPr>
          <p:cNvPr id="323" name="Line 24"/>
          <p:cNvSpPr/>
          <p:nvPr/>
        </p:nvSpPr>
        <p:spPr>
          <a:xfrm>
            <a:off x="9659880" y="3215880"/>
            <a:ext cx="137160" cy="0"/>
          </a:xfrm>
          <a:prstGeom prst="line">
            <a:avLst/>
          </a:prstGeom>
        </p:spPr>
        <p:style>
          <a:lnRef idx="1">
            <a:schemeClr val="accent1"/>
          </a:lnRef>
          <a:fillRef idx="0">
            <a:schemeClr val="accent1"/>
          </a:fillRef>
          <a:effectRef idx="0">
            <a:schemeClr val="accent1"/>
          </a:effectRef>
          <a:fontRef idx="minor"/>
        </p:style>
      </p:sp>
      <p:sp>
        <p:nvSpPr>
          <p:cNvPr id="324" name="CustomShape 25"/>
          <p:cNvSpPr/>
          <p:nvPr/>
        </p:nvSpPr>
        <p:spPr>
          <a:xfrm>
            <a:off x="9763200" y="3034080"/>
            <a:ext cx="626400" cy="302040"/>
          </a:xfrm>
          <a:prstGeom prst="rect">
            <a:avLst/>
          </a:prstGeom>
          <a:noFill/>
          <a:ln>
            <a:noFill/>
          </a:ln>
        </p:spPr>
        <p:style>
          <a:lnRef idx="0">
            <a:scrgbClr r="0" g="0" b="0"/>
          </a:lnRef>
          <a:fillRef idx="0">
            <a:scrgbClr r="0" g="0" b="0"/>
          </a:fillRef>
          <a:effectRef idx="0">
            <a:scrgbClr r="0" g="0" b="0"/>
          </a:effectRef>
          <a:fontRef idx="minor"/>
        </p:style>
        <p:txBody>
          <a:bodyPr wrap="none" lIns="88560" tIns="44280" rIns="88560" bIns="44280">
            <a:spAutoFit/>
          </a:bodyPr>
          <a:lstStyle/>
          <a:p>
            <a:pPr>
              <a:lnSpc>
                <a:spcPct val="100000"/>
              </a:lnSpc>
            </a:pPr>
            <a:r>
              <a:rPr lang="en-US" sz="1400" b="0" strike="noStrike" spc="-1">
                <a:solidFill>
                  <a:srgbClr val="000000"/>
                </a:solidFill>
                <a:latin typeface="inter-bold"/>
                <a:ea typeface="Arial Unicode MS"/>
              </a:rPr>
              <a:t>False</a:t>
            </a:r>
            <a:endParaRPr lang="en-IN" sz="1400" b="0" strike="noStrike" spc="-1">
              <a:latin typeface="Arial" panose="020B0604020202020204"/>
            </a:endParaRPr>
          </a:p>
        </p:txBody>
      </p:sp>
      <p:sp>
        <p:nvSpPr>
          <p:cNvPr id="325" name="CustomShape 26"/>
          <p:cNvSpPr/>
          <p:nvPr/>
        </p:nvSpPr>
        <p:spPr>
          <a:xfrm>
            <a:off x="7049520" y="2658960"/>
            <a:ext cx="2602080" cy="1125720"/>
          </a:xfrm>
          <a:prstGeom prst="flowChartDecision">
            <a:avLst/>
          </a:prstGeom>
        </p:spPr>
        <p:style>
          <a:lnRef idx="2">
            <a:schemeClr val="accent1"/>
          </a:lnRef>
          <a:fillRef idx="1">
            <a:schemeClr val="lt1"/>
          </a:fillRef>
          <a:effectRef idx="0">
            <a:schemeClr val="accent1"/>
          </a:effectRef>
          <a:fontRef idx="minor"/>
        </p:style>
        <p:txBody>
          <a:bodyPr lIns="88560" tIns="44280" rIns="88560" bIns="44280" anchor="ctr">
            <a:noAutofit/>
          </a:bodyPr>
          <a:lstStyle/>
          <a:p>
            <a:pPr algn="ctr">
              <a:lnSpc>
                <a:spcPct val="100000"/>
              </a:lnSpc>
            </a:pPr>
            <a:r>
              <a:rPr lang="en-US" sz="1400" b="0" strike="noStrike" spc="-1">
                <a:solidFill>
                  <a:srgbClr val="000000"/>
                </a:solidFill>
                <a:latin typeface="inter-bold"/>
                <a:ea typeface="Arial Unicode MS"/>
              </a:rPr>
              <a:t>Condition_n ?</a:t>
            </a:r>
            <a:endParaRPr lang="en-IN" sz="1400" b="0" strike="noStrike" spc="-1">
              <a:latin typeface="Arial" panose="020B0604020202020204"/>
            </a:endParaRPr>
          </a:p>
        </p:txBody>
      </p:sp>
      <p:sp>
        <p:nvSpPr>
          <p:cNvPr id="326" name="CustomShape 27"/>
          <p:cNvSpPr/>
          <p:nvPr/>
        </p:nvSpPr>
        <p:spPr>
          <a:xfrm>
            <a:off x="10550520" y="3216240"/>
            <a:ext cx="360" cy="181440"/>
          </a:xfrm>
          <a:custGeom>
            <a:avLst/>
            <a:gdLst/>
            <a:ahLst/>
            <a:cxnLst/>
            <a:rect l="l" t="t" r="r" b="b"/>
            <a:pathLst>
              <a:path w="21600" h="21600">
                <a:moveTo>
                  <a:pt x="0" y="0"/>
                </a:moveTo>
                <a:lnTo>
                  <a:pt x="21600" y="21600"/>
                </a:lnTo>
              </a:path>
            </a:pathLst>
          </a:custGeom>
          <a:noFill/>
          <a:ln>
            <a:tailEnd type="arrow" w="med" len="med"/>
          </a:ln>
        </p:spPr>
        <p:style>
          <a:lnRef idx="1">
            <a:schemeClr val="accent1"/>
          </a:lnRef>
          <a:fillRef idx="0">
            <a:schemeClr val="accent1"/>
          </a:fillRef>
          <a:effectRef idx="0">
            <a:schemeClr val="accent1"/>
          </a:effectRef>
          <a:fontRef idx="minor"/>
        </p:style>
      </p:sp>
      <p:sp>
        <p:nvSpPr>
          <p:cNvPr id="327" name="Line 28"/>
          <p:cNvSpPr/>
          <p:nvPr/>
        </p:nvSpPr>
        <p:spPr>
          <a:xfrm>
            <a:off x="8350560" y="3757680"/>
            <a:ext cx="0" cy="300240"/>
          </a:xfrm>
          <a:prstGeom prst="line">
            <a:avLst/>
          </a:prstGeom>
        </p:spPr>
        <p:style>
          <a:lnRef idx="1">
            <a:schemeClr val="accent1"/>
          </a:lnRef>
          <a:fillRef idx="0">
            <a:schemeClr val="accent1"/>
          </a:fillRef>
          <a:effectRef idx="0">
            <a:schemeClr val="accent1"/>
          </a:effectRef>
          <a:fontRef idx="minor"/>
        </p:style>
      </p:sp>
      <p:sp>
        <p:nvSpPr>
          <p:cNvPr id="328" name="CustomShape 29"/>
          <p:cNvSpPr/>
          <p:nvPr/>
        </p:nvSpPr>
        <p:spPr>
          <a:xfrm>
            <a:off x="8350920" y="4358160"/>
            <a:ext cx="360" cy="375120"/>
          </a:xfrm>
          <a:custGeom>
            <a:avLst/>
            <a:gdLst/>
            <a:ahLst/>
            <a:cxnLst/>
            <a:rect l="l" t="t" r="r" b="b"/>
            <a:pathLst>
              <a:path w="21600" h="21600">
                <a:moveTo>
                  <a:pt x="0" y="0"/>
                </a:moveTo>
                <a:lnTo>
                  <a:pt x="21600" y="21600"/>
                </a:lnTo>
              </a:path>
            </a:pathLst>
          </a:custGeom>
          <a:noFill/>
          <a:ln>
            <a:tailEnd type="arrow" w="med" len="med"/>
          </a:ln>
        </p:spPr>
        <p:style>
          <a:lnRef idx="1">
            <a:schemeClr val="accent1"/>
          </a:lnRef>
          <a:fillRef idx="0">
            <a:schemeClr val="accent1"/>
          </a:fillRef>
          <a:effectRef idx="0">
            <a:schemeClr val="accent1"/>
          </a:effectRef>
          <a:fontRef idx="minor"/>
        </p:style>
      </p:sp>
      <p:sp>
        <p:nvSpPr>
          <p:cNvPr id="329" name="CustomShape 30"/>
          <p:cNvSpPr/>
          <p:nvPr/>
        </p:nvSpPr>
        <p:spPr>
          <a:xfrm>
            <a:off x="8053560" y="4015800"/>
            <a:ext cx="554760" cy="302040"/>
          </a:xfrm>
          <a:prstGeom prst="rect">
            <a:avLst/>
          </a:prstGeom>
          <a:noFill/>
          <a:ln>
            <a:noFill/>
          </a:ln>
        </p:spPr>
        <p:style>
          <a:lnRef idx="0">
            <a:scrgbClr r="0" g="0" b="0"/>
          </a:lnRef>
          <a:fillRef idx="0">
            <a:scrgbClr r="0" g="0" b="0"/>
          </a:fillRef>
          <a:effectRef idx="0">
            <a:scrgbClr r="0" g="0" b="0"/>
          </a:effectRef>
          <a:fontRef idx="minor"/>
        </p:style>
        <p:txBody>
          <a:bodyPr wrap="none" lIns="88560" tIns="44280" rIns="88560" bIns="44280">
            <a:spAutoFit/>
          </a:bodyPr>
          <a:lstStyle/>
          <a:p>
            <a:pPr>
              <a:lnSpc>
                <a:spcPct val="100000"/>
              </a:lnSpc>
            </a:pPr>
            <a:r>
              <a:rPr lang="en-US" sz="1400" b="0" strike="noStrike" spc="-1">
                <a:solidFill>
                  <a:srgbClr val="000000"/>
                </a:solidFill>
                <a:latin typeface="inter-bold"/>
                <a:ea typeface="Arial Unicode MS"/>
              </a:rPr>
              <a:t>True</a:t>
            </a:r>
            <a:endParaRPr lang="en-IN" sz="1400" b="0" strike="noStrike" spc="-1">
              <a:latin typeface="Arial" panose="020B0604020202020204"/>
            </a:endParaRPr>
          </a:p>
        </p:txBody>
      </p:sp>
      <p:sp>
        <p:nvSpPr>
          <p:cNvPr id="330" name="CustomShape 31"/>
          <p:cNvSpPr/>
          <p:nvPr/>
        </p:nvSpPr>
        <p:spPr>
          <a:xfrm>
            <a:off x="7257240" y="4733640"/>
            <a:ext cx="2052000" cy="600120"/>
          </a:xfrm>
          <a:prstGeom prst="rect">
            <a:avLst/>
          </a:prstGeom>
        </p:spPr>
        <p:style>
          <a:lnRef idx="2">
            <a:schemeClr val="accent1"/>
          </a:lnRef>
          <a:fillRef idx="1">
            <a:schemeClr val="lt1"/>
          </a:fillRef>
          <a:effectRef idx="0">
            <a:schemeClr val="accent1"/>
          </a:effectRef>
          <a:fontRef idx="minor"/>
        </p:style>
        <p:txBody>
          <a:bodyPr lIns="88560" tIns="44280" rIns="88560" bIns="44280" anchor="ctr">
            <a:noAutofit/>
          </a:bodyPr>
          <a:lstStyle/>
          <a:p>
            <a:pPr algn="ctr">
              <a:lnSpc>
                <a:spcPct val="100000"/>
              </a:lnSpc>
            </a:pPr>
            <a:r>
              <a:rPr lang="en-US" sz="1400" b="0" strike="noStrike" spc="-1">
                <a:solidFill>
                  <a:srgbClr val="000000"/>
                </a:solidFill>
                <a:latin typeface="inter-bold"/>
                <a:ea typeface="Arial Unicode MS"/>
              </a:rPr>
              <a:t>Statement n</a:t>
            </a:r>
            <a:endParaRPr lang="en-IN" sz="1400" b="0" strike="noStrike" spc="-1">
              <a:latin typeface="Arial" panose="020B0604020202020204"/>
            </a:endParaRPr>
          </a:p>
        </p:txBody>
      </p:sp>
      <p:sp>
        <p:nvSpPr>
          <p:cNvPr id="331" name="Line 32"/>
          <p:cNvSpPr/>
          <p:nvPr/>
        </p:nvSpPr>
        <p:spPr>
          <a:xfrm>
            <a:off x="5970240" y="1752480"/>
            <a:ext cx="195120" cy="0"/>
          </a:xfrm>
          <a:prstGeom prst="line">
            <a:avLst/>
          </a:prstGeom>
        </p:spPr>
        <p:style>
          <a:lnRef idx="1">
            <a:schemeClr val="accent1"/>
          </a:lnRef>
          <a:fillRef idx="0">
            <a:schemeClr val="accent1"/>
          </a:fillRef>
          <a:effectRef idx="0">
            <a:schemeClr val="accent1"/>
          </a:effectRef>
          <a:fontRef idx="minor"/>
        </p:style>
      </p:sp>
      <p:sp>
        <p:nvSpPr>
          <p:cNvPr id="332" name="Line 33"/>
          <p:cNvSpPr/>
          <p:nvPr/>
        </p:nvSpPr>
        <p:spPr>
          <a:xfrm>
            <a:off x="10405080" y="3219120"/>
            <a:ext cx="161280" cy="0"/>
          </a:xfrm>
          <a:prstGeom prst="line">
            <a:avLst/>
          </a:prstGeom>
        </p:spPr>
        <p:style>
          <a:lnRef idx="1">
            <a:schemeClr val="accent1"/>
          </a:lnRef>
          <a:fillRef idx="0">
            <a:schemeClr val="accent1"/>
          </a:fillRef>
          <a:effectRef idx="0">
            <a:schemeClr val="accent1"/>
          </a:effectRef>
          <a:fontRef idx="minor"/>
        </p:style>
      </p:sp>
      <p:sp>
        <p:nvSpPr>
          <p:cNvPr id="333" name="CustomShape 34"/>
          <p:cNvSpPr/>
          <p:nvPr/>
        </p:nvSpPr>
        <p:spPr>
          <a:xfrm>
            <a:off x="9524160" y="3398040"/>
            <a:ext cx="2052000" cy="600120"/>
          </a:xfrm>
          <a:prstGeom prst="rect">
            <a:avLst/>
          </a:prstGeom>
        </p:spPr>
        <p:style>
          <a:lnRef idx="2">
            <a:schemeClr val="accent1"/>
          </a:lnRef>
          <a:fillRef idx="1">
            <a:schemeClr val="lt1"/>
          </a:fillRef>
          <a:effectRef idx="0">
            <a:schemeClr val="accent1"/>
          </a:effectRef>
          <a:fontRef idx="minor"/>
        </p:style>
        <p:txBody>
          <a:bodyPr lIns="88560" tIns="44280" rIns="88560" bIns="44280" anchor="ctr">
            <a:noAutofit/>
          </a:bodyPr>
          <a:lstStyle/>
          <a:p>
            <a:pPr algn="ctr">
              <a:lnSpc>
                <a:spcPct val="100000"/>
              </a:lnSpc>
            </a:pPr>
            <a:r>
              <a:rPr lang="en-US" sz="1400" b="0" strike="noStrike" spc="-1">
                <a:solidFill>
                  <a:srgbClr val="000000"/>
                </a:solidFill>
                <a:latin typeface="inter-bold"/>
                <a:ea typeface="Arial Unicode MS"/>
              </a:rPr>
              <a:t>Statement x</a:t>
            </a:r>
            <a:endParaRPr lang="en-IN" sz="1400" b="0" strike="noStrike" spc="-1">
              <a:latin typeface="Arial" panose="020B0604020202020204"/>
            </a:endParaRPr>
          </a:p>
        </p:txBody>
      </p:sp>
      <p:sp>
        <p:nvSpPr>
          <p:cNvPr id="334" name="CustomShape 35"/>
          <p:cNvSpPr/>
          <p:nvPr/>
        </p:nvSpPr>
        <p:spPr>
          <a:xfrm>
            <a:off x="1789560" y="3152520"/>
            <a:ext cx="360" cy="2867040"/>
          </a:xfrm>
          <a:custGeom>
            <a:avLst/>
            <a:gdLst/>
            <a:ahLst/>
            <a:cxnLst/>
            <a:rect l="l" t="t" r="r" b="b"/>
            <a:pathLst>
              <a:path w="21600" h="21600">
                <a:moveTo>
                  <a:pt x="0" y="0"/>
                </a:moveTo>
                <a:lnTo>
                  <a:pt x="21600" y="21600"/>
                </a:lnTo>
              </a:path>
            </a:pathLst>
          </a:custGeom>
          <a:noFill/>
          <a:ln>
            <a:tailEnd type="arrow" w="med" len="med"/>
          </a:ln>
        </p:spPr>
        <p:style>
          <a:lnRef idx="1">
            <a:schemeClr val="accent1"/>
          </a:lnRef>
          <a:fillRef idx="0">
            <a:schemeClr val="accent1"/>
          </a:fillRef>
          <a:effectRef idx="0">
            <a:schemeClr val="accent1"/>
          </a:effectRef>
          <a:fontRef idx="minor"/>
        </p:style>
      </p:sp>
      <p:sp>
        <p:nvSpPr>
          <p:cNvPr id="335" name="CustomShape 36"/>
          <p:cNvSpPr/>
          <p:nvPr/>
        </p:nvSpPr>
        <p:spPr>
          <a:xfrm>
            <a:off x="10550520" y="3998520"/>
            <a:ext cx="360" cy="2021040"/>
          </a:xfrm>
          <a:custGeom>
            <a:avLst/>
            <a:gdLst/>
            <a:ahLst/>
            <a:cxnLst/>
            <a:rect l="l" t="t" r="r" b="b"/>
            <a:pathLst>
              <a:path w="21600" h="21600">
                <a:moveTo>
                  <a:pt x="0" y="0"/>
                </a:moveTo>
                <a:lnTo>
                  <a:pt x="21600" y="21600"/>
                </a:lnTo>
              </a:path>
            </a:pathLst>
          </a:custGeom>
          <a:noFill/>
          <a:ln>
            <a:tailEnd type="arrow" w="med" len="med"/>
          </a:ln>
        </p:spPr>
        <p:style>
          <a:lnRef idx="1">
            <a:schemeClr val="accent1"/>
          </a:lnRef>
          <a:fillRef idx="0">
            <a:schemeClr val="accent1"/>
          </a:fillRef>
          <a:effectRef idx="0">
            <a:schemeClr val="accent1"/>
          </a:effectRef>
          <a:fontRef idx="minor"/>
        </p:style>
      </p:sp>
      <p:sp>
        <p:nvSpPr>
          <p:cNvPr id="336" name="Line 37"/>
          <p:cNvSpPr/>
          <p:nvPr/>
        </p:nvSpPr>
        <p:spPr>
          <a:xfrm>
            <a:off x="1789200" y="6019560"/>
            <a:ext cx="8755920" cy="0"/>
          </a:xfrm>
          <a:prstGeom prst="line">
            <a:avLst/>
          </a:prstGeom>
        </p:spPr>
        <p:style>
          <a:lnRef idx="1">
            <a:schemeClr val="accent1"/>
          </a:lnRef>
          <a:fillRef idx="0">
            <a:schemeClr val="accent1"/>
          </a:fillRef>
          <a:effectRef idx="0">
            <a:schemeClr val="accent1"/>
          </a:effectRef>
          <a:fontRef idx="minor"/>
        </p:style>
      </p:sp>
      <p:sp>
        <p:nvSpPr>
          <p:cNvPr id="337" name="CustomShape 38"/>
          <p:cNvSpPr/>
          <p:nvPr/>
        </p:nvSpPr>
        <p:spPr>
          <a:xfrm flipH="1">
            <a:off x="3961800" y="3870360"/>
            <a:ext cx="360" cy="2149200"/>
          </a:xfrm>
          <a:custGeom>
            <a:avLst/>
            <a:gdLst/>
            <a:ahLst/>
            <a:cxnLst/>
            <a:rect l="l" t="t" r="r" b="b"/>
            <a:pathLst>
              <a:path w="21600" h="21600">
                <a:moveTo>
                  <a:pt x="0" y="0"/>
                </a:moveTo>
                <a:lnTo>
                  <a:pt x="21600" y="21600"/>
                </a:lnTo>
              </a:path>
            </a:pathLst>
          </a:custGeom>
          <a:noFill/>
          <a:ln>
            <a:tailEnd type="arrow" w="med" len="med"/>
          </a:ln>
        </p:spPr>
        <p:style>
          <a:lnRef idx="1">
            <a:schemeClr val="accent1"/>
          </a:lnRef>
          <a:fillRef idx="0">
            <a:schemeClr val="accent1"/>
          </a:fillRef>
          <a:effectRef idx="0">
            <a:schemeClr val="accent1"/>
          </a:effectRef>
          <a:fontRef idx="minor"/>
        </p:style>
      </p:sp>
      <p:sp>
        <p:nvSpPr>
          <p:cNvPr id="338" name="CustomShape 39"/>
          <p:cNvSpPr/>
          <p:nvPr/>
        </p:nvSpPr>
        <p:spPr>
          <a:xfrm>
            <a:off x="6216840" y="4610520"/>
            <a:ext cx="360" cy="1409040"/>
          </a:xfrm>
          <a:custGeom>
            <a:avLst/>
            <a:gdLst/>
            <a:ahLst/>
            <a:cxnLst/>
            <a:rect l="l" t="t" r="r" b="b"/>
            <a:pathLst>
              <a:path w="21600" h="21600">
                <a:moveTo>
                  <a:pt x="0" y="0"/>
                </a:moveTo>
                <a:lnTo>
                  <a:pt x="21600" y="21600"/>
                </a:lnTo>
              </a:path>
            </a:pathLst>
          </a:custGeom>
          <a:noFill/>
          <a:ln>
            <a:tailEnd type="arrow" w="med" len="med"/>
          </a:ln>
        </p:spPr>
        <p:style>
          <a:lnRef idx="1">
            <a:schemeClr val="accent1"/>
          </a:lnRef>
          <a:fillRef idx="0">
            <a:schemeClr val="accent1"/>
          </a:fillRef>
          <a:effectRef idx="0">
            <a:schemeClr val="accent1"/>
          </a:effectRef>
          <a:fontRef idx="minor"/>
        </p:style>
      </p:sp>
      <p:sp>
        <p:nvSpPr>
          <p:cNvPr id="339" name="CustomShape 40"/>
          <p:cNvSpPr/>
          <p:nvPr/>
        </p:nvSpPr>
        <p:spPr>
          <a:xfrm flipH="1">
            <a:off x="8345160" y="5334120"/>
            <a:ext cx="360" cy="685440"/>
          </a:xfrm>
          <a:custGeom>
            <a:avLst/>
            <a:gdLst/>
            <a:ahLst/>
            <a:cxnLst/>
            <a:rect l="l" t="t" r="r" b="b"/>
            <a:pathLst>
              <a:path w="21600" h="21600">
                <a:moveTo>
                  <a:pt x="0" y="0"/>
                </a:moveTo>
                <a:lnTo>
                  <a:pt x="21600" y="21600"/>
                </a:lnTo>
              </a:path>
            </a:pathLst>
          </a:custGeom>
          <a:noFill/>
          <a:ln>
            <a:tailEnd type="arrow" w="med" len="med"/>
          </a:ln>
        </p:spPr>
        <p:style>
          <a:lnRef idx="1">
            <a:schemeClr val="accent1"/>
          </a:lnRef>
          <a:fillRef idx="0">
            <a:schemeClr val="accent1"/>
          </a:fillRef>
          <a:effectRef idx="0">
            <a:schemeClr val="accent1"/>
          </a:effectRef>
          <a:fontRef idx="minor"/>
        </p:style>
      </p:sp>
      <p:sp>
        <p:nvSpPr>
          <p:cNvPr id="340" name="CustomShape 41"/>
          <p:cNvSpPr/>
          <p:nvPr/>
        </p:nvSpPr>
        <p:spPr>
          <a:xfrm>
            <a:off x="5382360" y="6019920"/>
            <a:ext cx="360" cy="355320"/>
          </a:xfrm>
          <a:custGeom>
            <a:avLst/>
            <a:gdLst/>
            <a:ahLst/>
            <a:cxnLst/>
            <a:rect l="l" t="t" r="r" b="b"/>
            <a:pathLst>
              <a:path w="21600" h="21600">
                <a:moveTo>
                  <a:pt x="0" y="0"/>
                </a:moveTo>
                <a:lnTo>
                  <a:pt x="21600" y="21600"/>
                </a:lnTo>
              </a:path>
            </a:pathLst>
          </a:custGeom>
          <a:noFill/>
          <a:ln>
            <a:tailEnd type="arrow" w="med" len="med"/>
          </a:ln>
        </p:spPr>
        <p:style>
          <a:lnRef idx="1">
            <a:schemeClr val="accent1"/>
          </a:lnRef>
          <a:fillRef idx="0">
            <a:schemeClr val="accent1"/>
          </a:fillRef>
          <a:effectRef idx="0">
            <a:schemeClr val="accent1"/>
          </a:effectRef>
          <a:fontRef idx="minor"/>
        </p:style>
      </p:sp>
      <p:sp>
        <p:nvSpPr>
          <p:cNvPr id="341" name="Line 42"/>
          <p:cNvSpPr/>
          <p:nvPr/>
        </p:nvSpPr>
        <p:spPr>
          <a:xfrm>
            <a:off x="7407000" y="2498040"/>
            <a:ext cx="137160" cy="0"/>
          </a:xfrm>
          <a:prstGeom prst="line">
            <a:avLst/>
          </a:prstGeom>
        </p:spPr>
        <p:style>
          <a:lnRef idx="1">
            <a:schemeClr val="accent1"/>
          </a:lnRef>
          <a:fillRef idx="0">
            <a:schemeClr val="accent1"/>
          </a:fillRef>
          <a:effectRef idx="0">
            <a:schemeClr val="accent1"/>
          </a:effectRef>
          <a:fontRef idx="minor"/>
        </p:style>
      </p:sp>
      <p:sp>
        <p:nvSpPr>
          <p:cNvPr id="342" name="CustomShape 43"/>
          <p:cNvSpPr/>
          <p:nvPr/>
        </p:nvSpPr>
        <p:spPr>
          <a:xfrm>
            <a:off x="7510320" y="2316240"/>
            <a:ext cx="626400" cy="302040"/>
          </a:xfrm>
          <a:prstGeom prst="rect">
            <a:avLst/>
          </a:prstGeom>
          <a:noFill/>
          <a:ln>
            <a:noFill/>
          </a:ln>
        </p:spPr>
        <p:style>
          <a:lnRef idx="0">
            <a:scrgbClr r="0" g="0" b="0"/>
          </a:lnRef>
          <a:fillRef idx="0">
            <a:scrgbClr r="0" g="0" b="0"/>
          </a:fillRef>
          <a:effectRef idx="0">
            <a:scrgbClr r="0" g="0" b="0"/>
          </a:effectRef>
          <a:fontRef idx="minor"/>
        </p:style>
        <p:txBody>
          <a:bodyPr wrap="none" lIns="88560" tIns="44280" rIns="88560" bIns="44280">
            <a:spAutoFit/>
          </a:bodyPr>
          <a:lstStyle/>
          <a:p>
            <a:pPr>
              <a:lnSpc>
                <a:spcPct val="100000"/>
              </a:lnSpc>
            </a:pPr>
            <a:r>
              <a:rPr lang="en-US" sz="1400" b="0" strike="noStrike" spc="-1">
                <a:solidFill>
                  <a:srgbClr val="000000"/>
                </a:solidFill>
                <a:latin typeface="inter-bold"/>
                <a:ea typeface="Arial Unicode MS"/>
              </a:rPr>
              <a:t>False</a:t>
            </a:r>
            <a:endParaRPr lang="en-IN" sz="1400" b="0" strike="noStrike" spc="-1">
              <a:latin typeface="Arial" panose="020B0604020202020204"/>
            </a:endParaRPr>
          </a:p>
        </p:txBody>
      </p:sp>
      <p:sp>
        <p:nvSpPr>
          <p:cNvPr id="343" name="CustomShape 44"/>
          <p:cNvSpPr/>
          <p:nvPr/>
        </p:nvSpPr>
        <p:spPr>
          <a:xfrm>
            <a:off x="8345880" y="2485080"/>
            <a:ext cx="360" cy="181440"/>
          </a:xfrm>
          <a:custGeom>
            <a:avLst/>
            <a:gdLst/>
            <a:ahLst/>
            <a:cxnLst/>
            <a:rect l="l" t="t" r="r" b="b"/>
            <a:pathLst>
              <a:path w="21600" h="21600">
                <a:moveTo>
                  <a:pt x="0" y="0"/>
                </a:moveTo>
                <a:lnTo>
                  <a:pt x="21600" y="21600"/>
                </a:lnTo>
              </a:path>
            </a:pathLst>
          </a:custGeom>
          <a:noFill/>
          <a:ln>
            <a:tailEnd type="arrow" w="med" len="med"/>
          </a:ln>
        </p:spPr>
        <p:style>
          <a:lnRef idx="1">
            <a:schemeClr val="accent1"/>
          </a:lnRef>
          <a:fillRef idx="0">
            <a:schemeClr val="accent1"/>
          </a:fillRef>
          <a:effectRef idx="0">
            <a:schemeClr val="accent1"/>
          </a:effectRef>
          <a:fontRef idx="minor"/>
        </p:style>
      </p:sp>
      <p:sp>
        <p:nvSpPr>
          <p:cNvPr id="344" name="Line 45"/>
          <p:cNvSpPr/>
          <p:nvPr/>
        </p:nvSpPr>
        <p:spPr>
          <a:xfrm>
            <a:off x="8112600" y="2497320"/>
            <a:ext cx="232920" cy="0"/>
          </a:xfrm>
          <a:prstGeom prst="line">
            <a:avLst/>
          </a:prstGeom>
        </p:spPr>
        <p:style>
          <a:lnRef idx="1">
            <a:schemeClr val="accent1"/>
          </a:lnRef>
          <a:fillRef idx="0">
            <a:schemeClr val="accent1"/>
          </a:fillRef>
          <a:effectRef idx="0">
            <a:schemeClr val="accent1"/>
          </a:effectRef>
          <a:fontRef idx="minor"/>
        </p:style>
      </p:sp>
      <p:sp>
        <p:nvSpPr>
          <p:cNvPr id="345" name="CustomShape 46"/>
          <p:cNvSpPr/>
          <p:nvPr/>
        </p:nvSpPr>
        <p:spPr>
          <a:xfrm>
            <a:off x="4757040" y="5969160"/>
            <a:ext cx="56376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IN" sz="1600" b="0" strike="noStrike" spc="-1">
                <a:solidFill>
                  <a:srgbClr val="000000"/>
                </a:solidFill>
                <a:latin typeface="inter-bold"/>
                <a:ea typeface="Arial Unicode MS"/>
              </a:rPr>
              <a:t>Exit</a:t>
            </a:r>
            <a:endParaRPr lang="en-IN" sz="1600" b="0" strike="noStrike" spc="-1">
              <a:latin typeface="Arial" panose="020B0604020202020204"/>
            </a:endParaRPr>
          </a:p>
        </p:txBody>
      </p:sp>
      <p:sp>
        <p:nvSpPr>
          <p:cNvPr id="346" name="CustomShape 47"/>
          <p:cNvSpPr/>
          <p:nvPr/>
        </p:nvSpPr>
        <p:spPr>
          <a:xfrm>
            <a:off x="4294440" y="6375240"/>
            <a:ext cx="2138040" cy="374400"/>
          </a:xfrm>
          <a:prstGeom prst="rect">
            <a:avLst/>
          </a:prstGeom>
        </p:spPr>
        <p:style>
          <a:lnRef idx="2">
            <a:schemeClr val="accent3"/>
          </a:lnRef>
          <a:fillRef idx="1">
            <a:schemeClr val="lt1"/>
          </a:fillRef>
          <a:effectRef idx="0">
            <a:schemeClr val="accent3"/>
          </a:effectRef>
          <a:fontRef idx="minor"/>
        </p:style>
        <p:txBody>
          <a:bodyPr wrap="none" lIns="90000" tIns="45000" rIns="90000" bIns="45000">
            <a:spAutoFit/>
          </a:bodyPr>
          <a:lstStyle/>
          <a:p>
            <a:pPr>
              <a:lnSpc>
                <a:spcPct val="100000"/>
              </a:lnSpc>
            </a:pPr>
            <a:r>
              <a:rPr lang="en-IN" sz="1870" b="0" strike="noStrike" spc="-1">
                <a:solidFill>
                  <a:srgbClr val="000000"/>
                </a:solidFill>
                <a:latin typeface="inter-bold"/>
                <a:ea typeface="Arial Unicode MS"/>
              </a:rPr>
              <a:t>Rest of the Code</a:t>
            </a:r>
            <a:endParaRPr lang="en-IN" sz="1870" b="0" strike="noStrike" spc="-1">
              <a:latin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609480" y="380880"/>
            <a:ext cx="10972440" cy="73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pPr>
            <a:r>
              <a:rPr lang="en-IN" sz="4400" b="0" strike="noStrike" spc="-1" dirty="0">
                <a:solidFill>
                  <a:srgbClr val="404040"/>
                </a:solidFill>
                <a:latin typeface="Arial" panose="020B0604020202020204"/>
                <a:ea typeface="Arial Unicode MS"/>
              </a:rPr>
              <a:t>Nested If else Statement</a:t>
            </a:r>
            <a:endParaRPr lang="en-IN" sz="4400" b="0" strike="noStrike" spc="-1" dirty="0">
              <a:latin typeface="Arial" panose="020B0604020202020204"/>
            </a:endParaRPr>
          </a:p>
        </p:txBody>
      </p:sp>
      <p:sp>
        <p:nvSpPr>
          <p:cNvPr id="348" name="CustomShape 2"/>
          <p:cNvSpPr/>
          <p:nvPr/>
        </p:nvSpPr>
        <p:spPr>
          <a:xfrm>
            <a:off x="609480" y="1193760"/>
            <a:ext cx="10972440" cy="528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0"/>
              </a:spcBef>
              <a:tabLst>
                <a:tab pos="0" algn="l"/>
              </a:tabLst>
            </a:pPr>
            <a:r>
              <a:rPr lang="en-US" sz="2400" b="0" strike="noStrike" spc="-1">
                <a:solidFill>
                  <a:srgbClr val="000000"/>
                </a:solidFill>
                <a:latin typeface="inter-bold"/>
                <a:ea typeface="Arial Unicode MS"/>
              </a:rPr>
              <a:t>Syntax :</a:t>
            </a:r>
            <a:endParaRPr lang="en-IN" sz="2400" b="0" strike="noStrike" spc="-1">
              <a:latin typeface="Arial" panose="020B0604020202020204"/>
            </a:endParaRPr>
          </a:p>
          <a:p>
            <a:pPr>
              <a:lnSpc>
                <a:spcPct val="90000"/>
              </a:lnSpc>
              <a:spcBef>
                <a:spcPts val="1000"/>
              </a:spcBef>
              <a:tabLst>
                <a:tab pos="0" algn="l"/>
              </a:tabLst>
            </a:pPr>
            <a:r>
              <a:rPr lang="en-US" sz="2400" b="0" strike="noStrike" spc="-1">
                <a:solidFill>
                  <a:srgbClr val="000000"/>
                </a:solidFill>
                <a:latin typeface="inter-bold"/>
                <a:ea typeface="Arial Unicode MS"/>
              </a:rPr>
              <a:t>	if condition</a:t>
            </a:r>
            <a:r>
              <a:rPr lang="en-US" sz="2400" b="1" strike="noStrike" spc="-1">
                <a:solidFill>
                  <a:srgbClr val="000000"/>
                </a:solidFill>
                <a:latin typeface="inter-bold"/>
                <a:ea typeface="Arial Unicode MS"/>
              </a:rPr>
              <a:t>:</a:t>
            </a:r>
            <a:endParaRPr lang="en-IN" sz="2400" b="0" strike="noStrike" spc="-1">
              <a:latin typeface="Arial" panose="020B0604020202020204"/>
            </a:endParaRPr>
          </a:p>
          <a:p>
            <a:pPr>
              <a:lnSpc>
                <a:spcPct val="90000"/>
              </a:lnSpc>
              <a:spcBef>
                <a:spcPts val="1000"/>
              </a:spcBef>
              <a:tabLst>
                <a:tab pos="0" algn="l"/>
              </a:tabLst>
            </a:pPr>
            <a:r>
              <a:rPr lang="en-US" sz="2400" b="0" strike="noStrike" spc="-1">
                <a:solidFill>
                  <a:srgbClr val="000000"/>
                </a:solidFill>
                <a:latin typeface="inter-bold"/>
                <a:ea typeface="Arial Unicode MS"/>
              </a:rPr>
              <a:t>	       block of statements</a:t>
            </a:r>
            <a:endParaRPr lang="en-IN" sz="2400" b="0" strike="noStrike" spc="-1">
              <a:latin typeface="Arial" panose="020B0604020202020204"/>
            </a:endParaRPr>
          </a:p>
          <a:p>
            <a:pPr>
              <a:lnSpc>
                <a:spcPct val="90000"/>
              </a:lnSpc>
              <a:spcBef>
                <a:spcPts val="1000"/>
              </a:spcBef>
              <a:tabLst>
                <a:tab pos="0" algn="l"/>
              </a:tabLst>
            </a:pPr>
            <a:r>
              <a:rPr lang="en-US" sz="2400" b="0" strike="noStrike" spc="-1">
                <a:solidFill>
                  <a:srgbClr val="000000"/>
                </a:solidFill>
                <a:latin typeface="inter-bold"/>
                <a:ea typeface="Arial Unicode MS"/>
              </a:rPr>
              <a:t>	       if condition</a:t>
            </a:r>
            <a:r>
              <a:rPr lang="en-US" sz="2400" b="1" strike="noStrike" spc="-1">
                <a:solidFill>
                  <a:srgbClr val="000000"/>
                </a:solidFill>
                <a:latin typeface="inter-bold"/>
                <a:ea typeface="Arial Unicode MS"/>
              </a:rPr>
              <a:t>:</a:t>
            </a:r>
            <a:endParaRPr lang="en-IN" sz="2400" b="0" strike="noStrike" spc="-1">
              <a:latin typeface="Arial" panose="020B0604020202020204"/>
            </a:endParaRPr>
          </a:p>
          <a:p>
            <a:pPr>
              <a:lnSpc>
                <a:spcPct val="90000"/>
              </a:lnSpc>
              <a:spcBef>
                <a:spcPts val="1000"/>
              </a:spcBef>
              <a:tabLst>
                <a:tab pos="0" algn="l"/>
              </a:tabLst>
            </a:pPr>
            <a:r>
              <a:rPr lang="en-US" sz="2400" b="0" strike="noStrike" spc="-1">
                <a:solidFill>
                  <a:srgbClr val="000000"/>
                </a:solidFill>
                <a:latin typeface="inter-bold"/>
                <a:ea typeface="Arial Unicode MS"/>
              </a:rPr>
              <a:t>	                 block of statements</a:t>
            </a:r>
            <a:endParaRPr lang="en-IN" sz="2400" b="0" strike="noStrike" spc="-1">
              <a:latin typeface="Arial" panose="020B0604020202020204"/>
            </a:endParaRPr>
          </a:p>
          <a:p>
            <a:pPr>
              <a:lnSpc>
                <a:spcPct val="90000"/>
              </a:lnSpc>
              <a:spcBef>
                <a:spcPts val="1000"/>
              </a:spcBef>
              <a:tabLst>
                <a:tab pos="0" algn="l"/>
              </a:tabLst>
            </a:pPr>
            <a:r>
              <a:rPr lang="en-US" sz="2400" b="0" strike="noStrike" spc="-1">
                <a:solidFill>
                  <a:srgbClr val="000000"/>
                </a:solidFill>
                <a:latin typeface="inter-bold"/>
                <a:ea typeface="Arial Unicode MS"/>
              </a:rPr>
              <a:t>	        else:</a:t>
            </a:r>
            <a:endParaRPr lang="en-IN" sz="2400" b="0" strike="noStrike" spc="-1">
              <a:latin typeface="Arial" panose="020B0604020202020204"/>
            </a:endParaRPr>
          </a:p>
          <a:p>
            <a:pPr>
              <a:lnSpc>
                <a:spcPct val="90000"/>
              </a:lnSpc>
              <a:spcBef>
                <a:spcPts val="1000"/>
              </a:spcBef>
              <a:tabLst>
                <a:tab pos="0" algn="l"/>
              </a:tabLst>
            </a:pPr>
            <a:r>
              <a:rPr lang="en-US" sz="2400" b="0" strike="noStrike" spc="-1">
                <a:solidFill>
                  <a:srgbClr val="000000"/>
                </a:solidFill>
                <a:latin typeface="inter-bold"/>
                <a:ea typeface="Arial Unicode MS"/>
              </a:rPr>
              <a:t>	                 block of statements</a:t>
            </a:r>
            <a:endParaRPr lang="en-IN" sz="2400" b="0" strike="noStrike" spc="-1">
              <a:latin typeface="Arial" panose="020B0604020202020204"/>
            </a:endParaRPr>
          </a:p>
          <a:p>
            <a:pPr>
              <a:lnSpc>
                <a:spcPct val="90000"/>
              </a:lnSpc>
              <a:spcBef>
                <a:spcPts val="1000"/>
              </a:spcBef>
              <a:tabLst>
                <a:tab pos="0" algn="l"/>
              </a:tabLst>
            </a:pPr>
            <a:r>
              <a:rPr lang="en-US" sz="2400" b="0" strike="noStrike" spc="-1">
                <a:solidFill>
                  <a:srgbClr val="000000"/>
                </a:solidFill>
                <a:latin typeface="inter-bold"/>
                <a:ea typeface="Arial Unicode MS"/>
              </a:rPr>
              <a:t>	if condition</a:t>
            </a:r>
            <a:r>
              <a:rPr lang="en-US" sz="2400" b="1" strike="noStrike" spc="-1">
                <a:solidFill>
                  <a:srgbClr val="000000"/>
                </a:solidFill>
                <a:latin typeface="inter-bold"/>
                <a:ea typeface="Arial Unicode MS"/>
              </a:rPr>
              <a:t>:</a:t>
            </a:r>
            <a:endParaRPr lang="en-IN" sz="2400" b="0" strike="noStrike" spc="-1">
              <a:latin typeface="Arial" panose="020B0604020202020204"/>
            </a:endParaRPr>
          </a:p>
          <a:p>
            <a:pPr>
              <a:lnSpc>
                <a:spcPct val="90000"/>
              </a:lnSpc>
              <a:spcBef>
                <a:spcPts val="1000"/>
              </a:spcBef>
              <a:tabLst>
                <a:tab pos="0" algn="l"/>
              </a:tabLst>
            </a:pPr>
            <a:r>
              <a:rPr lang="en-US" sz="2400" b="0" strike="noStrike" spc="-1">
                <a:solidFill>
                  <a:srgbClr val="000000"/>
                </a:solidFill>
                <a:latin typeface="inter-bold"/>
                <a:ea typeface="Arial Unicode MS"/>
              </a:rPr>
              <a:t>	      block of statements</a:t>
            </a:r>
            <a:endParaRPr lang="en-IN" sz="2400" b="0" strike="noStrike" spc="-1">
              <a:latin typeface="Arial" panose="020B0604020202020204"/>
            </a:endParaRPr>
          </a:p>
          <a:p>
            <a:pPr>
              <a:lnSpc>
                <a:spcPct val="90000"/>
              </a:lnSpc>
              <a:spcBef>
                <a:spcPts val="1000"/>
              </a:spcBef>
              <a:tabLst>
                <a:tab pos="0" algn="l"/>
              </a:tabLst>
            </a:pPr>
            <a:r>
              <a:rPr lang="en-US" sz="2400" b="0" strike="noStrike" spc="-1">
                <a:solidFill>
                  <a:srgbClr val="FF0000"/>
                </a:solidFill>
                <a:latin typeface="inter-bold"/>
                <a:ea typeface="Arial Unicode MS"/>
              </a:rPr>
              <a:t>	</a:t>
            </a:r>
            <a:r>
              <a:rPr lang="en-US" sz="2400" b="0" strike="noStrike" spc="-1">
                <a:solidFill>
                  <a:srgbClr val="000000"/>
                </a:solidFill>
                <a:latin typeface="inter-bold"/>
                <a:ea typeface="Arial Unicode MS"/>
              </a:rPr>
              <a:t>Rest of the code</a:t>
            </a:r>
            <a:endParaRPr lang="en-IN" sz="2400" b="0" strike="noStrike" spc="-1">
              <a:latin typeface="Arial" panose="020B0604020202020204"/>
            </a:endParaRPr>
          </a:p>
        </p:txBody>
      </p:sp>
      <p:sp>
        <p:nvSpPr>
          <p:cNvPr id="349" name="CustomShape 3"/>
          <p:cNvSpPr/>
          <p:nvPr/>
        </p:nvSpPr>
        <p:spPr>
          <a:xfrm>
            <a:off x="6773760" y="1639080"/>
            <a:ext cx="4376160" cy="22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tabLst>
                <a:tab pos="0" algn="l"/>
              </a:tabLst>
            </a:pPr>
            <a:r>
              <a:rPr lang="en-US" sz="2400" b="0" strike="noStrike" spc="-1">
                <a:solidFill>
                  <a:srgbClr val="000000"/>
                </a:solidFill>
                <a:latin typeface="inter-bold"/>
                <a:ea typeface="Arial Unicode MS"/>
              </a:rPr>
              <a:t>In nested if…. else statement, an entire if… else construct is written within either the body of the if statement or the body of an else statement.</a:t>
            </a:r>
            <a:endParaRPr lang="en-IN" sz="2400" b="0" strike="noStrike" spc="-1">
              <a:latin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609480" y="284040"/>
            <a:ext cx="10972440" cy="78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pPr>
            <a:r>
              <a:rPr lang="en-IN" sz="4400" b="0" strike="noStrike" spc="-1">
                <a:solidFill>
                  <a:srgbClr val="404040"/>
                </a:solidFill>
                <a:latin typeface="Arial" panose="020B0604020202020204"/>
                <a:ea typeface="Arial Unicode MS"/>
              </a:rPr>
              <a:t>If Statement with Logical Operator</a:t>
            </a:r>
            <a:endParaRPr lang="en-IN" sz="4400" b="0" strike="noStrike" spc="-1">
              <a:latin typeface="Arial" panose="020B0604020202020204"/>
            </a:endParaRPr>
          </a:p>
        </p:txBody>
      </p:sp>
      <p:sp>
        <p:nvSpPr>
          <p:cNvPr id="351" name="CustomShape 2"/>
          <p:cNvSpPr/>
          <p:nvPr/>
        </p:nvSpPr>
        <p:spPr>
          <a:xfrm>
            <a:off x="609480" y="1167120"/>
            <a:ext cx="10972440" cy="518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0"/>
              </a:spcBef>
              <a:tabLst>
                <a:tab pos="0" algn="l"/>
              </a:tabLst>
            </a:pPr>
            <a:r>
              <a:rPr lang="en-US" sz="2400" b="0" strike="noStrike" spc="-1" dirty="0">
                <a:solidFill>
                  <a:srgbClr val="000000"/>
                </a:solidFill>
                <a:latin typeface="inter-bold"/>
                <a:ea typeface="Arial Unicode MS"/>
              </a:rPr>
              <a:t>if condition1 and condition2</a:t>
            </a:r>
            <a:r>
              <a:rPr lang="en-US" sz="2400" b="1" strike="noStrike" spc="-1" dirty="0">
                <a:solidFill>
                  <a:srgbClr val="000000"/>
                </a:solidFill>
                <a:latin typeface="inter-bold"/>
                <a:ea typeface="Arial Unicode MS"/>
              </a:rPr>
              <a:t>:</a:t>
            </a:r>
            <a:endParaRPr lang="en-IN" sz="2400" b="0" strike="noStrike" spc="-1" dirty="0">
              <a:latin typeface="Arial" panose="020B0604020202020204"/>
            </a:endParaRPr>
          </a:p>
          <a:p>
            <a:pPr>
              <a:lnSpc>
                <a:spcPct val="90000"/>
              </a:lnSpc>
              <a:spcBef>
                <a:spcPts val="1000"/>
              </a:spcBef>
              <a:tabLst>
                <a:tab pos="0" algn="l"/>
              </a:tabLst>
            </a:pPr>
            <a:r>
              <a:rPr lang="en-US" sz="2400" b="0" strike="noStrike" spc="-1" dirty="0">
                <a:solidFill>
                  <a:srgbClr val="000000"/>
                </a:solidFill>
                <a:latin typeface="inter-bold"/>
                <a:ea typeface="Arial Unicode MS"/>
              </a:rPr>
              <a:t>	Statement</a:t>
            </a:r>
            <a:endParaRPr lang="en-IN" sz="2400" b="0" strike="noStrike" spc="-1" dirty="0">
              <a:latin typeface="Arial" panose="020B0604020202020204"/>
            </a:endParaRPr>
          </a:p>
          <a:p>
            <a:pPr>
              <a:lnSpc>
                <a:spcPct val="90000"/>
              </a:lnSpc>
              <a:spcBef>
                <a:spcPts val="1000"/>
              </a:spcBef>
              <a:tabLst>
                <a:tab pos="0" algn="l"/>
              </a:tabLst>
            </a:pPr>
            <a:r>
              <a:rPr lang="en-US" sz="2400" b="0" strike="noStrike" spc="-1" dirty="0">
                <a:solidFill>
                  <a:srgbClr val="000000"/>
                </a:solidFill>
                <a:latin typeface="inter-bold"/>
                <a:ea typeface="Arial Unicode MS"/>
              </a:rPr>
              <a:t>Rest of the Code</a:t>
            </a:r>
            <a:endParaRPr lang="en-IN" sz="2400" b="0" strike="noStrike" spc="-1" dirty="0">
              <a:latin typeface="Arial" panose="020B0604020202020204"/>
            </a:endParaRPr>
          </a:p>
          <a:p>
            <a:pPr>
              <a:lnSpc>
                <a:spcPct val="90000"/>
              </a:lnSpc>
              <a:spcBef>
                <a:spcPts val="1000"/>
              </a:spcBef>
              <a:tabLst>
                <a:tab pos="0" algn="l"/>
              </a:tabLst>
            </a:pPr>
            <a:endParaRPr lang="en-IN" sz="2400" b="0" strike="noStrike" spc="-1" dirty="0">
              <a:latin typeface="Arial" panose="020B0604020202020204"/>
            </a:endParaRPr>
          </a:p>
          <a:p>
            <a:pPr>
              <a:lnSpc>
                <a:spcPct val="90000"/>
              </a:lnSpc>
              <a:spcBef>
                <a:spcPts val="1000"/>
              </a:spcBef>
              <a:tabLst>
                <a:tab pos="0" algn="l"/>
              </a:tabLst>
            </a:pPr>
            <a:r>
              <a:rPr lang="en-US" sz="2400" b="0" strike="noStrike" spc="-1" dirty="0">
                <a:solidFill>
                  <a:srgbClr val="000000"/>
                </a:solidFill>
                <a:latin typeface="inter-bold"/>
                <a:ea typeface="Arial Unicode MS"/>
              </a:rPr>
              <a:t>if condition1 and condition2</a:t>
            </a:r>
            <a:r>
              <a:rPr lang="en-US" sz="2400" b="1" strike="noStrike" spc="-1" dirty="0">
                <a:solidFill>
                  <a:srgbClr val="000000"/>
                </a:solidFill>
                <a:latin typeface="inter-bold"/>
                <a:ea typeface="Arial Unicode MS"/>
              </a:rPr>
              <a:t>:</a:t>
            </a:r>
            <a:endParaRPr lang="en-IN" sz="2400" b="0" strike="noStrike" spc="-1" dirty="0">
              <a:latin typeface="Arial" panose="020B0604020202020204"/>
            </a:endParaRPr>
          </a:p>
          <a:p>
            <a:pPr>
              <a:lnSpc>
                <a:spcPct val="90000"/>
              </a:lnSpc>
              <a:spcBef>
                <a:spcPts val="1000"/>
              </a:spcBef>
              <a:tabLst>
                <a:tab pos="0" algn="l"/>
              </a:tabLst>
            </a:pPr>
            <a:r>
              <a:rPr lang="en-US" sz="2400" b="0" strike="noStrike" spc="-1" dirty="0">
                <a:solidFill>
                  <a:srgbClr val="000000"/>
                </a:solidFill>
                <a:latin typeface="inter-bold"/>
                <a:ea typeface="Arial Unicode MS"/>
              </a:rPr>
              <a:t>	Block of Statements</a:t>
            </a:r>
            <a:endParaRPr lang="en-IN" sz="2400" b="0" strike="noStrike" spc="-1" dirty="0">
              <a:latin typeface="Arial" panose="020B0604020202020204"/>
            </a:endParaRPr>
          </a:p>
          <a:p>
            <a:pPr>
              <a:lnSpc>
                <a:spcPct val="90000"/>
              </a:lnSpc>
              <a:spcBef>
                <a:spcPts val="1000"/>
              </a:spcBef>
              <a:tabLst>
                <a:tab pos="0" algn="l"/>
              </a:tabLst>
            </a:pPr>
            <a:r>
              <a:rPr lang="en-US" sz="2400" b="0" strike="noStrike" spc="-1" dirty="0">
                <a:solidFill>
                  <a:srgbClr val="000000"/>
                </a:solidFill>
                <a:latin typeface="inter-bold"/>
                <a:ea typeface="Arial Unicode MS"/>
              </a:rPr>
              <a:t>Rest of the Code </a:t>
            </a:r>
            <a:endParaRPr lang="en-IN" sz="2400" b="0" strike="noStrike" spc="-1" dirty="0">
              <a:latin typeface="Arial" panose="020B0604020202020204"/>
            </a:endParaRPr>
          </a:p>
          <a:p>
            <a:pPr>
              <a:lnSpc>
                <a:spcPct val="90000"/>
              </a:lnSpc>
              <a:spcBef>
                <a:spcPts val="1000"/>
              </a:spcBef>
              <a:tabLst>
                <a:tab pos="0" algn="l"/>
              </a:tabLst>
            </a:pPr>
            <a:endParaRPr lang="en-IN" sz="2400" b="0" strike="noStrike" spc="-1" dirty="0">
              <a:latin typeface="Arial" panose="020B0604020202020204"/>
            </a:endParaRPr>
          </a:p>
          <a:p>
            <a:pPr>
              <a:lnSpc>
                <a:spcPct val="90000"/>
              </a:lnSpc>
              <a:spcBef>
                <a:spcPts val="1000"/>
              </a:spcBef>
              <a:tabLst>
                <a:tab pos="0" algn="l"/>
              </a:tabLst>
            </a:pPr>
            <a:r>
              <a:rPr lang="en-US" sz="2400" b="0" strike="noStrike" spc="-1" dirty="0">
                <a:solidFill>
                  <a:srgbClr val="000000"/>
                </a:solidFill>
                <a:latin typeface="inter-bold"/>
                <a:ea typeface="Arial Unicode MS"/>
              </a:rPr>
              <a:t>if condition1 or condition2</a:t>
            </a:r>
            <a:r>
              <a:rPr lang="en-US" sz="2400" b="1" strike="noStrike" spc="-1" dirty="0">
                <a:solidFill>
                  <a:srgbClr val="000000"/>
                </a:solidFill>
                <a:latin typeface="inter-bold"/>
                <a:ea typeface="Arial Unicode MS"/>
              </a:rPr>
              <a:t>:</a:t>
            </a:r>
            <a:endParaRPr lang="en-IN" sz="2400" b="0" strike="noStrike" spc="-1" dirty="0">
              <a:latin typeface="Arial" panose="020B0604020202020204"/>
            </a:endParaRPr>
          </a:p>
          <a:p>
            <a:pPr>
              <a:lnSpc>
                <a:spcPct val="90000"/>
              </a:lnSpc>
              <a:spcBef>
                <a:spcPts val="1000"/>
              </a:spcBef>
              <a:tabLst>
                <a:tab pos="0" algn="l"/>
              </a:tabLst>
            </a:pPr>
            <a:r>
              <a:rPr lang="en-US" sz="2400" b="0" strike="noStrike" spc="-1" dirty="0">
                <a:solidFill>
                  <a:srgbClr val="000000"/>
                </a:solidFill>
                <a:latin typeface="inter-bold"/>
                <a:ea typeface="Arial Unicode MS"/>
              </a:rPr>
              <a:t>	Statement</a:t>
            </a:r>
            <a:endParaRPr lang="en-IN" sz="2400" b="0" strike="noStrike" spc="-1" dirty="0">
              <a:latin typeface="Arial" panose="020B0604020202020204"/>
            </a:endParaRPr>
          </a:p>
          <a:p>
            <a:pPr>
              <a:lnSpc>
                <a:spcPct val="90000"/>
              </a:lnSpc>
              <a:spcBef>
                <a:spcPts val="1000"/>
              </a:spcBef>
              <a:tabLst>
                <a:tab pos="0" algn="l"/>
              </a:tabLst>
            </a:pPr>
            <a:r>
              <a:rPr lang="en-US" sz="2400" b="0" strike="noStrike" spc="-1" dirty="0">
                <a:solidFill>
                  <a:srgbClr val="000000"/>
                </a:solidFill>
                <a:latin typeface="inter-bold"/>
                <a:ea typeface="Arial Unicode MS"/>
              </a:rPr>
              <a:t>Rest of the Code</a:t>
            </a:r>
            <a:endParaRPr lang="en-IN" sz="2400" b="0" strike="noStrike" spc="-1" dirty="0">
              <a:latin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CustomShape 1"/>
          <p:cNvSpPr/>
          <p:nvPr/>
        </p:nvSpPr>
        <p:spPr>
          <a:xfrm>
            <a:off x="609480" y="422280"/>
            <a:ext cx="10972440" cy="72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pPr>
            <a:r>
              <a:rPr lang="en-US" sz="4400" b="0" strike="noStrike" spc="-1">
                <a:solidFill>
                  <a:srgbClr val="404040"/>
                </a:solidFill>
                <a:latin typeface="Arial" panose="020B0604020202020204"/>
                <a:ea typeface="Arial Unicode MS"/>
              </a:rPr>
              <a:t>Indentation</a:t>
            </a:r>
            <a:endParaRPr lang="en-IN" sz="4400" b="0" strike="noStrike" spc="-1">
              <a:latin typeface="Arial" panose="020B0604020202020204"/>
            </a:endParaRPr>
          </a:p>
        </p:txBody>
      </p:sp>
      <p:sp>
        <p:nvSpPr>
          <p:cNvPr id="353" name="CustomShape 2"/>
          <p:cNvSpPr/>
          <p:nvPr/>
        </p:nvSpPr>
        <p:spPr>
          <a:xfrm>
            <a:off x="609480" y="1092240"/>
            <a:ext cx="10972440" cy="121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0"/>
              </a:spcBef>
              <a:tabLst>
                <a:tab pos="0" algn="l"/>
              </a:tabLst>
            </a:pPr>
            <a:r>
              <a:rPr lang="en-US" sz="2670" b="0" strike="noStrike" spc="-1">
                <a:solidFill>
                  <a:srgbClr val="000000"/>
                </a:solidFill>
                <a:latin typeface="inter-bold"/>
                <a:ea typeface="Arial Unicode MS"/>
              </a:rPr>
              <a:t>Indentation refers to spaces that are used in the beginning of a statement. By default python puts 4 spaces but it can be changed by programmers.</a:t>
            </a:r>
            <a:endParaRPr lang="en-IN" sz="2670" b="0" strike="noStrike" spc="-1">
              <a:latin typeface="Arial" panose="020B0604020202020204"/>
            </a:endParaRPr>
          </a:p>
          <a:p>
            <a:pPr>
              <a:lnSpc>
                <a:spcPct val="90000"/>
              </a:lnSpc>
              <a:spcBef>
                <a:spcPts val="1000"/>
              </a:spcBef>
              <a:tabLst>
                <a:tab pos="0" algn="l"/>
              </a:tabLst>
            </a:pPr>
            <a:endParaRPr lang="en-IN" sz="2670" b="0" strike="noStrike" spc="-1">
              <a:latin typeface="Arial" panose="020B0604020202020204"/>
            </a:endParaRPr>
          </a:p>
          <a:p>
            <a:pPr>
              <a:lnSpc>
                <a:spcPct val="90000"/>
              </a:lnSpc>
              <a:spcBef>
                <a:spcPts val="1000"/>
              </a:spcBef>
              <a:tabLst>
                <a:tab pos="0" algn="l"/>
              </a:tabLst>
            </a:pPr>
            <a:endParaRPr lang="en-IN" sz="2670" b="0" strike="noStrike" spc="-1">
              <a:latin typeface="Arial" panose="020B0604020202020204"/>
            </a:endParaRPr>
          </a:p>
        </p:txBody>
      </p:sp>
      <p:sp>
        <p:nvSpPr>
          <p:cNvPr id="354" name="CustomShape 3"/>
          <p:cNvSpPr/>
          <p:nvPr/>
        </p:nvSpPr>
        <p:spPr>
          <a:xfrm>
            <a:off x="3048120" y="2152440"/>
            <a:ext cx="6095520" cy="411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0" strike="noStrike" spc="-1" dirty="0">
                <a:solidFill>
                  <a:srgbClr val="000000"/>
                </a:solidFill>
                <a:latin typeface="inter-bold"/>
                <a:ea typeface="Arial Unicode MS"/>
              </a:rPr>
              <a:t>if condition</a:t>
            </a:r>
            <a:r>
              <a:rPr lang="en-US" sz="2400" b="1" strike="noStrike" spc="-1" dirty="0">
                <a:solidFill>
                  <a:srgbClr val="000000"/>
                </a:solidFill>
                <a:latin typeface="inter-bold"/>
                <a:ea typeface="Arial Unicode MS"/>
              </a:rPr>
              <a:t>:</a:t>
            </a:r>
            <a:endParaRPr lang="en-IN" sz="2400" b="0" strike="noStrike" spc="-1" dirty="0">
              <a:latin typeface="Arial" panose="020B0604020202020204"/>
            </a:endParaRPr>
          </a:p>
          <a:p>
            <a:pPr>
              <a:lnSpc>
                <a:spcPct val="100000"/>
              </a:lnSpc>
            </a:pPr>
            <a:r>
              <a:rPr lang="en-US" sz="2400" b="1" strike="noStrike" spc="-1" dirty="0">
                <a:solidFill>
                  <a:srgbClr val="FF0000"/>
                </a:solidFill>
                <a:latin typeface="inter-bold"/>
                <a:ea typeface="Arial Unicode MS"/>
              </a:rPr>
              <a:t>_</a:t>
            </a:r>
            <a:r>
              <a:rPr lang="en-US" sz="2400" b="1" strike="noStrike" spc="-1" dirty="0">
                <a:solidFill>
                  <a:srgbClr val="00B050"/>
                </a:solidFill>
                <a:latin typeface="inter-bold"/>
                <a:ea typeface="Arial Unicode MS"/>
              </a:rPr>
              <a:t>_</a:t>
            </a:r>
            <a:r>
              <a:rPr lang="en-US" sz="2400" b="1" strike="noStrike" spc="-1" dirty="0">
                <a:solidFill>
                  <a:srgbClr val="FF0000"/>
                </a:solidFill>
                <a:latin typeface="inter-bold"/>
                <a:ea typeface="Arial Unicode MS"/>
              </a:rPr>
              <a:t>_</a:t>
            </a:r>
            <a:r>
              <a:rPr lang="en-US" sz="2400" b="1" strike="noStrike" spc="-1" dirty="0">
                <a:solidFill>
                  <a:srgbClr val="0070C0"/>
                </a:solidFill>
                <a:latin typeface="inter-bold"/>
                <a:ea typeface="Arial Unicode MS"/>
              </a:rPr>
              <a:t>_</a:t>
            </a:r>
            <a:r>
              <a:rPr lang="en-US" sz="2400" b="0" strike="noStrike" spc="-1" dirty="0">
                <a:solidFill>
                  <a:srgbClr val="000000"/>
                </a:solidFill>
                <a:latin typeface="inter-bold"/>
                <a:ea typeface="Arial Unicode MS"/>
              </a:rPr>
              <a:t>Statement</a:t>
            </a:r>
            <a:endParaRPr lang="en-IN" sz="2400" b="0" strike="noStrike" spc="-1" dirty="0">
              <a:latin typeface="Arial" panose="020B0604020202020204"/>
            </a:endParaRPr>
          </a:p>
          <a:p>
            <a:pPr>
              <a:lnSpc>
                <a:spcPct val="100000"/>
              </a:lnSpc>
            </a:pPr>
            <a:r>
              <a:rPr lang="en-US" sz="2400" b="1" strike="noStrike" spc="-1" dirty="0">
                <a:solidFill>
                  <a:srgbClr val="FF0000"/>
                </a:solidFill>
                <a:latin typeface="inter-bold"/>
                <a:ea typeface="Arial Unicode MS"/>
              </a:rPr>
              <a:t>_</a:t>
            </a:r>
            <a:r>
              <a:rPr lang="en-US" sz="2400" b="1" strike="noStrike" spc="-1" dirty="0">
                <a:solidFill>
                  <a:srgbClr val="00B050"/>
                </a:solidFill>
                <a:latin typeface="inter-bold"/>
                <a:ea typeface="Arial Unicode MS"/>
              </a:rPr>
              <a:t>_</a:t>
            </a:r>
            <a:r>
              <a:rPr lang="en-US" sz="2400" b="1" strike="noStrike" spc="-1" dirty="0">
                <a:solidFill>
                  <a:srgbClr val="FF0000"/>
                </a:solidFill>
                <a:latin typeface="inter-bold"/>
                <a:ea typeface="Arial Unicode MS"/>
              </a:rPr>
              <a:t>_</a:t>
            </a:r>
            <a:r>
              <a:rPr lang="en-US" sz="2400" b="1" strike="noStrike" spc="-1" dirty="0">
                <a:solidFill>
                  <a:srgbClr val="0070C0"/>
                </a:solidFill>
                <a:latin typeface="inter-bold"/>
                <a:ea typeface="Arial Unicode MS"/>
              </a:rPr>
              <a:t>_</a:t>
            </a:r>
            <a:r>
              <a:rPr lang="en-US" sz="2400" b="0" strike="noStrike" spc="-1" dirty="0">
                <a:solidFill>
                  <a:srgbClr val="000000"/>
                </a:solidFill>
                <a:latin typeface="inter-bold"/>
                <a:ea typeface="Arial Unicode MS"/>
              </a:rPr>
              <a:t>if condition</a:t>
            </a:r>
            <a:r>
              <a:rPr lang="en-US" sz="2400" b="1" strike="noStrike" spc="-1" dirty="0">
                <a:solidFill>
                  <a:srgbClr val="000000"/>
                </a:solidFill>
                <a:latin typeface="inter-bold"/>
                <a:ea typeface="Arial Unicode MS"/>
              </a:rPr>
              <a:t>:</a:t>
            </a:r>
            <a:endParaRPr lang="en-IN" sz="2400" b="0" strike="noStrike" spc="-1" dirty="0">
              <a:latin typeface="Arial" panose="020B0604020202020204"/>
            </a:endParaRPr>
          </a:p>
          <a:p>
            <a:pPr>
              <a:lnSpc>
                <a:spcPct val="100000"/>
              </a:lnSpc>
            </a:pPr>
            <a:r>
              <a:rPr lang="en-US" sz="2400" b="1" strike="noStrike" spc="-1" dirty="0">
                <a:solidFill>
                  <a:srgbClr val="FF0000"/>
                </a:solidFill>
                <a:latin typeface="inter-bold"/>
                <a:ea typeface="Arial Unicode MS"/>
              </a:rPr>
              <a:t>_</a:t>
            </a:r>
            <a:r>
              <a:rPr lang="en-US" sz="2400" b="1" strike="noStrike" spc="-1" dirty="0">
                <a:solidFill>
                  <a:srgbClr val="00B050"/>
                </a:solidFill>
                <a:latin typeface="inter-bold"/>
                <a:ea typeface="Arial Unicode MS"/>
              </a:rPr>
              <a:t>_</a:t>
            </a:r>
            <a:r>
              <a:rPr lang="en-US" sz="2400" b="1" strike="noStrike" spc="-1" dirty="0">
                <a:solidFill>
                  <a:srgbClr val="FF0000"/>
                </a:solidFill>
                <a:latin typeface="inter-bold"/>
                <a:ea typeface="Arial Unicode MS"/>
              </a:rPr>
              <a:t>_</a:t>
            </a:r>
            <a:r>
              <a:rPr lang="en-US" sz="2400" b="1" strike="noStrike" spc="-1" dirty="0">
                <a:solidFill>
                  <a:srgbClr val="0070C0"/>
                </a:solidFill>
                <a:latin typeface="inter-bold"/>
                <a:ea typeface="Arial Unicode MS"/>
              </a:rPr>
              <a:t>_</a:t>
            </a:r>
            <a:r>
              <a:rPr lang="en-US" sz="2400" b="1" strike="noStrike" spc="-1" dirty="0">
                <a:solidFill>
                  <a:srgbClr val="FF0000"/>
                </a:solidFill>
                <a:latin typeface="inter-bold"/>
                <a:ea typeface="Arial Unicode MS"/>
              </a:rPr>
              <a:t>_</a:t>
            </a:r>
            <a:r>
              <a:rPr lang="en-US" sz="2400" b="1" strike="noStrike" spc="-1" dirty="0">
                <a:solidFill>
                  <a:srgbClr val="00B050"/>
                </a:solidFill>
                <a:latin typeface="inter-bold"/>
                <a:ea typeface="Arial Unicode MS"/>
              </a:rPr>
              <a:t>_</a:t>
            </a:r>
            <a:r>
              <a:rPr lang="en-US" sz="2400" b="1" strike="noStrike" spc="-1" dirty="0">
                <a:solidFill>
                  <a:srgbClr val="FF0000"/>
                </a:solidFill>
                <a:latin typeface="inter-bold"/>
                <a:ea typeface="Arial Unicode MS"/>
              </a:rPr>
              <a:t>_</a:t>
            </a:r>
            <a:r>
              <a:rPr lang="en-US" sz="2400" b="1" strike="noStrike" spc="-1" dirty="0">
                <a:solidFill>
                  <a:srgbClr val="0070C0"/>
                </a:solidFill>
                <a:latin typeface="inter-bold"/>
                <a:ea typeface="Arial Unicode MS"/>
              </a:rPr>
              <a:t>_</a:t>
            </a:r>
            <a:r>
              <a:rPr lang="en-US" sz="2400" b="0" strike="noStrike" spc="-1" dirty="0">
                <a:solidFill>
                  <a:srgbClr val="000000"/>
                </a:solidFill>
                <a:latin typeface="inter-bold"/>
                <a:ea typeface="Arial Unicode MS"/>
              </a:rPr>
              <a:t>statement 1</a:t>
            </a:r>
            <a:endParaRPr lang="en-IN" sz="2400" b="0" strike="noStrike" spc="-1" dirty="0">
              <a:latin typeface="Arial" panose="020B0604020202020204"/>
            </a:endParaRPr>
          </a:p>
          <a:p>
            <a:pPr>
              <a:lnSpc>
                <a:spcPct val="100000"/>
              </a:lnSpc>
            </a:pPr>
            <a:r>
              <a:rPr lang="en-US" sz="2400" b="1" strike="noStrike" spc="-1" dirty="0">
                <a:solidFill>
                  <a:srgbClr val="FF0000"/>
                </a:solidFill>
                <a:latin typeface="inter-bold"/>
                <a:ea typeface="Arial Unicode MS"/>
              </a:rPr>
              <a:t>_</a:t>
            </a:r>
            <a:r>
              <a:rPr lang="en-US" sz="2400" b="1" strike="noStrike" spc="-1" dirty="0">
                <a:solidFill>
                  <a:srgbClr val="00B050"/>
                </a:solidFill>
                <a:latin typeface="inter-bold"/>
                <a:ea typeface="Arial Unicode MS"/>
              </a:rPr>
              <a:t>_</a:t>
            </a:r>
            <a:r>
              <a:rPr lang="en-US" sz="2400" b="1" strike="noStrike" spc="-1" dirty="0">
                <a:solidFill>
                  <a:srgbClr val="FF0000"/>
                </a:solidFill>
                <a:latin typeface="inter-bold"/>
                <a:ea typeface="Arial Unicode MS"/>
              </a:rPr>
              <a:t>_</a:t>
            </a:r>
            <a:r>
              <a:rPr lang="en-US" sz="2400" b="1" strike="noStrike" spc="-1" dirty="0">
                <a:solidFill>
                  <a:srgbClr val="0070C0"/>
                </a:solidFill>
                <a:latin typeface="inter-bold"/>
                <a:ea typeface="Arial Unicode MS"/>
              </a:rPr>
              <a:t>_</a:t>
            </a:r>
            <a:r>
              <a:rPr lang="en-US" sz="2400" b="1" strike="noStrike" spc="-1" dirty="0">
                <a:solidFill>
                  <a:srgbClr val="FF0000"/>
                </a:solidFill>
                <a:latin typeface="inter-bold"/>
                <a:ea typeface="Arial Unicode MS"/>
              </a:rPr>
              <a:t>_</a:t>
            </a:r>
            <a:r>
              <a:rPr lang="en-US" sz="2400" b="1" strike="noStrike" spc="-1" dirty="0">
                <a:solidFill>
                  <a:srgbClr val="00B050"/>
                </a:solidFill>
                <a:latin typeface="inter-bold"/>
                <a:ea typeface="Arial Unicode MS"/>
              </a:rPr>
              <a:t>_</a:t>
            </a:r>
            <a:r>
              <a:rPr lang="en-US" sz="2400" b="1" strike="noStrike" spc="-1" dirty="0">
                <a:solidFill>
                  <a:srgbClr val="FF0000"/>
                </a:solidFill>
                <a:latin typeface="inter-bold"/>
                <a:ea typeface="Arial Unicode MS"/>
              </a:rPr>
              <a:t>_</a:t>
            </a:r>
            <a:r>
              <a:rPr lang="en-US" sz="2400" b="1" strike="noStrike" spc="-1" dirty="0">
                <a:solidFill>
                  <a:srgbClr val="0070C0"/>
                </a:solidFill>
                <a:latin typeface="inter-bold"/>
                <a:ea typeface="Arial Unicode MS"/>
              </a:rPr>
              <a:t>_</a:t>
            </a:r>
            <a:r>
              <a:rPr lang="en-US" sz="2400" b="0" strike="noStrike" spc="-1" dirty="0">
                <a:solidFill>
                  <a:srgbClr val="000000"/>
                </a:solidFill>
                <a:latin typeface="inter-bold"/>
                <a:ea typeface="Arial Unicode MS"/>
              </a:rPr>
              <a:t>statement 2</a:t>
            </a:r>
            <a:endParaRPr lang="en-IN" sz="2400" b="0" strike="noStrike" spc="-1" dirty="0">
              <a:latin typeface="Arial" panose="020B0604020202020204"/>
            </a:endParaRPr>
          </a:p>
          <a:p>
            <a:pPr>
              <a:lnSpc>
                <a:spcPct val="100000"/>
              </a:lnSpc>
            </a:pPr>
            <a:r>
              <a:rPr lang="en-US" sz="2400" b="1" strike="noStrike" spc="-1" dirty="0">
                <a:solidFill>
                  <a:srgbClr val="FF0000"/>
                </a:solidFill>
                <a:latin typeface="inter-bold"/>
                <a:ea typeface="Arial Unicode MS"/>
              </a:rPr>
              <a:t>_</a:t>
            </a:r>
            <a:r>
              <a:rPr lang="en-US" sz="2400" b="1" strike="noStrike" spc="-1" dirty="0">
                <a:solidFill>
                  <a:srgbClr val="00B050"/>
                </a:solidFill>
                <a:latin typeface="inter-bold"/>
                <a:ea typeface="Arial Unicode MS"/>
              </a:rPr>
              <a:t>_</a:t>
            </a:r>
            <a:r>
              <a:rPr lang="en-US" sz="2400" b="1" strike="noStrike" spc="-1" dirty="0">
                <a:solidFill>
                  <a:srgbClr val="FF0000"/>
                </a:solidFill>
                <a:latin typeface="inter-bold"/>
                <a:ea typeface="Arial Unicode MS"/>
              </a:rPr>
              <a:t>_</a:t>
            </a:r>
            <a:r>
              <a:rPr lang="en-US" sz="2400" b="1" strike="noStrike" spc="-1" dirty="0">
                <a:solidFill>
                  <a:srgbClr val="0070C0"/>
                </a:solidFill>
                <a:latin typeface="inter-bold"/>
                <a:ea typeface="Arial Unicode MS"/>
              </a:rPr>
              <a:t>_</a:t>
            </a:r>
            <a:r>
              <a:rPr lang="en-US" sz="2400" b="0" strike="noStrike" spc="-1" dirty="0">
                <a:solidFill>
                  <a:srgbClr val="000000"/>
                </a:solidFill>
                <a:latin typeface="inter-bold"/>
                <a:ea typeface="Arial Unicode MS"/>
              </a:rPr>
              <a:t>if condition</a:t>
            </a:r>
            <a:r>
              <a:rPr lang="en-US" sz="2400" b="1" strike="noStrike" spc="-1" dirty="0">
                <a:solidFill>
                  <a:srgbClr val="000000"/>
                </a:solidFill>
                <a:latin typeface="inter-bold"/>
                <a:ea typeface="Arial Unicode MS"/>
              </a:rPr>
              <a:t>:</a:t>
            </a:r>
            <a:endParaRPr lang="en-IN" sz="2400" b="0" strike="noStrike" spc="-1" dirty="0">
              <a:latin typeface="Arial" panose="020B0604020202020204"/>
            </a:endParaRPr>
          </a:p>
          <a:p>
            <a:pPr>
              <a:lnSpc>
                <a:spcPct val="100000"/>
              </a:lnSpc>
            </a:pPr>
            <a:r>
              <a:rPr lang="en-US" sz="2400" b="1" strike="noStrike" spc="-1" dirty="0">
                <a:solidFill>
                  <a:srgbClr val="FF0000"/>
                </a:solidFill>
                <a:latin typeface="inter-bold"/>
                <a:ea typeface="Arial Unicode MS"/>
              </a:rPr>
              <a:t>_</a:t>
            </a:r>
            <a:r>
              <a:rPr lang="en-US" sz="2400" b="1" strike="noStrike" spc="-1" dirty="0">
                <a:solidFill>
                  <a:srgbClr val="00B050"/>
                </a:solidFill>
                <a:latin typeface="inter-bold"/>
                <a:ea typeface="Arial Unicode MS"/>
              </a:rPr>
              <a:t>_</a:t>
            </a:r>
            <a:r>
              <a:rPr lang="en-US" sz="2400" b="1" strike="noStrike" spc="-1" dirty="0">
                <a:solidFill>
                  <a:srgbClr val="FF0000"/>
                </a:solidFill>
                <a:latin typeface="inter-bold"/>
                <a:ea typeface="Arial Unicode MS"/>
              </a:rPr>
              <a:t>_</a:t>
            </a:r>
            <a:r>
              <a:rPr lang="en-US" sz="2400" b="1" strike="noStrike" spc="-1" dirty="0">
                <a:solidFill>
                  <a:srgbClr val="0070C0"/>
                </a:solidFill>
                <a:latin typeface="inter-bold"/>
                <a:ea typeface="Arial Unicode MS"/>
              </a:rPr>
              <a:t>_</a:t>
            </a:r>
            <a:r>
              <a:rPr lang="en-US" sz="2400" b="1" strike="noStrike" spc="-1" dirty="0">
                <a:solidFill>
                  <a:srgbClr val="FF0000"/>
                </a:solidFill>
                <a:latin typeface="inter-bold"/>
                <a:ea typeface="Arial Unicode MS"/>
              </a:rPr>
              <a:t>_</a:t>
            </a:r>
            <a:r>
              <a:rPr lang="en-US" sz="2400" b="1" strike="noStrike" spc="-1" dirty="0">
                <a:solidFill>
                  <a:srgbClr val="00B050"/>
                </a:solidFill>
                <a:latin typeface="inter-bold"/>
                <a:ea typeface="Arial Unicode MS"/>
              </a:rPr>
              <a:t>_</a:t>
            </a:r>
            <a:r>
              <a:rPr lang="en-US" sz="2400" b="1" strike="noStrike" spc="-1" dirty="0">
                <a:solidFill>
                  <a:srgbClr val="FF0000"/>
                </a:solidFill>
                <a:latin typeface="inter-bold"/>
                <a:ea typeface="Arial Unicode MS"/>
              </a:rPr>
              <a:t>_</a:t>
            </a:r>
            <a:r>
              <a:rPr lang="en-US" sz="2400" b="1" strike="noStrike" spc="-1" dirty="0">
                <a:solidFill>
                  <a:srgbClr val="0070C0"/>
                </a:solidFill>
                <a:latin typeface="inter-bold"/>
                <a:ea typeface="Arial Unicode MS"/>
              </a:rPr>
              <a:t>_</a:t>
            </a:r>
            <a:r>
              <a:rPr lang="en-US" sz="2400" b="0" strike="noStrike" spc="-1" dirty="0">
                <a:solidFill>
                  <a:srgbClr val="000000"/>
                </a:solidFill>
                <a:latin typeface="inter-bold"/>
                <a:ea typeface="Arial Unicode MS"/>
              </a:rPr>
              <a:t>Statement</a:t>
            </a:r>
            <a:endParaRPr lang="en-IN" sz="2400" b="0" strike="noStrike" spc="-1" dirty="0">
              <a:latin typeface="Arial" panose="020B0604020202020204"/>
            </a:endParaRPr>
          </a:p>
          <a:p>
            <a:pPr>
              <a:lnSpc>
                <a:spcPct val="100000"/>
              </a:lnSpc>
            </a:pPr>
            <a:r>
              <a:rPr lang="en-US" sz="2400" b="0" strike="noStrike" spc="-1" dirty="0">
                <a:solidFill>
                  <a:srgbClr val="000000"/>
                </a:solidFill>
                <a:latin typeface="inter-bold"/>
                <a:ea typeface="Arial Unicode MS"/>
              </a:rPr>
              <a:t>If condition</a:t>
            </a:r>
            <a:r>
              <a:rPr lang="en-US" sz="2400" b="1" strike="noStrike" spc="-1" dirty="0">
                <a:solidFill>
                  <a:srgbClr val="000000"/>
                </a:solidFill>
                <a:latin typeface="inter-bold"/>
                <a:ea typeface="Arial Unicode MS"/>
              </a:rPr>
              <a:t>:</a:t>
            </a:r>
            <a:endParaRPr lang="en-IN" sz="2400" b="0" strike="noStrike" spc="-1" dirty="0">
              <a:latin typeface="Arial" panose="020B0604020202020204"/>
            </a:endParaRPr>
          </a:p>
          <a:p>
            <a:pPr>
              <a:lnSpc>
                <a:spcPct val="100000"/>
              </a:lnSpc>
            </a:pPr>
            <a:r>
              <a:rPr lang="en-US" sz="2400" b="1" strike="noStrike" spc="-1" dirty="0">
                <a:solidFill>
                  <a:srgbClr val="FF0000"/>
                </a:solidFill>
                <a:latin typeface="inter-bold"/>
                <a:ea typeface="Arial Unicode MS"/>
              </a:rPr>
              <a:t>_</a:t>
            </a:r>
            <a:r>
              <a:rPr lang="en-US" sz="2400" b="1" strike="noStrike" spc="-1" dirty="0">
                <a:solidFill>
                  <a:srgbClr val="00B050"/>
                </a:solidFill>
                <a:latin typeface="inter-bold"/>
                <a:ea typeface="Arial Unicode MS"/>
              </a:rPr>
              <a:t>_</a:t>
            </a:r>
            <a:r>
              <a:rPr lang="en-US" sz="2400" b="1" strike="noStrike" spc="-1" dirty="0">
                <a:solidFill>
                  <a:srgbClr val="FF0000"/>
                </a:solidFill>
                <a:latin typeface="inter-bold"/>
                <a:ea typeface="Arial Unicode MS"/>
              </a:rPr>
              <a:t>_</a:t>
            </a:r>
            <a:r>
              <a:rPr lang="en-US" sz="2400" b="1" strike="noStrike" spc="-1" dirty="0">
                <a:solidFill>
                  <a:srgbClr val="0070C0"/>
                </a:solidFill>
                <a:latin typeface="inter-bold"/>
                <a:ea typeface="Arial Unicode MS"/>
              </a:rPr>
              <a:t>_</a:t>
            </a:r>
            <a:r>
              <a:rPr lang="en-US" sz="2400" b="0" strike="noStrike" spc="-1" dirty="0">
                <a:solidFill>
                  <a:srgbClr val="000000"/>
                </a:solidFill>
                <a:latin typeface="inter-bold"/>
                <a:ea typeface="Arial Unicode MS"/>
              </a:rPr>
              <a:t>Statement 1</a:t>
            </a:r>
            <a:endParaRPr lang="en-IN" sz="2400" b="0" strike="noStrike" spc="-1" dirty="0">
              <a:latin typeface="Arial" panose="020B0604020202020204"/>
            </a:endParaRPr>
          </a:p>
          <a:p>
            <a:pPr>
              <a:lnSpc>
                <a:spcPct val="100000"/>
              </a:lnSpc>
            </a:pPr>
            <a:r>
              <a:rPr lang="en-US" sz="2400" b="1" strike="noStrike" spc="-1" dirty="0">
                <a:solidFill>
                  <a:srgbClr val="FF0000"/>
                </a:solidFill>
                <a:latin typeface="inter-bold"/>
                <a:ea typeface="Arial Unicode MS"/>
              </a:rPr>
              <a:t>_</a:t>
            </a:r>
            <a:r>
              <a:rPr lang="en-US" sz="2400" b="1" strike="noStrike" spc="-1" dirty="0">
                <a:solidFill>
                  <a:srgbClr val="00B050"/>
                </a:solidFill>
                <a:latin typeface="inter-bold"/>
                <a:ea typeface="Arial Unicode MS"/>
              </a:rPr>
              <a:t>_</a:t>
            </a:r>
            <a:r>
              <a:rPr lang="en-US" sz="2400" b="1" strike="noStrike" spc="-1" dirty="0">
                <a:solidFill>
                  <a:srgbClr val="FF0000"/>
                </a:solidFill>
                <a:latin typeface="inter-bold"/>
                <a:ea typeface="Arial Unicode MS"/>
              </a:rPr>
              <a:t>_</a:t>
            </a:r>
            <a:r>
              <a:rPr lang="en-US" sz="2400" b="1" strike="noStrike" spc="-1" dirty="0">
                <a:solidFill>
                  <a:srgbClr val="0070C0"/>
                </a:solidFill>
                <a:latin typeface="inter-bold"/>
                <a:ea typeface="Arial Unicode MS"/>
              </a:rPr>
              <a:t>_</a:t>
            </a:r>
            <a:r>
              <a:rPr lang="en-US" sz="2400" b="0" strike="noStrike" spc="-1" dirty="0">
                <a:solidFill>
                  <a:srgbClr val="000000"/>
                </a:solidFill>
                <a:latin typeface="inter-bold"/>
                <a:ea typeface="Arial Unicode MS"/>
              </a:rPr>
              <a:t>Statement 2 </a:t>
            </a:r>
            <a:endParaRPr lang="en-IN" sz="2400" b="0" strike="noStrike" spc="-1" dirty="0">
              <a:latin typeface="Arial" panose="020B0604020202020204"/>
            </a:endParaRPr>
          </a:p>
          <a:p>
            <a:pPr>
              <a:lnSpc>
                <a:spcPct val="100000"/>
              </a:lnSpc>
            </a:pPr>
            <a:r>
              <a:rPr lang="en-US" sz="2400" b="0" strike="noStrike" spc="-1" dirty="0">
                <a:solidFill>
                  <a:srgbClr val="000000"/>
                </a:solidFill>
                <a:latin typeface="inter-bold"/>
                <a:ea typeface="Arial Unicode MS"/>
              </a:rPr>
              <a:t>Rest of the code</a:t>
            </a:r>
            <a:endParaRPr lang="en-IN" sz="2400" b="0" strike="noStrike" spc="-1" dirty="0">
              <a:latin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88920" y="416160"/>
            <a:ext cx="11576160" cy="639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2900" indent="-342900">
              <a:lnSpc>
                <a:spcPct val="100000"/>
              </a:lnSpc>
              <a:buClr>
                <a:srgbClr val="121212"/>
              </a:buClr>
              <a:buFont typeface="Arial" panose="020B0604020202020204"/>
              <a:buAutoNum type="arabicPeriod"/>
            </a:pPr>
            <a:r>
              <a:rPr lang="en-IN" sz="1800" b="0" strike="noStrike" spc="-1">
                <a:solidFill>
                  <a:srgbClr val="121212"/>
                </a:solidFill>
                <a:latin typeface="Carme"/>
                <a:ea typeface="Arial Unicode MS"/>
              </a:rPr>
              <a:t>A company decided to give bonus of 5% to employee if his/her year of service is more than 5 years.</a:t>
            </a:r>
            <a:br>
              <a:rPr lang="en-IN" sz="1800" b="0" strike="noStrike" spc="-1">
                <a:solidFill>
                  <a:srgbClr val="121212"/>
                </a:solidFill>
                <a:latin typeface="Carme"/>
                <a:ea typeface="Arial Unicode MS"/>
              </a:rPr>
            </a:br>
            <a:r>
              <a:rPr lang="en-IN" sz="1800" b="0" strike="noStrike" spc="-1">
                <a:solidFill>
                  <a:srgbClr val="121212"/>
                </a:solidFill>
                <a:latin typeface="Carme"/>
                <a:ea typeface="Arial Unicode MS"/>
              </a:rPr>
              <a:t>Ask user for their salary and year of service and print the net bonus amount.</a:t>
            </a:r>
            <a:endParaRPr lang="en-IN" sz="1800" b="0" strike="noStrike" spc="-1">
              <a:latin typeface="Arial" panose="020B0604020202020204"/>
            </a:endParaRPr>
          </a:p>
          <a:p>
            <a:pPr>
              <a:lnSpc>
                <a:spcPct val="100000"/>
              </a:lnSpc>
            </a:pPr>
            <a:endParaRPr lang="en-IN" sz="1800" b="0" strike="noStrike" spc="-1">
              <a:latin typeface="Arial" panose="020B0604020202020204"/>
            </a:endParaRPr>
          </a:p>
          <a:p>
            <a:pPr marL="342900" indent="-342900">
              <a:lnSpc>
                <a:spcPct val="100000"/>
              </a:lnSpc>
              <a:buClr>
                <a:srgbClr val="121212"/>
              </a:buClr>
              <a:buFont typeface="Arial" panose="020B0604020202020204"/>
              <a:buAutoNum type="arabicPeriod"/>
            </a:pPr>
            <a:r>
              <a:rPr lang="en-IN" sz="1800" b="0" strike="noStrike" spc="-1">
                <a:solidFill>
                  <a:srgbClr val="121212"/>
                </a:solidFill>
                <a:latin typeface="Carme"/>
                <a:ea typeface="Arial Unicode MS"/>
              </a:rPr>
              <a:t>Take values of length and breadth of a rectangle from user and check if it is square or not.</a:t>
            </a:r>
            <a:endParaRPr lang="en-IN" sz="1800" b="0" strike="noStrike" spc="-1">
              <a:latin typeface="Arial" panose="020B0604020202020204"/>
            </a:endParaRPr>
          </a:p>
          <a:p>
            <a:pPr>
              <a:lnSpc>
                <a:spcPct val="100000"/>
              </a:lnSpc>
            </a:pPr>
            <a:endParaRPr lang="en-IN" sz="1800" b="0" strike="noStrike" spc="-1">
              <a:latin typeface="Arial" panose="020B0604020202020204"/>
            </a:endParaRPr>
          </a:p>
          <a:p>
            <a:pPr marL="342900" indent="-342900">
              <a:lnSpc>
                <a:spcPct val="100000"/>
              </a:lnSpc>
              <a:buClr>
                <a:srgbClr val="121212"/>
              </a:buClr>
              <a:buFont typeface="Arial" panose="020B0604020202020204"/>
              <a:buAutoNum type="arabicPeriod"/>
            </a:pPr>
            <a:r>
              <a:rPr lang="en-IN" sz="1800" b="0" strike="noStrike" spc="-1">
                <a:solidFill>
                  <a:srgbClr val="121212"/>
                </a:solidFill>
                <a:latin typeface="Carme"/>
                <a:ea typeface="Arial Unicode MS"/>
              </a:rPr>
              <a:t>Take two int values from user and print greatest among them.</a:t>
            </a:r>
            <a:endParaRPr lang="en-IN" sz="1800" b="0" strike="noStrike" spc="-1">
              <a:latin typeface="Arial" panose="020B0604020202020204"/>
            </a:endParaRPr>
          </a:p>
          <a:p>
            <a:pPr>
              <a:lnSpc>
                <a:spcPct val="100000"/>
              </a:lnSpc>
            </a:pPr>
            <a:endParaRPr lang="en-IN" sz="1800" b="0" strike="noStrike" spc="-1">
              <a:latin typeface="Arial" panose="020B0604020202020204"/>
            </a:endParaRPr>
          </a:p>
          <a:p>
            <a:pPr marL="342900" indent="-342900">
              <a:lnSpc>
                <a:spcPct val="100000"/>
              </a:lnSpc>
              <a:buClr>
                <a:srgbClr val="121212"/>
              </a:buClr>
              <a:buFont typeface="Arial" panose="020B0604020202020204"/>
              <a:buAutoNum type="arabicPeriod"/>
            </a:pPr>
            <a:r>
              <a:rPr lang="en-IN" sz="1800" b="0" strike="noStrike" spc="-1">
                <a:solidFill>
                  <a:srgbClr val="121212"/>
                </a:solidFill>
                <a:latin typeface="Carme"/>
                <a:ea typeface="Arial Unicode MS"/>
              </a:rPr>
              <a:t>A shop will give discount of 10% if the cost of purchased quantity is more than 1000.</a:t>
            </a:r>
            <a:br>
              <a:rPr lang="en-IN" sz="1800" b="0" strike="noStrike" spc="-1">
                <a:solidFill>
                  <a:srgbClr val="121212"/>
                </a:solidFill>
                <a:latin typeface="Carme"/>
                <a:ea typeface="Arial Unicode MS"/>
              </a:rPr>
            </a:br>
            <a:r>
              <a:rPr lang="en-IN" sz="1800" b="0" strike="noStrike" spc="-1">
                <a:solidFill>
                  <a:srgbClr val="121212"/>
                </a:solidFill>
                <a:latin typeface="Carme"/>
                <a:ea typeface="Arial Unicode MS"/>
              </a:rPr>
              <a:t>Ask user for quantity</a:t>
            </a:r>
            <a:br>
              <a:rPr lang="en-IN" sz="1800" b="0" strike="noStrike" spc="-1">
                <a:solidFill>
                  <a:srgbClr val="121212"/>
                </a:solidFill>
                <a:latin typeface="Carme"/>
                <a:ea typeface="Arial Unicode MS"/>
              </a:rPr>
            </a:br>
            <a:r>
              <a:rPr lang="en-IN" sz="1800" b="0" strike="noStrike" spc="-1">
                <a:solidFill>
                  <a:srgbClr val="121212"/>
                </a:solidFill>
                <a:latin typeface="Carme"/>
                <a:ea typeface="Arial Unicode MS"/>
              </a:rPr>
              <a:t>Suppose, one unit will cost 100.</a:t>
            </a:r>
            <a:br>
              <a:rPr lang="en-IN" sz="1800" b="0" strike="noStrike" spc="-1">
                <a:solidFill>
                  <a:srgbClr val="121212"/>
                </a:solidFill>
                <a:latin typeface="Carme"/>
                <a:ea typeface="Arial Unicode MS"/>
              </a:rPr>
            </a:br>
            <a:r>
              <a:rPr lang="en-IN" sz="1800" b="0" strike="noStrike" spc="-1">
                <a:solidFill>
                  <a:srgbClr val="121212"/>
                </a:solidFill>
                <a:latin typeface="Carme"/>
                <a:ea typeface="Arial Unicode MS"/>
              </a:rPr>
              <a:t>Judge and print total cost for user.</a:t>
            </a:r>
            <a:endParaRPr lang="en-IN" sz="1800" b="0" strike="noStrike" spc="-1">
              <a:latin typeface="Arial" panose="020B0604020202020204"/>
            </a:endParaRPr>
          </a:p>
          <a:p>
            <a:pPr>
              <a:lnSpc>
                <a:spcPct val="100000"/>
              </a:lnSpc>
            </a:pPr>
            <a:endParaRPr lang="en-IN" sz="1800" b="0" strike="noStrike" spc="-1">
              <a:latin typeface="Arial" panose="020B0604020202020204"/>
            </a:endParaRPr>
          </a:p>
          <a:p>
            <a:pPr marL="342900" indent="-342900">
              <a:lnSpc>
                <a:spcPct val="100000"/>
              </a:lnSpc>
              <a:buClr>
                <a:srgbClr val="121212"/>
              </a:buClr>
              <a:buFont typeface="Arial" panose="020B0604020202020204"/>
              <a:buAutoNum type="arabicPeriod"/>
            </a:pPr>
            <a:r>
              <a:rPr lang="en-IN" sz="1800" b="0" strike="noStrike" spc="-1">
                <a:solidFill>
                  <a:srgbClr val="121212"/>
                </a:solidFill>
                <a:latin typeface="Carme"/>
                <a:ea typeface="Arial Unicode MS"/>
              </a:rPr>
              <a:t>A school has following rules for grading system:</a:t>
            </a:r>
            <a:br>
              <a:rPr lang="en-IN" sz="1800" b="0" strike="noStrike" spc="-1">
                <a:solidFill>
                  <a:srgbClr val="121212"/>
                </a:solidFill>
                <a:latin typeface="Carme"/>
                <a:ea typeface="Arial Unicode MS"/>
              </a:rPr>
            </a:br>
            <a:r>
              <a:rPr lang="en-IN" sz="1800" b="0" strike="noStrike" spc="-1">
                <a:solidFill>
                  <a:srgbClr val="121212"/>
                </a:solidFill>
                <a:latin typeface="Carme"/>
                <a:ea typeface="Arial Unicode MS"/>
              </a:rPr>
              <a:t>a. Below 25 - F</a:t>
            </a:r>
            <a:br>
              <a:rPr lang="en-IN" sz="1800" b="0" strike="noStrike" spc="-1">
                <a:solidFill>
                  <a:srgbClr val="121212"/>
                </a:solidFill>
                <a:latin typeface="Carme"/>
                <a:ea typeface="Arial Unicode MS"/>
              </a:rPr>
            </a:br>
            <a:r>
              <a:rPr lang="en-IN" sz="1800" b="0" strike="noStrike" spc="-1">
                <a:solidFill>
                  <a:srgbClr val="121212"/>
                </a:solidFill>
                <a:latin typeface="Carme"/>
                <a:ea typeface="Arial Unicode MS"/>
              </a:rPr>
              <a:t>b. 25 to 45 - E</a:t>
            </a:r>
            <a:br>
              <a:rPr lang="en-IN" sz="1800" b="0" strike="noStrike" spc="-1">
                <a:solidFill>
                  <a:srgbClr val="121212"/>
                </a:solidFill>
                <a:latin typeface="Carme"/>
                <a:ea typeface="Arial Unicode MS"/>
              </a:rPr>
            </a:br>
            <a:r>
              <a:rPr lang="en-IN" sz="1800" b="0" strike="noStrike" spc="-1">
                <a:solidFill>
                  <a:srgbClr val="121212"/>
                </a:solidFill>
                <a:latin typeface="Carme"/>
                <a:ea typeface="Arial Unicode MS"/>
              </a:rPr>
              <a:t>c. 45 to 50 - D</a:t>
            </a:r>
            <a:br>
              <a:rPr lang="en-IN" sz="1800" b="0" strike="noStrike" spc="-1">
                <a:solidFill>
                  <a:srgbClr val="121212"/>
                </a:solidFill>
                <a:latin typeface="Carme"/>
                <a:ea typeface="Arial Unicode MS"/>
              </a:rPr>
            </a:br>
            <a:r>
              <a:rPr lang="en-IN" sz="1800" b="0" strike="noStrike" spc="-1">
                <a:solidFill>
                  <a:srgbClr val="121212"/>
                </a:solidFill>
                <a:latin typeface="Carme"/>
                <a:ea typeface="Arial Unicode MS"/>
              </a:rPr>
              <a:t>d. 50 to 60 - C</a:t>
            </a:r>
            <a:br>
              <a:rPr lang="en-IN" sz="1800" b="0" strike="noStrike" spc="-1">
                <a:solidFill>
                  <a:srgbClr val="121212"/>
                </a:solidFill>
                <a:latin typeface="Carme"/>
                <a:ea typeface="Arial Unicode MS"/>
              </a:rPr>
            </a:br>
            <a:r>
              <a:rPr lang="en-IN" sz="1800" b="0" strike="noStrike" spc="-1">
                <a:solidFill>
                  <a:srgbClr val="121212"/>
                </a:solidFill>
                <a:latin typeface="Carme"/>
                <a:ea typeface="Arial Unicode MS"/>
              </a:rPr>
              <a:t>e. 60 to 80 - B</a:t>
            </a:r>
            <a:br>
              <a:rPr lang="en-IN" sz="1800" b="0" strike="noStrike" spc="-1">
                <a:solidFill>
                  <a:srgbClr val="121212"/>
                </a:solidFill>
                <a:latin typeface="Carme"/>
                <a:ea typeface="Arial Unicode MS"/>
              </a:rPr>
            </a:br>
            <a:r>
              <a:rPr lang="en-IN" sz="1800" b="0" strike="noStrike" spc="-1">
                <a:solidFill>
                  <a:srgbClr val="121212"/>
                </a:solidFill>
                <a:latin typeface="Carme"/>
                <a:ea typeface="Arial Unicode MS"/>
              </a:rPr>
              <a:t>f. Above 80 - A</a:t>
            </a:r>
            <a:br>
              <a:rPr lang="en-IN" sz="1800" b="0" strike="noStrike" spc="-1">
                <a:solidFill>
                  <a:srgbClr val="121212"/>
                </a:solidFill>
                <a:latin typeface="Carme"/>
                <a:ea typeface="Arial Unicode MS"/>
              </a:rPr>
            </a:br>
            <a:r>
              <a:rPr lang="en-IN" sz="1800" b="0" strike="noStrike" spc="-1">
                <a:solidFill>
                  <a:srgbClr val="121212"/>
                </a:solidFill>
                <a:latin typeface="Carme"/>
                <a:ea typeface="Arial Unicode MS"/>
              </a:rPr>
              <a:t>Ask user to enter marks and print the corresponding grade.</a:t>
            </a:r>
            <a:endParaRPr lang="en-IN" sz="1800" b="0" strike="noStrike" spc="-1">
              <a:latin typeface="Arial" panose="020B0604020202020204"/>
            </a:endParaRPr>
          </a:p>
          <a:p>
            <a:pPr>
              <a:lnSpc>
                <a:spcPct val="100000"/>
              </a:lnSpc>
            </a:pPr>
            <a:endParaRPr lang="en-IN" sz="1800" b="0" strike="noStrike" spc="-1">
              <a:latin typeface="Arial" panose="020B0604020202020204"/>
            </a:endParaRPr>
          </a:p>
          <a:p>
            <a:pPr marL="342900" indent="-342900">
              <a:lnSpc>
                <a:spcPct val="100000"/>
              </a:lnSpc>
              <a:buClr>
                <a:srgbClr val="121212"/>
              </a:buClr>
              <a:buFont typeface="Arial" panose="020B0604020202020204"/>
              <a:buAutoNum type="arabicPeriod"/>
            </a:pPr>
            <a:r>
              <a:rPr lang="en-IN" sz="1800" b="0" strike="noStrike" spc="-1">
                <a:solidFill>
                  <a:srgbClr val="121212"/>
                </a:solidFill>
                <a:latin typeface="Carme"/>
                <a:ea typeface="Arial Unicode MS"/>
              </a:rPr>
              <a:t>Take input of age of 3 people by user and determine oldest and youngest among them.</a:t>
            </a:r>
            <a:endParaRPr lang="en-IN" sz="1800" b="0" strike="noStrike" spc="-1">
              <a:latin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CustomShape 1"/>
          <p:cNvSpPr/>
          <p:nvPr/>
        </p:nvSpPr>
        <p:spPr>
          <a:xfrm>
            <a:off x="88920" y="416160"/>
            <a:ext cx="11576160" cy="369000"/>
          </a:xfrm>
          <a:prstGeom prst="rect">
            <a:avLst/>
          </a:prstGeom>
          <a:noFill/>
          <a:ln>
            <a:noFill/>
          </a:ln>
        </p:spPr>
        <p:style>
          <a:lnRef idx="0">
            <a:scrgbClr r="0" g="0" b="0"/>
          </a:lnRef>
          <a:fillRef idx="0">
            <a:scrgbClr r="0" g="0" b="0"/>
          </a:fillRef>
          <a:effectRef idx="0">
            <a:scrgbClr r="0" g="0" b="0"/>
          </a:effectRef>
          <a:fontRef idx="minor"/>
        </p:style>
      </p:sp>
      <p:sp>
        <p:nvSpPr>
          <p:cNvPr id="357" name="CustomShape 2"/>
          <p:cNvSpPr/>
          <p:nvPr/>
        </p:nvSpPr>
        <p:spPr>
          <a:xfrm>
            <a:off x="155880" y="90000"/>
            <a:ext cx="11762280" cy="792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2900" indent="-342900">
              <a:lnSpc>
                <a:spcPct val="100000"/>
              </a:lnSpc>
              <a:buClr>
                <a:srgbClr val="121212"/>
              </a:buClr>
              <a:buFont typeface="StarSymbol"/>
              <a:buAutoNum type="arabicPeriod" startAt="6"/>
            </a:pPr>
            <a:r>
              <a:rPr lang="en-IN" sz="1800" b="0" strike="noStrike" spc="-1">
                <a:solidFill>
                  <a:srgbClr val="121212"/>
                </a:solidFill>
                <a:latin typeface="Carme"/>
                <a:ea typeface="Arial Unicode MS"/>
              </a:rPr>
              <a:t>Write a program to print absolute value of a number entered by user. E.g.-</a:t>
            </a:r>
            <a:br>
              <a:rPr lang="en-IN" sz="1800" b="0" strike="noStrike" spc="-1">
                <a:solidFill>
                  <a:srgbClr val="121212"/>
                </a:solidFill>
                <a:latin typeface="Carme"/>
                <a:ea typeface="Arial Unicode MS"/>
              </a:rPr>
            </a:br>
            <a:r>
              <a:rPr lang="en-IN" sz="1800" b="0" strike="noStrike" spc="-1">
                <a:solidFill>
                  <a:srgbClr val="000000"/>
                </a:solidFill>
                <a:latin typeface="Arial" panose="020B0604020202020204"/>
                <a:ea typeface="Arial Unicode MS"/>
              </a:rPr>
              <a:t>	</a:t>
            </a:r>
            <a:r>
              <a:rPr lang="en-IN" sz="1800" b="0" strike="noStrike" spc="-1">
                <a:solidFill>
                  <a:srgbClr val="121212"/>
                </a:solidFill>
                <a:latin typeface="Carme"/>
                <a:ea typeface="Arial Unicode MS"/>
              </a:rPr>
              <a:t>INPUT: 1        OUTPUT: 1	</a:t>
            </a:r>
            <a:br>
              <a:rPr lang="en-IN" sz="1800" b="0" strike="noStrike" spc="-1">
                <a:solidFill>
                  <a:srgbClr val="121212"/>
                </a:solidFill>
                <a:latin typeface="Carme"/>
                <a:ea typeface="Arial Unicode MS"/>
              </a:rPr>
            </a:br>
            <a:r>
              <a:rPr lang="en-IN" sz="1800" b="0" strike="noStrike" spc="-1">
                <a:solidFill>
                  <a:srgbClr val="000000"/>
                </a:solidFill>
                <a:latin typeface="Arial" panose="020B0604020202020204"/>
                <a:ea typeface="Arial Unicode MS"/>
              </a:rPr>
              <a:t>	</a:t>
            </a:r>
            <a:r>
              <a:rPr lang="en-IN" sz="1800" b="0" strike="noStrike" spc="-1">
                <a:solidFill>
                  <a:srgbClr val="121212"/>
                </a:solidFill>
                <a:latin typeface="Carme"/>
                <a:ea typeface="Arial Unicode MS"/>
              </a:rPr>
              <a:t>INPUT: -1        OUTPUT: 1</a:t>
            </a:r>
            <a:endParaRPr lang="en-IN" sz="1800" b="0" strike="noStrike" spc="-1">
              <a:latin typeface="Arial" panose="020B0604020202020204"/>
            </a:endParaRPr>
          </a:p>
          <a:p>
            <a:pPr marL="342900" indent="-342900">
              <a:lnSpc>
                <a:spcPct val="100000"/>
              </a:lnSpc>
              <a:buClr>
                <a:srgbClr val="121212"/>
              </a:buClr>
              <a:buFont typeface="StarSymbol"/>
              <a:buAutoNum type="arabicPeriod" startAt="6"/>
            </a:pPr>
            <a:r>
              <a:rPr lang="en-IN" sz="1800" b="0" strike="noStrike" spc="-1">
                <a:solidFill>
                  <a:srgbClr val="121212"/>
                </a:solidFill>
                <a:latin typeface="Carme"/>
                <a:ea typeface="Arial Unicode MS"/>
              </a:rPr>
              <a:t>A student will not be allowed to sit in exam if his/her attendance is less than 75%.</a:t>
            </a:r>
            <a:br>
              <a:rPr lang="en-IN" sz="1800" b="0" strike="noStrike" spc="-1">
                <a:solidFill>
                  <a:srgbClr val="121212"/>
                </a:solidFill>
                <a:latin typeface="Carme"/>
                <a:ea typeface="Arial Unicode MS"/>
              </a:rPr>
            </a:br>
            <a:r>
              <a:rPr lang="en-IN" sz="1800" b="0" strike="noStrike" spc="-1">
                <a:solidFill>
                  <a:srgbClr val="121212"/>
                </a:solidFill>
                <a:latin typeface="Carme"/>
                <a:ea typeface="Arial Unicode MS"/>
              </a:rPr>
              <a:t>Take following input from user</a:t>
            </a:r>
            <a:br>
              <a:rPr lang="en-IN" sz="1800" b="0" strike="noStrike" spc="-1">
                <a:solidFill>
                  <a:srgbClr val="121212"/>
                </a:solidFill>
                <a:latin typeface="Carme"/>
                <a:ea typeface="Arial Unicode MS"/>
              </a:rPr>
            </a:br>
            <a:r>
              <a:rPr lang="en-IN" sz="1800" b="0" strike="noStrike" spc="-1">
                <a:solidFill>
                  <a:srgbClr val="121212"/>
                </a:solidFill>
                <a:latin typeface="Carme"/>
                <a:ea typeface="Arial Unicode MS"/>
              </a:rPr>
              <a:t>Number of classes held</a:t>
            </a:r>
            <a:br>
              <a:rPr lang="en-IN" sz="1800" b="0" strike="noStrike" spc="-1">
                <a:solidFill>
                  <a:srgbClr val="121212"/>
                </a:solidFill>
                <a:latin typeface="Carme"/>
                <a:ea typeface="Arial Unicode MS"/>
              </a:rPr>
            </a:br>
            <a:r>
              <a:rPr lang="en-IN" sz="1800" b="0" strike="noStrike" spc="-1">
                <a:solidFill>
                  <a:srgbClr val="121212"/>
                </a:solidFill>
                <a:latin typeface="Carme"/>
                <a:ea typeface="Arial Unicode MS"/>
              </a:rPr>
              <a:t>Number of classes attended.</a:t>
            </a:r>
            <a:br>
              <a:rPr lang="en-IN" sz="1800" b="0" strike="noStrike" spc="-1">
                <a:solidFill>
                  <a:srgbClr val="121212"/>
                </a:solidFill>
                <a:latin typeface="Carme"/>
                <a:ea typeface="Arial Unicode MS"/>
              </a:rPr>
            </a:br>
            <a:r>
              <a:rPr lang="en-IN" sz="1800" b="0" strike="noStrike" spc="-1">
                <a:solidFill>
                  <a:srgbClr val="121212"/>
                </a:solidFill>
                <a:latin typeface="Carme"/>
                <a:ea typeface="Arial Unicode MS"/>
              </a:rPr>
              <a:t>And print</a:t>
            </a:r>
            <a:br>
              <a:rPr lang="en-IN" sz="1800" b="0" strike="noStrike" spc="-1">
                <a:solidFill>
                  <a:srgbClr val="121212"/>
                </a:solidFill>
                <a:latin typeface="Carme"/>
                <a:ea typeface="Arial Unicode MS"/>
              </a:rPr>
            </a:br>
            <a:r>
              <a:rPr lang="en-IN" sz="1800" b="0" strike="noStrike" spc="-1">
                <a:solidFill>
                  <a:srgbClr val="121212"/>
                </a:solidFill>
                <a:latin typeface="Carme"/>
                <a:ea typeface="Arial Unicode MS"/>
              </a:rPr>
              <a:t>percentage of class attended</a:t>
            </a:r>
            <a:br>
              <a:rPr lang="en-IN" sz="1800" b="0" strike="noStrike" spc="-1">
                <a:solidFill>
                  <a:srgbClr val="121212"/>
                </a:solidFill>
                <a:latin typeface="Carme"/>
                <a:ea typeface="Arial Unicode MS"/>
              </a:rPr>
            </a:br>
            <a:r>
              <a:rPr lang="en-IN" sz="1800" b="0" strike="noStrike" spc="-1">
                <a:solidFill>
                  <a:srgbClr val="121212"/>
                </a:solidFill>
                <a:latin typeface="Carme"/>
                <a:ea typeface="Arial Unicode MS"/>
              </a:rPr>
              <a:t>Is student is allowed to sit in exam or not.</a:t>
            </a:r>
            <a:endParaRPr lang="en-IN" sz="1800" b="0" strike="noStrike" spc="-1">
              <a:latin typeface="Arial" panose="020B0604020202020204"/>
            </a:endParaRPr>
          </a:p>
          <a:p>
            <a:pPr>
              <a:lnSpc>
                <a:spcPct val="100000"/>
              </a:lnSpc>
            </a:pPr>
            <a:endParaRPr lang="en-IN" sz="1800" b="0" strike="noStrike" spc="-1">
              <a:latin typeface="Arial" panose="020B0604020202020204"/>
            </a:endParaRPr>
          </a:p>
          <a:p>
            <a:pPr marL="342900" indent="-342900">
              <a:lnSpc>
                <a:spcPct val="100000"/>
              </a:lnSpc>
              <a:buClr>
                <a:srgbClr val="3A3A3A"/>
              </a:buClr>
              <a:buFont typeface="StarSymbol"/>
              <a:buAutoNum type="arabicPeriod" startAt="6"/>
            </a:pPr>
            <a:r>
              <a:rPr lang="en-US" sz="1800" b="0" strike="noStrike" spc="-1">
                <a:solidFill>
                  <a:srgbClr val="3A3A3A"/>
                </a:solidFill>
                <a:latin typeface="inherit"/>
                <a:ea typeface="Arial Unicode MS"/>
              </a:rPr>
              <a:t>Write a program to calculate the electricity bill (accept number of unit from user) according to the following criteria : </a:t>
            </a:r>
            <a:endParaRPr lang="en-IN" sz="1800" b="0" strike="noStrike" spc="-1">
              <a:latin typeface="Arial" panose="020B0604020202020204"/>
            </a:endParaRPr>
          </a:p>
          <a:p>
            <a:pPr>
              <a:lnSpc>
                <a:spcPct val="100000"/>
              </a:lnSpc>
            </a:pPr>
            <a:r>
              <a:rPr lang="en-US" sz="1800" b="0" strike="noStrike" spc="-1">
                <a:solidFill>
                  <a:srgbClr val="3A3A3A"/>
                </a:solidFill>
                <a:latin typeface="inherit"/>
                <a:ea typeface="Arial Unicode MS"/>
              </a:rPr>
              <a:t>Unit Price First 100 units no charge </a:t>
            </a:r>
            <a:endParaRPr lang="en-IN" sz="1800" b="0" strike="noStrike" spc="-1">
              <a:latin typeface="Arial" panose="020B0604020202020204"/>
            </a:endParaRPr>
          </a:p>
          <a:p>
            <a:pPr>
              <a:lnSpc>
                <a:spcPct val="100000"/>
              </a:lnSpc>
            </a:pPr>
            <a:r>
              <a:rPr lang="en-US" sz="1800" b="0" strike="noStrike" spc="-1">
                <a:solidFill>
                  <a:srgbClr val="3A3A3A"/>
                </a:solidFill>
                <a:latin typeface="inherit"/>
                <a:ea typeface="Arial Unicode MS"/>
              </a:rPr>
              <a:t>Next 100 units Rs 5 per unit </a:t>
            </a:r>
            <a:endParaRPr lang="en-IN" sz="1800" b="0" strike="noStrike" spc="-1">
              <a:latin typeface="Arial" panose="020B0604020202020204"/>
            </a:endParaRPr>
          </a:p>
          <a:p>
            <a:pPr>
              <a:lnSpc>
                <a:spcPct val="100000"/>
              </a:lnSpc>
            </a:pPr>
            <a:r>
              <a:rPr lang="en-US" sz="1800" b="0" strike="noStrike" spc="-1">
                <a:solidFill>
                  <a:srgbClr val="3A3A3A"/>
                </a:solidFill>
                <a:latin typeface="inherit"/>
                <a:ea typeface="Arial Unicode MS"/>
              </a:rPr>
              <a:t>After 200 units Rs 10 per unit </a:t>
            </a:r>
            <a:endParaRPr lang="en-IN" sz="1800" b="0" strike="noStrike" spc="-1">
              <a:latin typeface="Arial" panose="020B0604020202020204"/>
            </a:endParaRPr>
          </a:p>
          <a:p>
            <a:pPr>
              <a:lnSpc>
                <a:spcPct val="100000"/>
              </a:lnSpc>
            </a:pPr>
            <a:r>
              <a:rPr lang="en-US" sz="1800" b="0" strike="noStrike" spc="-1">
                <a:solidFill>
                  <a:srgbClr val="3A3A3A"/>
                </a:solidFill>
                <a:latin typeface="inherit"/>
                <a:ea typeface="Arial Unicode MS"/>
              </a:rPr>
              <a:t>(For example if input unit is 350 than total bill amount is Rs2000)</a:t>
            </a:r>
            <a:r>
              <a:rPr lang="en-US" sz="1050" b="0" strike="noStrike" spc="-1">
                <a:solidFill>
                  <a:srgbClr val="000000"/>
                </a:solidFill>
                <a:latin typeface="Arial" panose="020B0604020202020204"/>
                <a:ea typeface="Arial Unicode MS"/>
              </a:rPr>
              <a:t> </a:t>
            </a:r>
            <a:endParaRPr lang="en-IN" sz="1050" b="0" strike="noStrike" spc="-1">
              <a:latin typeface="Arial" panose="020B0604020202020204"/>
            </a:endParaRPr>
          </a:p>
          <a:p>
            <a:pPr>
              <a:lnSpc>
                <a:spcPct val="100000"/>
              </a:lnSpc>
            </a:pPr>
            <a:endParaRPr lang="en-IN" sz="1050" b="0" strike="noStrike" spc="-1">
              <a:latin typeface="Arial" panose="020B0604020202020204"/>
            </a:endParaRPr>
          </a:p>
          <a:p>
            <a:pPr>
              <a:lnSpc>
                <a:spcPct val="100000"/>
              </a:lnSpc>
            </a:pPr>
            <a:r>
              <a:rPr lang="en-US" sz="1800" b="0" strike="noStrike" spc="-1">
                <a:solidFill>
                  <a:srgbClr val="3A3A3A"/>
                </a:solidFill>
                <a:latin typeface="Arial" panose="020B0604020202020204"/>
                <a:ea typeface="Arial Unicode MS"/>
              </a:rPr>
              <a:t>9. </a:t>
            </a:r>
            <a:r>
              <a:rPr lang="en-US" sz="1800" b="0" strike="noStrike" spc="-1">
                <a:solidFill>
                  <a:srgbClr val="3A3A3A"/>
                </a:solidFill>
                <a:latin typeface="inherit"/>
                <a:ea typeface="Arial Unicode MS"/>
              </a:rPr>
              <a:t>Write a program to accept the cost price of a bike and display the road tax to be paid according to the following criteria: </a:t>
            </a:r>
            <a:endParaRPr lang="en-IN" sz="1800" b="0" strike="noStrike" spc="-1">
              <a:latin typeface="Arial" panose="020B0604020202020204"/>
            </a:endParaRPr>
          </a:p>
          <a:p>
            <a:pPr>
              <a:lnSpc>
                <a:spcPct val="100000"/>
              </a:lnSpc>
            </a:pPr>
            <a:r>
              <a:rPr lang="en-US" sz="1800" b="0" strike="noStrike" spc="-1">
                <a:solidFill>
                  <a:srgbClr val="3A3A3A"/>
                </a:solidFill>
                <a:latin typeface="inherit"/>
                <a:ea typeface="Arial Unicode MS"/>
              </a:rPr>
              <a:t>Cost price (in Rs) 			Tax </a:t>
            </a:r>
            <a:endParaRPr lang="en-IN" sz="1800" b="0" strike="noStrike" spc="-1">
              <a:latin typeface="Arial" panose="020B0604020202020204"/>
            </a:endParaRPr>
          </a:p>
          <a:p>
            <a:pPr>
              <a:lnSpc>
                <a:spcPct val="100000"/>
              </a:lnSpc>
            </a:pPr>
            <a:r>
              <a:rPr lang="en-US" sz="1800" b="0" strike="noStrike" spc="-1">
                <a:solidFill>
                  <a:srgbClr val="3A3A3A"/>
                </a:solidFill>
                <a:latin typeface="inherit"/>
                <a:ea typeface="Arial Unicode MS"/>
              </a:rPr>
              <a:t>100000 				15 % </a:t>
            </a:r>
            <a:endParaRPr lang="en-IN" sz="1800" b="0" strike="noStrike" spc="-1">
              <a:latin typeface="Arial" panose="020B0604020202020204"/>
            </a:endParaRPr>
          </a:p>
          <a:p>
            <a:pPr>
              <a:lnSpc>
                <a:spcPct val="100000"/>
              </a:lnSpc>
            </a:pPr>
            <a:r>
              <a:rPr lang="en-US" sz="1800" b="0" strike="noStrike" spc="-1">
                <a:solidFill>
                  <a:srgbClr val="3A3A3A"/>
                </a:solidFill>
                <a:latin typeface="inherit"/>
                <a:ea typeface="Arial Unicode MS"/>
              </a:rPr>
              <a:t>&gt; 50000 and &lt;= 100000 		10% </a:t>
            </a:r>
            <a:endParaRPr lang="en-IN" sz="1800" b="0" strike="noStrike" spc="-1">
              <a:latin typeface="Arial" panose="020B0604020202020204"/>
            </a:endParaRPr>
          </a:p>
          <a:p>
            <a:pPr>
              <a:lnSpc>
                <a:spcPct val="100000"/>
              </a:lnSpc>
            </a:pPr>
            <a:r>
              <a:rPr lang="en-US" sz="1800" b="0" strike="noStrike" spc="-1">
                <a:solidFill>
                  <a:srgbClr val="3A3A3A"/>
                </a:solidFill>
                <a:latin typeface="inherit"/>
                <a:ea typeface="Arial Unicode MS"/>
              </a:rPr>
              <a:t>&lt;= 50000 				5%</a:t>
            </a:r>
            <a:r>
              <a:rPr lang="en-US" sz="1050" b="0" strike="noStrike" spc="-1">
                <a:solidFill>
                  <a:srgbClr val="000000"/>
                </a:solidFill>
                <a:latin typeface="Arial" panose="020B0604020202020204"/>
                <a:ea typeface="Arial Unicode MS"/>
              </a:rPr>
              <a:t> </a:t>
            </a:r>
            <a:endParaRPr lang="en-IN" sz="1050" b="0" strike="noStrike" spc="-1">
              <a:latin typeface="Arial" panose="020B0604020202020204"/>
            </a:endParaRPr>
          </a:p>
          <a:p>
            <a:pPr>
              <a:lnSpc>
                <a:spcPct val="100000"/>
              </a:lnSpc>
            </a:pPr>
            <a:endParaRPr lang="en-IN" sz="1050" b="0" strike="noStrike" spc="-1">
              <a:latin typeface="Arial" panose="020B0604020202020204"/>
            </a:endParaRPr>
          </a:p>
          <a:p>
            <a:pPr>
              <a:lnSpc>
                <a:spcPct val="100000"/>
              </a:lnSpc>
            </a:pPr>
            <a:endParaRPr lang="en-IN" sz="1050" b="0" strike="noStrike" spc="-1">
              <a:latin typeface="Arial" panose="020B0604020202020204"/>
            </a:endParaRPr>
          </a:p>
          <a:p>
            <a:pPr>
              <a:lnSpc>
                <a:spcPct val="100000"/>
              </a:lnSpc>
            </a:pPr>
            <a:endParaRPr lang="en-IN" sz="1050" b="0" strike="noStrike" spc="-1">
              <a:latin typeface="Arial" panose="020B0604020202020204"/>
            </a:endParaRPr>
          </a:p>
          <a:p>
            <a:pPr>
              <a:lnSpc>
                <a:spcPct val="100000"/>
              </a:lnSpc>
            </a:pPr>
            <a:endParaRPr lang="en-IN" sz="1050" b="0" strike="noStrike" spc="-1">
              <a:latin typeface="Arial" panose="020B0604020202020204"/>
            </a:endParaRPr>
          </a:p>
        </p:txBody>
      </p:sp>
      <p:sp>
        <p:nvSpPr>
          <p:cNvPr id="358" name="CustomShape 3"/>
          <p:cNvSpPr/>
          <p:nvPr/>
        </p:nvSpPr>
        <p:spPr>
          <a:xfrm>
            <a:off x="0" y="90000"/>
            <a:ext cx="360" cy="276480"/>
          </a:xfrm>
          <a:prstGeom prst="rect">
            <a:avLst/>
          </a:prstGeom>
          <a:noFill/>
          <a:ln>
            <a:noFill/>
          </a:ln>
        </p:spPr>
        <p:style>
          <a:lnRef idx="0">
            <a:scrgbClr r="0" g="0" b="0"/>
          </a:lnRef>
          <a:fillRef idx="0">
            <a:scrgbClr r="0" g="0" b="0"/>
          </a:fillRef>
          <a:effectRef idx="0">
            <a:scrgbClr r="0" g="0" b="0"/>
          </a:effectRef>
          <a:fontRef idx="minor"/>
        </p:style>
      </p:sp>
      <p:sp>
        <p:nvSpPr>
          <p:cNvPr id="359" name="CustomShape 4"/>
          <p:cNvSpPr/>
          <p:nvPr/>
        </p:nvSpPr>
        <p:spPr>
          <a:xfrm>
            <a:off x="0" y="90000"/>
            <a:ext cx="360" cy="2764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408240" y="460800"/>
            <a:ext cx="11176560" cy="58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solidFill>
                  <a:srgbClr val="000000"/>
                </a:solidFill>
                <a:latin typeface="Arial" panose="020B0604020202020204"/>
                <a:ea typeface="Arial Unicode MS"/>
              </a:rPr>
              <a:t>10. Write a Python program to check a triangle is equilateral, isosceles or scalene. </a:t>
            </a:r>
            <a:br>
              <a:rPr lang="en-IN" sz="1800" b="0" strike="noStrike" spc="-1">
                <a:solidFill>
                  <a:srgbClr val="000000"/>
                </a:solidFill>
                <a:latin typeface="Arial" panose="020B0604020202020204"/>
                <a:ea typeface="Arial Unicode MS"/>
              </a:rPr>
            </a:br>
            <a:r>
              <a:rPr lang="en-IN" sz="1800" b="0" strike="noStrike" spc="-1">
                <a:solidFill>
                  <a:srgbClr val="000000"/>
                </a:solidFill>
                <a:latin typeface="Arial" panose="020B0604020202020204"/>
                <a:ea typeface="Arial Unicode MS"/>
              </a:rPr>
              <a:t>Note :</a:t>
            </a:r>
            <a:br>
              <a:rPr lang="en-IN" sz="1800" b="0" strike="noStrike" spc="-1">
                <a:solidFill>
                  <a:srgbClr val="000000"/>
                </a:solidFill>
                <a:latin typeface="Arial" panose="020B0604020202020204"/>
                <a:ea typeface="Arial Unicode MS"/>
              </a:rPr>
            </a:br>
            <a:r>
              <a:rPr lang="en-IN" sz="1800" b="0" strike="noStrike" spc="-1">
                <a:solidFill>
                  <a:srgbClr val="000000"/>
                </a:solidFill>
                <a:latin typeface="Arial" panose="020B0604020202020204"/>
                <a:ea typeface="Arial Unicode MS"/>
              </a:rPr>
              <a:t>An equilateral triangle is a triangle in which all three sides are equal.</a:t>
            </a:r>
            <a:br>
              <a:rPr lang="en-IN" sz="1800" b="0" strike="noStrike" spc="-1">
                <a:solidFill>
                  <a:srgbClr val="000000"/>
                </a:solidFill>
                <a:latin typeface="Arial" panose="020B0604020202020204"/>
                <a:ea typeface="Arial Unicode MS"/>
              </a:rPr>
            </a:br>
            <a:r>
              <a:rPr lang="en-IN" sz="1800" b="0" strike="noStrike" spc="-1">
                <a:solidFill>
                  <a:srgbClr val="000000"/>
                </a:solidFill>
                <a:latin typeface="Arial" panose="020B0604020202020204"/>
                <a:ea typeface="Arial Unicode MS"/>
              </a:rPr>
              <a:t>A scalene triangle is a triangle that has three unequal sides.</a:t>
            </a:r>
            <a:br>
              <a:rPr lang="en-IN" sz="1800" b="0" strike="noStrike" spc="-1">
                <a:solidFill>
                  <a:srgbClr val="000000"/>
                </a:solidFill>
                <a:latin typeface="Arial" panose="020B0604020202020204"/>
                <a:ea typeface="Arial Unicode MS"/>
              </a:rPr>
            </a:br>
            <a:r>
              <a:rPr lang="en-IN" sz="1800" b="0" strike="noStrike" spc="-1">
                <a:solidFill>
                  <a:srgbClr val="000000"/>
                </a:solidFill>
                <a:latin typeface="Arial" panose="020B0604020202020204"/>
                <a:ea typeface="Arial Unicode MS"/>
              </a:rPr>
              <a:t>An isosceles triangle is a triangle with (at least) two equal sides.</a:t>
            </a:r>
            <a:endParaRPr lang="en-IN" sz="1800" b="0" strike="noStrike" spc="-1">
              <a:latin typeface="Arial" panose="020B0604020202020204"/>
            </a:endParaRPr>
          </a:p>
          <a:p>
            <a:pPr>
              <a:lnSpc>
                <a:spcPct val="100000"/>
              </a:lnSpc>
            </a:pPr>
            <a:endParaRPr lang="en-IN" sz="1800" b="0" strike="noStrike" spc="-1">
              <a:latin typeface="Arial" panose="020B0604020202020204"/>
            </a:endParaRPr>
          </a:p>
          <a:p>
            <a:pPr>
              <a:lnSpc>
                <a:spcPct val="100000"/>
              </a:lnSpc>
            </a:pPr>
            <a:r>
              <a:rPr lang="en-IN" sz="1800" b="0" strike="noStrike" spc="-1">
                <a:solidFill>
                  <a:srgbClr val="000000"/>
                </a:solidFill>
                <a:latin typeface="Arial" panose="020B0604020202020204"/>
                <a:ea typeface="Arial Unicode MS"/>
              </a:rPr>
              <a:t>11. </a:t>
            </a:r>
            <a:r>
              <a:rPr lang="en-US" sz="1800" b="0" strike="noStrike" spc="-1">
                <a:solidFill>
                  <a:srgbClr val="000000"/>
                </a:solidFill>
                <a:latin typeface="Arial" panose="020B0604020202020204"/>
                <a:ea typeface="Arial Unicode MS"/>
              </a:rPr>
              <a:t>Write a Python program to find the median of three values.</a:t>
            </a:r>
            <a:br>
              <a:rPr lang="en-US" sz="1800" b="0" strike="noStrike" spc="-1">
                <a:solidFill>
                  <a:srgbClr val="000000"/>
                </a:solidFill>
                <a:latin typeface="Arial" panose="020B0604020202020204"/>
                <a:ea typeface="Arial Unicode MS"/>
              </a:rPr>
            </a:br>
            <a:r>
              <a:rPr lang="en-US" sz="1800" b="0" i="1" strike="noStrike" spc="-1">
                <a:solidFill>
                  <a:srgbClr val="000000"/>
                </a:solidFill>
                <a:latin typeface="Arial" panose="020B0604020202020204"/>
                <a:ea typeface="Arial Unicode MS"/>
              </a:rPr>
              <a:t>Expected Output:</a:t>
            </a:r>
            <a:endParaRPr lang="en-IN" sz="1800" b="0" strike="noStrike" spc="-1">
              <a:latin typeface="Arial" panose="020B0604020202020204"/>
            </a:endParaRPr>
          </a:p>
          <a:p>
            <a:pPr>
              <a:lnSpc>
                <a:spcPct val="100000"/>
              </a:lnSpc>
              <a:tabLst>
                <a:tab pos="0" algn="l"/>
              </a:tabLst>
            </a:pPr>
            <a:r>
              <a:rPr lang="en-US" sz="1800" b="0" strike="noStrike" spc="-1">
                <a:solidFill>
                  <a:srgbClr val="000000"/>
                </a:solidFill>
                <a:latin typeface="Arial Unicode MS"/>
                <a:ea typeface="Arial Unicode MS"/>
              </a:rPr>
              <a:t>Input first number: 15 </a:t>
            </a:r>
            <a:endParaRPr lang="en-IN" sz="1800" b="0" strike="noStrike" spc="-1">
              <a:latin typeface="Arial" panose="020B0604020202020204"/>
            </a:endParaRPr>
          </a:p>
          <a:p>
            <a:pPr>
              <a:lnSpc>
                <a:spcPct val="100000"/>
              </a:lnSpc>
              <a:tabLst>
                <a:tab pos="0" algn="l"/>
              </a:tabLst>
            </a:pPr>
            <a:r>
              <a:rPr lang="en-US" sz="1800" b="0" strike="noStrike" spc="-1">
                <a:solidFill>
                  <a:srgbClr val="000000"/>
                </a:solidFill>
                <a:latin typeface="Arial Unicode MS"/>
                <a:ea typeface="Arial Unicode MS"/>
              </a:rPr>
              <a:t>Input second number: 26 </a:t>
            </a:r>
            <a:endParaRPr lang="en-IN" sz="1800" b="0" strike="noStrike" spc="-1">
              <a:latin typeface="Arial" panose="020B0604020202020204"/>
            </a:endParaRPr>
          </a:p>
          <a:p>
            <a:pPr>
              <a:lnSpc>
                <a:spcPct val="100000"/>
              </a:lnSpc>
              <a:tabLst>
                <a:tab pos="0" algn="l"/>
              </a:tabLst>
            </a:pPr>
            <a:r>
              <a:rPr lang="en-US" sz="1800" b="0" strike="noStrike" spc="-1">
                <a:solidFill>
                  <a:srgbClr val="000000"/>
                </a:solidFill>
                <a:latin typeface="Arial Unicode MS"/>
                <a:ea typeface="Arial Unicode MS"/>
              </a:rPr>
              <a:t>Input third number: 29 </a:t>
            </a:r>
            <a:endParaRPr lang="en-IN" sz="1800" b="0" strike="noStrike" spc="-1">
              <a:latin typeface="Arial" panose="020B0604020202020204"/>
            </a:endParaRPr>
          </a:p>
          <a:p>
            <a:pPr>
              <a:lnSpc>
                <a:spcPct val="100000"/>
              </a:lnSpc>
              <a:tabLst>
                <a:tab pos="0" algn="l"/>
              </a:tabLst>
            </a:pPr>
            <a:r>
              <a:rPr lang="en-US" sz="1800" b="0" strike="noStrike" spc="-1">
                <a:solidFill>
                  <a:srgbClr val="000000"/>
                </a:solidFill>
                <a:latin typeface="Arial Unicode MS"/>
                <a:ea typeface="Arial Unicode MS"/>
              </a:rPr>
              <a:t>The median is 26.0</a:t>
            </a:r>
            <a:endParaRPr lang="en-IN" sz="1800" b="0" strike="noStrike" spc="-1">
              <a:latin typeface="Arial" panose="020B0604020202020204"/>
            </a:endParaRPr>
          </a:p>
          <a:p>
            <a:pPr>
              <a:lnSpc>
                <a:spcPct val="100000"/>
              </a:lnSpc>
              <a:tabLst>
                <a:tab pos="0" algn="l"/>
              </a:tabLst>
            </a:pPr>
            <a:endParaRPr lang="en-IN" sz="1800" b="0" strike="noStrike" spc="-1">
              <a:latin typeface="Arial" panose="020B0604020202020204"/>
            </a:endParaRPr>
          </a:p>
          <a:p>
            <a:pPr>
              <a:lnSpc>
                <a:spcPct val="100000"/>
              </a:lnSpc>
              <a:tabLst>
                <a:tab pos="0" algn="l"/>
              </a:tabLst>
            </a:pPr>
            <a:r>
              <a:rPr lang="en-US" sz="1800" b="0" strike="noStrike" spc="-1">
                <a:solidFill>
                  <a:srgbClr val="000000"/>
                </a:solidFill>
                <a:latin typeface="Arial" panose="020B0604020202020204"/>
                <a:ea typeface="Arial Unicode MS"/>
              </a:rPr>
              <a:t>12. Write a Python program to get next day of a given date.</a:t>
            </a:r>
            <a:br>
              <a:rPr lang="en-US" sz="1800" b="0" strike="noStrike" spc="-1">
                <a:solidFill>
                  <a:srgbClr val="000000"/>
                </a:solidFill>
                <a:latin typeface="Arial" panose="020B0604020202020204"/>
                <a:ea typeface="Arial Unicode MS"/>
              </a:rPr>
            </a:br>
            <a:r>
              <a:rPr lang="en-US" sz="1800" b="0" i="1" strike="noStrike" spc="-1">
                <a:solidFill>
                  <a:srgbClr val="000000"/>
                </a:solidFill>
                <a:latin typeface="Arial" panose="020B0604020202020204"/>
                <a:ea typeface="Arial Unicode MS"/>
              </a:rPr>
              <a:t>Expected Output:</a:t>
            </a:r>
            <a:endParaRPr lang="en-IN" sz="1800" b="0" strike="noStrike" spc="-1">
              <a:latin typeface="Arial" panose="020B0604020202020204"/>
            </a:endParaRPr>
          </a:p>
          <a:p>
            <a:pPr>
              <a:lnSpc>
                <a:spcPct val="100000"/>
              </a:lnSpc>
              <a:tabLst>
                <a:tab pos="0" algn="l"/>
              </a:tabLst>
            </a:pPr>
            <a:r>
              <a:rPr lang="en-US" sz="1800" b="0" strike="noStrike" spc="-1">
                <a:solidFill>
                  <a:srgbClr val="000000"/>
                </a:solidFill>
                <a:latin typeface="Arial Unicode MS"/>
                <a:ea typeface="Arial Unicode MS"/>
              </a:rPr>
              <a:t>Input a year: 2016 Input a month [1-12]: 08 Input a day [1-31]: 23 The next date is [yyyy-mm-dd] 2016-8-24</a:t>
            </a:r>
            <a:r>
              <a:rPr lang="en-US" sz="1050" b="0" strike="noStrike" spc="-1">
                <a:solidFill>
                  <a:srgbClr val="000000"/>
                </a:solidFill>
                <a:latin typeface="Arial" panose="020B0604020202020204"/>
                <a:ea typeface="Arial Unicode MS"/>
              </a:rPr>
              <a:t> </a:t>
            </a:r>
            <a:endParaRPr lang="en-IN" sz="1050" b="0" strike="noStrike" spc="-1">
              <a:latin typeface="Arial" panose="020B0604020202020204"/>
            </a:endParaRPr>
          </a:p>
          <a:p>
            <a:pPr>
              <a:lnSpc>
                <a:spcPct val="100000"/>
              </a:lnSpc>
              <a:tabLst>
                <a:tab pos="0" algn="l"/>
              </a:tabLst>
            </a:pPr>
            <a:endParaRPr lang="en-IN" sz="1050" b="0" strike="noStrike" spc="-1">
              <a:latin typeface="Arial" panose="020B0604020202020204"/>
            </a:endParaRPr>
          </a:p>
          <a:p>
            <a:pPr>
              <a:lnSpc>
                <a:spcPct val="100000"/>
              </a:lnSpc>
              <a:tabLst>
                <a:tab pos="0" algn="l"/>
              </a:tabLst>
            </a:pPr>
            <a:r>
              <a:rPr lang="en-US" sz="1800" b="0" strike="noStrike" spc="-1">
                <a:solidFill>
                  <a:srgbClr val="000000"/>
                </a:solidFill>
                <a:latin typeface="Arial Unicode MS"/>
                <a:ea typeface="Arial Unicode MS"/>
              </a:rPr>
              <a:t> </a:t>
            </a:r>
            <a:endParaRPr lang="en-IN" sz="1800" b="0" strike="noStrike" spc="-1">
              <a:latin typeface="Arial" panose="020B0604020202020204"/>
            </a:endParaRPr>
          </a:p>
          <a:p>
            <a:pPr>
              <a:lnSpc>
                <a:spcPct val="100000"/>
              </a:lnSpc>
              <a:tabLst>
                <a:tab pos="0" algn="l"/>
              </a:tabLst>
            </a:pPr>
            <a:endParaRPr lang="en-IN" sz="1800" b="0" strike="noStrike" spc="-1">
              <a:latin typeface="Arial" panose="020B0604020202020204"/>
            </a:endParaRPr>
          </a:p>
          <a:p>
            <a:pPr>
              <a:lnSpc>
                <a:spcPct val="100000"/>
              </a:lnSpc>
              <a:tabLst>
                <a:tab pos="0" algn="l"/>
              </a:tabLst>
            </a:pPr>
            <a:endParaRPr lang="en-IN" sz="1800" b="0" strike="noStrike" spc="-1">
              <a:latin typeface="Arial" panose="020B0604020202020204"/>
            </a:endParaRPr>
          </a:p>
        </p:txBody>
      </p:sp>
      <p:sp>
        <p:nvSpPr>
          <p:cNvPr id="361" name="CustomShape 2"/>
          <p:cNvSpPr/>
          <p:nvPr/>
        </p:nvSpPr>
        <p:spPr>
          <a:xfrm>
            <a:off x="0" y="43920"/>
            <a:ext cx="184320" cy="369000"/>
          </a:xfrm>
          <a:prstGeom prst="rect">
            <a:avLst/>
          </a:prstGeom>
          <a:solidFill>
            <a:srgbClr val="FFFFFF"/>
          </a:solidFill>
          <a:ln>
            <a:noFill/>
          </a:ln>
        </p:spPr>
        <p:style>
          <a:lnRef idx="0">
            <a:scrgbClr r="0" g="0" b="0"/>
          </a:lnRef>
          <a:fillRef idx="0">
            <a:scrgbClr r="0" g="0" b="0"/>
          </a:fillRef>
          <a:effectRef idx="0">
            <a:scrgbClr r="0" g="0" b="0"/>
          </a:effectRef>
          <a:fontRef idx="minor"/>
        </p:style>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TextShape 1"/>
          <p:cNvSpPr txBox="1"/>
          <p:nvPr/>
        </p:nvSpPr>
        <p:spPr>
          <a:xfrm>
            <a:off x="2120760" y="339480"/>
            <a:ext cx="9775800" cy="723960"/>
          </a:xfrm>
          <a:prstGeom prst="rect">
            <a:avLst/>
          </a:prstGeom>
          <a:noFill/>
          <a:ln>
            <a:noFill/>
          </a:ln>
        </p:spPr>
        <p:txBody>
          <a:bodyPr lIns="90000" tIns="45000" rIns="90000" bIns="45000" anchor="ctr">
            <a:noAutofit/>
          </a:bodyPr>
          <a:lstStyle/>
          <a:p>
            <a:pPr>
              <a:lnSpc>
                <a:spcPct val="90000"/>
              </a:lnSpc>
              <a:spcBef>
                <a:spcPts val="1000"/>
              </a:spcBef>
              <a:tabLst>
                <a:tab pos="0" algn="l"/>
              </a:tabLst>
            </a:pPr>
            <a:r>
              <a:rPr lang="en-US" sz="5400" b="0" strike="noStrike" spc="-1">
                <a:solidFill>
                  <a:srgbClr val="FFFFFF"/>
                </a:solidFill>
                <a:latin typeface="Arial" panose="020B0604020202020204"/>
                <a:ea typeface="Arial Unicode MS"/>
              </a:rPr>
              <a:t>Python Loops	</a:t>
            </a:r>
            <a:endParaRPr lang="en-US" sz="5400" b="0" strike="noStrike" spc="-1">
              <a:solidFill>
                <a:srgbClr val="000000"/>
              </a:solidFill>
              <a:latin typeface="Arial" panose="020B0604020202020204"/>
            </a:endParaRPr>
          </a:p>
        </p:txBody>
      </p:sp>
      <p:sp>
        <p:nvSpPr>
          <p:cNvPr id="363" name="CustomShape 2"/>
          <p:cNvSpPr/>
          <p:nvPr/>
        </p:nvSpPr>
        <p:spPr>
          <a:xfrm>
            <a:off x="317520" y="1536120"/>
            <a:ext cx="11338560" cy="484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404040"/>
                </a:solidFill>
                <a:latin typeface="inter-bold"/>
                <a:ea typeface="Arial Unicode MS"/>
              </a:rPr>
              <a:t>The flow of the programs written in any programming language is sequential by default. Sometimes we may need to alter the flow of the program. The execution of a specific code may need to be repeated several numbers of times.</a:t>
            </a:r>
            <a:endParaRPr lang="en-IN" sz="2400" b="0" strike="noStrike" spc="-1">
              <a:latin typeface="Arial" panose="020B0604020202020204"/>
            </a:endParaRPr>
          </a:p>
          <a:p>
            <a:pPr algn="just">
              <a:lnSpc>
                <a:spcPct val="100000"/>
              </a:lnSpc>
            </a:pPr>
            <a:endParaRPr lang="en-IN" sz="2400" b="0" strike="noStrike" spc="-1">
              <a:latin typeface="Arial" panose="020B0604020202020204"/>
            </a:endParaRPr>
          </a:p>
          <a:p>
            <a:pPr algn="just">
              <a:lnSpc>
                <a:spcPct val="100000"/>
              </a:lnSpc>
            </a:pPr>
            <a:r>
              <a:rPr lang="en-IN" sz="2400" b="0" strike="noStrike" spc="-1">
                <a:solidFill>
                  <a:srgbClr val="404040"/>
                </a:solidFill>
                <a:latin typeface="inter-bold"/>
                <a:ea typeface="Arial Unicode MS"/>
              </a:rPr>
              <a:t>For this purpose, The programming languages provide various types of loops which are capable of repeating some specific code several numbers of times. </a:t>
            </a:r>
            <a:endParaRPr lang="en-IN" sz="2400" b="0" strike="noStrike" spc="-1">
              <a:latin typeface="Arial" panose="020B0604020202020204"/>
            </a:endParaRPr>
          </a:p>
          <a:p>
            <a:pPr algn="just">
              <a:lnSpc>
                <a:spcPct val="100000"/>
              </a:lnSpc>
            </a:pPr>
            <a:endParaRPr lang="en-IN" sz="2400" b="0" strike="noStrike" spc="-1">
              <a:latin typeface="Arial" panose="020B0604020202020204"/>
            </a:endParaRPr>
          </a:p>
          <a:p>
            <a:pPr algn="just">
              <a:lnSpc>
                <a:spcPct val="100000"/>
              </a:lnSpc>
            </a:pPr>
            <a:endParaRPr lang="en-IN" sz="2400" b="0" strike="noStrike" spc="-1">
              <a:latin typeface="Arial" panose="020B0604020202020204"/>
            </a:endParaRPr>
          </a:p>
          <a:p>
            <a:pPr algn="just">
              <a:lnSpc>
                <a:spcPct val="100000"/>
              </a:lnSpc>
            </a:pPr>
            <a:r>
              <a:rPr lang="en-IN" sz="2400" b="1" strike="noStrike" spc="-1">
                <a:solidFill>
                  <a:srgbClr val="404040"/>
                </a:solidFill>
                <a:latin typeface="inter-bold"/>
                <a:ea typeface="Arial Unicode MS"/>
              </a:rPr>
              <a:t>Advantages of loops</a:t>
            </a:r>
            <a:endParaRPr lang="en-IN" sz="2400" b="0" strike="noStrike" spc="-1">
              <a:latin typeface="Arial" panose="020B0604020202020204"/>
            </a:endParaRPr>
          </a:p>
          <a:p>
            <a:pPr indent="-215900" algn="just">
              <a:lnSpc>
                <a:spcPct val="100000"/>
              </a:lnSpc>
              <a:buClr>
                <a:srgbClr val="404040"/>
              </a:buClr>
              <a:buFont typeface="Arial" panose="020B0604020202020204"/>
              <a:buAutoNum type="arabicPeriod"/>
            </a:pPr>
            <a:r>
              <a:rPr lang="en-IN" sz="2400" b="0" strike="noStrike" spc="-1">
                <a:solidFill>
                  <a:srgbClr val="404040"/>
                </a:solidFill>
                <a:latin typeface="inter-bold"/>
                <a:ea typeface="Arial Unicode MS"/>
              </a:rPr>
              <a:t>It provides code re-usability.</a:t>
            </a:r>
            <a:endParaRPr lang="en-IN" sz="2400" b="0" strike="noStrike" spc="-1">
              <a:latin typeface="Arial" panose="020B0604020202020204"/>
            </a:endParaRPr>
          </a:p>
          <a:p>
            <a:pPr indent="-215900" algn="just">
              <a:lnSpc>
                <a:spcPct val="100000"/>
              </a:lnSpc>
              <a:buClr>
                <a:srgbClr val="404040"/>
              </a:buClr>
              <a:buFont typeface="Arial" panose="020B0604020202020204"/>
              <a:buAutoNum type="arabicPeriod"/>
            </a:pPr>
            <a:r>
              <a:rPr lang="en-IN" sz="2400" b="0" strike="noStrike" spc="-1">
                <a:solidFill>
                  <a:srgbClr val="404040"/>
                </a:solidFill>
                <a:latin typeface="inter-bold"/>
                <a:ea typeface="Arial Unicode MS"/>
              </a:rPr>
              <a:t>Using loops, we do not need to write the same code again and again.</a:t>
            </a:r>
            <a:endParaRPr lang="en-IN" sz="2400" b="0" strike="noStrike" spc="-1">
              <a:latin typeface="Arial" panose="020B0604020202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CustomShape 1"/>
          <p:cNvSpPr/>
          <p:nvPr/>
        </p:nvSpPr>
        <p:spPr>
          <a:xfrm>
            <a:off x="609480" y="422280"/>
            <a:ext cx="10972440" cy="72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pPr>
            <a:r>
              <a:rPr lang="en-US" sz="4400" b="0" strike="noStrike" spc="-1">
                <a:solidFill>
                  <a:srgbClr val="404040"/>
                </a:solidFill>
                <a:latin typeface="inter-bold"/>
                <a:ea typeface="Arial Unicode MS"/>
              </a:rPr>
              <a:t>Types Of Loops</a:t>
            </a:r>
            <a:endParaRPr lang="en-IN" sz="4400" b="0" strike="noStrike" spc="-1">
              <a:latin typeface="Arial" panose="020B0604020202020204"/>
            </a:endParaRPr>
          </a:p>
        </p:txBody>
      </p:sp>
      <p:sp>
        <p:nvSpPr>
          <p:cNvPr id="365" name="CustomShape 2"/>
          <p:cNvSpPr/>
          <p:nvPr/>
        </p:nvSpPr>
        <p:spPr>
          <a:xfrm>
            <a:off x="609480" y="1092240"/>
            <a:ext cx="10972440" cy="1218960"/>
          </a:xfrm>
          <a:prstGeom prst="rect">
            <a:avLst/>
          </a:prstGeom>
          <a:noFill/>
          <a:ln>
            <a:noFill/>
          </a:ln>
        </p:spPr>
        <p:style>
          <a:lnRef idx="0">
            <a:scrgbClr r="0" g="0" b="0"/>
          </a:lnRef>
          <a:fillRef idx="0">
            <a:scrgbClr r="0" g="0" b="0"/>
          </a:fillRef>
          <a:effectRef idx="0">
            <a:scrgbClr r="0" g="0" b="0"/>
          </a:effectRef>
          <a:fontRef idx="minor"/>
        </p:style>
      </p:sp>
      <p:graphicFrame>
        <p:nvGraphicFramePr>
          <p:cNvPr id="366" name="Table 3"/>
          <p:cNvGraphicFramePr/>
          <p:nvPr/>
        </p:nvGraphicFramePr>
        <p:xfrm>
          <a:off x="1375920" y="1886400"/>
          <a:ext cx="9605160" cy="3084840"/>
        </p:xfrm>
        <a:graphic>
          <a:graphicData uri="http://schemas.openxmlformats.org/drawingml/2006/table">
            <a:tbl>
              <a:tblPr/>
              <a:tblGrid>
                <a:gridCol w="2334600"/>
                <a:gridCol w="7270560"/>
              </a:tblGrid>
              <a:tr h="449280">
                <a:tc>
                  <a:txBody>
                    <a:bodyPr/>
                    <a:lstStyle/>
                    <a:p>
                      <a:pPr>
                        <a:lnSpc>
                          <a:spcPct val="100000"/>
                        </a:lnSpc>
                      </a:pPr>
                      <a:r>
                        <a:rPr lang="en-IN" sz="1500" b="0" strike="noStrike" spc="-1">
                          <a:solidFill>
                            <a:srgbClr val="000000"/>
                          </a:solidFill>
                          <a:latin typeface="Arial" panose="020B0604020202020204"/>
                          <a:ea typeface="Arial Unicode MS"/>
                        </a:rPr>
                        <a:t>Loop Statement</a:t>
                      </a:r>
                      <a:endParaRPr lang="en-IN" sz="1500" b="0" strike="noStrike" spc="-1">
                        <a:latin typeface="Arial" panose="020B0604020202020204"/>
                      </a:endParaRPr>
                    </a:p>
                  </a:txBody>
                  <a:tcPr marL="78120" marR="78120">
                    <a:lnL w="12240">
                      <a:solidFill>
                        <a:srgbClr val="87ADDB"/>
                      </a:solidFill>
                    </a:lnL>
                    <a:lnR w="12240">
                      <a:solidFill>
                        <a:srgbClr val="87ADDB"/>
                      </a:solidFill>
                    </a:lnR>
                    <a:lnT w="12240">
                      <a:solidFill>
                        <a:srgbClr val="87ADDB"/>
                      </a:solidFill>
                    </a:lnT>
                    <a:lnB w="12240">
                      <a:solidFill>
                        <a:srgbClr val="87ADDB"/>
                      </a:solidFill>
                    </a:lnB>
                    <a:solidFill>
                      <a:srgbClr val="EDF1F8"/>
                    </a:solidFill>
                  </a:tcPr>
                </a:tc>
                <a:tc>
                  <a:txBody>
                    <a:bodyPr/>
                    <a:lstStyle/>
                    <a:p>
                      <a:pPr>
                        <a:lnSpc>
                          <a:spcPct val="100000"/>
                        </a:lnSpc>
                      </a:pPr>
                      <a:r>
                        <a:rPr lang="en-IN" sz="1500" b="0" strike="noStrike" spc="-1">
                          <a:solidFill>
                            <a:srgbClr val="000000"/>
                          </a:solidFill>
                          <a:latin typeface="Arial" panose="020B0604020202020204"/>
                          <a:ea typeface="Arial Unicode MS"/>
                        </a:rPr>
                        <a:t>Description</a:t>
                      </a:r>
                      <a:endParaRPr lang="en-IN" sz="1500" b="0" strike="noStrike" spc="-1">
                        <a:latin typeface="Arial" panose="020B0604020202020204"/>
                      </a:endParaRPr>
                    </a:p>
                  </a:txBody>
                  <a:tcPr marL="78120" marR="78120">
                    <a:lnL w="12240">
                      <a:solidFill>
                        <a:srgbClr val="87ADDB"/>
                      </a:solidFill>
                    </a:lnL>
                    <a:lnR w="12240">
                      <a:solidFill>
                        <a:srgbClr val="87ADDB"/>
                      </a:solidFill>
                    </a:lnR>
                    <a:lnT w="12240">
                      <a:solidFill>
                        <a:srgbClr val="87ADDB"/>
                      </a:solidFill>
                    </a:lnT>
                    <a:lnB w="12240">
                      <a:solidFill>
                        <a:srgbClr val="87ADDB"/>
                      </a:solidFill>
                    </a:lnB>
                    <a:solidFill>
                      <a:srgbClr val="EDF1F8"/>
                    </a:solidFill>
                  </a:tcPr>
                </a:tc>
              </a:tr>
              <a:tr h="1294920">
                <a:tc>
                  <a:txBody>
                    <a:bodyPr/>
                    <a:lstStyle/>
                    <a:p>
                      <a:pPr algn="just">
                        <a:lnSpc>
                          <a:spcPct val="100000"/>
                        </a:lnSpc>
                      </a:pPr>
                      <a:r>
                        <a:rPr lang="en-IN" sz="1500" b="1" strike="noStrike" spc="-1">
                          <a:solidFill>
                            <a:srgbClr val="333333"/>
                          </a:solidFill>
                          <a:latin typeface="Arial" panose="020B0604020202020204"/>
                          <a:ea typeface="Arial Unicode MS"/>
                        </a:rPr>
                        <a:t>for loop</a:t>
                      </a:r>
                      <a:endParaRPr lang="en-IN" sz="1500" b="0" strike="noStrike" spc="-1">
                        <a:latin typeface="Arial" panose="020B0604020202020204"/>
                      </a:endParaRPr>
                    </a:p>
                  </a:txBody>
                  <a:tcPr marL="51840" marR="51840">
                    <a:lnL w="12240">
                      <a:solidFill>
                        <a:srgbClr val="87ADDB"/>
                      </a:solidFill>
                    </a:lnL>
                    <a:lnR w="12240">
                      <a:solidFill>
                        <a:srgbClr val="87ADDB"/>
                      </a:solidFill>
                    </a:lnR>
                    <a:lnT w="12240">
                      <a:solidFill>
                        <a:srgbClr val="87ADDB"/>
                      </a:solidFill>
                    </a:lnT>
                    <a:lnB w="12240">
                      <a:solidFill>
                        <a:srgbClr val="87ADDB"/>
                      </a:solidFill>
                    </a:lnB>
                    <a:solidFill>
                      <a:srgbClr val="EDF1F8"/>
                    </a:solidFill>
                  </a:tcPr>
                </a:tc>
                <a:tc>
                  <a:txBody>
                    <a:bodyPr/>
                    <a:lstStyle/>
                    <a:p>
                      <a:pPr algn="just">
                        <a:lnSpc>
                          <a:spcPct val="100000"/>
                        </a:lnSpc>
                      </a:pPr>
                      <a:r>
                        <a:rPr lang="en-IN" sz="1500" b="0" strike="noStrike" spc="-1">
                          <a:solidFill>
                            <a:srgbClr val="333333"/>
                          </a:solidFill>
                          <a:latin typeface="Arial" panose="020B0604020202020204"/>
                          <a:ea typeface="Arial Unicode MS"/>
                        </a:rPr>
                        <a:t>The for loop is used in the case where we need to execute some part of the code until the given condition is satisfied. </a:t>
                      </a:r>
                      <a:endParaRPr lang="en-IN" sz="1500" b="0" strike="noStrike" spc="-1">
                        <a:latin typeface="Arial" panose="020B0604020202020204"/>
                      </a:endParaRPr>
                    </a:p>
                    <a:p>
                      <a:pPr algn="just">
                        <a:lnSpc>
                          <a:spcPct val="100000"/>
                        </a:lnSpc>
                      </a:pPr>
                      <a:r>
                        <a:rPr lang="en-IN" sz="1500" b="0" strike="noStrike" spc="-1">
                          <a:solidFill>
                            <a:srgbClr val="333333"/>
                          </a:solidFill>
                          <a:latin typeface="Arial" panose="020B0604020202020204"/>
                          <a:ea typeface="Arial Unicode MS"/>
                        </a:rPr>
                        <a:t> </a:t>
                      </a:r>
                      <a:endParaRPr lang="en-IN" sz="1500" b="0" strike="noStrike" spc="-1">
                        <a:latin typeface="Arial" panose="020B0604020202020204"/>
                      </a:endParaRPr>
                    </a:p>
                    <a:p>
                      <a:pPr algn="just">
                        <a:lnSpc>
                          <a:spcPct val="100000"/>
                        </a:lnSpc>
                      </a:pPr>
                      <a:r>
                        <a:rPr lang="en-IN" sz="1500" b="0" strike="noStrike" spc="-1">
                          <a:solidFill>
                            <a:srgbClr val="333333"/>
                          </a:solidFill>
                          <a:latin typeface="Arial" panose="020B0604020202020204"/>
                          <a:ea typeface="Arial Unicode MS"/>
                        </a:rPr>
                        <a:t>It is use if the number of iteration is known in advance.</a:t>
                      </a:r>
                      <a:endParaRPr lang="en-IN" sz="1500" b="0" strike="noStrike" spc="-1">
                        <a:latin typeface="Arial" panose="020B0604020202020204"/>
                      </a:endParaRPr>
                    </a:p>
                  </a:txBody>
                  <a:tcPr marL="51840" marR="51840">
                    <a:lnL w="12240">
                      <a:solidFill>
                        <a:srgbClr val="87ADDB"/>
                      </a:solidFill>
                    </a:lnL>
                    <a:lnR w="12240">
                      <a:solidFill>
                        <a:srgbClr val="87ADDB"/>
                      </a:solidFill>
                    </a:lnR>
                    <a:lnT w="12240">
                      <a:solidFill>
                        <a:srgbClr val="87ADDB"/>
                      </a:solidFill>
                    </a:lnT>
                    <a:lnB w="12240">
                      <a:solidFill>
                        <a:srgbClr val="87ADDB"/>
                      </a:solidFill>
                    </a:lnB>
                    <a:solidFill>
                      <a:srgbClr val="EDF1F8"/>
                    </a:solidFill>
                  </a:tcPr>
                </a:tc>
              </a:tr>
              <a:tr h="1340640">
                <a:tc>
                  <a:txBody>
                    <a:bodyPr/>
                    <a:lstStyle/>
                    <a:p>
                      <a:pPr algn="just">
                        <a:lnSpc>
                          <a:spcPct val="100000"/>
                        </a:lnSpc>
                      </a:pPr>
                      <a:r>
                        <a:rPr lang="en-IN" sz="1500" b="1" strike="noStrike" spc="-1">
                          <a:solidFill>
                            <a:srgbClr val="333333"/>
                          </a:solidFill>
                          <a:latin typeface="Arial" panose="020B0604020202020204"/>
                          <a:ea typeface="Arial Unicode MS"/>
                        </a:rPr>
                        <a:t>while loop</a:t>
                      </a:r>
                      <a:endParaRPr lang="en-IN" sz="1500" b="0" strike="noStrike" spc="-1">
                        <a:latin typeface="Arial" panose="020B0604020202020204"/>
                      </a:endParaRPr>
                    </a:p>
                  </a:txBody>
                  <a:tcPr marL="51840" marR="51840">
                    <a:lnL w="12240">
                      <a:solidFill>
                        <a:srgbClr val="87ADDB"/>
                      </a:solidFill>
                    </a:lnL>
                    <a:lnR w="12240">
                      <a:solidFill>
                        <a:srgbClr val="87ADDB"/>
                      </a:solidFill>
                    </a:lnR>
                    <a:lnT w="12240">
                      <a:solidFill>
                        <a:srgbClr val="87ADDB"/>
                      </a:solidFill>
                    </a:lnT>
                    <a:lnB w="12240">
                      <a:solidFill>
                        <a:srgbClr val="87ADDB"/>
                      </a:solidFill>
                    </a:lnB>
                    <a:solidFill>
                      <a:srgbClr val="EDF1F8"/>
                    </a:solidFill>
                  </a:tcPr>
                </a:tc>
                <a:tc>
                  <a:txBody>
                    <a:bodyPr/>
                    <a:lstStyle/>
                    <a:p>
                      <a:pPr algn="just">
                        <a:lnSpc>
                          <a:spcPct val="100000"/>
                        </a:lnSpc>
                      </a:pPr>
                      <a:r>
                        <a:rPr lang="en-IN" sz="1500" b="0" strike="noStrike" spc="-1">
                          <a:solidFill>
                            <a:srgbClr val="333333"/>
                          </a:solidFill>
                          <a:latin typeface="Arial" panose="020B0604020202020204"/>
                          <a:ea typeface="Arial Unicode MS"/>
                        </a:rPr>
                        <a:t>The while loop is to be used in the scenario where we don't know the number of iterations in advance. </a:t>
                      </a:r>
                      <a:endParaRPr lang="en-IN" sz="1500" b="0" strike="noStrike" spc="-1">
                        <a:latin typeface="Arial" panose="020B0604020202020204"/>
                      </a:endParaRPr>
                    </a:p>
                    <a:p>
                      <a:pPr algn="just">
                        <a:lnSpc>
                          <a:spcPct val="100000"/>
                        </a:lnSpc>
                      </a:pPr>
                      <a:endParaRPr lang="en-IN" sz="1500" b="0" strike="noStrike" spc="-1">
                        <a:latin typeface="Arial" panose="020B0604020202020204"/>
                      </a:endParaRPr>
                    </a:p>
                    <a:p>
                      <a:pPr algn="just">
                        <a:lnSpc>
                          <a:spcPct val="100000"/>
                        </a:lnSpc>
                      </a:pPr>
                      <a:r>
                        <a:rPr lang="en-IN" sz="1500" b="0" strike="noStrike" spc="-1">
                          <a:solidFill>
                            <a:srgbClr val="333333"/>
                          </a:solidFill>
                          <a:latin typeface="Arial" panose="020B0604020202020204"/>
                          <a:ea typeface="Arial Unicode MS"/>
                        </a:rPr>
                        <a:t>The block of statements is executed in the while loop until the condition specified in the while loop is satisfied.</a:t>
                      </a:r>
                      <a:endParaRPr lang="en-IN" sz="1500" b="0" strike="noStrike" spc="-1">
                        <a:latin typeface="Arial" panose="020B0604020202020204"/>
                      </a:endParaRPr>
                    </a:p>
                  </a:txBody>
                  <a:tcPr marL="51840" marR="51840">
                    <a:lnL w="12240">
                      <a:solidFill>
                        <a:srgbClr val="87ADDB"/>
                      </a:solidFill>
                    </a:lnL>
                    <a:lnR w="12240">
                      <a:solidFill>
                        <a:srgbClr val="87ADDB"/>
                      </a:solidFill>
                    </a:lnR>
                    <a:lnT w="12240">
                      <a:solidFill>
                        <a:srgbClr val="87ADDB"/>
                      </a:solidFill>
                    </a:lnT>
                    <a:lnB w="12240">
                      <a:solidFill>
                        <a:srgbClr val="87ADDB"/>
                      </a:solidFill>
                    </a:lnB>
                    <a:solidFill>
                      <a:srgbClr val="EDF1F8"/>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CustomShape 1"/>
          <p:cNvSpPr/>
          <p:nvPr/>
        </p:nvSpPr>
        <p:spPr>
          <a:xfrm>
            <a:off x="609480" y="342000"/>
            <a:ext cx="10972440" cy="77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pPr>
            <a:r>
              <a:rPr lang="en-US" sz="4400" b="0" strike="noStrike" spc="-1">
                <a:solidFill>
                  <a:srgbClr val="404040"/>
                </a:solidFill>
                <a:latin typeface="inter-bold"/>
                <a:ea typeface="Arial Unicode MS"/>
              </a:rPr>
              <a:t>while Loop</a:t>
            </a:r>
            <a:endParaRPr lang="en-IN" sz="4400" b="0" strike="noStrike" spc="-1">
              <a:latin typeface="Arial" panose="020B0604020202020204"/>
            </a:endParaRPr>
          </a:p>
        </p:txBody>
      </p:sp>
      <p:sp>
        <p:nvSpPr>
          <p:cNvPr id="368" name="CustomShape 2"/>
          <p:cNvSpPr/>
          <p:nvPr/>
        </p:nvSpPr>
        <p:spPr>
          <a:xfrm>
            <a:off x="609480" y="1193760"/>
            <a:ext cx="10972440" cy="523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0"/>
              </a:spcBef>
              <a:tabLst>
                <a:tab pos="0" algn="l"/>
              </a:tabLst>
            </a:pPr>
            <a:r>
              <a:rPr lang="en-US" sz="2140" b="0" strike="noStrike" spc="-1">
                <a:solidFill>
                  <a:srgbClr val="000000"/>
                </a:solidFill>
                <a:latin typeface="inter-bold"/>
                <a:ea typeface="Arial Unicode MS"/>
              </a:rPr>
              <a:t>The while loop keeps repeating an action until an associated condition returns false.</a:t>
            </a:r>
            <a:endParaRPr lang="en-IN" sz="2140" b="0" strike="noStrike" spc="-1">
              <a:latin typeface="Arial" panose="020B0604020202020204"/>
            </a:endParaRPr>
          </a:p>
          <a:p>
            <a:pPr>
              <a:lnSpc>
                <a:spcPct val="90000"/>
              </a:lnSpc>
              <a:spcBef>
                <a:spcPts val="1000"/>
              </a:spcBef>
              <a:tabLst>
                <a:tab pos="0" algn="l"/>
              </a:tabLst>
            </a:pPr>
            <a:endParaRPr lang="en-IN" sz="2140" b="0" strike="noStrike" spc="-1">
              <a:latin typeface="Arial" panose="020B0604020202020204"/>
            </a:endParaRPr>
          </a:p>
          <a:p>
            <a:pPr>
              <a:lnSpc>
                <a:spcPct val="90000"/>
              </a:lnSpc>
              <a:spcBef>
                <a:spcPts val="1000"/>
              </a:spcBef>
              <a:tabLst>
                <a:tab pos="0" algn="l"/>
              </a:tabLst>
            </a:pPr>
            <a:r>
              <a:rPr lang="en-US" sz="2140" b="0" strike="noStrike" spc="-1">
                <a:solidFill>
                  <a:srgbClr val="000000"/>
                </a:solidFill>
                <a:latin typeface="inter-bold"/>
                <a:ea typeface="Arial Unicode MS"/>
              </a:rPr>
              <a:t>Syntax:</a:t>
            </a:r>
            <a:endParaRPr lang="en-IN" sz="2140" b="0" strike="noStrike" spc="-1">
              <a:latin typeface="Arial" panose="020B0604020202020204"/>
            </a:endParaRPr>
          </a:p>
          <a:p>
            <a:pPr>
              <a:lnSpc>
                <a:spcPct val="90000"/>
              </a:lnSpc>
              <a:spcBef>
                <a:spcPts val="1000"/>
              </a:spcBef>
              <a:tabLst>
                <a:tab pos="0" algn="l"/>
              </a:tabLst>
            </a:pPr>
            <a:r>
              <a:rPr lang="en-US" sz="2140" b="0" strike="noStrike" spc="-1">
                <a:solidFill>
                  <a:srgbClr val="000000"/>
                </a:solidFill>
                <a:latin typeface="inter-bold"/>
                <a:ea typeface="Arial Unicode MS"/>
              </a:rPr>
              <a:t>	</a:t>
            </a:r>
            <a:endParaRPr lang="en-IN" sz="2140" b="0" strike="noStrike" spc="-1">
              <a:latin typeface="Arial" panose="020B0604020202020204"/>
            </a:endParaRPr>
          </a:p>
          <a:p>
            <a:pPr>
              <a:lnSpc>
                <a:spcPct val="90000"/>
              </a:lnSpc>
              <a:spcBef>
                <a:spcPts val="1000"/>
              </a:spcBef>
              <a:tabLst>
                <a:tab pos="0" algn="l"/>
              </a:tabLst>
            </a:pPr>
            <a:r>
              <a:rPr lang="en-US" sz="2140" b="0" strike="noStrike" spc="-1">
                <a:solidFill>
                  <a:srgbClr val="000000"/>
                </a:solidFill>
                <a:latin typeface="inter-bold"/>
                <a:ea typeface="Arial Unicode MS"/>
              </a:rPr>
              <a:t>	while condition</a:t>
            </a:r>
            <a:r>
              <a:rPr lang="en-US" sz="2140" b="1" strike="noStrike" spc="-1">
                <a:solidFill>
                  <a:srgbClr val="000000"/>
                </a:solidFill>
                <a:latin typeface="inter-bold"/>
                <a:ea typeface="Arial Unicode MS"/>
              </a:rPr>
              <a:t>:</a:t>
            </a:r>
            <a:endParaRPr lang="en-IN" sz="2140" b="0" strike="noStrike" spc="-1">
              <a:latin typeface="Arial" panose="020B0604020202020204"/>
            </a:endParaRPr>
          </a:p>
          <a:p>
            <a:pPr>
              <a:lnSpc>
                <a:spcPct val="90000"/>
              </a:lnSpc>
              <a:spcBef>
                <a:spcPts val="1000"/>
              </a:spcBef>
              <a:tabLst>
                <a:tab pos="0" algn="l"/>
              </a:tabLst>
            </a:pPr>
            <a:r>
              <a:rPr lang="en-US" sz="2140" b="0" strike="noStrike" spc="-1">
                <a:solidFill>
                  <a:srgbClr val="000000"/>
                </a:solidFill>
                <a:latin typeface="inter-bold"/>
                <a:ea typeface="Arial Unicode MS"/>
              </a:rPr>
              <a:t>	          Statement</a:t>
            </a:r>
            <a:endParaRPr lang="en-IN" sz="2140" b="0" strike="noStrike" spc="-1">
              <a:latin typeface="Arial" panose="020B0604020202020204"/>
            </a:endParaRPr>
          </a:p>
          <a:p>
            <a:pPr>
              <a:lnSpc>
                <a:spcPct val="90000"/>
              </a:lnSpc>
              <a:spcBef>
                <a:spcPts val="1000"/>
              </a:spcBef>
              <a:tabLst>
                <a:tab pos="0" algn="l"/>
              </a:tabLst>
            </a:pPr>
            <a:r>
              <a:rPr lang="en-US" sz="2140" b="0" strike="noStrike" spc="-1">
                <a:solidFill>
                  <a:srgbClr val="000000"/>
                </a:solidFill>
                <a:latin typeface="inter-bold"/>
                <a:ea typeface="Arial Unicode MS"/>
              </a:rPr>
              <a:t>	Rest of the Code</a:t>
            </a:r>
            <a:endParaRPr lang="en-IN" sz="2140" b="0" strike="noStrike" spc="-1">
              <a:latin typeface="Arial" panose="020B0604020202020204"/>
            </a:endParaRPr>
          </a:p>
          <a:p>
            <a:pPr>
              <a:lnSpc>
                <a:spcPct val="90000"/>
              </a:lnSpc>
              <a:spcBef>
                <a:spcPts val="1000"/>
              </a:spcBef>
              <a:tabLst>
                <a:tab pos="0" algn="l"/>
              </a:tabLst>
            </a:pPr>
            <a:endParaRPr lang="en-IN" sz="2140" b="0" strike="noStrike" spc="-1">
              <a:latin typeface="Arial" panose="020B0604020202020204"/>
            </a:endParaRPr>
          </a:p>
        </p:txBody>
      </p:sp>
      <p:sp>
        <p:nvSpPr>
          <p:cNvPr id="369" name="CustomShape 3"/>
          <p:cNvSpPr/>
          <p:nvPr/>
        </p:nvSpPr>
        <p:spPr>
          <a:xfrm flipV="1">
            <a:off x="4484160" y="2586240"/>
            <a:ext cx="527040" cy="360"/>
          </a:xfrm>
          <a:custGeom>
            <a:avLst/>
            <a:gdLst/>
            <a:ahLst/>
            <a:cxnLst/>
            <a:rect l="l" t="t" r="r" b="b"/>
            <a:pathLst>
              <a:path w="21600" h="21600">
                <a:moveTo>
                  <a:pt x="0" y="0"/>
                </a:moveTo>
                <a:lnTo>
                  <a:pt x="21600" y="21600"/>
                </a:lnTo>
              </a:path>
            </a:pathLst>
          </a:custGeom>
          <a:noFill/>
          <a:ln>
            <a:tailEnd type="arrow" w="med" len="med"/>
          </a:ln>
        </p:spPr>
        <p:style>
          <a:lnRef idx="1">
            <a:schemeClr val="accent1"/>
          </a:lnRef>
          <a:fillRef idx="0">
            <a:schemeClr val="accent1"/>
          </a:fillRef>
          <a:effectRef idx="0">
            <a:schemeClr val="accent1"/>
          </a:effectRef>
          <a:fontRef idx="minor"/>
        </p:style>
      </p:sp>
      <p:grpSp>
        <p:nvGrpSpPr>
          <p:cNvPr id="370" name="Group 4"/>
          <p:cNvGrpSpPr/>
          <p:nvPr/>
        </p:nvGrpSpPr>
        <p:grpSpPr>
          <a:xfrm>
            <a:off x="4572000" y="1686240"/>
            <a:ext cx="5853960" cy="4251600"/>
            <a:chOff x="4572000" y="1686240"/>
            <a:chExt cx="5853960" cy="4251600"/>
          </a:xfrm>
        </p:grpSpPr>
        <p:sp>
          <p:nvSpPr>
            <p:cNvPr id="371" name="CustomShape 5"/>
            <p:cNvSpPr/>
            <p:nvPr/>
          </p:nvSpPr>
          <p:spPr>
            <a:xfrm>
              <a:off x="6452280" y="1686240"/>
              <a:ext cx="360" cy="399960"/>
            </a:xfrm>
            <a:custGeom>
              <a:avLst/>
              <a:gdLst/>
              <a:ahLst/>
              <a:cxnLst/>
              <a:rect l="l" t="t" r="r" b="b"/>
              <a:pathLst>
                <a:path w="21600" h="21600">
                  <a:moveTo>
                    <a:pt x="0" y="0"/>
                  </a:moveTo>
                  <a:lnTo>
                    <a:pt x="21600" y="21600"/>
                  </a:lnTo>
                </a:path>
              </a:pathLst>
            </a:custGeom>
            <a:noFill/>
            <a:ln>
              <a:tailEnd type="arrow" w="med" len="med"/>
            </a:ln>
          </p:spPr>
          <p:style>
            <a:lnRef idx="1">
              <a:schemeClr val="accent1"/>
            </a:lnRef>
            <a:fillRef idx="0">
              <a:schemeClr val="accent1"/>
            </a:fillRef>
            <a:effectRef idx="0">
              <a:schemeClr val="accent1"/>
            </a:effectRef>
            <a:fontRef idx="minor"/>
          </p:style>
        </p:sp>
        <p:sp>
          <p:nvSpPr>
            <p:cNvPr id="372" name="CustomShape 6"/>
            <p:cNvSpPr/>
            <p:nvPr/>
          </p:nvSpPr>
          <p:spPr>
            <a:xfrm>
              <a:off x="5011200" y="2086560"/>
              <a:ext cx="2881800" cy="1000440"/>
            </a:xfrm>
            <a:prstGeom prst="flowChartDecision">
              <a:avLst/>
            </a:prstGeom>
          </p:spPr>
          <p:style>
            <a:lnRef idx="2">
              <a:schemeClr val="accent1"/>
            </a:lnRef>
            <a:fillRef idx="1">
              <a:schemeClr val="lt1"/>
            </a:fillRef>
            <a:effectRef idx="0">
              <a:schemeClr val="accent1"/>
            </a:effectRef>
            <a:fontRef idx="minor"/>
          </p:style>
          <p:txBody>
            <a:bodyPr lIns="88560" tIns="44280" rIns="88560" bIns="44280" anchor="ctr">
              <a:noAutofit/>
            </a:bodyPr>
            <a:lstStyle/>
            <a:p>
              <a:pPr algn="ctr">
                <a:lnSpc>
                  <a:spcPct val="100000"/>
                </a:lnSpc>
              </a:pPr>
              <a:r>
                <a:rPr lang="en-US" sz="1800" b="0" strike="noStrike" spc="-1" dirty="0">
                  <a:solidFill>
                    <a:srgbClr val="000000"/>
                  </a:solidFill>
                  <a:latin typeface="Times New Roman" panose="02020603050405020304"/>
                  <a:ea typeface="Arial Unicode MS"/>
                </a:rPr>
                <a:t>Condition ?</a:t>
              </a:r>
              <a:endParaRPr lang="en-IN" sz="1800" b="0" strike="noStrike" spc="-1" dirty="0">
                <a:latin typeface="Arial" panose="020B0604020202020204"/>
              </a:endParaRPr>
            </a:p>
          </p:txBody>
        </p:sp>
        <p:sp>
          <p:nvSpPr>
            <p:cNvPr id="373" name="CustomShape 7"/>
            <p:cNvSpPr/>
            <p:nvPr/>
          </p:nvSpPr>
          <p:spPr>
            <a:xfrm>
              <a:off x="6452280" y="3087360"/>
              <a:ext cx="35640" cy="982440"/>
            </a:xfrm>
            <a:custGeom>
              <a:avLst/>
              <a:gdLst/>
              <a:ahLst/>
              <a:cxnLst/>
              <a:rect l="l" t="t" r="r" b="b"/>
              <a:pathLst>
                <a:path w="21600" h="21600">
                  <a:moveTo>
                    <a:pt x="0" y="0"/>
                  </a:moveTo>
                  <a:lnTo>
                    <a:pt x="21600" y="21600"/>
                  </a:lnTo>
                </a:path>
              </a:pathLst>
            </a:custGeom>
            <a:noFill/>
            <a:ln>
              <a:tailEnd type="arrow" w="med" len="med"/>
            </a:ln>
          </p:spPr>
          <p:style>
            <a:lnRef idx="1">
              <a:schemeClr val="accent1"/>
            </a:lnRef>
            <a:fillRef idx="0">
              <a:schemeClr val="accent1"/>
            </a:fillRef>
            <a:effectRef idx="0">
              <a:schemeClr val="accent1"/>
            </a:effectRef>
            <a:fontRef idx="minor"/>
          </p:style>
        </p:sp>
        <p:sp>
          <p:nvSpPr>
            <p:cNvPr id="374" name="CustomShape 8"/>
            <p:cNvSpPr/>
            <p:nvPr/>
          </p:nvSpPr>
          <p:spPr>
            <a:xfrm>
              <a:off x="5275080" y="4070160"/>
              <a:ext cx="2426760" cy="600120"/>
            </a:xfrm>
            <a:prstGeom prst="rect">
              <a:avLst/>
            </a:prstGeom>
          </p:spPr>
          <p:style>
            <a:lnRef idx="2">
              <a:schemeClr val="accent1"/>
            </a:lnRef>
            <a:fillRef idx="1">
              <a:schemeClr val="lt1"/>
            </a:fillRef>
            <a:effectRef idx="0">
              <a:schemeClr val="accent1"/>
            </a:effectRef>
            <a:fontRef idx="minor"/>
          </p:style>
          <p:txBody>
            <a:bodyPr lIns="88560" tIns="44280" rIns="88560" bIns="44280" anchor="ctr">
              <a:noAutofit/>
            </a:bodyPr>
            <a:lstStyle/>
            <a:p>
              <a:pPr algn="ctr">
                <a:lnSpc>
                  <a:spcPct val="100000"/>
                </a:lnSpc>
              </a:pPr>
              <a:r>
                <a:rPr lang="en-US" sz="1800" b="0" strike="noStrike" spc="-1">
                  <a:solidFill>
                    <a:srgbClr val="000000"/>
                  </a:solidFill>
                  <a:latin typeface="Times New Roman" panose="02020603050405020304"/>
                  <a:ea typeface="Arial Unicode MS"/>
                </a:rPr>
                <a:t>Statement</a:t>
              </a:r>
              <a:endParaRPr lang="en-IN" sz="1800" b="0" strike="noStrike" spc="-1">
                <a:latin typeface="Arial" panose="020B0604020202020204"/>
              </a:endParaRPr>
            </a:p>
          </p:txBody>
        </p:sp>
        <p:sp>
          <p:nvSpPr>
            <p:cNvPr id="375" name="Line 9"/>
            <p:cNvSpPr/>
            <p:nvPr/>
          </p:nvSpPr>
          <p:spPr>
            <a:xfrm>
              <a:off x="7893360" y="2586960"/>
              <a:ext cx="1511640" cy="0"/>
            </a:xfrm>
            <a:prstGeom prst="line">
              <a:avLst/>
            </a:prstGeom>
          </p:spPr>
          <p:style>
            <a:lnRef idx="1">
              <a:schemeClr val="accent1"/>
            </a:lnRef>
            <a:fillRef idx="0">
              <a:schemeClr val="accent1"/>
            </a:fillRef>
            <a:effectRef idx="0">
              <a:schemeClr val="accent1"/>
            </a:effectRef>
            <a:fontRef idx="minor"/>
          </p:style>
        </p:sp>
        <p:sp>
          <p:nvSpPr>
            <p:cNvPr id="376" name="Line 10"/>
            <p:cNvSpPr/>
            <p:nvPr/>
          </p:nvSpPr>
          <p:spPr>
            <a:xfrm>
              <a:off x="9405000" y="2586960"/>
              <a:ext cx="0" cy="991800"/>
            </a:xfrm>
            <a:prstGeom prst="line">
              <a:avLst/>
            </a:prstGeom>
          </p:spPr>
          <p:style>
            <a:lnRef idx="1">
              <a:schemeClr val="accent1"/>
            </a:lnRef>
            <a:fillRef idx="0">
              <a:schemeClr val="accent1"/>
            </a:fillRef>
            <a:effectRef idx="0">
              <a:schemeClr val="accent1"/>
            </a:effectRef>
            <a:fontRef idx="minor"/>
          </p:style>
        </p:sp>
        <p:sp>
          <p:nvSpPr>
            <p:cNvPr id="377" name="CustomShape 11"/>
            <p:cNvSpPr/>
            <p:nvPr/>
          </p:nvSpPr>
          <p:spPr>
            <a:xfrm>
              <a:off x="9405000" y="3870000"/>
              <a:ext cx="360" cy="1467360"/>
            </a:xfrm>
            <a:custGeom>
              <a:avLst/>
              <a:gdLst/>
              <a:ahLst/>
              <a:cxnLst/>
              <a:rect l="l" t="t" r="r" b="b"/>
              <a:pathLst>
                <a:path w="21600" h="21600">
                  <a:moveTo>
                    <a:pt x="0" y="0"/>
                  </a:moveTo>
                  <a:lnTo>
                    <a:pt x="21600" y="21600"/>
                  </a:lnTo>
                </a:path>
              </a:pathLst>
            </a:custGeom>
            <a:noFill/>
            <a:ln>
              <a:tailEnd type="arrow" w="med" len="med"/>
            </a:ln>
          </p:spPr>
          <p:style>
            <a:lnRef idx="1">
              <a:schemeClr val="accent1"/>
            </a:lnRef>
            <a:fillRef idx="0">
              <a:schemeClr val="accent1"/>
            </a:fillRef>
            <a:effectRef idx="0">
              <a:schemeClr val="accent1"/>
            </a:effectRef>
            <a:fontRef idx="minor"/>
          </p:style>
        </p:sp>
        <p:sp>
          <p:nvSpPr>
            <p:cNvPr id="378" name="Line 12"/>
            <p:cNvSpPr/>
            <p:nvPr/>
          </p:nvSpPr>
          <p:spPr>
            <a:xfrm>
              <a:off x="4572000" y="2586960"/>
              <a:ext cx="0" cy="1783440"/>
            </a:xfrm>
            <a:prstGeom prst="line">
              <a:avLst/>
            </a:prstGeom>
          </p:spPr>
          <p:style>
            <a:lnRef idx="1">
              <a:schemeClr val="accent1"/>
            </a:lnRef>
            <a:fillRef idx="0">
              <a:schemeClr val="accent1"/>
            </a:fillRef>
            <a:effectRef idx="0">
              <a:schemeClr val="accent1"/>
            </a:effectRef>
            <a:fontRef idx="minor"/>
          </p:style>
        </p:sp>
        <p:sp>
          <p:nvSpPr>
            <p:cNvPr id="379" name="CustomShape 13"/>
            <p:cNvSpPr/>
            <p:nvPr/>
          </p:nvSpPr>
          <p:spPr>
            <a:xfrm>
              <a:off x="9154080" y="3521520"/>
              <a:ext cx="841320" cy="363240"/>
            </a:xfrm>
            <a:prstGeom prst="rect">
              <a:avLst/>
            </a:prstGeom>
            <a:noFill/>
            <a:ln>
              <a:noFill/>
            </a:ln>
          </p:spPr>
          <p:style>
            <a:lnRef idx="0">
              <a:scrgbClr r="0" g="0" b="0"/>
            </a:lnRef>
            <a:fillRef idx="0">
              <a:scrgbClr r="0" g="0" b="0"/>
            </a:fillRef>
            <a:effectRef idx="0">
              <a:scrgbClr r="0" g="0" b="0"/>
            </a:effectRef>
            <a:fontRef idx="minor"/>
          </p:style>
          <p:txBody>
            <a:bodyPr lIns="88560" tIns="44280" rIns="88560" bIns="44280">
              <a:spAutoFit/>
            </a:bodyPr>
            <a:lstStyle/>
            <a:p>
              <a:pPr>
                <a:lnSpc>
                  <a:spcPct val="100000"/>
                </a:lnSpc>
              </a:pPr>
              <a:r>
                <a:rPr lang="en-US" sz="1800" b="0" strike="noStrike" spc="-1">
                  <a:solidFill>
                    <a:srgbClr val="000000"/>
                  </a:solidFill>
                  <a:latin typeface="Times New Roman" panose="02020603050405020304"/>
                  <a:ea typeface="Arial Unicode MS"/>
                </a:rPr>
                <a:t>False</a:t>
              </a:r>
              <a:endParaRPr lang="en-IN" sz="1800" b="0" strike="noStrike" spc="-1">
                <a:latin typeface="Arial" panose="020B0604020202020204"/>
              </a:endParaRPr>
            </a:p>
          </p:txBody>
        </p:sp>
        <p:sp>
          <p:nvSpPr>
            <p:cNvPr id="380" name="CustomShape 14"/>
            <p:cNvSpPr/>
            <p:nvPr/>
          </p:nvSpPr>
          <p:spPr>
            <a:xfrm>
              <a:off x="9480240" y="4759560"/>
              <a:ext cx="668880" cy="363240"/>
            </a:xfrm>
            <a:prstGeom prst="rect">
              <a:avLst/>
            </a:prstGeom>
            <a:noFill/>
            <a:ln>
              <a:noFill/>
            </a:ln>
          </p:spPr>
          <p:style>
            <a:lnRef idx="0">
              <a:scrgbClr r="0" g="0" b="0"/>
            </a:lnRef>
            <a:fillRef idx="0">
              <a:scrgbClr r="0" g="0" b="0"/>
            </a:fillRef>
            <a:effectRef idx="0">
              <a:scrgbClr r="0" g="0" b="0"/>
            </a:effectRef>
            <a:fontRef idx="minor"/>
          </p:style>
          <p:txBody>
            <a:bodyPr lIns="88560" tIns="44280" rIns="88560" bIns="44280">
              <a:spAutoFit/>
            </a:bodyPr>
            <a:lstStyle/>
            <a:p>
              <a:pPr>
                <a:lnSpc>
                  <a:spcPct val="100000"/>
                </a:lnSpc>
              </a:pPr>
              <a:r>
                <a:rPr lang="en-US" sz="1800" b="0" strike="noStrike" spc="-1">
                  <a:solidFill>
                    <a:srgbClr val="000000"/>
                  </a:solidFill>
                  <a:latin typeface="Times New Roman" panose="02020603050405020304"/>
                  <a:ea typeface="Arial Unicode MS"/>
                </a:rPr>
                <a:t>Exit</a:t>
              </a:r>
              <a:endParaRPr lang="en-IN" sz="1800" b="0" strike="noStrike" spc="-1">
                <a:latin typeface="Arial" panose="020B0604020202020204"/>
              </a:endParaRPr>
            </a:p>
          </p:txBody>
        </p:sp>
        <p:sp>
          <p:nvSpPr>
            <p:cNvPr id="381" name="CustomShape 15"/>
            <p:cNvSpPr/>
            <p:nvPr/>
          </p:nvSpPr>
          <p:spPr>
            <a:xfrm>
              <a:off x="6706080" y="3469680"/>
              <a:ext cx="959400" cy="363240"/>
            </a:xfrm>
            <a:prstGeom prst="rect">
              <a:avLst/>
            </a:prstGeom>
            <a:noFill/>
            <a:ln>
              <a:noFill/>
            </a:ln>
          </p:spPr>
          <p:style>
            <a:lnRef idx="0">
              <a:scrgbClr r="0" g="0" b="0"/>
            </a:lnRef>
            <a:fillRef idx="0">
              <a:scrgbClr r="0" g="0" b="0"/>
            </a:fillRef>
            <a:effectRef idx="0">
              <a:scrgbClr r="0" g="0" b="0"/>
            </a:effectRef>
            <a:fontRef idx="minor"/>
          </p:style>
          <p:txBody>
            <a:bodyPr lIns="88560" tIns="44280" rIns="88560" bIns="44280">
              <a:spAutoFit/>
            </a:bodyPr>
            <a:lstStyle/>
            <a:p>
              <a:pPr>
                <a:lnSpc>
                  <a:spcPct val="100000"/>
                </a:lnSpc>
              </a:pPr>
              <a:r>
                <a:rPr lang="en-US" sz="1800" b="0" strike="noStrike" spc="-1">
                  <a:solidFill>
                    <a:srgbClr val="000000"/>
                  </a:solidFill>
                  <a:latin typeface="Times New Roman" panose="02020603050405020304"/>
                  <a:ea typeface="Arial Unicode MS"/>
                </a:rPr>
                <a:t>True</a:t>
              </a:r>
              <a:endParaRPr lang="en-IN" sz="1800" b="0" strike="noStrike" spc="-1">
                <a:latin typeface="Arial" panose="020B0604020202020204"/>
              </a:endParaRPr>
            </a:p>
          </p:txBody>
        </p:sp>
        <p:sp>
          <p:nvSpPr>
            <p:cNvPr id="382" name="CustomShape 16"/>
            <p:cNvSpPr/>
            <p:nvPr/>
          </p:nvSpPr>
          <p:spPr>
            <a:xfrm>
              <a:off x="7999200" y="5337720"/>
              <a:ext cx="2426760" cy="600120"/>
            </a:xfrm>
            <a:prstGeom prst="rect">
              <a:avLst/>
            </a:prstGeom>
          </p:spPr>
          <p:style>
            <a:lnRef idx="2">
              <a:schemeClr val="accent3"/>
            </a:lnRef>
            <a:fillRef idx="1">
              <a:schemeClr val="lt1"/>
            </a:fillRef>
            <a:effectRef idx="0">
              <a:schemeClr val="accent3"/>
            </a:effectRef>
            <a:fontRef idx="minor"/>
          </p:style>
          <p:txBody>
            <a:bodyPr lIns="88560" tIns="44280" rIns="88560" bIns="44280" anchor="ctr">
              <a:noAutofit/>
            </a:bodyPr>
            <a:lstStyle/>
            <a:p>
              <a:pPr algn="ctr">
                <a:lnSpc>
                  <a:spcPct val="100000"/>
                </a:lnSpc>
              </a:pPr>
              <a:r>
                <a:rPr lang="en-US" sz="1800" b="0" strike="noStrike" spc="-1">
                  <a:solidFill>
                    <a:srgbClr val="000000"/>
                  </a:solidFill>
                  <a:latin typeface="Times New Roman" panose="02020603050405020304"/>
                  <a:ea typeface="Arial Unicode MS"/>
                </a:rPr>
                <a:t>Rest of the Code</a:t>
              </a:r>
              <a:endParaRPr lang="en-IN" sz="1800" b="0" strike="noStrike" spc="-1">
                <a:latin typeface="Arial" panose="020B0604020202020204"/>
              </a:endParaRPr>
            </a:p>
          </p:txBody>
        </p:sp>
      </p:grpSp>
      <p:sp>
        <p:nvSpPr>
          <p:cNvPr id="383" name="Line 17"/>
          <p:cNvSpPr/>
          <p:nvPr/>
        </p:nvSpPr>
        <p:spPr>
          <a:xfrm>
            <a:off x="4572000" y="4370400"/>
            <a:ext cx="702720" cy="0"/>
          </a:xfrm>
          <a:prstGeom prst="line">
            <a:avLst/>
          </a:prstGeom>
        </p:spPr>
        <p:style>
          <a:lnRef idx="1">
            <a:schemeClr val="accent1"/>
          </a:lnRef>
          <a:fillRef idx="0">
            <a:schemeClr val="accent1"/>
          </a:fillRef>
          <a:effectRef idx="0">
            <a:schemeClr val="accent1"/>
          </a:effectRef>
          <a:fontRef idx="minor"/>
        </p:style>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TextShape 1"/>
          <p:cNvSpPr txBox="1"/>
          <p:nvPr/>
        </p:nvSpPr>
        <p:spPr>
          <a:xfrm>
            <a:off x="1650240" y="357120"/>
            <a:ext cx="9775800" cy="723960"/>
          </a:xfrm>
          <a:prstGeom prst="rect">
            <a:avLst/>
          </a:prstGeom>
          <a:noFill/>
          <a:ln>
            <a:noFill/>
          </a:ln>
        </p:spPr>
        <p:txBody>
          <a:bodyPr lIns="90000" tIns="45000" rIns="90000" bIns="45000" anchor="ctr"/>
          <a:lstStyle/>
          <a:p>
            <a:pPr algn="just">
              <a:lnSpc>
                <a:spcPct val="90000"/>
              </a:lnSpc>
              <a:spcBef>
                <a:spcPts val="1000"/>
              </a:spcBef>
              <a:tabLst>
                <a:tab pos="0" algn="l"/>
              </a:tabLst>
            </a:pPr>
            <a:r>
              <a:rPr lang="en-IN" sz="3200" b="1" strike="noStrike" spc="-1">
                <a:solidFill>
                  <a:srgbClr val="FFFFFF"/>
                </a:solidFill>
                <a:latin typeface="erdana"/>
                <a:ea typeface="Arial Unicode MS"/>
              </a:rPr>
              <a:t>Python Type conversion/Type Casting</a:t>
            </a:r>
            <a:endParaRPr lang="en-IN" sz="3200" b="1" strike="noStrike" spc="-1">
              <a:solidFill>
                <a:srgbClr val="FFFFFF"/>
              </a:solidFill>
              <a:latin typeface="erdana"/>
              <a:ea typeface="Arial Unicode MS"/>
            </a:endParaRPr>
          </a:p>
        </p:txBody>
      </p:sp>
      <p:sp>
        <p:nvSpPr>
          <p:cNvPr id="243" name="CustomShape 2"/>
          <p:cNvSpPr/>
          <p:nvPr/>
        </p:nvSpPr>
        <p:spPr>
          <a:xfrm>
            <a:off x="395280" y="1551960"/>
            <a:ext cx="11643120" cy="435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tabLst>
                <a:tab pos="0" algn="l"/>
              </a:tabLst>
            </a:pPr>
            <a:r>
              <a:rPr lang="en-US" sz="2800" b="1" strike="noStrike" spc="-1" dirty="0">
                <a:solidFill>
                  <a:srgbClr val="000000"/>
                </a:solidFill>
                <a:latin typeface="inter-bold"/>
                <a:ea typeface="Arial Unicode MS"/>
              </a:rPr>
              <a:t>Converting one data type into another data type is called Type Conversion</a:t>
            </a:r>
            <a:r>
              <a:rPr lang="en-US" sz="2800" b="0" strike="noStrike" spc="-1" dirty="0">
                <a:solidFill>
                  <a:srgbClr val="000000"/>
                </a:solidFill>
                <a:latin typeface="inter-bold"/>
                <a:ea typeface="Arial Unicode MS"/>
              </a:rPr>
              <a:t>. </a:t>
            </a:r>
            <a:endParaRPr lang="en-IN" sz="2800" b="0" strike="noStrike" spc="-1" dirty="0">
              <a:latin typeface="Arial" panose="020B0604020202020204"/>
            </a:endParaRPr>
          </a:p>
          <a:p>
            <a:pPr>
              <a:lnSpc>
                <a:spcPct val="100000"/>
              </a:lnSpc>
              <a:tabLst>
                <a:tab pos="0" algn="l"/>
              </a:tabLst>
            </a:pPr>
            <a:endParaRPr lang="en-IN" sz="2800" b="0" strike="noStrike" spc="-1" dirty="0">
              <a:latin typeface="Arial" panose="020B0604020202020204"/>
            </a:endParaRPr>
          </a:p>
          <a:p>
            <a:pPr>
              <a:lnSpc>
                <a:spcPct val="100000"/>
              </a:lnSpc>
              <a:tabLst>
                <a:tab pos="0" algn="l"/>
              </a:tabLst>
            </a:pPr>
            <a:r>
              <a:rPr lang="en-US" sz="2800" b="0" strike="noStrike" spc="-1" dirty="0">
                <a:solidFill>
                  <a:srgbClr val="000000"/>
                </a:solidFill>
                <a:latin typeface="inter-bold"/>
                <a:ea typeface="Arial Unicode MS"/>
              </a:rPr>
              <a:t>Type of Type Conversion:-</a:t>
            </a:r>
            <a:endParaRPr lang="en-IN" sz="2800" b="0" strike="noStrike" spc="-1" dirty="0">
              <a:latin typeface="Arial" panose="020B0604020202020204"/>
            </a:endParaRPr>
          </a:p>
          <a:p>
            <a:pPr>
              <a:lnSpc>
                <a:spcPct val="100000"/>
              </a:lnSpc>
              <a:tabLst>
                <a:tab pos="0" algn="l"/>
              </a:tabLst>
            </a:pPr>
            <a:r>
              <a:rPr lang="en-US" sz="2800" b="0" strike="noStrike" spc="-1" dirty="0">
                <a:solidFill>
                  <a:srgbClr val="000000"/>
                </a:solidFill>
                <a:latin typeface="inter-bold"/>
                <a:ea typeface="Arial Unicode MS"/>
              </a:rPr>
              <a:t>Implicit Type Conversion </a:t>
            </a:r>
            <a:endParaRPr lang="en-IN" sz="2800" b="0" strike="noStrike" spc="-1" dirty="0">
              <a:latin typeface="Arial" panose="020B0604020202020204"/>
            </a:endParaRPr>
          </a:p>
          <a:p>
            <a:pPr>
              <a:lnSpc>
                <a:spcPct val="100000"/>
              </a:lnSpc>
              <a:tabLst>
                <a:tab pos="0" algn="l"/>
              </a:tabLst>
            </a:pPr>
            <a:r>
              <a:rPr lang="en-US" sz="2800" b="0" strike="noStrike" spc="-1" dirty="0">
                <a:solidFill>
                  <a:srgbClr val="000000"/>
                </a:solidFill>
                <a:latin typeface="inter-bold"/>
                <a:ea typeface="Arial Unicode MS"/>
              </a:rPr>
              <a:t>Explicit Type Conversion</a:t>
            </a:r>
            <a:endParaRPr lang="en-IN" sz="2800" b="0" strike="noStrike" spc="-1" dirty="0">
              <a:latin typeface="Arial" panose="020B0604020202020204"/>
            </a:endParaRPr>
          </a:p>
          <a:p>
            <a:pPr>
              <a:lnSpc>
                <a:spcPct val="100000"/>
              </a:lnSpc>
              <a:tabLst>
                <a:tab pos="0" algn="l"/>
              </a:tabLst>
            </a:pPr>
            <a:endParaRPr lang="en-IN" sz="2800" b="0" strike="noStrike" spc="-1" dirty="0">
              <a:latin typeface="Arial" panose="020B0604020202020204"/>
            </a:endParaRPr>
          </a:p>
          <a:p>
            <a:pPr>
              <a:lnSpc>
                <a:spcPct val="100000"/>
              </a:lnSpc>
              <a:tabLst>
                <a:tab pos="0" algn="l"/>
              </a:tabLst>
            </a:pPr>
            <a:r>
              <a:rPr lang="en-IN" sz="2800" b="0" strike="noStrike" spc="-1" dirty="0">
                <a:solidFill>
                  <a:srgbClr val="000000"/>
                </a:solidFill>
                <a:latin typeface="inter-bold"/>
                <a:ea typeface="Arial Unicode MS"/>
              </a:rPr>
              <a:t>Python is an object-orientated language, and as such it uses classes to define data types, including its primitive types.</a:t>
            </a:r>
            <a:endParaRPr lang="en-IN" sz="2800" b="0" strike="noStrike" spc="-1" dirty="0">
              <a:latin typeface="Arial" panose="020B0604020202020204"/>
            </a:endParaRPr>
          </a:p>
          <a:p>
            <a:pPr>
              <a:lnSpc>
                <a:spcPct val="100000"/>
              </a:lnSpc>
              <a:tabLst>
                <a:tab pos="0" algn="l"/>
              </a:tabLst>
            </a:pPr>
            <a:r>
              <a:rPr lang="en-IN" sz="2800" b="0" strike="noStrike" spc="-1" dirty="0">
                <a:solidFill>
                  <a:srgbClr val="000000"/>
                </a:solidFill>
                <a:latin typeface="inter-bold"/>
                <a:ea typeface="Arial Unicode MS"/>
              </a:rPr>
              <a:t>Casting in python is therefore done using </a:t>
            </a:r>
            <a:r>
              <a:rPr lang="en-IN" sz="2800" b="1" strike="noStrike" spc="-1" dirty="0">
                <a:solidFill>
                  <a:srgbClr val="000000"/>
                </a:solidFill>
                <a:latin typeface="inter-bold"/>
                <a:ea typeface="Arial Unicode MS"/>
              </a:rPr>
              <a:t>constructor</a:t>
            </a:r>
            <a:r>
              <a:rPr lang="en-IN" sz="2800" b="0" strike="noStrike" spc="-1" dirty="0">
                <a:solidFill>
                  <a:srgbClr val="000000"/>
                </a:solidFill>
                <a:latin typeface="inter-bold"/>
                <a:ea typeface="Arial Unicode MS"/>
              </a:rPr>
              <a:t>.</a:t>
            </a:r>
            <a:endParaRPr lang="en-IN" sz="2800" b="0" strike="noStrike" spc="-1" dirty="0">
              <a:latin typeface="Arial" panose="020B0604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CustomShape 1"/>
          <p:cNvSpPr/>
          <p:nvPr/>
        </p:nvSpPr>
        <p:spPr>
          <a:xfrm>
            <a:off x="546120" y="94680"/>
            <a:ext cx="10972440" cy="69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pPr>
            <a:r>
              <a:rPr lang="en-US" sz="4400" b="0" strike="noStrike" spc="-1">
                <a:solidFill>
                  <a:srgbClr val="404040"/>
                </a:solidFill>
                <a:latin typeface="inter-bold"/>
                <a:ea typeface="Arial Unicode MS"/>
              </a:rPr>
              <a:t>while Loop with else</a:t>
            </a:r>
            <a:endParaRPr lang="en-IN" sz="4400" b="0" strike="noStrike" spc="-1">
              <a:latin typeface="Arial" panose="020B0604020202020204"/>
            </a:endParaRPr>
          </a:p>
        </p:txBody>
      </p:sp>
      <p:sp>
        <p:nvSpPr>
          <p:cNvPr id="385" name="CustomShape 2"/>
          <p:cNvSpPr/>
          <p:nvPr/>
        </p:nvSpPr>
        <p:spPr>
          <a:xfrm>
            <a:off x="97560" y="823320"/>
            <a:ext cx="11869200" cy="542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965">
              <a:lnSpc>
                <a:spcPct val="90000"/>
              </a:lnSpc>
              <a:spcBef>
                <a:spcPts val="1000"/>
              </a:spcBef>
              <a:buClr>
                <a:srgbClr val="000000"/>
              </a:buClr>
              <a:buFont typeface="Arial" panose="020B0604020202020204"/>
              <a:buChar char="•"/>
            </a:pPr>
            <a:r>
              <a:rPr lang="en-US" sz="2400" b="0" strike="noStrike" spc="-1">
                <a:solidFill>
                  <a:srgbClr val="000000"/>
                </a:solidFill>
                <a:latin typeface="inter-bold"/>
                <a:ea typeface="Arial Unicode MS"/>
              </a:rPr>
              <a:t>While statement repeatedly tests the condition and, if it is True, executes the Statement 1; </a:t>
            </a:r>
            <a:endParaRPr lang="en-IN" sz="24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2400" b="0" strike="noStrike" spc="-1">
                <a:solidFill>
                  <a:srgbClr val="000000"/>
                </a:solidFill>
                <a:latin typeface="inter-bold"/>
                <a:ea typeface="Arial Unicode MS"/>
              </a:rPr>
              <a:t>if the condition is False the Statement 2 of the else clause, is executed and the loop terminates. </a:t>
            </a:r>
            <a:endParaRPr lang="en-IN" sz="24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2400" b="0" strike="noStrike" spc="-1">
                <a:solidFill>
                  <a:srgbClr val="000000"/>
                </a:solidFill>
                <a:latin typeface="inter-bold"/>
                <a:ea typeface="Arial Unicode MS"/>
              </a:rPr>
              <a:t>The else suite will be always executed irrespective of the statements in the loop are executed or not. </a:t>
            </a:r>
            <a:endParaRPr lang="en-IN" sz="2400" b="0" strike="noStrike" spc="-1">
              <a:latin typeface="Arial" panose="020B0604020202020204"/>
            </a:endParaRPr>
          </a:p>
          <a:p>
            <a:pPr>
              <a:lnSpc>
                <a:spcPct val="90000"/>
              </a:lnSpc>
              <a:spcBef>
                <a:spcPts val="1000"/>
              </a:spcBef>
              <a:tabLst>
                <a:tab pos="0" algn="l"/>
              </a:tabLst>
            </a:pPr>
            <a:endParaRPr lang="en-IN" sz="2400" b="0" strike="noStrike" spc="-1">
              <a:latin typeface="Arial" panose="020B0604020202020204"/>
            </a:endParaRPr>
          </a:p>
          <a:p>
            <a:pPr>
              <a:lnSpc>
                <a:spcPct val="90000"/>
              </a:lnSpc>
              <a:spcBef>
                <a:spcPts val="1000"/>
              </a:spcBef>
              <a:tabLst>
                <a:tab pos="0" algn="l"/>
              </a:tabLst>
            </a:pPr>
            <a:r>
              <a:rPr lang="en-US" sz="2140" b="0" strike="noStrike" spc="-1">
                <a:solidFill>
                  <a:srgbClr val="000000"/>
                </a:solidFill>
                <a:latin typeface="inter-bold"/>
                <a:ea typeface="Arial Unicode MS"/>
              </a:rPr>
              <a:t>Syntax:</a:t>
            </a:r>
            <a:endParaRPr lang="en-IN" sz="2140" b="0" strike="noStrike" spc="-1">
              <a:latin typeface="Arial" panose="020B0604020202020204"/>
            </a:endParaRPr>
          </a:p>
          <a:p>
            <a:pPr>
              <a:lnSpc>
                <a:spcPct val="90000"/>
              </a:lnSpc>
              <a:spcBef>
                <a:spcPts val="1000"/>
              </a:spcBef>
              <a:tabLst>
                <a:tab pos="0" algn="l"/>
              </a:tabLst>
            </a:pPr>
            <a:r>
              <a:rPr lang="en-US" sz="2140" b="0" strike="noStrike" spc="-1">
                <a:solidFill>
                  <a:srgbClr val="000000"/>
                </a:solidFill>
                <a:latin typeface="inter-bold"/>
                <a:ea typeface="Arial Unicode MS"/>
              </a:rPr>
              <a:t>	while (condition)</a:t>
            </a:r>
            <a:r>
              <a:rPr lang="en-US" sz="2140" b="1" strike="noStrike" spc="-1">
                <a:solidFill>
                  <a:srgbClr val="000000"/>
                </a:solidFill>
                <a:latin typeface="inter-bold"/>
                <a:ea typeface="Arial Unicode MS"/>
              </a:rPr>
              <a:t>:</a:t>
            </a:r>
            <a:endParaRPr lang="en-IN" sz="2140" b="0" strike="noStrike" spc="-1">
              <a:latin typeface="Arial" panose="020B0604020202020204"/>
            </a:endParaRPr>
          </a:p>
          <a:p>
            <a:pPr>
              <a:lnSpc>
                <a:spcPct val="90000"/>
              </a:lnSpc>
              <a:spcBef>
                <a:spcPts val="1000"/>
              </a:spcBef>
              <a:tabLst>
                <a:tab pos="0" algn="l"/>
              </a:tabLst>
            </a:pPr>
            <a:r>
              <a:rPr lang="en-US" sz="2140" b="0" strike="noStrike" spc="-1">
                <a:solidFill>
                  <a:srgbClr val="000000"/>
                </a:solidFill>
                <a:latin typeface="inter-bold"/>
                <a:ea typeface="Arial Unicode MS"/>
              </a:rPr>
              <a:t>	          Statement 1</a:t>
            </a:r>
            <a:endParaRPr lang="en-IN" sz="2140" b="0" strike="noStrike" spc="-1">
              <a:latin typeface="Arial" panose="020B0604020202020204"/>
            </a:endParaRPr>
          </a:p>
          <a:p>
            <a:pPr>
              <a:lnSpc>
                <a:spcPct val="90000"/>
              </a:lnSpc>
              <a:spcBef>
                <a:spcPts val="1000"/>
              </a:spcBef>
              <a:tabLst>
                <a:tab pos="0" algn="l"/>
              </a:tabLst>
            </a:pPr>
            <a:r>
              <a:rPr lang="en-US" sz="2140" b="0" strike="noStrike" spc="-1">
                <a:solidFill>
                  <a:srgbClr val="000000"/>
                </a:solidFill>
                <a:latin typeface="inter-bold"/>
                <a:ea typeface="Arial Unicode MS"/>
              </a:rPr>
              <a:t>	else:</a:t>
            </a:r>
            <a:endParaRPr lang="en-IN" sz="2140" b="0" strike="noStrike" spc="-1">
              <a:latin typeface="Arial" panose="020B0604020202020204"/>
            </a:endParaRPr>
          </a:p>
          <a:p>
            <a:pPr>
              <a:lnSpc>
                <a:spcPct val="90000"/>
              </a:lnSpc>
              <a:spcBef>
                <a:spcPts val="1000"/>
              </a:spcBef>
              <a:tabLst>
                <a:tab pos="0" algn="l"/>
              </a:tabLst>
            </a:pPr>
            <a:r>
              <a:rPr lang="en-US" sz="2140" b="0" strike="noStrike" spc="-1">
                <a:solidFill>
                  <a:srgbClr val="000000"/>
                </a:solidFill>
                <a:latin typeface="inter-bold"/>
                <a:ea typeface="Arial Unicode MS"/>
              </a:rPr>
              <a:t>	          Statement 2</a:t>
            </a:r>
            <a:endParaRPr lang="en-IN" sz="2140" b="0" strike="noStrike" spc="-1">
              <a:latin typeface="Arial" panose="020B0604020202020204"/>
            </a:endParaRPr>
          </a:p>
          <a:p>
            <a:pPr>
              <a:lnSpc>
                <a:spcPct val="90000"/>
              </a:lnSpc>
              <a:spcBef>
                <a:spcPts val="1000"/>
              </a:spcBef>
              <a:tabLst>
                <a:tab pos="0" algn="l"/>
              </a:tabLst>
            </a:pPr>
            <a:r>
              <a:rPr lang="en-US" sz="2140" b="0" strike="noStrike" spc="-1">
                <a:solidFill>
                  <a:srgbClr val="000000"/>
                </a:solidFill>
                <a:latin typeface="inter-bold"/>
                <a:ea typeface="Arial Unicode MS"/>
              </a:rPr>
              <a:t>	Rest of the Code</a:t>
            </a:r>
            <a:endParaRPr lang="en-IN" sz="2140" b="0" strike="noStrike" spc="-1">
              <a:latin typeface="Arial" panose="020B0604020202020204"/>
            </a:endParaRPr>
          </a:p>
        </p:txBody>
      </p:sp>
      <p:grpSp>
        <p:nvGrpSpPr>
          <p:cNvPr id="386" name="Group 3"/>
          <p:cNvGrpSpPr/>
          <p:nvPr/>
        </p:nvGrpSpPr>
        <p:grpSpPr>
          <a:xfrm>
            <a:off x="6095880" y="2680920"/>
            <a:ext cx="4397040" cy="3568680"/>
            <a:chOff x="6095880" y="2680920"/>
            <a:chExt cx="4397040" cy="3568680"/>
          </a:xfrm>
        </p:grpSpPr>
        <p:sp>
          <p:nvSpPr>
            <p:cNvPr id="387" name="CustomShape 4"/>
            <p:cNvSpPr/>
            <p:nvPr/>
          </p:nvSpPr>
          <p:spPr>
            <a:xfrm>
              <a:off x="7579440" y="2680920"/>
              <a:ext cx="360" cy="265680"/>
            </a:xfrm>
            <a:custGeom>
              <a:avLst/>
              <a:gdLst/>
              <a:ahLst/>
              <a:cxnLst/>
              <a:rect l="l" t="t" r="r" b="b"/>
              <a:pathLst>
                <a:path w="21600" h="21600">
                  <a:moveTo>
                    <a:pt x="0" y="0"/>
                  </a:moveTo>
                  <a:lnTo>
                    <a:pt x="21600" y="21600"/>
                  </a:lnTo>
                </a:path>
              </a:pathLst>
            </a:custGeom>
            <a:noFill/>
            <a:ln>
              <a:tailEnd type="arrow" w="med" len="med"/>
            </a:ln>
          </p:spPr>
          <p:style>
            <a:lnRef idx="1">
              <a:schemeClr val="accent1"/>
            </a:lnRef>
            <a:fillRef idx="0">
              <a:schemeClr val="accent1"/>
            </a:fillRef>
            <a:effectRef idx="0">
              <a:schemeClr val="accent1"/>
            </a:effectRef>
            <a:fontRef idx="minor"/>
          </p:style>
        </p:sp>
        <p:sp>
          <p:nvSpPr>
            <p:cNvPr id="388" name="CustomShape 5"/>
            <p:cNvSpPr/>
            <p:nvPr/>
          </p:nvSpPr>
          <p:spPr>
            <a:xfrm>
              <a:off x="6405120" y="2947320"/>
              <a:ext cx="2348280" cy="664920"/>
            </a:xfrm>
            <a:prstGeom prst="flowChartDecision">
              <a:avLst/>
            </a:prstGeom>
          </p:spPr>
          <p:style>
            <a:lnRef idx="2">
              <a:schemeClr val="accent1"/>
            </a:lnRef>
            <a:fillRef idx="1">
              <a:schemeClr val="lt1"/>
            </a:fillRef>
            <a:effectRef idx="0">
              <a:schemeClr val="accent1"/>
            </a:effectRef>
            <a:fontRef idx="minor"/>
          </p:style>
          <p:txBody>
            <a:bodyPr lIns="88560" tIns="44280" rIns="88560" bIns="44280" anchor="ctr">
              <a:noAutofit/>
            </a:bodyPr>
            <a:lstStyle/>
            <a:p>
              <a:pPr algn="ctr">
                <a:lnSpc>
                  <a:spcPct val="100000"/>
                </a:lnSpc>
              </a:pPr>
              <a:r>
                <a:rPr lang="en-US" sz="1600" b="0" strike="noStrike" spc="-1">
                  <a:solidFill>
                    <a:srgbClr val="000000"/>
                  </a:solidFill>
                  <a:latin typeface="Times New Roman" panose="02020603050405020304"/>
                  <a:ea typeface="Arial Unicode MS"/>
                </a:rPr>
                <a:t>Condition ?</a:t>
              </a:r>
              <a:endParaRPr lang="en-IN" sz="1600" b="0" strike="noStrike" spc="-1">
                <a:latin typeface="Arial" panose="020B0604020202020204"/>
              </a:endParaRPr>
            </a:p>
          </p:txBody>
        </p:sp>
        <p:sp>
          <p:nvSpPr>
            <p:cNvPr id="389" name="CustomShape 6"/>
            <p:cNvSpPr/>
            <p:nvPr/>
          </p:nvSpPr>
          <p:spPr>
            <a:xfrm>
              <a:off x="7579440" y="3612600"/>
              <a:ext cx="360" cy="653040"/>
            </a:xfrm>
            <a:custGeom>
              <a:avLst/>
              <a:gdLst/>
              <a:ahLst/>
              <a:cxnLst/>
              <a:rect l="l" t="t" r="r" b="b"/>
              <a:pathLst>
                <a:path w="21600" h="21600">
                  <a:moveTo>
                    <a:pt x="0" y="0"/>
                  </a:moveTo>
                  <a:lnTo>
                    <a:pt x="21600" y="21600"/>
                  </a:lnTo>
                </a:path>
              </a:pathLst>
            </a:custGeom>
            <a:noFill/>
            <a:ln>
              <a:tailEnd type="arrow" w="med" len="med"/>
            </a:ln>
          </p:spPr>
          <p:style>
            <a:lnRef idx="1">
              <a:schemeClr val="accent1"/>
            </a:lnRef>
            <a:fillRef idx="0">
              <a:schemeClr val="accent1"/>
            </a:fillRef>
            <a:effectRef idx="0">
              <a:schemeClr val="accent1"/>
            </a:effectRef>
            <a:fontRef idx="minor"/>
          </p:style>
        </p:sp>
        <p:sp>
          <p:nvSpPr>
            <p:cNvPr id="390" name="CustomShape 7"/>
            <p:cNvSpPr/>
            <p:nvPr/>
          </p:nvSpPr>
          <p:spPr>
            <a:xfrm>
              <a:off x="6590520" y="4266000"/>
              <a:ext cx="1977480" cy="398880"/>
            </a:xfrm>
            <a:prstGeom prst="rect">
              <a:avLst/>
            </a:prstGeom>
          </p:spPr>
          <p:style>
            <a:lnRef idx="2">
              <a:schemeClr val="accent1"/>
            </a:lnRef>
            <a:fillRef idx="1">
              <a:schemeClr val="lt1"/>
            </a:fillRef>
            <a:effectRef idx="0">
              <a:schemeClr val="accent1"/>
            </a:effectRef>
            <a:fontRef idx="minor"/>
          </p:style>
          <p:txBody>
            <a:bodyPr lIns="88560" tIns="44280" rIns="88560" bIns="44280" anchor="ctr">
              <a:noAutofit/>
            </a:bodyPr>
            <a:lstStyle/>
            <a:p>
              <a:pPr algn="ctr">
                <a:lnSpc>
                  <a:spcPct val="100000"/>
                </a:lnSpc>
              </a:pPr>
              <a:r>
                <a:rPr lang="en-US" sz="1600" b="0" strike="noStrike" spc="-1">
                  <a:solidFill>
                    <a:srgbClr val="000000"/>
                  </a:solidFill>
                  <a:latin typeface="Times New Roman" panose="02020603050405020304"/>
                  <a:ea typeface="Arial Unicode MS"/>
                </a:rPr>
                <a:t>Statement 1</a:t>
              </a:r>
              <a:endParaRPr lang="en-IN" sz="1600" b="0" strike="noStrike" spc="-1">
                <a:latin typeface="Arial" panose="020B0604020202020204"/>
              </a:endParaRPr>
            </a:p>
          </p:txBody>
        </p:sp>
        <p:sp>
          <p:nvSpPr>
            <p:cNvPr id="391" name="Line 8"/>
            <p:cNvSpPr/>
            <p:nvPr/>
          </p:nvSpPr>
          <p:spPr>
            <a:xfrm>
              <a:off x="8753760" y="3279600"/>
              <a:ext cx="741600" cy="0"/>
            </a:xfrm>
            <a:prstGeom prst="line">
              <a:avLst/>
            </a:prstGeom>
          </p:spPr>
          <p:style>
            <a:lnRef idx="1">
              <a:schemeClr val="accent1"/>
            </a:lnRef>
            <a:fillRef idx="0">
              <a:schemeClr val="accent1"/>
            </a:fillRef>
            <a:effectRef idx="0">
              <a:schemeClr val="accent1"/>
            </a:effectRef>
            <a:fontRef idx="minor"/>
          </p:style>
        </p:sp>
        <p:sp>
          <p:nvSpPr>
            <p:cNvPr id="392" name="Line 9"/>
            <p:cNvSpPr/>
            <p:nvPr/>
          </p:nvSpPr>
          <p:spPr>
            <a:xfrm>
              <a:off x="9495360" y="3279600"/>
              <a:ext cx="0" cy="659520"/>
            </a:xfrm>
            <a:prstGeom prst="line">
              <a:avLst/>
            </a:prstGeom>
          </p:spPr>
          <p:style>
            <a:lnRef idx="1">
              <a:schemeClr val="accent1"/>
            </a:lnRef>
            <a:fillRef idx="0">
              <a:schemeClr val="accent1"/>
            </a:fillRef>
            <a:effectRef idx="0">
              <a:schemeClr val="accent1"/>
            </a:effectRef>
            <a:fontRef idx="minor"/>
          </p:style>
        </p:sp>
        <p:sp>
          <p:nvSpPr>
            <p:cNvPr id="393" name="CustomShape 10"/>
            <p:cNvSpPr/>
            <p:nvPr/>
          </p:nvSpPr>
          <p:spPr>
            <a:xfrm>
              <a:off x="9495720" y="4132800"/>
              <a:ext cx="360" cy="975600"/>
            </a:xfrm>
            <a:custGeom>
              <a:avLst/>
              <a:gdLst/>
              <a:ahLst/>
              <a:cxnLst/>
              <a:rect l="l" t="t" r="r" b="b"/>
              <a:pathLst>
                <a:path w="21600" h="21600">
                  <a:moveTo>
                    <a:pt x="0" y="0"/>
                  </a:moveTo>
                  <a:lnTo>
                    <a:pt x="21600" y="21600"/>
                  </a:lnTo>
                </a:path>
              </a:pathLst>
            </a:custGeom>
            <a:noFill/>
            <a:ln>
              <a:tailEnd type="arrow" w="med" len="med"/>
            </a:ln>
          </p:spPr>
          <p:style>
            <a:lnRef idx="1">
              <a:schemeClr val="accent1"/>
            </a:lnRef>
            <a:fillRef idx="0">
              <a:schemeClr val="accent1"/>
            </a:fillRef>
            <a:effectRef idx="0">
              <a:schemeClr val="accent1"/>
            </a:effectRef>
            <a:fontRef idx="minor"/>
          </p:style>
        </p:sp>
        <p:sp>
          <p:nvSpPr>
            <p:cNvPr id="394" name="CustomShape 11"/>
            <p:cNvSpPr/>
            <p:nvPr/>
          </p:nvSpPr>
          <p:spPr>
            <a:xfrm>
              <a:off x="6095880" y="3279960"/>
              <a:ext cx="308520" cy="360"/>
            </a:xfrm>
            <a:custGeom>
              <a:avLst/>
              <a:gdLst/>
              <a:ahLst/>
              <a:cxnLst/>
              <a:rect l="l" t="t" r="r" b="b"/>
              <a:pathLst>
                <a:path w="21600" h="21600">
                  <a:moveTo>
                    <a:pt x="0" y="0"/>
                  </a:moveTo>
                  <a:lnTo>
                    <a:pt x="21600" y="21600"/>
                  </a:lnTo>
                </a:path>
              </a:pathLst>
            </a:custGeom>
            <a:noFill/>
            <a:ln>
              <a:tailEnd type="arrow" w="med" len="med"/>
            </a:ln>
          </p:spPr>
          <p:style>
            <a:lnRef idx="1">
              <a:schemeClr val="accent1"/>
            </a:lnRef>
            <a:fillRef idx="0">
              <a:schemeClr val="accent1"/>
            </a:fillRef>
            <a:effectRef idx="0">
              <a:schemeClr val="accent1"/>
            </a:effectRef>
            <a:fontRef idx="minor"/>
          </p:style>
        </p:sp>
        <p:sp>
          <p:nvSpPr>
            <p:cNvPr id="395" name="Line 12"/>
            <p:cNvSpPr/>
            <p:nvPr/>
          </p:nvSpPr>
          <p:spPr>
            <a:xfrm>
              <a:off x="6095880" y="3279600"/>
              <a:ext cx="0" cy="1185840"/>
            </a:xfrm>
            <a:prstGeom prst="line">
              <a:avLst/>
            </a:prstGeom>
          </p:spPr>
          <p:style>
            <a:lnRef idx="1">
              <a:schemeClr val="accent1"/>
            </a:lnRef>
            <a:fillRef idx="0">
              <a:schemeClr val="accent1"/>
            </a:fillRef>
            <a:effectRef idx="0">
              <a:schemeClr val="accent1"/>
            </a:effectRef>
            <a:fontRef idx="minor"/>
          </p:style>
        </p:sp>
        <p:sp>
          <p:nvSpPr>
            <p:cNvPr id="396" name="Line 13"/>
            <p:cNvSpPr/>
            <p:nvPr/>
          </p:nvSpPr>
          <p:spPr>
            <a:xfrm>
              <a:off x="6095880" y="4465440"/>
              <a:ext cx="494280" cy="0"/>
            </a:xfrm>
            <a:prstGeom prst="line">
              <a:avLst/>
            </a:prstGeom>
          </p:spPr>
          <p:style>
            <a:lnRef idx="1">
              <a:schemeClr val="accent1"/>
            </a:lnRef>
            <a:fillRef idx="0">
              <a:schemeClr val="accent1"/>
            </a:fillRef>
            <a:effectRef idx="0">
              <a:schemeClr val="accent1"/>
            </a:effectRef>
            <a:fontRef idx="minor"/>
          </p:style>
        </p:sp>
        <p:sp>
          <p:nvSpPr>
            <p:cNvPr id="397" name="CustomShape 14"/>
            <p:cNvSpPr/>
            <p:nvPr/>
          </p:nvSpPr>
          <p:spPr>
            <a:xfrm>
              <a:off x="9312120" y="3948120"/>
              <a:ext cx="605160" cy="331560"/>
            </a:xfrm>
            <a:prstGeom prst="rect">
              <a:avLst/>
            </a:prstGeom>
            <a:noFill/>
            <a:ln>
              <a:noFill/>
            </a:ln>
          </p:spPr>
          <p:style>
            <a:lnRef idx="0">
              <a:scrgbClr r="0" g="0" b="0"/>
            </a:lnRef>
            <a:fillRef idx="0">
              <a:scrgbClr r="0" g="0" b="0"/>
            </a:fillRef>
            <a:effectRef idx="0">
              <a:scrgbClr r="0" g="0" b="0"/>
            </a:effectRef>
            <a:fontRef idx="minor"/>
          </p:style>
          <p:txBody>
            <a:bodyPr wrap="none" lIns="88560" tIns="44280" rIns="88560" bIns="44280">
              <a:spAutoFit/>
            </a:bodyPr>
            <a:lstStyle/>
            <a:p>
              <a:pPr>
                <a:lnSpc>
                  <a:spcPct val="100000"/>
                </a:lnSpc>
              </a:pPr>
              <a:r>
                <a:rPr lang="en-US" sz="1600" b="0" strike="noStrike" spc="-1">
                  <a:solidFill>
                    <a:srgbClr val="000000"/>
                  </a:solidFill>
                  <a:latin typeface="Times New Roman" panose="02020603050405020304"/>
                  <a:ea typeface="Arial Unicode MS"/>
                </a:rPr>
                <a:t>False</a:t>
              </a:r>
              <a:endParaRPr lang="en-IN" sz="1600" b="0" strike="noStrike" spc="-1">
                <a:latin typeface="Arial" panose="020B0604020202020204"/>
              </a:endParaRPr>
            </a:p>
          </p:txBody>
        </p:sp>
        <p:sp>
          <p:nvSpPr>
            <p:cNvPr id="398" name="CustomShape 15"/>
            <p:cNvSpPr/>
            <p:nvPr/>
          </p:nvSpPr>
          <p:spPr>
            <a:xfrm>
              <a:off x="9542880" y="4724280"/>
              <a:ext cx="525600" cy="331560"/>
            </a:xfrm>
            <a:prstGeom prst="rect">
              <a:avLst/>
            </a:prstGeom>
            <a:noFill/>
            <a:ln>
              <a:noFill/>
            </a:ln>
          </p:spPr>
          <p:style>
            <a:lnRef idx="0">
              <a:scrgbClr r="0" g="0" b="0"/>
            </a:lnRef>
            <a:fillRef idx="0">
              <a:scrgbClr r="0" g="0" b="0"/>
            </a:fillRef>
            <a:effectRef idx="0">
              <a:scrgbClr r="0" g="0" b="0"/>
            </a:effectRef>
            <a:fontRef idx="minor"/>
          </p:style>
          <p:txBody>
            <a:bodyPr wrap="none" lIns="88560" tIns="44280" rIns="88560" bIns="44280">
              <a:spAutoFit/>
            </a:bodyPr>
            <a:lstStyle/>
            <a:p>
              <a:pPr>
                <a:lnSpc>
                  <a:spcPct val="100000"/>
                </a:lnSpc>
              </a:pPr>
              <a:r>
                <a:rPr lang="en-US" sz="1600" b="0" strike="noStrike" spc="-1">
                  <a:solidFill>
                    <a:srgbClr val="000000"/>
                  </a:solidFill>
                  <a:latin typeface="Times New Roman" panose="02020603050405020304"/>
                  <a:ea typeface="Arial Unicode MS"/>
                </a:rPr>
                <a:t>Else</a:t>
              </a:r>
              <a:endParaRPr lang="en-IN" sz="1600" b="0" strike="noStrike" spc="-1">
                <a:latin typeface="Arial" panose="020B0604020202020204"/>
              </a:endParaRPr>
            </a:p>
          </p:txBody>
        </p:sp>
        <p:sp>
          <p:nvSpPr>
            <p:cNvPr id="399" name="CustomShape 16"/>
            <p:cNvSpPr/>
            <p:nvPr/>
          </p:nvSpPr>
          <p:spPr>
            <a:xfrm>
              <a:off x="7590240" y="3866760"/>
              <a:ext cx="553320" cy="331560"/>
            </a:xfrm>
            <a:prstGeom prst="rect">
              <a:avLst/>
            </a:prstGeom>
            <a:noFill/>
            <a:ln>
              <a:noFill/>
            </a:ln>
          </p:spPr>
          <p:style>
            <a:lnRef idx="0">
              <a:scrgbClr r="0" g="0" b="0"/>
            </a:lnRef>
            <a:fillRef idx="0">
              <a:scrgbClr r="0" g="0" b="0"/>
            </a:fillRef>
            <a:effectRef idx="0">
              <a:scrgbClr r="0" g="0" b="0"/>
            </a:effectRef>
            <a:fontRef idx="minor"/>
          </p:style>
          <p:txBody>
            <a:bodyPr wrap="none" lIns="88560" tIns="44280" rIns="88560" bIns="44280">
              <a:spAutoFit/>
            </a:bodyPr>
            <a:lstStyle/>
            <a:p>
              <a:pPr>
                <a:lnSpc>
                  <a:spcPct val="100000"/>
                </a:lnSpc>
              </a:pPr>
              <a:r>
                <a:rPr lang="en-US" sz="1600" b="0" strike="noStrike" spc="-1">
                  <a:solidFill>
                    <a:srgbClr val="000000"/>
                  </a:solidFill>
                  <a:latin typeface="Times New Roman" panose="02020603050405020304"/>
                  <a:ea typeface="Arial Unicode MS"/>
                </a:rPr>
                <a:t>True</a:t>
              </a:r>
              <a:endParaRPr lang="en-IN" sz="1600" b="0" strike="noStrike" spc="-1">
                <a:latin typeface="Arial" panose="020B0604020202020204"/>
              </a:endParaRPr>
            </a:p>
          </p:txBody>
        </p:sp>
        <p:sp>
          <p:nvSpPr>
            <p:cNvPr id="400" name="CustomShape 17"/>
            <p:cNvSpPr/>
            <p:nvPr/>
          </p:nvSpPr>
          <p:spPr>
            <a:xfrm>
              <a:off x="8506800" y="5108760"/>
              <a:ext cx="1977480" cy="398880"/>
            </a:xfrm>
            <a:prstGeom prst="rect">
              <a:avLst/>
            </a:prstGeom>
          </p:spPr>
          <p:style>
            <a:lnRef idx="2">
              <a:schemeClr val="accent1"/>
            </a:lnRef>
            <a:fillRef idx="1">
              <a:schemeClr val="lt1"/>
            </a:fillRef>
            <a:effectRef idx="0">
              <a:schemeClr val="accent1"/>
            </a:effectRef>
            <a:fontRef idx="minor"/>
          </p:style>
          <p:txBody>
            <a:bodyPr lIns="88560" tIns="44280" rIns="88560" bIns="44280" anchor="ctr">
              <a:noAutofit/>
            </a:bodyPr>
            <a:lstStyle/>
            <a:p>
              <a:pPr algn="ctr">
                <a:lnSpc>
                  <a:spcPct val="100000"/>
                </a:lnSpc>
              </a:pPr>
              <a:r>
                <a:rPr lang="en-US" sz="1600" b="0" strike="noStrike" spc="-1">
                  <a:solidFill>
                    <a:srgbClr val="000000"/>
                  </a:solidFill>
                  <a:latin typeface="Times New Roman" panose="02020603050405020304"/>
                  <a:ea typeface="Arial Unicode MS"/>
                </a:rPr>
                <a:t>Statement 2</a:t>
              </a:r>
              <a:endParaRPr lang="en-IN" sz="1600" b="0" strike="noStrike" spc="-1">
                <a:latin typeface="Arial" panose="020B0604020202020204"/>
              </a:endParaRPr>
            </a:p>
          </p:txBody>
        </p:sp>
        <p:sp>
          <p:nvSpPr>
            <p:cNvPr id="401" name="CustomShape 18"/>
            <p:cNvSpPr/>
            <p:nvPr/>
          </p:nvSpPr>
          <p:spPr>
            <a:xfrm>
              <a:off x="9495720" y="5507640"/>
              <a:ext cx="8640" cy="342720"/>
            </a:xfrm>
            <a:custGeom>
              <a:avLst/>
              <a:gdLst/>
              <a:ahLst/>
              <a:cxnLst/>
              <a:rect l="l" t="t" r="r" b="b"/>
              <a:pathLst>
                <a:path w="21600" h="21600">
                  <a:moveTo>
                    <a:pt x="0" y="0"/>
                  </a:moveTo>
                  <a:lnTo>
                    <a:pt x="21600" y="21600"/>
                  </a:lnTo>
                </a:path>
              </a:pathLst>
            </a:custGeom>
            <a:noFill/>
            <a:ln>
              <a:tailEnd type="arrow" w="med" len="med"/>
            </a:ln>
          </p:spPr>
          <p:style>
            <a:lnRef idx="1">
              <a:schemeClr val="accent1"/>
            </a:lnRef>
            <a:fillRef idx="0">
              <a:schemeClr val="accent1"/>
            </a:fillRef>
            <a:effectRef idx="0">
              <a:schemeClr val="accent1"/>
            </a:effectRef>
            <a:fontRef idx="minor"/>
          </p:style>
        </p:sp>
        <p:sp>
          <p:nvSpPr>
            <p:cNvPr id="402" name="CustomShape 19"/>
            <p:cNvSpPr/>
            <p:nvPr/>
          </p:nvSpPr>
          <p:spPr>
            <a:xfrm>
              <a:off x="8515440" y="5850720"/>
              <a:ext cx="1977480" cy="398880"/>
            </a:xfrm>
            <a:prstGeom prst="rect">
              <a:avLst/>
            </a:prstGeom>
          </p:spPr>
          <p:style>
            <a:lnRef idx="2">
              <a:schemeClr val="accent3"/>
            </a:lnRef>
            <a:fillRef idx="1">
              <a:schemeClr val="lt1"/>
            </a:fillRef>
            <a:effectRef idx="0">
              <a:schemeClr val="accent3"/>
            </a:effectRef>
            <a:fontRef idx="minor"/>
          </p:style>
          <p:txBody>
            <a:bodyPr lIns="88560" tIns="44280" rIns="88560" bIns="44280" anchor="ctr">
              <a:noAutofit/>
            </a:bodyPr>
            <a:lstStyle/>
            <a:p>
              <a:pPr algn="ctr">
                <a:lnSpc>
                  <a:spcPct val="100000"/>
                </a:lnSpc>
              </a:pPr>
              <a:r>
                <a:rPr lang="en-US" sz="1600" b="0" strike="noStrike" spc="-1">
                  <a:solidFill>
                    <a:srgbClr val="000000"/>
                  </a:solidFill>
                  <a:latin typeface="Times New Roman" panose="02020603050405020304"/>
                  <a:ea typeface="Arial Unicode MS"/>
                </a:rPr>
                <a:t>Rest of Code</a:t>
              </a:r>
              <a:endParaRPr lang="en-IN" sz="1600" b="0" strike="noStrike" spc="-1">
                <a:latin typeface="Arial" panose="020B0604020202020204"/>
              </a:endParaRPr>
            </a:p>
          </p:txBody>
        </p:sp>
        <p:sp>
          <p:nvSpPr>
            <p:cNvPr id="403" name="CustomShape 20"/>
            <p:cNvSpPr/>
            <p:nvPr/>
          </p:nvSpPr>
          <p:spPr>
            <a:xfrm>
              <a:off x="9565200" y="5545800"/>
              <a:ext cx="515160" cy="331560"/>
            </a:xfrm>
            <a:prstGeom prst="rect">
              <a:avLst/>
            </a:prstGeom>
            <a:noFill/>
            <a:ln>
              <a:noFill/>
            </a:ln>
          </p:spPr>
          <p:style>
            <a:lnRef idx="0">
              <a:scrgbClr r="0" g="0" b="0"/>
            </a:lnRef>
            <a:fillRef idx="0">
              <a:scrgbClr r="0" g="0" b="0"/>
            </a:fillRef>
            <a:effectRef idx="0">
              <a:scrgbClr r="0" g="0" b="0"/>
            </a:effectRef>
            <a:fontRef idx="minor"/>
          </p:style>
          <p:txBody>
            <a:bodyPr wrap="none" lIns="88560" tIns="44280" rIns="88560" bIns="44280">
              <a:spAutoFit/>
            </a:bodyPr>
            <a:lstStyle/>
            <a:p>
              <a:pPr>
                <a:lnSpc>
                  <a:spcPct val="100000"/>
                </a:lnSpc>
              </a:pPr>
              <a:r>
                <a:rPr lang="en-US" sz="1600" b="0" strike="noStrike" spc="-1">
                  <a:solidFill>
                    <a:srgbClr val="000000"/>
                  </a:solidFill>
                  <a:latin typeface="Times New Roman" panose="02020603050405020304"/>
                  <a:ea typeface="Arial Unicode MS"/>
                </a:rPr>
                <a:t>Exit</a:t>
              </a:r>
              <a:endParaRPr lang="en-IN" sz="1600" b="0" strike="noStrike" spc="-1">
                <a:latin typeface="Arial" panose="020B0604020202020204"/>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580680" y="369360"/>
            <a:ext cx="10972440" cy="11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pPr>
            <a:r>
              <a:rPr lang="en-US" sz="4300" b="0" strike="noStrike" spc="-1">
                <a:solidFill>
                  <a:srgbClr val="404040"/>
                </a:solidFill>
                <a:latin typeface="inter-bold"/>
                <a:ea typeface="Arial Unicode MS"/>
              </a:rPr>
              <a:t>Nested While Loop</a:t>
            </a:r>
            <a:endParaRPr lang="en-IN" sz="4300" b="0" strike="noStrike" spc="-1">
              <a:latin typeface="Arial" panose="020B0604020202020204"/>
            </a:endParaRPr>
          </a:p>
        </p:txBody>
      </p:sp>
      <p:sp>
        <p:nvSpPr>
          <p:cNvPr id="405" name="CustomShape 2"/>
          <p:cNvSpPr/>
          <p:nvPr/>
        </p:nvSpPr>
        <p:spPr>
          <a:xfrm>
            <a:off x="967680" y="2095200"/>
            <a:ext cx="10090440" cy="4261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0"/>
              </a:spcBef>
              <a:tabLst>
                <a:tab pos="0" algn="l"/>
              </a:tabLst>
            </a:pPr>
            <a:r>
              <a:rPr lang="en-US" sz="2670" b="0" strike="noStrike" spc="-1">
                <a:solidFill>
                  <a:srgbClr val="000000"/>
                </a:solidFill>
                <a:latin typeface="inter-bold"/>
                <a:ea typeface="Arial Unicode MS"/>
              </a:rPr>
              <a:t>while (condition): </a:t>
            </a:r>
            <a:endParaRPr lang="en-IN" sz="2670" b="0" strike="noStrike" spc="-1">
              <a:latin typeface="Arial" panose="020B0604020202020204"/>
            </a:endParaRPr>
          </a:p>
          <a:p>
            <a:pPr>
              <a:lnSpc>
                <a:spcPct val="90000"/>
              </a:lnSpc>
              <a:spcBef>
                <a:spcPts val="1000"/>
              </a:spcBef>
              <a:tabLst>
                <a:tab pos="0" algn="l"/>
              </a:tabLst>
            </a:pPr>
            <a:r>
              <a:rPr lang="en-US" sz="2670" b="0" strike="noStrike" spc="-1">
                <a:solidFill>
                  <a:srgbClr val="000000"/>
                </a:solidFill>
                <a:latin typeface="inter-bold"/>
                <a:ea typeface="Arial Unicode MS"/>
              </a:rPr>
              <a:t>	Statements</a:t>
            </a:r>
            <a:endParaRPr lang="en-IN" sz="2670" b="0" strike="noStrike" spc="-1">
              <a:latin typeface="Arial" panose="020B0604020202020204"/>
            </a:endParaRPr>
          </a:p>
          <a:p>
            <a:pPr>
              <a:lnSpc>
                <a:spcPct val="90000"/>
              </a:lnSpc>
              <a:spcBef>
                <a:spcPts val="1000"/>
              </a:spcBef>
              <a:tabLst>
                <a:tab pos="0" algn="l"/>
              </a:tabLst>
            </a:pPr>
            <a:r>
              <a:rPr lang="en-US" sz="2670" b="0" strike="noStrike" spc="-1">
                <a:solidFill>
                  <a:srgbClr val="000000"/>
                </a:solidFill>
                <a:latin typeface="inter-bold"/>
                <a:ea typeface="Arial Unicode MS"/>
              </a:rPr>
              <a:t>	while (condition):</a:t>
            </a:r>
            <a:endParaRPr lang="en-IN" sz="2670" b="0" strike="noStrike" spc="-1">
              <a:latin typeface="Arial" panose="020B0604020202020204"/>
            </a:endParaRPr>
          </a:p>
          <a:p>
            <a:pPr>
              <a:lnSpc>
                <a:spcPct val="90000"/>
              </a:lnSpc>
              <a:spcBef>
                <a:spcPts val="1000"/>
              </a:spcBef>
              <a:tabLst>
                <a:tab pos="0" algn="l"/>
              </a:tabLst>
            </a:pPr>
            <a:r>
              <a:rPr lang="en-US" sz="2670" b="0" strike="noStrike" spc="-1">
                <a:solidFill>
                  <a:srgbClr val="000000"/>
                </a:solidFill>
                <a:latin typeface="inter-bold"/>
                <a:ea typeface="Arial Unicode MS"/>
              </a:rPr>
              <a:t>		Statements</a:t>
            </a:r>
            <a:endParaRPr lang="en-IN" sz="2670" b="0" strike="noStrike" spc="-1">
              <a:latin typeface="Arial" panose="020B0604020202020204"/>
            </a:endParaRPr>
          </a:p>
          <a:p>
            <a:pPr>
              <a:lnSpc>
                <a:spcPct val="90000"/>
              </a:lnSpc>
              <a:spcBef>
                <a:spcPts val="1000"/>
              </a:spcBef>
              <a:tabLst>
                <a:tab pos="0" algn="l"/>
              </a:tabLst>
            </a:pPr>
            <a:r>
              <a:rPr lang="en-US" sz="2670" b="0" strike="noStrike" spc="-1">
                <a:solidFill>
                  <a:srgbClr val="000000"/>
                </a:solidFill>
                <a:latin typeface="inter-bold"/>
                <a:ea typeface="Arial Unicode MS"/>
              </a:rPr>
              <a:t>	Statements</a:t>
            </a:r>
            <a:endParaRPr lang="en-IN" sz="2670" b="0" strike="noStrike" spc="-1">
              <a:latin typeface="Arial" panose="020B0604020202020204"/>
            </a:endParaRPr>
          </a:p>
          <a:p>
            <a:pPr>
              <a:lnSpc>
                <a:spcPct val="90000"/>
              </a:lnSpc>
              <a:spcBef>
                <a:spcPts val="1000"/>
              </a:spcBef>
              <a:tabLst>
                <a:tab pos="0" algn="l"/>
              </a:tabLst>
            </a:pPr>
            <a:r>
              <a:rPr lang="en-US" sz="2670" b="0" strike="noStrike" spc="-1">
                <a:solidFill>
                  <a:srgbClr val="000000"/>
                </a:solidFill>
                <a:latin typeface="inter-bold"/>
                <a:ea typeface="Arial Unicode MS"/>
              </a:rPr>
              <a:t>Rest of Code</a:t>
            </a:r>
            <a:endParaRPr lang="en-IN" sz="2670" b="0" strike="noStrike" spc="-1">
              <a:latin typeface="Arial" panose="020B060402020202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CustomShape 1"/>
          <p:cNvSpPr/>
          <p:nvPr/>
        </p:nvSpPr>
        <p:spPr>
          <a:xfrm>
            <a:off x="609480" y="284040"/>
            <a:ext cx="10972440" cy="90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90000"/>
              </a:lnSpc>
            </a:pPr>
            <a:r>
              <a:rPr lang="en-US" sz="4300" b="0" strike="noStrike" spc="-1">
                <a:solidFill>
                  <a:srgbClr val="404040"/>
                </a:solidFill>
                <a:latin typeface="inter-bold"/>
                <a:ea typeface="Arial Unicode MS"/>
              </a:rPr>
              <a:t>for Loop</a:t>
            </a:r>
            <a:endParaRPr lang="en-IN" sz="4300" b="0" strike="noStrike" spc="-1">
              <a:latin typeface="Arial" panose="020B0604020202020204"/>
            </a:endParaRPr>
          </a:p>
        </p:txBody>
      </p:sp>
      <p:sp>
        <p:nvSpPr>
          <p:cNvPr id="407" name="CustomShape 2"/>
          <p:cNvSpPr/>
          <p:nvPr/>
        </p:nvSpPr>
        <p:spPr>
          <a:xfrm>
            <a:off x="416520" y="1052280"/>
            <a:ext cx="10972440" cy="495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0"/>
              </a:spcBef>
              <a:tabLst>
                <a:tab pos="0" algn="l"/>
              </a:tabLst>
            </a:pPr>
            <a:r>
              <a:rPr lang="en-US" sz="2670" b="0" strike="noStrike" spc="-1">
                <a:solidFill>
                  <a:srgbClr val="000000"/>
                </a:solidFill>
                <a:latin typeface="inter-bold"/>
                <a:ea typeface="Arial Unicode MS"/>
              </a:rPr>
              <a:t>The for loop is useful to iterate over the elements of sequence such as string, list, tuple etc. </a:t>
            </a:r>
            <a:endParaRPr lang="en-IN" sz="2670" b="0" strike="noStrike" spc="-1">
              <a:latin typeface="Arial" panose="020B0604020202020204"/>
            </a:endParaRPr>
          </a:p>
          <a:p>
            <a:pPr>
              <a:lnSpc>
                <a:spcPct val="90000"/>
              </a:lnSpc>
              <a:spcBef>
                <a:spcPts val="1000"/>
              </a:spcBef>
              <a:tabLst>
                <a:tab pos="0" algn="l"/>
              </a:tabLst>
            </a:pPr>
            <a:r>
              <a:rPr lang="en-US" sz="2670" b="0" strike="noStrike" spc="-1">
                <a:solidFill>
                  <a:srgbClr val="000000"/>
                </a:solidFill>
                <a:latin typeface="inter-bold"/>
                <a:ea typeface="Arial Unicode MS"/>
              </a:rPr>
              <a:t>Syntax:</a:t>
            </a:r>
            <a:endParaRPr lang="en-IN" sz="2670" b="0" strike="noStrike" spc="-1">
              <a:latin typeface="Arial" panose="020B0604020202020204"/>
            </a:endParaRPr>
          </a:p>
          <a:p>
            <a:pPr>
              <a:lnSpc>
                <a:spcPct val="90000"/>
              </a:lnSpc>
              <a:spcBef>
                <a:spcPts val="1000"/>
              </a:spcBef>
              <a:tabLst>
                <a:tab pos="0" algn="l"/>
              </a:tabLst>
            </a:pPr>
            <a:r>
              <a:rPr lang="en-US" sz="2670" b="0" strike="noStrike" spc="-1">
                <a:solidFill>
                  <a:srgbClr val="000000"/>
                </a:solidFill>
                <a:latin typeface="inter-bold"/>
                <a:ea typeface="Arial Unicode MS"/>
              </a:rPr>
              <a:t>	for var in sequence</a:t>
            </a:r>
            <a:r>
              <a:rPr lang="en-US" sz="2670" b="1" strike="noStrike" spc="-1">
                <a:solidFill>
                  <a:srgbClr val="000000"/>
                </a:solidFill>
                <a:latin typeface="inter-bold"/>
                <a:ea typeface="Arial Unicode MS"/>
              </a:rPr>
              <a:t>:</a:t>
            </a:r>
            <a:endParaRPr lang="en-IN" sz="2670" b="0" strike="noStrike" spc="-1">
              <a:latin typeface="Arial" panose="020B0604020202020204"/>
            </a:endParaRPr>
          </a:p>
          <a:p>
            <a:pPr>
              <a:lnSpc>
                <a:spcPct val="90000"/>
              </a:lnSpc>
              <a:spcBef>
                <a:spcPts val="1000"/>
              </a:spcBef>
              <a:tabLst>
                <a:tab pos="0" algn="l"/>
              </a:tabLst>
            </a:pPr>
            <a:r>
              <a:rPr lang="en-US" sz="2670" b="0" strike="noStrike" spc="-1">
                <a:solidFill>
                  <a:srgbClr val="000000"/>
                </a:solidFill>
                <a:latin typeface="inter-bold"/>
                <a:ea typeface="Arial Unicode MS"/>
              </a:rPr>
              <a:t>		Statements</a:t>
            </a:r>
            <a:endParaRPr lang="en-IN" sz="2670" b="0" strike="noStrike" spc="-1">
              <a:latin typeface="Arial" panose="020B0604020202020204"/>
            </a:endParaRPr>
          </a:p>
          <a:p>
            <a:pPr>
              <a:lnSpc>
                <a:spcPct val="90000"/>
              </a:lnSpc>
              <a:spcBef>
                <a:spcPts val="1000"/>
              </a:spcBef>
              <a:tabLst>
                <a:tab pos="0" algn="l"/>
              </a:tabLst>
            </a:pPr>
            <a:r>
              <a:rPr lang="en-US" sz="2670" b="0" strike="noStrike" spc="-1">
                <a:solidFill>
                  <a:srgbClr val="000000"/>
                </a:solidFill>
                <a:latin typeface="inter-bold"/>
                <a:ea typeface="Arial Unicode MS"/>
              </a:rPr>
              <a:t>	Rest of the Code</a:t>
            </a:r>
            <a:endParaRPr lang="en-IN" sz="2670" b="0" strike="noStrike" spc="-1">
              <a:latin typeface="Arial" panose="020B0604020202020204"/>
            </a:endParaRPr>
          </a:p>
        </p:txBody>
      </p:sp>
      <p:grpSp>
        <p:nvGrpSpPr>
          <p:cNvPr id="408" name="Group 3"/>
          <p:cNvGrpSpPr/>
          <p:nvPr/>
        </p:nvGrpSpPr>
        <p:grpSpPr>
          <a:xfrm>
            <a:off x="4949280" y="1744920"/>
            <a:ext cx="6921000" cy="4462920"/>
            <a:chOff x="4949280" y="1744920"/>
            <a:chExt cx="6921000" cy="4462920"/>
          </a:xfrm>
        </p:grpSpPr>
        <p:sp>
          <p:nvSpPr>
            <p:cNvPr id="409" name="CustomShape 4"/>
            <p:cNvSpPr/>
            <p:nvPr/>
          </p:nvSpPr>
          <p:spPr>
            <a:xfrm>
              <a:off x="5406120" y="2279880"/>
              <a:ext cx="3114720" cy="1014120"/>
            </a:xfrm>
            <a:prstGeom prst="flowChartDecision">
              <a:avLst/>
            </a:prstGeom>
          </p:spPr>
          <p:style>
            <a:lnRef idx="2">
              <a:schemeClr val="accent1"/>
            </a:lnRef>
            <a:fillRef idx="1">
              <a:schemeClr val="lt1"/>
            </a:fillRef>
            <a:effectRef idx="0">
              <a:schemeClr val="accent1"/>
            </a:effectRef>
            <a:fontRef idx="minor"/>
          </p:style>
          <p:txBody>
            <a:bodyPr lIns="88560" tIns="44280" rIns="88560" bIns="44280" anchor="ctr">
              <a:noAutofit/>
            </a:bodyPr>
            <a:lstStyle/>
            <a:p>
              <a:pPr algn="ctr">
                <a:lnSpc>
                  <a:spcPct val="100000"/>
                </a:lnSpc>
              </a:pPr>
              <a:r>
                <a:rPr lang="en-US" sz="1600" b="0" strike="noStrike" spc="-1" dirty="0">
                  <a:solidFill>
                    <a:srgbClr val="000000"/>
                  </a:solidFill>
                  <a:latin typeface="inter-bold"/>
                  <a:ea typeface="Arial Unicode MS"/>
                </a:rPr>
                <a:t>is Element in Sequence ?</a:t>
              </a:r>
              <a:endParaRPr lang="en-IN" sz="1600" b="0" strike="noStrike" spc="-1" dirty="0">
                <a:latin typeface="Arial" panose="020B0604020202020204"/>
              </a:endParaRPr>
            </a:p>
          </p:txBody>
        </p:sp>
        <p:sp>
          <p:nvSpPr>
            <p:cNvPr id="410" name="CustomShape 5"/>
            <p:cNvSpPr/>
            <p:nvPr/>
          </p:nvSpPr>
          <p:spPr>
            <a:xfrm>
              <a:off x="6963840" y="1744920"/>
              <a:ext cx="360" cy="534600"/>
            </a:xfrm>
            <a:custGeom>
              <a:avLst/>
              <a:gdLst/>
              <a:ahLst/>
              <a:cxnLst/>
              <a:rect l="l" t="t" r="r" b="b"/>
              <a:pathLst>
                <a:path w="21600" h="21600">
                  <a:moveTo>
                    <a:pt x="0" y="0"/>
                  </a:moveTo>
                  <a:lnTo>
                    <a:pt x="21600" y="21600"/>
                  </a:lnTo>
                </a:path>
              </a:pathLst>
            </a:custGeom>
            <a:noFill/>
            <a:ln>
              <a:tailEnd type="arrow" w="med" len="med"/>
            </a:ln>
          </p:spPr>
          <p:style>
            <a:lnRef idx="1">
              <a:schemeClr val="accent1"/>
            </a:lnRef>
            <a:fillRef idx="0">
              <a:schemeClr val="accent1"/>
            </a:fillRef>
            <a:effectRef idx="0">
              <a:schemeClr val="accent1"/>
            </a:effectRef>
            <a:fontRef idx="minor"/>
          </p:style>
        </p:sp>
        <p:sp>
          <p:nvSpPr>
            <p:cNvPr id="411" name="CustomShape 6"/>
            <p:cNvSpPr/>
            <p:nvPr/>
          </p:nvSpPr>
          <p:spPr>
            <a:xfrm>
              <a:off x="6734880" y="3674160"/>
              <a:ext cx="4515480" cy="332280"/>
            </a:xfrm>
            <a:prstGeom prst="rect">
              <a:avLst/>
            </a:prstGeom>
            <a:noFill/>
            <a:ln>
              <a:noFill/>
            </a:ln>
          </p:spPr>
          <p:style>
            <a:lnRef idx="0">
              <a:scrgbClr r="0" g="0" b="0"/>
            </a:lnRef>
            <a:fillRef idx="0">
              <a:scrgbClr r="0" g="0" b="0"/>
            </a:fillRef>
            <a:effectRef idx="0">
              <a:scrgbClr r="0" g="0" b="0"/>
            </a:effectRef>
            <a:fontRef idx="minor"/>
          </p:style>
          <p:txBody>
            <a:bodyPr wrap="none" lIns="88560" tIns="44280" rIns="88560" bIns="44280">
              <a:spAutoFit/>
            </a:bodyPr>
            <a:lstStyle/>
            <a:p>
              <a:pPr>
                <a:lnSpc>
                  <a:spcPct val="100000"/>
                </a:lnSpc>
              </a:pPr>
              <a:r>
                <a:rPr lang="en-US" sz="1600" b="0" strike="noStrike" spc="-1">
                  <a:solidFill>
                    <a:srgbClr val="000000"/>
                  </a:solidFill>
                  <a:latin typeface="inter-bold"/>
                  <a:ea typeface="Arial Unicode MS"/>
                </a:rPr>
                <a:t>If YES then var = Element or Next Element</a:t>
              </a:r>
              <a:endParaRPr lang="en-IN" sz="1600" b="0" strike="noStrike" spc="-1">
                <a:latin typeface="Arial" panose="020B0604020202020204"/>
              </a:endParaRPr>
            </a:p>
          </p:txBody>
        </p:sp>
        <p:sp>
          <p:nvSpPr>
            <p:cNvPr id="412" name="CustomShape 7"/>
            <p:cNvSpPr/>
            <p:nvPr/>
          </p:nvSpPr>
          <p:spPr>
            <a:xfrm>
              <a:off x="10050120" y="4834440"/>
              <a:ext cx="560880" cy="332280"/>
            </a:xfrm>
            <a:prstGeom prst="rect">
              <a:avLst/>
            </a:prstGeom>
            <a:noFill/>
            <a:ln>
              <a:noFill/>
            </a:ln>
          </p:spPr>
          <p:style>
            <a:lnRef idx="0">
              <a:scrgbClr r="0" g="0" b="0"/>
            </a:lnRef>
            <a:fillRef idx="0">
              <a:scrgbClr r="0" g="0" b="0"/>
            </a:fillRef>
            <a:effectRef idx="0">
              <a:scrgbClr r="0" g="0" b="0"/>
            </a:effectRef>
            <a:fontRef idx="minor"/>
          </p:style>
          <p:txBody>
            <a:bodyPr wrap="none" lIns="88560" tIns="44280" rIns="88560" bIns="44280">
              <a:spAutoFit/>
            </a:bodyPr>
            <a:lstStyle/>
            <a:p>
              <a:pPr>
                <a:lnSpc>
                  <a:spcPct val="100000"/>
                </a:lnSpc>
              </a:pPr>
              <a:r>
                <a:rPr lang="en-US" sz="1600" b="0" strike="noStrike" spc="-1">
                  <a:solidFill>
                    <a:srgbClr val="000000"/>
                  </a:solidFill>
                  <a:latin typeface="inter-bold"/>
                  <a:ea typeface="Arial Unicode MS"/>
                </a:rPr>
                <a:t>Exit</a:t>
              </a:r>
              <a:endParaRPr lang="en-IN" sz="1600" b="0" strike="noStrike" spc="-1">
                <a:latin typeface="Arial" panose="020B0604020202020204"/>
              </a:endParaRPr>
            </a:p>
          </p:txBody>
        </p:sp>
        <p:sp>
          <p:nvSpPr>
            <p:cNvPr id="413" name="CustomShape 8"/>
            <p:cNvSpPr/>
            <p:nvPr/>
          </p:nvSpPr>
          <p:spPr>
            <a:xfrm>
              <a:off x="4949640" y="2787120"/>
              <a:ext cx="456480" cy="360"/>
            </a:xfrm>
            <a:custGeom>
              <a:avLst/>
              <a:gdLst/>
              <a:ahLst/>
              <a:cxnLst/>
              <a:rect l="l" t="t" r="r" b="b"/>
              <a:pathLst>
                <a:path w="21600" h="21600">
                  <a:moveTo>
                    <a:pt x="0" y="0"/>
                  </a:moveTo>
                  <a:lnTo>
                    <a:pt x="21600" y="21600"/>
                  </a:lnTo>
                </a:path>
              </a:pathLst>
            </a:custGeom>
            <a:noFill/>
            <a:ln>
              <a:tailEnd type="arrow" w="med" len="med"/>
            </a:ln>
          </p:spPr>
          <p:style>
            <a:lnRef idx="1">
              <a:schemeClr val="accent1"/>
            </a:lnRef>
            <a:fillRef idx="0">
              <a:schemeClr val="accent1"/>
            </a:fillRef>
            <a:effectRef idx="0">
              <a:schemeClr val="accent1"/>
            </a:effectRef>
            <a:fontRef idx="minor"/>
          </p:style>
        </p:sp>
        <p:sp>
          <p:nvSpPr>
            <p:cNvPr id="414" name="CustomShape 9"/>
            <p:cNvSpPr/>
            <p:nvPr/>
          </p:nvSpPr>
          <p:spPr>
            <a:xfrm>
              <a:off x="5738400" y="4810320"/>
              <a:ext cx="2622960" cy="608400"/>
            </a:xfrm>
            <a:prstGeom prst="rect">
              <a:avLst/>
            </a:prstGeom>
          </p:spPr>
          <p:style>
            <a:lnRef idx="2">
              <a:schemeClr val="accent1"/>
            </a:lnRef>
            <a:fillRef idx="1">
              <a:schemeClr val="lt1"/>
            </a:fillRef>
            <a:effectRef idx="0">
              <a:schemeClr val="accent1"/>
            </a:effectRef>
            <a:fontRef idx="minor"/>
          </p:style>
          <p:txBody>
            <a:bodyPr lIns="88560" tIns="44280" rIns="88560" bIns="44280" anchor="ctr">
              <a:noAutofit/>
            </a:bodyPr>
            <a:lstStyle/>
            <a:p>
              <a:pPr algn="ctr">
                <a:lnSpc>
                  <a:spcPct val="100000"/>
                </a:lnSpc>
              </a:pPr>
              <a:r>
                <a:rPr lang="en-US" sz="1600" b="0" strike="noStrike" spc="-1">
                  <a:solidFill>
                    <a:srgbClr val="000000"/>
                  </a:solidFill>
                  <a:latin typeface="inter-bold"/>
                  <a:ea typeface="Arial Unicode MS"/>
                </a:rPr>
                <a:t>Statements</a:t>
              </a:r>
              <a:endParaRPr lang="en-IN" sz="1600" b="0" strike="noStrike" spc="-1">
                <a:latin typeface="Arial" panose="020B0604020202020204"/>
              </a:endParaRPr>
            </a:p>
          </p:txBody>
        </p:sp>
        <p:sp>
          <p:nvSpPr>
            <p:cNvPr id="415" name="Line 10"/>
            <p:cNvSpPr/>
            <p:nvPr/>
          </p:nvSpPr>
          <p:spPr>
            <a:xfrm>
              <a:off x="4949280" y="2786760"/>
              <a:ext cx="0" cy="2327760"/>
            </a:xfrm>
            <a:prstGeom prst="line">
              <a:avLst/>
            </a:prstGeom>
          </p:spPr>
          <p:style>
            <a:lnRef idx="1">
              <a:schemeClr val="accent1"/>
            </a:lnRef>
            <a:fillRef idx="0">
              <a:schemeClr val="accent1"/>
            </a:fillRef>
            <a:effectRef idx="0">
              <a:schemeClr val="accent1"/>
            </a:effectRef>
            <a:fontRef idx="minor"/>
          </p:style>
        </p:sp>
        <p:sp>
          <p:nvSpPr>
            <p:cNvPr id="416" name="Line 11"/>
            <p:cNvSpPr/>
            <p:nvPr/>
          </p:nvSpPr>
          <p:spPr>
            <a:xfrm>
              <a:off x="4949280" y="5114520"/>
              <a:ext cx="789120" cy="0"/>
            </a:xfrm>
            <a:prstGeom prst="line">
              <a:avLst/>
            </a:prstGeom>
          </p:spPr>
          <p:style>
            <a:lnRef idx="1">
              <a:schemeClr val="accent1"/>
            </a:lnRef>
            <a:fillRef idx="0">
              <a:schemeClr val="accent1"/>
            </a:fillRef>
            <a:effectRef idx="0">
              <a:schemeClr val="accent1"/>
            </a:effectRef>
            <a:fontRef idx="minor"/>
          </p:style>
        </p:sp>
        <p:sp>
          <p:nvSpPr>
            <p:cNvPr id="417" name="Line 12"/>
            <p:cNvSpPr/>
            <p:nvPr/>
          </p:nvSpPr>
          <p:spPr>
            <a:xfrm>
              <a:off x="8521200" y="2786760"/>
              <a:ext cx="2107800" cy="0"/>
            </a:xfrm>
            <a:prstGeom prst="line">
              <a:avLst/>
            </a:prstGeom>
          </p:spPr>
          <p:style>
            <a:lnRef idx="1">
              <a:schemeClr val="accent1"/>
            </a:lnRef>
            <a:fillRef idx="0">
              <a:schemeClr val="accent1"/>
            </a:fillRef>
            <a:effectRef idx="0">
              <a:schemeClr val="accent1"/>
            </a:effectRef>
            <a:fontRef idx="minor"/>
          </p:style>
        </p:sp>
        <p:sp>
          <p:nvSpPr>
            <p:cNvPr id="418" name="CustomShape 13"/>
            <p:cNvSpPr/>
            <p:nvPr/>
          </p:nvSpPr>
          <p:spPr>
            <a:xfrm>
              <a:off x="6963840" y="3294000"/>
              <a:ext cx="360" cy="1515960"/>
            </a:xfrm>
            <a:custGeom>
              <a:avLst/>
              <a:gdLst/>
              <a:ahLst/>
              <a:cxnLst/>
              <a:rect l="l" t="t" r="r" b="b"/>
              <a:pathLst>
                <a:path w="21600" h="21600">
                  <a:moveTo>
                    <a:pt x="0" y="0"/>
                  </a:moveTo>
                  <a:lnTo>
                    <a:pt x="21600" y="21600"/>
                  </a:lnTo>
                </a:path>
              </a:pathLst>
            </a:custGeom>
            <a:noFill/>
            <a:ln>
              <a:tailEnd type="arrow" w="med" len="med"/>
            </a:ln>
          </p:spPr>
          <p:style>
            <a:lnRef idx="1">
              <a:schemeClr val="accent1"/>
            </a:lnRef>
            <a:fillRef idx="0">
              <a:schemeClr val="accent1"/>
            </a:fillRef>
            <a:effectRef idx="0">
              <a:schemeClr val="accent1"/>
            </a:effectRef>
            <a:fontRef idx="minor"/>
          </p:style>
        </p:sp>
        <p:sp>
          <p:nvSpPr>
            <p:cNvPr id="419" name="CustomShape 14"/>
            <p:cNvSpPr/>
            <p:nvPr/>
          </p:nvSpPr>
          <p:spPr>
            <a:xfrm>
              <a:off x="10629000" y="2787120"/>
              <a:ext cx="360" cy="2811960"/>
            </a:xfrm>
            <a:custGeom>
              <a:avLst/>
              <a:gdLst/>
              <a:ahLst/>
              <a:cxnLst/>
              <a:rect l="l" t="t" r="r" b="b"/>
              <a:pathLst>
                <a:path w="21600" h="21600">
                  <a:moveTo>
                    <a:pt x="0" y="0"/>
                  </a:moveTo>
                  <a:lnTo>
                    <a:pt x="21600" y="21600"/>
                  </a:lnTo>
                </a:path>
              </a:pathLst>
            </a:custGeom>
            <a:noFill/>
            <a:ln>
              <a:tailEnd type="arrow" w="med" len="med"/>
            </a:ln>
          </p:spPr>
          <p:style>
            <a:lnRef idx="1">
              <a:schemeClr val="accent1"/>
            </a:lnRef>
            <a:fillRef idx="0">
              <a:schemeClr val="accent1"/>
            </a:fillRef>
            <a:effectRef idx="0">
              <a:schemeClr val="accent1"/>
            </a:effectRef>
            <a:fontRef idx="minor"/>
          </p:style>
        </p:sp>
        <p:sp>
          <p:nvSpPr>
            <p:cNvPr id="420" name="CustomShape 15"/>
            <p:cNvSpPr/>
            <p:nvPr/>
          </p:nvSpPr>
          <p:spPr>
            <a:xfrm>
              <a:off x="9247320" y="5599440"/>
              <a:ext cx="2622960" cy="608400"/>
            </a:xfrm>
            <a:prstGeom prst="rect">
              <a:avLst/>
            </a:prstGeom>
          </p:spPr>
          <p:style>
            <a:lnRef idx="2">
              <a:schemeClr val="accent3"/>
            </a:lnRef>
            <a:fillRef idx="1">
              <a:schemeClr val="lt1"/>
            </a:fillRef>
            <a:effectRef idx="0">
              <a:schemeClr val="accent3"/>
            </a:effectRef>
            <a:fontRef idx="minor"/>
          </p:style>
          <p:txBody>
            <a:bodyPr lIns="88560" tIns="44280" rIns="88560" bIns="44280" anchor="ctr">
              <a:noAutofit/>
            </a:bodyPr>
            <a:lstStyle/>
            <a:p>
              <a:pPr algn="ctr">
                <a:lnSpc>
                  <a:spcPct val="100000"/>
                </a:lnSpc>
              </a:pPr>
              <a:r>
                <a:rPr lang="en-US" sz="1600" b="0" strike="noStrike" spc="-1">
                  <a:solidFill>
                    <a:srgbClr val="000000"/>
                  </a:solidFill>
                  <a:latin typeface="inter-bold"/>
                  <a:ea typeface="Arial Unicode MS"/>
                </a:rPr>
                <a:t>Rest of the Code</a:t>
              </a:r>
              <a:endParaRPr lang="en-IN" sz="1600" b="0" strike="noStrike" spc="-1">
                <a:latin typeface="Arial" panose="020B0604020202020204"/>
              </a:endParaRPr>
            </a:p>
          </p:txBody>
        </p:sp>
        <p:sp>
          <p:nvSpPr>
            <p:cNvPr id="421" name="CustomShape 16"/>
            <p:cNvSpPr/>
            <p:nvPr/>
          </p:nvSpPr>
          <p:spPr>
            <a:xfrm>
              <a:off x="8732160" y="2376000"/>
              <a:ext cx="1586520" cy="332280"/>
            </a:xfrm>
            <a:prstGeom prst="rect">
              <a:avLst/>
            </a:prstGeom>
            <a:noFill/>
            <a:ln>
              <a:noFill/>
            </a:ln>
          </p:spPr>
          <p:style>
            <a:lnRef idx="0">
              <a:scrgbClr r="0" g="0" b="0"/>
            </a:lnRef>
            <a:fillRef idx="0">
              <a:scrgbClr r="0" g="0" b="0"/>
            </a:fillRef>
            <a:effectRef idx="0">
              <a:scrgbClr r="0" g="0" b="0"/>
            </a:effectRef>
            <a:fontRef idx="minor"/>
          </p:style>
          <p:txBody>
            <a:bodyPr wrap="none" lIns="88560" tIns="44280" rIns="88560" bIns="44280">
              <a:spAutoFit/>
            </a:bodyPr>
            <a:lstStyle/>
            <a:p>
              <a:pPr>
                <a:lnSpc>
                  <a:spcPct val="100000"/>
                </a:lnSpc>
              </a:pPr>
              <a:r>
                <a:rPr lang="en-US" sz="1600" b="0" strike="noStrike" spc="-1">
                  <a:solidFill>
                    <a:srgbClr val="000000"/>
                  </a:solidFill>
                  <a:latin typeface="inter-bold"/>
                  <a:ea typeface="Arial Unicode MS"/>
                </a:rPr>
                <a:t>If NO Element</a:t>
              </a:r>
              <a:endParaRPr lang="en-IN" sz="1600" b="0" strike="noStrike" spc="-1">
                <a:latin typeface="Arial" panose="020B0604020202020204"/>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CustomShape 1"/>
          <p:cNvSpPr/>
          <p:nvPr/>
        </p:nvSpPr>
        <p:spPr>
          <a:xfrm>
            <a:off x="609480" y="377640"/>
            <a:ext cx="10972440" cy="81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pPr>
            <a:r>
              <a:rPr lang="en-US" sz="4300" b="0" strike="noStrike" spc="-1">
                <a:solidFill>
                  <a:srgbClr val="404040"/>
                </a:solidFill>
                <a:latin typeface="inter-bold"/>
                <a:ea typeface="Arial Unicode MS"/>
              </a:rPr>
              <a:t>for Loop with Range</a:t>
            </a:r>
            <a:endParaRPr lang="en-IN" sz="4300" b="0" strike="noStrike" spc="-1">
              <a:latin typeface="Arial" panose="020B0604020202020204"/>
            </a:endParaRPr>
          </a:p>
        </p:txBody>
      </p:sp>
      <p:sp>
        <p:nvSpPr>
          <p:cNvPr id="423" name="CustomShape 2"/>
          <p:cNvSpPr/>
          <p:nvPr/>
        </p:nvSpPr>
        <p:spPr>
          <a:xfrm>
            <a:off x="609480" y="1193760"/>
            <a:ext cx="10972440" cy="452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0"/>
              </a:spcBef>
              <a:tabLst>
                <a:tab pos="0" algn="l"/>
              </a:tabLst>
            </a:pPr>
            <a:r>
              <a:rPr lang="en-US" sz="3200" b="0" strike="noStrike" spc="-1" dirty="0">
                <a:solidFill>
                  <a:srgbClr val="000000"/>
                </a:solidFill>
                <a:latin typeface="inter-bold"/>
                <a:ea typeface="Arial Unicode MS"/>
              </a:rPr>
              <a:t>a = range(5)</a:t>
            </a:r>
            <a:endParaRPr lang="en-IN" sz="3200" b="0" strike="noStrike" spc="-1" dirty="0">
              <a:latin typeface="Arial" panose="020B0604020202020204"/>
            </a:endParaRPr>
          </a:p>
          <a:p>
            <a:pPr>
              <a:lnSpc>
                <a:spcPct val="90000"/>
              </a:lnSpc>
              <a:spcBef>
                <a:spcPts val="1000"/>
              </a:spcBef>
              <a:tabLst>
                <a:tab pos="0" algn="l"/>
              </a:tabLst>
            </a:pPr>
            <a:r>
              <a:rPr lang="en-US" sz="3200" b="0" strike="noStrike" spc="-1" dirty="0">
                <a:solidFill>
                  <a:srgbClr val="000000"/>
                </a:solidFill>
                <a:latin typeface="inter-bold"/>
                <a:ea typeface="Arial Unicode MS"/>
              </a:rPr>
              <a:t>for </a:t>
            </a:r>
            <a:r>
              <a:rPr lang="en-US" sz="3200" b="0" strike="noStrike" spc="-1" dirty="0" err="1">
                <a:solidFill>
                  <a:srgbClr val="000000"/>
                </a:solidFill>
                <a:latin typeface="inter-bold"/>
                <a:ea typeface="Arial Unicode MS"/>
              </a:rPr>
              <a:t>i</a:t>
            </a:r>
            <a:r>
              <a:rPr lang="en-US" sz="3200" b="0" strike="noStrike" spc="-1" dirty="0">
                <a:solidFill>
                  <a:srgbClr val="000000"/>
                </a:solidFill>
                <a:latin typeface="inter-bold"/>
                <a:ea typeface="Arial Unicode MS"/>
              </a:rPr>
              <a:t> in a </a:t>
            </a:r>
            <a:r>
              <a:rPr lang="en-US" sz="3200" b="1" strike="noStrike" spc="-1" dirty="0">
                <a:solidFill>
                  <a:srgbClr val="000000"/>
                </a:solidFill>
                <a:latin typeface="inter-bold"/>
                <a:ea typeface="Arial Unicode MS"/>
              </a:rPr>
              <a:t>:</a:t>
            </a:r>
            <a:endParaRPr lang="en-IN" sz="3200" b="0" strike="noStrike" spc="-1" dirty="0">
              <a:latin typeface="Arial" panose="020B0604020202020204"/>
            </a:endParaRPr>
          </a:p>
          <a:p>
            <a:pPr>
              <a:lnSpc>
                <a:spcPct val="90000"/>
              </a:lnSpc>
              <a:spcBef>
                <a:spcPts val="1000"/>
              </a:spcBef>
              <a:tabLst>
                <a:tab pos="0" algn="l"/>
              </a:tabLst>
            </a:pPr>
            <a:r>
              <a:rPr lang="en-US" sz="3200" b="0" strike="noStrike" spc="-1" dirty="0">
                <a:solidFill>
                  <a:srgbClr val="000000"/>
                </a:solidFill>
                <a:latin typeface="inter-bold"/>
                <a:ea typeface="Arial Unicode MS"/>
              </a:rPr>
              <a:t>		print(</a:t>
            </a:r>
            <a:r>
              <a:rPr lang="en-US" sz="3200" b="0" strike="noStrike" spc="-1" dirty="0" err="1">
                <a:solidFill>
                  <a:srgbClr val="000000"/>
                </a:solidFill>
                <a:latin typeface="inter-bold"/>
                <a:ea typeface="Arial Unicode MS"/>
              </a:rPr>
              <a:t>i</a:t>
            </a:r>
            <a:r>
              <a:rPr lang="en-US" sz="3200" b="0" strike="noStrike" spc="-1" dirty="0">
                <a:solidFill>
                  <a:srgbClr val="000000"/>
                </a:solidFill>
                <a:latin typeface="inter-bold"/>
                <a:ea typeface="Arial Unicode MS"/>
              </a:rPr>
              <a:t>)</a:t>
            </a:r>
            <a:endParaRPr lang="en-IN" sz="3200" b="0" strike="noStrike" spc="-1" dirty="0">
              <a:latin typeface="Arial" panose="020B0604020202020204"/>
            </a:endParaRPr>
          </a:p>
          <a:p>
            <a:pPr>
              <a:lnSpc>
                <a:spcPct val="90000"/>
              </a:lnSpc>
              <a:spcBef>
                <a:spcPts val="1000"/>
              </a:spcBef>
              <a:tabLst>
                <a:tab pos="0" algn="l"/>
              </a:tabLst>
            </a:pPr>
            <a:endParaRPr lang="en-IN" sz="3200" b="0" strike="noStrike" spc="-1" dirty="0">
              <a:latin typeface="Arial" panose="020B0604020202020204"/>
            </a:endParaRPr>
          </a:p>
          <a:p>
            <a:pPr>
              <a:lnSpc>
                <a:spcPct val="90000"/>
              </a:lnSpc>
              <a:spcBef>
                <a:spcPts val="1000"/>
              </a:spcBef>
              <a:tabLst>
                <a:tab pos="0" algn="l"/>
              </a:tabLst>
            </a:pPr>
            <a:r>
              <a:rPr lang="en-US" sz="3200" b="0" strike="noStrike" spc="-1" dirty="0">
                <a:solidFill>
                  <a:srgbClr val="000000"/>
                </a:solidFill>
                <a:latin typeface="inter-bold"/>
                <a:ea typeface="Arial Unicode MS"/>
              </a:rPr>
              <a:t>for </a:t>
            </a:r>
            <a:r>
              <a:rPr lang="en-US" sz="3200" b="0" strike="noStrike" spc="-1" dirty="0" err="1">
                <a:solidFill>
                  <a:srgbClr val="000000"/>
                </a:solidFill>
                <a:latin typeface="inter-bold"/>
                <a:ea typeface="Arial Unicode MS"/>
              </a:rPr>
              <a:t>i</a:t>
            </a:r>
            <a:r>
              <a:rPr lang="en-US" sz="3200" b="0" strike="noStrike" spc="-1" dirty="0">
                <a:solidFill>
                  <a:srgbClr val="000000"/>
                </a:solidFill>
                <a:latin typeface="inter-bold"/>
                <a:ea typeface="Arial Unicode MS"/>
              </a:rPr>
              <a:t> in range(5) </a:t>
            </a:r>
            <a:r>
              <a:rPr lang="en-US" sz="3200" b="1" strike="noStrike" spc="-1" dirty="0">
                <a:solidFill>
                  <a:srgbClr val="000000"/>
                </a:solidFill>
                <a:latin typeface="inter-bold"/>
                <a:ea typeface="Arial Unicode MS"/>
              </a:rPr>
              <a:t>:</a:t>
            </a:r>
            <a:endParaRPr lang="en-IN" sz="3200" b="0" strike="noStrike" spc="-1" dirty="0">
              <a:latin typeface="Arial" panose="020B0604020202020204"/>
            </a:endParaRPr>
          </a:p>
          <a:p>
            <a:pPr>
              <a:lnSpc>
                <a:spcPct val="90000"/>
              </a:lnSpc>
              <a:spcBef>
                <a:spcPts val="1000"/>
              </a:spcBef>
              <a:tabLst>
                <a:tab pos="0" algn="l"/>
              </a:tabLst>
            </a:pPr>
            <a:r>
              <a:rPr lang="en-US" sz="3200" b="0" strike="noStrike" spc="-1" dirty="0">
                <a:solidFill>
                  <a:srgbClr val="000000"/>
                </a:solidFill>
                <a:latin typeface="inter-bold"/>
                <a:ea typeface="Arial Unicode MS"/>
              </a:rPr>
              <a:t>		print(</a:t>
            </a:r>
            <a:r>
              <a:rPr lang="en-US" sz="3200" b="0" strike="noStrike" spc="-1" dirty="0" err="1">
                <a:solidFill>
                  <a:srgbClr val="000000"/>
                </a:solidFill>
                <a:latin typeface="inter-bold"/>
                <a:ea typeface="Arial Unicode MS"/>
              </a:rPr>
              <a:t>i</a:t>
            </a:r>
            <a:r>
              <a:rPr lang="en-US" sz="3200" b="0" strike="noStrike" spc="-1" dirty="0">
                <a:solidFill>
                  <a:srgbClr val="000000"/>
                </a:solidFill>
                <a:latin typeface="inter-bold"/>
                <a:ea typeface="Arial Unicode MS"/>
              </a:rPr>
              <a:t>)</a:t>
            </a:r>
            <a:endParaRPr lang="en-IN" sz="3200" b="0" strike="noStrike" spc="-1" dirty="0">
              <a:latin typeface="Arial" panose="020B0604020202020204"/>
            </a:endParaRPr>
          </a:p>
          <a:p>
            <a:pPr>
              <a:lnSpc>
                <a:spcPct val="90000"/>
              </a:lnSpc>
              <a:spcBef>
                <a:spcPts val="1000"/>
              </a:spcBef>
              <a:tabLst>
                <a:tab pos="0" algn="l"/>
              </a:tabLst>
            </a:pPr>
            <a:endParaRPr lang="en-IN" sz="3200" b="0" strike="noStrike" spc="-1" dirty="0">
              <a:latin typeface="Arial" panose="020B060402020202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CustomShape 1"/>
          <p:cNvSpPr/>
          <p:nvPr/>
        </p:nvSpPr>
        <p:spPr>
          <a:xfrm>
            <a:off x="609480" y="243360"/>
            <a:ext cx="10972440" cy="91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90000"/>
              </a:lnSpc>
            </a:pPr>
            <a:r>
              <a:rPr lang="en-US" sz="4300" b="0" strike="noStrike" spc="-1">
                <a:solidFill>
                  <a:srgbClr val="404040"/>
                </a:solidFill>
                <a:latin typeface="inter-bold"/>
                <a:ea typeface="Arial Unicode MS"/>
              </a:rPr>
              <a:t>for Loop with else</a:t>
            </a:r>
            <a:endParaRPr lang="en-IN" sz="4300" b="0" strike="noStrike" spc="-1">
              <a:latin typeface="Arial" panose="020B0604020202020204"/>
            </a:endParaRPr>
          </a:p>
        </p:txBody>
      </p:sp>
      <p:sp>
        <p:nvSpPr>
          <p:cNvPr id="425" name="CustomShape 2"/>
          <p:cNvSpPr/>
          <p:nvPr/>
        </p:nvSpPr>
        <p:spPr>
          <a:xfrm>
            <a:off x="609480" y="1193760"/>
            <a:ext cx="10972440" cy="495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0"/>
              </a:spcBef>
              <a:tabLst>
                <a:tab pos="0" algn="l"/>
              </a:tabLst>
            </a:pPr>
            <a:r>
              <a:rPr lang="en-US" sz="2670" b="0" strike="noStrike" spc="-1" dirty="0">
                <a:solidFill>
                  <a:srgbClr val="000000"/>
                </a:solidFill>
                <a:latin typeface="inter-bold"/>
                <a:ea typeface="Arial Unicode MS"/>
              </a:rPr>
              <a:t>The for loop is useful to iterate over the elements of sequence such as string, list, tuple etc. </a:t>
            </a:r>
            <a:endParaRPr lang="en-IN" sz="2670" b="0" strike="noStrike" spc="-1" dirty="0">
              <a:latin typeface="Arial" panose="020B0604020202020204"/>
            </a:endParaRPr>
          </a:p>
          <a:p>
            <a:pPr>
              <a:lnSpc>
                <a:spcPct val="90000"/>
              </a:lnSpc>
              <a:spcBef>
                <a:spcPts val="1000"/>
              </a:spcBef>
              <a:tabLst>
                <a:tab pos="0" algn="l"/>
              </a:tabLst>
            </a:pPr>
            <a:r>
              <a:rPr lang="en-US" sz="2670" b="0" strike="noStrike" spc="-1" dirty="0">
                <a:solidFill>
                  <a:srgbClr val="000000"/>
                </a:solidFill>
                <a:latin typeface="inter-bold"/>
                <a:ea typeface="Arial Unicode MS"/>
              </a:rPr>
              <a:t>The else suite will be always executed irrespective of the statements in the loop are executed or not. </a:t>
            </a:r>
            <a:endParaRPr lang="en-IN" sz="2670" b="0" strike="noStrike" spc="-1" dirty="0">
              <a:latin typeface="Arial" panose="020B0604020202020204"/>
            </a:endParaRPr>
          </a:p>
          <a:p>
            <a:pPr>
              <a:lnSpc>
                <a:spcPct val="90000"/>
              </a:lnSpc>
              <a:spcBef>
                <a:spcPts val="1000"/>
              </a:spcBef>
              <a:tabLst>
                <a:tab pos="0" algn="l"/>
              </a:tabLst>
            </a:pPr>
            <a:r>
              <a:rPr lang="en-US" sz="2670" b="0" strike="noStrike" spc="-1" dirty="0">
                <a:solidFill>
                  <a:srgbClr val="000000"/>
                </a:solidFill>
                <a:latin typeface="inter-bold"/>
                <a:ea typeface="Arial Unicode MS"/>
              </a:rPr>
              <a:t>Syntax:</a:t>
            </a:r>
            <a:endParaRPr lang="en-IN" sz="2670" b="0" strike="noStrike" spc="-1" dirty="0">
              <a:latin typeface="Arial" panose="020B0604020202020204"/>
            </a:endParaRPr>
          </a:p>
          <a:p>
            <a:pPr>
              <a:lnSpc>
                <a:spcPct val="90000"/>
              </a:lnSpc>
              <a:spcBef>
                <a:spcPts val="1000"/>
              </a:spcBef>
              <a:tabLst>
                <a:tab pos="0" algn="l"/>
              </a:tabLst>
            </a:pPr>
            <a:r>
              <a:rPr lang="en-US" sz="2670" b="0" strike="noStrike" spc="-1" dirty="0">
                <a:solidFill>
                  <a:srgbClr val="000000"/>
                </a:solidFill>
                <a:latin typeface="inter-bold"/>
                <a:ea typeface="Arial Unicode MS"/>
              </a:rPr>
              <a:t>	for var in sequence</a:t>
            </a:r>
            <a:r>
              <a:rPr lang="en-US" sz="2670" b="1" strike="noStrike" spc="-1" dirty="0">
                <a:solidFill>
                  <a:srgbClr val="000000"/>
                </a:solidFill>
                <a:latin typeface="inter-bold"/>
                <a:ea typeface="Arial Unicode MS"/>
              </a:rPr>
              <a:t>:</a:t>
            </a:r>
            <a:endParaRPr lang="en-IN" sz="2670" b="0" strike="noStrike" spc="-1" dirty="0">
              <a:latin typeface="Arial" panose="020B0604020202020204"/>
            </a:endParaRPr>
          </a:p>
          <a:p>
            <a:pPr>
              <a:lnSpc>
                <a:spcPct val="90000"/>
              </a:lnSpc>
              <a:spcBef>
                <a:spcPts val="1000"/>
              </a:spcBef>
              <a:tabLst>
                <a:tab pos="0" algn="l"/>
              </a:tabLst>
            </a:pPr>
            <a:r>
              <a:rPr lang="en-US" sz="2670" b="0" strike="noStrike" spc="-1" dirty="0">
                <a:solidFill>
                  <a:srgbClr val="000000"/>
                </a:solidFill>
                <a:latin typeface="inter-bold"/>
                <a:ea typeface="Arial Unicode MS"/>
              </a:rPr>
              <a:t>		Statements</a:t>
            </a:r>
            <a:endParaRPr lang="en-IN" sz="2670" b="0" strike="noStrike" spc="-1" dirty="0">
              <a:latin typeface="Arial" panose="020B0604020202020204"/>
            </a:endParaRPr>
          </a:p>
          <a:p>
            <a:pPr>
              <a:lnSpc>
                <a:spcPct val="90000"/>
              </a:lnSpc>
              <a:spcBef>
                <a:spcPts val="1000"/>
              </a:spcBef>
              <a:tabLst>
                <a:tab pos="0" algn="l"/>
              </a:tabLst>
            </a:pPr>
            <a:r>
              <a:rPr lang="en-US" sz="2670" b="0" strike="noStrike" spc="-1" dirty="0">
                <a:solidFill>
                  <a:srgbClr val="000000"/>
                </a:solidFill>
                <a:latin typeface="inter-bold"/>
                <a:ea typeface="Arial Unicode MS"/>
              </a:rPr>
              <a:t>	else</a:t>
            </a:r>
            <a:r>
              <a:rPr lang="en-US" sz="2670" b="1" strike="noStrike" spc="-1" dirty="0">
                <a:solidFill>
                  <a:srgbClr val="000000"/>
                </a:solidFill>
                <a:latin typeface="inter-bold"/>
                <a:ea typeface="Arial Unicode MS"/>
              </a:rPr>
              <a:t>:</a:t>
            </a:r>
            <a:endParaRPr lang="en-IN" sz="2670" b="0" strike="noStrike" spc="-1" dirty="0">
              <a:latin typeface="Arial" panose="020B0604020202020204"/>
            </a:endParaRPr>
          </a:p>
          <a:p>
            <a:pPr>
              <a:lnSpc>
                <a:spcPct val="90000"/>
              </a:lnSpc>
              <a:spcBef>
                <a:spcPts val="1000"/>
              </a:spcBef>
              <a:tabLst>
                <a:tab pos="0" algn="l"/>
              </a:tabLst>
            </a:pPr>
            <a:r>
              <a:rPr lang="en-US" sz="2670" b="0" strike="noStrike" spc="-1" dirty="0">
                <a:solidFill>
                  <a:srgbClr val="000000"/>
                </a:solidFill>
                <a:latin typeface="inter-bold"/>
                <a:ea typeface="Arial Unicode MS"/>
              </a:rPr>
              <a:t>		Statements</a:t>
            </a:r>
            <a:endParaRPr lang="en-IN" sz="2670" b="0" strike="noStrike" spc="-1" dirty="0">
              <a:latin typeface="Arial" panose="020B0604020202020204"/>
            </a:endParaRPr>
          </a:p>
          <a:p>
            <a:pPr>
              <a:lnSpc>
                <a:spcPct val="90000"/>
              </a:lnSpc>
              <a:spcBef>
                <a:spcPts val="1000"/>
              </a:spcBef>
              <a:tabLst>
                <a:tab pos="0" algn="l"/>
              </a:tabLst>
            </a:pPr>
            <a:r>
              <a:rPr lang="en-US" sz="2670" b="0" strike="noStrike" spc="-1" dirty="0">
                <a:solidFill>
                  <a:srgbClr val="000000"/>
                </a:solidFill>
                <a:latin typeface="inter-bold"/>
                <a:ea typeface="Arial Unicode MS"/>
              </a:rPr>
              <a:t>	Rest of the Code</a:t>
            </a:r>
            <a:endParaRPr lang="en-IN" sz="2670" b="0" strike="noStrike" spc="-1" dirty="0">
              <a:latin typeface="Arial" panose="020B060402020202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CustomShape 1"/>
          <p:cNvSpPr/>
          <p:nvPr/>
        </p:nvSpPr>
        <p:spPr>
          <a:xfrm>
            <a:off x="609480" y="192960"/>
            <a:ext cx="10972440" cy="96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pPr>
            <a:r>
              <a:rPr lang="en-US" sz="4300" b="0" strike="noStrike" spc="-1">
                <a:solidFill>
                  <a:srgbClr val="404040"/>
                </a:solidFill>
                <a:latin typeface="inter-bold"/>
                <a:ea typeface="Arial Unicode MS"/>
              </a:rPr>
              <a:t>Nested for loop</a:t>
            </a:r>
            <a:endParaRPr lang="en-IN" sz="4300" b="0" strike="noStrike" spc="-1">
              <a:latin typeface="Arial" panose="020B0604020202020204"/>
            </a:endParaRPr>
          </a:p>
        </p:txBody>
      </p:sp>
      <p:sp>
        <p:nvSpPr>
          <p:cNvPr id="427" name="CustomShape 2"/>
          <p:cNvSpPr/>
          <p:nvPr/>
        </p:nvSpPr>
        <p:spPr>
          <a:xfrm>
            <a:off x="609480" y="1330200"/>
            <a:ext cx="10972440" cy="452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0"/>
              </a:spcBef>
              <a:tabLst>
                <a:tab pos="0" algn="l"/>
              </a:tabLst>
            </a:pPr>
            <a:r>
              <a:rPr lang="en-US" sz="2670" b="0" strike="noStrike" spc="-1">
                <a:solidFill>
                  <a:srgbClr val="000000"/>
                </a:solidFill>
                <a:latin typeface="inter-bold"/>
                <a:ea typeface="Arial Unicode MS"/>
              </a:rPr>
              <a:t>For loop inside another for loop is known as nested for loop.</a:t>
            </a:r>
            <a:endParaRPr lang="en-IN" sz="2670" b="0" strike="noStrike" spc="-1">
              <a:latin typeface="Arial" panose="020B0604020202020204"/>
            </a:endParaRPr>
          </a:p>
          <a:p>
            <a:pPr>
              <a:lnSpc>
                <a:spcPct val="90000"/>
              </a:lnSpc>
              <a:spcBef>
                <a:spcPts val="1000"/>
              </a:spcBef>
              <a:tabLst>
                <a:tab pos="0" algn="l"/>
              </a:tabLst>
            </a:pPr>
            <a:r>
              <a:rPr lang="en-US" sz="2670" b="0" strike="noStrike" spc="-1">
                <a:solidFill>
                  <a:srgbClr val="000000"/>
                </a:solidFill>
                <a:latin typeface="inter-bold"/>
                <a:ea typeface="Arial Unicode MS"/>
              </a:rPr>
              <a:t>for i in range(n):</a:t>
            </a:r>
            <a:endParaRPr lang="en-IN" sz="2670" b="0" strike="noStrike" spc="-1">
              <a:latin typeface="Arial" panose="020B0604020202020204"/>
            </a:endParaRPr>
          </a:p>
          <a:p>
            <a:pPr>
              <a:lnSpc>
                <a:spcPct val="90000"/>
              </a:lnSpc>
              <a:spcBef>
                <a:spcPts val="1000"/>
              </a:spcBef>
              <a:tabLst>
                <a:tab pos="0" algn="l"/>
              </a:tabLst>
            </a:pPr>
            <a:r>
              <a:rPr lang="en-US" sz="2670" b="0" strike="noStrike" spc="-1">
                <a:solidFill>
                  <a:srgbClr val="000000"/>
                </a:solidFill>
                <a:latin typeface="inter-bold"/>
                <a:ea typeface="Arial Unicode MS"/>
              </a:rPr>
              <a:t>	for j in range(y):</a:t>
            </a:r>
            <a:endParaRPr lang="en-IN" sz="2670" b="0" strike="noStrike" spc="-1">
              <a:latin typeface="Arial" panose="020B0604020202020204"/>
            </a:endParaRPr>
          </a:p>
          <a:p>
            <a:pPr>
              <a:lnSpc>
                <a:spcPct val="90000"/>
              </a:lnSpc>
              <a:spcBef>
                <a:spcPts val="1000"/>
              </a:spcBef>
              <a:tabLst>
                <a:tab pos="0" algn="l"/>
              </a:tabLst>
            </a:pPr>
            <a:r>
              <a:rPr lang="en-US" sz="2670" b="0" strike="noStrike" spc="-1">
                <a:solidFill>
                  <a:srgbClr val="000000"/>
                </a:solidFill>
                <a:latin typeface="inter-bold"/>
                <a:ea typeface="Arial Unicode MS"/>
              </a:rPr>
              <a:t>	         Statements</a:t>
            </a:r>
            <a:endParaRPr lang="en-IN" sz="2670" b="0" strike="noStrike" spc="-1">
              <a:latin typeface="Arial" panose="020B0604020202020204"/>
            </a:endParaRPr>
          </a:p>
          <a:p>
            <a:pPr>
              <a:lnSpc>
                <a:spcPct val="90000"/>
              </a:lnSpc>
              <a:spcBef>
                <a:spcPts val="1000"/>
              </a:spcBef>
              <a:tabLst>
                <a:tab pos="0" algn="l"/>
              </a:tabLst>
            </a:pPr>
            <a:r>
              <a:rPr lang="en-US" sz="2670" b="0" strike="noStrike" spc="-1">
                <a:solidFill>
                  <a:srgbClr val="000000"/>
                </a:solidFill>
                <a:latin typeface="inter-bold"/>
                <a:ea typeface="Arial Unicode MS"/>
              </a:rPr>
              <a:t>	Statements</a:t>
            </a:r>
            <a:endParaRPr lang="en-IN" sz="2670" b="0" strike="noStrike" spc="-1">
              <a:latin typeface="Arial" panose="020B0604020202020204"/>
            </a:endParaRPr>
          </a:p>
          <a:p>
            <a:pPr>
              <a:lnSpc>
                <a:spcPct val="90000"/>
              </a:lnSpc>
              <a:spcBef>
                <a:spcPts val="1000"/>
              </a:spcBef>
              <a:tabLst>
                <a:tab pos="0" algn="l"/>
              </a:tabLst>
            </a:pPr>
            <a:r>
              <a:rPr lang="en-US" sz="2670" b="0" strike="noStrike" spc="-1">
                <a:solidFill>
                  <a:srgbClr val="000000"/>
                </a:solidFill>
                <a:latin typeface="inter-bold"/>
                <a:ea typeface="Arial Unicode MS"/>
              </a:rPr>
              <a:t>Rest of the Code</a:t>
            </a:r>
            <a:endParaRPr lang="en-IN" sz="2670" b="0" strike="noStrike" spc="-1">
              <a:latin typeface="Arial" panose="020B0604020202020204"/>
            </a:endParaRPr>
          </a:p>
          <a:p>
            <a:pPr>
              <a:lnSpc>
                <a:spcPct val="90000"/>
              </a:lnSpc>
              <a:spcBef>
                <a:spcPts val="1000"/>
              </a:spcBef>
              <a:tabLst>
                <a:tab pos="0" algn="l"/>
              </a:tabLst>
            </a:pPr>
            <a:endParaRPr lang="en-IN" sz="2670" b="0" strike="noStrike" spc="-1">
              <a:latin typeface="Arial" panose="020B060402020202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TextShape 1"/>
          <p:cNvSpPr txBox="1"/>
          <p:nvPr/>
        </p:nvSpPr>
        <p:spPr>
          <a:xfrm>
            <a:off x="2238480" y="339480"/>
            <a:ext cx="9657720" cy="847080"/>
          </a:xfrm>
          <a:prstGeom prst="rect">
            <a:avLst/>
          </a:prstGeom>
          <a:noFill/>
          <a:ln>
            <a:noFill/>
          </a:ln>
        </p:spPr>
        <p:txBody>
          <a:bodyPr lIns="90000" tIns="45000" rIns="90000" bIns="45000" anchor="ctr">
            <a:noAutofit/>
          </a:bodyPr>
          <a:lstStyle/>
          <a:p>
            <a:pPr>
              <a:lnSpc>
                <a:spcPct val="90000"/>
              </a:lnSpc>
              <a:spcBef>
                <a:spcPts val="1000"/>
              </a:spcBef>
              <a:tabLst>
                <a:tab pos="0" algn="l"/>
              </a:tabLst>
            </a:pPr>
            <a:r>
              <a:rPr lang="en-US" sz="5400" b="0" strike="noStrike" spc="-1">
                <a:solidFill>
                  <a:srgbClr val="FFFFFF"/>
                </a:solidFill>
                <a:latin typeface="Arial" panose="020B0604020202020204"/>
                <a:ea typeface="Arial Unicode MS"/>
              </a:rPr>
              <a:t>Transfer Statement	</a:t>
            </a:r>
            <a:endParaRPr lang="en-US" sz="5400" b="0" strike="noStrike" spc="-1">
              <a:solidFill>
                <a:srgbClr val="000000"/>
              </a:solidFill>
              <a:latin typeface="Arial" panose="020B0604020202020204"/>
            </a:endParaRPr>
          </a:p>
        </p:txBody>
      </p:sp>
      <p:sp>
        <p:nvSpPr>
          <p:cNvPr id="429" name="CustomShape 2"/>
          <p:cNvSpPr/>
          <p:nvPr/>
        </p:nvSpPr>
        <p:spPr>
          <a:xfrm>
            <a:off x="4151160" y="1743480"/>
            <a:ext cx="3101400" cy="1002960"/>
          </a:xfrm>
          <a:prstGeom prst="roundRect">
            <a:avLst>
              <a:gd name="adj" fmla="val 16667"/>
            </a:avLst>
          </a:prstGeom>
        </p:spPr>
        <p:style>
          <a:lnRef idx="2">
            <a:schemeClr val="accent1">
              <a:shade val="50000"/>
            </a:schemeClr>
          </a:lnRef>
          <a:fillRef idx="1">
            <a:schemeClr val="accent1"/>
          </a:fillRef>
          <a:effectRef idx="0">
            <a:schemeClr val="accent1"/>
          </a:effectRef>
          <a:fontRef idx="minor"/>
        </p:style>
        <p:txBody>
          <a:bodyPr anchor="ctr">
            <a:noAutofit/>
          </a:bodyPr>
          <a:lstStyle/>
          <a:p>
            <a:pPr algn="ctr">
              <a:lnSpc>
                <a:spcPct val="100000"/>
              </a:lnSpc>
            </a:pPr>
            <a:r>
              <a:rPr lang="en-US" sz="2400" b="0" strike="noStrike" spc="-1">
                <a:solidFill>
                  <a:srgbClr val="FFFFFF"/>
                </a:solidFill>
                <a:latin typeface="inter-bold"/>
                <a:ea typeface="Arial Unicode MS"/>
              </a:rPr>
              <a:t>Transfer Statement</a:t>
            </a:r>
            <a:endParaRPr lang="en-IN" sz="2400" b="0" strike="noStrike" spc="-1">
              <a:latin typeface="Arial" panose="020B0604020202020204"/>
            </a:endParaRPr>
          </a:p>
        </p:txBody>
      </p:sp>
      <p:sp>
        <p:nvSpPr>
          <p:cNvPr id="430" name="Line 3"/>
          <p:cNvSpPr/>
          <p:nvPr/>
        </p:nvSpPr>
        <p:spPr>
          <a:xfrm>
            <a:off x="2066400" y="3486600"/>
            <a:ext cx="7043040" cy="0"/>
          </a:xfrm>
          <a:prstGeom prst="line">
            <a:avLst/>
          </a:prstGeom>
        </p:spPr>
        <p:style>
          <a:lnRef idx="1">
            <a:schemeClr val="accent1"/>
          </a:lnRef>
          <a:fillRef idx="0">
            <a:schemeClr val="accent1"/>
          </a:fillRef>
          <a:effectRef idx="0">
            <a:schemeClr val="accent1"/>
          </a:effectRef>
          <a:fontRef idx="minor"/>
        </p:style>
      </p:sp>
      <p:sp>
        <p:nvSpPr>
          <p:cNvPr id="431" name="CustomShape 4"/>
          <p:cNvSpPr/>
          <p:nvPr/>
        </p:nvSpPr>
        <p:spPr>
          <a:xfrm>
            <a:off x="2066400" y="3486960"/>
            <a:ext cx="360" cy="702000"/>
          </a:xfrm>
          <a:custGeom>
            <a:avLst/>
            <a:gdLst/>
            <a:ahLst/>
            <a:cxnLst/>
            <a:rect l="l" t="t" r="r" b="b"/>
            <a:pathLst>
              <a:path w="21600" h="21600">
                <a:moveTo>
                  <a:pt x="0" y="0"/>
                </a:moveTo>
                <a:lnTo>
                  <a:pt x="21600" y="21600"/>
                </a:lnTo>
              </a:path>
            </a:pathLst>
          </a:custGeom>
          <a:noFill/>
          <a:ln>
            <a:tailEnd type="arrow" w="med" len="med"/>
          </a:ln>
        </p:spPr>
        <p:style>
          <a:lnRef idx="1">
            <a:schemeClr val="accent1"/>
          </a:lnRef>
          <a:fillRef idx="0">
            <a:schemeClr val="accent1"/>
          </a:fillRef>
          <a:effectRef idx="0">
            <a:schemeClr val="accent1"/>
          </a:effectRef>
          <a:fontRef idx="minor"/>
        </p:style>
      </p:sp>
      <p:sp>
        <p:nvSpPr>
          <p:cNvPr id="432" name="CustomShape 5"/>
          <p:cNvSpPr/>
          <p:nvPr/>
        </p:nvSpPr>
        <p:spPr>
          <a:xfrm>
            <a:off x="1262160" y="4208040"/>
            <a:ext cx="1607760" cy="601560"/>
          </a:xfrm>
          <a:prstGeom prst="roundRect">
            <a:avLst>
              <a:gd name="adj" fmla="val 16667"/>
            </a:avLst>
          </a:prstGeom>
        </p:spPr>
        <p:style>
          <a:lnRef idx="2">
            <a:schemeClr val="accent1">
              <a:shade val="50000"/>
            </a:schemeClr>
          </a:lnRef>
          <a:fillRef idx="1">
            <a:schemeClr val="accent1"/>
          </a:fillRef>
          <a:effectRef idx="0">
            <a:schemeClr val="accent1"/>
          </a:effectRef>
          <a:fontRef idx="minor"/>
        </p:style>
        <p:txBody>
          <a:bodyPr anchor="ctr">
            <a:noAutofit/>
          </a:bodyPr>
          <a:lstStyle/>
          <a:p>
            <a:pPr algn="ctr">
              <a:lnSpc>
                <a:spcPct val="100000"/>
              </a:lnSpc>
            </a:pPr>
            <a:r>
              <a:rPr lang="en-US" sz="2400" b="0" strike="noStrike" spc="-1">
                <a:solidFill>
                  <a:srgbClr val="FFFFFF"/>
                </a:solidFill>
                <a:latin typeface="inter-bold"/>
                <a:ea typeface="Arial Unicode MS"/>
              </a:rPr>
              <a:t>break</a:t>
            </a:r>
            <a:endParaRPr lang="en-IN" sz="2400" b="0" strike="noStrike" spc="-1">
              <a:latin typeface="Arial" panose="020B0604020202020204"/>
            </a:endParaRPr>
          </a:p>
        </p:txBody>
      </p:sp>
      <p:sp>
        <p:nvSpPr>
          <p:cNvPr id="433" name="CustomShape 6"/>
          <p:cNvSpPr/>
          <p:nvPr/>
        </p:nvSpPr>
        <p:spPr>
          <a:xfrm>
            <a:off x="5587920" y="3505680"/>
            <a:ext cx="360" cy="702000"/>
          </a:xfrm>
          <a:custGeom>
            <a:avLst/>
            <a:gdLst/>
            <a:ahLst/>
            <a:cxnLst/>
            <a:rect l="l" t="t" r="r" b="b"/>
            <a:pathLst>
              <a:path w="21600" h="21600">
                <a:moveTo>
                  <a:pt x="0" y="0"/>
                </a:moveTo>
                <a:lnTo>
                  <a:pt x="21600" y="21600"/>
                </a:lnTo>
              </a:path>
            </a:pathLst>
          </a:custGeom>
          <a:noFill/>
          <a:ln>
            <a:tailEnd type="arrow" w="med" len="med"/>
          </a:ln>
        </p:spPr>
        <p:style>
          <a:lnRef idx="1">
            <a:schemeClr val="accent1"/>
          </a:lnRef>
          <a:fillRef idx="0">
            <a:schemeClr val="accent1"/>
          </a:fillRef>
          <a:effectRef idx="0">
            <a:schemeClr val="accent1"/>
          </a:effectRef>
          <a:fontRef idx="minor"/>
        </p:style>
      </p:sp>
      <p:sp>
        <p:nvSpPr>
          <p:cNvPr id="434" name="CustomShape 7"/>
          <p:cNvSpPr/>
          <p:nvPr/>
        </p:nvSpPr>
        <p:spPr>
          <a:xfrm>
            <a:off x="4784040" y="4226760"/>
            <a:ext cx="1607760" cy="601560"/>
          </a:xfrm>
          <a:prstGeom prst="roundRect">
            <a:avLst>
              <a:gd name="adj" fmla="val 16667"/>
            </a:avLst>
          </a:prstGeom>
        </p:spPr>
        <p:style>
          <a:lnRef idx="2">
            <a:schemeClr val="accent1">
              <a:shade val="50000"/>
            </a:schemeClr>
          </a:lnRef>
          <a:fillRef idx="1">
            <a:schemeClr val="accent1"/>
          </a:fillRef>
          <a:effectRef idx="0">
            <a:schemeClr val="accent1"/>
          </a:effectRef>
          <a:fontRef idx="minor"/>
        </p:style>
        <p:txBody>
          <a:bodyPr anchor="ctr">
            <a:noAutofit/>
          </a:bodyPr>
          <a:lstStyle/>
          <a:p>
            <a:pPr algn="ctr">
              <a:lnSpc>
                <a:spcPct val="100000"/>
              </a:lnSpc>
            </a:pPr>
            <a:r>
              <a:rPr lang="en-US" sz="2400" b="0" strike="noStrike" spc="-1">
                <a:solidFill>
                  <a:srgbClr val="FFFFFF"/>
                </a:solidFill>
                <a:latin typeface="inter-bold"/>
                <a:ea typeface="Arial Unicode MS"/>
              </a:rPr>
              <a:t>pass</a:t>
            </a:r>
            <a:endParaRPr lang="en-IN" sz="2400" b="0" strike="noStrike" spc="-1">
              <a:latin typeface="Arial" panose="020B0604020202020204"/>
            </a:endParaRPr>
          </a:p>
        </p:txBody>
      </p:sp>
      <p:sp>
        <p:nvSpPr>
          <p:cNvPr id="435" name="CustomShape 8"/>
          <p:cNvSpPr/>
          <p:nvPr/>
        </p:nvSpPr>
        <p:spPr>
          <a:xfrm>
            <a:off x="9109800" y="3486960"/>
            <a:ext cx="360" cy="702000"/>
          </a:xfrm>
          <a:custGeom>
            <a:avLst/>
            <a:gdLst/>
            <a:ahLst/>
            <a:cxnLst/>
            <a:rect l="l" t="t" r="r" b="b"/>
            <a:pathLst>
              <a:path w="21600" h="21600">
                <a:moveTo>
                  <a:pt x="0" y="0"/>
                </a:moveTo>
                <a:lnTo>
                  <a:pt x="21600" y="21600"/>
                </a:lnTo>
              </a:path>
            </a:pathLst>
          </a:custGeom>
          <a:noFill/>
          <a:ln>
            <a:tailEnd type="arrow" w="med" len="med"/>
          </a:ln>
        </p:spPr>
        <p:style>
          <a:lnRef idx="1">
            <a:schemeClr val="accent1"/>
          </a:lnRef>
          <a:fillRef idx="0">
            <a:schemeClr val="accent1"/>
          </a:fillRef>
          <a:effectRef idx="0">
            <a:schemeClr val="accent1"/>
          </a:effectRef>
          <a:fontRef idx="minor"/>
        </p:style>
      </p:sp>
      <p:sp>
        <p:nvSpPr>
          <p:cNvPr id="436" name="CustomShape 9"/>
          <p:cNvSpPr/>
          <p:nvPr/>
        </p:nvSpPr>
        <p:spPr>
          <a:xfrm>
            <a:off x="8023320" y="4208040"/>
            <a:ext cx="2172600" cy="601560"/>
          </a:xfrm>
          <a:prstGeom prst="roundRect">
            <a:avLst>
              <a:gd name="adj" fmla="val 16667"/>
            </a:avLst>
          </a:prstGeom>
        </p:spPr>
        <p:style>
          <a:lnRef idx="2">
            <a:schemeClr val="accent1">
              <a:shade val="50000"/>
            </a:schemeClr>
          </a:lnRef>
          <a:fillRef idx="1">
            <a:schemeClr val="accent1"/>
          </a:fillRef>
          <a:effectRef idx="0">
            <a:schemeClr val="accent1"/>
          </a:effectRef>
          <a:fontRef idx="minor"/>
        </p:style>
        <p:txBody>
          <a:bodyPr anchor="ctr">
            <a:noAutofit/>
          </a:bodyPr>
          <a:lstStyle/>
          <a:p>
            <a:pPr algn="ctr">
              <a:lnSpc>
                <a:spcPct val="100000"/>
              </a:lnSpc>
            </a:pPr>
            <a:r>
              <a:rPr lang="en-US" sz="2400" b="0" strike="noStrike" spc="-1">
                <a:solidFill>
                  <a:srgbClr val="FFFFFF"/>
                </a:solidFill>
                <a:latin typeface="inter-bold"/>
                <a:ea typeface="Arial Unicode MS"/>
              </a:rPr>
              <a:t>continue</a:t>
            </a:r>
            <a:endParaRPr lang="en-IN" sz="2400" b="0" strike="noStrike" spc="-1">
              <a:latin typeface="Arial" panose="020B0604020202020204"/>
            </a:endParaRPr>
          </a:p>
        </p:txBody>
      </p:sp>
      <p:sp>
        <p:nvSpPr>
          <p:cNvPr id="437" name="CustomShape 10"/>
          <p:cNvSpPr/>
          <p:nvPr/>
        </p:nvSpPr>
        <p:spPr>
          <a:xfrm>
            <a:off x="5587920" y="2784240"/>
            <a:ext cx="360" cy="702000"/>
          </a:xfrm>
          <a:custGeom>
            <a:avLst/>
            <a:gdLst/>
            <a:ahLst/>
            <a:cxnLst/>
            <a:rect l="l" t="t" r="r" b="b"/>
            <a:pathLst>
              <a:path w="21600" h="21600">
                <a:moveTo>
                  <a:pt x="0" y="0"/>
                </a:moveTo>
                <a:lnTo>
                  <a:pt x="21600" y="21600"/>
                </a:lnTo>
              </a:path>
            </a:pathLst>
          </a:custGeom>
          <a:noFill/>
          <a:ln>
            <a:tailEnd type="arrow" w="med" len="med"/>
          </a:ln>
        </p:spPr>
        <p:style>
          <a:lnRef idx="1">
            <a:schemeClr val="accent1"/>
          </a:lnRef>
          <a:fillRef idx="0">
            <a:schemeClr val="accent1"/>
          </a:fillRef>
          <a:effectRef idx="0">
            <a:schemeClr val="accent1"/>
          </a:effectRef>
          <a:fontRef idx="minor"/>
        </p:style>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609480" y="385920"/>
            <a:ext cx="10972440" cy="63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90000"/>
              </a:lnSpc>
            </a:pPr>
            <a:r>
              <a:rPr lang="en-US" sz="4300" b="0" strike="noStrike" spc="-1">
                <a:solidFill>
                  <a:srgbClr val="404040"/>
                </a:solidFill>
                <a:latin typeface="inter-bold"/>
                <a:ea typeface="Arial Unicode MS"/>
              </a:rPr>
              <a:t>Break Statement</a:t>
            </a:r>
            <a:endParaRPr lang="en-IN" sz="4300" b="0" strike="noStrike" spc="-1">
              <a:latin typeface="Arial" panose="020B0604020202020204"/>
            </a:endParaRPr>
          </a:p>
        </p:txBody>
      </p:sp>
      <p:sp>
        <p:nvSpPr>
          <p:cNvPr id="439" name="CustomShape 2"/>
          <p:cNvSpPr/>
          <p:nvPr/>
        </p:nvSpPr>
        <p:spPr>
          <a:xfrm>
            <a:off x="609480" y="1193760"/>
            <a:ext cx="10972440" cy="452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0"/>
              </a:spcBef>
              <a:tabLst>
                <a:tab pos="0" algn="l"/>
              </a:tabLst>
            </a:pPr>
            <a:r>
              <a:rPr lang="en-US" sz="2670" b="0" strike="noStrike" spc="-1" dirty="0">
                <a:solidFill>
                  <a:srgbClr val="000000"/>
                </a:solidFill>
                <a:latin typeface="inter-bold"/>
                <a:ea typeface="Arial Unicode MS"/>
              </a:rPr>
              <a:t>Break statement is used to jump out of loop to process the next statement in the program.</a:t>
            </a:r>
            <a:endParaRPr lang="en-IN" sz="2670" b="0" strike="noStrike" spc="-1" dirty="0">
              <a:latin typeface="Arial" panose="020B0604020202020204"/>
            </a:endParaRPr>
          </a:p>
          <a:p>
            <a:pPr>
              <a:lnSpc>
                <a:spcPct val="90000"/>
              </a:lnSpc>
              <a:spcBef>
                <a:spcPts val="1000"/>
              </a:spcBef>
              <a:tabLst>
                <a:tab pos="0" algn="l"/>
              </a:tabLst>
            </a:pPr>
            <a:endParaRPr lang="en-IN" sz="2670" b="0" strike="noStrike" spc="-1" dirty="0">
              <a:latin typeface="Arial" panose="020B0604020202020204"/>
            </a:endParaRPr>
          </a:p>
          <a:p>
            <a:pPr>
              <a:lnSpc>
                <a:spcPct val="90000"/>
              </a:lnSpc>
              <a:spcBef>
                <a:spcPts val="1000"/>
              </a:spcBef>
              <a:tabLst>
                <a:tab pos="0" algn="l"/>
              </a:tabLst>
            </a:pPr>
            <a:r>
              <a:rPr lang="en-US" sz="2670" b="0" strike="noStrike" spc="-1" dirty="0">
                <a:solidFill>
                  <a:srgbClr val="000000"/>
                </a:solidFill>
                <a:latin typeface="inter-bold"/>
                <a:ea typeface="Arial Unicode MS"/>
              </a:rPr>
              <a:t>while condition:</a:t>
            </a:r>
            <a:endParaRPr lang="en-IN" sz="2670" b="0" strike="noStrike" spc="-1" dirty="0">
              <a:latin typeface="Arial" panose="020B0604020202020204"/>
            </a:endParaRPr>
          </a:p>
          <a:p>
            <a:pPr>
              <a:lnSpc>
                <a:spcPct val="90000"/>
              </a:lnSpc>
              <a:spcBef>
                <a:spcPts val="1000"/>
              </a:spcBef>
              <a:tabLst>
                <a:tab pos="0" algn="l"/>
              </a:tabLst>
            </a:pPr>
            <a:r>
              <a:rPr lang="en-US" sz="2670" b="0" strike="noStrike" spc="-1" dirty="0">
                <a:solidFill>
                  <a:srgbClr val="000000"/>
                </a:solidFill>
                <a:latin typeface="inter-bold"/>
                <a:ea typeface="Arial Unicode MS"/>
              </a:rPr>
              <a:t>	if(condition):</a:t>
            </a:r>
            <a:endParaRPr lang="en-IN" sz="2670" b="0" strike="noStrike" spc="-1" dirty="0">
              <a:latin typeface="Arial" panose="020B0604020202020204"/>
            </a:endParaRPr>
          </a:p>
          <a:p>
            <a:pPr>
              <a:lnSpc>
                <a:spcPct val="90000"/>
              </a:lnSpc>
              <a:spcBef>
                <a:spcPts val="1000"/>
              </a:spcBef>
              <a:tabLst>
                <a:tab pos="0" algn="l"/>
              </a:tabLst>
            </a:pPr>
            <a:r>
              <a:rPr lang="en-US" sz="2670" b="0" strike="noStrike" spc="-1" dirty="0">
                <a:solidFill>
                  <a:srgbClr val="000000"/>
                </a:solidFill>
                <a:latin typeface="inter-bold"/>
                <a:ea typeface="Arial Unicode MS"/>
              </a:rPr>
              <a:t>		break</a:t>
            </a:r>
            <a:endParaRPr lang="en-IN" sz="2670" b="0" strike="noStrike" spc="-1" dirty="0">
              <a:latin typeface="Arial" panose="020B0604020202020204"/>
            </a:endParaRPr>
          </a:p>
          <a:p>
            <a:pPr>
              <a:lnSpc>
                <a:spcPct val="90000"/>
              </a:lnSpc>
              <a:spcBef>
                <a:spcPts val="1000"/>
              </a:spcBef>
              <a:tabLst>
                <a:tab pos="0" algn="l"/>
              </a:tabLst>
            </a:pPr>
            <a:r>
              <a:rPr lang="en-US" sz="2670" b="0" strike="noStrike" spc="-1" dirty="0">
                <a:solidFill>
                  <a:srgbClr val="000000"/>
                </a:solidFill>
                <a:latin typeface="inter-bold"/>
                <a:ea typeface="Arial Unicode MS"/>
              </a:rPr>
              <a:t>Rest of Code</a:t>
            </a:r>
            <a:endParaRPr lang="en-IN" sz="2670" b="0" strike="noStrike" spc="-1" dirty="0">
              <a:latin typeface="Arial" panose="020B060402020202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609480" y="444600"/>
            <a:ext cx="10972440" cy="74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80000"/>
              </a:lnSpc>
            </a:pPr>
            <a:r>
              <a:rPr lang="en-US" sz="4200" b="0" strike="noStrike" spc="-1">
                <a:solidFill>
                  <a:srgbClr val="404040"/>
                </a:solidFill>
                <a:latin typeface="inter-bold"/>
                <a:ea typeface="Arial Unicode MS"/>
              </a:rPr>
              <a:t>Continue Statement</a:t>
            </a:r>
            <a:endParaRPr lang="en-IN" sz="4200" b="0" strike="noStrike" spc="-1">
              <a:latin typeface="Arial" panose="020B0604020202020204"/>
            </a:endParaRPr>
          </a:p>
        </p:txBody>
      </p:sp>
      <p:sp>
        <p:nvSpPr>
          <p:cNvPr id="441" name="CustomShape 2"/>
          <p:cNvSpPr/>
          <p:nvPr/>
        </p:nvSpPr>
        <p:spPr>
          <a:xfrm>
            <a:off x="609480" y="1521000"/>
            <a:ext cx="10972440" cy="452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0"/>
              </a:spcBef>
              <a:tabLst>
                <a:tab pos="0" algn="l"/>
              </a:tabLst>
            </a:pPr>
            <a:r>
              <a:rPr lang="en-US" sz="2670" b="0" strike="noStrike" spc="-1" dirty="0">
                <a:solidFill>
                  <a:srgbClr val="000000"/>
                </a:solidFill>
                <a:latin typeface="inter-bold"/>
                <a:ea typeface="Arial Unicode MS"/>
              </a:rPr>
              <a:t>Continue statement is used in a loop to go back to the beginning of the loop.</a:t>
            </a:r>
            <a:endParaRPr lang="en-IN" sz="2670" b="0" strike="noStrike" spc="-1" dirty="0">
              <a:latin typeface="Arial" panose="020B0604020202020204"/>
            </a:endParaRPr>
          </a:p>
          <a:p>
            <a:pPr>
              <a:lnSpc>
                <a:spcPct val="90000"/>
              </a:lnSpc>
              <a:spcBef>
                <a:spcPts val="1000"/>
              </a:spcBef>
              <a:tabLst>
                <a:tab pos="0" algn="l"/>
              </a:tabLst>
            </a:pPr>
            <a:r>
              <a:rPr lang="en-US" sz="2670" b="0" strike="noStrike" spc="-1" dirty="0">
                <a:solidFill>
                  <a:srgbClr val="000000"/>
                </a:solidFill>
                <a:latin typeface="inter-bold"/>
                <a:ea typeface="Arial Unicode MS"/>
              </a:rPr>
              <a:t>while condition:</a:t>
            </a:r>
            <a:endParaRPr lang="en-IN" sz="2670" b="0" strike="noStrike" spc="-1" dirty="0">
              <a:latin typeface="Arial" panose="020B0604020202020204"/>
            </a:endParaRPr>
          </a:p>
          <a:p>
            <a:pPr>
              <a:lnSpc>
                <a:spcPct val="90000"/>
              </a:lnSpc>
              <a:spcBef>
                <a:spcPts val="1000"/>
              </a:spcBef>
              <a:tabLst>
                <a:tab pos="0" algn="l"/>
              </a:tabLst>
            </a:pPr>
            <a:r>
              <a:rPr lang="en-US" sz="2670" b="0" strike="noStrike" spc="-1" dirty="0">
                <a:solidFill>
                  <a:srgbClr val="000000"/>
                </a:solidFill>
                <a:latin typeface="inter-bold"/>
                <a:ea typeface="Arial Unicode MS"/>
              </a:rPr>
              <a:t>	if(condition):</a:t>
            </a:r>
            <a:endParaRPr lang="en-IN" sz="2670" b="0" strike="noStrike" spc="-1" dirty="0">
              <a:latin typeface="Arial" panose="020B0604020202020204"/>
            </a:endParaRPr>
          </a:p>
          <a:p>
            <a:pPr>
              <a:lnSpc>
                <a:spcPct val="90000"/>
              </a:lnSpc>
              <a:spcBef>
                <a:spcPts val="1000"/>
              </a:spcBef>
              <a:tabLst>
                <a:tab pos="0" algn="l"/>
              </a:tabLst>
            </a:pPr>
            <a:r>
              <a:rPr lang="en-US" sz="2670" b="0" strike="noStrike" spc="-1" dirty="0">
                <a:solidFill>
                  <a:srgbClr val="000000"/>
                </a:solidFill>
                <a:latin typeface="inter-bold"/>
                <a:ea typeface="Arial Unicode MS"/>
              </a:rPr>
              <a:t>		continue</a:t>
            </a:r>
            <a:endParaRPr lang="en-IN" sz="2670" b="0" strike="noStrike" spc="-1" dirty="0">
              <a:latin typeface="Arial" panose="020B0604020202020204"/>
            </a:endParaRPr>
          </a:p>
          <a:p>
            <a:pPr>
              <a:lnSpc>
                <a:spcPct val="90000"/>
              </a:lnSpc>
              <a:spcBef>
                <a:spcPts val="1000"/>
              </a:spcBef>
              <a:tabLst>
                <a:tab pos="0" algn="l"/>
              </a:tabLst>
            </a:pPr>
            <a:r>
              <a:rPr lang="en-US" sz="2670" b="0" strike="noStrike" spc="-1" dirty="0">
                <a:solidFill>
                  <a:srgbClr val="000000"/>
                </a:solidFill>
                <a:latin typeface="inter-bold"/>
                <a:ea typeface="Arial Unicode MS"/>
              </a:rPr>
              <a:t>Rest of Code</a:t>
            </a:r>
            <a:endParaRPr lang="en-IN" sz="2670" b="0" strike="noStrike" spc="-1" dirty="0">
              <a:latin typeface="Arial" panose="020B06040202020202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609480" y="302040"/>
            <a:ext cx="10972440" cy="81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pPr>
            <a:r>
              <a:rPr lang="en-US" sz="4200" b="0" strike="noStrike" spc="-1">
                <a:solidFill>
                  <a:srgbClr val="404040"/>
                </a:solidFill>
                <a:latin typeface="inter-bold"/>
                <a:ea typeface="Arial Unicode MS"/>
              </a:rPr>
              <a:t>Pass Statement</a:t>
            </a:r>
            <a:endParaRPr lang="en-IN" sz="4200" b="0" strike="noStrike" spc="-1">
              <a:latin typeface="Arial" panose="020B0604020202020204"/>
            </a:endParaRPr>
          </a:p>
        </p:txBody>
      </p:sp>
      <p:sp>
        <p:nvSpPr>
          <p:cNvPr id="443" name="CustomShape 2"/>
          <p:cNvSpPr/>
          <p:nvPr/>
        </p:nvSpPr>
        <p:spPr>
          <a:xfrm>
            <a:off x="609480" y="1511640"/>
            <a:ext cx="10972440" cy="452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0"/>
              </a:spcBef>
              <a:tabLst>
                <a:tab pos="0" algn="l"/>
              </a:tabLst>
            </a:pPr>
            <a:r>
              <a:rPr lang="en-US" sz="2400" b="0" strike="noStrike" spc="-1" dirty="0">
                <a:solidFill>
                  <a:srgbClr val="000000"/>
                </a:solidFill>
                <a:latin typeface="inter-bold"/>
                <a:ea typeface="Arial Unicode MS"/>
              </a:rPr>
              <a:t>Pass Statement is used to do nothing. It can be used inside a loop or if statement to represent no operation. Pass is useful when we need statement syntactically correct but we do not want to do any operation.</a:t>
            </a:r>
            <a:endParaRPr lang="en-IN" sz="2400" b="0" strike="noStrike" spc="-1" dirty="0">
              <a:latin typeface="Arial" panose="020B0604020202020204"/>
            </a:endParaRPr>
          </a:p>
          <a:p>
            <a:pPr>
              <a:lnSpc>
                <a:spcPct val="90000"/>
              </a:lnSpc>
              <a:spcBef>
                <a:spcPts val="1000"/>
              </a:spcBef>
              <a:tabLst>
                <a:tab pos="0" algn="l"/>
              </a:tabLst>
            </a:pPr>
            <a:endParaRPr lang="en-IN" sz="2400" b="0" strike="noStrike" spc="-1" dirty="0">
              <a:latin typeface="Arial" panose="020B0604020202020204"/>
            </a:endParaRPr>
          </a:p>
          <a:p>
            <a:pPr>
              <a:lnSpc>
                <a:spcPct val="90000"/>
              </a:lnSpc>
              <a:spcBef>
                <a:spcPts val="1000"/>
              </a:spcBef>
              <a:tabLst>
                <a:tab pos="0" algn="l"/>
              </a:tabLst>
            </a:pPr>
            <a:r>
              <a:rPr lang="en-US" sz="2400" b="0" strike="noStrike" spc="-1" dirty="0">
                <a:solidFill>
                  <a:srgbClr val="000000"/>
                </a:solidFill>
                <a:latin typeface="inter-bold"/>
                <a:ea typeface="Arial Unicode MS"/>
              </a:rPr>
              <a:t>if(condition)</a:t>
            </a:r>
            <a:r>
              <a:rPr lang="en-IN" sz="2400" b="1" strike="noStrike" spc="-1" dirty="0">
                <a:solidFill>
                  <a:srgbClr val="000000"/>
                </a:solidFill>
                <a:latin typeface="inter-bold"/>
                <a:ea typeface="Arial Unicode MS"/>
              </a:rPr>
              <a:t>:</a:t>
            </a:r>
            <a:endParaRPr lang="en-IN" sz="2400" b="0" strike="noStrike" spc="-1" dirty="0">
              <a:latin typeface="Arial" panose="020B0604020202020204"/>
            </a:endParaRPr>
          </a:p>
          <a:p>
            <a:pPr>
              <a:lnSpc>
                <a:spcPct val="90000"/>
              </a:lnSpc>
              <a:spcBef>
                <a:spcPts val="1000"/>
              </a:spcBef>
              <a:tabLst>
                <a:tab pos="0" algn="l"/>
              </a:tabLst>
            </a:pPr>
            <a:r>
              <a:rPr lang="en-US" sz="2400" b="0" strike="noStrike" spc="-1" dirty="0">
                <a:solidFill>
                  <a:srgbClr val="000000"/>
                </a:solidFill>
                <a:latin typeface="inter-bold"/>
                <a:ea typeface="Arial Unicode MS"/>
              </a:rPr>
              <a:t>		pass</a:t>
            </a:r>
            <a:endParaRPr lang="en-IN" sz="2400" b="0" strike="noStrike" spc="-1" dirty="0">
              <a:latin typeface="Arial" panose="020B0604020202020204"/>
            </a:endParaRPr>
          </a:p>
          <a:p>
            <a:pPr>
              <a:lnSpc>
                <a:spcPct val="90000"/>
              </a:lnSpc>
              <a:spcBef>
                <a:spcPts val="1000"/>
              </a:spcBef>
              <a:tabLst>
                <a:tab pos="0" algn="l"/>
              </a:tabLst>
            </a:pPr>
            <a:r>
              <a:rPr lang="en-US" sz="2400" b="0" strike="noStrike" spc="-1" dirty="0">
                <a:solidFill>
                  <a:srgbClr val="000000"/>
                </a:solidFill>
                <a:latin typeface="inter-bold"/>
                <a:ea typeface="Arial Unicode MS"/>
              </a:rPr>
              <a:t>else</a:t>
            </a:r>
            <a:r>
              <a:rPr lang="en-US" sz="2400" b="1" strike="noStrike" spc="-1" dirty="0">
                <a:solidFill>
                  <a:srgbClr val="000000"/>
                </a:solidFill>
                <a:latin typeface="inter-bold"/>
                <a:ea typeface="Arial Unicode MS"/>
              </a:rPr>
              <a:t>:</a:t>
            </a:r>
            <a:endParaRPr lang="en-IN" sz="2400" b="0" strike="noStrike" spc="-1" dirty="0">
              <a:latin typeface="Arial" panose="020B0604020202020204"/>
            </a:endParaRPr>
          </a:p>
          <a:p>
            <a:pPr>
              <a:lnSpc>
                <a:spcPct val="90000"/>
              </a:lnSpc>
              <a:spcBef>
                <a:spcPts val="1000"/>
              </a:spcBef>
              <a:tabLst>
                <a:tab pos="0" algn="l"/>
              </a:tabLst>
            </a:pPr>
            <a:r>
              <a:rPr lang="en-US" sz="2400" b="0" strike="noStrike" spc="-1" dirty="0">
                <a:solidFill>
                  <a:srgbClr val="000000"/>
                </a:solidFill>
                <a:latin typeface="inter-bold"/>
                <a:ea typeface="Arial Unicode MS"/>
              </a:rPr>
              <a:t>		Statements </a:t>
            </a:r>
            <a:endParaRPr lang="en-IN" sz="2400" b="0" strike="noStrike" spc="-1" dirty="0">
              <a:latin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609480" y="50760"/>
            <a:ext cx="10972440" cy="11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5400" b="0" strike="noStrike" spc="-1">
                <a:solidFill>
                  <a:srgbClr val="404040"/>
                </a:solidFill>
                <a:latin typeface="Arial" panose="020B0604020202020204"/>
                <a:ea typeface="Arial Unicode MS"/>
              </a:rPr>
              <a:t>Implicit Type Conversion </a:t>
            </a:r>
            <a:endParaRPr lang="en-IN" sz="5400" b="0" strike="noStrike" spc="-1">
              <a:latin typeface="Arial" panose="020B0604020202020204"/>
            </a:endParaRPr>
          </a:p>
        </p:txBody>
      </p:sp>
      <p:sp>
        <p:nvSpPr>
          <p:cNvPr id="245" name="CustomShape 2"/>
          <p:cNvSpPr/>
          <p:nvPr/>
        </p:nvSpPr>
        <p:spPr>
          <a:xfrm>
            <a:off x="609480" y="1193760"/>
            <a:ext cx="10972440" cy="452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4000" lnSpcReduction="10000"/>
          </a:bodyPr>
          <a:lstStyle/>
          <a:p>
            <a:pPr>
              <a:lnSpc>
                <a:spcPct val="90000"/>
              </a:lnSpc>
              <a:spcBef>
                <a:spcPts val="1000"/>
              </a:spcBef>
              <a:tabLst>
                <a:tab pos="0" algn="l"/>
              </a:tabLst>
            </a:pPr>
            <a:r>
              <a:rPr lang="en-IN" sz="3200" b="0" strike="noStrike" spc="-1" dirty="0">
                <a:solidFill>
                  <a:srgbClr val="000000"/>
                </a:solidFill>
                <a:latin typeface="inter-bold"/>
                <a:ea typeface="Arial Unicode MS"/>
              </a:rPr>
              <a:t>In Implicit type conversion of data types in Python, the Python interpreter automatically converts one data type to another without any user involvement. </a:t>
            </a:r>
            <a:endParaRPr lang="en-IN" sz="3200" b="0" strike="noStrike" spc="-1" dirty="0">
              <a:latin typeface="Arial" panose="020B0604020202020204"/>
            </a:endParaRPr>
          </a:p>
          <a:p>
            <a:pPr>
              <a:lnSpc>
                <a:spcPct val="90000"/>
              </a:lnSpc>
              <a:spcBef>
                <a:spcPts val="1000"/>
              </a:spcBef>
              <a:tabLst>
                <a:tab pos="0" algn="l"/>
              </a:tabLst>
            </a:pPr>
            <a:r>
              <a:rPr lang="en-US" sz="3200" b="0" strike="noStrike" spc="-1" dirty="0">
                <a:solidFill>
                  <a:srgbClr val="000000"/>
                </a:solidFill>
                <a:latin typeface="inter-bold"/>
                <a:ea typeface="Arial Unicode MS"/>
              </a:rPr>
              <a:t>Ex:- </a:t>
            </a:r>
            <a:endParaRPr lang="en-IN" sz="3200" b="0" strike="noStrike" spc="-1" dirty="0">
              <a:latin typeface="Arial" panose="020B0604020202020204"/>
            </a:endParaRPr>
          </a:p>
          <a:p>
            <a:pPr>
              <a:lnSpc>
                <a:spcPct val="90000"/>
              </a:lnSpc>
              <a:spcBef>
                <a:spcPts val="1000"/>
              </a:spcBef>
              <a:tabLst>
                <a:tab pos="0" algn="l"/>
              </a:tabLst>
            </a:pPr>
            <a:r>
              <a:rPr lang="en-US" sz="3200" b="0" strike="noStrike" spc="-1" dirty="0">
                <a:solidFill>
                  <a:srgbClr val="000000"/>
                </a:solidFill>
                <a:latin typeface="inter-bold"/>
                <a:ea typeface="Arial Unicode MS"/>
              </a:rPr>
              <a:t>a = 5</a:t>
            </a:r>
            <a:endParaRPr lang="en-IN" sz="3200" b="0" strike="noStrike" spc="-1" dirty="0">
              <a:latin typeface="Arial" panose="020B0604020202020204"/>
            </a:endParaRPr>
          </a:p>
          <a:p>
            <a:pPr>
              <a:lnSpc>
                <a:spcPct val="90000"/>
              </a:lnSpc>
              <a:spcBef>
                <a:spcPts val="1000"/>
              </a:spcBef>
              <a:tabLst>
                <a:tab pos="0" algn="l"/>
              </a:tabLst>
            </a:pPr>
            <a:r>
              <a:rPr lang="en-US" sz="3200" b="0" strike="noStrike" spc="-1" dirty="0">
                <a:solidFill>
                  <a:srgbClr val="000000"/>
                </a:solidFill>
                <a:latin typeface="inter-bold"/>
                <a:ea typeface="Arial Unicode MS"/>
              </a:rPr>
              <a:t>b = 2</a:t>
            </a:r>
            <a:endParaRPr lang="en-IN" sz="3200" b="0" strike="noStrike" spc="-1" dirty="0">
              <a:latin typeface="Arial" panose="020B0604020202020204"/>
            </a:endParaRPr>
          </a:p>
          <a:p>
            <a:pPr>
              <a:lnSpc>
                <a:spcPct val="90000"/>
              </a:lnSpc>
              <a:spcBef>
                <a:spcPts val="1000"/>
              </a:spcBef>
              <a:tabLst>
                <a:tab pos="0" algn="l"/>
              </a:tabLst>
            </a:pPr>
            <a:r>
              <a:rPr lang="en-US" sz="3200" b="0" strike="noStrike" spc="-1" dirty="0">
                <a:solidFill>
                  <a:srgbClr val="000000"/>
                </a:solidFill>
                <a:latin typeface="inter-bold"/>
                <a:ea typeface="Arial Unicode MS"/>
              </a:rPr>
              <a:t>value = a / b</a:t>
            </a:r>
            <a:endParaRPr lang="en-IN" sz="3200" b="0" strike="noStrike" spc="-1" dirty="0">
              <a:latin typeface="Arial" panose="020B0604020202020204"/>
            </a:endParaRPr>
          </a:p>
          <a:p>
            <a:pPr>
              <a:lnSpc>
                <a:spcPct val="90000"/>
              </a:lnSpc>
              <a:spcBef>
                <a:spcPts val="1000"/>
              </a:spcBef>
              <a:tabLst>
                <a:tab pos="0" algn="l"/>
              </a:tabLst>
            </a:pPr>
            <a:r>
              <a:rPr lang="en-US" sz="3200" b="0" strike="noStrike" spc="-1" dirty="0">
                <a:solidFill>
                  <a:srgbClr val="000000"/>
                </a:solidFill>
                <a:latin typeface="inter-bold"/>
                <a:ea typeface="Arial Unicode MS"/>
              </a:rPr>
              <a:t>print(value)</a:t>
            </a:r>
            <a:endParaRPr lang="en-IN" sz="3200" b="0" strike="noStrike" spc="-1" dirty="0">
              <a:latin typeface="Arial" panose="020B0604020202020204"/>
            </a:endParaRPr>
          </a:p>
          <a:p>
            <a:pPr>
              <a:lnSpc>
                <a:spcPct val="90000"/>
              </a:lnSpc>
              <a:spcBef>
                <a:spcPts val="1000"/>
              </a:spcBef>
              <a:tabLst>
                <a:tab pos="0" algn="l"/>
              </a:tabLst>
            </a:pPr>
            <a:r>
              <a:rPr lang="en-US" sz="3200" b="0" strike="noStrike" spc="-1" dirty="0">
                <a:solidFill>
                  <a:srgbClr val="000000"/>
                </a:solidFill>
                <a:latin typeface="inter-bold"/>
                <a:ea typeface="Arial Unicode MS"/>
              </a:rPr>
              <a:t>print(type(value))</a:t>
            </a:r>
            <a:endParaRPr lang="en-IN" sz="3200" b="0" strike="noStrike" spc="-1" dirty="0">
              <a:latin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609480" y="50760"/>
            <a:ext cx="10972440" cy="11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pPr>
            <a:r>
              <a:rPr lang="en-US" sz="5400" b="0" strike="noStrike" spc="-1">
                <a:solidFill>
                  <a:srgbClr val="404040"/>
                </a:solidFill>
                <a:latin typeface="Arial" panose="020B0604020202020204"/>
                <a:ea typeface="Arial Unicode MS"/>
              </a:rPr>
              <a:t>Explicit Type Conversion </a:t>
            </a:r>
            <a:endParaRPr lang="en-IN" sz="5400" b="0" strike="noStrike" spc="-1">
              <a:latin typeface="Arial" panose="020B0604020202020204"/>
            </a:endParaRPr>
          </a:p>
        </p:txBody>
      </p:sp>
      <p:sp>
        <p:nvSpPr>
          <p:cNvPr id="247" name="CustomShape 2"/>
          <p:cNvSpPr/>
          <p:nvPr/>
        </p:nvSpPr>
        <p:spPr>
          <a:xfrm>
            <a:off x="609480" y="1118520"/>
            <a:ext cx="10507680" cy="497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0"/>
              </a:spcBef>
              <a:tabLst>
                <a:tab pos="0" algn="l"/>
              </a:tabLst>
            </a:pPr>
            <a:r>
              <a:rPr lang="en-US" sz="2000" b="0" strike="noStrike" spc="-1" dirty="0">
                <a:solidFill>
                  <a:srgbClr val="000000"/>
                </a:solidFill>
                <a:latin typeface="inter-bold"/>
                <a:ea typeface="Arial Unicode MS"/>
              </a:rPr>
              <a:t>In the Cast/Explicit Type Conversion, Programmer converts one data type into another data type.</a:t>
            </a:r>
            <a:endParaRPr lang="en-IN" sz="2000" b="0" strike="noStrike" spc="-1" dirty="0">
              <a:latin typeface="Arial" panose="020B0604020202020204"/>
            </a:endParaRPr>
          </a:p>
          <a:p>
            <a:pPr marL="228600" indent="-227965">
              <a:lnSpc>
                <a:spcPct val="90000"/>
              </a:lnSpc>
              <a:spcBef>
                <a:spcPts val="1000"/>
              </a:spcBef>
              <a:buClr>
                <a:srgbClr val="000000"/>
              </a:buClr>
              <a:buFont typeface="Arial" panose="020B0604020202020204"/>
              <a:buChar char="•"/>
              <a:tabLst>
                <a:tab pos="0" algn="l"/>
              </a:tabLst>
            </a:pPr>
            <a:r>
              <a:rPr lang="en-US" sz="2000" b="0" strike="noStrike" spc="-1" dirty="0">
                <a:solidFill>
                  <a:srgbClr val="000000"/>
                </a:solidFill>
                <a:latin typeface="inter-bold"/>
                <a:ea typeface="Arial Unicode MS"/>
              </a:rPr>
              <a:t>int (n)</a:t>
            </a:r>
            <a:endParaRPr lang="en-IN" sz="2000" b="0" strike="noStrike" spc="-1" dirty="0">
              <a:latin typeface="Arial" panose="020B0604020202020204"/>
            </a:endParaRPr>
          </a:p>
          <a:p>
            <a:pPr marL="228600" indent="-227965">
              <a:lnSpc>
                <a:spcPct val="90000"/>
              </a:lnSpc>
              <a:spcBef>
                <a:spcPts val="1000"/>
              </a:spcBef>
              <a:buClr>
                <a:srgbClr val="000000"/>
              </a:buClr>
              <a:buFont typeface="Arial" panose="020B0604020202020204"/>
              <a:buChar char="•"/>
              <a:tabLst>
                <a:tab pos="0" algn="l"/>
              </a:tabLst>
            </a:pPr>
            <a:r>
              <a:rPr lang="en-US" sz="2000" b="0" strike="noStrike" spc="-1" dirty="0">
                <a:solidFill>
                  <a:srgbClr val="000000"/>
                </a:solidFill>
                <a:latin typeface="inter-bold"/>
                <a:ea typeface="Arial Unicode MS"/>
              </a:rPr>
              <a:t>float (n)</a:t>
            </a:r>
            <a:endParaRPr lang="en-IN" sz="2000" b="0" strike="noStrike" spc="-1" dirty="0">
              <a:latin typeface="Arial" panose="020B0604020202020204"/>
            </a:endParaRPr>
          </a:p>
          <a:p>
            <a:pPr marL="228600" indent="-227965">
              <a:lnSpc>
                <a:spcPct val="90000"/>
              </a:lnSpc>
              <a:spcBef>
                <a:spcPts val="1000"/>
              </a:spcBef>
              <a:buClr>
                <a:srgbClr val="000000"/>
              </a:buClr>
              <a:buFont typeface="Arial" panose="020B0604020202020204"/>
              <a:buChar char="•"/>
              <a:tabLst>
                <a:tab pos="0" algn="l"/>
              </a:tabLst>
            </a:pPr>
            <a:r>
              <a:rPr lang="en-US" sz="2000" b="0" strike="noStrike" spc="-1" dirty="0">
                <a:solidFill>
                  <a:srgbClr val="000000"/>
                </a:solidFill>
                <a:latin typeface="inter-bold"/>
                <a:ea typeface="Arial Unicode MS"/>
              </a:rPr>
              <a:t>complex (n) </a:t>
            </a:r>
            <a:endParaRPr lang="en-IN" sz="2000" b="0" strike="noStrike" spc="-1" dirty="0">
              <a:latin typeface="Arial" panose="020B0604020202020204"/>
            </a:endParaRPr>
          </a:p>
          <a:p>
            <a:pPr marL="228600" indent="-227965">
              <a:lnSpc>
                <a:spcPct val="90000"/>
              </a:lnSpc>
              <a:spcBef>
                <a:spcPts val="1000"/>
              </a:spcBef>
              <a:buClr>
                <a:srgbClr val="000000"/>
              </a:buClr>
              <a:buFont typeface="Arial" panose="020B0604020202020204"/>
              <a:buChar char="•"/>
              <a:tabLst>
                <a:tab pos="0" algn="l"/>
              </a:tabLst>
            </a:pPr>
            <a:r>
              <a:rPr lang="en-US" sz="2000" b="0" strike="noStrike" spc="-1" dirty="0">
                <a:solidFill>
                  <a:srgbClr val="000000"/>
                </a:solidFill>
                <a:latin typeface="inter-bold"/>
                <a:ea typeface="Arial Unicode MS"/>
              </a:rPr>
              <a:t>complex (x, y) where x is real part and y is imaginary part</a:t>
            </a:r>
            <a:endParaRPr lang="en-IN" sz="2000" b="0" strike="noStrike" spc="-1" dirty="0">
              <a:latin typeface="Arial" panose="020B0604020202020204"/>
            </a:endParaRPr>
          </a:p>
          <a:p>
            <a:pPr marL="228600" indent="-227965">
              <a:lnSpc>
                <a:spcPct val="90000"/>
              </a:lnSpc>
              <a:spcBef>
                <a:spcPts val="1000"/>
              </a:spcBef>
              <a:buClr>
                <a:srgbClr val="000000"/>
              </a:buClr>
              <a:buFont typeface="Arial" panose="020B0604020202020204"/>
              <a:buChar char="•"/>
              <a:tabLst>
                <a:tab pos="0" algn="l"/>
              </a:tabLst>
            </a:pPr>
            <a:r>
              <a:rPr lang="en-US" sz="2000" b="0" strike="noStrike" spc="-1" dirty="0">
                <a:solidFill>
                  <a:srgbClr val="000000"/>
                </a:solidFill>
                <a:latin typeface="inter-bold"/>
                <a:ea typeface="Arial Unicode MS"/>
              </a:rPr>
              <a:t>Ord(n)// asccii</a:t>
            </a:r>
            <a:endParaRPr lang="en-IN" sz="2000" b="0" strike="noStrike" spc="-1" dirty="0">
              <a:latin typeface="Arial" panose="020B0604020202020204"/>
            </a:endParaRPr>
          </a:p>
          <a:p>
            <a:pPr marL="228600" indent="-227965">
              <a:lnSpc>
                <a:spcPct val="90000"/>
              </a:lnSpc>
              <a:spcBef>
                <a:spcPts val="1000"/>
              </a:spcBef>
              <a:buClr>
                <a:srgbClr val="000000"/>
              </a:buClr>
              <a:buFont typeface="Arial" panose="020B0604020202020204"/>
              <a:buChar char="•"/>
              <a:tabLst>
                <a:tab pos="0" algn="l"/>
              </a:tabLst>
            </a:pPr>
            <a:r>
              <a:rPr lang="en-US" sz="2000" b="0" strike="noStrike" spc="-1" dirty="0">
                <a:solidFill>
                  <a:srgbClr val="000000"/>
                </a:solidFill>
                <a:latin typeface="inter-bold"/>
                <a:ea typeface="Arial Unicode MS"/>
              </a:rPr>
              <a:t>str (n)</a:t>
            </a:r>
            <a:endParaRPr lang="en-IN" sz="2000" b="0" strike="noStrike" spc="-1" dirty="0">
              <a:latin typeface="Arial" panose="020B0604020202020204"/>
            </a:endParaRPr>
          </a:p>
          <a:p>
            <a:pPr marL="228600" indent="-227965">
              <a:lnSpc>
                <a:spcPct val="90000"/>
              </a:lnSpc>
              <a:spcBef>
                <a:spcPts val="1000"/>
              </a:spcBef>
              <a:buClr>
                <a:srgbClr val="000000"/>
              </a:buClr>
              <a:buFont typeface="Arial" panose="020B0604020202020204"/>
              <a:buChar char="•"/>
              <a:tabLst>
                <a:tab pos="0" algn="l"/>
              </a:tabLst>
            </a:pPr>
            <a:r>
              <a:rPr lang="en-US" sz="2000" b="0" strike="noStrike" spc="-1" dirty="0">
                <a:solidFill>
                  <a:srgbClr val="000000"/>
                </a:solidFill>
                <a:latin typeface="inter-bold"/>
                <a:ea typeface="Arial Unicode MS"/>
              </a:rPr>
              <a:t>list(n)</a:t>
            </a:r>
            <a:endParaRPr lang="en-IN" sz="2000" b="0" strike="noStrike" spc="-1" dirty="0">
              <a:latin typeface="Arial" panose="020B0604020202020204"/>
            </a:endParaRPr>
          </a:p>
          <a:p>
            <a:pPr marL="228600" indent="-227965">
              <a:lnSpc>
                <a:spcPct val="90000"/>
              </a:lnSpc>
              <a:spcBef>
                <a:spcPts val="1000"/>
              </a:spcBef>
              <a:buClr>
                <a:srgbClr val="000000"/>
              </a:buClr>
              <a:buFont typeface="Arial" panose="020B0604020202020204"/>
              <a:buChar char="•"/>
              <a:tabLst>
                <a:tab pos="0" algn="l"/>
              </a:tabLst>
            </a:pPr>
            <a:r>
              <a:rPr lang="en-US" sz="2000" b="0" strike="noStrike" spc="-1" dirty="0">
                <a:solidFill>
                  <a:srgbClr val="000000"/>
                </a:solidFill>
                <a:latin typeface="inter-bold"/>
                <a:ea typeface="Arial Unicode MS"/>
              </a:rPr>
              <a:t>tuple(n)</a:t>
            </a:r>
            <a:endParaRPr lang="en-IN" sz="2000" b="0" strike="noStrike" spc="-1" dirty="0">
              <a:latin typeface="Arial" panose="020B0604020202020204"/>
            </a:endParaRPr>
          </a:p>
          <a:p>
            <a:pPr marL="228600" indent="-227965">
              <a:lnSpc>
                <a:spcPct val="90000"/>
              </a:lnSpc>
              <a:spcBef>
                <a:spcPts val="1000"/>
              </a:spcBef>
              <a:buClr>
                <a:srgbClr val="000000"/>
              </a:buClr>
              <a:buFont typeface="Arial" panose="020B0604020202020204"/>
              <a:buChar char="•"/>
              <a:tabLst>
                <a:tab pos="0" algn="l"/>
              </a:tabLst>
            </a:pPr>
            <a:r>
              <a:rPr lang="en-US" sz="2000" b="0" strike="noStrike" spc="-1" dirty="0">
                <a:solidFill>
                  <a:srgbClr val="000000"/>
                </a:solidFill>
                <a:latin typeface="inter-bold"/>
                <a:ea typeface="Arial Unicode MS"/>
              </a:rPr>
              <a:t>bin (n)</a:t>
            </a:r>
            <a:endParaRPr lang="en-IN" sz="2000" b="0" strike="noStrike" spc="-1" dirty="0">
              <a:latin typeface="Arial" panose="020B0604020202020204"/>
            </a:endParaRPr>
          </a:p>
          <a:p>
            <a:pPr marL="228600" indent="-227965">
              <a:lnSpc>
                <a:spcPct val="90000"/>
              </a:lnSpc>
              <a:spcBef>
                <a:spcPts val="1000"/>
              </a:spcBef>
              <a:buClr>
                <a:srgbClr val="000000"/>
              </a:buClr>
              <a:buFont typeface="Arial" panose="020B0604020202020204"/>
              <a:buChar char="•"/>
              <a:tabLst>
                <a:tab pos="0" algn="l"/>
              </a:tabLst>
            </a:pPr>
            <a:r>
              <a:rPr lang="en-US" sz="2000" b="0" strike="noStrike" spc="-1" dirty="0">
                <a:solidFill>
                  <a:srgbClr val="000000"/>
                </a:solidFill>
                <a:latin typeface="inter-bold"/>
                <a:ea typeface="Arial Unicode MS"/>
              </a:rPr>
              <a:t>oct (n)</a:t>
            </a:r>
            <a:endParaRPr lang="en-IN" sz="2000" b="0" strike="noStrike" spc="-1" dirty="0">
              <a:latin typeface="Arial" panose="020B0604020202020204"/>
            </a:endParaRPr>
          </a:p>
          <a:p>
            <a:pPr marL="228600" indent="-227965">
              <a:lnSpc>
                <a:spcPct val="90000"/>
              </a:lnSpc>
              <a:spcBef>
                <a:spcPts val="1000"/>
              </a:spcBef>
              <a:buClr>
                <a:srgbClr val="000000"/>
              </a:buClr>
              <a:buFont typeface="Arial" panose="020B0604020202020204"/>
              <a:buChar char="•"/>
              <a:tabLst>
                <a:tab pos="0" algn="l"/>
              </a:tabLst>
            </a:pPr>
            <a:r>
              <a:rPr lang="en-US" sz="2000" b="0" strike="noStrike" spc="-1" dirty="0">
                <a:solidFill>
                  <a:srgbClr val="000000"/>
                </a:solidFill>
                <a:latin typeface="inter-bold"/>
                <a:ea typeface="Arial Unicode MS"/>
              </a:rPr>
              <a:t>hex (n )</a:t>
            </a:r>
            <a:endParaRPr lang="en-IN" sz="2000" b="0" strike="noStrike" spc="-1" dirty="0">
              <a:latin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extShape 1"/>
          <p:cNvSpPr txBox="1"/>
          <p:nvPr/>
        </p:nvSpPr>
        <p:spPr>
          <a:xfrm>
            <a:off x="2120760" y="339480"/>
            <a:ext cx="9775800" cy="723960"/>
          </a:xfrm>
          <a:prstGeom prst="rect">
            <a:avLst/>
          </a:prstGeom>
          <a:noFill/>
          <a:ln>
            <a:noFill/>
          </a:ln>
        </p:spPr>
        <p:txBody>
          <a:bodyPr lIns="90000" tIns="45000" rIns="90000" bIns="45000" anchor="ctr">
            <a:noAutofit/>
          </a:bodyPr>
          <a:lstStyle/>
          <a:p>
            <a:pPr>
              <a:lnSpc>
                <a:spcPct val="90000"/>
              </a:lnSpc>
              <a:spcBef>
                <a:spcPts val="1000"/>
              </a:spcBef>
              <a:tabLst>
                <a:tab pos="0" algn="l"/>
              </a:tabLst>
            </a:pPr>
            <a:r>
              <a:rPr lang="en-US" sz="5400" b="0" strike="noStrike" spc="-1">
                <a:solidFill>
                  <a:srgbClr val="FFFFFF"/>
                </a:solidFill>
                <a:latin typeface="Arial" panose="020B0604020202020204"/>
                <a:ea typeface="Arial Unicode MS"/>
              </a:rPr>
              <a:t>Conditional Statement	</a:t>
            </a:r>
            <a:endParaRPr lang="en-US" sz="5400" b="0" strike="noStrike" spc="-1">
              <a:solidFill>
                <a:srgbClr val="000000"/>
              </a:solidFill>
              <a:latin typeface="Arial" panose="020B0604020202020204"/>
            </a:endParaRPr>
          </a:p>
        </p:txBody>
      </p:sp>
      <p:sp>
        <p:nvSpPr>
          <p:cNvPr id="249" name="CustomShape 2"/>
          <p:cNvSpPr/>
          <p:nvPr/>
        </p:nvSpPr>
        <p:spPr>
          <a:xfrm>
            <a:off x="415080" y="1539720"/>
            <a:ext cx="10810800" cy="439737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dirty="0">
                <a:solidFill>
                  <a:srgbClr val="273239"/>
                </a:solidFill>
                <a:latin typeface="inter-bold"/>
                <a:ea typeface="Arial Unicode MS"/>
              </a:rPr>
              <a:t>There comes situations in real life when we need to make some decisions and based on these decisions, we decide what should we do next. Similar situations arise in programming also where we need to make some decisions and based on these decisions we will execute the next block of code. Decision-making statements in programming languages decide the direction of the flow of program execution. </a:t>
            </a:r>
            <a:endParaRPr lang="en-IN" sz="2000" b="0" strike="noStrike" spc="-1" dirty="0">
              <a:latin typeface="Arial" panose="020B0604020202020204"/>
            </a:endParaRPr>
          </a:p>
          <a:p>
            <a:pPr algn="just">
              <a:lnSpc>
                <a:spcPct val="100000"/>
              </a:lnSpc>
            </a:pPr>
            <a:endParaRPr lang="en-IN" sz="2000" b="0" strike="noStrike" spc="-1" dirty="0">
              <a:latin typeface="Arial" panose="020B0604020202020204"/>
            </a:endParaRPr>
          </a:p>
          <a:p>
            <a:pPr algn="just">
              <a:lnSpc>
                <a:spcPct val="100000"/>
              </a:lnSpc>
            </a:pPr>
            <a:r>
              <a:rPr lang="en-US" sz="2000" b="0" strike="noStrike" spc="-1" dirty="0">
                <a:solidFill>
                  <a:srgbClr val="273239"/>
                </a:solidFill>
                <a:latin typeface="inter-bold"/>
                <a:ea typeface="Arial Unicode MS"/>
              </a:rPr>
              <a:t>Conditional statement/Decision making statements in programming languages decides the direction of flow of program execution.</a:t>
            </a:r>
            <a:endParaRPr lang="en-IN" sz="2000" b="0" strike="noStrike" spc="-1" dirty="0">
              <a:latin typeface="Arial" panose="020B0604020202020204"/>
            </a:endParaRPr>
          </a:p>
          <a:p>
            <a:pPr algn="just">
              <a:lnSpc>
                <a:spcPct val="100000"/>
              </a:lnSpc>
            </a:pPr>
            <a:endParaRPr lang="en-IN" sz="2000" b="0" strike="noStrike" spc="-1" dirty="0">
              <a:latin typeface="Arial" panose="020B0604020202020204"/>
            </a:endParaRPr>
          </a:p>
          <a:p>
            <a:pPr marL="342900" indent="-342900" algn="just">
              <a:lnSpc>
                <a:spcPct val="100000"/>
              </a:lnSpc>
              <a:buClr>
                <a:srgbClr val="273239"/>
              </a:buClr>
              <a:buFont typeface="Arial" panose="020B0604020202020204"/>
              <a:buChar char="•"/>
            </a:pPr>
            <a:r>
              <a:rPr lang="en-IN" sz="2000" b="1" strike="noStrike" spc="-1" dirty="0">
                <a:solidFill>
                  <a:srgbClr val="273239"/>
                </a:solidFill>
                <a:latin typeface="inter-bold"/>
                <a:ea typeface="Arial Unicode MS"/>
              </a:rPr>
              <a:t>Simple If</a:t>
            </a:r>
            <a:endParaRPr lang="en-IN" sz="2000" b="0" strike="noStrike" spc="-1" dirty="0">
              <a:latin typeface="Arial" panose="020B0604020202020204"/>
            </a:endParaRPr>
          </a:p>
          <a:p>
            <a:pPr marL="342900" indent="-342900" algn="just">
              <a:lnSpc>
                <a:spcPct val="100000"/>
              </a:lnSpc>
              <a:buClr>
                <a:srgbClr val="273239"/>
              </a:buClr>
              <a:buFont typeface="Arial" panose="020B0604020202020204"/>
              <a:buChar char="•"/>
            </a:pPr>
            <a:r>
              <a:rPr lang="en-IN" sz="2000" b="1" strike="noStrike" spc="-1" dirty="0">
                <a:solidFill>
                  <a:srgbClr val="273239"/>
                </a:solidFill>
                <a:latin typeface="inter-bold"/>
                <a:ea typeface="Arial Unicode MS"/>
              </a:rPr>
              <a:t>If else statement</a:t>
            </a:r>
            <a:endParaRPr lang="en-IN" sz="2000" b="0" strike="noStrike" spc="-1" dirty="0">
              <a:latin typeface="Arial" panose="020B0604020202020204"/>
            </a:endParaRPr>
          </a:p>
          <a:p>
            <a:pPr marL="342900" indent="-342900" algn="just">
              <a:lnSpc>
                <a:spcPct val="100000"/>
              </a:lnSpc>
              <a:buClr>
                <a:srgbClr val="273239"/>
              </a:buClr>
              <a:buFont typeface="Arial" panose="020B0604020202020204"/>
              <a:buChar char="•"/>
            </a:pPr>
            <a:r>
              <a:rPr lang="en-IN" sz="2000" b="1" strike="noStrike" spc="-1" dirty="0" err="1">
                <a:solidFill>
                  <a:srgbClr val="273239"/>
                </a:solidFill>
                <a:latin typeface="inter-bold"/>
                <a:ea typeface="Arial Unicode MS"/>
              </a:rPr>
              <a:t>elif</a:t>
            </a:r>
            <a:r>
              <a:rPr lang="en-IN" sz="2000" b="1" strike="noStrike" spc="-1" dirty="0">
                <a:solidFill>
                  <a:srgbClr val="273239"/>
                </a:solidFill>
                <a:latin typeface="inter-bold"/>
                <a:ea typeface="Arial Unicode MS"/>
              </a:rPr>
              <a:t> ladder</a:t>
            </a:r>
            <a:endParaRPr lang="en-IN" sz="2000" b="0" strike="noStrike" spc="-1" dirty="0">
              <a:latin typeface="Arial" panose="020B0604020202020204"/>
            </a:endParaRPr>
          </a:p>
          <a:p>
            <a:pPr marL="342900" indent="-342900" algn="l">
              <a:lnSpc>
                <a:spcPct val="100000"/>
              </a:lnSpc>
              <a:buClr>
                <a:srgbClr val="273239"/>
              </a:buClr>
              <a:buFont typeface="Arial" panose="020B0604020202020204"/>
              <a:buChar char="•"/>
            </a:pPr>
            <a:r>
              <a:rPr lang="en-IN" sz="2000" b="1" strike="noStrike" spc="-1" dirty="0">
                <a:solidFill>
                  <a:srgbClr val="273239"/>
                </a:solidFill>
                <a:latin typeface="inter-bold"/>
                <a:ea typeface="Arial Unicode MS"/>
              </a:rPr>
              <a:t>Nested if</a:t>
            </a:r>
            <a:endParaRPr lang="en-IN" sz="2000" b="1" strike="noStrike" spc="-1" dirty="0">
              <a:solidFill>
                <a:srgbClr val="273239"/>
              </a:solidFill>
              <a:latin typeface="inter-bold"/>
              <a:ea typeface="Arial Unicode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3526560" y="195840"/>
            <a:ext cx="4089960" cy="609120"/>
          </a:xfrm>
          <a:prstGeom prst="roundRect">
            <a:avLst>
              <a:gd name="adj" fmla="val 16667"/>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p:style>
        <p:txBody>
          <a:bodyPr lIns="122040" tIns="60840" rIns="122040" bIns="60840" anchor="ctr">
            <a:noAutofit/>
          </a:bodyPr>
          <a:lstStyle/>
          <a:p>
            <a:pPr algn="ctr">
              <a:lnSpc>
                <a:spcPct val="100000"/>
              </a:lnSpc>
            </a:pPr>
            <a:r>
              <a:rPr lang="en-US" sz="2400" b="0" strike="noStrike" spc="-1">
                <a:solidFill>
                  <a:srgbClr val="FFFFFF"/>
                </a:solidFill>
                <a:latin typeface="inter-bold"/>
                <a:ea typeface="Arial Unicode MS"/>
              </a:rPr>
              <a:t>Conditional statement</a:t>
            </a:r>
            <a:endParaRPr lang="en-US" sz="2400" b="0" strike="noStrike" spc="-1">
              <a:solidFill>
                <a:srgbClr val="FFFFFF"/>
              </a:solidFill>
              <a:latin typeface="inter-bold"/>
              <a:ea typeface="Arial Unicode MS"/>
            </a:endParaRPr>
          </a:p>
        </p:txBody>
      </p:sp>
      <p:sp>
        <p:nvSpPr>
          <p:cNvPr id="251" name="Line 2"/>
          <p:cNvSpPr/>
          <p:nvPr/>
        </p:nvSpPr>
        <p:spPr>
          <a:xfrm>
            <a:off x="5571720" y="804960"/>
            <a:ext cx="0" cy="51588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p:style>
      </p:sp>
      <p:sp>
        <p:nvSpPr>
          <p:cNvPr id="252" name="Line 3"/>
          <p:cNvSpPr/>
          <p:nvPr/>
        </p:nvSpPr>
        <p:spPr>
          <a:xfrm>
            <a:off x="1212480" y="1320840"/>
            <a:ext cx="9339840"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p:style>
      </p:sp>
      <p:sp>
        <p:nvSpPr>
          <p:cNvPr id="253" name="CustomShape 4"/>
          <p:cNvSpPr/>
          <p:nvPr/>
        </p:nvSpPr>
        <p:spPr>
          <a:xfrm>
            <a:off x="1212480" y="1320840"/>
            <a:ext cx="360" cy="693360"/>
          </a:xfrm>
          <a:custGeom>
            <a:avLst/>
            <a:gdLst/>
            <a:ahLst/>
            <a:cxnLst/>
            <a:rect l="l" t="t" r="r" b="b"/>
            <a:pathLst>
              <a:path w="21600" h="21600">
                <a:moveTo>
                  <a:pt x="0" y="0"/>
                </a:moveTo>
                <a:lnTo>
                  <a:pt x="21600" y="21600"/>
                </a:lnTo>
              </a:path>
            </a:pathLst>
          </a:custGeom>
          <a:noFill/>
          <a:ln>
            <a:solidFill>
              <a:schemeClr val="accent1">
                <a:lumMod val="75000"/>
              </a:schemeClr>
            </a:solidFill>
            <a:tailEnd type="arrow" w="med" len="med"/>
          </a:ln>
        </p:spPr>
        <p:style>
          <a:lnRef idx="1">
            <a:schemeClr val="accent1"/>
          </a:lnRef>
          <a:fillRef idx="0">
            <a:schemeClr val="accent1"/>
          </a:fillRef>
          <a:effectRef idx="0">
            <a:schemeClr val="accent1"/>
          </a:effectRef>
          <a:fontRef idx="minor"/>
        </p:style>
      </p:sp>
      <p:sp>
        <p:nvSpPr>
          <p:cNvPr id="254" name="CustomShape 5"/>
          <p:cNvSpPr/>
          <p:nvPr/>
        </p:nvSpPr>
        <p:spPr>
          <a:xfrm>
            <a:off x="298080" y="2014560"/>
            <a:ext cx="2106720" cy="1731600"/>
          </a:xfrm>
          <a:prstGeom prst="roundRect">
            <a:avLst>
              <a:gd name="adj" fmla="val 16667"/>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p:style>
        <p:txBody>
          <a:bodyPr lIns="122040" tIns="60840" rIns="122040" bIns="60840" anchor="ctr">
            <a:noAutofit/>
          </a:bodyPr>
          <a:lstStyle/>
          <a:p>
            <a:pPr algn="ctr">
              <a:lnSpc>
                <a:spcPct val="100000"/>
              </a:lnSpc>
            </a:pPr>
            <a:r>
              <a:rPr lang="en-US" sz="2000" b="0" strike="noStrike" spc="-1" dirty="0">
                <a:solidFill>
                  <a:srgbClr val="FFFFFF"/>
                </a:solidFill>
                <a:latin typeface="inter-bold"/>
                <a:ea typeface="Arial Unicode MS"/>
              </a:rPr>
              <a:t>If condition:</a:t>
            </a:r>
            <a:endParaRPr lang="en-IN" sz="2000" b="0" strike="noStrike" spc="-1" dirty="0">
              <a:latin typeface="Arial" panose="020B0604020202020204"/>
            </a:endParaRPr>
          </a:p>
          <a:p>
            <a:pPr algn="ctr">
              <a:lnSpc>
                <a:spcPct val="100000"/>
              </a:lnSpc>
            </a:pPr>
            <a:r>
              <a:rPr lang="en-US" sz="2000" b="0" strike="noStrike" spc="-1" dirty="0">
                <a:solidFill>
                  <a:srgbClr val="FFFFFF"/>
                </a:solidFill>
                <a:latin typeface="inter-bold"/>
                <a:ea typeface="Arial Unicode MS"/>
              </a:rPr>
              <a:t>State-1</a:t>
            </a:r>
            <a:endParaRPr lang="en-IN" sz="2000" b="0" strike="noStrike" spc="-1" dirty="0">
              <a:latin typeface="Arial" panose="020B0604020202020204"/>
            </a:endParaRPr>
          </a:p>
          <a:p>
            <a:pPr algn="ctr">
              <a:lnSpc>
                <a:spcPct val="100000"/>
              </a:lnSpc>
            </a:pPr>
            <a:r>
              <a:rPr lang="en-US" sz="2000" b="0" strike="noStrike" spc="-1" dirty="0">
                <a:solidFill>
                  <a:srgbClr val="FFFFFF"/>
                </a:solidFill>
                <a:latin typeface="inter-bold"/>
                <a:ea typeface="Arial Unicode MS"/>
              </a:rPr>
              <a:t>State-2</a:t>
            </a:r>
            <a:endParaRPr lang="en-US" sz="2000" b="0" strike="noStrike" spc="-1" dirty="0">
              <a:solidFill>
                <a:srgbClr val="FFFFFF"/>
              </a:solidFill>
              <a:latin typeface="inter-bold"/>
              <a:ea typeface="Arial Unicode MS"/>
            </a:endParaRPr>
          </a:p>
        </p:txBody>
      </p:sp>
      <p:sp>
        <p:nvSpPr>
          <p:cNvPr id="255" name="CustomShape 6"/>
          <p:cNvSpPr/>
          <p:nvPr/>
        </p:nvSpPr>
        <p:spPr>
          <a:xfrm>
            <a:off x="196560" y="4046400"/>
            <a:ext cx="1929960" cy="427990"/>
          </a:xfrm>
          <a:prstGeom prst="rect">
            <a:avLst/>
          </a:prstGeom>
          <a:noFill/>
          <a:ln>
            <a:solidFill>
              <a:schemeClr val="accent1">
                <a:lumMod val="75000"/>
              </a:schemeClr>
            </a:solidFill>
          </a:ln>
        </p:spPr>
        <p:style>
          <a:lnRef idx="0">
            <a:scrgbClr r="0" g="0" b="0"/>
          </a:lnRef>
          <a:fillRef idx="0">
            <a:scrgbClr r="0" g="0" b="0"/>
          </a:fillRef>
          <a:effectRef idx="0">
            <a:scrgbClr r="0" g="0" b="0"/>
          </a:effectRef>
          <a:fontRef idx="minor"/>
        </p:style>
        <p:txBody>
          <a:bodyPr lIns="122040" tIns="60840" rIns="122040" bIns="60840">
            <a:spAutoFit/>
          </a:bodyPr>
          <a:lstStyle/>
          <a:p>
            <a:pPr>
              <a:lnSpc>
                <a:spcPct val="100000"/>
              </a:lnSpc>
            </a:pPr>
            <a:r>
              <a:rPr lang="en-US" sz="2000" b="0" strike="noStrike" spc="-1">
                <a:solidFill>
                  <a:srgbClr val="000000"/>
                </a:solidFill>
                <a:latin typeface="inter-bold"/>
                <a:ea typeface="Arial Unicode MS"/>
              </a:rPr>
              <a:t>    Simple if</a:t>
            </a:r>
            <a:endParaRPr lang="en-US" sz="2000" b="0" strike="noStrike" spc="-1">
              <a:solidFill>
                <a:srgbClr val="000000"/>
              </a:solidFill>
              <a:latin typeface="inter-bold"/>
              <a:ea typeface="Arial Unicode MS"/>
            </a:endParaRPr>
          </a:p>
        </p:txBody>
      </p:sp>
      <p:sp>
        <p:nvSpPr>
          <p:cNvPr id="256" name="CustomShape 7"/>
          <p:cNvSpPr/>
          <p:nvPr/>
        </p:nvSpPr>
        <p:spPr>
          <a:xfrm>
            <a:off x="4192200" y="1320840"/>
            <a:ext cx="360" cy="693360"/>
          </a:xfrm>
          <a:custGeom>
            <a:avLst/>
            <a:gdLst/>
            <a:ahLst/>
            <a:cxnLst/>
            <a:rect l="l" t="t" r="r" b="b"/>
            <a:pathLst>
              <a:path w="21600" h="21600">
                <a:moveTo>
                  <a:pt x="0" y="0"/>
                </a:moveTo>
                <a:lnTo>
                  <a:pt x="21600" y="21600"/>
                </a:lnTo>
              </a:path>
            </a:pathLst>
          </a:custGeom>
          <a:noFill/>
          <a:ln>
            <a:solidFill>
              <a:schemeClr val="accent1">
                <a:lumMod val="75000"/>
              </a:schemeClr>
            </a:solidFill>
            <a:tailEnd type="arrow" w="med" len="med"/>
          </a:ln>
        </p:spPr>
        <p:style>
          <a:lnRef idx="1">
            <a:schemeClr val="accent1"/>
          </a:lnRef>
          <a:fillRef idx="0">
            <a:schemeClr val="accent1"/>
          </a:fillRef>
          <a:effectRef idx="0">
            <a:schemeClr val="accent1"/>
          </a:effectRef>
          <a:fontRef idx="minor"/>
        </p:style>
      </p:sp>
      <p:sp>
        <p:nvSpPr>
          <p:cNvPr id="257" name="CustomShape 8"/>
          <p:cNvSpPr/>
          <p:nvPr/>
        </p:nvSpPr>
        <p:spPr>
          <a:xfrm>
            <a:off x="3198600" y="2046600"/>
            <a:ext cx="2106720" cy="1962360"/>
          </a:xfrm>
          <a:prstGeom prst="roundRect">
            <a:avLst>
              <a:gd name="adj" fmla="val 16667"/>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p:style>
        <p:txBody>
          <a:bodyPr lIns="122040" tIns="60840" rIns="122040" bIns="60840" anchor="ctr">
            <a:noAutofit/>
          </a:bodyPr>
          <a:lstStyle/>
          <a:p>
            <a:pPr>
              <a:lnSpc>
                <a:spcPct val="100000"/>
              </a:lnSpc>
            </a:pPr>
            <a:r>
              <a:rPr lang="en-US" sz="2000" b="0" strike="noStrike" spc="-1" dirty="0">
                <a:solidFill>
                  <a:srgbClr val="FFFFFF"/>
                </a:solidFill>
                <a:latin typeface="inter-bold"/>
                <a:ea typeface="Arial Unicode MS"/>
              </a:rPr>
              <a:t>If condition:</a:t>
            </a:r>
            <a:endParaRPr lang="en-IN" sz="2000" b="0" strike="noStrike" spc="-1" dirty="0">
              <a:latin typeface="Arial" panose="020B0604020202020204"/>
            </a:endParaRPr>
          </a:p>
          <a:p>
            <a:pPr>
              <a:lnSpc>
                <a:spcPct val="100000"/>
              </a:lnSpc>
            </a:pPr>
            <a:r>
              <a:rPr lang="en-US" sz="2000" b="0" strike="noStrike" spc="-1" dirty="0">
                <a:solidFill>
                  <a:srgbClr val="FFFFFF"/>
                </a:solidFill>
                <a:latin typeface="inter-bold"/>
                <a:ea typeface="Arial Unicode MS"/>
              </a:rPr>
              <a:t>     State-1</a:t>
            </a:r>
            <a:endParaRPr lang="en-IN" sz="2000" b="0" strike="noStrike" spc="-1" dirty="0">
              <a:latin typeface="Arial" panose="020B0604020202020204"/>
            </a:endParaRPr>
          </a:p>
          <a:p>
            <a:pPr>
              <a:lnSpc>
                <a:spcPct val="100000"/>
              </a:lnSpc>
            </a:pPr>
            <a:r>
              <a:rPr lang="en-US" sz="2000" b="0" strike="noStrike" spc="-1" dirty="0">
                <a:solidFill>
                  <a:srgbClr val="FFFFFF"/>
                </a:solidFill>
                <a:latin typeface="inter-bold"/>
                <a:ea typeface="Arial Unicode MS"/>
              </a:rPr>
              <a:t>else:</a:t>
            </a:r>
            <a:endParaRPr lang="en-IN" sz="2000" b="0" strike="noStrike" spc="-1" dirty="0">
              <a:latin typeface="Arial" panose="020B0604020202020204"/>
            </a:endParaRPr>
          </a:p>
          <a:p>
            <a:pPr>
              <a:lnSpc>
                <a:spcPct val="100000"/>
              </a:lnSpc>
            </a:pPr>
            <a:r>
              <a:rPr lang="en-US" sz="2000" b="0" strike="noStrike" spc="-1" dirty="0">
                <a:solidFill>
                  <a:srgbClr val="FFFFFF"/>
                </a:solidFill>
                <a:latin typeface="inter-bold"/>
                <a:ea typeface="Arial Unicode MS"/>
              </a:rPr>
              <a:t>     State-2</a:t>
            </a:r>
            <a:endParaRPr lang="en-IN" sz="2000" b="0" strike="noStrike" spc="-1" dirty="0">
              <a:latin typeface="Arial" panose="020B0604020202020204"/>
            </a:endParaRPr>
          </a:p>
          <a:p>
            <a:pPr algn="ctr">
              <a:lnSpc>
                <a:spcPct val="100000"/>
              </a:lnSpc>
            </a:pPr>
            <a:endParaRPr lang="en-IN" sz="2000" b="0" strike="noStrike" spc="-1" dirty="0">
              <a:latin typeface="Arial" panose="020B0604020202020204"/>
            </a:endParaRPr>
          </a:p>
        </p:txBody>
      </p:sp>
      <p:sp>
        <p:nvSpPr>
          <p:cNvPr id="258" name="CustomShape 9"/>
          <p:cNvSpPr/>
          <p:nvPr/>
        </p:nvSpPr>
        <p:spPr>
          <a:xfrm>
            <a:off x="3274560" y="4292640"/>
            <a:ext cx="1929960" cy="427990"/>
          </a:xfrm>
          <a:prstGeom prst="rect">
            <a:avLst/>
          </a:prstGeom>
          <a:noFill/>
          <a:ln>
            <a:solidFill>
              <a:schemeClr val="accent1">
                <a:lumMod val="75000"/>
              </a:schemeClr>
            </a:solidFill>
          </a:ln>
        </p:spPr>
        <p:style>
          <a:lnRef idx="0">
            <a:scrgbClr r="0" g="0" b="0"/>
          </a:lnRef>
          <a:fillRef idx="0">
            <a:scrgbClr r="0" g="0" b="0"/>
          </a:fillRef>
          <a:effectRef idx="0">
            <a:scrgbClr r="0" g="0" b="0"/>
          </a:effectRef>
          <a:fontRef idx="minor"/>
        </p:style>
        <p:txBody>
          <a:bodyPr lIns="122040" tIns="60840" rIns="122040" bIns="60840">
            <a:spAutoFit/>
          </a:bodyPr>
          <a:lstStyle/>
          <a:p>
            <a:pPr>
              <a:lnSpc>
                <a:spcPct val="100000"/>
              </a:lnSpc>
            </a:pPr>
            <a:r>
              <a:rPr lang="en-US" sz="2000" b="0" strike="noStrike" spc="-1">
                <a:solidFill>
                  <a:srgbClr val="000000"/>
                </a:solidFill>
                <a:latin typeface="inter-bold"/>
                <a:ea typeface="Arial Unicode MS"/>
              </a:rPr>
              <a:t>     if else</a:t>
            </a:r>
            <a:endParaRPr lang="en-US" sz="2000" b="0" strike="noStrike" spc="-1">
              <a:solidFill>
                <a:srgbClr val="000000"/>
              </a:solidFill>
              <a:latin typeface="inter-bold"/>
              <a:ea typeface="Arial Unicode MS"/>
            </a:endParaRPr>
          </a:p>
        </p:txBody>
      </p:sp>
      <p:sp>
        <p:nvSpPr>
          <p:cNvPr id="259" name="CustomShape 10"/>
          <p:cNvSpPr/>
          <p:nvPr/>
        </p:nvSpPr>
        <p:spPr>
          <a:xfrm>
            <a:off x="7401600" y="1320840"/>
            <a:ext cx="360" cy="693360"/>
          </a:xfrm>
          <a:custGeom>
            <a:avLst/>
            <a:gdLst/>
            <a:ahLst/>
            <a:cxnLst/>
            <a:rect l="l" t="t" r="r" b="b"/>
            <a:pathLst>
              <a:path w="21600" h="21600">
                <a:moveTo>
                  <a:pt x="0" y="0"/>
                </a:moveTo>
                <a:lnTo>
                  <a:pt x="21600" y="21600"/>
                </a:lnTo>
              </a:path>
            </a:pathLst>
          </a:custGeom>
          <a:noFill/>
          <a:ln>
            <a:solidFill>
              <a:schemeClr val="accent1">
                <a:lumMod val="75000"/>
              </a:schemeClr>
            </a:solidFill>
            <a:tailEnd type="arrow" w="med" len="med"/>
          </a:ln>
        </p:spPr>
        <p:style>
          <a:lnRef idx="1">
            <a:schemeClr val="accent1"/>
          </a:lnRef>
          <a:fillRef idx="0">
            <a:schemeClr val="accent1"/>
          </a:fillRef>
          <a:effectRef idx="0">
            <a:schemeClr val="accent1"/>
          </a:effectRef>
          <a:fontRef idx="minor"/>
        </p:style>
      </p:sp>
      <p:sp>
        <p:nvSpPr>
          <p:cNvPr id="260" name="CustomShape 11"/>
          <p:cNvSpPr/>
          <p:nvPr/>
        </p:nvSpPr>
        <p:spPr>
          <a:xfrm>
            <a:off x="6098760" y="2014560"/>
            <a:ext cx="2453400" cy="3549600"/>
          </a:xfrm>
          <a:prstGeom prst="roundRect">
            <a:avLst>
              <a:gd name="adj" fmla="val 16667"/>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p:style>
        <p:txBody>
          <a:bodyPr lIns="122040" tIns="60840" rIns="122040" bIns="60840" anchor="ctr">
            <a:noAutofit/>
          </a:bodyPr>
          <a:lstStyle/>
          <a:p>
            <a:pPr>
              <a:lnSpc>
                <a:spcPct val="100000"/>
              </a:lnSpc>
            </a:pPr>
            <a:r>
              <a:rPr lang="en-US" sz="2000" b="0" strike="noStrike" spc="-1" dirty="0">
                <a:solidFill>
                  <a:srgbClr val="FFFFFF"/>
                </a:solidFill>
                <a:latin typeface="inter-bold"/>
                <a:ea typeface="Arial Unicode MS"/>
              </a:rPr>
              <a:t>If condition:</a:t>
            </a:r>
            <a:endParaRPr lang="en-IN" sz="2000" b="0" strike="noStrike" spc="-1" dirty="0">
              <a:latin typeface="Arial" panose="020B0604020202020204"/>
            </a:endParaRPr>
          </a:p>
          <a:p>
            <a:pPr>
              <a:lnSpc>
                <a:spcPct val="100000"/>
              </a:lnSpc>
            </a:pPr>
            <a:r>
              <a:rPr lang="en-US" sz="2000" b="0" strike="noStrike" spc="-1" dirty="0">
                <a:solidFill>
                  <a:srgbClr val="FFFFFF"/>
                </a:solidFill>
                <a:latin typeface="inter-bold"/>
                <a:ea typeface="Arial Unicode MS"/>
              </a:rPr>
              <a:t>     State-1</a:t>
            </a:r>
            <a:endParaRPr lang="en-IN" sz="2000" b="0" strike="noStrike" spc="-1" dirty="0">
              <a:latin typeface="Arial" panose="020B0604020202020204"/>
            </a:endParaRPr>
          </a:p>
          <a:p>
            <a:pPr>
              <a:lnSpc>
                <a:spcPct val="100000"/>
              </a:lnSpc>
            </a:pPr>
            <a:r>
              <a:rPr lang="en-US" sz="2000" b="0" strike="noStrike" spc="-1" dirty="0" err="1">
                <a:solidFill>
                  <a:srgbClr val="FFFFFF"/>
                </a:solidFill>
                <a:latin typeface="inter-bold"/>
                <a:ea typeface="Arial Unicode MS"/>
              </a:rPr>
              <a:t>elif</a:t>
            </a:r>
            <a:r>
              <a:rPr lang="en-US" sz="2000" b="0" strike="noStrike" spc="-1" dirty="0">
                <a:solidFill>
                  <a:srgbClr val="FFFFFF"/>
                </a:solidFill>
                <a:latin typeface="inter-bold"/>
                <a:ea typeface="Arial Unicode MS"/>
              </a:rPr>
              <a:t>:</a:t>
            </a:r>
            <a:endParaRPr lang="en-IN" sz="2000" b="0" strike="noStrike" spc="-1" dirty="0">
              <a:latin typeface="Arial" panose="020B0604020202020204"/>
            </a:endParaRPr>
          </a:p>
          <a:p>
            <a:pPr>
              <a:lnSpc>
                <a:spcPct val="100000"/>
              </a:lnSpc>
            </a:pPr>
            <a:r>
              <a:rPr lang="en-US" sz="2000" b="0" strike="noStrike" spc="-1" dirty="0">
                <a:solidFill>
                  <a:srgbClr val="FFFFFF"/>
                </a:solidFill>
                <a:latin typeface="inter-bold"/>
                <a:ea typeface="Arial Unicode MS"/>
              </a:rPr>
              <a:t>     State-2</a:t>
            </a:r>
            <a:endParaRPr lang="en-IN" sz="2000" b="0" strike="noStrike" spc="-1" dirty="0">
              <a:latin typeface="Arial" panose="020B0604020202020204"/>
            </a:endParaRPr>
          </a:p>
          <a:p>
            <a:pPr>
              <a:lnSpc>
                <a:spcPct val="100000"/>
              </a:lnSpc>
            </a:pPr>
            <a:r>
              <a:rPr lang="en-US" sz="2000" b="0" strike="noStrike" spc="-1" dirty="0" err="1">
                <a:solidFill>
                  <a:srgbClr val="FFFFFF"/>
                </a:solidFill>
                <a:latin typeface="inter-bold"/>
                <a:ea typeface="Arial Unicode MS"/>
              </a:rPr>
              <a:t>elif</a:t>
            </a:r>
            <a:r>
              <a:rPr lang="en-US" sz="2000" b="0" strike="noStrike" spc="-1" dirty="0">
                <a:solidFill>
                  <a:srgbClr val="FFFFFF"/>
                </a:solidFill>
                <a:latin typeface="inter-bold"/>
                <a:ea typeface="Arial Unicode MS"/>
              </a:rPr>
              <a:t>:</a:t>
            </a:r>
            <a:endParaRPr lang="en-IN" sz="2000" b="0" strike="noStrike" spc="-1" dirty="0">
              <a:latin typeface="Arial" panose="020B0604020202020204"/>
            </a:endParaRPr>
          </a:p>
          <a:p>
            <a:pPr>
              <a:lnSpc>
                <a:spcPct val="100000"/>
              </a:lnSpc>
            </a:pPr>
            <a:r>
              <a:rPr lang="en-US" sz="2000" b="0" strike="noStrike" spc="-1" dirty="0">
                <a:solidFill>
                  <a:srgbClr val="FFFFFF"/>
                </a:solidFill>
                <a:latin typeface="inter-bold"/>
                <a:ea typeface="Arial Unicode MS"/>
              </a:rPr>
              <a:t>     State-3</a:t>
            </a:r>
            <a:endParaRPr lang="en-IN" sz="2000" b="0" strike="noStrike" spc="-1" dirty="0">
              <a:latin typeface="Arial" panose="020B0604020202020204"/>
            </a:endParaRPr>
          </a:p>
          <a:p>
            <a:pPr>
              <a:lnSpc>
                <a:spcPct val="100000"/>
              </a:lnSpc>
            </a:pPr>
            <a:r>
              <a:rPr lang="en-US" sz="2000" b="0" strike="noStrike" spc="-1" dirty="0">
                <a:solidFill>
                  <a:srgbClr val="FFFFFF"/>
                </a:solidFill>
                <a:latin typeface="inter-bold"/>
                <a:ea typeface="Arial Unicode MS"/>
              </a:rPr>
              <a:t>else:</a:t>
            </a:r>
            <a:endParaRPr lang="en-IN" sz="2000" b="0" strike="noStrike" spc="-1" dirty="0">
              <a:latin typeface="Arial" panose="020B0604020202020204"/>
            </a:endParaRPr>
          </a:p>
          <a:p>
            <a:pPr>
              <a:lnSpc>
                <a:spcPct val="100000"/>
              </a:lnSpc>
            </a:pPr>
            <a:r>
              <a:rPr lang="en-US" sz="2000" b="0" strike="noStrike" spc="-1" dirty="0">
                <a:solidFill>
                  <a:srgbClr val="FFFFFF"/>
                </a:solidFill>
                <a:latin typeface="inter-bold"/>
                <a:ea typeface="Arial Unicode MS"/>
              </a:rPr>
              <a:t>   default state</a:t>
            </a:r>
            <a:endParaRPr lang="en-US" sz="2000" b="0" strike="noStrike" spc="-1" dirty="0">
              <a:solidFill>
                <a:srgbClr val="FFFFFF"/>
              </a:solidFill>
              <a:latin typeface="inter-bold"/>
              <a:ea typeface="Arial Unicode MS"/>
            </a:endParaRPr>
          </a:p>
        </p:txBody>
      </p:sp>
      <p:sp>
        <p:nvSpPr>
          <p:cNvPr id="261" name="CustomShape 12"/>
          <p:cNvSpPr/>
          <p:nvPr/>
        </p:nvSpPr>
        <p:spPr>
          <a:xfrm>
            <a:off x="6224400" y="5651280"/>
            <a:ext cx="2093760" cy="427990"/>
          </a:xfrm>
          <a:prstGeom prst="rect">
            <a:avLst/>
          </a:prstGeom>
          <a:noFill/>
          <a:ln>
            <a:solidFill>
              <a:schemeClr val="accent1">
                <a:lumMod val="75000"/>
              </a:schemeClr>
            </a:solidFill>
          </a:ln>
        </p:spPr>
        <p:style>
          <a:lnRef idx="0">
            <a:scrgbClr r="0" g="0" b="0"/>
          </a:lnRef>
          <a:fillRef idx="0">
            <a:scrgbClr r="0" g="0" b="0"/>
          </a:fillRef>
          <a:effectRef idx="0">
            <a:scrgbClr r="0" g="0" b="0"/>
          </a:effectRef>
          <a:fontRef idx="minor"/>
        </p:style>
        <p:txBody>
          <a:bodyPr lIns="122040" tIns="60840" rIns="122040" bIns="60840">
            <a:spAutoFit/>
          </a:bodyPr>
          <a:lstStyle/>
          <a:p>
            <a:pPr>
              <a:lnSpc>
                <a:spcPct val="100000"/>
              </a:lnSpc>
            </a:pPr>
            <a:r>
              <a:rPr lang="en-US" sz="2000" b="0" strike="noStrike" spc="-1">
                <a:solidFill>
                  <a:srgbClr val="000000"/>
                </a:solidFill>
                <a:latin typeface="inter-bold"/>
                <a:ea typeface="Arial Unicode MS"/>
              </a:rPr>
              <a:t>   if-elif-else</a:t>
            </a:r>
            <a:endParaRPr lang="en-US" sz="2000" b="0" strike="noStrike" spc="-1">
              <a:solidFill>
                <a:srgbClr val="000000"/>
              </a:solidFill>
              <a:latin typeface="inter-bold"/>
              <a:ea typeface="Arial Unicode MS"/>
            </a:endParaRPr>
          </a:p>
        </p:txBody>
      </p:sp>
      <p:sp>
        <p:nvSpPr>
          <p:cNvPr id="262" name="CustomShape 13"/>
          <p:cNvSpPr/>
          <p:nvPr/>
        </p:nvSpPr>
        <p:spPr>
          <a:xfrm flipH="1">
            <a:off x="10543680" y="1320840"/>
            <a:ext cx="7560" cy="747000"/>
          </a:xfrm>
          <a:custGeom>
            <a:avLst/>
            <a:gdLst/>
            <a:ahLst/>
            <a:cxnLst/>
            <a:rect l="l" t="t" r="r" b="b"/>
            <a:pathLst>
              <a:path w="21600" h="21600">
                <a:moveTo>
                  <a:pt x="0" y="0"/>
                </a:moveTo>
                <a:lnTo>
                  <a:pt x="21600" y="21600"/>
                </a:lnTo>
              </a:path>
            </a:pathLst>
          </a:custGeom>
          <a:noFill/>
          <a:ln>
            <a:solidFill>
              <a:schemeClr val="accent1">
                <a:lumMod val="75000"/>
              </a:schemeClr>
            </a:solidFill>
            <a:tailEnd type="arrow" w="med" len="med"/>
          </a:ln>
        </p:spPr>
        <p:style>
          <a:lnRef idx="1">
            <a:schemeClr val="accent1"/>
          </a:lnRef>
          <a:fillRef idx="0">
            <a:schemeClr val="accent1"/>
          </a:fillRef>
          <a:effectRef idx="0">
            <a:schemeClr val="accent1"/>
          </a:effectRef>
          <a:fontRef idx="minor"/>
        </p:style>
      </p:sp>
      <p:sp>
        <p:nvSpPr>
          <p:cNvPr id="263" name="CustomShape 14"/>
          <p:cNvSpPr/>
          <p:nvPr/>
        </p:nvSpPr>
        <p:spPr>
          <a:xfrm>
            <a:off x="9108360" y="2068200"/>
            <a:ext cx="2871360" cy="3705120"/>
          </a:xfrm>
          <a:prstGeom prst="roundRect">
            <a:avLst>
              <a:gd name="adj" fmla="val 16667"/>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p:style>
        <p:txBody>
          <a:bodyPr lIns="122040" tIns="60840" rIns="122040" bIns="60840" anchor="ctr">
            <a:noAutofit/>
          </a:bodyPr>
          <a:lstStyle/>
          <a:p>
            <a:pPr>
              <a:lnSpc>
                <a:spcPct val="100000"/>
              </a:lnSpc>
            </a:pPr>
            <a:r>
              <a:rPr lang="en-US" sz="2000" b="0" strike="noStrike" spc="-1">
                <a:solidFill>
                  <a:srgbClr val="FFFFFF"/>
                </a:solidFill>
                <a:latin typeface="inter-bold"/>
                <a:ea typeface="Arial Unicode MS"/>
              </a:rPr>
              <a:t>If condition1:</a:t>
            </a:r>
            <a:endParaRPr lang="en-IN" sz="2000" b="0" strike="noStrike" spc="-1">
              <a:latin typeface="Arial" panose="020B0604020202020204"/>
            </a:endParaRPr>
          </a:p>
          <a:p>
            <a:pPr>
              <a:lnSpc>
                <a:spcPct val="100000"/>
              </a:lnSpc>
            </a:pPr>
            <a:r>
              <a:rPr lang="en-US" sz="2000" b="0" strike="noStrike" spc="-1">
                <a:solidFill>
                  <a:srgbClr val="FFFFFF"/>
                </a:solidFill>
                <a:latin typeface="inter-bold"/>
                <a:ea typeface="Arial Unicode MS"/>
              </a:rPr>
              <a:t>     If condition2:	State-1</a:t>
            </a:r>
            <a:endParaRPr lang="en-IN" sz="2000" b="0" strike="noStrike" spc="-1">
              <a:latin typeface="Arial" panose="020B0604020202020204"/>
            </a:endParaRPr>
          </a:p>
          <a:p>
            <a:pPr>
              <a:lnSpc>
                <a:spcPct val="100000"/>
              </a:lnSpc>
            </a:pPr>
            <a:r>
              <a:rPr lang="en-US" sz="2000" b="0" strike="noStrike" spc="-1">
                <a:solidFill>
                  <a:srgbClr val="FFFFFF"/>
                </a:solidFill>
                <a:latin typeface="inter-bold"/>
                <a:ea typeface="Arial Unicode MS"/>
              </a:rPr>
              <a:t>     else:</a:t>
            </a:r>
            <a:endParaRPr lang="en-IN" sz="2000" b="0" strike="noStrike" spc="-1">
              <a:latin typeface="Arial" panose="020B0604020202020204"/>
            </a:endParaRPr>
          </a:p>
          <a:p>
            <a:pPr>
              <a:lnSpc>
                <a:spcPct val="100000"/>
              </a:lnSpc>
            </a:pPr>
            <a:r>
              <a:rPr lang="en-US" sz="2000" b="0" strike="noStrike" spc="-1">
                <a:solidFill>
                  <a:srgbClr val="FFFFFF"/>
                </a:solidFill>
                <a:latin typeface="inter-bold"/>
                <a:ea typeface="Arial Unicode MS"/>
              </a:rPr>
              <a:t>	State-2</a:t>
            </a:r>
            <a:endParaRPr lang="en-IN" sz="2000" b="0" strike="noStrike" spc="-1">
              <a:latin typeface="Arial" panose="020B0604020202020204"/>
            </a:endParaRPr>
          </a:p>
          <a:p>
            <a:pPr>
              <a:lnSpc>
                <a:spcPct val="100000"/>
              </a:lnSpc>
            </a:pPr>
            <a:r>
              <a:rPr lang="en-US" sz="2000" b="0" strike="noStrike" spc="-1">
                <a:solidFill>
                  <a:srgbClr val="FFFFFF"/>
                </a:solidFill>
                <a:latin typeface="inter-bold"/>
                <a:ea typeface="Arial Unicode MS"/>
              </a:rPr>
              <a:t>else:</a:t>
            </a:r>
            <a:endParaRPr lang="en-IN" sz="2000" b="0" strike="noStrike" spc="-1">
              <a:latin typeface="Arial" panose="020B0604020202020204"/>
            </a:endParaRPr>
          </a:p>
          <a:p>
            <a:pPr>
              <a:lnSpc>
                <a:spcPct val="100000"/>
              </a:lnSpc>
            </a:pPr>
            <a:r>
              <a:rPr lang="en-US" sz="2000" b="0" strike="noStrike" spc="-1">
                <a:solidFill>
                  <a:srgbClr val="FFFFFF"/>
                </a:solidFill>
                <a:latin typeface="inter-bold"/>
                <a:ea typeface="Arial Unicode MS"/>
              </a:rPr>
              <a:t>      if condition3:</a:t>
            </a:r>
            <a:endParaRPr lang="en-IN" sz="2000" b="0" strike="noStrike" spc="-1">
              <a:latin typeface="Arial" panose="020B0604020202020204"/>
            </a:endParaRPr>
          </a:p>
          <a:p>
            <a:pPr>
              <a:lnSpc>
                <a:spcPct val="100000"/>
              </a:lnSpc>
            </a:pPr>
            <a:r>
              <a:rPr lang="en-US" sz="2000" b="0" strike="noStrike" spc="-1">
                <a:solidFill>
                  <a:srgbClr val="FFFFFF"/>
                </a:solidFill>
                <a:latin typeface="inter-bold"/>
                <a:ea typeface="Arial Unicode MS"/>
              </a:rPr>
              <a:t>	State-3</a:t>
            </a:r>
            <a:endParaRPr lang="en-IN" sz="2000" b="0" strike="noStrike" spc="-1">
              <a:latin typeface="Arial" panose="020B0604020202020204"/>
            </a:endParaRPr>
          </a:p>
          <a:p>
            <a:pPr>
              <a:lnSpc>
                <a:spcPct val="100000"/>
              </a:lnSpc>
            </a:pPr>
            <a:r>
              <a:rPr lang="en-US" sz="2000" b="0" strike="noStrike" spc="-1">
                <a:solidFill>
                  <a:srgbClr val="FFFFFF"/>
                </a:solidFill>
                <a:latin typeface="inter-bold"/>
                <a:ea typeface="Arial Unicode MS"/>
              </a:rPr>
              <a:t>       else:</a:t>
            </a:r>
            <a:endParaRPr lang="en-IN" sz="2000" b="0" strike="noStrike" spc="-1">
              <a:latin typeface="Arial" panose="020B0604020202020204"/>
            </a:endParaRPr>
          </a:p>
          <a:p>
            <a:pPr>
              <a:lnSpc>
                <a:spcPct val="100000"/>
              </a:lnSpc>
            </a:pPr>
            <a:r>
              <a:rPr lang="en-US" sz="2000" b="0" strike="noStrike" spc="-1">
                <a:solidFill>
                  <a:srgbClr val="FFFFFF"/>
                </a:solidFill>
                <a:latin typeface="inter-bold"/>
                <a:ea typeface="Arial Unicode MS"/>
              </a:rPr>
              <a:t>	State-4</a:t>
            </a:r>
            <a:endParaRPr lang="en-US" sz="2000" b="0" strike="noStrike" spc="-1">
              <a:solidFill>
                <a:srgbClr val="FFFFFF"/>
              </a:solidFill>
              <a:latin typeface="inter-bold"/>
              <a:ea typeface="Arial Unicode MS"/>
            </a:endParaRPr>
          </a:p>
        </p:txBody>
      </p:sp>
      <p:sp>
        <p:nvSpPr>
          <p:cNvPr id="264" name="CustomShape 15"/>
          <p:cNvSpPr/>
          <p:nvPr/>
        </p:nvSpPr>
        <p:spPr>
          <a:xfrm>
            <a:off x="9288000" y="5905080"/>
            <a:ext cx="2117520" cy="427990"/>
          </a:xfrm>
          <a:prstGeom prst="rect">
            <a:avLst/>
          </a:prstGeom>
          <a:noFill/>
          <a:ln>
            <a:solidFill>
              <a:schemeClr val="accent1">
                <a:lumMod val="75000"/>
              </a:schemeClr>
            </a:solidFill>
          </a:ln>
        </p:spPr>
        <p:style>
          <a:lnRef idx="0">
            <a:scrgbClr r="0" g="0" b="0"/>
          </a:lnRef>
          <a:fillRef idx="0">
            <a:scrgbClr r="0" g="0" b="0"/>
          </a:fillRef>
          <a:effectRef idx="0">
            <a:scrgbClr r="0" g="0" b="0"/>
          </a:effectRef>
          <a:fontRef idx="minor"/>
        </p:style>
        <p:txBody>
          <a:bodyPr lIns="122040" tIns="60840" rIns="122040" bIns="60840">
            <a:spAutoFit/>
          </a:bodyPr>
          <a:lstStyle/>
          <a:p>
            <a:pPr>
              <a:lnSpc>
                <a:spcPct val="100000"/>
              </a:lnSpc>
            </a:pPr>
            <a:r>
              <a:rPr lang="en-US" sz="2000" b="0" strike="noStrike" spc="-1">
                <a:solidFill>
                  <a:srgbClr val="000000"/>
                </a:solidFill>
                <a:latin typeface="inter-bold"/>
                <a:ea typeface="Arial Unicode MS"/>
              </a:rPr>
              <a:t>     Nested If</a:t>
            </a:r>
            <a:endParaRPr lang="en-US" sz="2000" b="0" strike="noStrike" spc="-1">
              <a:solidFill>
                <a:srgbClr val="000000"/>
              </a:solidFill>
              <a:latin typeface="inter-bold"/>
              <a:ea typeface="Arial Unicode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529560" y="271080"/>
            <a:ext cx="10972440" cy="56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56000"/>
          </a:bodyPr>
          <a:lstStyle/>
          <a:p>
            <a:pPr algn="ctr">
              <a:lnSpc>
                <a:spcPct val="90000"/>
              </a:lnSpc>
            </a:pPr>
            <a:r>
              <a:rPr lang="en-IN" sz="5400" b="0" strike="noStrike" spc="-1">
                <a:solidFill>
                  <a:srgbClr val="404040"/>
                </a:solidFill>
                <a:latin typeface="Arial" panose="020B0604020202020204"/>
                <a:ea typeface="Arial Unicode MS"/>
              </a:rPr>
              <a:t>If Statement</a:t>
            </a:r>
            <a:endParaRPr lang="en-IN" sz="5400" b="0" strike="noStrike" spc="-1">
              <a:latin typeface="Arial" panose="020B0604020202020204"/>
            </a:endParaRPr>
          </a:p>
        </p:txBody>
      </p:sp>
      <p:sp>
        <p:nvSpPr>
          <p:cNvPr id="266" name="CustomShape 2"/>
          <p:cNvSpPr/>
          <p:nvPr/>
        </p:nvSpPr>
        <p:spPr>
          <a:xfrm>
            <a:off x="423000" y="1036800"/>
            <a:ext cx="5873400" cy="5283000"/>
          </a:xfrm>
          <a:prstGeom prst="rect">
            <a:avLst/>
          </a:prstGeom>
          <a:noFill/>
          <a:ln>
            <a:solidFill>
              <a:schemeClr val="accent1">
                <a:lumMod val="50000"/>
              </a:schemeClr>
            </a:solid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0"/>
              </a:spcBef>
              <a:tabLst>
                <a:tab pos="0" algn="l"/>
              </a:tabLst>
            </a:pPr>
            <a:endParaRPr lang="en-IN" sz="1800" b="0" strike="noStrike" spc="-1">
              <a:latin typeface="Arial" panose="020B0604020202020204"/>
            </a:endParaRPr>
          </a:p>
          <a:p>
            <a:pPr>
              <a:lnSpc>
                <a:spcPct val="90000"/>
              </a:lnSpc>
              <a:spcBef>
                <a:spcPts val="1000"/>
              </a:spcBef>
              <a:tabLst>
                <a:tab pos="0" algn="l"/>
              </a:tabLst>
            </a:pPr>
            <a:r>
              <a:rPr lang="en-US" sz="2400" b="0" strike="noStrike" spc="-1">
                <a:solidFill>
                  <a:srgbClr val="000000"/>
                </a:solidFill>
                <a:latin typeface="inter-bold"/>
                <a:ea typeface="Arial Unicode MS"/>
              </a:rPr>
              <a:t>It is used to execute an instruction or block of instructions only if a condition is fulfilled.</a:t>
            </a:r>
            <a:endParaRPr lang="en-IN" sz="2400" b="0" strike="noStrike" spc="-1">
              <a:latin typeface="Arial" panose="020B0604020202020204"/>
            </a:endParaRPr>
          </a:p>
          <a:p>
            <a:pPr>
              <a:lnSpc>
                <a:spcPct val="90000"/>
              </a:lnSpc>
              <a:spcBef>
                <a:spcPts val="1000"/>
              </a:spcBef>
              <a:tabLst>
                <a:tab pos="0" algn="l"/>
              </a:tabLst>
            </a:pPr>
            <a:endParaRPr lang="en-IN" sz="2400" b="0" strike="noStrike" spc="-1">
              <a:latin typeface="Arial" panose="020B0604020202020204"/>
            </a:endParaRPr>
          </a:p>
          <a:p>
            <a:pPr>
              <a:lnSpc>
                <a:spcPct val="90000"/>
              </a:lnSpc>
              <a:spcBef>
                <a:spcPts val="1000"/>
              </a:spcBef>
              <a:tabLst>
                <a:tab pos="0" algn="l"/>
              </a:tabLst>
            </a:pPr>
            <a:r>
              <a:rPr lang="en-US" sz="2400" b="0" strike="noStrike" spc="-1">
                <a:solidFill>
                  <a:srgbClr val="000000"/>
                </a:solidFill>
                <a:latin typeface="inter-bold"/>
                <a:ea typeface="Arial Unicode MS"/>
              </a:rPr>
              <a:t>Syntax: -</a:t>
            </a:r>
            <a:endParaRPr lang="en-IN" sz="2400" b="0" strike="noStrike" spc="-1">
              <a:latin typeface="Arial" panose="020B0604020202020204"/>
            </a:endParaRPr>
          </a:p>
          <a:p>
            <a:pPr>
              <a:lnSpc>
                <a:spcPct val="90000"/>
              </a:lnSpc>
              <a:spcBef>
                <a:spcPts val="1000"/>
              </a:spcBef>
              <a:tabLst>
                <a:tab pos="0" algn="l"/>
              </a:tabLst>
            </a:pPr>
            <a:r>
              <a:rPr lang="en-US" sz="2400" b="0" strike="noStrike" spc="-1">
                <a:solidFill>
                  <a:srgbClr val="000000"/>
                </a:solidFill>
                <a:latin typeface="inter-bold"/>
                <a:ea typeface="Arial Unicode MS"/>
              </a:rPr>
              <a:t>	if condition</a:t>
            </a:r>
            <a:r>
              <a:rPr lang="en-US" sz="2400" b="1" strike="noStrike" spc="-1">
                <a:solidFill>
                  <a:srgbClr val="000000"/>
                </a:solidFill>
                <a:latin typeface="inter-bold"/>
                <a:ea typeface="Arial Unicode MS"/>
              </a:rPr>
              <a:t>:</a:t>
            </a:r>
            <a:endParaRPr lang="en-IN" sz="2400" b="0" strike="noStrike" spc="-1">
              <a:latin typeface="Arial" panose="020B0604020202020204"/>
            </a:endParaRPr>
          </a:p>
          <a:p>
            <a:pPr>
              <a:lnSpc>
                <a:spcPct val="90000"/>
              </a:lnSpc>
              <a:spcBef>
                <a:spcPts val="1000"/>
              </a:spcBef>
              <a:tabLst>
                <a:tab pos="0" algn="l"/>
              </a:tabLst>
            </a:pPr>
            <a:r>
              <a:rPr lang="en-US" sz="2400" b="0" strike="noStrike" spc="-1">
                <a:solidFill>
                  <a:srgbClr val="000000"/>
                </a:solidFill>
                <a:latin typeface="inter-bold"/>
                <a:ea typeface="Arial Unicode MS"/>
              </a:rPr>
              <a:t>	      statement</a:t>
            </a:r>
            <a:endParaRPr lang="en-IN" sz="2400" b="0" strike="noStrike" spc="-1">
              <a:latin typeface="Arial" panose="020B0604020202020204"/>
            </a:endParaRPr>
          </a:p>
          <a:p>
            <a:pPr>
              <a:lnSpc>
                <a:spcPct val="90000"/>
              </a:lnSpc>
              <a:spcBef>
                <a:spcPts val="1000"/>
              </a:spcBef>
              <a:tabLst>
                <a:tab pos="0" algn="l"/>
              </a:tabLst>
            </a:pPr>
            <a:r>
              <a:rPr lang="en-US" sz="2400" b="0" strike="noStrike" spc="-1">
                <a:solidFill>
                  <a:srgbClr val="000000"/>
                </a:solidFill>
                <a:latin typeface="inter-bold"/>
                <a:ea typeface="Arial Unicode MS"/>
              </a:rPr>
              <a:t>	Rest of the Code</a:t>
            </a:r>
            <a:endParaRPr lang="en-IN" sz="2400" b="0" strike="noStrike" spc="-1">
              <a:latin typeface="Arial" panose="020B0604020202020204"/>
            </a:endParaRPr>
          </a:p>
          <a:p>
            <a:pPr>
              <a:lnSpc>
                <a:spcPct val="90000"/>
              </a:lnSpc>
              <a:spcBef>
                <a:spcPts val="1000"/>
              </a:spcBef>
              <a:tabLst>
                <a:tab pos="0" algn="l"/>
              </a:tabLst>
            </a:pPr>
            <a:endParaRPr lang="en-IN" sz="2400" b="0" strike="noStrike" spc="-1">
              <a:latin typeface="Arial" panose="020B0604020202020204"/>
            </a:endParaRPr>
          </a:p>
          <a:p>
            <a:pPr>
              <a:lnSpc>
                <a:spcPct val="90000"/>
              </a:lnSpc>
              <a:spcBef>
                <a:spcPts val="1000"/>
              </a:spcBef>
              <a:tabLst>
                <a:tab pos="0" algn="l"/>
              </a:tabLst>
            </a:pPr>
            <a:r>
              <a:rPr lang="en-US" sz="2140" b="0" strike="noStrike" spc="-1">
                <a:solidFill>
                  <a:srgbClr val="000000"/>
                </a:solidFill>
                <a:latin typeface="Times New Roman" panose="02020603050405020304"/>
                <a:ea typeface="Arial Unicode MS"/>
              </a:rPr>
              <a:t>	</a:t>
            </a:r>
            <a:endParaRPr lang="en-IN" sz="2140" b="0" strike="noStrike" spc="-1">
              <a:latin typeface="Arial" panose="020B0604020202020204"/>
            </a:endParaRPr>
          </a:p>
        </p:txBody>
      </p:sp>
      <p:sp>
        <p:nvSpPr>
          <p:cNvPr id="267" name="CustomShape 3"/>
          <p:cNvSpPr/>
          <p:nvPr/>
        </p:nvSpPr>
        <p:spPr>
          <a:xfrm>
            <a:off x="8092800" y="1650960"/>
            <a:ext cx="360" cy="455040"/>
          </a:xfrm>
          <a:custGeom>
            <a:avLst/>
            <a:gdLst/>
            <a:ahLst/>
            <a:cxnLst/>
            <a:rect l="l" t="t" r="r" b="b"/>
            <a:pathLst>
              <a:path w="21600" h="21600">
                <a:moveTo>
                  <a:pt x="0" y="0"/>
                </a:moveTo>
                <a:lnTo>
                  <a:pt x="21600" y="21600"/>
                </a:lnTo>
              </a:path>
            </a:pathLst>
          </a:custGeom>
          <a:noFill/>
          <a:ln>
            <a:solidFill>
              <a:schemeClr val="accent1">
                <a:lumMod val="50000"/>
              </a:schemeClr>
            </a:solidFill>
            <a:tailEnd type="arrow" w="med" len="med"/>
          </a:ln>
        </p:spPr>
        <p:style>
          <a:lnRef idx="1">
            <a:schemeClr val="accent1"/>
          </a:lnRef>
          <a:fillRef idx="0">
            <a:schemeClr val="accent1"/>
          </a:fillRef>
          <a:effectRef idx="0">
            <a:schemeClr val="accent1"/>
          </a:effectRef>
          <a:fontRef idx="minor"/>
        </p:style>
      </p:sp>
      <p:sp>
        <p:nvSpPr>
          <p:cNvPr id="268" name="CustomShape 4"/>
          <p:cNvSpPr/>
          <p:nvPr/>
        </p:nvSpPr>
        <p:spPr>
          <a:xfrm>
            <a:off x="7354800" y="2106360"/>
            <a:ext cx="1475640" cy="1117080"/>
          </a:xfrm>
          <a:prstGeom prst="diamond">
            <a:avLst/>
          </a:prstGeom>
          <a:ln>
            <a:solidFill>
              <a:schemeClr val="accent1">
                <a:lumMod val="50000"/>
              </a:schemeClr>
            </a:solidFill>
          </a:ln>
        </p:spPr>
        <p:style>
          <a:lnRef idx="2">
            <a:schemeClr val="accent1"/>
          </a:lnRef>
          <a:fillRef idx="1">
            <a:schemeClr val="lt1"/>
          </a:fillRef>
          <a:effectRef idx="0">
            <a:schemeClr val="accent1"/>
          </a:effectRef>
          <a:fontRef idx="minor"/>
        </p:style>
        <p:txBody>
          <a:bodyPr lIns="90000" tIns="45000" rIns="90000" bIns="45000" anchor="ctr">
            <a:noAutofit/>
          </a:bodyPr>
          <a:lstStyle/>
          <a:p>
            <a:pPr algn="ctr">
              <a:lnSpc>
                <a:spcPct val="100000"/>
              </a:lnSpc>
            </a:pPr>
            <a:r>
              <a:rPr lang="en-IN" sz="1070" b="1" strike="noStrike" spc="-1">
                <a:solidFill>
                  <a:srgbClr val="000000"/>
                </a:solidFill>
                <a:latin typeface="Times New Roman" panose="02020603050405020304"/>
                <a:ea typeface="Arial Unicode MS"/>
              </a:rPr>
              <a:t>condition</a:t>
            </a:r>
            <a:endParaRPr lang="en-IN" sz="1070" b="0" strike="noStrike" spc="-1">
              <a:latin typeface="Arial" panose="020B0604020202020204"/>
            </a:endParaRPr>
          </a:p>
        </p:txBody>
      </p:sp>
      <p:sp>
        <p:nvSpPr>
          <p:cNvPr id="269" name="CustomShape 5"/>
          <p:cNvSpPr/>
          <p:nvPr/>
        </p:nvSpPr>
        <p:spPr>
          <a:xfrm>
            <a:off x="8092800" y="3224160"/>
            <a:ext cx="7560" cy="636480"/>
          </a:xfrm>
          <a:custGeom>
            <a:avLst/>
            <a:gdLst/>
            <a:ahLst/>
            <a:cxnLst/>
            <a:rect l="l" t="t" r="r" b="b"/>
            <a:pathLst>
              <a:path w="21600" h="21600">
                <a:moveTo>
                  <a:pt x="0" y="0"/>
                </a:moveTo>
                <a:lnTo>
                  <a:pt x="21600" y="21600"/>
                </a:lnTo>
              </a:path>
            </a:pathLst>
          </a:custGeom>
          <a:noFill/>
          <a:ln>
            <a:tailEnd type="arrow" w="med" len="med"/>
          </a:ln>
        </p:spPr>
        <p:style>
          <a:lnRef idx="1">
            <a:schemeClr val="accent1"/>
          </a:lnRef>
          <a:fillRef idx="0">
            <a:schemeClr val="accent1"/>
          </a:fillRef>
          <a:effectRef idx="0">
            <a:schemeClr val="accent1"/>
          </a:effectRef>
          <a:fontRef idx="minor"/>
        </p:style>
      </p:sp>
      <p:sp>
        <p:nvSpPr>
          <p:cNvPr id="270" name="CustomShape 6"/>
          <p:cNvSpPr/>
          <p:nvPr/>
        </p:nvSpPr>
        <p:spPr>
          <a:xfrm>
            <a:off x="7370640" y="3860640"/>
            <a:ext cx="1459800" cy="636120"/>
          </a:xfrm>
          <a:prstGeom prst="rect">
            <a:avLst/>
          </a:prstGeom>
          <a:ln>
            <a:solidFill>
              <a:schemeClr val="accent1">
                <a:lumMod val="50000"/>
              </a:schemeClr>
            </a:solidFill>
          </a:ln>
        </p:spPr>
        <p:style>
          <a:lnRef idx="2">
            <a:schemeClr val="accent1"/>
          </a:lnRef>
          <a:fillRef idx="1">
            <a:schemeClr val="lt1"/>
          </a:fillRef>
          <a:effectRef idx="0">
            <a:schemeClr val="accent1"/>
          </a:effectRef>
          <a:fontRef idx="minor"/>
        </p:style>
        <p:txBody>
          <a:bodyPr lIns="90000" tIns="45000" rIns="90000" bIns="45000" anchor="ctr">
            <a:noAutofit/>
          </a:bodyPr>
          <a:lstStyle/>
          <a:p>
            <a:pPr algn="ctr">
              <a:lnSpc>
                <a:spcPct val="100000"/>
              </a:lnSpc>
            </a:pPr>
            <a:r>
              <a:rPr lang="en-IN" sz="2140" b="0" strike="noStrike" spc="-1">
                <a:solidFill>
                  <a:srgbClr val="000000"/>
                </a:solidFill>
                <a:latin typeface="Times New Roman" panose="02020603050405020304"/>
                <a:ea typeface="Arial Unicode MS"/>
              </a:rPr>
              <a:t>Block of Statement</a:t>
            </a:r>
            <a:endParaRPr lang="en-IN" sz="2140" b="0" strike="noStrike" spc="-1">
              <a:latin typeface="Arial" panose="020B0604020202020204"/>
            </a:endParaRPr>
          </a:p>
        </p:txBody>
      </p:sp>
      <p:sp>
        <p:nvSpPr>
          <p:cNvPr id="271" name="CustomShape 7"/>
          <p:cNvSpPr/>
          <p:nvPr/>
        </p:nvSpPr>
        <p:spPr>
          <a:xfrm>
            <a:off x="7560000" y="1650960"/>
            <a:ext cx="38520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IN" sz="2400" b="0" strike="noStrike" spc="-1">
                <a:solidFill>
                  <a:srgbClr val="000000"/>
                </a:solidFill>
                <a:latin typeface="Times New Roman" panose="02020603050405020304"/>
                <a:ea typeface="Arial Unicode MS"/>
              </a:rPr>
              <a:t>If</a:t>
            </a:r>
            <a:endParaRPr lang="en-IN" sz="2400" b="0" strike="noStrike" spc="-1">
              <a:latin typeface="Arial" panose="020B0604020202020204"/>
            </a:endParaRPr>
          </a:p>
        </p:txBody>
      </p:sp>
      <p:sp>
        <p:nvSpPr>
          <p:cNvPr id="272" name="CustomShape 8"/>
          <p:cNvSpPr/>
          <p:nvPr/>
        </p:nvSpPr>
        <p:spPr>
          <a:xfrm>
            <a:off x="8171280" y="3249360"/>
            <a:ext cx="619920" cy="3744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IN" sz="1870" b="0" strike="noStrike" spc="-1">
                <a:solidFill>
                  <a:srgbClr val="000000"/>
                </a:solidFill>
                <a:latin typeface="Times New Roman" panose="02020603050405020304"/>
                <a:ea typeface="Arial Unicode MS"/>
              </a:rPr>
              <a:t>True</a:t>
            </a:r>
            <a:endParaRPr lang="en-IN" sz="1870" b="0" strike="noStrike" spc="-1">
              <a:latin typeface="Arial" panose="020B0604020202020204"/>
            </a:endParaRPr>
          </a:p>
        </p:txBody>
      </p:sp>
      <p:sp>
        <p:nvSpPr>
          <p:cNvPr id="273" name="Line 9"/>
          <p:cNvSpPr/>
          <p:nvPr/>
        </p:nvSpPr>
        <p:spPr>
          <a:xfrm>
            <a:off x="8830440" y="2665080"/>
            <a:ext cx="14760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p:style>
      </p:sp>
      <p:sp>
        <p:nvSpPr>
          <p:cNvPr id="274" name="Line 10"/>
          <p:cNvSpPr/>
          <p:nvPr/>
        </p:nvSpPr>
        <p:spPr>
          <a:xfrm>
            <a:off x="10311480" y="2665080"/>
            <a:ext cx="0" cy="2211480"/>
          </a:xfrm>
          <a:prstGeom prst="line">
            <a:avLst/>
          </a:prstGeom>
        </p:spPr>
        <p:style>
          <a:lnRef idx="1">
            <a:schemeClr val="accent1"/>
          </a:lnRef>
          <a:fillRef idx="0">
            <a:schemeClr val="accent1"/>
          </a:fillRef>
          <a:effectRef idx="0">
            <a:schemeClr val="accent1"/>
          </a:effectRef>
          <a:fontRef idx="minor"/>
        </p:style>
      </p:sp>
      <p:sp>
        <p:nvSpPr>
          <p:cNvPr id="275" name="CustomShape 11"/>
          <p:cNvSpPr/>
          <p:nvPr/>
        </p:nvSpPr>
        <p:spPr>
          <a:xfrm>
            <a:off x="8100720" y="4497120"/>
            <a:ext cx="360" cy="969120"/>
          </a:xfrm>
          <a:custGeom>
            <a:avLst/>
            <a:gdLst/>
            <a:ahLst/>
            <a:cxnLst/>
            <a:rect l="l" t="t" r="r" b="b"/>
            <a:pathLst>
              <a:path w="21600" h="21600">
                <a:moveTo>
                  <a:pt x="0" y="0"/>
                </a:moveTo>
                <a:lnTo>
                  <a:pt x="21600" y="21600"/>
                </a:lnTo>
              </a:path>
            </a:pathLst>
          </a:custGeom>
          <a:noFill/>
          <a:ln>
            <a:tailEnd type="arrow" w="med" len="med"/>
          </a:ln>
        </p:spPr>
        <p:style>
          <a:lnRef idx="1">
            <a:schemeClr val="accent1"/>
          </a:lnRef>
          <a:fillRef idx="0">
            <a:schemeClr val="accent1"/>
          </a:fillRef>
          <a:effectRef idx="0">
            <a:schemeClr val="accent1"/>
          </a:effectRef>
          <a:fontRef idx="minor"/>
        </p:style>
      </p:sp>
      <p:sp>
        <p:nvSpPr>
          <p:cNvPr id="276" name="CustomShape 12"/>
          <p:cNvSpPr/>
          <p:nvPr/>
        </p:nvSpPr>
        <p:spPr>
          <a:xfrm flipH="1">
            <a:off x="8100000" y="4876920"/>
            <a:ext cx="2221560" cy="360"/>
          </a:xfrm>
          <a:custGeom>
            <a:avLst/>
            <a:gdLst/>
            <a:ahLst/>
            <a:cxnLst/>
            <a:rect l="l" t="t" r="r" b="b"/>
            <a:pathLst>
              <a:path w="21600" h="21600">
                <a:moveTo>
                  <a:pt x="0" y="0"/>
                </a:moveTo>
                <a:lnTo>
                  <a:pt x="21600" y="21600"/>
                </a:lnTo>
              </a:path>
            </a:pathLst>
          </a:custGeom>
          <a:noFill/>
          <a:ln>
            <a:solidFill>
              <a:schemeClr val="accent1">
                <a:lumMod val="50000"/>
              </a:schemeClr>
            </a:solidFill>
            <a:tailEnd type="arrow" w="med" len="med"/>
          </a:ln>
        </p:spPr>
        <p:style>
          <a:lnRef idx="1">
            <a:schemeClr val="accent1"/>
          </a:lnRef>
          <a:fillRef idx="0">
            <a:schemeClr val="accent1"/>
          </a:fillRef>
          <a:effectRef idx="0">
            <a:schemeClr val="accent1"/>
          </a:effectRef>
          <a:fontRef idx="minor"/>
        </p:style>
      </p:sp>
      <p:sp>
        <p:nvSpPr>
          <p:cNvPr id="277" name="CustomShape 13"/>
          <p:cNvSpPr/>
          <p:nvPr/>
        </p:nvSpPr>
        <p:spPr>
          <a:xfrm>
            <a:off x="10570680" y="3762720"/>
            <a:ext cx="679320" cy="3744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IN" sz="1870" b="0" strike="noStrike" spc="-1">
                <a:solidFill>
                  <a:srgbClr val="000000"/>
                </a:solidFill>
                <a:latin typeface="Times New Roman" panose="02020603050405020304"/>
                <a:ea typeface="Arial Unicode MS"/>
              </a:rPr>
              <a:t>False</a:t>
            </a:r>
            <a:endParaRPr lang="en-IN" sz="1870" b="0" strike="noStrike" spc="-1">
              <a:latin typeface="Arial" panose="020B0604020202020204"/>
            </a:endParaRPr>
          </a:p>
        </p:txBody>
      </p:sp>
      <p:sp>
        <p:nvSpPr>
          <p:cNvPr id="278" name="CustomShape 14"/>
          <p:cNvSpPr/>
          <p:nvPr/>
        </p:nvSpPr>
        <p:spPr>
          <a:xfrm>
            <a:off x="7277760" y="4744800"/>
            <a:ext cx="575640" cy="3744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IN" sz="1870" b="0" strike="noStrike" spc="-1">
                <a:solidFill>
                  <a:srgbClr val="000000"/>
                </a:solidFill>
                <a:latin typeface="Times New Roman" panose="02020603050405020304"/>
                <a:ea typeface="Arial Unicode MS"/>
              </a:rPr>
              <a:t>Exit</a:t>
            </a:r>
            <a:endParaRPr lang="en-IN" sz="1870" b="0" strike="noStrike" spc="-1">
              <a:latin typeface="Arial" panose="020B0604020202020204"/>
            </a:endParaRPr>
          </a:p>
        </p:txBody>
      </p:sp>
      <p:sp>
        <p:nvSpPr>
          <p:cNvPr id="279" name="CustomShape 15"/>
          <p:cNvSpPr/>
          <p:nvPr/>
        </p:nvSpPr>
        <p:spPr>
          <a:xfrm>
            <a:off x="7337160" y="5466600"/>
            <a:ext cx="1526400" cy="667440"/>
          </a:xfrm>
          <a:prstGeom prst="rect">
            <a:avLst/>
          </a:prstGeom>
          <a:ln>
            <a:solidFill>
              <a:schemeClr val="accent1">
                <a:lumMod val="50000"/>
              </a:schemeClr>
            </a:solidFill>
          </a:ln>
        </p:spPr>
        <p:style>
          <a:lnRef idx="2">
            <a:schemeClr val="accent3"/>
          </a:lnRef>
          <a:fillRef idx="1">
            <a:schemeClr val="lt1"/>
          </a:fillRef>
          <a:effectRef idx="0">
            <a:schemeClr val="accent3"/>
          </a:effectRef>
          <a:fontRef idx="minor"/>
        </p:style>
        <p:txBody>
          <a:bodyPr lIns="90000" tIns="45000" rIns="90000" bIns="45000" anchor="ctr">
            <a:noAutofit/>
          </a:bodyPr>
          <a:lstStyle/>
          <a:p>
            <a:pPr algn="ctr">
              <a:lnSpc>
                <a:spcPct val="100000"/>
              </a:lnSpc>
            </a:pPr>
            <a:r>
              <a:rPr lang="en-IN" sz="2140" b="0" strike="noStrike" spc="-1">
                <a:solidFill>
                  <a:srgbClr val="000000"/>
                </a:solidFill>
                <a:latin typeface="Times New Roman" panose="02020603050405020304"/>
                <a:ea typeface="Arial Unicode MS"/>
              </a:rPr>
              <a:t>Rest of the Code</a:t>
            </a:r>
            <a:endParaRPr lang="en-IN" sz="2140" b="0" strike="noStrike" spc="-1">
              <a:latin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609480" y="341280"/>
            <a:ext cx="10972440" cy="57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66000"/>
          </a:bodyPr>
          <a:lstStyle/>
          <a:p>
            <a:pPr algn="ctr">
              <a:lnSpc>
                <a:spcPct val="90000"/>
              </a:lnSpc>
            </a:pPr>
            <a:r>
              <a:rPr lang="en-IN" sz="4900" b="0" strike="noStrike" spc="-1">
                <a:solidFill>
                  <a:srgbClr val="404040"/>
                </a:solidFill>
                <a:latin typeface="Arial" panose="020B0604020202020204"/>
                <a:ea typeface="Arial Unicode MS"/>
              </a:rPr>
              <a:t>If Else Statement</a:t>
            </a:r>
            <a:endParaRPr lang="en-IN" sz="4900" b="0" strike="noStrike" spc="-1">
              <a:latin typeface="Arial" panose="020B0604020202020204"/>
            </a:endParaRPr>
          </a:p>
        </p:txBody>
      </p:sp>
      <p:sp>
        <p:nvSpPr>
          <p:cNvPr id="281" name="CustomShape 2"/>
          <p:cNvSpPr/>
          <p:nvPr/>
        </p:nvSpPr>
        <p:spPr>
          <a:xfrm>
            <a:off x="609480" y="1193760"/>
            <a:ext cx="10972440" cy="152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0"/>
              </a:spcBef>
              <a:tabLst>
                <a:tab pos="0" algn="l"/>
              </a:tabLst>
            </a:pPr>
            <a:r>
              <a:rPr lang="en-US" sz="2400" b="0" strike="noStrike" spc="-1">
                <a:solidFill>
                  <a:srgbClr val="000000"/>
                </a:solidFill>
                <a:latin typeface="inter-bold"/>
                <a:ea typeface="Arial Unicode MS"/>
              </a:rPr>
              <a:t>if… else statement is used when a different sequence of instructions is to be executed depending on the logical value(True/False) of the condition evaluated.</a:t>
            </a:r>
            <a:endParaRPr lang="en-IN" sz="2400" b="0" strike="noStrike" spc="-1">
              <a:latin typeface="Arial" panose="020B0604020202020204"/>
            </a:endParaRPr>
          </a:p>
          <a:p>
            <a:pPr>
              <a:lnSpc>
                <a:spcPct val="90000"/>
              </a:lnSpc>
              <a:spcBef>
                <a:spcPts val="1000"/>
              </a:spcBef>
              <a:tabLst>
                <a:tab pos="0" algn="l"/>
              </a:tabLst>
            </a:pPr>
            <a:r>
              <a:rPr lang="en-US" sz="2400" b="0" strike="noStrike" spc="-1">
                <a:solidFill>
                  <a:srgbClr val="000000"/>
                </a:solidFill>
                <a:latin typeface="inter-bold"/>
                <a:ea typeface="Arial Unicode MS"/>
              </a:rPr>
              <a:t>Syntax: - </a:t>
            </a:r>
            <a:endParaRPr lang="en-IN" sz="2400" b="0" strike="noStrike" spc="-1">
              <a:latin typeface="Arial" panose="020B0604020202020204"/>
            </a:endParaRPr>
          </a:p>
          <a:p>
            <a:pPr>
              <a:lnSpc>
                <a:spcPct val="90000"/>
              </a:lnSpc>
              <a:spcBef>
                <a:spcPts val="1000"/>
              </a:spcBef>
              <a:tabLst>
                <a:tab pos="0" algn="l"/>
              </a:tabLst>
            </a:pPr>
            <a:endParaRPr lang="en-IN" sz="2400" b="0" strike="noStrike" spc="-1">
              <a:latin typeface="Arial" panose="020B0604020202020204"/>
            </a:endParaRPr>
          </a:p>
        </p:txBody>
      </p:sp>
      <p:sp>
        <p:nvSpPr>
          <p:cNvPr id="282" name="CustomShape 3"/>
          <p:cNvSpPr/>
          <p:nvPr/>
        </p:nvSpPr>
        <p:spPr>
          <a:xfrm>
            <a:off x="1015920" y="2819520"/>
            <a:ext cx="3962160" cy="276840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ormAutofit/>
          </a:bodyPr>
          <a:lstStyle/>
          <a:p>
            <a:pPr>
              <a:lnSpc>
                <a:spcPct val="90000"/>
              </a:lnSpc>
              <a:spcBef>
                <a:spcPts val="1000"/>
              </a:spcBef>
              <a:tabLst>
                <a:tab pos="0" algn="l"/>
              </a:tabLst>
            </a:pPr>
            <a:r>
              <a:rPr lang="en-US" sz="2400" b="0" strike="noStrike" spc="-1">
                <a:solidFill>
                  <a:srgbClr val="000000"/>
                </a:solidFill>
                <a:latin typeface="inter-bold"/>
                <a:ea typeface="Arial Unicode MS"/>
              </a:rPr>
              <a:t>if(condition):</a:t>
            </a:r>
            <a:endParaRPr lang="en-IN" sz="2400" b="0" strike="noStrike" spc="-1">
              <a:latin typeface="Arial" panose="020B0604020202020204"/>
            </a:endParaRPr>
          </a:p>
          <a:p>
            <a:pPr>
              <a:lnSpc>
                <a:spcPct val="90000"/>
              </a:lnSpc>
              <a:spcBef>
                <a:spcPts val="1000"/>
              </a:spcBef>
              <a:tabLst>
                <a:tab pos="0" algn="l"/>
              </a:tabLst>
            </a:pPr>
            <a:r>
              <a:rPr lang="en-US" sz="2400" b="0" strike="noStrike" spc="-1">
                <a:solidFill>
                  <a:srgbClr val="000000"/>
                </a:solidFill>
                <a:latin typeface="inter-bold"/>
                <a:ea typeface="Arial Unicode MS"/>
              </a:rPr>
              <a:t>       Statement 1</a:t>
            </a:r>
            <a:endParaRPr lang="en-IN" sz="2400" b="0" strike="noStrike" spc="-1">
              <a:latin typeface="Arial" panose="020B0604020202020204"/>
            </a:endParaRPr>
          </a:p>
          <a:p>
            <a:pPr>
              <a:lnSpc>
                <a:spcPct val="90000"/>
              </a:lnSpc>
              <a:spcBef>
                <a:spcPts val="1000"/>
              </a:spcBef>
              <a:tabLst>
                <a:tab pos="0" algn="l"/>
              </a:tabLst>
            </a:pPr>
            <a:r>
              <a:rPr lang="en-US" sz="2400" b="0" strike="noStrike" spc="-1">
                <a:solidFill>
                  <a:srgbClr val="000000"/>
                </a:solidFill>
                <a:latin typeface="inter-bold"/>
                <a:ea typeface="Arial Unicode MS"/>
              </a:rPr>
              <a:t>else:</a:t>
            </a:r>
            <a:endParaRPr lang="en-IN" sz="2400" b="0" strike="noStrike" spc="-1">
              <a:latin typeface="Arial" panose="020B0604020202020204"/>
            </a:endParaRPr>
          </a:p>
          <a:p>
            <a:pPr>
              <a:lnSpc>
                <a:spcPct val="90000"/>
              </a:lnSpc>
              <a:spcBef>
                <a:spcPts val="1000"/>
              </a:spcBef>
              <a:tabLst>
                <a:tab pos="0" algn="l"/>
              </a:tabLst>
            </a:pPr>
            <a:r>
              <a:rPr lang="en-US" sz="2400" b="0" strike="noStrike" spc="-1">
                <a:solidFill>
                  <a:srgbClr val="000000"/>
                </a:solidFill>
                <a:latin typeface="inter-bold"/>
                <a:ea typeface="Arial Unicode MS"/>
              </a:rPr>
              <a:t>       Statement 2</a:t>
            </a:r>
            <a:endParaRPr lang="en-IN" sz="2400" b="0" strike="noStrike" spc="-1">
              <a:latin typeface="Arial" panose="020B0604020202020204"/>
            </a:endParaRPr>
          </a:p>
          <a:p>
            <a:pPr>
              <a:lnSpc>
                <a:spcPct val="90000"/>
              </a:lnSpc>
              <a:spcBef>
                <a:spcPts val="1000"/>
              </a:spcBef>
              <a:tabLst>
                <a:tab pos="0" algn="l"/>
              </a:tabLst>
            </a:pPr>
            <a:r>
              <a:rPr lang="en-US" sz="2400" b="0" strike="noStrike" spc="-1">
                <a:solidFill>
                  <a:srgbClr val="000000"/>
                </a:solidFill>
                <a:latin typeface="inter-bold"/>
                <a:ea typeface="Arial Unicode MS"/>
              </a:rPr>
              <a:t>Rest of the Code</a:t>
            </a:r>
            <a:endParaRPr lang="en-IN" sz="2400" b="0" strike="noStrike" spc="-1">
              <a:latin typeface="Arial" panose="020B0604020202020204"/>
            </a:endParaRPr>
          </a:p>
        </p:txBody>
      </p:sp>
      <p:grpSp>
        <p:nvGrpSpPr>
          <p:cNvPr id="283" name="Group 4"/>
          <p:cNvGrpSpPr/>
          <p:nvPr/>
        </p:nvGrpSpPr>
        <p:grpSpPr>
          <a:xfrm>
            <a:off x="5823720" y="2141280"/>
            <a:ext cx="4640040" cy="4543560"/>
            <a:chOff x="5823720" y="2141280"/>
            <a:chExt cx="4640040" cy="4543560"/>
          </a:xfrm>
        </p:grpSpPr>
        <p:sp>
          <p:nvSpPr>
            <p:cNvPr id="284" name="CustomShape 5"/>
            <p:cNvSpPr/>
            <p:nvPr/>
          </p:nvSpPr>
          <p:spPr>
            <a:xfrm>
              <a:off x="6932880" y="2141280"/>
              <a:ext cx="360" cy="446400"/>
            </a:xfrm>
            <a:custGeom>
              <a:avLst/>
              <a:gdLst/>
              <a:ahLst/>
              <a:cxnLst/>
              <a:rect l="l" t="t" r="r" b="b"/>
              <a:pathLst>
                <a:path w="21600" h="21600">
                  <a:moveTo>
                    <a:pt x="0" y="0"/>
                  </a:moveTo>
                  <a:lnTo>
                    <a:pt x="21600" y="21600"/>
                  </a:lnTo>
                </a:path>
              </a:pathLst>
            </a:custGeom>
            <a:noFill/>
            <a:ln>
              <a:solidFill>
                <a:schemeClr val="accent3">
                  <a:lumMod val="50000"/>
                </a:schemeClr>
              </a:solidFill>
              <a:tailEnd type="arrow" w="med" len="med"/>
            </a:ln>
          </p:spPr>
          <p:style>
            <a:lnRef idx="1">
              <a:schemeClr val="accent1"/>
            </a:lnRef>
            <a:fillRef idx="0">
              <a:schemeClr val="accent1"/>
            </a:fillRef>
            <a:effectRef idx="0">
              <a:schemeClr val="accent1"/>
            </a:effectRef>
            <a:fontRef idx="minor"/>
          </p:style>
        </p:sp>
        <p:sp>
          <p:nvSpPr>
            <p:cNvPr id="285" name="CustomShape 6"/>
            <p:cNvSpPr/>
            <p:nvPr/>
          </p:nvSpPr>
          <p:spPr>
            <a:xfrm>
              <a:off x="5823720" y="2587680"/>
              <a:ext cx="2055240" cy="1367280"/>
            </a:xfrm>
            <a:prstGeom prst="flowChartDecision">
              <a:avLst/>
            </a:prstGeom>
            <a:ln>
              <a:solidFill>
                <a:schemeClr val="accent3">
                  <a:lumMod val="50000"/>
                </a:schemeClr>
              </a:solidFill>
            </a:ln>
          </p:spPr>
          <p:style>
            <a:lnRef idx="2">
              <a:schemeClr val="accent1"/>
            </a:lnRef>
            <a:fillRef idx="1">
              <a:schemeClr val="lt1"/>
            </a:fillRef>
            <a:effectRef idx="0">
              <a:schemeClr val="accent1"/>
            </a:effectRef>
            <a:fontRef idx="minor"/>
          </p:style>
          <p:txBody>
            <a:bodyPr lIns="88560" tIns="44280" rIns="88560" bIns="44280" anchor="ctr">
              <a:noAutofit/>
            </a:bodyPr>
            <a:lstStyle/>
            <a:p>
              <a:pPr algn="ctr">
                <a:lnSpc>
                  <a:spcPct val="100000"/>
                </a:lnSpc>
              </a:pPr>
              <a:r>
                <a:rPr lang="en-US" sz="1400" b="0" strike="noStrike" spc="-1">
                  <a:solidFill>
                    <a:srgbClr val="000000"/>
                  </a:solidFill>
                  <a:latin typeface="Times New Roman" panose="02020603050405020304"/>
                  <a:ea typeface="Arial Unicode MS"/>
                </a:rPr>
                <a:t>Condition ?</a:t>
              </a:r>
              <a:endParaRPr lang="en-IN" sz="1400" b="0" strike="noStrike" spc="-1">
                <a:latin typeface="Arial" panose="020B0604020202020204"/>
              </a:endParaRPr>
            </a:p>
          </p:txBody>
        </p:sp>
        <p:sp>
          <p:nvSpPr>
            <p:cNvPr id="286" name="Line 7"/>
            <p:cNvSpPr/>
            <p:nvPr/>
          </p:nvSpPr>
          <p:spPr>
            <a:xfrm>
              <a:off x="7878960" y="3271320"/>
              <a:ext cx="164880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p:style>
        </p:sp>
        <p:sp>
          <p:nvSpPr>
            <p:cNvPr id="287" name="CustomShape 8"/>
            <p:cNvSpPr/>
            <p:nvPr/>
          </p:nvSpPr>
          <p:spPr>
            <a:xfrm>
              <a:off x="5875560" y="4517280"/>
              <a:ext cx="2114640" cy="406080"/>
            </a:xfrm>
            <a:prstGeom prst="rect">
              <a:avLst/>
            </a:prstGeom>
            <a:ln>
              <a:solidFill>
                <a:schemeClr val="accent3">
                  <a:lumMod val="50000"/>
                </a:schemeClr>
              </a:solidFill>
            </a:ln>
          </p:spPr>
          <p:style>
            <a:lnRef idx="2">
              <a:schemeClr val="accent1"/>
            </a:lnRef>
            <a:fillRef idx="1">
              <a:schemeClr val="lt1"/>
            </a:fillRef>
            <a:effectRef idx="0">
              <a:schemeClr val="accent1"/>
            </a:effectRef>
            <a:fontRef idx="minor"/>
          </p:style>
          <p:txBody>
            <a:bodyPr lIns="88560" tIns="44280" rIns="88560" bIns="44280" anchor="ctr">
              <a:noAutofit/>
            </a:bodyPr>
            <a:lstStyle/>
            <a:p>
              <a:pPr algn="ctr">
                <a:lnSpc>
                  <a:spcPct val="100000"/>
                </a:lnSpc>
              </a:pPr>
              <a:r>
                <a:rPr lang="en-US" sz="1800" b="0" strike="noStrike" spc="-1">
                  <a:solidFill>
                    <a:srgbClr val="000000"/>
                  </a:solidFill>
                  <a:latin typeface="Times New Roman" panose="02020603050405020304"/>
                  <a:ea typeface="Arial Unicode MS"/>
                </a:rPr>
                <a:t>Statement 1</a:t>
              </a:r>
              <a:endParaRPr lang="en-IN" sz="1800" b="0" strike="noStrike" spc="-1">
                <a:latin typeface="Arial" panose="020B0604020202020204"/>
              </a:endParaRPr>
            </a:p>
          </p:txBody>
        </p:sp>
        <p:sp>
          <p:nvSpPr>
            <p:cNvPr id="288" name="CustomShape 9"/>
            <p:cNvSpPr/>
            <p:nvPr/>
          </p:nvSpPr>
          <p:spPr>
            <a:xfrm>
              <a:off x="8592480" y="5398560"/>
              <a:ext cx="1871280" cy="432360"/>
            </a:xfrm>
            <a:prstGeom prst="rect">
              <a:avLst/>
            </a:prstGeom>
            <a:ln>
              <a:solidFill>
                <a:schemeClr val="accent3">
                  <a:lumMod val="50000"/>
                </a:schemeClr>
              </a:solidFill>
            </a:ln>
          </p:spPr>
          <p:style>
            <a:lnRef idx="2">
              <a:schemeClr val="accent1"/>
            </a:lnRef>
            <a:fillRef idx="1">
              <a:schemeClr val="lt1"/>
            </a:fillRef>
            <a:effectRef idx="0">
              <a:schemeClr val="accent1"/>
            </a:effectRef>
            <a:fontRef idx="minor"/>
          </p:style>
          <p:txBody>
            <a:bodyPr lIns="88560" tIns="44280" rIns="88560" bIns="44280" anchor="ctr">
              <a:noAutofit/>
            </a:bodyPr>
            <a:lstStyle/>
            <a:p>
              <a:pPr algn="ctr">
                <a:lnSpc>
                  <a:spcPct val="100000"/>
                </a:lnSpc>
              </a:pPr>
              <a:r>
                <a:rPr lang="en-US" sz="1800" b="0" strike="noStrike" spc="-1">
                  <a:solidFill>
                    <a:srgbClr val="000000"/>
                  </a:solidFill>
                  <a:latin typeface="Times New Roman" panose="02020603050405020304"/>
                  <a:ea typeface="Arial Unicode MS"/>
                </a:rPr>
                <a:t>Statement 2</a:t>
              </a:r>
              <a:endParaRPr lang="en-IN" sz="1800" b="0" strike="noStrike" spc="-1">
                <a:latin typeface="Arial" panose="020B0604020202020204"/>
              </a:endParaRPr>
            </a:p>
          </p:txBody>
        </p:sp>
        <p:sp>
          <p:nvSpPr>
            <p:cNvPr id="289" name="CustomShape 10"/>
            <p:cNvSpPr/>
            <p:nvPr/>
          </p:nvSpPr>
          <p:spPr>
            <a:xfrm>
              <a:off x="6932880" y="4923360"/>
              <a:ext cx="360" cy="1389240"/>
            </a:xfrm>
            <a:custGeom>
              <a:avLst/>
              <a:gdLst/>
              <a:ahLst/>
              <a:cxnLst/>
              <a:rect l="l" t="t" r="r" b="b"/>
              <a:pathLst>
                <a:path w="21600" h="21600">
                  <a:moveTo>
                    <a:pt x="0" y="0"/>
                  </a:moveTo>
                  <a:lnTo>
                    <a:pt x="21600" y="21600"/>
                  </a:lnTo>
                </a:path>
              </a:pathLst>
            </a:custGeom>
            <a:noFill/>
            <a:ln>
              <a:solidFill>
                <a:schemeClr val="accent3">
                  <a:lumMod val="50000"/>
                </a:schemeClr>
              </a:solidFill>
              <a:tailEnd type="arrow" w="med" len="med"/>
            </a:ln>
          </p:spPr>
          <p:style>
            <a:lnRef idx="1">
              <a:schemeClr val="accent1"/>
            </a:lnRef>
            <a:fillRef idx="0">
              <a:schemeClr val="accent1"/>
            </a:fillRef>
            <a:effectRef idx="0">
              <a:schemeClr val="accent1"/>
            </a:effectRef>
            <a:fontRef idx="minor"/>
          </p:style>
        </p:sp>
        <p:sp>
          <p:nvSpPr>
            <p:cNvPr id="290" name="CustomShape 11"/>
            <p:cNvSpPr/>
            <p:nvPr/>
          </p:nvSpPr>
          <p:spPr>
            <a:xfrm>
              <a:off x="5823720" y="6312960"/>
              <a:ext cx="2217960" cy="371880"/>
            </a:xfrm>
            <a:prstGeom prst="rect">
              <a:avLst/>
            </a:prstGeom>
            <a:ln>
              <a:solidFill>
                <a:schemeClr val="accent3">
                  <a:lumMod val="50000"/>
                </a:schemeClr>
              </a:solidFill>
            </a:ln>
          </p:spPr>
          <p:style>
            <a:lnRef idx="2">
              <a:schemeClr val="accent3"/>
            </a:lnRef>
            <a:fillRef idx="1">
              <a:schemeClr val="lt1"/>
            </a:fillRef>
            <a:effectRef idx="0">
              <a:schemeClr val="accent3"/>
            </a:effectRef>
            <a:fontRef idx="minor"/>
          </p:style>
          <p:txBody>
            <a:bodyPr lIns="88560" tIns="44280" rIns="88560" bIns="44280" anchor="ctr">
              <a:noAutofit/>
            </a:bodyPr>
            <a:lstStyle/>
            <a:p>
              <a:pPr algn="ctr">
                <a:lnSpc>
                  <a:spcPct val="100000"/>
                </a:lnSpc>
              </a:pPr>
              <a:r>
                <a:rPr lang="en-US" sz="1800" b="0" strike="noStrike" spc="-1">
                  <a:solidFill>
                    <a:srgbClr val="000000"/>
                  </a:solidFill>
                  <a:latin typeface="Times New Roman" panose="02020603050405020304"/>
                  <a:ea typeface="Arial Unicode MS"/>
                </a:rPr>
                <a:t>Rest of the Code</a:t>
              </a:r>
              <a:endParaRPr lang="en-IN" sz="1800" b="0" strike="noStrike" spc="-1">
                <a:latin typeface="Arial" panose="020B0604020202020204"/>
              </a:endParaRPr>
            </a:p>
          </p:txBody>
        </p:sp>
        <p:sp>
          <p:nvSpPr>
            <p:cNvPr id="291" name="CustomShape 12"/>
            <p:cNvSpPr/>
            <p:nvPr/>
          </p:nvSpPr>
          <p:spPr>
            <a:xfrm>
              <a:off x="9622800" y="4150440"/>
              <a:ext cx="746280" cy="362520"/>
            </a:xfrm>
            <a:prstGeom prst="rect">
              <a:avLst/>
            </a:prstGeom>
            <a:noFill/>
            <a:ln>
              <a:solidFill>
                <a:schemeClr val="accent3">
                  <a:lumMod val="50000"/>
                </a:schemeClr>
              </a:solidFill>
            </a:ln>
          </p:spPr>
          <p:style>
            <a:lnRef idx="0">
              <a:scrgbClr r="0" g="0" b="0"/>
            </a:lnRef>
            <a:fillRef idx="0">
              <a:scrgbClr r="0" g="0" b="0"/>
            </a:fillRef>
            <a:effectRef idx="0">
              <a:scrgbClr r="0" g="0" b="0"/>
            </a:effectRef>
            <a:fontRef idx="minor"/>
          </p:style>
          <p:txBody>
            <a:bodyPr lIns="88560" tIns="44280" rIns="88560" bIns="44280">
              <a:spAutoFit/>
            </a:bodyPr>
            <a:lstStyle/>
            <a:p>
              <a:pPr>
                <a:lnSpc>
                  <a:spcPct val="100000"/>
                </a:lnSpc>
              </a:pPr>
              <a:r>
                <a:rPr lang="en-US" sz="1800" b="0" strike="noStrike" spc="-1">
                  <a:solidFill>
                    <a:srgbClr val="000000"/>
                  </a:solidFill>
                  <a:latin typeface="Times New Roman" panose="02020603050405020304"/>
                  <a:ea typeface="Arial Unicode MS"/>
                </a:rPr>
                <a:t>False</a:t>
              </a:r>
              <a:endParaRPr lang="en-IN" sz="1800" b="0" strike="noStrike" spc="-1">
                <a:latin typeface="Arial" panose="020B0604020202020204"/>
              </a:endParaRPr>
            </a:p>
          </p:txBody>
        </p:sp>
        <p:sp>
          <p:nvSpPr>
            <p:cNvPr id="292" name="CustomShape 13"/>
            <p:cNvSpPr/>
            <p:nvPr/>
          </p:nvSpPr>
          <p:spPr>
            <a:xfrm>
              <a:off x="7502760" y="4067280"/>
              <a:ext cx="674280" cy="362520"/>
            </a:xfrm>
            <a:prstGeom prst="rect">
              <a:avLst/>
            </a:prstGeom>
            <a:noFill/>
            <a:ln>
              <a:solidFill>
                <a:schemeClr val="accent3">
                  <a:lumMod val="50000"/>
                </a:schemeClr>
              </a:solidFill>
            </a:ln>
          </p:spPr>
          <p:style>
            <a:lnRef idx="0">
              <a:scrgbClr r="0" g="0" b="0"/>
            </a:lnRef>
            <a:fillRef idx="0">
              <a:scrgbClr r="0" g="0" b="0"/>
            </a:fillRef>
            <a:effectRef idx="0">
              <a:scrgbClr r="0" g="0" b="0"/>
            </a:effectRef>
            <a:fontRef idx="minor"/>
          </p:style>
          <p:txBody>
            <a:bodyPr lIns="88560" tIns="44280" rIns="88560" bIns="44280">
              <a:spAutoFit/>
            </a:bodyPr>
            <a:lstStyle/>
            <a:p>
              <a:pPr>
                <a:lnSpc>
                  <a:spcPct val="100000"/>
                </a:lnSpc>
              </a:pPr>
              <a:r>
                <a:rPr lang="en-US" sz="1800" b="0" strike="noStrike" spc="-1">
                  <a:solidFill>
                    <a:srgbClr val="000000"/>
                  </a:solidFill>
                  <a:latin typeface="Times New Roman" panose="02020603050405020304"/>
                  <a:ea typeface="Arial Unicode MS"/>
                </a:rPr>
                <a:t>True</a:t>
              </a:r>
              <a:endParaRPr lang="en-IN" sz="1800" b="0" strike="noStrike" spc="-1">
                <a:latin typeface="Arial" panose="020B0604020202020204"/>
              </a:endParaRPr>
            </a:p>
          </p:txBody>
        </p:sp>
        <p:sp>
          <p:nvSpPr>
            <p:cNvPr id="293" name="CustomShape 14"/>
            <p:cNvSpPr/>
            <p:nvPr/>
          </p:nvSpPr>
          <p:spPr>
            <a:xfrm>
              <a:off x="6100200" y="2141280"/>
              <a:ext cx="351000" cy="363960"/>
            </a:xfrm>
            <a:prstGeom prst="rect">
              <a:avLst/>
            </a:prstGeom>
            <a:noFill/>
            <a:ln>
              <a:solidFill>
                <a:schemeClr val="accent3">
                  <a:lumMod val="50000"/>
                </a:schemeClr>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solidFill>
                    <a:srgbClr val="000000"/>
                  </a:solidFill>
                  <a:latin typeface="Times New Roman" panose="02020603050405020304"/>
                  <a:ea typeface="Arial Unicode MS"/>
                </a:rPr>
                <a:t>If</a:t>
              </a:r>
              <a:endParaRPr lang="en-IN" sz="1800" b="0" strike="noStrike" spc="-1">
                <a:latin typeface="Arial" panose="020B0604020202020204"/>
              </a:endParaRPr>
            </a:p>
          </p:txBody>
        </p:sp>
        <p:sp>
          <p:nvSpPr>
            <p:cNvPr id="294" name="CustomShape 15"/>
            <p:cNvSpPr/>
            <p:nvPr/>
          </p:nvSpPr>
          <p:spPr>
            <a:xfrm>
              <a:off x="6275880" y="5420880"/>
              <a:ext cx="575280" cy="363960"/>
            </a:xfrm>
            <a:prstGeom prst="rect">
              <a:avLst/>
            </a:prstGeom>
            <a:noFill/>
            <a:ln>
              <a:solidFill>
                <a:schemeClr val="accent3">
                  <a:lumMod val="50000"/>
                </a:schemeClr>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solidFill>
                    <a:srgbClr val="000000"/>
                  </a:solidFill>
                  <a:latin typeface="Times New Roman" panose="02020603050405020304"/>
                  <a:ea typeface="Arial Unicode MS"/>
                </a:rPr>
                <a:t>Exit</a:t>
              </a:r>
              <a:endParaRPr lang="en-IN" sz="1800" b="0" strike="noStrike" spc="-1">
                <a:latin typeface="Arial" panose="020B0604020202020204"/>
              </a:endParaRPr>
            </a:p>
          </p:txBody>
        </p:sp>
        <p:sp>
          <p:nvSpPr>
            <p:cNvPr id="295" name="CustomShape 16"/>
            <p:cNvSpPr/>
            <p:nvPr/>
          </p:nvSpPr>
          <p:spPr>
            <a:xfrm>
              <a:off x="9528120" y="3260520"/>
              <a:ext cx="360" cy="2138040"/>
            </a:xfrm>
            <a:custGeom>
              <a:avLst/>
              <a:gdLst/>
              <a:ahLst/>
              <a:cxnLst/>
              <a:rect l="l" t="t" r="r" b="b"/>
              <a:pathLst>
                <a:path w="21600" h="21600">
                  <a:moveTo>
                    <a:pt x="0" y="0"/>
                  </a:moveTo>
                  <a:lnTo>
                    <a:pt x="21600" y="21600"/>
                  </a:lnTo>
                </a:path>
              </a:pathLst>
            </a:custGeom>
            <a:noFill/>
            <a:ln>
              <a:solidFill>
                <a:schemeClr val="accent3">
                  <a:lumMod val="50000"/>
                </a:schemeClr>
              </a:solidFill>
              <a:tailEnd type="arrow" w="med" len="med"/>
            </a:ln>
          </p:spPr>
          <p:style>
            <a:lnRef idx="1">
              <a:schemeClr val="accent1"/>
            </a:lnRef>
            <a:fillRef idx="0">
              <a:schemeClr val="accent1"/>
            </a:fillRef>
            <a:effectRef idx="0">
              <a:schemeClr val="accent1"/>
            </a:effectRef>
            <a:fontRef idx="minor"/>
          </p:style>
        </p:sp>
        <p:sp>
          <p:nvSpPr>
            <p:cNvPr id="296" name="CustomShape 17"/>
            <p:cNvSpPr/>
            <p:nvPr/>
          </p:nvSpPr>
          <p:spPr>
            <a:xfrm>
              <a:off x="6851520" y="3955320"/>
              <a:ext cx="360" cy="538200"/>
            </a:xfrm>
            <a:custGeom>
              <a:avLst/>
              <a:gdLst/>
              <a:ahLst/>
              <a:cxnLst/>
              <a:rect l="l" t="t" r="r" b="b"/>
              <a:pathLst>
                <a:path w="21600" h="21600">
                  <a:moveTo>
                    <a:pt x="0" y="0"/>
                  </a:moveTo>
                  <a:lnTo>
                    <a:pt x="21600" y="21600"/>
                  </a:lnTo>
                </a:path>
              </a:pathLst>
            </a:custGeom>
            <a:noFill/>
            <a:ln>
              <a:solidFill>
                <a:schemeClr val="accent3">
                  <a:lumMod val="50000"/>
                </a:schemeClr>
              </a:solidFill>
              <a:tailEnd type="arrow" w="med" len="med"/>
            </a:ln>
          </p:spPr>
          <p:style>
            <a:lnRef idx="1">
              <a:schemeClr val="accent1"/>
            </a:lnRef>
            <a:fillRef idx="0">
              <a:schemeClr val="accent1"/>
            </a:fillRef>
            <a:effectRef idx="0">
              <a:schemeClr val="accent1"/>
            </a:effectRef>
            <a:fontRef idx="minor"/>
          </p:style>
        </p:sp>
        <p:sp>
          <p:nvSpPr>
            <p:cNvPr id="297" name="CustomShape 18"/>
            <p:cNvSpPr/>
            <p:nvPr/>
          </p:nvSpPr>
          <p:spPr>
            <a:xfrm flipH="1">
              <a:off x="6932880" y="5615280"/>
              <a:ext cx="1658880" cy="2520"/>
            </a:xfrm>
            <a:custGeom>
              <a:avLst/>
              <a:gdLst/>
              <a:ahLst/>
              <a:cxnLst/>
              <a:rect l="l" t="t" r="r" b="b"/>
              <a:pathLst>
                <a:path w="21600" h="21600">
                  <a:moveTo>
                    <a:pt x="0" y="0"/>
                  </a:moveTo>
                  <a:lnTo>
                    <a:pt x="21600" y="21600"/>
                  </a:lnTo>
                </a:path>
              </a:pathLst>
            </a:custGeom>
            <a:noFill/>
            <a:ln>
              <a:solidFill>
                <a:schemeClr val="accent3">
                  <a:lumMod val="50000"/>
                </a:schemeClr>
              </a:solidFill>
              <a:tailEnd type="arrow" w="med" len="med"/>
            </a:ln>
          </p:spPr>
          <p:style>
            <a:lnRef idx="1">
              <a:schemeClr val="accent1"/>
            </a:lnRef>
            <a:fillRef idx="0">
              <a:schemeClr val="accent1"/>
            </a:fillRef>
            <a:effectRef idx="0">
              <a:schemeClr val="accent1"/>
            </a:effectRef>
            <a:fontRef idx="minor"/>
          </p:style>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515160" y="301320"/>
            <a:ext cx="10972440" cy="73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pPr>
            <a:r>
              <a:rPr lang="en-IN" sz="4900" b="0" strike="noStrike" spc="-1">
                <a:solidFill>
                  <a:srgbClr val="404040"/>
                </a:solidFill>
                <a:latin typeface="Arial" panose="020B0604020202020204"/>
                <a:ea typeface="Arial Unicode MS"/>
              </a:rPr>
              <a:t>if elif Statement</a:t>
            </a:r>
            <a:endParaRPr lang="en-IN" sz="4900" b="0" strike="noStrike" spc="-1">
              <a:latin typeface="Arial" panose="020B0604020202020204"/>
            </a:endParaRPr>
          </a:p>
        </p:txBody>
      </p:sp>
      <p:sp>
        <p:nvSpPr>
          <p:cNvPr id="299" name="CustomShape 2"/>
          <p:cNvSpPr/>
          <p:nvPr/>
        </p:nvSpPr>
        <p:spPr>
          <a:xfrm>
            <a:off x="609480" y="1058760"/>
            <a:ext cx="10972440" cy="566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0"/>
              </a:spcBef>
              <a:tabLst>
                <a:tab pos="0" algn="l"/>
              </a:tabLst>
            </a:pPr>
            <a:r>
              <a:rPr lang="en-US" sz="2400" b="0" strike="noStrike" spc="-1">
                <a:solidFill>
                  <a:srgbClr val="000000"/>
                </a:solidFill>
                <a:latin typeface="inter-bold"/>
                <a:ea typeface="Arial Unicode MS"/>
              </a:rPr>
              <a:t>To show a multi-way decision based on several conditions, we use if elif statement.</a:t>
            </a:r>
            <a:endParaRPr lang="en-IN" sz="2400" b="0" strike="noStrike" spc="-1">
              <a:latin typeface="Arial" panose="020B0604020202020204"/>
            </a:endParaRPr>
          </a:p>
          <a:p>
            <a:pPr>
              <a:lnSpc>
                <a:spcPct val="90000"/>
              </a:lnSpc>
              <a:spcBef>
                <a:spcPts val="1000"/>
              </a:spcBef>
              <a:tabLst>
                <a:tab pos="0" algn="l"/>
              </a:tabLst>
            </a:pPr>
            <a:r>
              <a:rPr lang="en-US" sz="2400" b="0" strike="noStrike" spc="-1">
                <a:solidFill>
                  <a:srgbClr val="000000"/>
                </a:solidFill>
                <a:latin typeface="inter-bold"/>
                <a:ea typeface="Arial Unicode MS"/>
              </a:rPr>
              <a:t>if (condition_1):</a:t>
            </a:r>
            <a:endParaRPr lang="en-IN" sz="2400" b="0" strike="noStrike" spc="-1">
              <a:latin typeface="Arial" panose="020B0604020202020204"/>
            </a:endParaRPr>
          </a:p>
          <a:p>
            <a:pPr>
              <a:lnSpc>
                <a:spcPct val="90000"/>
              </a:lnSpc>
              <a:spcBef>
                <a:spcPts val="1000"/>
              </a:spcBef>
              <a:tabLst>
                <a:tab pos="0" algn="l"/>
              </a:tabLst>
            </a:pPr>
            <a:r>
              <a:rPr lang="en-US" sz="2400" b="0" strike="noStrike" spc="-1">
                <a:solidFill>
                  <a:srgbClr val="000000"/>
                </a:solidFill>
                <a:latin typeface="inter-bold"/>
                <a:ea typeface="Arial Unicode MS"/>
              </a:rPr>
              <a:t>         Statement 1</a:t>
            </a:r>
            <a:endParaRPr lang="en-IN" sz="2400" b="0" strike="noStrike" spc="-1">
              <a:latin typeface="Arial" panose="020B0604020202020204"/>
            </a:endParaRPr>
          </a:p>
          <a:p>
            <a:pPr>
              <a:lnSpc>
                <a:spcPct val="90000"/>
              </a:lnSpc>
              <a:spcBef>
                <a:spcPts val="1000"/>
              </a:spcBef>
              <a:tabLst>
                <a:tab pos="0" algn="l"/>
              </a:tabLst>
            </a:pPr>
            <a:r>
              <a:rPr lang="en-US" sz="2400" b="0" strike="noStrike" spc="-1">
                <a:solidFill>
                  <a:srgbClr val="000000"/>
                </a:solidFill>
                <a:latin typeface="inter-bold"/>
                <a:ea typeface="Arial Unicode MS"/>
              </a:rPr>
              <a:t>elif (condition_2):</a:t>
            </a:r>
            <a:endParaRPr lang="en-IN" sz="2400" b="0" strike="noStrike" spc="-1">
              <a:latin typeface="Arial" panose="020B0604020202020204"/>
            </a:endParaRPr>
          </a:p>
          <a:p>
            <a:pPr>
              <a:lnSpc>
                <a:spcPct val="90000"/>
              </a:lnSpc>
              <a:spcBef>
                <a:spcPts val="1000"/>
              </a:spcBef>
              <a:tabLst>
                <a:tab pos="0" algn="l"/>
              </a:tabLst>
            </a:pPr>
            <a:r>
              <a:rPr lang="en-US" sz="2400" b="0" strike="noStrike" spc="-1">
                <a:solidFill>
                  <a:srgbClr val="000000"/>
                </a:solidFill>
                <a:latin typeface="inter-bold"/>
                <a:ea typeface="Arial Unicode MS"/>
              </a:rPr>
              <a:t>        Statement 2</a:t>
            </a:r>
            <a:endParaRPr lang="en-IN" sz="2400" b="0" strike="noStrike" spc="-1">
              <a:latin typeface="Arial" panose="020B0604020202020204"/>
            </a:endParaRPr>
          </a:p>
          <a:p>
            <a:pPr>
              <a:lnSpc>
                <a:spcPct val="90000"/>
              </a:lnSpc>
              <a:spcBef>
                <a:spcPts val="1000"/>
              </a:spcBef>
              <a:tabLst>
                <a:tab pos="0" algn="l"/>
              </a:tabLst>
            </a:pPr>
            <a:r>
              <a:rPr lang="en-US" sz="2400" b="0" strike="noStrike" spc="-1">
                <a:solidFill>
                  <a:srgbClr val="000000"/>
                </a:solidFill>
                <a:latin typeface="inter-bold"/>
                <a:ea typeface="Arial Unicode MS"/>
              </a:rPr>
              <a:t>elif (condition_3):</a:t>
            </a:r>
            <a:endParaRPr lang="en-IN" sz="2400" b="0" strike="noStrike" spc="-1">
              <a:latin typeface="Arial" panose="020B0604020202020204"/>
            </a:endParaRPr>
          </a:p>
          <a:p>
            <a:pPr>
              <a:lnSpc>
                <a:spcPct val="90000"/>
              </a:lnSpc>
              <a:spcBef>
                <a:spcPts val="1000"/>
              </a:spcBef>
              <a:tabLst>
                <a:tab pos="0" algn="l"/>
              </a:tabLst>
            </a:pPr>
            <a:r>
              <a:rPr lang="en-US" sz="2400" b="0" strike="noStrike" spc="-1">
                <a:solidFill>
                  <a:srgbClr val="000000"/>
                </a:solidFill>
                <a:latin typeface="inter-bold"/>
                <a:ea typeface="Arial Unicode MS"/>
              </a:rPr>
              <a:t>        Statement 3</a:t>
            </a:r>
            <a:endParaRPr lang="en-IN" sz="2400" b="0" strike="noStrike" spc="-1">
              <a:latin typeface="Arial" panose="020B0604020202020204"/>
            </a:endParaRPr>
          </a:p>
          <a:p>
            <a:pPr>
              <a:lnSpc>
                <a:spcPct val="90000"/>
              </a:lnSpc>
              <a:spcBef>
                <a:spcPts val="1000"/>
              </a:spcBef>
              <a:tabLst>
                <a:tab pos="0" algn="l"/>
              </a:tabLst>
            </a:pPr>
            <a:r>
              <a:rPr lang="en-US" sz="2400" b="0" strike="noStrike" spc="-1">
                <a:solidFill>
                  <a:srgbClr val="000000"/>
                </a:solidFill>
                <a:latin typeface="inter-bold"/>
                <a:ea typeface="Arial Unicode MS"/>
              </a:rPr>
              <a:t>elif (condition_n):</a:t>
            </a:r>
            <a:endParaRPr lang="en-IN" sz="2400" b="0" strike="noStrike" spc="-1">
              <a:latin typeface="Arial" panose="020B0604020202020204"/>
            </a:endParaRPr>
          </a:p>
          <a:p>
            <a:pPr>
              <a:lnSpc>
                <a:spcPct val="90000"/>
              </a:lnSpc>
              <a:spcBef>
                <a:spcPts val="1000"/>
              </a:spcBef>
              <a:tabLst>
                <a:tab pos="0" algn="l"/>
              </a:tabLst>
            </a:pPr>
            <a:r>
              <a:rPr lang="en-US" sz="2400" b="0" strike="noStrike" spc="-1">
                <a:solidFill>
                  <a:srgbClr val="000000"/>
                </a:solidFill>
                <a:latin typeface="inter-bold"/>
                <a:ea typeface="Arial Unicode MS"/>
              </a:rPr>
              <a:t>       Statement n</a:t>
            </a:r>
            <a:endParaRPr lang="en-IN" sz="2400" b="0" strike="noStrike" spc="-1">
              <a:latin typeface="Arial" panose="020B0604020202020204"/>
            </a:endParaRPr>
          </a:p>
          <a:p>
            <a:pPr>
              <a:lnSpc>
                <a:spcPct val="90000"/>
              </a:lnSpc>
              <a:spcBef>
                <a:spcPts val="1000"/>
              </a:spcBef>
              <a:tabLst>
                <a:tab pos="0" algn="l"/>
              </a:tabLst>
            </a:pPr>
            <a:r>
              <a:rPr lang="en-US" sz="2400" b="0" strike="noStrike" spc="-1">
                <a:solidFill>
                  <a:srgbClr val="000000"/>
                </a:solidFill>
                <a:latin typeface="inter-bold"/>
                <a:ea typeface="Arial Unicode MS"/>
              </a:rPr>
              <a:t>else:</a:t>
            </a:r>
            <a:endParaRPr lang="en-IN" sz="2400" b="0" strike="noStrike" spc="-1">
              <a:latin typeface="Arial" panose="020B0604020202020204"/>
            </a:endParaRPr>
          </a:p>
          <a:p>
            <a:pPr>
              <a:lnSpc>
                <a:spcPct val="100000"/>
              </a:lnSpc>
              <a:tabLst>
                <a:tab pos="0" algn="l"/>
              </a:tabLst>
            </a:pPr>
            <a:r>
              <a:rPr lang="en-US" sz="2400" b="0" strike="noStrike" spc="-1">
                <a:solidFill>
                  <a:srgbClr val="000000"/>
                </a:solidFill>
                <a:latin typeface="inter-bold"/>
                <a:ea typeface="Arial Unicode MS"/>
              </a:rPr>
              <a:t>        Statement n</a:t>
            </a:r>
            <a:endParaRPr lang="en-IN" sz="2400" b="0" strike="noStrike" spc="-1">
              <a:latin typeface="Arial" panose="020B0604020202020204"/>
            </a:endParaRPr>
          </a:p>
          <a:p>
            <a:pPr>
              <a:lnSpc>
                <a:spcPct val="90000"/>
              </a:lnSpc>
              <a:spcBef>
                <a:spcPts val="1000"/>
              </a:spcBef>
              <a:tabLst>
                <a:tab pos="0" algn="l"/>
              </a:tabLst>
            </a:pPr>
            <a:r>
              <a:rPr lang="en-US" sz="2400" b="0" strike="noStrike" spc="-1">
                <a:solidFill>
                  <a:srgbClr val="000000"/>
                </a:solidFill>
                <a:latin typeface="inter-bold"/>
                <a:ea typeface="Arial Unicode MS"/>
              </a:rPr>
              <a:t>Rest of the Code </a:t>
            </a:r>
            <a:endParaRPr lang="en-IN" sz="2400" b="0" strike="noStrike" spc="-1">
              <a:latin typeface="Arial" panose="020B0604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F8080D245291409B3DC0BF9B2F1536" ma:contentTypeVersion="10" ma:contentTypeDescription="Create a new document." ma:contentTypeScope="" ma:versionID="0ca2075bdefc9bcd4e3110bbc9fb1bbc">
  <xsd:schema xmlns:xsd="http://www.w3.org/2001/XMLSchema" xmlns:xs="http://www.w3.org/2001/XMLSchema" xmlns:p="http://schemas.microsoft.com/office/2006/metadata/properties" xmlns:ns2="0148d903-83ae-4c6f-b0b4-a983b241915d" xmlns:ns3="dc02d423-3a9e-408e-b13a-5043f7ffea1d" targetNamespace="http://schemas.microsoft.com/office/2006/metadata/properties" ma:root="true" ma:fieldsID="264965d32b0e293bae5f5e9bf541eac5" ns2:_="" ns3:_="">
    <xsd:import namespace="0148d903-83ae-4c6f-b0b4-a983b241915d"/>
    <xsd:import namespace="dc02d423-3a9e-408e-b13a-5043f7ffea1d"/>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48d903-83ae-4c6f-b0b4-a983b241915d"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c0915bcb-d014-4232-9305-502f83346812"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c02d423-3a9e-408e-b13a-5043f7ffea1d"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e83e34fd-2676-4a23-9b9e-232c9bb8fe6c}" ma:internalName="TaxCatchAll" ma:showField="CatchAllData" ma:web="dc02d423-3a9e-408e-b13a-5043f7ffea1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c02d423-3a9e-408e-b13a-5043f7ffea1d" xsi:nil="true"/>
    <lcf76f155ced4ddcb4097134ff3c332f xmlns="0148d903-83ae-4c6f-b0b4-a983b241915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3769BE1-2DB2-41F2-9CAC-FEE3C770C610}"/>
</file>

<file path=customXml/itemProps2.xml><?xml version="1.0" encoding="utf-8"?>
<ds:datastoreItem xmlns:ds="http://schemas.openxmlformats.org/officeDocument/2006/customXml" ds:itemID="{8EA3689D-A3F0-4F21-9783-1E6FF379CEE4}"/>
</file>

<file path=customXml/itemProps3.xml><?xml version="1.0" encoding="utf-8"?>
<ds:datastoreItem xmlns:ds="http://schemas.openxmlformats.org/officeDocument/2006/customXml" ds:itemID="{9E01A3F2-6E6A-4FA2-962C-ACB71A264FD8}"/>
</file>

<file path=docProps/app.xml><?xml version="1.0" encoding="utf-8"?>
<Properties xmlns="http://schemas.openxmlformats.org/officeDocument/2006/extended-properties" xmlns:vt="http://schemas.openxmlformats.org/officeDocument/2006/docPropsVTypes">
  <TotalTime>0</TotalTime>
  <Words>9183</Words>
  <Application>WPS Presentation</Application>
  <PresentationFormat>Widescreen</PresentationFormat>
  <Paragraphs>462</Paragraphs>
  <Slides>29</Slides>
  <Notes>1</Notes>
  <HiddenSlides>0</HiddenSlides>
  <MMClips>0</MMClips>
  <ScaleCrop>false</ScaleCrop>
  <HeadingPairs>
    <vt:vector size="6" baseType="variant">
      <vt:variant>
        <vt:lpstr>已用的字体</vt:lpstr>
      </vt:variant>
      <vt:variant>
        <vt:i4>16</vt:i4>
      </vt:variant>
      <vt:variant>
        <vt:lpstr>主题</vt:lpstr>
      </vt:variant>
      <vt:variant>
        <vt:i4>6</vt:i4>
      </vt:variant>
      <vt:variant>
        <vt:lpstr>幻灯片标题</vt:lpstr>
      </vt:variant>
      <vt:variant>
        <vt:i4>29</vt:i4>
      </vt:variant>
    </vt:vector>
  </HeadingPairs>
  <TitlesOfParts>
    <vt:vector size="51" baseType="lpstr">
      <vt:lpstr>Arial</vt:lpstr>
      <vt:lpstr>SimSun</vt:lpstr>
      <vt:lpstr>Wingdings</vt:lpstr>
      <vt:lpstr>Arial</vt:lpstr>
      <vt:lpstr>Symbol</vt:lpstr>
      <vt:lpstr>Arial Unicode MS</vt:lpstr>
      <vt:lpstr>Times New Roman</vt:lpstr>
      <vt:lpstr>erdana</vt:lpstr>
      <vt:lpstr>Segoe Print</vt:lpstr>
      <vt:lpstr>inter-bold</vt:lpstr>
      <vt:lpstr>Microsoft YaHei</vt:lpstr>
      <vt:lpstr>Arial Unicode MS</vt:lpstr>
      <vt:lpstr>Calibri</vt:lpstr>
      <vt:lpstr>Carme</vt:lpstr>
      <vt:lpstr>StarSymbol</vt:lpstr>
      <vt:lpstr>inherit</vt:lpstr>
      <vt:lpstr>Office Theme</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Ankush Nag</cp:lastModifiedBy>
  <cp:revision>161</cp:revision>
  <dcterms:created xsi:type="dcterms:W3CDTF">2018-04-24T17:14:00Z</dcterms:created>
  <dcterms:modified xsi:type="dcterms:W3CDTF">2022-07-12T13:18:54Z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29</vt:i4>
  </property>
  <property fmtid="{D5CDD505-2E9C-101B-9397-08002B2CF9AE}" pid="12" name="ICV">
    <vt:lpwstr>719B92CD9C4B4D8B8E1DAFDFD36D987E</vt:lpwstr>
  </property>
  <property fmtid="{D5CDD505-2E9C-101B-9397-08002B2CF9AE}" pid="13" name="KSOProductBuildVer">
    <vt:lpwstr>1033-11.2.0.11191</vt:lpwstr>
  </property>
  <property fmtid="{D5CDD505-2E9C-101B-9397-08002B2CF9AE}" pid="14" name="ContentTypeId">
    <vt:lpwstr>0x010100CCF8080D245291409B3DC0BF9B2F1536</vt:lpwstr>
  </property>
</Properties>
</file>