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427" r:id="rId2"/>
    <p:sldId id="429" r:id="rId3"/>
    <p:sldId id="439" r:id="rId4"/>
    <p:sldId id="440" r:id="rId5"/>
    <p:sldId id="441" r:id="rId6"/>
    <p:sldId id="462" r:id="rId7"/>
    <p:sldId id="464" r:id="rId8"/>
    <p:sldId id="463" r:id="rId9"/>
    <p:sldId id="432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3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4B5B-4787-4B5C-A55C-E6AD37B7E98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8385B-9BB1-4643-970B-9061186BC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20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14A-278B-4118-AFC7-94D9581D6912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F639-5176-4D21-8F25-EAAF76F9E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6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72" y="6255121"/>
            <a:ext cx="1030637" cy="4642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2767" y="1980107"/>
            <a:ext cx="11728173" cy="21787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37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dirty="0"/>
              <a:t>Practices </a:t>
            </a:r>
          </a:p>
          <a:p>
            <a:pPr lvl="0" algn="ctr" defTabSz="91437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dirty="0"/>
              <a:t>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55" y="506844"/>
            <a:ext cx="2909454" cy="957479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360416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0 1 2 0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while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&lt; 3: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+= 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print(0)</a:t>
            </a:r>
          </a:p>
        </p:txBody>
      </p:sp>
    </p:spTree>
    <p:extLst>
      <p:ext uri="{BB962C8B-B14F-4D97-AF65-F5344CB8AC3E}">
        <p14:creationId xmlns:p14="http://schemas.microsoft.com/office/powerpoint/2010/main" val="2409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Name Error: I is not define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x = "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abcdef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while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x: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1849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a</a:t>
            </a:r>
          </a:p>
          <a:p>
            <a:r>
              <a:rPr lang="en-IN" sz="2400" dirty="0"/>
              <a:t>b</a:t>
            </a:r>
          </a:p>
          <a:p>
            <a:r>
              <a:rPr lang="en-IN" sz="2400" dirty="0"/>
              <a:t>c</a:t>
            </a:r>
          </a:p>
          <a:p>
            <a:r>
              <a:rPr lang="en-IN" sz="2400" dirty="0"/>
              <a:t>d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x = '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abcd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x: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x.upper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05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0 1 2 3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x = '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abcd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98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Error</a:t>
            </a:r>
          </a:p>
          <a:p>
            <a:r>
              <a:rPr lang="en-IN" sz="2400" dirty="0"/>
              <a:t>Explanation: Objects of type int have no attribute upper().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x = '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abcd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(x)):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i.upper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print (x)</a:t>
            </a:r>
          </a:p>
        </p:txBody>
      </p:sp>
    </p:spTree>
    <p:extLst>
      <p:ext uri="{BB962C8B-B14F-4D97-AF65-F5344CB8AC3E}">
        <p14:creationId xmlns:p14="http://schemas.microsoft.com/office/powerpoint/2010/main" val="731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endParaRPr lang="en-IN" sz="2400" dirty="0"/>
          </a:p>
          <a:p>
            <a:r>
              <a:rPr lang="en-IN" sz="2400" dirty="0"/>
              <a:t>Explanation: Object of type float cannot be interpreted as an integer</a:t>
            </a:r>
            <a:r>
              <a:rPr lang="en-IN" dirty="0"/>
              <a:t>.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range(2.0):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27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4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2</a:t>
            </a:r>
          </a:p>
          <a:p>
            <a:r>
              <a:rPr lang="en-IN" sz="2400" dirty="0"/>
              <a:t>1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[1, 2, 3, 4][::-1]: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 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0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0</a:t>
            </a:r>
          </a:p>
          <a:p>
            <a:r>
              <a:rPr lang="en-IN" sz="2400" dirty="0"/>
              <a:t>-2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x = 2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range(x):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x -= 2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 (x)</a:t>
            </a:r>
          </a:p>
        </p:txBody>
      </p:sp>
    </p:spTree>
    <p:extLst>
      <p:ext uri="{BB962C8B-B14F-4D97-AF65-F5344CB8AC3E}">
        <p14:creationId xmlns:p14="http://schemas.microsoft.com/office/powerpoint/2010/main" val="22220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8918" y="1134125"/>
            <a:ext cx="6230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  <a:p>
            <a:r>
              <a:rPr lang="en-US" sz="3600" dirty="0"/>
              <a:t>x = ['ab', 'cd']</a:t>
            </a:r>
          </a:p>
          <a:p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x: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i.upper</a:t>
            </a:r>
            <a:r>
              <a:rPr lang="en-US" sz="3600" dirty="0"/>
              <a:t>()</a:t>
            </a:r>
          </a:p>
          <a:p>
            <a:r>
              <a:rPr lang="en-US" sz="3600" dirty="0"/>
              <a:t>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9118600" y="3327400"/>
            <a:ext cx="281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US" sz="2800" dirty="0"/>
              <a:t>['ab', 'cd']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13605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3038" y="1804085"/>
            <a:ext cx="565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x = ['ab', 'cd']</a:t>
            </a:r>
          </a:p>
          <a:p>
            <a:r>
              <a:rPr lang="en-IN" sz="3600" dirty="0"/>
              <a:t>for </a:t>
            </a:r>
            <a:r>
              <a:rPr lang="en-IN" sz="3600" dirty="0" err="1"/>
              <a:t>i</a:t>
            </a:r>
            <a:r>
              <a:rPr lang="en-IN" sz="3600" dirty="0"/>
              <a:t> in x:</a:t>
            </a:r>
          </a:p>
          <a:p>
            <a:r>
              <a:rPr lang="en-IN" sz="3600" dirty="0"/>
              <a:t>    </a:t>
            </a:r>
            <a:r>
              <a:rPr lang="en-IN" sz="3600" dirty="0" err="1"/>
              <a:t>x.append</a:t>
            </a:r>
            <a:r>
              <a:rPr lang="en-IN" sz="3600" dirty="0"/>
              <a:t>(</a:t>
            </a:r>
            <a:r>
              <a:rPr lang="en-IN" sz="3600" dirty="0" err="1"/>
              <a:t>i.upper</a:t>
            </a:r>
            <a:r>
              <a:rPr lang="en-IN" sz="3600" dirty="0"/>
              <a:t>())</a:t>
            </a:r>
          </a:p>
          <a:p>
            <a:r>
              <a:rPr lang="en-IN" sz="3600" dirty="0"/>
              <a:t>    print(x)</a:t>
            </a:r>
          </a:p>
          <a:p>
            <a:br>
              <a:rPr lang="en-IN" sz="3600" dirty="0"/>
            </a:b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6498802" y="976693"/>
            <a:ext cx="5350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3600" b="1" dirty="0"/>
          </a:p>
          <a:p>
            <a:r>
              <a:rPr lang="en-US" sz="3600" dirty="0"/>
              <a:t>Infinite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17256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401" y="1101173"/>
            <a:ext cx="72460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if i%3 == 0: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+= 1</a:t>
            </a:r>
          </a:p>
          <a:p>
            <a:br>
              <a:rPr lang="en-IN" sz="3200" b="0" dirty="0">
                <a:effectLst/>
                <a:latin typeface="Consolas" panose="020B0609020204030204" pitchFamily="49" charset="0"/>
              </a:rPr>
            </a:br>
            <a:endParaRPr lang="en-IN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2455" y="2819400"/>
            <a:ext cx="42855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3600" b="1" dirty="0"/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20311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" y="1101173"/>
            <a:ext cx="7950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if i%2 == 0: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+=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8300" y="2819400"/>
            <a:ext cx="3949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3600" b="1" dirty="0"/>
          </a:p>
          <a:p>
            <a:r>
              <a:rPr lang="en-US" sz="2800" dirty="0"/>
              <a:t>Infinite Loop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8705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7321" y="1219200"/>
            <a:ext cx="67443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= 2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if i%3 == 0: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3200" b="0" dirty="0">
                <a:effectLst/>
                <a:latin typeface="Consolas" panose="020B0609020204030204" pitchFamily="49" charset="0"/>
              </a:rPr>
              <a:t> +=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7594600" y="2082800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US" sz="3600" dirty="0"/>
              <a:t>2 4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35674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sz="2400" dirty="0"/>
              <a:t>0 1 2 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while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&lt; 5: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+= 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if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== 3: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print(0)</a:t>
            </a:r>
          </a:p>
        </p:txBody>
      </p:sp>
    </p:spTree>
    <p:extLst>
      <p:ext uri="{BB962C8B-B14F-4D97-AF65-F5344CB8AC3E}">
        <p14:creationId xmlns:p14="http://schemas.microsoft.com/office/powerpoint/2010/main" val="1597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dirty="0" err="1"/>
              <a:t>SyntaxError</a:t>
            </a:r>
            <a:r>
              <a:rPr lang="en-IN" dirty="0"/>
              <a:t>, True is a keyword and it’s value cannot be changed.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True = False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print(True)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break</a:t>
            </a:r>
          </a:p>
        </p:txBody>
      </p:sp>
    </p:spTree>
    <p:extLst>
      <p:ext uri="{BB962C8B-B14F-4D97-AF65-F5344CB8AC3E}">
        <p14:creationId xmlns:p14="http://schemas.microsoft.com/office/powerpoint/2010/main" val="6392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8172" y="785757"/>
            <a:ext cx="592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300" y="1358900"/>
            <a:ext cx="4622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</a:t>
            </a:r>
          </a:p>
          <a:p>
            <a:endParaRPr lang="en-US" sz="2000" dirty="0"/>
          </a:p>
          <a:p>
            <a:r>
              <a:rPr lang="en-IN" dirty="0"/>
              <a:t>No Output</a:t>
            </a:r>
          </a:p>
          <a:p>
            <a:r>
              <a:rPr lang="en-IN" dirty="0"/>
              <a:t>Control does not enter the loop because condition is False.</a:t>
            </a:r>
            <a:br>
              <a:rPr lang="en-US" sz="3600" dirty="0"/>
            </a:b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691-BBE9-4A7E-B6BC-52A0CA85C86D}"/>
              </a:ext>
            </a:extLst>
          </p:cNvPr>
          <p:cNvSpPr txBox="1"/>
          <p:nvPr/>
        </p:nvSpPr>
        <p:spPr>
          <a:xfrm>
            <a:off x="1023151" y="1358900"/>
            <a:ext cx="57238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 = 1</a:t>
            </a:r>
          </a:p>
          <a:p>
            <a:r>
              <a:rPr lang="en-IN" sz="2800" dirty="0"/>
              <a:t>while False:</a:t>
            </a:r>
          </a:p>
          <a:p>
            <a:r>
              <a:rPr lang="en-IN" sz="2800" dirty="0"/>
              <a:t>    if i%2 == 0:</a:t>
            </a:r>
          </a:p>
          <a:p>
            <a:r>
              <a:rPr lang="en-IN" sz="2800" dirty="0"/>
              <a:t>        break</a:t>
            </a:r>
          </a:p>
          <a:p>
            <a:r>
              <a:rPr lang="en-IN" sz="2800" dirty="0"/>
              <a:t>    print(</a:t>
            </a:r>
            <a:r>
              <a:rPr lang="en-IN" sz="2800" dirty="0" err="1"/>
              <a:t>i</a:t>
            </a:r>
            <a:r>
              <a:rPr lang="en-IN" sz="2800" dirty="0"/>
              <a:t>)</a:t>
            </a:r>
          </a:p>
          <a:p>
            <a:r>
              <a:rPr lang="en-IN" sz="2800" dirty="0"/>
              <a:t>    </a:t>
            </a:r>
            <a:r>
              <a:rPr lang="en-IN" sz="2800" dirty="0" err="1"/>
              <a:t>i</a:t>
            </a:r>
            <a:r>
              <a:rPr lang="en-IN" sz="2800" dirty="0"/>
              <a:t> += 2</a:t>
            </a:r>
          </a:p>
        </p:txBody>
      </p:sp>
    </p:spTree>
    <p:extLst>
      <p:ext uri="{BB962C8B-B14F-4D97-AF65-F5344CB8AC3E}">
        <p14:creationId xmlns:p14="http://schemas.microsoft.com/office/powerpoint/2010/main" val="18668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5A7BA9-9411-402A-BE2A-DD2282F48C87}"/>
</file>

<file path=customXml/itemProps2.xml><?xml version="1.0" encoding="utf-8"?>
<ds:datastoreItem xmlns:ds="http://schemas.openxmlformats.org/officeDocument/2006/customXml" ds:itemID="{E4133C2B-083B-4487-8AAF-622B31730E89}"/>
</file>

<file path=customXml/itemProps3.xml><?xml version="1.0" encoding="utf-8"?>
<ds:datastoreItem xmlns:ds="http://schemas.openxmlformats.org/officeDocument/2006/customXml" ds:itemID="{0903B842-7D8A-45F3-BDB3-8B95EC56BEB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9188</TotalTime>
  <Words>624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Ankush Nag</cp:lastModifiedBy>
  <cp:revision>1320</cp:revision>
  <dcterms:created xsi:type="dcterms:W3CDTF">2015-11-03T09:19:04Z</dcterms:created>
  <dcterms:modified xsi:type="dcterms:W3CDTF">2021-10-28T12:39:40Z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0x010100CCF8080D245291409B3DC0BF9B2F1536</vt:lpwstr>
  </property>
</Properties>
</file>