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s/slide57.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08.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30.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52.xml" ContentType="application/vnd.openxmlformats-officedocument.presentationml.slide+xml"/>
  <Override PartName="/ppt/slides/slide129.xml" ContentType="application/vnd.openxmlformats-officedocument.presentationml.slide+xml"/>
  <Override PartName="/ppt/slides/slide128.xml" ContentType="application/vnd.openxmlformats-officedocument.presentationml.slide+xml"/>
  <Override PartName="/ppt/slides/slide127.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56.xml" ContentType="application/vnd.openxmlformats-officedocument.presentationml.slide+xml"/>
  <Override PartName="/ppt/slides/slide10.xml" ContentType="application/vnd.openxmlformats-officedocument.presentationml.slide+xml"/>
  <Override PartName="/ppt/slides/slide24.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38.xml" ContentType="application/vnd.openxmlformats-officedocument.presentationml.slide+xml"/>
  <Override PartName="/ppt/slides/slide25.xml" ContentType="application/vnd.openxmlformats-officedocument.presentationml.slide+xml"/>
  <Override PartName="/ppt/slides/slide3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7.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1.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notesSlides/notesSlide1.xml" ContentType="application/vnd.openxmlformats-officedocument.presentationml.notesSlide+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charts/chart7.xml" ContentType="application/vnd.openxmlformats-officedocument.drawingml.chart+xml"/>
  <Override PartName="/ppt/charts/chart6.xml" ContentType="application/vnd.openxmlformats-officedocument.drawingml.chart+xml"/>
  <Override PartName="/ppt/charts/chart5.xml" ContentType="application/vnd.openxmlformats-officedocument.drawingml.chart+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charts/chart1.xml" ContentType="application/vnd.openxmlformats-officedocument.drawingml.char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36"/>
  </p:notesMasterIdLst>
  <p:sldIdLst>
    <p:sldId id="256" r:id="rId4"/>
    <p:sldId id="436" r:id="rId5"/>
    <p:sldId id="437" r:id="rId6"/>
    <p:sldId id="438" r:id="rId7"/>
    <p:sldId id="439" r:id="rId8"/>
    <p:sldId id="440" r:id="rId9"/>
    <p:sldId id="441" r:id="rId10"/>
    <p:sldId id="442" r:id="rId11"/>
    <p:sldId id="443" r:id="rId12"/>
    <p:sldId id="444" r:id="rId13"/>
    <p:sldId id="445" r:id="rId14"/>
    <p:sldId id="446" r:id="rId15"/>
    <p:sldId id="447" r:id="rId16"/>
    <p:sldId id="448" r:id="rId17"/>
    <p:sldId id="449" r:id="rId18"/>
    <p:sldId id="450" r:id="rId19"/>
    <p:sldId id="451" r:id="rId20"/>
    <p:sldId id="452" r:id="rId21"/>
    <p:sldId id="453" r:id="rId22"/>
    <p:sldId id="454" r:id="rId23"/>
    <p:sldId id="455" r:id="rId24"/>
    <p:sldId id="456" r:id="rId25"/>
    <p:sldId id="457" r:id="rId26"/>
    <p:sldId id="458" r:id="rId27"/>
    <p:sldId id="459" r:id="rId28"/>
    <p:sldId id="460" r:id="rId29"/>
    <p:sldId id="461" r:id="rId30"/>
    <p:sldId id="462" r:id="rId31"/>
    <p:sldId id="463" r:id="rId32"/>
    <p:sldId id="464" r:id="rId33"/>
    <p:sldId id="465" r:id="rId34"/>
    <p:sldId id="466" r:id="rId35"/>
    <p:sldId id="467" r:id="rId36"/>
    <p:sldId id="468" r:id="rId37"/>
    <p:sldId id="469" r:id="rId38"/>
    <p:sldId id="470" r:id="rId39"/>
    <p:sldId id="471" r:id="rId40"/>
    <p:sldId id="472" r:id="rId41"/>
    <p:sldId id="473" r:id="rId42"/>
    <p:sldId id="474" r:id="rId43"/>
    <p:sldId id="475" r:id="rId44"/>
    <p:sldId id="476" r:id="rId45"/>
    <p:sldId id="477" r:id="rId46"/>
    <p:sldId id="478" r:id="rId47"/>
    <p:sldId id="479" r:id="rId48"/>
    <p:sldId id="480" r:id="rId49"/>
    <p:sldId id="481" r:id="rId50"/>
    <p:sldId id="482" r:id="rId51"/>
    <p:sldId id="483" r:id="rId52"/>
    <p:sldId id="484" r:id="rId53"/>
    <p:sldId id="485" r:id="rId54"/>
    <p:sldId id="410" r:id="rId55"/>
    <p:sldId id="415" r:id="rId56"/>
    <p:sldId id="310" r:id="rId57"/>
    <p:sldId id="417" r:id="rId58"/>
    <p:sldId id="418" r:id="rId59"/>
    <p:sldId id="419" r:id="rId60"/>
    <p:sldId id="420" r:id="rId61"/>
    <p:sldId id="373" r:id="rId62"/>
    <p:sldId id="374" r:id="rId63"/>
    <p:sldId id="375" r:id="rId64"/>
    <p:sldId id="376" r:id="rId65"/>
    <p:sldId id="271" r:id="rId66"/>
    <p:sldId id="421" r:id="rId67"/>
    <p:sldId id="422" r:id="rId68"/>
    <p:sldId id="423" r:id="rId69"/>
    <p:sldId id="424" r:id="rId70"/>
    <p:sldId id="425" r:id="rId71"/>
    <p:sldId id="426" r:id="rId72"/>
    <p:sldId id="427" r:id="rId73"/>
    <p:sldId id="428" r:id="rId74"/>
    <p:sldId id="429" r:id="rId75"/>
    <p:sldId id="430" r:id="rId76"/>
    <p:sldId id="368" r:id="rId77"/>
    <p:sldId id="431" r:id="rId78"/>
    <p:sldId id="432" r:id="rId79"/>
    <p:sldId id="433" r:id="rId80"/>
    <p:sldId id="434" r:id="rId81"/>
    <p:sldId id="435" r:id="rId82"/>
    <p:sldId id="369" r:id="rId83"/>
    <p:sldId id="370" r:id="rId84"/>
    <p:sldId id="280" r:id="rId85"/>
    <p:sldId id="318" r:id="rId86"/>
    <p:sldId id="316" r:id="rId87"/>
    <p:sldId id="314" r:id="rId88"/>
    <p:sldId id="315" r:id="rId89"/>
    <p:sldId id="319" r:id="rId90"/>
    <p:sldId id="307" r:id="rId91"/>
    <p:sldId id="276" r:id="rId92"/>
    <p:sldId id="286" r:id="rId93"/>
    <p:sldId id="283" r:id="rId94"/>
    <p:sldId id="274" r:id="rId95"/>
    <p:sldId id="277" r:id="rId96"/>
    <p:sldId id="278" r:id="rId97"/>
    <p:sldId id="287" r:id="rId98"/>
    <p:sldId id="295" r:id="rId99"/>
    <p:sldId id="290" r:id="rId100"/>
    <p:sldId id="292" r:id="rId101"/>
    <p:sldId id="305" r:id="rId102"/>
    <p:sldId id="279" r:id="rId103"/>
    <p:sldId id="313" r:id="rId104"/>
    <p:sldId id="304" r:id="rId105"/>
    <p:sldId id="281" r:id="rId106"/>
    <p:sldId id="293" r:id="rId107"/>
    <p:sldId id="282" r:id="rId108"/>
    <p:sldId id="306" r:id="rId109"/>
    <p:sldId id="264" r:id="rId110"/>
    <p:sldId id="297" r:id="rId111"/>
    <p:sldId id="291" r:id="rId112"/>
    <p:sldId id="302" r:id="rId113"/>
    <p:sldId id="296" r:id="rId114"/>
    <p:sldId id="288" r:id="rId115"/>
    <p:sldId id="301" r:id="rId116"/>
    <p:sldId id="294" r:id="rId117"/>
    <p:sldId id="312" r:id="rId118"/>
    <p:sldId id="298" r:id="rId119"/>
    <p:sldId id="299" r:id="rId120"/>
    <p:sldId id="284" r:id="rId121"/>
    <p:sldId id="275" r:id="rId122"/>
    <p:sldId id="300" r:id="rId123"/>
    <p:sldId id="285" r:id="rId124"/>
    <p:sldId id="273" r:id="rId125"/>
    <p:sldId id="289" r:id="rId126"/>
    <p:sldId id="266" r:id="rId127"/>
    <p:sldId id="265" r:id="rId128"/>
    <p:sldId id="260" r:id="rId129"/>
    <p:sldId id="263" r:id="rId130"/>
    <p:sldId id="269" r:id="rId131"/>
    <p:sldId id="270" r:id="rId132"/>
    <p:sldId id="257" r:id="rId133"/>
    <p:sldId id="258" r:id="rId134"/>
    <p:sldId id="259" r:id="rId135"/>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0"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3882" autoAdjust="0"/>
  </p:normalViewPr>
  <p:slideViewPr>
    <p:cSldViewPr snapToGrid="0">
      <p:cViewPr varScale="1">
        <p:scale>
          <a:sx n="82" d="100"/>
          <a:sy n="82" d="100"/>
        </p:scale>
        <p:origin x="557" y="91"/>
      </p:cViewPr>
      <p:guideLst>
        <p:guide orient="horz" pos="2376"/>
        <p:guide pos="3840"/>
      </p:guideLst>
    </p:cSldViewPr>
  </p:slideViewPr>
  <p:notesTextViewPr>
    <p:cViewPr>
      <p:scale>
        <a:sx n="1" d="1"/>
        <a:sy n="1" d="1"/>
      </p:scale>
      <p:origin x="0" y="0"/>
    </p:cViewPr>
  </p:notesTextViewPr>
  <p:sorterViewPr>
    <p:cViewPr>
      <p:scale>
        <a:sx n="100" d="100"/>
        <a:sy n="100" d="100"/>
      </p:scale>
      <p:origin x="0" y="-3374"/>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presProps" Target="presProps.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144" Type="http://schemas.openxmlformats.org/officeDocument/2006/relationships/customXml" Target="../customXml/item3.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viewProps" Target="viewProps.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slide" Target="slides/slide132.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notesMaster" Target="notesMasters/notesMaster1.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customXml" Target="../customXml/item1.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commentAuthors" Target="commentAuthors.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customXml" Target="../customXml/item2.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6"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A</c:v>
                </c:pt>
                <c:pt idx="1">
                  <c:v>B</c:v>
                </c:pt>
                <c:pt idx="2">
                  <c:v>C </c:v>
                </c:pt>
                <c:pt idx="3">
                  <c:v>D</c:v>
                </c:pt>
              </c:strCache>
            </c:strRef>
          </c:cat>
          <c:val>
            <c:numRef>
              <c:f>Sheet1!$B$2:$B$5</c:f>
              <c:numCache>
                <c:formatCode>General</c:formatCode>
                <c:ptCount val="4"/>
                <c:pt idx="0">
                  <c:v>4</c:v>
                </c:pt>
                <c:pt idx="1">
                  <c:v>6</c:v>
                </c:pt>
                <c:pt idx="2">
                  <c:v>3</c:v>
                </c:pt>
                <c:pt idx="3">
                  <c:v>7</c:v>
                </c:pt>
              </c:numCache>
            </c:numRef>
          </c:val>
          <c:extLst>
            <c:ext xmlns:c16="http://schemas.microsoft.com/office/drawing/2014/chart" uri="{C3380CC4-5D6E-409C-BE32-E72D297353CC}">
              <c16:uniqueId val="{00000000-7C5E-42F9-9C3D-8DC0B899A0A2}"/>
            </c:ext>
          </c:extLst>
        </c:ser>
        <c:dLbls>
          <c:showLegendKey val="0"/>
          <c:showVal val="0"/>
          <c:showCatName val="0"/>
          <c:showSerName val="0"/>
          <c:showPercent val="0"/>
          <c:showBubbleSize val="0"/>
        </c:dLbls>
        <c:gapWidth val="150"/>
        <c:axId val="131330816"/>
        <c:axId val="131332352"/>
      </c:barChart>
      <c:catAx>
        <c:axId val="131330816"/>
        <c:scaling>
          <c:orientation val="minMax"/>
        </c:scaling>
        <c:delete val="0"/>
        <c:axPos val="b"/>
        <c:numFmt formatCode="General" sourceLinked="0"/>
        <c:majorTickMark val="out"/>
        <c:minorTickMark val="none"/>
        <c:tickLblPos val="nextTo"/>
        <c:txPr>
          <a:bodyPr/>
          <a:lstStyle/>
          <a:p>
            <a:pPr>
              <a:defRPr sz="1200">
                <a:solidFill>
                  <a:schemeClr val="tx1">
                    <a:lumMod val="75000"/>
                    <a:lumOff val="25000"/>
                  </a:schemeClr>
                </a:solidFill>
              </a:defRPr>
            </a:pPr>
            <a:endParaRPr lang="en-US"/>
          </a:p>
        </c:txPr>
        <c:crossAx val="131332352"/>
        <c:crosses val="autoZero"/>
        <c:auto val="1"/>
        <c:lblAlgn val="ctr"/>
        <c:lblOffset val="100"/>
        <c:noMultiLvlLbl val="0"/>
      </c:catAx>
      <c:valAx>
        <c:axId val="131332352"/>
        <c:scaling>
          <c:orientation val="minMax"/>
        </c:scaling>
        <c:delete val="0"/>
        <c:axPos val="l"/>
        <c:majorGridlines/>
        <c:numFmt formatCode="General" sourceLinked="1"/>
        <c:majorTickMark val="out"/>
        <c:minorTickMark val="none"/>
        <c:tickLblPos val="nextTo"/>
        <c:txPr>
          <a:bodyPr/>
          <a:lstStyle/>
          <a:p>
            <a:pPr>
              <a:defRPr sz="1200">
                <a:solidFill>
                  <a:schemeClr val="tx1">
                    <a:lumMod val="75000"/>
                    <a:lumOff val="25000"/>
                  </a:schemeClr>
                </a:solidFill>
              </a:defRPr>
            </a:pPr>
            <a:endParaRPr lang="en-US"/>
          </a:p>
        </c:txPr>
        <c:crossAx val="13133081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2"/>
            </a:solidFill>
          </c:spPr>
          <c:invertIfNegative val="0"/>
          <c:cat>
            <c:strRef>
              <c:f>Sheet1!$A$2:$A$5</c:f>
              <c:strCache>
                <c:ptCount val="4"/>
                <c:pt idx="0">
                  <c:v>A</c:v>
                </c:pt>
                <c:pt idx="1">
                  <c:v>B</c:v>
                </c:pt>
                <c:pt idx="2">
                  <c:v>C </c:v>
                </c:pt>
                <c:pt idx="3">
                  <c:v>D</c:v>
                </c:pt>
              </c:strCache>
            </c:strRef>
          </c:cat>
          <c:val>
            <c:numRef>
              <c:f>Sheet1!$B$2:$B$5</c:f>
              <c:numCache>
                <c:formatCode>General</c:formatCode>
                <c:ptCount val="4"/>
                <c:pt idx="0">
                  <c:v>4</c:v>
                </c:pt>
                <c:pt idx="1">
                  <c:v>6</c:v>
                </c:pt>
                <c:pt idx="2">
                  <c:v>3</c:v>
                </c:pt>
                <c:pt idx="3">
                  <c:v>7</c:v>
                </c:pt>
              </c:numCache>
            </c:numRef>
          </c:val>
          <c:extLst>
            <c:ext xmlns:c16="http://schemas.microsoft.com/office/drawing/2014/chart" uri="{C3380CC4-5D6E-409C-BE32-E72D297353CC}">
              <c16:uniqueId val="{00000000-D8C7-4F0F-8709-AE2CCB581D07}"/>
            </c:ext>
          </c:extLst>
        </c:ser>
        <c:dLbls>
          <c:showLegendKey val="0"/>
          <c:showVal val="0"/>
          <c:showCatName val="0"/>
          <c:showSerName val="0"/>
          <c:showPercent val="0"/>
          <c:showBubbleSize val="0"/>
        </c:dLbls>
        <c:gapWidth val="150"/>
        <c:axId val="131356160"/>
        <c:axId val="131357696"/>
      </c:barChart>
      <c:catAx>
        <c:axId val="131356160"/>
        <c:scaling>
          <c:orientation val="minMax"/>
        </c:scaling>
        <c:delete val="0"/>
        <c:axPos val="b"/>
        <c:numFmt formatCode="General" sourceLinked="0"/>
        <c:majorTickMark val="out"/>
        <c:minorTickMark val="none"/>
        <c:tickLblPos val="nextTo"/>
        <c:txPr>
          <a:bodyPr/>
          <a:lstStyle/>
          <a:p>
            <a:pPr>
              <a:defRPr sz="1200">
                <a:solidFill>
                  <a:schemeClr val="tx1">
                    <a:lumMod val="75000"/>
                    <a:lumOff val="25000"/>
                  </a:schemeClr>
                </a:solidFill>
              </a:defRPr>
            </a:pPr>
            <a:endParaRPr lang="en-US"/>
          </a:p>
        </c:txPr>
        <c:crossAx val="131357696"/>
        <c:crosses val="autoZero"/>
        <c:auto val="1"/>
        <c:lblAlgn val="ctr"/>
        <c:lblOffset val="100"/>
        <c:noMultiLvlLbl val="0"/>
      </c:catAx>
      <c:valAx>
        <c:axId val="131357696"/>
        <c:scaling>
          <c:orientation val="minMax"/>
        </c:scaling>
        <c:delete val="0"/>
        <c:axPos val="l"/>
        <c:majorGridlines/>
        <c:numFmt formatCode="General" sourceLinked="1"/>
        <c:majorTickMark val="out"/>
        <c:minorTickMark val="none"/>
        <c:tickLblPos val="nextTo"/>
        <c:txPr>
          <a:bodyPr/>
          <a:lstStyle/>
          <a:p>
            <a:pPr>
              <a:defRPr sz="1200">
                <a:solidFill>
                  <a:schemeClr val="tx1">
                    <a:lumMod val="75000"/>
                    <a:lumOff val="25000"/>
                  </a:schemeClr>
                </a:solidFill>
              </a:defRPr>
            </a:pPr>
            <a:endParaRPr lang="en-US"/>
          </a:p>
        </c:txPr>
        <c:crossAx val="1313561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A</c:v>
                </c:pt>
                <c:pt idx="1">
                  <c:v>B</c:v>
                </c:pt>
                <c:pt idx="2">
                  <c:v>C </c:v>
                </c:pt>
                <c:pt idx="3">
                  <c:v>D</c:v>
                </c:pt>
              </c:strCache>
            </c:strRef>
          </c:cat>
          <c:val>
            <c:numRef>
              <c:f>Sheet1!$B$2:$B$5</c:f>
              <c:numCache>
                <c:formatCode>General</c:formatCode>
                <c:ptCount val="4"/>
                <c:pt idx="0">
                  <c:v>4</c:v>
                </c:pt>
                <c:pt idx="1">
                  <c:v>6</c:v>
                </c:pt>
                <c:pt idx="2">
                  <c:v>3</c:v>
                </c:pt>
                <c:pt idx="3">
                  <c:v>7</c:v>
                </c:pt>
              </c:numCache>
            </c:numRef>
          </c:val>
          <c:extLst>
            <c:ext xmlns:c16="http://schemas.microsoft.com/office/drawing/2014/chart" uri="{C3380CC4-5D6E-409C-BE32-E72D297353CC}">
              <c16:uniqueId val="{00000000-FC36-4628-A49B-0911B19F5B21}"/>
            </c:ext>
          </c:extLst>
        </c:ser>
        <c:dLbls>
          <c:showLegendKey val="0"/>
          <c:showVal val="0"/>
          <c:showCatName val="0"/>
          <c:showSerName val="0"/>
          <c:showPercent val="0"/>
          <c:showBubbleSize val="0"/>
        </c:dLbls>
        <c:gapWidth val="150"/>
        <c:axId val="131389696"/>
        <c:axId val="131391488"/>
      </c:barChart>
      <c:catAx>
        <c:axId val="131389696"/>
        <c:scaling>
          <c:orientation val="minMax"/>
        </c:scaling>
        <c:delete val="0"/>
        <c:axPos val="b"/>
        <c:numFmt formatCode="General" sourceLinked="0"/>
        <c:majorTickMark val="out"/>
        <c:minorTickMark val="none"/>
        <c:tickLblPos val="nextTo"/>
        <c:txPr>
          <a:bodyPr/>
          <a:lstStyle/>
          <a:p>
            <a:pPr>
              <a:defRPr sz="1200">
                <a:solidFill>
                  <a:schemeClr val="tx1">
                    <a:lumMod val="75000"/>
                    <a:lumOff val="25000"/>
                  </a:schemeClr>
                </a:solidFill>
              </a:defRPr>
            </a:pPr>
            <a:endParaRPr lang="en-US"/>
          </a:p>
        </c:txPr>
        <c:crossAx val="131391488"/>
        <c:crosses val="autoZero"/>
        <c:auto val="1"/>
        <c:lblAlgn val="ctr"/>
        <c:lblOffset val="100"/>
        <c:noMultiLvlLbl val="0"/>
      </c:catAx>
      <c:valAx>
        <c:axId val="131391488"/>
        <c:scaling>
          <c:orientation val="minMax"/>
        </c:scaling>
        <c:delete val="0"/>
        <c:axPos val="l"/>
        <c:majorGridlines/>
        <c:numFmt formatCode="General" sourceLinked="1"/>
        <c:majorTickMark val="out"/>
        <c:minorTickMark val="none"/>
        <c:tickLblPos val="nextTo"/>
        <c:txPr>
          <a:bodyPr/>
          <a:lstStyle/>
          <a:p>
            <a:pPr>
              <a:defRPr sz="1200">
                <a:solidFill>
                  <a:schemeClr val="tx1">
                    <a:lumMod val="75000"/>
                    <a:lumOff val="25000"/>
                  </a:schemeClr>
                </a:solidFill>
              </a:defRPr>
            </a:pPr>
            <a:endParaRPr lang="en-US"/>
          </a:p>
        </c:txPr>
        <c:crossAx val="13138969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A</c:v>
                </c:pt>
                <c:pt idx="1">
                  <c:v>B</c:v>
                </c:pt>
                <c:pt idx="2">
                  <c:v>C </c:v>
                </c:pt>
                <c:pt idx="3">
                  <c:v>D</c:v>
                </c:pt>
              </c:strCache>
            </c:strRef>
          </c:cat>
          <c:val>
            <c:numRef>
              <c:f>Sheet1!$B$2:$B$5</c:f>
              <c:numCache>
                <c:formatCode>General</c:formatCode>
                <c:ptCount val="4"/>
                <c:pt idx="0">
                  <c:v>4</c:v>
                </c:pt>
                <c:pt idx="1">
                  <c:v>6</c:v>
                </c:pt>
                <c:pt idx="2">
                  <c:v>3</c:v>
                </c:pt>
                <c:pt idx="3">
                  <c:v>7</c:v>
                </c:pt>
              </c:numCache>
            </c:numRef>
          </c:val>
          <c:extLst>
            <c:ext xmlns:c16="http://schemas.microsoft.com/office/drawing/2014/chart" uri="{C3380CC4-5D6E-409C-BE32-E72D297353CC}">
              <c16:uniqueId val="{00000000-B044-4073-A806-30CC1EABD6EF}"/>
            </c:ext>
          </c:extLst>
        </c:ser>
        <c:dLbls>
          <c:showLegendKey val="0"/>
          <c:showVal val="0"/>
          <c:showCatName val="0"/>
          <c:showSerName val="0"/>
          <c:showPercent val="0"/>
          <c:showBubbleSize val="0"/>
        </c:dLbls>
        <c:gapWidth val="150"/>
        <c:axId val="131472384"/>
        <c:axId val="131519232"/>
      </c:barChart>
      <c:catAx>
        <c:axId val="131472384"/>
        <c:scaling>
          <c:orientation val="minMax"/>
        </c:scaling>
        <c:delete val="0"/>
        <c:axPos val="b"/>
        <c:numFmt formatCode="General" sourceLinked="0"/>
        <c:majorTickMark val="out"/>
        <c:minorTickMark val="none"/>
        <c:tickLblPos val="nextTo"/>
        <c:txPr>
          <a:bodyPr/>
          <a:lstStyle/>
          <a:p>
            <a:pPr>
              <a:defRPr sz="1200">
                <a:solidFill>
                  <a:schemeClr val="tx1">
                    <a:lumMod val="75000"/>
                    <a:lumOff val="25000"/>
                  </a:schemeClr>
                </a:solidFill>
              </a:defRPr>
            </a:pPr>
            <a:endParaRPr lang="en-US"/>
          </a:p>
        </c:txPr>
        <c:crossAx val="131519232"/>
        <c:crosses val="autoZero"/>
        <c:auto val="1"/>
        <c:lblAlgn val="ctr"/>
        <c:lblOffset val="100"/>
        <c:noMultiLvlLbl val="0"/>
      </c:catAx>
      <c:valAx>
        <c:axId val="131519232"/>
        <c:scaling>
          <c:orientation val="minMax"/>
        </c:scaling>
        <c:delete val="0"/>
        <c:axPos val="l"/>
        <c:majorGridlines/>
        <c:numFmt formatCode="General" sourceLinked="1"/>
        <c:majorTickMark val="out"/>
        <c:minorTickMark val="none"/>
        <c:tickLblPos val="nextTo"/>
        <c:txPr>
          <a:bodyPr/>
          <a:lstStyle/>
          <a:p>
            <a:pPr>
              <a:defRPr sz="1200">
                <a:solidFill>
                  <a:schemeClr val="tx1">
                    <a:lumMod val="75000"/>
                    <a:lumOff val="25000"/>
                  </a:schemeClr>
                </a:solidFill>
              </a:defRPr>
            </a:pPr>
            <a:endParaRPr lang="en-US"/>
          </a:p>
        </c:txPr>
        <c:crossAx val="13147238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BEBFBF"/>
            </a:solidFill>
          </c:spPr>
          <c:dPt>
            <c:idx val="0"/>
            <c:bubble3D val="0"/>
            <c:spPr>
              <a:solidFill>
                <a:schemeClr val="accent4"/>
              </a:solidFill>
            </c:spPr>
            <c:extLst>
              <c:ext xmlns:c16="http://schemas.microsoft.com/office/drawing/2014/chart" uri="{C3380CC4-5D6E-409C-BE32-E72D297353CC}">
                <c16:uniqueId val="{00000001-CF00-4D25-B41B-2D3294B467D7}"/>
              </c:ext>
            </c:extLst>
          </c:dPt>
          <c:dPt>
            <c:idx val="1"/>
            <c:bubble3D val="0"/>
            <c:spPr>
              <a:solidFill>
                <a:srgbClr val="BEBFBF">
                  <a:alpha val="30000"/>
                </a:srgbClr>
              </a:solidFill>
            </c:spPr>
            <c:extLst>
              <c:ext xmlns:c16="http://schemas.microsoft.com/office/drawing/2014/chart" uri="{C3380CC4-5D6E-409C-BE32-E72D297353CC}">
                <c16:uniqueId val="{00000003-CF00-4D25-B41B-2D3294B467D7}"/>
              </c:ext>
            </c:extLst>
          </c:dPt>
          <c:cat>
            <c:strRef>
              <c:f>Sheet1!$A$2:$A$3</c:f>
              <c:strCache>
                <c:ptCount val="2"/>
                <c:pt idx="0">
                  <c:v>1st Qtr</c:v>
                </c:pt>
                <c:pt idx="1">
                  <c:v>2nd Qtr</c:v>
                </c:pt>
              </c:strCache>
            </c:strRef>
          </c:cat>
          <c:val>
            <c:numRef>
              <c:f>Sheet1!$B$2:$B$3</c:f>
              <c:numCache>
                <c:formatCode>General</c:formatCode>
                <c:ptCount val="2"/>
                <c:pt idx="0">
                  <c:v>4</c:v>
                </c:pt>
                <c:pt idx="1">
                  <c:v>6</c:v>
                </c:pt>
              </c:numCache>
            </c:numRef>
          </c:val>
          <c:extLst>
            <c:ext xmlns:c16="http://schemas.microsoft.com/office/drawing/2014/chart" uri="{C3380CC4-5D6E-409C-BE32-E72D297353CC}">
              <c16:uniqueId val="{00000004-CF00-4D25-B41B-2D3294B467D7}"/>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BEBFBF"/>
            </a:solidFill>
          </c:spPr>
          <c:dPt>
            <c:idx val="0"/>
            <c:bubble3D val="0"/>
            <c:spPr>
              <a:solidFill>
                <a:schemeClr val="accent1"/>
              </a:solidFill>
            </c:spPr>
            <c:extLst>
              <c:ext xmlns:c16="http://schemas.microsoft.com/office/drawing/2014/chart" uri="{C3380CC4-5D6E-409C-BE32-E72D297353CC}">
                <c16:uniqueId val="{00000001-52EB-4BCA-BB5B-5E38A82109A7}"/>
              </c:ext>
            </c:extLst>
          </c:dPt>
          <c:dPt>
            <c:idx val="1"/>
            <c:bubble3D val="0"/>
            <c:spPr>
              <a:solidFill>
                <a:srgbClr val="BEBFBF">
                  <a:alpha val="30000"/>
                </a:srgbClr>
              </a:solidFill>
            </c:spPr>
            <c:extLst>
              <c:ext xmlns:c16="http://schemas.microsoft.com/office/drawing/2014/chart" uri="{C3380CC4-5D6E-409C-BE32-E72D297353CC}">
                <c16:uniqueId val="{00000003-52EB-4BCA-BB5B-5E38A82109A7}"/>
              </c:ext>
            </c:extLst>
          </c:dPt>
          <c:cat>
            <c:strRef>
              <c:f>Sheet1!$A$2:$A$3</c:f>
              <c:strCache>
                <c:ptCount val="2"/>
                <c:pt idx="0">
                  <c:v>1st Qtr</c:v>
                </c:pt>
                <c:pt idx="1">
                  <c:v>2nd Qtr</c:v>
                </c:pt>
              </c:strCache>
            </c:strRef>
          </c:cat>
          <c:val>
            <c:numRef>
              <c:f>Sheet1!$B$2:$B$3</c:f>
              <c:numCache>
                <c:formatCode>General</c:formatCode>
                <c:ptCount val="2"/>
                <c:pt idx="0">
                  <c:v>6</c:v>
                </c:pt>
                <c:pt idx="1">
                  <c:v>4</c:v>
                </c:pt>
              </c:numCache>
            </c:numRef>
          </c:val>
          <c:extLst>
            <c:ext xmlns:c16="http://schemas.microsoft.com/office/drawing/2014/chart" uri="{C3380CC4-5D6E-409C-BE32-E72D297353CC}">
              <c16:uniqueId val="{00000004-52EB-4BCA-BB5B-5E38A82109A7}"/>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19050">
              <a:solidFill>
                <a:schemeClr val="accent2"/>
              </a:solidFill>
            </a:ln>
          </c:spPr>
          <c:marker>
            <c:symbol val="circle"/>
            <c:size val="5"/>
            <c:spPr>
              <a:solidFill>
                <a:schemeClr val="accent2"/>
              </a:solidFill>
              <a:ln>
                <a:solidFill>
                  <a:schemeClr val="accent2"/>
                </a:solidFill>
              </a:ln>
            </c:spPr>
          </c:marker>
          <c:cat>
            <c:strRef>
              <c:f>Sheet1!$A$2:$A$8</c:f>
              <c:strCache>
                <c:ptCount val="7"/>
                <c:pt idx="0">
                  <c:v>Item 1</c:v>
                </c:pt>
                <c:pt idx="1">
                  <c:v>Item 2</c:v>
                </c:pt>
                <c:pt idx="2">
                  <c:v>Item 3</c:v>
                </c:pt>
                <c:pt idx="3">
                  <c:v>Item 4</c:v>
                </c:pt>
                <c:pt idx="4">
                  <c:v>Item 5</c:v>
                </c:pt>
                <c:pt idx="5">
                  <c:v>Item 6</c:v>
                </c:pt>
                <c:pt idx="6">
                  <c:v>Item 7</c:v>
                </c:pt>
              </c:strCache>
            </c:strRef>
          </c:cat>
          <c:val>
            <c:numRef>
              <c:f>Sheet1!$B$2:$B$8</c:f>
              <c:numCache>
                <c:formatCode>General</c:formatCode>
                <c:ptCount val="7"/>
                <c:pt idx="0">
                  <c:v>4300</c:v>
                </c:pt>
                <c:pt idx="1">
                  <c:v>3700</c:v>
                </c:pt>
                <c:pt idx="2">
                  <c:v>5050</c:v>
                </c:pt>
                <c:pt idx="3">
                  <c:v>3500</c:v>
                </c:pt>
                <c:pt idx="4">
                  <c:v>4500</c:v>
                </c:pt>
                <c:pt idx="5">
                  <c:v>6700</c:v>
                </c:pt>
                <c:pt idx="6">
                  <c:v>3600</c:v>
                </c:pt>
              </c:numCache>
            </c:numRef>
          </c:val>
          <c:smooth val="0"/>
          <c:extLst>
            <c:ext xmlns:c16="http://schemas.microsoft.com/office/drawing/2014/chart" uri="{C3380CC4-5D6E-409C-BE32-E72D297353CC}">
              <c16:uniqueId val="{00000000-890A-46EE-8CAE-231AEFB8BDE2}"/>
            </c:ext>
          </c:extLst>
        </c:ser>
        <c:ser>
          <c:idx val="1"/>
          <c:order val="1"/>
          <c:tx>
            <c:strRef>
              <c:f>Sheet1!$C$1</c:f>
              <c:strCache>
                <c:ptCount val="1"/>
                <c:pt idx="0">
                  <c:v>Series 2</c:v>
                </c:pt>
              </c:strCache>
            </c:strRef>
          </c:tx>
          <c:spPr>
            <a:ln w="19050">
              <a:solidFill>
                <a:schemeClr val="accent1"/>
              </a:solidFill>
            </a:ln>
          </c:spPr>
          <c:marker>
            <c:symbol val="circle"/>
            <c:size val="5"/>
            <c:spPr>
              <a:solidFill>
                <a:schemeClr val="accent1"/>
              </a:solidFill>
              <a:ln>
                <a:solidFill>
                  <a:schemeClr val="accent1"/>
                </a:solidFill>
              </a:ln>
            </c:spPr>
          </c:marker>
          <c:cat>
            <c:strRef>
              <c:f>Sheet1!$A$2:$A$8</c:f>
              <c:strCache>
                <c:ptCount val="7"/>
                <c:pt idx="0">
                  <c:v>Item 1</c:v>
                </c:pt>
                <c:pt idx="1">
                  <c:v>Item 2</c:v>
                </c:pt>
                <c:pt idx="2">
                  <c:v>Item 3</c:v>
                </c:pt>
                <c:pt idx="3">
                  <c:v>Item 4</c:v>
                </c:pt>
                <c:pt idx="4">
                  <c:v>Item 5</c:v>
                </c:pt>
                <c:pt idx="5">
                  <c:v>Item 6</c:v>
                </c:pt>
                <c:pt idx="6">
                  <c:v>Item 7</c:v>
                </c:pt>
              </c:strCache>
            </c:strRef>
          </c:cat>
          <c:val>
            <c:numRef>
              <c:f>Sheet1!$C$2:$C$8</c:f>
              <c:numCache>
                <c:formatCode>General</c:formatCode>
                <c:ptCount val="7"/>
                <c:pt idx="0">
                  <c:v>2400</c:v>
                </c:pt>
                <c:pt idx="1">
                  <c:v>4400</c:v>
                </c:pt>
                <c:pt idx="2">
                  <c:v>1800</c:v>
                </c:pt>
                <c:pt idx="3">
                  <c:v>2800</c:v>
                </c:pt>
                <c:pt idx="4">
                  <c:v>6700</c:v>
                </c:pt>
                <c:pt idx="5">
                  <c:v>5900</c:v>
                </c:pt>
                <c:pt idx="6">
                  <c:v>7700</c:v>
                </c:pt>
              </c:numCache>
            </c:numRef>
          </c:val>
          <c:smooth val="0"/>
          <c:extLst>
            <c:ext xmlns:c16="http://schemas.microsoft.com/office/drawing/2014/chart" uri="{C3380CC4-5D6E-409C-BE32-E72D297353CC}">
              <c16:uniqueId val="{00000001-890A-46EE-8CAE-231AEFB8BDE2}"/>
            </c:ext>
          </c:extLst>
        </c:ser>
        <c:ser>
          <c:idx val="2"/>
          <c:order val="2"/>
          <c:tx>
            <c:strRef>
              <c:f>Sheet1!$D$1</c:f>
              <c:strCache>
                <c:ptCount val="1"/>
                <c:pt idx="0">
                  <c:v>Series 3</c:v>
                </c:pt>
              </c:strCache>
            </c:strRef>
          </c:tx>
          <c:spPr>
            <a:ln w="19050">
              <a:solidFill>
                <a:schemeClr val="accent1"/>
              </a:solidFill>
            </a:ln>
          </c:spPr>
          <c:marker>
            <c:symbol val="circle"/>
            <c:size val="5"/>
            <c:spPr>
              <a:solidFill>
                <a:schemeClr val="accent1"/>
              </a:solidFill>
              <a:ln>
                <a:solidFill>
                  <a:schemeClr val="accent1"/>
                </a:solidFill>
              </a:ln>
            </c:spPr>
          </c:marker>
          <c:cat>
            <c:strRef>
              <c:f>Sheet1!$A$2:$A$8</c:f>
              <c:strCache>
                <c:ptCount val="7"/>
                <c:pt idx="0">
                  <c:v>Item 1</c:v>
                </c:pt>
                <c:pt idx="1">
                  <c:v>Item 2</c:v>
                </c:pt>
                <c:pt idx="2">
                  <c:v>Item 3</c:v>
                </c:pt>
                <c:pt idx="3">
                  <c:v>Item 4</c:v>
                </c:pt>
                <c:pt idx="4">
                  <c:v>Item 5</c:v>
                </c:pt>
                <c:pt idx="5">
                  <c:v>Item 6</c:v>
                </c:pt>
                <c:pt idx="6">
                  <c:v>Item 7</c:v>
                </c:pt>
              </c:strCache>
            </c:strRef>
          </c:cat>
          <c:val>
            <c:numRef>
              <c:f>Sheet1!$D$2:$D$8</c:f>
              <c:numCache>
                <c:formatCode>General</c:formatCode>
                <c:ptCount val="7"/>
                <c:pt idx="0">
                  <c:v>2300</c:v>
                </c:pt>
                <c:pt idx="1">
                  <c:v>3500</c:v>
                </c:pt>
                <c:pt idx="2">
                  <c:v>3007</c:v>
                </c:pt>
                <c:pt idx="3">
                  <c:v>5200</c:v>
                </c:pt>
                <c:pt idx="4">
                  <c:v>3400</c:v>
                </c:pt>
                <c:pt idx="5">
                  <c:v>3500</c:v>
                </c:pt>
                <c:pt idx="6">
                  <c:v>6400</c:v>
                </c:pt>
              </c:numCache>
            </c:numRef>
          </c:val>
          <c:smooth val="0"/>
          <c:extLst>
            <c:ext xmlns:c16="http://schemas.microsoft.com/office/drawing/2014/chart" uri="{C3380CC4-5D6E-409C-BE32-E72D297353CC}">
              <c16:uniqueId val="{00000002-890A-46EE-8CAE-231AEFB8BDE2}"/>
            </c:ext>
          </c:extLst>
        </c:ser>
        <c:dLbls>
          <c:showLegendKey val="0"/>
          <c:showVal val="0"/>
          <c:showCatName val="0"/>
          <c:showSerName val="0"/>
          <c:showPercent val="0"/>
          <c:showBubbleSize val="0"/>
        </c:dLbls>
        <c:marker val="1"/>
        <c:smooth val="0"/>
        <c:axId val="60712064"/>
        <c:axId val="60713984"/>
      </c:lineChart>
      <c:catAx>
        <c:axId val="60712064"/>
        <c:scaling>
          <c:orientation val="minMax"/>
        </c:scaling>
        <c:delete val="0"/>
        <c:axPos val="b"/>
        <c:numFmt formatCode="General" sourceLinked="0"/>
        <c:majorTickMark val="out"/>
        <c:minorTickMark val="none"/>
        <c:tickLblPos val="nextTo"/>
        <c:txPr>
          <a:bodyPr/>
          <a:lstStyle/>
          <a:p>
            <a:pPr>
              <a:defRPr sz="1200">
                <a:solidFill>
                  <a:schemeClr val="tx1">
                    <a:lumMod val="75000"/>
                    <a:lumOff val="25000"/>
                  </a:schemeClr>
                </a:solidFill>
              </a:defRPr>
            </a:pPr>
            <a:endParaRPr lang="en-US"/>
          </a:p>
        </c:txPr>
        <c:crossAx val="60713984"/>
        <c:crosses val="autoZero"/>
        <c:auto val="1"/>
        <c:lblAlgn val="ctr"/>
        <c:lblOffset val="100"/>
        <c:noMultiLvlLbl val="0"/>
      </c:catAx>
      <c:valAx>
        <c:axId val="60713984"/>
        <c:scaling>
          <c:orientation val="minMax"/>
        </c:scaling>
        <c:delete val="0"/>
        <c:axPos val="l"/>
        <c:majorGridlines>
          <c:spPr>
            <a:ln>
              <a:solidFill>
                <a:schemeClr val="bg1">
                  <a:lumMod val="85000"/>
                </a:schemeClr>
              </a:solidFill>
              <a:prstDash val="dash"/>
            </a:ln>
          </c:spPr>
        </c:majorGridlines>
        <c:numFmt formatCode="General" sourceLinked="1"/>
        <c:majorTickMark val="out"/>
        <c:minorTickMark val="none"/>
        <c:tickLblPos val="nextTo"/>
        <c:txPr>
          <a:bodyPr/>
          <a:lstStyle/>
          <a:p>
            <a:pPr>
              <a:defRPr sz="1200">
                <a:solidFill>
                  <a:schemeClr val="tx1">
                    <a:lumMod val="75000"/>
                    <a:lumOff val="25000"/>
                  </a:schemeClr>
                </a:solidFill>
              </a:defRPr>
            </a:pPr>
            <a:endParaRPr lang="en-US"/>
          </a:p>
        </c:txPr>
        <c:crossAx val="6071206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32F359-17DE-42AC-90C1-E20AD5DFE8E9}" type="datetimeFigureOut">
              <a:rPr lang="en-US" smtClean="0"/>
              <a:t>11/17/2021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E3120-0ACB-413D-BF3F-B290A7AA1E42}" type="slidenum">
              <a:rPr lang="en-US" smtClean="0"/>
              <a:t>‹#›</a:t>
            </a:fld>
            <a:endParaRPr lang="en-US"/>
          </a:p>
        </p:txBody>
      </p:sp>
    </p:spTree>
    <p:extLst>
      <p:ext uri="{BB962C8B-B14F-4D97-AF65-F5344CB8AC3E}">
        <p14:creationId xmlns:p14="http://schemas.microsoft.com/office/powerpoint/2010/main" val="91757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6E3120-0ACB-413D-BF3F-B290A7AA1E42}" type="slidenum">
              <a:rPr lang="en-US" smtClean="0"/>
              <a:t>53</a:t>
            </a:fld>
            <a:endParaRPr lang="en-US"/>
          </a:p>
        </p:txBody>
      </p:sp>
    </p:spTree>
    <p:extLst>
      <p:ext uri="{BB962C8B-B14F-4D97-AF65-F5344CB8AC3E}">
        <p14:creationId xmlns:p14="http://schemas.microsoft.com/office/powerpoint/2010/main" val="3369363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6E3120-0ACB-413D-BF3F-B290A7AA1E42}" type="slidenum">
              <a:rPr lang="en-US" smtClean="0"/>
              <a:t>61</a:t>
            </a:fld>
            <a:endParaRPr lang="en-US"/>
          </a:p>
        </p:txBody>
      </p:sp>
    </p:spTree>
    <p:extLst>
      <p:ext uri="{BB962C8B-B14F-4D97-AF65-F5344CB8AC3E}">
        <p14:creationId xmlns:p14="http://schemas.microsoft.com/office/powerpoint/2010/main" val="686788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FDF1FE28-12EC-4903-A460-E890754C1903}"/>
              </a:ext>
            </a:extLst>
          </p:cNvPr>
          <p:cNvSpPr/>
          <p:nvPr userDrawn="1"/>
        </p:nvSpPr>
        <p:spPr>
          <a:xfrm>
            <a:off x="323530" y="6357257"/>
            <a:ext cx="11868470" cy="3396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008DF3A5-76B0-4E36-B0C8-90B00A8736A3}"/>
              </a:ext>
            </a:extLst>
          </p:cNvPr>
          <p:cNvSpPr/>
          <p:nvPr userDrawn="1"/>
        </p:nvSpPr>
        <p:spPr>
          <a:xfrm>
            <a:off x="323530" y="6349287"/>
            <a:ext cx="565116" cy="347603"/>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057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3489078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28520746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2_Images &amp; Contents">
    <p:spTree>
      <p:nvGrpSpPr>
        <p:cNvPr id="1" name=""/>
        <p:cNvGrpSpPr/>
        <p:nvPr/>
      </p:nvGrpSpPr>
      <p:grpSpPr>
        <a:xfrm>
          <a:off x="0" y="0"/>
          <a:ext cx="0" cy="0"/>
          <a:chOff x="0" y="0"/>
          <a:chExt cx="0" cy="0"/>
        </a:xfrm>
      </p:grpSpPr>
      <p:sp>
        <p:nvSpPr>
          <p:cNvPr id="7" name="그림 개체 틀 6">
            <a:extLst>
              <a:ext uri="{FF2B5EF4-FFF2-40B4-BE49-F238E27FC236}">
                <a16:creationId xmlns:a16="http://schemas.microsoft.com/office/drawing/2014/main" id="{7F4A55B2-3184-47B9-BAEC-BDBF1F47C6F6}"/>
              </a:ext>
            </a:extLst>
          </p:cNvPr>
          <p:cNvSpPr>
            <a:spLocks noGrp="1"/>
          </p:cNvSpPr>
          <p:nvPr>
            <p:ph type="pic" sz="quarter" idx="11" hasCustomPrompt="1"/>
          </p:nvPr>
        </p:nvSpPr>
        <p:spPr>
          <a:xfrm>
            <a:off x="5104465" y="844530"/>
            <a:ext cx="6265900" cy="5168940"/>
          </a:xfrm>
          <a:custGeom>
            <a:avLst/>
            <a:gdLst>
              <a:gd name="connsiteX0" fmla="*/ 2712780 w 6265900"/>
              <a:gd name="connsiteY0" fmla="*/ 2405403 h 5168940"/>
              <a:gd name="connsiteX1" fmla="*/ 1432529 w 6265900"/>
              <a:gd name="connsiteY1" fmla="*/ 2704316 h 5168940"/>
              <a:gd name="connsiteX2" fmla="*/ 951729 w 6265900"/>
              <a:gd name="connsiteY2" fmla="*/ 3183705 h 5168940"/>
              <a:gd name="connsiteX3" fmla="*/ 772664 w 6265900"/>
              <a:gd name="connsiteY3" fmla="*/ 3764615 h 5168940"/>
              <a:gd name="connsiteX4" fmla="*/ 944680 w 6265900"/>
              <a:gd name="connsiteY4" fmla="*/ 4222853 h 5168940"/>
              <a:gd name="connsiteX5" fmla="*/ 1362029 w 6265900"/>
              <a:gd name="connsiteY5" fmla="*/ 4413201 h 5168940"/>
              <a:gd name="connsiteX6" fmla="*/ 2114955 w 6265900"/>
              <a:gd name="connsiteY6" fmla="*/ 3849211 h 5168940"/>
              <a:gd name="connsiteX7" fmla="*/ 2952477 w 6265900"/>
              <a:gd name="connsiteY7" fmla="*/ 2405403 h 5168940"/>
              <a:gd name="connsiteX8" fmla="*/ 5270459 w 6265900"/>
              <a:gd name="connsiteY8" fmla="*/ 730364 h 5168940"/>
              <a:gd name="connsiteX9" fmla="*/ 4767103 w 6265900"/>
              <a:gd name="connsiteY9" fmla="*/ 920707 h 5168940"/>
              <a:gd name="connsiteX10" fmla="*/ 4300404 w 6265900"/>
              <a:gd name="connsiteY10" fmla="*/ 1539683 h 5168940"/>
              <a:gd name="connsiteX11" fmla="*/ 4184786 w 6265900"/>
              <a:gd name="connsiteY11" fmla="*/ 1731442 h 5168940"/>
              <a:gd name="connsiteX12" fmla="*/ 4864389 w 6265900"/>
              <a:gd name="connsiteY12" fmla="*/ 1731442 h 5168940"/>
              <a:gd name="connsiteX13" fmla="*/ 5825989 w 6265900"/>
              <a:gd name="connsiteY13" fmla="*/ 0 h 5168940"/>
              <a:gd name="connsiteX14" fmla="*/ 6105163 w 6265900"/>
              <a:gd name="connsiteY14" fmla="*/ 78955 h 5168940"/>
              <a:gd name="connsiteX15" fmla="*/ 6206679 w 6265900"/>
              <a:gd name="connsiteY15" fmla="*/ 298913 h 5168940"/>
              <a:gd name="connsiteX16" fmla="*/ 6172839 w 6265900"/>
              <a:gd name="connsiteY16" fmla="*/ 451190 h 5168940"/>
              <a:gd name="connsiteX17" fmla="*/ 6147463 w 6265900"/>
              <a:gd name="connsiteY17" fmla="*/ 516048 h 5168940"/>
              <a:gd name="connsiteX18" fmla="*/ 5662433 w 6265900"/>
              <a:gd name="connsiteY18" fmla="*/ 1731442 h 5168940"/>
              <a:gd name="connsiteX19" fmla="*/ 5876749 w 6265900"/>
              <a:gd name="connsiteY19" fmla="*/ 1731442 h 5168940"/>
              <a:gd name="connsiteX20" fmla="*/ 5950067 w 6265900"/>
              <a:gd name="connsiteY20" fmla="*/ 1731442 h 5168940"/>
              <a:gd name="connsiteX21" fmla="*/ 6265900 w 6265900"/>
              <a:gd name="connsiteY21" fmla="*/ 2004974 h 5168940"/>
              <a:gd name="connsiteX22" fmla="*/ 6136180 w 6265900"/>
              <a:gd name="connsiteY22" fmla="*/ 2288378 h 5168940"/>
              <a:gd name="connsiteX23" fmla="*/ 5820347 w 6265900"/>
              <a:gd name="connsiteY23" fmla="*/ 2405403 h 5168940"/>
              <a:gd name="connsiteX24" fmla="*/ 5744211 w 6265900"/>
              <a:gd name="connsiteY24" fmla="*/ 2405403 h 5168940"/>
              <a:gd name="connsiteX25" fmla="*/ 5388896 w 6265900"/>
              <a:gd name="connsiteY25" fmla="*/ 2405403 h 5168940"/>
              <a:gd name="connsiteX26" fmla="*/ 5075887 w 6265900"/>
              <a:gd name="connsiteY26" fmla="*/ 3175249 h 5168940"/>
              <a:gd name="connsiteX27" fmla="*/ 5535537 w 6265900"/>
              <a:gd name="connsiteY27" fmla="*/ 3175249 h 5168940"/>
              <a:gd name="connsiteX28" fmla="*/ 5608854 w 6265900"/>
              <a:gd name="connsiteY28" fmla="*/ 3175249 h 5168940"/>
              <a:gd name="connsiteX29" fmla="*/ 5924687 w 6265900"/>
              <a:gd name="connsiteY29" fmla="*/ 3445963 h 5168940"/>
              <a:gd name="connsiteX30" fmla="*/ 5794967 w 6265900"/>
              <a:gd name="connsiteY30" fmla="*/ 3732186 h 5168940"/>
              <a:gd name="connsiteX31" fmla="*/ 5479134 w 6265900"/>
              <a:gd name="connsiteY31" fmla="*/ 3849211 h 5168940"/>
              <a:gd name="connsiteX32" fmla="*/ 5402998 w 6265900"/>
              <a:gd name="connsiteY32" fmla="*/ 3849211 h 5168940"/>
              <a:gd name="connsiteX33" fmla="*/ 4799531 w 6265900"/>
              <a:gd name="connsiteY33" fmla="*/ 3849211 h 5168940"/>
              <a:gd name="connsiteX34" fmla="*/ 4403332 w 6265900"/>
              <a:gd name="connsiteY34" fmla="*/ 3723726 h 5168940"/>
              <a:gd name="connsiteX35" fmla="*/ 4249643 w 6265900"/>
              <a:gd name="connsiteY35" fmla="*/ 3398021 h 5168940"/>
              <a:gd name="connsiteX36" fmla="*/ 4365261 w 6265900"/>
              <a:gd name="connsiteY36" fmla="*/ 2958110 h 5168940"/>
              <a:gd name="connsiteX37" fmla="*/ 4588038 w 6265900"/>
              <a:gd name="connsiteY37" fmla="*/ 2405403 h 5168940"/>
              <a:gd name="connsiteX38" fmla="*/ 3806914 w 6265900"/>
              <a:gd name="connsiteY38" fmla="*/ 2405403 h 5168940"/>
              <a:gd name="connsiteX39" fmla="*/ 2873517 w 6265900"/>
              <a:gd name="connsiteY39" fmla="*/ 4021227 h 5168940"/>
              <a:gd name="connsiteX40" fmla="*/ 1308450 w 6265900"/>
              <a:gd name="connsiteY40" fmla="*/ 5168940 h 5168940"/>
              <a:gd name="connsiteX41" fmla="*/ 376465 w 6265900"/>
              <a:gd name="connsiteY41" fmla="*/ 4769923 h 5168940"/>
              <a:gd name="connsiteX42" fmla="*/ 0 w 6265900"/>
              <a:gd name="connsiteY42" fmla="*/ 3781535 h 5168940"/>
              <a:gd name="connsiteX43" fmla="*/ 290457 w 6265900"/>
              <a:gd name="connsiteY43" fmla="*/ 2858005 h 5168940"/>
              <a:gd name="connsiteX44" fmla="*/ 1082855 w 6265900"/>
              <a:gd name="connsiteY44" fmla="*/ 2120593 h 5168940"/>
              <a:gd name="connsiteX45" fmla="*/ 1914740 w 6265900"/>
              <a:gd name="connsiteY45" fmla="*/ 1818857 h 5168940"/>
              <a:gd name="connsiteX46" fmla="*/ 3130129 w 6265900"/>
              <a:gd name="connsiteY46" fmla="*/ 1731442 h 5168940"/>
              <a:gd name="connsiteX47" fmla="*/ 3338804 w 6265900"/>
              <a:gd name="connsiteY47" fmla="*/ 1731442 h 5168940"/>
              <a:gd name="connsiteX48" fmla="*/ 3561580 w 6265900"/>
              <a:gd name="connsiteY48" fmla="*/ 1322548 h 5168940"/>
              <a:gd name="connsiteX49" fmla="*/ 4698015 w 6265900"/>
              <a:gd name="connsiteY49" fmla="*/ 183294 h 5168940"/>
              <a:gd name="connsiteX50" fmla="*/ 5825989 w 6265900"/>
              <a:gd name="connsiteY50" fmla="*/ 0 h 5168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265900" h="5168940">
                <a:moveTo>
                  <a:pt x="2712780" y="2405403"/>
                </a:moveTo>
                <a:cubicBezTo>
                  <a:pt x="2175113" y="2405403"/>
                  <a:pt x="1748361" y="2505044"/>
                  <a:pt x="1432529" y="2704316"/>
                </a:cubicBezTo>
                <a:cubicBezTo>
                  <a:pt x="1231376" y="2832156"/>
                  <a:pt x="1071108" y="2991950"/>
                  <a:pt x="951729" y="3183705"/>
                </a:cubicBezTo>
                <a:cubicBezTo>
                  <a:pt x="832354" y="3375464"/>
                  <a:pt x="772664" y="3569099"/>
                  <a:pt x="772664" y="3764615"/>
                </a:cubicBezTo>
                <a:cubicBezTo>
                  <a:pt x="772664" y="3943210"/>
                  <a:pt x="830005" y="4095956"/>
                  <a:pt x="944680" y="4222853"/>
                </a:cubicBezTo>
                <a:cubicBezTo>
                  <a:pt x="1059356" y="4349750"/>
                  <a:pt x="1198474" y="4413201"/>
                  <a:pt x="1362029" y="4413201"/>
                </a:cubicBezTo>
                <a:cubicBezTo>
                  <a:pt x="1645902" y="4413201"/>
                  <a:pt x="1896878" y="4225203"/>
                  <a:pt x="2114955" y="3849211"/>
                </a:cubicBezTo>
                <a:lnTo>
                  <a:pt x="2952477" y="2405403"/>
                </a:lnTo>
                <a:close/>
                <a:moveTo>
                  <a:pt x="5270459" y="730364"/>
                </a:moveTo>
                <a:cubicBezTo>
                  <a:pt x="5071187" y="743523"/>
                  <a:pt x="4903402" y="806969"/>
                  <a:pt x="4767103" y="920707"/>
                </a:cubicBezTo>
                <a:cubicBezTo>
                  <a:pt x="4630807" y="1034445"/>
                  <a:pt x="4475238" y="1240770"/>
                  <a:pt x="4300404" y="1539683"/>
                </a:cubicBezTo>
                <a:lnTo>
                  <a:pt x="4184786" y="1731442"/>
                </a:lnTo>
                <a:lnTo>
                  <a:pt x="4864389" y="1731442"/>
                </a:lnTo>
                <a:close/>
                <a:moveTo>
                  <a:pt x="5825989" y="0"/>
                </a:moveTo>
                <a:cubicBezTo>
                  <a:pt x="5944425" y="0"/>
                  <a:pt x="6037482" y="26318"/>
                  <a:pt x="6105163" y="78955"/>
                </a:cubicBezTo>
                <a:cubicBezTo>
                  <a:pt x="6172839" y="131596"/>
                  <a:pt x="6206679" y="204914"/>
                  <a:pt x="6206679" y="298913"/>
                </a:cubicBezTo>
                <a:cubicBezTo>
                  <a:pt x="6206679" y="342151"/>
                  <a:pt x="6195401" y="392912"/>
                  <a:pt x="6172839" y="451190"/>
                </a:cubicBezTo>
                <a:lnTo>
                  <a:pt x="6147463" y="516048"/>
                </a:lnTo>
                <a:lnTo>
                  <a:pt x="5662433" y="1731442"/>
                </a:lnTo>
                <a:lnTo>
                  <a:pt x="5876749" y="1731442"/>
                </a:lnTo>
                <a:lnTo>
                  <a:pt x="5950067" y="1731442"/>
                </a:lnTo>
                <a:cubicBezTo>
                  <a:pt x="6160623" y="1731442"/>
                  <a:pt x="6265900" y="1822618"/>
                  <a:pt x="6265900" y="2004974"/>
                </a:cubicBezTo>
                <a:cubicBezTo>
                  <a:pt x="6265900" y="2115889"/>
                  <a:pt x="6222661" y="2210357"/>
                  <a:pt x="6136180" y="2288378"/>
                </a:cubicBezTo>
                <a:cubicBezTo>
                  <a:pt x="6049703" y="2366395"/>
                  <a:pt x="5944425" y="2405403"/>
                  <a:pt x="5820347" y="2405403"/>
                </a:cubicBezTo>
                <a:lnTo>
                  <a:pt x="5744211" y="2405403"/>
                </a:lnTo>
                <a:lnTo>
                  <a:pt x="5388896" y="2405403"/>
                </a:lnTo>
                <a:lnTo>
                  <a:pt x="5075887" y="3175249"/>
                </a:lnTo>
                <a:lnTo>
                  <a:pt x="5535537" y="3175249"/>
                </a:lnTo>
                <a:lnTo>
                  <a:pt x="5608854" y="3175249"/>
                </a:lnTo>
                <a:cubicBezTo>
                  <a:pt x="5819409" y="3175249"/>
                  <a:pt x="5924687" y="3265487"/>
                  <a:pt x="5924687" y="3445963"/>
                </a:cubicBezTo>
                <a:cubicBezTo>
                  <a:pt x="5924687" y="3558758"/>
                  <a:pt x="5881449" y="3654164"/>
                  <a:pt x="5794967" y="3732186"/>
                </a:cubicBezTo>
                <a:cubicBezTo>
                  <a:pt x="5708490" y="3810203"/>
                  <a:pt x="5603213" y="3849211"/>
                  <a:pt x="5479134" y="3849211"/>
                </a:cubicBezTo>
                <a:lnTo>
                  <a:pt x="5402998" y="3849211"/>
                </a:lnTo>
                <a:lnTo>
                  <a:pt x="4799531" y="3849211"/>
                </a:lnTo>
                <a:cubicBezTo>
                  <a:pt x="4637856" y="3849211"/>
                  <a:pt x="4505787" y="3807384"/>
                  <a:pt x="4403332" y="3723726"/>
                </a:cubicBezTo>
                <a:cubicBezTo>
                  <a:pt x="4300873" y="3640067"/>
                  <a:pt x="4249643" y="3531498"/>
                  <a:pt x="4249643" y="3398021"/>
                </a:cubicBezTo>
                <a:cubicBezTo>
                  <a:pt x="4249643" y="3294624"/>
                  <a:pt x="4288183" y="3147988"/>
                  <a:pt x="4365261" y="2958110"/>
                </a:cubicBezTo>
                <a:lnTo>
                  <a:pt x="4588038" y="2405403"/>
                </a:lnTo>
                <a:lnTo>
                  <a:pt x="3806914" y="2405403"/>
                </a:lnTo>
                <a:lnTo>
                  <a:pt x="2873517" y="4021227"/>
                </a:lnTo>
                <a:cubicBezTo>
                  <a:pt x="2433606" y="4786369"/>
                  <a:pt x="1911917" y="5168940"/>
                  <a:pt x="1308450" y="5168940"/>
                </a:cubicBezTo>
                <a:cubicBezTo>
                  <a:pt x="938101" y="5168940"/>
                  <a:pt x="627436" y="5035938"/>
                  <a:pt x="376465" y="4769923"/>
                </a:cubicBezTo>
                <a:cubicBezTo>
                  <a:pt x="125490" y="4503908"/>
                  <a:pt x="0" y="4174447"/>
                  <a:pt x="0" y="3781535"/>
                </a:cubicBezTo>
                <a:cubicBezTo>
                  <a:pt x="0" y="3461941"/>
                  <a:pt x="96818" y="3154099"/>
                  <a:pt x="290457" y="2858005"/>
                </a:cubicBezTo>
                <a:cubicBezTo>
                  <a:pt x="484092" y="2561911"/>
                  <a:pt x="748227" y="2316108"/>
                  <a:pt x="1082855" y="2120593"/>
                </a:cubicBezTo>
                <a:cubicBezTo>
                  <a:pt x="1332893" y="1977713"/>
                  <a:pt x="1610186" y="1877135"/>
                  <a:pt x="1914740" y="1818857"/>
                </a:cubicBezTo>
                <a:cubicBezTo>
                  <a:pt x="2219290" y="1760579"/>
                  <a:pt x="2624423" y="1731442"/>
                  <a:pt x="3130129" y="1731442"/>
                </a:cubicBezTo>
                <a:lnTo>
                  <a:pt x="3338804" y="1731442"/>
                </a:lnTo>
                <a:lnTo>
                  <a:pt x="3561580" y="1322548"/>
                </a:lnTo>
                <a:cubicBezTo>
                  <a:pt x="3871771" y="752921"/>
                  <a:pt x="4250586" y="373169"/>
                  <a:pt x="4698015" y="183294"/>
                </a:cubicBezTo>
                <a:cubicBezTo>
                  <a:pt x="4985649" y="61097"/>
                  <a:pt x="5361640" y="0"/>
                  <a:pt x="5825989" y="0"/>
                </a:cubicBez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25083438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8_Images &amp; Contents">
    <p:spTree>
      <p:nvGrpSpPr>
        <p:cNvPr id="1" name=""/>
        <p:cNvGrpSpPr/>
        <p:nvPr/>
      </p:nvGrpSpPr>
      <p:grpSpPr>
        <a:xfrm>
          <a:off x="0" y="0"/>
          <a:ext cx="0" cy="0"/>
          <a:chOff x="0" y="0"/>
          <a:chExt cx="0" cy="0"/>
        </a:xfrm>
      </p:grpSpPr>
      <p:sp>
        <p:nvSpPr>
          <p:cNvPr id="2" name="직각 삼각형 1">
            <a:extLst>
              <a:ext uri="{FF2B5EF4-FFF2-40B4-BE49-F238E27FC236}">
                <a16:creationId xmlns:a16="http://schemas.microsoft.com/office/drawing/2014/main" id="{D7F48D74-B6C6-4E71-91E7-685EBC5FF9D4}"/>
              </a:ext>
            </a:extLst>
          </p:cNvPr>
          <p:cNvSpPr/>
          <p:nvPr userDrawn="1"/>
        </p:nvSpPr>
        <p:spPr>
          <a:xfrm>
            <a:off x="2" y="0"/>
            <a:ext cx="6980222" cy="685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그림 개체 틀 8"/>
          <p:cNvSpPr>
            <a:spLocks noGrp="1"/>
          </p:cNvSpPr>
          <p:nvPr>
            <p:ph type="pic" sz="quarter" idx="10" hasCustomPrompt="1"/>
          </p:nvPr>
        </p:nvSpPr>
        <p:spPr>
          <a:xfrm>
            <a:off x="438914" y="446342"/>
            <a:ext cx="6785752" cy="5965316"/>
          </a:xfrm>
          <a:prstGeom prst="rect">
            <a:avLst/>
          </a:pr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 and Sent to Back</a:t>
            </a:r>
            <a:endParaRPr lang="ko-KR" altLang="en-US" dirty="0"/>
          </a:p>
        </p:txBody>
      </p:sp>
    </p:spTree>
    <p:extLst>
      <p:ext uri="{BB962C8B-B14F-4D97-AF65-F5344CB8AC3E}">
        <p14:creationId xmlns:p14="http://schemas.microsoft.com/office/powerpoint/2010/main" val="15098734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7_Images &amp; Contents Layout">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2E541B56-E562-45F7-AF65-DC212716E3B3}"/>
              </a:ext>
            </a:extLst>
          </p:cNvPr>
          <p:cNvSpPr/>
          <p:nvPr userDrawn="1"/>
        </p:nvSpPr>
        <p:spPr>
          <a:xfrm>
            <a:off x="0" y="863125"/>
            <a:ext cx="7036904" cy="5131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그림 개체 틀 2">
            <a:extLst>
              <a:ext uri="{FF2B5EF4-FFF2-40B4-BE49-F238E27FC236}">
                <a16:creationId xmlns:a16="http://schemas.microsoft.com/office/drawing/2014/main" id="{1D487A8B-D75C-45FC-8BC1-0D4AF5ACE0C7}"/>
              </a:ext>
            </a:extLst>
          </p:cNvPr>
          <p:cNvSpPr>
            <a:spLocks noGrp="1"/>
          </p:cNvSpPr>
          <p:nvPr>
            <p:ph type="pic" sz="quarter" idx="65" hasCustomPrompt="1"/>
          </p:nvPr>
        </p:nvSpPr>
        <p:spPr>
          <a:xfrm>
            <a:off x="6096000" y="2959216"/>
            <a:ext cx="6096000" cy="270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Picture Placeholder 7">
            <a:extLst>
              <a:ext uri="{FF2B5EF4-FFF2-40B4-BE49-F238E27FC236}">
                <a16:creationId xmlns:a16="http://schemas.microsoft.com/office/drawing/2014/main" id="{FC10FD60-B279-4A90-879E-DC51895B3BCD}"/>
              </a:ext>
            </a:extLst>
          </p:cNvPr>
          <p:cNvSpPr>
            <a:spLocks noGrp="1"/>
          </p:cNvSpPr>
          <p:nvPr>
            <p:ph type="pic" sz="quarter" idx="10" hasCustomPrompt="1"/>
          </p:nvPr>
        </p:nvSpPr>
        <p:spPr>
          <a:xfrm>
            <a:off x="238056" y="412403"/>
            <a:ext cx="4125224" cy="6033194"/>
          </a:xfrm>
          <a:custGeom>
            <a:avLst/>
            <a:gdLst/>
            <a:ahLst/>
            <a:cxnLst/>
            <a:rect l="l" t="t" r="r" b="b"/>
            <a:pathLst>
              <a:path w="105705" h="154595">
                <a:moveTo>
                  <a:pt x="60945" y="0"/>
                </a:moveTo>
                <a:cubicBezTo>
                  <a:pt x="73149" y="0"/>
                  <a:pt x="83325" y="3572"/>
                  <a:pt x="91474" y="10716"/>
                </a:cubicBezTo>
                <a:cubicBezTo>
                  <a:pt x="99622" y="17859"/>
                  <a:pt x="103696" y="26752"/>
                  <a:pt x="103696" y="37393"/>
                </a:cubicBezTo>
                <a:cubicBezTo>
                  <a:pt x="103696" y="45058"/>
                  <a:pt x="101762" y="53652"/>
                  <a:pt x="97892" y="63177"/>
                </a:cubicBezTo>
                <a:lnTo>
                  <a:pt x="71549" y="127918"/>
                </a:lnTo>
                <a:lnTo>
                  <a:pt x="90302" y="127918"/>
                </a:lnTo>
                <a:cubicBezTo>
                  <a:pt x="100571" y="127918"/>
                  <a:pt x="105705" y="131490"/>
                  <a:pt x="105705" y="138633"/>
                </a:cubicBezTo>
                <a:cubicBezTo>
                  <a:pt x="105705" y="143693"/>
                  <a:pt x="103901" y="147619"/>
                  <a:pt x="100292" y="150409"/>
                </a:cubicBezTo>
                <a:cubicBezTo>
                  <a:pt x="96683" y="153200"/>
                  <a:pt x="91604" y="154595"/>
                  <a:pt x="85056" y="154595"/>
                </a:cubicBezTo>
                <a:lnTo>
                  <a:pt x="64741" y="154595"/>
                </a:lnTo>
                <a:cubicBezTo>
                  <a:pt x="56555" y="154595"/>
                  <a:pt x="50341" y="153014"/>
                  <a:pt x="46100" y="149851"/>
                </a:cubicBezTo>
                <a:cubicBezTo>
                  <a:pt x="41858" y="146689"/>
                  <a:pt x="39737" y="142094"/>
                  <a:pt x="39737" y="136066"/>
                </a:cubicBezTo>
                <a:cubicBezTo>
                  <a:pt x="39737" y="131825"/>
                  <a:pt x="41263" y="125909"/>
                  <a:pt x="44314" y="118319"/>
                </a:cubicBezTo>
                <a:lnTo>
                  <a:pt x="66750" y="63177"/>
                </a:lnTo>
                <a:cubicBezTo>
                  <a:pt x="71289" y="52016"/>
                  <a:pt x="73559" y="44351"/>
                  <a:pt x="73559" y="40184"/>
                </a:cubicBezTo>
                <a:cubicBezTo>
                  <a:pt x="73559" y="36835"/>
                  <a:pt x="72033" y="33840"/>
                  <a:pt x="68982" y="31198"/>
                </a:cubicBezTo>
                <a:cubicBezTo>
                  <a:pt x="65931" y="28556"/>
                  <a:pt x="62434" y="27236"/>
                  <a:pt x="58490" y="27236"/>
                </a:cubicBezTo>
                <a:cubicBezTo>
                  <a:pt x="51048" y="27236"/>
                  <a:pt x="44314" y="30454"/>
                  <a:pt x="38286" y="36891"/>
                </a:cubicBezTo>
                <a:cubicBezTo>
                  <a:pt x="32259" y="43328"/>
                  <a:pt x="29245" y="50527"/>
                  <a:pt x="29245" y="58489"/>
                </a:cubicBezTo>
                <a:cubicBezTo>
                  <a:pt x="29245" y="63103"/>
                  <a:pt x="30268" y="66675"/>
                  <a:pt x="32315" y="69205"/>
                </a:cubicBezTo>
                <a:cubicBezTo>
                  <a:pt x="34361" y="71735"/>
                  <a:pt x="38100" y="74079"/>
                  <a:pt x="43533" y="76237"/>
                </a:cubicBezTo>
                <a:cubicBezTo>
                  <a:pt x="48369" y="78172"/>
                  <a:pt x="50788" y="81483"/>
                  <a:pt x="50788" y="86172"/>
                </a:cubicBezTo>
                <a:cubicBezTo>
                  <a:pt x="50788" y="90487"/>
                  <a:pt x="49169" y="94041"/>
                  <a:pt x="45932" y="96831"/>
                </a:cubicBezTo>
                <a:cubicBezTo>
                  <a:pt x="42695" y="99622"/>
                  <a:pt x="38658" y="101017"/>
                  <a:pt x="33821" y="101017"/>
                </a:cubicBezTo>
                <a:cubicBezTo>
                  <a:pt x="24520" y="101017"/>
                  <a:pt x="16557" y="97054"/>
                  <a:pt x="9935" y="89129"/>
                </a:cubicBezTo>
                <a:cubicBezTo>
                  <a:pt x="3312" y="81204"/>
                  <a:pt x="0" y="71698"/>
                  <a:pt x="0" y="60610"/>
                </a:cubicBezTo>
                <a:cubicBezTo>
                  <a:pt x="0" y="44462"/>
                  <a:pt x="6102" y="30324"/>
                  <a:pt x="18306" y="18194"/>
                </a:cubicBezTo>
                <a:cubicBezTo>
                  <a:pt x="30510" y="6065"/>
                  <a:pt x="44723" y="0"/>
                  <a:pt x="60945"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480004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8_Images &amp; Contents Layout">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AFB6C0CC-20D1-4ABE-8236-AC556FAA83E7}"/>
              </a:ext>
            </a:extLst>
          </p:cNvPr>
          <p:cNvSpPr/>
          <p:nvPr userDrawn="1"/>
        </p:nvSpPr>
        <p:spPr>
          <a:xfrm>
            <a:off x="5836726" y="1955549"/>
            <a:ext cx="6355274" cy="1473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Picture Placeholder 2">
            <a:extLst>
              <a:ext uri="{FF2B5EF4-FFF2-40B4-BE49-F238E27FC236}">
                <a16:creationId xmlns:a16="http://schemas.microsoft.com/office/drawing/2014/main" id="{E6C01146-33B9-4106-B34A-9F850B0F1532}"/>
              </a:ext>
            </a:extLst>
          </p:cNvPr>
          <p:cNvSpPr>
            <a:spLocks noGrp="1"/>
          </p:cNvSpPr>
          <p:nvPr>
            <p:ph type="pic" idx="14" hasCustomPrompt="1"/>
          </p:nvPr>
        </p:nvSpPr>
        <p:spPr>
          <a:xfrm>
            <a:off x="652726" y="3594462"/>
            <a:ext cx="5184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980D8E6C-C94C-45EA-A30A-C30F07A2733A}"/>
              </a:ext>
            </a:extLst>
          </p:cNvPr>
          <p:cNvSpPr>
            <a:spLocks noGrp="1"/>
          </p:cNvSpPr>
          <p:nvPr>
            <p:ph type="pic" idx="15" hasCustomPrompt="1"/>
          </p:nvPr>
        </p:nvSpPr>
        <p:spPr>
          <a:xfrm>
            <a:off x="8946824" y="650130"/>
            <a:ext cx="2592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Bring to Front</a:t>
            </a:r>
            <a:endParaRPr lang="ko-KR" altLang="en-US" dirty="0"/>
          </a:p>
        </p:txBody>
      </p:sp>
      <p:sp>
        <p:nvSpPr>
          <p:cNvPr id="4" name="Picture Placeholder 2">
            <a:extLst>
              <a:ext uri="{FF2B5EF4-FFF2-40B4-BE49-F238E27FC236}">
                <a16:creationId xmlns:a16="http://schemas.microsoft.com/office/drawing/2014/main" id="{9F537E7F-9413-4DE1-AF5A-73E78D8FBDCC}"/>
              </a:ext>
            </a:extLst>
          </p:cNvPr>
          <p:cNvSpPr>
            <a:spLocks noGrp="1"/>
          </p:cNvSpPr>
          <p:nvPr>
            <p:ph type="pic" idx="16" hasCustomPrompt="1"/>
          </p:nvPr>
        </p:nvSpPr>
        <p:spPr>
          <a:xfrm>
            <a:off x="6095775" y="650130"/>
            <a:ext cx="2592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Bring to Front</a:t>
            </a:r>
            <a:endParaRPr lang="ko-KR" altLang="en-US" dirty="0"/>
          </a:p>
        </p:txBody>
      </p:sp>
    </p:spTree>
    <p:extLst>
      <p:ext uri="{BB962C8B-B14F-4D97-AF65-F5344CB8AC3E}">
        <p14:creationId xmlns:p14="http://schemas.microsoft.com/office/powerpoint/2010/main" val="17854276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001182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F8EA6C-BA3A-4FAD-97CA-2515D1A31CD0}"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2FEDF-6C31-47A3-96DE-091DF25B97D2}" type="slidenum">
              <a:rPr lang="en-US" smtClean="0"/>
              <a:t>‹#›</a:t>
            </a:fld>
            <a:endParaRPr lang="en-US"/>
          </a:p>
        </p:txBody>
      </p:sp>
    </p:spTree>
    <p:extLst>
      <p:ext uri="{BB962C8B-B14F-4D97-AF65-F5344CB8AC3E}">
        <p14:creationId xmlns:p14="http://schemas.microsoft.com/office/powerpoint/2010/main" val="9319129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D07CD9-97B3-46EA-9BA0-4059B2CD80E8}" type="datetime1">
              <a:rPr lang="en-US" smtClean="0">
                <a:solidFill>
                  <a:prstClr val="black">
                    <a:tint val="75000"/>
                  </a:prstClr>
                </a:solidFill>
              </a:rPr>
              <a:t>11/17/2021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NIIT Ltd. Strickly Confidential – Limited Circulation</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220CF6B4-23D2-4808-930C-7570AB9010F0}" type="slidenum">
              <a:rPr lang="en-US" smtClean="0">
                <a:solidFill>
                  <a:prstClr val="black">
                    <a:tint val="75000"/>
                  </a:prstClr>
                </a:solidFill>
              </a:rPr>
              <a:t>‹#›</a:t>
            </a:fld>
            <a:endParaRPr lang="en-US">
              <a:solidFill>
                <a:prstClr val="black">
                  <a:tint val="75000"/>
                </a:prstClr>
              </a:solidFill>
            </a:endParaRPr>
          </a:p>
        </p:txBody>
      </p:sp>
    </p:spTree>
    <p:extLst>
      <p:ext uri="{BB962C8B-B14F-4D97-AF65-F5344CB8AC3E}">
        <p14:creationId xmlns:p14="http://schemas.microsoft.com/office/powerpoint/2010/main" val="24678804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520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986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theme" Target="../theme/theme2.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slideLayout" Target="../slideLayouts/slideLayout27.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 id="2147483757" r:id="rId3"/>
    <p:sldLayoutId id="2147483759" r:id="rId4"/>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2" r:id="rId8"/>
    <p:sldLayoutId id="2147483738" r:id="rId9"/>
    <p:sldLayoutId id="2147483743" r:id="rId10"/>
    <p:sldLayoutId id="2147483745" r:id="rId11"/>
    <p:sldLayoutId id="2147483747" r:id="rId12"/>
    <p:sldLayoutId id="2147483746" r:id="rId13"/>
    <p:sldLayoutId id="2147483744" r:id="rId14"/>
    <p:sldLayoutId id="2147483733" r:id="rId15"/>
    <p:sldLayoutId id="2147483734" r:id="rId16"/>
    <p:sldLayoutId id="2147483749" r:id="rId17"/>
    <p:sldLayoutId id="2147483750" r:id="rId18"/>
    <p:sldLayoutId id="2147483752" r:id="rId19"/>
    <p:sldLayoutId id="2147483753" r:id="rId20"/>
    <p:sldLayoutId id="2147483755" r:id="rId21"/>
    <p:sldLayoutId id="2147483756" r:id="rId22"/>
    <p:sldLayoutId id="2147483758" r:id="rId23"/>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4.xml"/><Relationship Id="rId4" Type="http://schemas.openxmlformats.org/officeDocument/2006/relationships/image" Target="../media/image19.jpe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12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20.png"/><Relationship Id="rId1" Type="http://schemas.openxmlformats.org/officeDocument/2006/relationships/slideLayout" Target="../slideLayouts/slideLayout19.xml"/><Relationship Id="rId5" Type="http://schemas.openxmlformats.org/officeDocument/2006/relationships/image" Target="../media/image21.sv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www.numpy.org/devdocs/reference/generated/numpy.array.html"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hyperlink" Target="https://docs.scipy.org/doc/numpy-1.13.0/reference/routines.math.html" TargetMode="Externa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2" Type="http://schemas.openxmlformats.org/officeDocument/2006/relationships/hyperlink" Target="https://www.numpy.org/devdocs/reference/generated/numpy.array.html" TargetMode="External"/><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5.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2" Type="http://schemas.openxmlformats.org/officeDocument/2006/relationships/hyperlink" Target="https://www.numpy.org/devdocs/reference/generated/numpy.linspace.html" TargetMode="External"/><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2" Type="http://schemas.openxmlformats.org/officeDocument/2006/relationships/hyperlink" Target="https://www.numpy.org/devdocs/reference/generated/numpy.linspace.html" TargetMode="Externa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hyperlink" Target="https://www.numpy.org/devdocs/reference/generated/numpy.linspace.html" TargetMode="External"/><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9.xml"/><Relationship Id="rId5" Type="http://schemas.openxmlformats.org/officeDocument/2006/relationships/hyperlink" Target="https://www.javatpoint.com/python-tutorial" TargetMode="External"/><Relationship Id="rId4" Type="http://schemas.openxmlformats.org/officeDocument/2006/relationships/hyperlink" Target="https://www.python.org/downloads/"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2.xml"/><Relationship Id="rId5" Type="http://schemas.openxmlformats.org/officeDocument/2006/relationships/chart" Target="../charts/chart4.xml"/><Relationship Id="rId4" Type="http://schemas.openxmlformats.org/officeDocument/2006/relationships/chart" Target="../charts/char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7FC642-C2F0-4F0A-A01B-73332630EC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7523" b="33333"/>
          <a:stretch/>
        </p:blipFill>
        <p:spPr>
          <a:xfrm>
            <a:off x="2131678" y="1964727"/>
            <a:ext cx="7539954" cy="1967613"/>
          </a:xfrm>
          <a:prstGeom prst="rect">
            <a:avLst/>
          </a:prstGeom>
        </p:spPr>
      </p:pic>
    </p:spTree>
    <p:extLst>
      <p:ext uri="{BB962C8B-B14F-4D97-AF65-F5344CB8AC3E}">
        <p14:creationId xmlns:p14="http://schemas.microsoft.com/office/powerpoint/2010/main" val="4032476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pPr algn="ctr"/>
            <a:r>
              <a:rPr lang="en-IN" sz="5400" dirty="0">
                <a:solidFill>
                  <a:schemeClr val="tx1">
                    <a:lumMod val="75000"/>
                    <a:lumOff val="25000"/>
                  </a:schemeClr>
                </a:solidFill>
                <a:latin typeface="inter-bold"/>
                <a:cs typeface="Times New Roman" pitchFamily="18" charset="0"/>
              </a:rPr>
              <a:t>Accessing using for loop</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295400"/>
            <a:ext cx="9042400" cy="5181600"/>
          </a:xfrm>
        </p:spPr>
        <p:txBody>
          <a:bodyPr>
            <a:noAutofit/>
          </a:bodyPr>
          <a:lstStyle/>
          <a:p>
            <a:pPr marL="0" indent="0">
              <a:buNone/>
            </a:pPr>
            <a:r>
              <a:rPr lang="en-US" sz="2400" i="1" dirty="0">
                <a:solidFill>
                  <a:schemeClr val="tx1">
                    <a:lumMod val="75000"/>
                    <a:lumOff val="25000"/>
                  </a:schemeClr>
                </a:solidFill>
                <a:latin typeface="interbold"/>
                <a:cs typeface="Times New Roman" pitchFamily="18" charset="0"/>
              </a:rPr>
              <a:t>from </a:t>
            </a:r>
            <a:r>
              <a:rPr lang="en-US" sz="2400" i="1" dirty="0" err="1">
                <a:solidFill>
                  <a:schemeClr val="tx1">
                    <a:lumMod val="75000"/>
                    <a:lumOff val="25000"/>
                  </a:schemeClr>
                </a:solidFill>
                <a:latin typeface="interbold"/>
                <a:cs typeface="Times New Roman" pitchFamily="18" charset="0"/>
              </a:rPr>
              <a:t>numpy</a:t>
            </a:r>
            <a:r>
              <a:rPr lang="en-US" sz="2400" i="1" dirty="0">
                <a:solidFill>
                  <a:schemeClr val="tx1">
                    <a:lumMod val="75000"/>
                    <a:lumOff val="25000"/>
                  </a:schemeClr>
                </a:solidFill>
                <a:latin typeface="interbold"/>
                <a:cs typeface="Times New Roman" pitchFamily="18" charset="0"/>
              </a:rPr>
              <a:t> </a:t>
            </a:r>
            <a:r>
              <a:rPr lang="en-US" sz="2400" i="1" dirty="0">
                <a:solidFill>
                  <a:schemeClr val="tx1">
                    <a:lumMod val="75000"/>
                    <a:lumOff val="25000"/>
                  </a:schemeClr>
                </a:solidFill>
                <a:latin typeface="interbold"/>
                <a:cs typeface="Times New Roman" pitchFamily="18" charset="0"/>
              </a:rPr>
              <a:t>import *</a:t>
            </a:r>
          </a:p>
          <a:p>
            <a:pPr marL="0" indent="0">
              <a:buNone/>
            </a:pPr>
            <a:r>
              <a:rPr lang="en-US" sz="2400" dirty="0">
                <a:solidFill>
                  <a:schemeClr val="tx1">
                    <a:lumMod val="75000"/>
                    <a:lumOff val="25000"/>
                  </a:schemeClr>
                </a:solidFill>
                <a:latin typeface="interbold"/>
                <a:cs typeface="Times New Roman" pitchFamily="18" charset="0"/>
              </a:rPr>
              <a:t>a = </a:t>
            </a:r>
            <a:r>
              <a:rPr lang="en-US" sz="2400" dirty="0">
                <a:solidFill>
                  <a:schemeClr val="tx1">
                    <a:lumMod val="75000"/>
                    <a:lumOff val="25000"/>
                  </a:schemeClr>
                </a:solidFill>
                <a:latin typeface="interbold"/>
                <a:cs typeface="Times New Roman" pitchFamily="18" charset="0"/>
              </a:rPr>
              <a:t>ones(5</a:t>
            </a:r>
            <a:r>
              <a:rPr lang="en-US" sz="2400" dirty="0">
                <a:solidFill>
                  <a:schemeClr val="tx1">
                    <a:lumMod val="75000"/>
                    <a:lumOff val="25000"/>
                  </a:schemeClr>
                </a:solidFill>
                <a:latin typeface="interbold"/>
                <a:cs typeface="Times New Roman" pitchFamily="18" charset="0"/>
              </a:rPr>
              <a:t>)</a:t>
            </a:r>
          </a:p>
          <a:p>
            <a:pPr marL="0" indent="0">
              <a:buNone/>
            </a:pPr>
            <a:endParaRPr lang="en-IN" sz="2400" dirty="0">
              <a:solidFill>
                <a:schemeClr val="tx1">
                  <a:lumMod val="75000"/>
                  <a:lumOff val="25000"/>
                </a:schemeClr>
              </a:solidFill>
              <a:latin typeface="interbold"/>
              <a:cs typeface="Times New Roman" pitchFamily="18" charset="0"/>
            </a:endParaRPr>
          </a:p>
          <a:p>
            <a:pPr marL="0" indent="0">
              <a:buNone/>
            </a:pPr>
            <a:r>
              <a:rPr lang="en-IN" sz="2400" u="sng" dirty="0">
                <a:solidFill>
                  <a:schemeClr val="tx1">
                    <a:lumMod val="75000"/>
                    <a:lumOff val="25000"/>
                  </a:schemeClr>
                </a:solidFill>
                <a:latin typeface="interbold"/>
                <a:cs typeface="Times New Roman" pitchFamily="18" charset="0"/>
              </a:rPr>
              <a:t>Without index</a:t>
            </a:r>
            <a:endParaRPr lang="en-IN" sz="2400" dirty="0">
              <a:solidFill>
                <a:schemeClr val="tx1">
                  <a:lumMod val="75000"/>
                  <a:lumOff val="25000"/>
                </a:schemeClr>
              </a:solidFill>
              <a:latin typeface="interbold"/>
              <a:cs typeface="Times New Roman" pitchFamily="18" charset="0"/>
            </a:endParaRPr>
          </a:p>
          <a:p>
            <a:pPr marL="0" indent="0">
              <a:buNone/>
            </a:pPr>
            <a:r>
              <a:rPr lang="en-US" sz="2400" dirty="0">
                <a:solidFill>
                  <a:schemeClr val="tx1">
                    <a:lumMod val="75000"/>
                    <a:lumOff val="25000"/>
                  </a:schemeClr>
                </a:solidFill>
                <a:latin typeface="interbold"/>
                <a:cs typeface="Times New Roman" pitchFamily="18" charset="0"/>
              </a:rPr>
              <a:t>for el in a:</a:t>
            </a:r>
          </a:p>
          <a:p>
            <a:pPr marL="0" indent="0">
              <a:buNone/>
            </a:pP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print(el)</a:t>
            </a:r>
          </a:p>
          <a:p>
            <a:pPr marL="0" indent="0">
              <a:buNone/>
            </a:pPr>
            <a:endParaRPr lang="en-US" sz="2400" dirty="0">
              <a:solidFill>
                <a:schemeClr val="tx1">
                  <a:lumMod val="75000"/>
                  <a:lumOff val="25000"/>
                </a:schemeClr>
              </a:solidFill>
              <a:latin typeface="interbold"/>
              <a:cs typeface="Times New Roman" pitchFamily="18" charset="0"/>
            </a:endParaRPr>
          </a:p>
          <a:p>
            <a:pPr marL="0" indent="0">
              <a:buNone/>
            </a:pPr>
            <a:r>
              <a:rPr lang="en-IN" sz="2400" u="sng" dirty="0">
                <a:solidFill>
                  <a:schemeClr val="tx1">
                    <a:lumMod val="75000"/>
                    <a:lumOff val="25000"/>
                  </a:schemeClr>
                </a:solidFill>
                <a:latin typeface="interbold"/>
                <a:cs typeface="Times New Roman" pitchFamily="18" charset="0"/>
              </a:rPr>
              <a:t>With index</a:t>
            </a:r>
            <a:endParaRPr lang="en-IN" sz="2400" u="sng" dirty="0">
              <a:solidFill>
                <a:schemeClr val="tx1">
                  <a:lumMod val="75000"/>
                  <a:lumOff val="25000"/>
                </a:schemeClr>
              </a:solidFill>
              <a:latin typeface="interbold"/>
              <a:cs typeface="Times New Roman" pitchFamily="18" charset="0"/>
            </a:endParaRPr>
          </a:p>
          <a:p>
            <a:pPr marL="0" indent="0">
              <a:buNone/>
            </a:pPr>
            <a:r>
              <a:rPr lang="en-US" sz="2400" dirty="0">
                <a:solidFill>
                  <a:schemeClr val="tx1">
                    <a:lumMod val="75000"/>
                    <a:lumOff val="25000"/>
                  </a:schemeClr>
                </a:solidFill>
                <a:latin typeface="interbold"/>
                <a:cs typeface="Times New Roman" pitchFamily="18" charset="0"/>
              </a:rPr>
              <a:t>n = </a:t>
            </a:r>
            <a:r>
              <a:rPr lang="en-US" sz="2400" dirty="0" err="1">
                <a:solidFill>
                  <a:schemeClr val="tx1">
                    <a:lumMod val="75000"/>
                    <a:lumOff val="25000"/>
                  </a:schemeClr>
                </a:solidFill>
                <a:latin typeface="interbold"/>
                <a:cs typeface="Times New Roman" pitchFamily="18" charset="0"/>
              </a:rPr>
              <a:t>len</a:t>
            </a:r>
            <a:r>
              <a:rPr lang="en-US" sz="2400" dirty="0">
                <a:solidFill>
                  <a:schemeClr val="tx1">
                    <a:lumMod val="75000"/>
                    <a:lumOff val="25000"/>
                  </a:schemeClr>
                </a:solidFill>
                <a:latin typeface="interbold"/>
                <a:cs typeface="Times New Roman" pitchFamily="18" charset="0"/>
              </a:rPr>
              <a:t>(a)</a:t>
            </a:r>
          </a:p>
          <a:p>
            <a:pPr marL="0" indent="0">
              <a:buNone/>
            </a:pPr>
            <a:r>
              <a:rPr lang="en-US" sz="2400" dirty="0">
                <a:solidFill>
                  <a:schemeClr val="tx1">
                    <a:lumMod val="75000"/>
                    <a:lumOff val="25000"/>
                  </a:schemeClr>
                </a:solidFill>
                <a:latin typeface="interbold"/>
                <a:cs typeface="Times New Roman" pitchFamily="18" charset="0"/>
              </a:rPr>
              <a:t>for i in range(n):</a:t>
            </a:r>
          </a:p>
          <a:p>
            <a:pPr marL="0" indent="0">
              <a:buNone/>
            </a:pP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print(a[i])</a:t>
            </a:r>
            <a:endParaRPr lang="en-IN" sz="2400" dirty="0">
              <a:solidFill>
                <a:schemeClr val="tx1">
                  <a:lumMod val="75000"/>
                  <a:lumOff val="25000"/>
                </a:schemeClr>
              </a:solidFill>
              <a:latin typeface="interbold"/>
              <a:cs typeface="Times New Roman" pitchFamily="18" charset="0"/>
            </a:endParaRPr>
          </a:p>
        </p:txBody>
      </p:sp>
    </p:spTree>
    <p:extLst>
      <p:ext uri="{BB962C8B-B14F-4D97-AF65-F5344CB8AC3E}">
        <p14:creationId xmlns:p14="http://schemas.microsoft.com/office/powerpoint/2010/main" val="213025998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4D4C23-81FB-460B-A16B-715818231E42}"/>
              </a:ext>
            </a:extLst>
          </p:cNvPr>
          <p:cNvSpPr>
            <a:spLocks noGrp="1"/>
          </p:cNvSpPr>
          <p:nvPr>
            <p:ph type="body" sz="quarter" idx="10"/>
          </p:nvPr>
        </p:nvSpPr>
        <p:spPr/>
        <p:txBody>
          <a:bodyPr/>
          <a:lstStyle/>
          <a:p>
            <a:r>
              <a:rPr lang="en-US" dirty="0"/>
              <a:t>Infographic Style</a:t>
            </a:r>
          </a:p>
        </p:txBody>
      </p:sp>
      <p:sp>
        <p:nvSpPr>
          <p:cNvPr id="3" name="Oval 2">
            <a:extLst>
              <a:ext uri="{FF2B5EF4-FFF2-40B4-BE49-F238E27FC236}">
                <a16:creationId xmlns:a16="http://schemas.microsoft.com/office/drawing/2014/main" id="{133B0E7B-0E58-43A0-88FC-794C043EB0DF}"/>
              </a:ext>
            </a:extLst>
          </p:cNvPr>
          <p:cNvSpPr/>
          <p:nvPr/>
        </p:nvSpPr>
        <p:spPr>
          <a:xfrm>
            <a:off x="5062034" y="5115611"/>
            <a:ext cx="748982" cy="748982"/>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 name="Oval 3">
            <a:extLst>
              <a:ext uri="{FF2B5EF4-FFF2-40B4-BE49-F238E27FC236}">
                <a16:creationId xmlns:a16="http://schemas.microsoft.com/office/drawing/2014/main" id="{D92ED873-13CE-4E55-BCC5-5AB15A39B02E}"/>
              </a:ext>
            </a:extLst>
          </p:cNvPr>
          <p:cNvSpPr/>
          <p:nvPr/>
        </p:nvSpPr>
        <p:spPr>
          <a:xfrm>
            <a:off x="6404534" y="4254899"/>
            <a:ext cx="748982" cy="748982"/>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5" name="Oval 4">
            <a:extLst>
              <a:ext uri="{FF2B5EF4-FFF2-40B4-BE49-F238E27FC236}">
                <a16:creationId xmlns:a16="http://schemas.microsoft.com/office/drawing/2014/main" id="{F277E4A7-CCA3-4C64-B89F-9487147317F8}"/>
              </a:ext>
            </a:extLst>
          </p:cNvPr>
          <p:cNvSpPr/>
          <p:nvPr/>
        </p:nvSpPr>
        <p:spPr>
          <a:xfrm>
            <a:off x="5062034" y="3394185"/>
            <a:ext cx="748982" cy="748982"/>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6" name="Oval 5">
            <a:extLst>
              <a:ext uri="{FF2B5EF4-FFF2-40B4-BE49-F238E27FC236}">
                <a16:creationId xmlns:a16="http://schemas.microsoft.com/office/drawing/2014/main" id="{1F0A2FB5-174C-4E55-84D6-DA857A6D71BC}"/>
              </a:ext>
            </a:extLst>
          </p:cNvPr>
          <p:cNvSpPr/>
          <p:nvPr/>
        </p:nvSpPr>
        <p:spPr>
          <a:xfrm>
            <a:off x="6404534" y="2533473"/>
            <a:ext cx="748982" cy="748982"/>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7" name="Oval 6">
            <a:extLst>
              <a:ext uri="{FF2B5EF4-FFF2-40B4-BE49-F238E27FC236}">
                <a16:creationId xmlns:a16="http://schemas.microsoft.com/office/drawing/2014/main" id="{13EFBC72-1C81-44DC-BF8B-10C03C43E42C}"/>
              </a:ext>
            </a:extLst>
          </p:cNvPr>
          <p:cNvSpPr/>
          <p:nvPr/>
        </p:nvSpPr>
        <p:spPr>
          <a:xfrm>
            <a:off x="5062034" y="1672759"/>
            <a:ext cx="748982" cy="748982"/>
          </a:xfrm>
          <a:prstGeom prst="ellipse">
            <a:avLst/>
          </a:prstGeom>
          <a:solidFill>
            <a:schemeClr val="bg1"/>
          </a:solidFill>
          <a:ln w="63500">
            <a:solidFill>
              <a:schemeClr val="accent4"/>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8" name="Freeform 65">
            <a:extLst>
              <a:ext uri="{FF2B5EF4-FFF2-40B4-BE49-F238E27FC236}">
                <a16:creationId xmlns:a16="http://schemas.microsoft.com/office/drawing/2014/main" id="{47D1EAA2-836C-4FC8-A189-4DE0B1C3BD0A}"/>
              </a:ext>
            </a:extLst>
          </p:cNvPr>
          <p:cNvSpPr/>
          <p:nvPr/>
        </p:nvSpPr>
        <p:spPr>
          <a:xfrm>
            <a:off x="5934284" y="2007581"/>
            <a:ext cx="1800000" cy="892628"/>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9" name="Freeform 66">
            <a:extLst>
              <a:ext uri="{FF2B5EF4-FFF2-40B4-BE49-F238E27FC236}">
                <a16:creationId xmlns:a16="http://schemas.microsoft.com/office/drawing/2014/main" id="{2F587C56-2D1F-454D-9D36-3B981D9948F3}"/>
              </a:ext>
            </a:extLst>
          </p:cNvPr>
          <p:cNvSpPr/>
          <p:nvPr/>
        </p:nvSpPr>
        <p:spPr>
          <a:xfrm flipH="1">
            <a:off x="4439883" y="2875305"/>
            <a:ext cx="1800000" cy="892628"/>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10" name="Freeform 67">
            <a:extLst>
              <a:ext uri="{FF2B5EF4-FFF2-40B4-BE49-F238E27FC236}">
                <a16:creationId xmlns:a16="http://schemas.microsoft.com/office/drawing/2014/main" id="{7FE3E602-CF2F-47FB-B50E-FEA01A03AC37}"/>
              </a:ext>
            </a:extLst>
          </p:cNvPr>
          <p:cNvSpPr/>
          <p:nvPr/>
        </p:nvSpPr>
        <p:spPr>
          <a:xfrm>
            <a:off x="5934284" y="3768676"/>
            <a:ext cx="1800000" cy="892628"/>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11" name="Freeform 68">
            <a:extLst>
              <a:ext uri="{FF2B5EF4-FFF2-40B4-BE49-F238E27FC236}">
                <a16:creationId xmlns:a16="http://schemas.microsoft.com/office/drawing/2014/main" id="{E8982959-F5BB-4826-B860-9F9E247CC240}"/>
              </a:ext>
            </a:extLst>
          </p:cNvPr>
          <p:cNvSpPr/>
          <p:nvPr/>
        </p:nvSpPr>
        <p:spPr>
          <a:xfrm flipH="1">
            <a:off x="4439883" y="4636400"/>
            <a:ext cx="1800000" cy="892628"/>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grpSp>
        <p:nvGrpSpPr>
          <p:cNvPr id="12" name="Group 11">
            <a:extLst>
              <a:ext uri="{FF2B5EF4-FFF2-40B4-BE49-F238E27FC236}">
                <a16:creationId xmlns:a16="http://schemas.microsoft.com/office/drawing/2014/main" id="{3940249F-63B3-4739-AEB1-560499F62BE2}"/>
              </a:ext>
            </a:extLst>
          </p:cNvPr>
          <p:cNvGrpSpPr/>
          <p:nvPr/>
        </p:nvGrpSpPr>
        <p:grpSpPr>
          <a:xfrm>
            <a:off x="7892031" y="2008529"/>
            <a:ext cx="3144280" cy="892552"/>
            <a:chOff x="1715369" y="1766707"/>
            <a:chExt cx="1783314" cy="892552"/>
          </a:xfrm>
        </p:grpSpPr>
        <p:sp>
          <p:nvSpPr>
            <p:cNvPr id="13" name="TextBox 12">
              <a:extLst>
                <a:ext uri="{FF2B5EF4-FFF2-40B4-BE49-F238E27FC236}">
                  <a16:creationId xmlns:a16="http://schemas.microsoft.com/office/drawing/2014/main" id="{3F911A16-F9D2-4278-9CFD-6A83E02B4571}"/>
                </a:ext>
              </a:extLst>
            </p:cNvPr>
            <p:cNvSpPr txBox="1"/>
            <p:nvPr/>
          </p:nvSpPr>
          <p:spPr>
            <a:xfrm>
              <a:off x="1724503" y="2012928"/>
              <a:ext cx="177418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CD6A5CAC-D092-4CFE-9191-F023ACE1131B}"/>
                </a:ext>
              </a:extLst>
            </p:cNvPr>
            <p:cNvSpPr txBox="1"/>
            <p:nvPr/>
          </p:nvSpPr>
          <p:spPr>
            <a:xfrm>
              <a:off x="1715369" y="1766707"/>
              <a:ext cx="1780544"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15" name="Group 14">
            <a:extLst>
              <a:ext uri="{FF2B5EF4-FFF2-40B4-BE49-F238E27FC236}">
                <a16:creationId xmlns:a16="http://schemas.microsoft.com/office/drawing/2014/main" id="{71B600FB-C8D8-4ED2-9078-D2BBB1208DE7}"/>
              </a:ext>
            </a:extLst>
          </p:cNvPr>
          <p:cNvGrpSpPr/>
          <p:nvPr/>
        </p:nvGrpSpPr>
        <p:grpSpPr>
          <a:xfrm>
            <a:off x="7892031" y="3754307"/>
            <a:ext cx="3144280" cy="892552"/>
            <a:chOff x="1715369" y="1766707"/>
            <a:chExt cx="1783314" cy="892552"/>
          </a:xfrm>
        </p:grpSpPr>
        <p:sp>
          <p:nvSpPr>
            <p:cNvPr id="16" name="TextBox 15">
              <a:extLst>
                <a:ext uri="{FF2B5EF4-FFF2-40B4-BE49-F238E27FC236}">
                  <a16:creationId xmlns:a16="http://schemas.microsoft.com/office/drawing/2014/main" id="{3325AB48-676B-4769-B094-46877DCF24E2}"/>
                </a:ext>
              </a:extLst>
            </p:cNvPr>
            <p:cNvSpPr txBox="1"/>
            <p:nvPr/>
          </p:nvSpPr>
          <p:spPr>
            <a:xfrm>
              <a:off x="1724503" y="2012928"/>
              <a:ext cx="177418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id="{3CF9BCD8-07ED-4606-AECB-C695DCAD60BD}"/>
                </a:ext>
              </a:extLst>
            </p:cNvPr>
            <p:cNvSpPr txBox="1"/>
            <p:nvPr/>
          </p:nvSpPr>
          <p:spPr>
            <a:xfrm>
              <a:off x="1715369" y="1766707"/>
              <a:ext cx="1780544"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18" name="Group 17">
            <a:extLst>
              <a:ext uri="{FF2B5EF4-FFF2-40B4-BE49-F238E27FC236}">
                <a16:creationId xmlns:a16="http://schemas.microsoft.com/office/drawing/2014/main" id="{A19E7F90-764B-441A-9885-49E4C592EC88}"/>
              </a:ext>
            </a:extLst>
          </p:cNvPr>
          <p:cNvGrpSpPr/>
          <p:nvPr/>
        </p:nvGrpSpPr>
        <p:grpSpPr>
          <a:xfrm>
            <a:off x="1118989" y="2882869"/>
            <a:ext cx="3144280" cy="892552"/>
            <a:chOff x="1715369" y="1766707"/>
            <a:chExt cx="1783314" cy="892552"/>
          </a:xfrm>
        </p:grpSpPr>
        <p:sp>
          <p:nvSpPr>
            <p:cNvPr id="19" name="TextBox 18">
              <a:extLst>
                <a:ext uri="{FF2B5EF4-FFF2-40B4-BE49-F238E27FC236}">
                  <a16:creationId xmlns:a16="http://schemas.microsoft.com/office/drawing/2014/main" id="{2D030EC4-4F6F-4AEB-9470-F1926A2C7C51}"/>
                </a:ext>
              </a:extLst>
            </p:cNvPr>
            <p:cNvSpPr txBox="1"/>
            <p:nvPr/>
          </p:nvSpPr>
          <p:spPr>
            <a:xfrm>
              <a:off x="1724503" y="2012928"/>
              <a:ext cx="1774180"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81182F2E-65B0-4930-941F-426492AAE8B7}"/>
                </a:ext>
              </a:extLst>
            </p:cNvPr>
            <p:cNvSpPr txBox="1"/>
            <p:nvPr/>
          </p:nvSpPr>
          <p:spPr>
            <a:xfrm>
              <a:off x="1715369" y="1766707"/>
              <a:ext cx="1780544" cy="307777"/>
            </a:xfrm>
            <a:prstGeom prst="rect">
              <a:avLst/>
            </a:prstGeom>
            <a:noFill/>
          </p:spPr>
          <p:txBody>
            <a:bodyPr wrap="square" lIns="108000" rIns="108000" rtlCol="0">
              <a:spAutoFit/>
            </a:bodyPr>
            <a:lstStyle/>
            <a:p>
              <a:pPr algn="r"/>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624242DD-B241-4F2A-B4E9-BCA13FEAC4D7}"/>
              </a:ext>
            </a:extLst>
          </p:cNvPr>
          <p:cNvGrpSpPr/>
          <p:nvPr/>
        </p:nvGrpSpPr>
        <p:grpSpPr>
          <a:xfrm>
            <a:off x="1118989" y="4628647"/>
            <a:ext cx="3144280" cy="892552"/>
            <a:chOff x="1715369" y="1766707"/>
            <a:chExt cx="1783314" cy="892552"/>
          </a:xfrm>
        </p:grpSpPr>
        <p:sp>
          <p:nvSpPr>
            <p:cNvPr id="22" name="TextBox 21">
              <a:extLst>
                <a:ext uri="{FF2B5EF4-FFF2-40B4-BE49-F238E27FC236}">
                  <a16:creationId xmlns:a16="http://schemas.microsoft.com/office/drawing/2014/main" id="{B6C36E76-EF3C-499B-AE03-B2A2D36C5208}"/>
                </a:ext>
              </a:extLst>
            </p:cNvPr>
            <p:cNvSpPr txBox="1"/>
            <p:nvPr/>
          </p:nvSpPr>
          <p:spPr>
            <a:xfrm>
              <a:off x="1724503" y="2012928"/>
              <a:ext cx="1774180"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ACE0E023-AA01-44F1-BE6F-FCA574206449}"/>
                </a:ext>
              </a:extLst>
            </p:cNvPr>
            <p:cNvSpPr txBox="1"/>
            <p:nvPr/>
          </p:nvSpPr>
          <p:spPr>
            <a:xfrm>
              <a:off x="1715369" y="1766707"/>
              <a:ext cx="1780544" cy="307777"/>
            </a:xfrm>
            <a:prstGeom prst="rect">
              <a:avLst/>
            </a:prstGeom>
            <a:noFill/>
          </p:spPr>
          <p:txBody>
            <a:bodyPr wrap="square" lIns="108000" rIns="108000" rtlCol="0">
              <a:spAutoFit/>
            </a:bodyPr>
            <a:lstStyle/>
            <a:p>
              <a:pPr algn="r"/>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sp>
        <p:nvSpPr>
          <p:cNvPr id="24" name="Isosceles Triangle 51">
            <a:extLst>
              <a:ext uri="{FF2B5EF4-FFF2-40B4-BE49-F238E27FC236}">
                <a16:creationId xmlns:a16="http://schemas.microsoft.com/office/drawing/2014/main" id="{A24E2121-4AF7-427A-86EF-337919F3F135}"/>
              </a:ext>
            </a:extLst>
          </p:cNvPr>
          <p:cNvSpPr/>
          <p:nvPr/>
        </p:nvSpPr>
        <p:spPr>
          <a:xfrm>
            <a:off x="5294878" y="3657953"/>
            <a:ext cx="333042" cy="24422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5" name="Rectangle 16">
            <a:extLst>
              <a:ext uri="{FF2B5EF4-FFF2-40B4-BE49-F238E27FC236}">
                <a16:creationId xmlns:a16="http://schemas.microsoft.com/office/drawing/2014/main" id="{BF27EBD3-3206-4C8A-9B24-1300017ECF40}"/>
              </a:ext>
            </a:extLst>
          </p:cNvPr>
          <p:cNvSpPr/>
          <p:nvPr/>
        </p:nvSpPr>
        <p:spPr>
          <a:xfrm rot="2700000">
            <a:off x="6658697" y="4398029"/>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 name="Rounded Rectangle 5">
            <a:extLst>
              <a:ext uri="{FF2B5EF4-FFF2-40B4-BE49-F238E27FC236}">
                <a16:creationId xmlns:a16="http://schemas.microsoft.com/office/drawing/2014/main" id="{0C6EE5F0-BAF3-465E-964F-2CA5A51C8604}"/>
              </a:ext>
            </a:extLst>
          </p:cNvPr>
          <p:cNvSpPr/>
          <p:nvPr/>
        </p:nvSpPr>
        <p:spPr>
          <a:xfrm flipH="1">
            <a:off x="6598692" y="2771289"/>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Freeform 18">
            <a:extLst>
              <a:ext uri="{FF2B5EF4-FFF2-40B4-BE49-F238E27FC236}">
                <a16:creationId xmlns:a16="http://schemas.microsoft.com/office/drawing/2014/main" id="{918B03A7-C29B-4642-B5FB-6EAA705CB936}"/>
              </a:ext>
            </a:extLst>
          </p:cNvPr>
          <p:cNvSpPr/>
          <p:nvPr/>
        </p:nvSpPr>
        <p:spPr>
          <a:xfrm>
            <a:off x="5222806" y="5317615"/>
            <a:ext cx="427438" cy="34497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8" name="Oval 21">
            <a:extLst>
              <a:ext uri="{FF2B5EF4-FFF2-40B4-BE49-F238E27FC236}">
                <a16:creationId xmlns:a16="http://schemas.microsoft.com/office/drawing/2014/main" id="{FFA25F9C-9F12-4757-9B7A-720CE2B55BC8}"/>
              </a:ext>
            </a:extLst>
          </p:cNvPr>
          <p:cNvSpPr>
            <a:spLocks noChangeAspect="1"/>
          </p:cNvSpPr>
          <p:nvPr/>
        </p:nvSpPr>
        <p:spPr>
          <a:xfrm>
            <a:off x="5260841" y="1856755"/>
            <a:ext cx="396491" cy="3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94488171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3">
            <a:extLst>
              <a:ext uri="{FF2B5EF4-FFF2-40B4-BE49-F238E27FC236}">
                <a16:creationId xmlns:a16="http://schemas.microsoft.com/office/drawing/2014/main" id="{84C7E176-6428-4F2F-BBC4-8119020D2361}"/>
              </a:ext>
            </a:extLst>
          </p:cNvPr>
          <p:cNvSpPr txBox="1">
            <a:spLocks/>
          </p:cNvSpPr>
          <p:nvPr/>
        </p:nvSpPr>
        <p:spPr>
          <a:xfrm>
            <a:off x="938366" y="452673"/>
            <a:ext cx="4598164" cy="175363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dirty="0">
                <a:solidFill>
                  <a:schemeClr val="tx1">
                    <a:lumMod val="85000"/>
                    <a:lumOff val="15000"/>
                  </a:schemeClr>
                </a:solidFill>
                <a:latin typeface="+mj-lt"/>
                <a:cs typeface="Arial" pitchFamily="34" charset="0"/>
              </a:rPr>
              <a:t>Sequence Type</a:t>
            </a:r>
          </a:p>
          <a:p>
            <a:pPr marL="0" indent="0">
              <a:lnSpc>
                <a:spcPct val="110000"/>
              </a:lnSpc>
              <a:buNone/>
            </a:pPr>
            <a:endParaRPr lang="en-US" altLang="ko-KR" sz="4400" b="1" dirty="0">
              <a:solidFill>
                <a:schemeClr val="tx1">
                  <a:lumMod val="85000"/>
                  <a:lumOff val="15000"/>
                </a:schemeClr>
              </a:solidFill>
              <a:latin typeface="+mj-lt"/>
              <a:cs typeface="Arial" pitchFamily="34" charset="0"/>
            </a:endParaRPr>
          </a:p>
        </p:txBody>
      </p:sp>
      <p:sp>
        <p:nvSpPr>
          <p:cNvPr id="9" name="TextBox 8">
            <a:extLst>
              <a:ext uri="{FF2B5EF4-FFF2-40B4-BE49-F238E27FC236}">
                <a16:creationId xmlns:a16="http://schemas.microsoft.com/office/drawing/2014/main" id="{095B1DE5-B531-494D-96CB-47E2D24FD033}"/>
              </a:ext>
            </a:extLst>
          </p:cNvPr>
          <p:cNvSpPr txBox="1"/>
          <p:nvPr/>
        </p:nvSpPr>
        <p:spPr>
          <a:xfrm>
            <a:off x="6157519" y="4189522"/>
            <a:ext cx="5561901" cy="1815882"/>
          </a:xfrm>
          <a:prstGeom prst="rect">
            <a:avLst/>
          </a:prstGeom>
          <a:noFill/>
        </p:spPr>
        <p:txBody>
          <a:bodyPr wrap="square" rtlCol="0">
            <a:spAutoFit/>
          </a:bodyPr>
          <a:lstStyle/>
          <a:p>
            <a:r>
              <a:rPr lang="en-IN" sz="2800" dirty="0"/>
              <a:t>Python is named after a TV Show called ‘Monty Python’s Flying Circus’ and not after Python-the snake.</a:t>
            </a:r>
            <a:endParaRPr lang="ko-KR" altLang="en-US" sz="2800" dirty="0">
              <a:solidFill>
                <a:schemeClr val="tx1">
                  <a:lumMod val="65000"/>
                  <a:lumOff val="35000"/>
                </a:schemeClr>
              </a:solidFill>
              <a:cs typeface="Arial" pitchFamily="34" charset="0"/>
            </a:endParaRPr>
          </a:p>
        </p:txBody>
      </p:sp>
      <p:pic>
        <p:nvPicPr>
          <p:cNvPr id="18" name="Picture 17">
            <a:extLst>
              <a:ext uri="{FF2B5EF4-FFF2-40B4-BE49-F238E27FC236}">
                <a16:creationId xmlns:a16="http://schemas.microsoft.com/office/drawing/2014/main" id="{304EF661-EB3D-4B64-9C76-8B90FBF781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69467" y="392591"/>
            <a:ext cx="2107193" cy="2655133"/>
          </a:xfrm>
          <a:prstGeom prst="rect">
            <a:avLst/>
          </a:prstGeom>
        </p:spPr>
      </p:pic>
      <p:pic>
        <p:nvPicPr>
          <p:cNvPr id="20" name="Picture 19">
            <a:extLst>
              <a:ext uri="{FF2B5EF4-FFF2-40B4-BE49-F238E27FC236}">
                <a16:creationId xmlns:a16="http://schemas.microsoft.com/office/drawing/2014/main" id="{667A54BE-F500-4032-BB4E-BEAF4EDAF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7363" y="380724"/>
            <a:ext cx="2667000" cy="2667000"/>
          </a:xfrm>
          <a:prstGeom prst="rect">
            <a:avLst/>
          </a:prstGeom>
        </p:spPr>
      </p:pic>
      <p:pic>
        <p:nvPicPr>
          <p:cNvPr id="22" name="Picture 21">
            <a:extLst>
              <a:ext uri="{FF2B5EF4-FFF2-40B4-BE49-F238E27FC236}">
                <a16:creationId xmlns:a16="http://schemas.microsoft.com/office/drawing/2014/main" id="{BF7AFE15-9665-4373-846E-CC1C9330B45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4181" b="50000"/>
          <a:stretch/>
        </p:blipFill>
        <p:spPr>
          <a:xfrm>
            <a:off x="1377794" y="3047724"/>
            <a:ext cx="4158736" cy="3429000"/>
          </a:xfrm>
          <a:prstGeom prst="rect">
            <a:avLst/>
          </a:prstGeom>
        </p:spPr>
      </p:pic>
    </p:spTree>
    <p:extLst>
      <p:ext uri="{BB962C8B-B14F-4D97-AF65-F5344CB8AC3E}">
        <p14:creationId xmlns:p14="http://schemas.microsoft.com/office/powerpoint/2010/main" val="578782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평행 사변형 1">
            <a:extLst>
              <a:ext uri="{FF2B5EF4-FFF2-40B4-BE49-F238E27FC236}">
                <a16:creationId xmlns:a16="http://schemas.microsoft.com/office/drawing/2014/main" id="{1A3CC24C-C6CF-4216-8279-E38EE9E2EB16}"/>
              </a:ext>
            </a:extLst>
          </p:cNvPr>
          <p:cNvSpPr/>
          <p:nvPr/>
        </p:nvSpPr>
        <p:spPr>
          <a:xfrm>
            <a:off x="5104466" y="1"/>
            <a:ext cx="7020860" cy="6894513"/>
          </a:xfrm>
          <a:prstGeom prst="parallelogram">
            <a:avLst>
              <a:gd name="adj" fmla="val 39166"/>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TextBox 6">
            <a:extLst>
              <a:ext uri="{FF2B5EF4-FFF2-40B4-BE49-F238E27FC236}">
                <a16:creationId xmlns:a16="http://schemas.microsoft.com/office/drawing/2014/main" id="{BCBA9DFF-073B-4BD9-AA12-6C6D7B4965B2}"/>
              </a:ext>
            </a:extLst>
          </p:cNvPr>
          <p:cNvSpPr txBox="1"/>
          <p:nvPr/>
        </p:nvSpPr>
        <p:spPr>
          <a:xfrm>
            <a:off x="683702" y="3149436"/>
            <a:ext cx="3937938" cy="3108543"/>
          </a:xfrm>
          <a:prstGeom prst="rect">
            <a:avLst/>
          </a:prstGeom>
          <a:noFill/>
        </p:spPr>
        <p:txBody>
          <a:bodyPr wrap="square" lIns="72000" rIns="108000" rtlCol="0">
            <a:spAutoFit/>
          </a:bodyPr>
          <a:lstStyle/>
          <a:p>
            <a:r>
              <a:rPr lang="en-US" altLang="ko-KR" sz="1400" dirty="0">
                <a:solidFill>
                  <a:schemeClr val="tx1">
                    <a:lumMod val="75000"/>
                    <a:lumOff val="25000"/>
                  </a:schemeClr>
                </a:solidFill>
                <a:ea typeface="FZShuTi" pitchFamily="2" charset="-122"/>
                <a:cs typeface="Arial" pitchFamily="34" charset="0"/>
              </a:rPr>
              <a:t>Get a modern PowerPoint  Presentation that is beautifully designed. I hope and I believe that this Template will your Time, Money and Reputation. </a:t>
            </a:r>
            <a:r>
              <a:rPr lang="en-US" altLang="ko-KR" sz="1400" dirty="0">
                <a:solidFill>
                  <a:schemeClr val="tx1">
                    <a:lumMod val="75000"/>
                    <a:lumOff val="25000"/>
                  </a:schemeClr>
                </a:solidFill>
                <a:cs typeface="Arial" pitchFamily="34" charset="0"/>
              </a:rPr>
              <a:t>You can simply impress your audience and add a unique zing and appeal to your Presentations. </a:t>
            </a:r>
            <a:r>
              <a:rPr lang="en-US" altLang="ko-KR" sz="1400" dirty="0">
                <a:solidFill>
                  <a:schemeClr val="tx1">
                    <a:lumMod val="75000"/>
                    <a:lumOff val="25000"/>
                  </a:schemeClr>
                </a:solidFill>
                <a:ea typeface="FZShuTi" pitchFamily="2" charset="-122"/>
                <a:cs typeface="Arial" pitchFamily="34" charset="0"/>
              </a:rPr>
              <a:t>Get a modern PowerPoint  Presentation that is beautifully designed. I hope and I believe that this Template will your Time, Money and Reputation. </a:t>
            </a:r>
          </a:p>
          <a:p>
            <a:endParaRPr lang="en-US" altLang="ko-KR" sz="1400" dirty="0">
              <a:solidFill>
                <a:schemeClr val="tx1">
                  <a:lumMod val="75000"/>
                  <a:lumOff val="25000"/>
                </a:schemeClr>
              </a:solidFill>
              <a:cs typeface="Arial" pitchFamily="34" charset="0"/>
            </a:endParaRPr>
          </a:p>
          <a:p>
            <a:r>
              <a:rPr lang="en-US" altLang="ko-KR" sz="1400" dirty="0">
                <a:solidFill>
                  <a:schemeClr val="tx1">
                    <a:lumMod val="75000"/>
                    <a:lumOff val="25000"/>
                  </a:schemeClr>
                </a:solidFill>
                <a:cs typeface="Arial" pitchFamily="34" charset="0"/>
              </a:rPr>
              <a:t>You can simply impress your audience and add a unique zing and appeal to your Presentations. </a:t>
            </a:r>
            <a:r>
              <a:rPr lang="en-US" altLang="ko-KR" sz="1400" dirty="0">
                <a:solidFill>
                  <a:schemeClr val="tx1">
                    <a:lumMod val="75000"/>
                    <a:lumOff val="25000"/>
                  </a:schemeClr>
                </a:solidFill>
                <a:ea typeface="FZShuTi" pitchFamily="2" charset="-122"/>
                <a:cs typeface="Arial" pitchFamily="34" charset="0"/>
              </a:rPr>
              <a:t>I hope and I believe that this Template will your Time, Money and Reputation. </a:t>
            </a:r>
            <a:endParaRPr lang="en-US" altLang="ko-KR" sz="1400" dirty="0">
              <a:solidFill>
                <a:schemeClr val="tx1">
                  <a:lumMod val="75000"/>
                  <a:lumOff val="25000"/>
                </a:schemeClr>
              </a:solidFill>
              <a:cs typeface="Arial" pitchFamily="34" charset="0"/>
            </a:endParaRPr>
          </a:p>
        </p:txBody>
      </p:sp>
      <p:sp>
        <p:nvSpPr>
          <p:cNvPr id="9" name="Rectangle 8">
            <a:extLst>
              <a:ext uri="{FF2B5EF4-FFF2-40B4-BE49-F238E27FC236}">
                <a16:creationId xmlns:a16="http://schemas.microsoft.com/office/drawing/2014/main" id="{39174F3A-7620-4DE2-9BA3-9D1F85292000}"/>
              </a:ext>
            </a:extLst>
          </p:cNvPr>
          <p:cNvSpPr/>
          <p:nvPr/>
        </p:nvSpPr>
        <p:spPr>
          <a:xfrm>
            <a:off x="683702" y="661576"/>
            <a:ext cx="4882211" cy="830997"/>
          </a:xfrm>
          <a:prstGeom prst="rect">
            <a:avLst/>
          </a:prstGeom>
        </p:spPr>
        <p:txBody>
          <a:bodyPr wrap="square">
            <a:spAutoFit/>
          </a:bodyPr>
          <a:lstStyle/>
          <a:p>
            <a:pPr algn="dist"/>
            <a:r>
              <a:rPr lang="en-US" sz="4800" dirty="0">
                <a:solidFill>
                  <a:schemeClr val="accent4"/>
                </a:solidFill>
              </a:rPr>
              <a:t>ARTIFICIAL</a:t>
            </a:r>
          </a:p>
        </p:txBody>
      </p:sp>
      <p:sp>
        <p:nvSpPr>
          <p:cNvPr id="10" name="Rectangle 9">
            <a:extLst>
              <a:ext uri="{FF2B5EF4-FFF2-40B4-BE49-F238E27FC236}">
                <a16:creationId xmlns:a16="http://schemas.microsoft.com/office/drawing/2014/main" id="{91BB8B67-E3A8-453A-BFF8-6BA26FA380A4}"/>
              </a:ext>
            </a:extLst>
          </p:cNvPr>
          <p:cNvSpPr/>
          <p:nvPr/>
        </p:nvSpPr>
        <p:spPr>
          <a:xfrm>
            <a:off x="683703" y="1534158"/>
            <a:ext cx="4882214" cy="830997"/>
          </a:xfrm>
          <a:prstGeom prst="rect">
            <a:avLst/>
          </a:prstGeom>
        </p:spPr>
        <p:txBody>
          <a:bodyPr wrap="square">
            <a:spAutoFit/>
          </a:bodyPr>
          <a:lstStyle/>
          <a:p>
            <a:pPr algn="dist"/>
            <a:r>
              <a:rPr lang="en-US" sz="4800" dirty="0"/>
              <a:t>INTELLIGENCE</a:t>
            </a:r>
          </a:p>
        </p:txBody>
      </p:sp>
      <p:sp>
        <p:nvSpPr>
          <p:cNvPr id="11" name="TextBox 10">
            <a:extLst>
              <a:ext uri="{FF2B5EF4-FFF2-40B4-BE49-F238E27FC236}">
                <a16:creationId xmlns:a16="http://schemas.microsoft.com/office/drawing/2014/main" id="{0462F43F-7E27-4541-80F8-E3A1FFDA8B63}"/>
              </a:ext>
            </a:extLst>
          </p:cNvPr>
          <p:cNvSpPr txBox="1"/>
          <p:nvPr/>
        </p:nvSpPr>
        <p:spPr>
          <a:xfrm>
            <a:off x="8853846" y="5577929"/>
            <a:ext cx="2412762" cy="307777"/>
          </a:xfrm>
          <a:prstGeom prst="rect">
            <a:avLst/>
          </a:prstGeom>
          <a:solidFill>
            <a:schemeClr val="accent4"/>
          </a:solidFill>
        </p:spPr>
        <p:txBody>
          <a:bodyPr wrap="square" rtlCol="0">
            <a:spAutoFit/>
          </a:bodyPr>
          <a:lstStyle/>
          <a:p>
            <a:pPr algn="ctr"/>
            <a:r>
              <a:rPr lang="en-US" altLang="ko-KR" sz="1400" b="1" dirty="0">
                <a:solidFill>
                  <a:schemeClr val="bg1"/>
                </a:solidFill>
                <a:cs typeface="Arial" pitchFamily="34" charset="0"/>
              </a:rPr>
              <a:t>Simple  Presentation</a:t>
            </a:r>
            <a:endParaRPr lang="ko-KR" altLang="en-US" sz="1400" b="1" dirty="0">
              <a:solidFill>
                <a:schemeClr val="bg1"/>
              </a:solidFill>
              <a:cs typeface="Arial" pitchFamily="34" charset="0"/>
            </a:endParaRPr>
          </a:p>
        </p:txBody>
      </p:sp>
      <p:sp>
        <p:nvSpPr>
          <p:cNvPr id="4" name="Picture Placeholder 3">
            <a:extLst>
              <a:ext uri="{FF2B5EF4-FFF2-40B4-BE49-F238E27FC236}">
                <a16:creationId xmlns:a16="http://schemas.microsoft.com/office/drawing/2014/main" id="{91095202-54A2-47B8-A154-FE76C6E3F73B}"/>
              </a:ext>
            </a:extLst>
          </p:cNvPr>
          <p:cNvSpPr>
            <a:spLocks noGrp="1"/>
          </p:cNvSpPr>
          <p:nvPr>
            <p:ph type="pic" sz="quarter" idx="11"/>
          </p:nvPr>
        </p:nvSpPr>
        <p:spPr/>
      </p:sp>
    </p:spTree>
    <p:extLst>
      <p:ext uri="{BB962C8B-B14F-4D97-AF65-F5344CB8AC3E}">
        <p14:creationId xmlns:p14="http://schemas.microsoft.com/office/powerpoint/2010/main" val="10200660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6225A7E-3449-49D2-B5A2-5D0528A26414}"/>
              </a:ext>
            </a:extLst>
          </p:cNvPr>
          <p:cNvSpPr/>
          <p:nvPr/>
        </p:nvSpPr>
        <p:spPr>
          <a:xfrm rot="2700000">
            <a:off x="7481162" y="2193272"/>
            <a:ext cx="1723431" cy="1716991"/>
          </a:xfrm>
          <a:custGeom>
            <a:avLst/>
            <a:gdLst>
              <a:gd name="connsiteX0" fmla="*/ 455043 w 1723431"/>
              <a:gd name="connsiteY0" fmla="*/ 72148 h 1716991"/>
              <a:gd name="connsiteX1" fmla="*/ 568072 w 1723431"/>
              <a:gd name="connsiteY1" fmla="*/ 4028 h 1716991"/>
              <a:gd name="connsiteX2" fmla="*/ 608028 w 1723431"/>
              <a:gd name="connsiteY2" fmla="*/ 0 h 1716991"/>
              <a:gd name="connsiteX3" fmla="*/ 1523502 w 1723431"/>
              <a:gd name="connsiteY3" fmla="*/ 1 h 1716991"/>
              <a:gd name="connsiteX4" fmla="*/ 1717732 w 1723431"/>
              <a:gd name="connsiteY4" fmla="*/ 158303 h 1716991"/>
              <a:gd name="connsiteX5" fmla="*/ 1717859 w 1723431"/>
              <a:gd name="connsiteY5" fmla="*/ 159564 h 1716991"/>
              <a:gd name="connsiteX6" fmla="*/ 1719404 w 1723431"/>
              <a:gd name="connsiteY6" fmla="*/ 164538 h 1716991"/>
              <a:gd name="connsiteX7" fmla="*/ 1723431 w 1723431"/>
              <a:gd name="connsiteY7" fmla="*/ 204494 h 1716991"/>
              <a:gd name="connsiteX8" fmla="*/ 1723431 w 1723431"/>
              <a:gd name="connsiteY8" fmla="*/ 1119968 h 1716991"/>
              <a:gd name="connsiteX9" fmla="*/ 1525173 w 1723431"/>
              <a:gd name="connsiteY9" fmla="*/ 1318226 h 1716991"/>
              <a:gd name="connsiteX10" fmla="*/ 1384983 w 1723431"/>
              <a:gd name="connsiteY10" fmla="*/ 1260157 h 1716991"/>
              <a:gd name="connsiteX11" fmla="*/ 1376492 w 1723431"/>
              <a:gd name="connsiteY11" fmla="*/ 1249866 h 1716991"/>
              <a:gd name="connsiteX12" fmla="*/ 1375540 w 1723431"/>
              <a:gd name="connsiteY12" fmla="*/ 1249088 h 1716991"/>
              <a:gd name="connsiteX13" fmla="*/ 1269469 w 1723431"/>
              <a:gd name="connsiteY13" fmla="*/ 1143017 h 1716991"/>
              <a:gd name="connsiteX14" fmla="*/ 795448 w 1723431"/>
              <a:gd name="connsiteY14" fmla="*/ 1617038 h 1716991"/>
              <a:gd name="connsiteX15" fmla="*/ 636611 w 1723431"/>
              <a:gd name="connsiteY15" fmla="*/ 1715459 h 1716991"/>
              <a:gd name="connsiteX16" fmla="*/ 505408 w 1723431"/>
              <a:gd name="connsiteY16" fmla="*/ 1584256 h 1716991"/>
              <a:gd name="connsiteX17" fmla="*/ 505408 w 1723431"/>
              <a:gd name="connsiteY17" fmla="*/ 1212365 h 1716991"/>
              <a:gd name="connsiteX18" fmla="*/ 133517 w 1723431"/>
              <a:gd name="connsiteY18" fmla="*/ 1212365 h 1716991"/>
              <a:gd name="connsiteX19" fmla="*/ 2314 w 1723431"/>
              <a:gd name="connsiteY19" fmla="*/ 1081162 h 1716991"/>
              <a:gd name="connsiteX20" fmla="*/ 98665 w 1723431"/>
              <a:gd name="connsiteY20" fmla="*/ 920256 h 1716991"/>
              <a:gd name="connsiteX21" fmla="*/ 572686 w 1723431"/>
              <a:gd name="connsiteY21" fmla="*/ 446235 h 1716991"/>
              <a:gd name="connsiteX22" fmla="*/ 473014 w 1723431"/>
              <a:gd name="connsiteY22" fmla="*/ 346563 h 1716991"/>
              <a:gd name="connsiteX23" fmla="*/ 447609 w 1723431"/>
              <a:gd name="connsiteY23" fmla="*/ 315462 h 1716991"/>
              <a:gd name="connsiteX24" fmla="*/ 445386 w 1723431"/>
              <a:gd name="connsiteY24" fmla="*/ 311236 h 1716991"/>
              <a:gd name="connsiteX25" fmla="*/ 443629 w 1723431"/>
              <a:gd name="connsiteY25" fmla="*/ 309107 h 1716991"/>
              <a:gd name="connsiteX26" fmla="*/ 409770 w 1723431"/>
              <a:gd name="connsiteY26" fmla="*/ 198258 h 1716991"/>
              <a:gd name="connsiteX27" fmla="*/ 455043 w 1723431"/>
              <a:gd name="connsiteY27" fmla="*/ 72148 h 171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23431" h="1716991">
                <a:moveTo>
                  <a:pt x="455043" y="72148"/>
                </a:moveTo>
                <a:cubicBezTo>
                  <a:pt x="483325" y="37878"/>
                  <a:pt x="522901" y="13272"/>
                  <a:pt x="568072" y="4028"/>
                </a:cubicBezTo>
                <a:cubicBezTo>
                  <a:pt x="580978" y="1388"/>
                  <a:pt x="594341" y="1"/>
                  <a:pt x="608028" y="0"/>
                </a:cubicBezTo>
                <a:lnTo>
                  <a:pt x="1523502" y="1"/>
                </a:lnTo>
                <a:cubicBezTo>
                  <a:pt x="1619310" y="0"/>
                  <a:pt x="1699246" y="67960"/>
                  <a:pt x="1717732" y="158303"/>
                </a:cubicBezTo>
                <a:lnTo>
                  <a:pt x="1717859" y="159564"/>
                </a:lnTo>
                <a:lnTo>
                  <a:pt x="1719404" y="164538"/>
                </a:lnTo>
                <a:cubicBezTo>
                  <a:pt x="1722044" y="177444"/>
                  <a:pt x="1723431" y="190806"/>
                  <a:pt x="1723431" y="204494"/>
                </a:cubicBezTo>
                <a:lnTo>
                  <a:pt x="1723431" y="1119968"/>
                </a:lnTo>
                <a:cubicBezTo>
                  <a:pt x="1723431" y="1229462"/>
                  <a:pt x="1634668" y="1318226"/>
                  <a:pt x="1525173" y="1318226"/>
                </a:cubicBezTo>
                <a:cubicBezTo>
                  <a:pt x="1470426" y="1318226"/>
                  <a:pt x="1420861" y="1296035"/>
                  <a:pt x="1384983" y="1260157"/>
                </a:cubicBezTo>
                <a:lnTo>
                  <a:pt x="1376492" y="1249866"/>
                </a:lnTo>
                <a:lnTo>
                  <a:pt x="1375540" y="1249088"/>
                </a:lnTo>
                <a:lnTo>
                  <a:pt x="1269469" y="1143017"/>
                </a:lnTo>
                <a:lnTo>
                  <a:pt x="795448" y="1617038"/>
                </a:lnTo>
                <a:cubicBezTo>
                  <a:pt x="753387" y="1665084"/>
                  <a:pt x="709151" y="1702246"/>
                  <a:pt x="636611" y="1715459"/>
                </a:cubicBezTo>
                <a:cubicBezTo>
                  <a:pt x="565323" y="1728444"/>
                  <a:pt x="505408" y="1656717"/>
                  <a:pt x="505408" y="1584256"/>
                </a:cubicBezTo>
                <a:lnTo>
                  <a:pt x="505408" y="1212365"/>
                </a:lnTo>
                <a:lnTo>
                  <a:pt x="133517" y="1212365"/>
                </a:lnTo>
                <a:cubicBezTo>
                  <a:pt x="61055" y="1212365"/>
                  <a:pt x="2314" y="1153623"/>
                  <a:pt x="2314" y="1081162"/>
                </a:cubicBezTo>
                <a:cubicBezTo>
                  <a:pt x="-3495" y="1032477"/>
                  <a:pt x="-6519" y="1036199"/>
                  <a:pt x="98665" y="920256"/>
                </a:cubicBezTo>
                <a:lnTo>
                  <a:pt x="572686" y="446235"/>
                </a:lnTo>
                <a:lnTo>
                  <a:pt x="473014" y="346563"/>
                </a:lnTo>
                <a:cubicBezTo>
                  <a:pt x="463336" y="336885"/>
                  <a:pt x="454868" y="326455"/>
                  <a:pt x="447609" y="315462"/>
                </a:cubicBezTo>
                <a:lnTo>
                  <a:pt x="445386" y="311236"/>
                </a:lnTo>
                <a:lnTo>
                  <a:pt x="443629" y="309107"/>
                </a:lnTo>
                <a:cubicBezTo>
                  <a:pt x="422252" y="277464"/>
                  <a:pt x="409770" y="239319"/>
                  <a:pt x="409770" y="198258"/>
                </a:cubicBezTo>
                <a:cubicBezTo>
                  <a:pt x="409770" y="150355"/>
                  <a:pt x="426760" y="106419"/>
                  <a:pt x="455043" y="72148"/>
                </a:cubicBezTo>
                <a:close/>
              </a:path>
            </a:pathLst>
          </a:cu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73F34825-D18B-448E-AC5F-0876F69DB94B}"/>
              </a:ext>
            </a:extLst>
          </p:cNvPr>
          <p:cNvSpPr/>
          <p:nvPr/>
        </p:nvSpPr>
        <p:spPr>
          <a:xfrm rot="2700000">
            <a:off x="5958909" y="2193270"/>
            <a:ext cx="1723431" cy="1716991"/>
          </a:xfrm>
          <a:custGeom>
            <a:avLst/>
            <a:gdLst>
              <a:gd name="connsiteX0" fmla="*/ 455043 w 1723431"/>
              <a:gd name="connsiteY0" fmla="*/ 72148 h 1716991"/>
              <a:gd name="connsiteX1" fmla="*/ 568072 w 1723431"/>
              <a:gd name="connsiteY1" fmla="*/ 4028 h 1716991"/>
              <a:gd name="connsiteX2" fmla="*/ 608028 w 1723431"/>
              <a:gd name="connsiteY2" fmla="*/ 0 h 1716991"/>
              <a:gd name="connsiteX3" fmla="*/ 1523502 w 1723431"/>
              <a:gd name="connsiteY3" fmla="*/ 1 h 1716991"/>
              <a:gd name="connsiteX4" fmla="*/ 1717732 w 1723431"/>
              <a:gd name="connsiteY4" fmla="*/ 158303 h 1716991"/>
              <a:gd name="connsiteX5" fmla="*/ 1717859 w 1723431"/>
              <a:gd name="connsiteY5" fmla="*/ 159564 h 1716991"/>
              <a:gd name="connsiteX6" fmla="*/ 1719404 w 1723431"/>
              <a:gd name="connsiteY6" fmla="*/ 164538 h 1716991"/>
              <a:gd name="connsiteX7" fmla="*/ 1723431 w 1723431"/>
              <a:gd name="connsiteY7" fmla="*/ 204494 h 1716991"/>
              <a:gd name="connsiteX8" fmla="*/ 1723431 w 1723431"/>
              <a:gd name="connsiteY8" fmla="*/ 1119968 h 1716991"/>
              <a:gd name="connsiteX9" fmla="*/ 1525173 w 1723431"/>
              <a:gd name="connsiteY9" fmla="*/ 1318226 h 1716991"/>
              <a:gd name="connsiteX10" fmla="*/ 1384983 w 1723431"/>
              <a:gd name="connsiteY10" fmla="*/ 1260157 h 1716991"/>
              <a:gd name="connsiteX11" fmla="*/ 1376492 w 1723431"/>
              <a:gd name="connsiteY11" fmla="*/ 1249866 h 1716991"/>
              <a:gd name="connsiteX12" fmla="*/ 1375540 w 1723431"/>
              <a:gd name="connsiteY12" fmla="*/ 1249088 h 1716991"/>
              <a:gd name="connsiteX13" fmla="*/ 1269469 w 1723431"/>
              <a:gd name="connsiteY13" fmla="*/ 1143017 h 1716991"/>
              <a:gd name="connsiteX14" fmla="*/ 795448 w 1723431"/>
              <a:gd name="connsiteY14" fmla="*/ 1617038 h 1716991"/>
              <a:gd name="connsiteX15" fmla="*/ 636611 w 1723431"/>
              <a:gd name="connsiteY15" fmla="*/ 1715459 h 1716991"/>
              <a:gd name="connsiteX16" fmla="*/ 505408 w 1723431"/>
              <a:gd name="connsiteY16" fmla="*/ 1584256 h 1716991"/>
              <a:gd name="connsiteX17" fmla="*/ 505408 w 1723431"/>
              <a:gd name="connsiteY17" fmla="*/ 1212365 h 1716991"/>
              <a:gd name="connsiteX18" fmla="*/ 133517 w 1723431"/>
              <a:gd name="connsiteY18" fmla="*/ 1212365 h 1716991"/>
              <a:gd name="connsiteX19" fmla="*/ 2314 w 1723431"/>
              <a:gd name="connsiteY19" fmla="*/ 1081162 h 1716991"/>
              <a:gd name="connsiteX20" fmla="*/ 98665 w 1723431"/>
              <a:gd name="connsiteY20" fmla="*/ 920256 h 1716991"/>
              <a:gd name="connsiteX21" fmla="*/ 572686 w 1723431"/>
              <a:gd name="connsiteY21" fmla="*/ 446235 h 1716991"/>
              <a:gd name="connsiteX22" fmla="*/ 473014 w 1723431"/>
              <a:gd name="connsiteY22" fmla="*/ 346563 h 1716991"/>
              <a:gd name="connsiteX23" fmla="*/ 447609 w 1723431"/>
              <a:gd name="connsiteY23" fmla="*/ 315462 h 1716991"/>
              <a:gd name="connsiteX24" fmla="*/ 445386 w 1723431"/>
              <a:gd name="connsiteY24" fmla="*/ 311236 h 1716991"/>
              <a:gd name="connsiteX25" fmla="*/ 443629 w 1723431"/>
              <a:gd name="connsiteY25" fmla="*/ 309107 h 1716991"/>
              <a:gd name="connsiteX26" fmla="*/ 409770 w 1723431"/>
              <a:gd name="connsiteY26" fmla="*/ 198258 h 1716991"/>
              <a:gd name="connsiteX27" fmla="*/ 455043 w 1723431"/>
              <a:gd name="connsiteY27" fmla="*/ 72148 h 171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23431" h="1716991">
                <a:moveTo>
                  <a:pt x="455043" y="72148"/>
                </a:moveTo>
                <a:cubicBezTo>
                  <a:pt x="483325" y="37878"/>
                  <a:pt x="522901" y="13272"/>
                  <a:pt x="568072" y="4028"/>
                </a:cubicBezTo>
                <a:cubicBezTo>
                  <a:pt x="580978" y="1388"/>
                  <a:pt x="594341" y="1"/>
                  <a:pt x="608028" y="0"/>
                </a:cubicBezTo>
                <a:lnTo>
                  <a:pt x="1523502" y="1"/>
                </a:lnTo>
                <a:cubicBezTo>
                  <a:pt x="1619310" y="0"/>
                  <a:pt x="1699246" y="67960"/>
                  <a:pt x="1717732" y="158303"/>
                </a:cubicBezTo>
                <a:lnTo>
                  <a:pt x="1717859" y="159564"/>
                </a:lnTo>
                <a:lnTo>
                  <a:pt x="1719404" y="164538"/>
                </a:lnTo>
                <a:cubicBezTo>
                  <a:pt x="1722044" y="177444"/>
                  <a:pt x="1723431" y="190806"/>
                  <a:pt x="1723431" y="204494"/>
                </a:cubicBezTo>
                <a:lnTo>
                  <a:pt x="1723431" y="1119968"/>
                </a:lnTo>
                <a:cubicBezTo>
                  <a:pt x="1723431" y="1229462"/>
                  <a:pt x="1634668" y="1318226"/>
                  <a:pt x="1525173" y="1318226"/>
                </a:cubicBezTo>
                <a:cubicBezTo>
                  <a:pt x="1470426" y="1318226"/>
                  <a:pt x="1420861" y="1296035"/>
                  <a:pt x="1384983" y="1260157"/>
                </a:cubicBezTo>
                <a:lnTo>
                  <a:pt x="1376492" y="1249866"/>
                </a:lnTo>
                <a:lnTo>
                  <a:pt x="1375540" y="1249088"/>
                </a:lnTo>
                <a:lnTo>
                  <a:pt x="1269469" y="1143017"/>
                </a:lnTo>
                <a:lnTo>
                  <a:pt x="795448" y="1617038"/>
                </a:lnTo>
                <a:cubicBezTo>
                  <a:pt x="753387" y="1665084"/>
                  <a:pt x="709151" y="1702246"/>
                  <a:pt x="636611" y="1715459"/>
                </a:cubicBezTo>
                <a:cubicBezTo>
                  <a:pt x="565323" y="1728444"/>
                  <a:pt x="505408" y="1656717"/>
                  <a:pt x="505408" y="1584256"/>
                </a:cubicBezTo>
                <a:lnTo>
                  <a:pt x="505408" y="1212365"/>
                </a:lnTo>
                <a:lnTo>
                  <a:pt x="133517" y="1212365"/>
                </a:lnTo>
                <a:cubicBezTo>
                  <a:pt x="61055" y="1212365"/>
                  <a:pt x="2314" y="1153623"/>
                  <a:pt x="2314" y="1081162"/>
                </a:cubicBezTo>
                <a:cubicBezTo>
                  <a:pt x="-3495" y="1032477"/>
                  <a:pt x="-6519" y="1036199"/>
                  <a:pt x="98665" y="920256"/>
                </a:cubicBezTo>
                <a:lnTo>
                  <a:pt x="572686" y="446235"/>
                </a:lnTo>
                <a:lnTo>
                  <a:pt x="473014" y="346563"/>
                </a:lnTo>
                <a:cubicBezTo>
                  <a:pt x="463336" y="336885"/>
                  <a:pt x="454868" y="326455"/>
                  <a:pt x="447609" y="315462"/>
                </a:cubicBezTo>
                <a:lnTo>
                  <a:pt x="445386" y="311236"/>
                </a:lnTo>
                <a:lnTo>
                  <a:pt x="443629" y="309107"/>
                </a:lnTo>
                <a:cubicBezTo>
                  <a:pt x="422252" y="277464"/>
                  <a:pt x="409770" y="239319"/>
                  <a:pt x="409770" y="198258"/>
                </a:cubicBezTo>
                <a:cubicBezTo>
                  <a:pt x="409770" y="150355"/>
                  <a:pt x="426760" y="106419"/>
                  <a:pt x="455043" y="72148"/>
                </a:cubicBezTo>
                <a:close/>
              </a:path>
            </a:pathLst>
          </a:cu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96003AE-E7AF-480D-AAD0-08463D7C93AF}"/>
              </a:ext>
            </a:extLst>
          </p:cNvPr>
          <p:cNvSpPr/>
          <p:nvPr/>
        </p:nvSpPr>
        <p:spPr>
          <a:xfrm rot="2700000">
            <a:off x="4436656" y="2193268"/>
            <a:ext cx="1723431" cy="1716991"/>
          </a:xfrm>
          <a:custGeom>
            <a:avLst/>
            <a:gdLst>
              <a:gd name="connsiteX0" fmla="*/ 455043 w 1723431"/>
              <a:gd name="connsiteY0" fmla="*/ 72148 h 1716991"/>
              <a:gd name="connsiteX1" fmla="*/ 568072 w 1723431"/>
              <a:gd name="connsiteY1" fmla="*/ 4028 h 1716991"/>
              <a:gd name="connsiteX2" fmla="*/ 608028 w 1723431"/>
              <a:gd name="connsiteY2" fmla="*/ 0 h 1716991"/>
              <a:gd name="connsiteX3" fmla="*/ 1523502 w 1723431"/>
              <a:gd name="connsiteY3" fmla="*/ 1 h 1716991"/>
              <a:gd name="connsiteX4" fmla="*/ 1717732 w 1723431"/>
              <a:gd name="connsiteY4" fmla="*/ 158303 h 1716991"/>
              <a:gd name="connsiteX5" fmla="*/ 1717859 w 1723431"/>
              <a:gd name="connsiteY5" fmla="*/ 159564 h 1716991"/>
              <a:gd name="connsiteX6" fmla="*/ 1719404 w 1723431"/>
              <a:gd name="connsiteY6" fmla="*/ 164538 h 1716991"/>
              <a:gd name="connsiteX7" fmla="*/ 1723431 w 1723431"/>
              <a:gd name="connsiteY7" fmla="*/ 204494 h 1716991"/>
              <a:gd name="connsiteX8" fmla="*/ 1723431 w 1723431"/>
              <a:gd name="connsiteY8" fmla="*/ 1119968 h 1716991"/>
              <a:gd name="connsiteX9" fmla="*/ 1525173 w 1723431"/>
              <a:gd name="connsiteY9" fmla="*/ 1318226 h 1716991"/>
              <a:gd name="connsiteX10" fmla="*/ 1384983 w 1723431"/>
              <a:gd name="connsiteY10" fmla="*/ 1260157 h 1716991"/>
              <a:gd name="connsiteX11" fmla="*/ 1376492 w 1723431"/>
              <a:gd name="connsiteY11" fmla="*/ 1249866 h 1716991"/>
              <a:gd name="connsiteX12" fmla="*/ 1375540 w 1723431"/>
              <a:gd name="connsiteY12" fmla="*/ 1249088 h 1716991"/>
              <a:gd name="connsiteX13" fmla="*/ 1269469 w 1723431"/>
              <a:gd name="connsiteY13" fmla="*/ 1143017 h 1716991"/>
              <a:gd name="connsiteX14" fmla="*/ 795448 w 1723431"/>
              <a:gd name="connsiteY14" fmla="*/ 1617038 h 1716991"/>
              <a:gd name="connsiteX15" fmla="*/ 636611 w 1723431"/>
              <a:gd name="connsiteY15" fmla="*/ 1715459 h 1716991"/>
              <a:gd name="connsiteX16" fmla="*/ 505408 w 1723431"/>
              <a:gd name="connsiteY16" fmla="*/ 1584256 h 1716991"/>
              <a:gd name="connsiteX17" fmla="*/ 505408 w 1723431"/>
              <a:gd name="connsiteY17" fmla="*/ 1212365 h 1716991"/>
              <a:gd name="connsiteX18" fmla="*/ 133517 w 1723431"/>
              <a:gd name="connsiteY18" fmla="*/ 1212365 h 1716991"/>
              <a:gd name="connsiteX19" fmla="*/ 2314 w 1723431"/>
              <a:gd name="connsiteY19" fmla="*/ 1081162 h 1716991"/>
              <a:gd name="connsiteX20" fmla="*/ 98665 w 1723431"/>
              <a:gd name="connsiteY20" fmla="*/ 920256 h 1716991"/>
              <a:gd name="connsiteX21" fmla="*/ 572686 w 1723431"/>
              <a:gd name="connsiteY21" fmla="*/ 446235 h 1716991"/>
              <a:gd name="connsiteX22" fmla="*/ 473014 w 1723431"/>
              <a:gd name="connsiteY22" fmla="*/ 346563 h 1716991"/>
              <a:gd name="connsiteX23" fmla="*/ 447609 w 1723431"/>
              <a:gd name="connsiteY23" fmla="*/ 315462 h 1716991"/>
              <a:gd name="connsiteX24" fmla="*/ 445386 w 1723431"/>
              <a:gd name="connsiteY24" fmla="*/ 311236 h 1716991"/>
              <a:gd name="connsiteX25" fmla="*/ 443629 w 1723431"/>
              <a:gd name="connsiteY25" fmla="*/ 309107 h 1716991"/>
              <a:gd name="connsiteX26" fmla="*/ 409770 w 1723431"/>
              <a:gd name="connsiteY26" fmla="*/ 198258 h 1716991"/>
              <a:gd name="connsiteX27" fmla="*/ 455043 w 1723431"/>
              <a:gd name="connsiteY27" fmla="*/ 72148 h 171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23431" h="1716991">
                <a:moveTo>
                  <a:pt x="455043" y="72148"/>
                </a:moveTo>
                <a:cubicBezTo>
                  <a:pt x="483325" y="37878"/>
                  <a:pt x="522901" y="13272"/>
                  <a:pt x="568072" y="4028"/>
                </a:cubicBezTo>
                <a:cubicBezTo>
                  <a:pt x="580978" y="1388"/>
                  <a:pt x="594341" y="1"/>
                  <a:pt x="608028" y="0"/>
                </a:cubicBezTo>
                <a:lnTo>
                  <a:pt x="1523502" y="1"/>
                </a:lnTo>
                <a:cubicBezTo>
                  <a:pt x="1619310" y="0"/>
                  <a:pt x="1699246" y="67960"/>
                  <a:pt x="1717732" y="158303"/>
                </a:cubicBezTo>
                <a:lnTo>
                  <a:pt x="1717859" y="159564"/>
                </a:lnTo>
                <a:lnTo>
                  <a:pt x="1719404" y="164538"/>
                </a:lnTo>
                <a:cubicBezTo>
                  <a:pt x="1722044" y="177444"/>
                  <a:pt x="1723431" y="190806"/>
                  <a:pt x="1723431" y="204494"/>
                </a:cubicBezTo>
                <a:lnTo>
                  <a:pt x="1723431" y="1119968"/>
                </a:lnTo>
                <a:cubicBezTo>
                  <a:pt x="1723431" y="1229462"/>
                  <a:pt x="1634668" y="1318226"/>
                  <a:pt x="1525173" y="1318226"/>
                </a:cubicBezTo>
                <a:cubicBezTo>
                  <a:pt x="1470426" y="1318226"/>
                  <a:pt x="1420861" y="1296035"/>
                  <a:pt x="1384983" y="1260157"/>
                </a:cubicBezTo>
                <a:lnTo>
                  <a:pt x="1376492" y="1249866"/>
                </a:lnTo>
                <a:lnTo>
                  <a:pt x="1375540" y="1249088"/>
                </a:lnTo>
                <a:lnTo>
                  <a:pt x="1269469" y="1143017"/>
                </a:lnTo>
                <a:lnTo>
                  <a:pt x="795448" y="1617038"/>
                </a:lnTo>
                <a:cubicBezTo>
                  <a:pt x="753387" y="1665084"/>
                  <a:pt x="709151" y="1702246"/>
                  <a:pt x="636611" y="1715459"/>
                </a:cubicBezTo>
                <a:cubicBezTo>
                  <a:pt x="565323" y="1728444"/>
                  <a:pt x="505408" y="1656717"/>
                  <a:pt x="505408" y="1584256"/>
                </a:cubicBezTo>
                <a:lnTo>
                  <a:pt x="505408" y="1212365"/>
                </a:lnTo>
                <a:lnTo>
                  <a:pt x="133517" y="1212365"/>
                </a:lnTo>
                <a:cubicBezTo>
                  <a:pt x="61055" y="1212365"/>
                  <a:pt x="2314" y="1153623"/>
                  <a:pt x="2314" y="1081162"/>
                </a:cubicBezTo>
                <a:cubicBezTo>
                  <a:pt x="-3495" y="1032477"/>
                  <a:pt x="-6519" y="1036199"/>
                  <a:pt x="98665" y="920256"/>
                </a:cubicBezTo>
                <a:lnTo>
                  <a:pt x="572686" y="446235"/>
                </a:lnTo>
                <a:lnTo>
                  <a:pt x="473014" y="346563"/>
                </a:lnTo>
                <a:cubicBezTo>
                  <a:pt x="463336" y="336885"/>
                  <a:pt x="454868" y="326455"/>
                  <a:pt x="447609" y="315462"/>
                </a:cubicBezTo>
                <a:lnTo>
                  <a:pt x="445386" y="311236"/>
                </a:lnTo>
                <a:lnTo>
                  <a:pt x="443629" y="309107"/>
                </a:lnTo>
                <a:cubicBezTo>
                  <a:pt x="422252" y="277464"/>
                  <a:pt x="409770" y="239319"/>
                  <a:pt x="409770" y="198258"/>
                </a:cubicBezTo>
                <a:cubicBezTo>
                  <a:pt x="409770" y="150355"/>
                  <a:pt x="426760" y="106419"/>
                  <a:pt x="455043" y="72148"/>
                </a:cubicBezTo>
                <a:close/>
              </a:path>
            </a:pathLst>
          </a:custGeom>
          <a:solidFill>
            <a:schemeClr val="accent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0D5A8EB-6B64-4AFB-A761-054CC96A8984}"/>
              </a:ext>
            </a:extLst>
          </p:cNvPr>
          <p:cNvSpPr/>
          <p:nvPr/>
        </p:nvSpPr>
        <p:spPr>
          <a:xfrm rot="2700000">
            <a:off x="2914403" y="2193266"/>
            <a:ext cx="1723431" cy="1716991"/>
          </a:xfrm>
          <a:custGeom>
            <a:avLst/>
            <a:gdLst>
              <a:gd name="connsiteX0" fmla="*/ 455043 w 1723431"/>
              <a:gd name="connsiteY0" fmla="*/ 72148 h 1716991"/>
              <a:gd name="connsiteX1" fmla="*/ 568072 w 1723431"/>
              <a:gd name="connsiteY1" fmla="*/ 4028 h 1716991"/>
              <a:gd name="connsiteX2" fmla="*/ 608028 w 1723431"/>
              <a:gd name="connsiteY2" fmla="*/ 0 h 1716991"/>
              <a:gd name="connsiteX3" fmla="*/ 1523502 w 1723431"/>
              <a:gd name="connsiteY3" fmla="*/ 1 h 1716991"/>
              <a:gd name="connsiteX4" fmla="*/ 1717732 w 1723431"/>
              <a:gd name="connsiteY4" fmla="*/ 158303 h 1716991"/>
              <a:gd name="connsiteX5" fmla="*/ 1717859 w 1723431"/>
              <a:gd name="connsiteY5" fmla="*/ 159564 h 1716991"/>
              <a:gd name="connsiteX6" fmla="*/ 1719404 w 1723431"/>
              <a:gd name="connsiteY6" fmla="*/ 164538 h 1716991"/>
              <a:gd name="connsiteX7" fmla="*/ 1723431 w 1723431"/>
              <a:gd name="connsiteY7" fmla="*/ 204494 h 1716991"/>
              <a:gd name="connsiteX8" fmla="*/ 1723431 w 1723431"/>
              <a:gd name="connsiteY8" fmla="*/ 1119968 h 1716991"/>
              <a:gd name="connsiteX9" fmla="*/ 1525173 w 1723431"/>
              <a:gd name="connsiteY9" fmla="*/ 1318226 h 1716991"/>
              <a:gd name="connsiteX10" fmla="*/ 1384983 w 1723431"/>
              <a:gd name="connsiteY10" fmla="*/ 1260157 h 1716991"/>
              <a:gd name="connsiteX11" fmla="*/ 1376492 w 1723431"/>
              <a:gd name="connsiteY11" fmla="*/ 1249866 h 1716991"/>
              <a:gd name="connsiteX12" fmla="*/ 1375540 w 1723431"/>
              <a:gd name="connsiteY12" fmla="*/ 1249088 h 1716991"/>
              <a:gd name="connsiteX13" fmla="*/ 1269469 w 1723431"/>
              <a:gd name="connsiteY13" fmla="*/ 1143017 h 1716991"/>
              <a:gd name="connsiteX14" fmla="*/ 795448 w 1723431"/>
              <a:gd name="connsiteY14" fmla="*/ 1617038 h 1716991"/>
              <a:gd name="connsiteX15" fmla="*/ 636611 w 1723431"/>
              <a:gd name="connsiteY15" fmla="*/ 1715459 h 1716991"/>
              <a:gd name="connsiteX16" fmla="*/ 505408 w 1723431"/>
              <a:gd name="connsiteY16" fmla="*/ 1584256 h 1716991"/>
              <a:gd name="connsiteX17" fmla="*/ 505408 w 1723431"/>
              <a:gd name="connsiteY17" fmla="*/ 1212365 h 1716991"/>
              <a:gd name="connsiteX18" fmla="*/ 133517 w 1723431"/>
              <a:gd name="connsiteY18" fmla="*/ 1212365 h 1716991"/>
              <a:gd name="connsiteX19" fmla="*/ 2314 w 1723431"/>
              <a:gd name="connsiteY19" fmla="*/ 1081162 h 1716991"/>
              <a:gd name="connsiteX20" fmla="*/ 98665 w 1723431"/>
              <a:gd name="connsiteY20" fmla="*/ 920256 h 1716991"/>
              <a:gd name="connsiteX21" fmla="*/ 572686 w 1723431"/>
              <a:gd name="connsiteY21" fmla="*/ 446235 h 1716991"/>
              <a:gd name="connsiteX22" fmla="*/ 473014 w 1723431"/>
              <a:gd name="connsiteY22" fmla="*/ 346563 h 1716991"/>
              <a:gd name="connsiteX23" fmla="*/ 447609 w 1723431"/>
              <a:gd name="connsiteY23" fmla="*/ 315462 h 1716991"/>
              <a:gd name="connsiteX24" fmla="*/ 445386 w 1723431"/>
              <a:gd name="connsiteY24" fmla="*/ 311236 h 1716991"/>
              <a:gd name="connsiteX25" fmla="*/ 443629 w 1723431"/>
              <a:gd name="connsiteY25" fmla="*/ 309107 h 1716991"/>
              <a:gd name="connsiteX26" fmla="*/ 409770 w 1723431"/>
              <a:gd name="connsiteY26" fmla="*/ 198258 h 1716991"/>
              <a:gd name="connsiteX27" fmla="*/ 455043 w 1723431"/>
              <a:gd name="connsiteY27" fmla="*/ 72148 h 171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23431" h="1716991">
                <a:moveTo>
                  <a:pt x="455043" y="72148"/>
                </a:moveTo>
                <a:cubicBezTo>
                  <a:pt x="483325" y="37878"/>
                  <a:pt x="522901" y="13272"/>
                  <a:pt x="568072" y="4028"/>
                </a:cubicBezTo>
                <a:cubicBezTo>
                  <a:pt x="580978" y="1388"/>
                  <a:pt x="594341" y="1"/>
                  <a:pt x="608028" y="0"/>
                </a:cubicBezTo>
                <a:lnTo>
                  <a:pt x="1523502" y="1"/>
                </a:lnTo>
                <a:cubicBezTo>
                  <a:pt x="1619310" y="0"/>
                  <a:pt x="1699246" y="67960"/>
                  <a:pt x="1717732" y="158303"/>
                </a:cubicBezTo>
                <a:lnTo>
                  <a:pt x="1717859" y="159564"/>
                </a:lnTo>
                <a:lnTo>
                  <a:pt x="1719404" y="164538"/>
                </a:lnTo>
                <a:cubicBezTo>
                  <a:pt x="1722044" y="177444"/>
                  <a:pt x="1723431" y="190806"/>
                  <a:pt x="1723431" y="204494"/>
                </a:cubicBezTo>
                <a:lnTo>
                  <a:pt x="1723431" y="1119968"/>
                </a:lnTo>
                <a:cubicBezTo>
                  <a:pt x="1723431" y="1229462"/>
                  <a:pt x="1634668" y="1318226"/>
                  <a:pt x="1525173" y="1318226"/>
                </a:cubicBezTo>
                <a:cubicBezTo>
                  <a:pt x="1470426" y="1318226"/>
                  <a:pt x="1420861" y="1296035"/>
                  <a:pt x="1384983" y="1260157"/>
                </a:cubicBezTo>
                <a:lnTo>
                  <a:pt x="1376492" y="1249866"/>
                </a:lnTo>
                <a:lnTo>
                  <a:pt x="1375540" y="1249088"/>
                </a:lnTo>
                <a:lnTo>
                  <a:pt x="1269469" y="1143017"/>
                </a:lnTo>
                <a:lnTo>
                  <a:pt x="795448" y="1617038"/>
                </a:lnTo>
                <a:cubicBezTo>
                  <a:pt x="753387" y="1665084"/>
                  <a:pt x="709151" y="1702246"/>
                  <a:pt x="636611" y="1715459"/>
                </a:cubicBezTo>
                <a:cubicBezTo>
                  <a:pt x="565323" y="1728444"/>
                  <a:pt x="505408" y="1656717"/>
                  <a:pt x="505408" y="1584256"/>
                </a:cubicBezTo>
                <a:lnTo>
                  <a:pt x="505408" y="1212365"/>
                </a:lnTo>
                <a:lnTo>
                  <a:pt x="133517" y="1212365"/>
                </a:lnTo>
                <a:cubicBezTo>
                  <a:pt x="61055" y="1212365"/>
                  <a:pt x="2314" y="1153623"/>
                  <a:pt x="2314" y="1081162"/>
                </a:cubicBezTo>
                <a:cubicBezTo>
                  <a:pt x="-3495" y="1032477"/>
                  <a:pt x="-6519" y="1036199"/>
                  <a:pt x="98665" y="920256"/>
                </a:cubicBezTo>
                <a:lnTo>
                  <a:pt x="572686" y="446235"/>
                </a:lnTo>
                <a:lnTo>
                  <a:pt x="473014" y="346563"/>
                </a:lnTo>
                <a:cubicBezTo>
                  <a:pt x="463336" y="336885"/>
                  <a:pt x="454868" y="326455"/>
                  <a:pt x="447609" y="315462"/>
                </a:cubicBezTo>
                <a:lnTo>
                  <a:pt x="445386" y="311236"/>
                </a:lnTo>
                <a:lnTo>
                  <a:pt x="443629" y="309107"/>
                </a:lnTo>
                <a:cubicBezTo>
                  <a:pt x="422252" y="277464"/>
                  <a:pt x="409770" y="239319"/>
                  <a:pt x="409770" y="198258"/>
                </a:cubicBezTo>
                <a:cubicBezTo>
                  <a:pt x="409770" y="150355"/>
                  <a:pt x="426760" y="106419"/>
                  <a:pt x="455043" y="72148"/>
                </a:cubicBezTo>
                <a:close/>
              </a:path>
            </a:pathLst>
          </a:cu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E44D4C23-81FB-460B-A16B-715818231E42}"/>
              </a:ext>
            </a:extLst>
          </p:cNvPr>
          <p:cNvSpPr>
            <a:spLocks noGrp="1"/>
          </p:cNvSpPr>
          <p:nvPr>
            <p:ph type="body" sz="quarter" idx="10"/>
          </p:nvPr>
        </p:nvSpPr>
        <p:spPr/>
        <p:txBody>
          <a:bodyPr/>
          <a:lstStyle/>
          <a:p>
            <a:r>
              <a:rPr lang="en-US" dirty="0"/>
              <a:t>Infographic Style</a:t>
            </a:r>
          </a:p>
        </p:txBody>
      </p:sp>
      <p:grpSp>
        <p:nvGrpSpPr>
          <p:cNvPr id="22" name="그룹 7">
            <a:extLst>
              <a:ext uri="{FF2B5EF4-FFF2-40B4-BE49-F238E27FC236}">
                <a16:creationId xmlns:a16="http://schemas.microsoft.com/office/drawing/2014/main" id="{56D90329-A7A7-4172-8D54-B483302B6A24}"/>
              </a:ext>
            </a:extLst>
          </p:cNvPr>
          <p:cNvGrpSpPr/>
          <p:nvPr/>
        </p:nvGrpSpPr>
        <p:grpSpPr>
          <a:xfrm>
            <a:off x="2006557" y="4295800"/>
            <a:ext cx="4071056" cy="901282"/>
            <a:chOff x="3189316" y="4309327"/>
            <a:chExt cx="2736304" cy="901282"/>
          </a:xfrm>
        </p:grpSpPr>
        <p:sp>
          <p:nvSpPr>
            <p:cNvPr id="23" name="TextBox 22">
              <a:extLst>
                <a:ext uri="{FF2B5EF4-FFF2-40B4-BE49-F238E27FC236}">
                  <a16:creationId xmlns:a16="http://schemas.microsoft.com/office/drawing/2014/main" id="{F53D7039-33AD-48BF-A7DF-086DAFC235BD}"/>
                </a:ext>
              </a:extLst>
            </p:cNvPr>
            <p:cNvSpPr txBox="1"/>
            <p:nvPr/>
          </p:nvSpPr>
          <p:spPr>
            <a:xfrm>
              <a:off x="3189316" y="4309327"/>
              <a:ext cx="2736304" cy="276999"/>
            </a:xfrm>
            <a:prstGeom prst="rect">
              <a:avLst/>
            </a:prstGeom>
            <a:noFill/>
          </p:spPr>
          <p:txBody>
            <a:bodyPr wrap="square" lIns="0" rtlCol="0" anchor="ctr">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EC64C7BE-A426-47E5-9488-5E2081BCACE7}"/>
                </a:ext>
              </a:extLst>
            </p:cNvPr>
            <p:cNvSpPr txBox="1"/>
            <p:nvPr/>
          </p:nvSpPr>
          <p:spPr>
            <a:xfrm>
              <a:off x="3189316" y="4564278"/>
              <a:ext cx="2736304" cy="646331"/>
            </a:xfrm>
            <a:prstGeom prst="rect">
              <a:avLst/>
            </a:prstGeom>
            <a:noFill/>
          </p:spPr>
          <p:txBody>
            <a:bodyPr wrap="square" lIns="0"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75000"/>
                    <a:lumOff val="25000"/>
                  </a:schemeClr>
                </a:solidFill>
                <a:cs typeface="Arial" pitchFamily="34" charset="0"/>
              </a:endParaRPr>
            </a:p>
          </p:txBody>
        </p:sp>
      </p:grpSp>
      <p:sp>
        <p:nvSpPr>
          <p:cNvPr id="25" name="TextBox 24">
            <a:extLst>
              <a:ext uri="{FF2B5EF4-FFF2-40B4-BE49-F238E27FC236}">
                <a16:creationId xmlns:a16="http://schemas.microsoft.com/office/drawing/2014/main" id="{0BEF97A0-6534-4F2E-8BFF-CFAC15E0B9CA}"/>
              </a:ext>
            </a:extLst>
          </p:cNvPr>
          <p:cNvSpPr txBox="1"/>
          <p:nvPr/>
        </p:nvSpPr>
        <p:spPr>
          <a:xfrm>
            <a:off x="966464" y="4295801"/>
            <a:ext cx="864096" cy="830997"/>
          </a:xfrm>
          <a:prstGeom prst="rect">
            <a:avLst/>
          </a:prstGeom>
          <a:noFill/>
        </p:spPr>
        <p:txBody>
          <a:bodyPr wrap="square" lIns="0" tIns="0" rIns="0" bIns="0" rtlCol="0" anchor="ctr">
            <a:spAutoFit/>
          </a:bodyPr>
          <a:lstStyle/>
          <a:p>
            <a:pPr algn="r"/>
            <a:r>
              <a:rPr lang="en-US" altLang="ko-KR" sz="5400" b="1" dirty="0">
                <a:solidFill>
                  <a:schemeClr val="accent1"/>
                </a:solidFill>
                <a:cs typeface="Arial" pitchFamily="34" charset="0"/>
              </a:rPr>
              <a:t>01</a:t>
            </a:r>
            <a:endParaRPr lang="ko-KR" altLang="en-US" sz="5400" b="1" dirty="0">
              <a:solidFill>
                <a:schemeClr val="accent1"/>
              </a:solidFill>
              <a:cs typeface="Arial" pitchFamily="34" charset="0"/>
            </a:endParaRPr>
          </a:p>
        </p:txBody>
      </p:sp>
      <p:grpSp>
        <p:nvGrpSpPr>
          <p:cNvPr id="26" name="그룹 8">
            <a:extLst>
              <a:ext uri="{FF2B5EF4-FFF2-40B4-BE49-F238E27FC236}">
                <a16:creationId xmlns:a16="http://schemas.microsoft.com/office/drawing/2014/main" id="{098F1812-81E6-4591-B00A-434C341FF9D0}"/>
              </a:ext>
            </a:extLst>
          </p:cNvPr>
          <p:cNvGrpSpPr/>
          <p:nvPr/>
        </p:nvGrpSpPr>
        <p:grpSpPr>
          <a:xfrm>
            <a:off x="2006557" y="5308981"/>
            <a:ext cx="4071056" cy="901282"/>
            <a:chOff x="3189316" y="5173423"/>
            <a:chExt cx="2736304" cy="901282"/>
          </a:xfrm>
        </p:grpSpPr>
        <p:sp>
          <p:nvSpPr>
            <p:cNvPr id="27" name="TextBox 26">
              <a:extLst>
                <a:ext uri="{FF2B5EF4-FFF2-40B4-BE49-F238E27FC236}">
                  <a16:creationId xmlns:a16="http://schemas.microsoft.com/office/drawing/2014/main" id="{BAA022CD-98F1-4751-8D43-FCD090299EC3}"/>
                </a:ext>
              </a:extLst>
            </p:cNvPr>
            <p:cNvSpPr txBox="1"/>
            <p:nvPr/>
          </p:nvSpPr>
          <p:spPr>
            <a:xfrm>
              <a:off x="3189316" y="5173423"/>
              <a:ext cx="2736304" cy="276999"/>
            </a:xfrm>
            <a:prstGeom prst="rect">
              <a:avLst/>
            </a:prstGeom>
            <a:noFill/>
          </p:spPr>
          <p:txBody>
            <a:bodyPr wrap="square" lIns="0" rtlCol="0" anchor="ctr">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F79FE8B2-C076-4065-8F5E-95767301D733}"/>
                </a:ext>
              </a:extLst>
            </p:cNvPr>
            <p:cNvSpPr txBox="1"/>
            <p:nvPr/>
          </p:nvSpPr>
          <p:spPr>
            <a:xfrm>
              <a:off x="3189316" y="5428374"/>
              <a:ext cx="2736304" cy="646331"/>
            </a:xfrm>
            <a:prstGeom prst="rect">
              <a:avLst/>
            </a:prstGeom>
            <a:noFill/>
          </p:spPr>
          <p:txBody>
            <a:bodyPr wrap="square" lIns="0"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75000"/>
                    <a:lumOff val="25000"/>
                  </a:schemeClr>
                </a:solidFill>
                <a:cs typeface="Arial" pitchFamily="34" charset="0"/>
              </a:endParaRPr>
            </a:p>
          </p:txBody>
        </p:sp>
      </p:grpSp>
      <p:sp>
        <p:nvSpPr>
          <p:cNvPr id="29" name="TextBox 28">
            <a:extLst>
              <a:ext uri="{FF2B5EF4-FFF2-40B4-BE49-F238E27FC236}">
                <a16:creationId xmlns:a16="http://schemas.microsoft.com/office/drawing/2014/main" id="{B2B647EB-721A-4558-A88D-3CD410B3A759}"/>
              </a:ext>
            </a:extLst>
          </p:cNvPr>
          <p:cNvSpPr txBox="1"/>
          <p:nvPr/>
        </p:nvSpPr>
        <p:spPr>
          <a:xfrm>
            <a:off x="966464" y="5308983"/>
            <a:ext cx="864096" cy="830997"/>
          </a:xfrm>
          <a:prstGeom prst="rect">
            <a:avLst/>
          </a:prstGeom>
          <a:noFill/>
        </p:spPr>
        <p:txBody>
          <a:bodyPr wrap="square" lIns="0" tIns="0" rIns="0" bIns="0" rtlCol="0" anchor="ctr">
            <a:spAutoFit/>
          </a:bodyPr>
          <a:lstStyle/>
          <a:p>
            <a:pPr algn="r"/>
            <a:r>
              <a:rPr lang="en-US" altLang="ko-KR" sz="5400" b="1" dirty="0">
                <a:solidFill>
                  <a:schemeClr val="accent1"/>
                </a:solidFill>
                <a:cs typeface="Arial" pitchFamily="34" charset="0"/>
              </a:rPr>
              <a:t>03</a:t>
            </a:r>
            <a:endParaRPr lang="ko-KR" altLang="en-US" sz="5400" b="1" dirty="0">
              <a:solidFill>
                <a:schemeClr val="accent1"/>
              </a:solidFill>
              <a:cs typeface="Arial" pitchFamily="34" charset="0"/>
            </a:endParaRPr>
          </a:p>
        </p:txBody>
      </p:sp>
      <p:grpSp>
        <p:nvGrpSpPr>
          <p:cNvPr id="30" name="그룹 6">
            <a:extLst>
              <a:ext uri="{FF2B5EF4-FFF2-40B4-BE49-F238E27FC236}">
                <a16:creationId xmlns:a16="http://schemas.microsoft.com/office/drawing/2014/main" id="{EE8BCFB5-6286-47EC-9573-CE59EC80F1A5}"/>
              </a:ext>
            </a:extLst>
          </p:cNvPr>
          <p:cNvGrpSpPr/>
          <p:nvPr/>
        </p:nvGrpSpPr>
        <p:grpSpPr>
          <a:xfrm>
            <a:off x="7219796" y="4295800"/>
            <a:ext cx="4071056" cy="901282"/>
            <a:chOff x="7040896" y="4309327"/>
            <a:chExt cx="2736304" cy="901282"/>
          </a:xfrm>
        </p:grpSpPr>
        <p:sp>
          <p:nvSpPr>
            <p:cNvPr id="31" name="TextBox 30">
              <a:extLst>
                <a:ext uri="{FF2B5EF4-FFF2-40B4-BE49-F238E27FC236}">
                  <a16:creationId xmlns:a16="http://schemas.microsoft.com/office/drawing/2014/main" id="{2DC2C007-7C8A-4F87-9E65-7B8536517A05}"/>
                </a:ext>
              </a:extLst>
            </p:cNvPr>
            <p:cNvSpPr txBox="1"/>
            <p:nvPr/>
          </p:nvSpPr>
          <p:spPr>
            <a:xfrm>
              <a:off x="7040896" y="4309327"/>
              <a:ext cx="2736304" cy="276999"/>
            </a:xfrm>
            <a:prstGeom prst="rect">
              <a:avLst/>
            </a:prstGeom>
            <a:noFill/>
          </p:spPr>
          <p:txBody>
            <a:bodyPr wrap="square" lIns="0" rtlCol="0" anchor="ctr">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402C36B4-AC65-4A13-A00E-8BF86C3523FE}"/>
                </a:ext>
              </a:extLst>
            </p:cNvPr>
            <p:cNvSpPr txBox="1"/>
            <p:nvPr/>
          </p:nvSpPr>
          <p:spPr>
            <a:xfrm>
              <a:off x="7040896" y="4564278"/>
              <a:ext cx="2736304" cy="646331"/>
            </a:xfrm>
            <a:prstGeom prst="rect">
              <a:avLst/>
            </a:prstGeom>
            <a:noFill/>
          </p:spPr>
          <p:txBody>
            <a:bodyPr wrap="square" lIns="0"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75000"/>
                    <a:lumOff val="25000"/>
                  </a:schemeClr>
                </a:solidFill>
                <a:cs typeface="Arial" pitchFamily="34" charset="0"/>
              </a:endParaRPr>
            </a:p>
          </p:txBody>
        </p:sp>
      </p:grpSp>
      <p:sp>
        <p:nvSpPr>
          <p:cNvPr id="33" name="TextBox 32">
            <a:extLst>
              <a:ext uri="{FF2B5EF4-FFF2-40B4-BE49-F238E27FC236}">
                <a16:creationId xmlns:a16="http://schemas.microsoft.com/office/drawing/2014/main" id="{BCC64FB9-1508-4794-920A-98F01D21453E}"/>
              </a:ext>
            </a:extLst>
          </p:cNvPr>
          <p:cNvSpPr txBox="1"/>
          <p:nvPr/>
        </p:nvSpPr>
        <p:spPr>
          <a:xfrm>
            <a:off x="6179703" y="4295801"/>
            <a:ext cx="864096" cy="830997"/>
          </a:xfrm>
          <a:prstGeom prst="rect">
            <a:avLst/>
          </a:prstGeom>
          <a:noFill/>
        </p:spPr>
        <p:txBody>
          <a:bodyPr wrap="square" lIns="0" tIns="0" rIns="0" bIns="0" rtlCol="0" anchor="ctr">
            <a:spAutoFit/>
          </a:bodyPr>
          <a:lstStyle/>
          <a:p>
            <a:pPr algn="r"/>
            <a:r>
              <a:rPr lang="en-US" altLang="ko-KR" sz="5400" b="1" dirty="0">
                <a:solidFill>
                  <a:schemeClr val="accent2"/>
                </a:solidFill>
                <a:cs typeface="Arial" pitchFamily="34" charset="0"/>
              </a:rPr>
              <a:t>02</a:t>
            </a:r>
            <a:endParaRPr lang="ko-KR" altLang="en-US" sz="5400" b="1" dirty="0">
              <a:solidFill>
                <a:schemeClr val="accent2"/>
              </a:solidFill>
              <a:cs typeface="Arial" pitchFamily="34" charset="0"/>
            </a:endParaRPr>
          </a:p>
        </p:txBody>
      </p:sp>
      <p:grpSp>
        <p:nvGrpSpPr>
          <p:cNvPr id="34" name="그룹 4">
            <a:extLst>
              <a:ext uri="{FF2B5EF4-FFF2-40B4-BE49-F238E27FC236}">
                <a16:creationId xmlns:a16="http://schemas.microsoft.com/office/drawing/2014/main" id="{86CC26EA-A172-47AF-915A-8857C3B78E8D}"/>
              </a:ext>
            </a:extLst>
          </p:cNvPr>
          <p:cNvGrpSpPr/>
          <p:nvPr/>
        </p:nvGrpSpPr>
        <p:grpSpPr>
          <a:xfrm>
            <a:off x="7219796" y="5308981"/>
            <a:ext cx="4071056" cy="901282"/>
            <a:chOff x="7040896" y="5173423"/>
            <a:chExt cx="2736304" cy="901282"/>
          </a:xfrm>
        </p:grpSpPr>
        <p:sp>
          <p:nvSpPr>
            <p:cNvPr id="35" name="TextBox 34">
              <a:extLst>
                <a:ext uri="{FF2B5EF4-FFF2-40B4-BE49-F238E27FC236}">
                  <a16:creationId xmlns:a16="http://schemas.microsoft.com/office/drawing/2014/main" id="{35A2FEA1-AAE4-4E26-8907-9BBAA8A7A488}"/>
                </a:ext>
              </a:extLst>
            </p:cNvPr>
            <p:cNvSpPr txBox="1"/>
            <p:nvPr/>
          </p:nvSpPr>
          <p:spPr>
            <a:xfrm>
              <a:off x="7040896" y="5173423"/>
              <a:ext cx="2736304" cy="276999"/>
            </a:xfrm>
            <a:prstGeom prst="rect">
              <a:avLst/>
            </a:prstGeom>
            <a:noFill/>
          </p:spPr>
          <p:txBody>
            <a:bodyPr wrap="square" lIns="0" rtlCol="0" anchor="ctr">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id="{52F509AB-D8F1-429E-BBF1-226DE363BC15}"/>
                </a:ext>
              </a:extLst>
            </p:cNvPr>
            <p:cNvSpPr txBox="1"/>
            <p:nvPr/>
          </p:nvSpPr>
          <p:spPr>
            <a:xfrm>
              <a:off x="7040896" y="5428374"/>
              <a:ext cx="2736304" cy="646331"/>
            </a:xfrm>
            <a:prstGeom prst="rect">
              <a:avLst/>
            </a:prstGeom>
            <a:noFill/>
          </p:spPr>
          <p:txBody>
            <a:bodyPr wrap="square" lIns="0"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75000"/>
                    <a:lumOff val="25000"/>
                  </a:schemeClr>
                </a:solidFill>
                <a:cs typeface="Arial" pitchFamily="34" charset="0"/>
              </a:endParaRPr>
            </a:p>
          </p:txBody>
        </p:sp>
      </p:grpSp>
      <p:sp>
        <p:nvSpPr>
          <p:cNvPr id="37" name="TextBox 36">
            <a:extLst>
              <a:ext uri="{FF2B5EF4-FFF2-40B4-BE49-F238E27FC236}">
                <a16:creationId xmlns:a16="http://schemas.microsoft.com/office/drawing/2014/main" id="{CDCC12CF-7FF4-4A95-96FF-BA9AAE2D5B0B}"/>
              </a:ext>
            </a:extLst>
          </p:cNvPr>
          <p:cNvSpPr txBox="1"/>
          <p:nvPr/>
        </p:nvSpPr>
        <p:spPr>
          <a:xfrm>
            <a:off x="6179703" y="5308983"/>
            <a:ext cx="864096" cy="830997"/>
          </a:xfrm>
          <a:prstGeom prst="rect">
            <a:avLst/>
          </a:prstGeom>
          <a:noFill/>
        </p:spPr>
        <p:txBody>
          <a:bodyPr wrap="square" lIns="0" tIns="0" rIns="0" bIns="0" rtlCol="0" anchor="ctr">
            <a:spAutoFit/>
          </a:bodyPr>
          <a:lstStyle/>
          <a:p>
            <a:pPr algn="r"/>
            <a:r>
              <a:rPr lang="en-US" altLang="ko-KR" sz="5400" b="1" dirty="0">
                <a:solidFill>
                  <a:schemeClr val="accent1"/>
                </a:solidFill>
                <a:cs typeface="Arial" pitchFamily="34" charset="0"/>
              </a:rPr>
              <a:t>04</a:t>
            </a:r>
            <a:endParaRPr lang="ko-KR" altLang="en-US" sz="5400" b="1" dirty="0">
              <a:solidFill>
                <a:schemeClr val="accent1"/>
              </a:solidFill>
              <a:cs typeface="Arial" pitchFamily="34" charset="0"/>
            </a:endParaRPr>
          </a:p>
        </p:txBody>
      </p:sp>
    </p:spTree>
    <p:extLst>
      <p:ext uri="{BB962C8B-B14F-4D97-AF65-F5344CB8AC3E}">
        <p14:creationId xmlns:p14="http://schemas.microsoft.com/office/powerpoint/2010/main" val="167741298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191608" y="998677"/>
            <a:ext cx="5808784" cy="430887"/>
          </a:xfrm>
          <a:prstGeom prst="rect">
            <a:avLst/>
          </a:prstGeom>
          <a:solidFill>
            <a:schemeClr val="accent3">
              <a:lumMod val="50000"/>
            </a:schemeClr>
          </a:solidFill>
        </p:spPr>
        <p:txBody>
          <a:bodyPr wrap="square" lIns="36000" tIns="0" rIns="36000" bIns="0" rtlCol="0">
            <a:spAutoFit/>
          </a:bodyPr>
          <a:lstStyle/>
          <a:p>
            <a:pPr algn="ctr"/>
            <a:r>
              <a:rPr lang="en-US" sz="2800" dirty="0">
                <a:solidFill>
                  <a:schemeClr val="bg1"/>
                </a:solidFill>
              </a:rPr>
              <a:t>Artificial Intelligence</a:t>
            </a:r>
          </a:p>
        </p:txBody>
      </p:sp>
      <p:grpSp>
        <p:nvGrpSpPr>
          <p:cNvPr id="21" name="Graphic 421">
            <a:extLst>
              <a:ext uri="{FF2B5EF4-FFF2-40B4-BE49-F238E27FC236}">
                <a16:creationId xmlns:a16="http://schemas.microsoft.com/office/drawing/2014/main" id="{930C0FE5-EBA7-4085-9348-7D37245CF211}"/>
              </a:ext>
            </a:extLst>
          </p:cNvPr>
          <p:cNvGrpSpPr/>
          <p:nvPr/>
        </p:nvGrpSpPr>
        <p:grpSpPr>
          <a:xfrm>
            <a:off x="4959284" y="1938742"/>
            <a:ext cx="2273432" cy="4468661"/>
            <a:chOff x="4351496" y="0"/>
            <a:chExt cx="3489008" cy="6858000"/>
          </a:xfrm>
          <a:solidFill>
            <a:schemeClr val="bg1"/>
          </a:solidFill>
        </p:grpSpPr>
        <p:sp>
          <p:nvSpPr>
            <p:cNvPr id="23" name="Freeform: Shape 22">
              <a:extLst>
                <a:ext uri="{FF2B5EF4-FFF2-40B4-BE49-F238E27FC236}">
                  <a16:creationId xmlns:a16="http://schemas.microsoft.com/office/drawing/2014/main" id="{78678AA3-F244-4022-8E22-53FDC585211A}"/>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800AA0A-34F0-47B9-9D0E-9254B35D2600}"/>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06CE2B7-ED4E-48BA-92D9-D64730B741C9}"/>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8CA4EAA-E423-4D83-B56B-2F763DD032DF}"/>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E6EA5E29-9CBC-4AA4-BC3C-D28380FC2FBD}"/>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269821D1-67FB-4CC7-808A-4DD7A1C84E08}"/>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0262897-0685-43D9-A2B4-3672D3812EB3}"/>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7BED248-66DD-4054-BCD1-6B52F494FF11}"/>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996F310-DDF8-4362-A547-49E3C95FCFFB}"/>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C8679D5-35ED-492F-A940-C7FC8F83BB90}"/>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9AE02FB-4E02-45D0-B365-9AD223515B95}"/>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0F4684D-47E0-4F3A-8F5D-A0F3CDEBD617}"/>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E4392DF-DF68-40BA-95CD-6F1827745EAA}"/>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3FCCE48A-556B-4BFB-A035-84D12BA6B454}"/>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5B8DD469-F67D-4334-98E4-D64E0145F37A}"/>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BCF294F5-AE27-49C1-B722-0A39FA400A3C}"/>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5954EC0-76B8-48D2-8569-5C1088C23845}"/>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4F22AA80-CFFF-4CDD-9942-D23DBD37C2FA}"/>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93F14CE-3475-4CC9-BB39-BC06CCDF9950}"/>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A725F08-B0E4-4D5A-926B-205AFA964E14}"/>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189E0C6-A54A-4FAC-9987-092C52286B04}"/>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4A63796B-ABC1-4E79-B171-B0055FCA2DC0}"/>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46359D40-91AC-4A37-850A-6BC49CA5BD2A}"/>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9C074D2-8DCA-4894-89FB-1403A3C0B7F0}"/>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3F462915-A78A-46EE-A67A-EFB678F49846}"/>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23A2662-3570-4054-9ECF-231C2676EC86}"/>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E0479868-7938-47AC-AA2F-779E4E3D19F4}"/>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0DA86E8-43E5-4DD8-BE8D-306F4326C847}"/>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A26BB36F-00D1-44EB-9638-AB4F2A00AFCC}"/>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6E54D55B-0B7B-48B8-8CEA-28CC48EAFD8E}"/>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5DAF1759-A9BF-4A99-8AB0-4CD5CAB516FC}"/>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53BE4B6D-91F9-40CB-A371-C160CDA6F810}"/>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E6DDA4-1C08-440B-B6CE-0336FBA07F18}"/>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6CE66B36-D373-46BF-89A8-582A473044F0}"/>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38CCE93C-417A-4B5A-8873-C537CB4B8E82}"/>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6F74194C-C742-44C2-97A0-D92544B09C7A}"/>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A1AC24F-E013-4698-882C-C8C35B69EF72}"/>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5DAFE216-E1D1-4A28-97E8-D48E8DB6F527}"/>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FDD9C0FD-179A-4444-87C6-F3827345442F}"/>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DB457E09-8BC2-402B-B59C-1752C9E08E7F}"/>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F3B8FB36-8C17-4726-BEB4-AD78B18FD8CA}"/>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EE2CB37-E86C-4067-9323-82B4E35ACD97}"/>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493D1F5-DD63-4B20-8D15-B84B22D9A499}"/>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0C35BC4-3C70-4254-915D-CF4046282F5E}"/>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36852D7D-1F6A-4285-8F9C-29E95883D0D8}"/>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B01D45A1-5429-49AC-B470-6C7EBD9714DF}"/>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7EDD02C-537F-46D8-AF79-B8DE01911A61}"/>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895F0B47-494F-4F03-95C2-E8FB59BB85DC}"/>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F102F81E-1FCF-464C-8C5E-0210F1B59F0B}"/>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C447462C-DF60-484C-BDB6-82B807B368FD}"/>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6D36B89F-C426-4BDF-978F-A10D7799B00A}"/>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B8C9C73-BD3D-4F6A-B168-B9D53B9C088D}"/>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F43C758-76D6-48AF-A297-3D6521F9783C}"/>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CDAA282-D152-4E61-99FE-4DBFAC185C43}"/>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F0044310-8F71-4B2A-AE1F-E099E1F4277B}"/>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C7C362DE-18A2-48C4-BA8E-F258FDDF851B}"/>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CCA2081A-DE20-4535-9AC4-335BDDA89CAD}"/>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182A2D26-DD26-4BF5-A555-D57CF5302671}"/>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F5602F01-5635-407F-9AA8-8A81DCC2CAFC}"/>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323A8F6A-02B5-495D-8D22-22BEFCAF9E9C}"/>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8069F58-2498-431E-B36C-513DD31E24E6}"/>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EA1B7B3F-8D82-4DBA-9D93-97DF9BBD477E}"/>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F68F0F6-9BC2-43A2-82D9-D2E84D06250F}"/>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60E88990-E834-44E2-9F96-5753B7336E64}"/>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9A3AB77-0CCA-47B9-A337-91A20F9F258A}"/>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2E9A609B-4CB1-472E-9210-6CDC31FBD52A}"/>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79A3451-86E9-45D1-85F5-9A8A6EB7C41F}"/>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F87034FB-F9E9-4703-BDE8-7B5FB678E585}"/>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C29F122-428B-44FF-8F10-96B233DA0E44}"/>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086C9415-2755-412D-A3F4-52FB6D9A5832}"/>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BB7D501-017D-425B-83A1-ACD1D48D7566}"/>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84D5C8B-25A0-4E6E-89B7-24362E9BE409}"/>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BC619619-DEDD-4A29-94C4-F9199FE3EFA4}"/>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9275BF65-90D7-42D6-B758-A55236552B7F}"/>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FD01B05-CA4F-4BCA-8409-FC9A5C15CFE0}"/>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066BEC7-FD7E-4443-9032-A894D87F5F8E}"/>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F35A52AF-4A2A-4123-B9DD-EB28F0076DE7}"/>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96F0BC9-954A-44CF-BD7A-3521E98A1DF4}"/>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74E6454-FD08-4FCB-B7F8-D255BDAADFC2}"/>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9C65BBC-2EE7-44A5-BF3E-EA2F74730C3B}"/>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E5F0D2A-98FB-43C2-8D6B-158247AF87C8}"/>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014853F-16B5-485E-9799-3B67C923C360}"/>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9CCD7D8-2CBD-40A1-A580-3208064F670D}"/>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CAEA8501-3219-42A8-AD56-E5899CC78D0A}"/>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01F8963B-4058-431E-9C12-BF7A3072D341}"/>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A91896B-1E01-4405-890D-1B113B996441}"/>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B48AB565-03AD-40EE-ADDA-46797FDCF491}"/>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ECC9F640-D034-4145-B4BD-D217D4A98F38}"/>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EA391CC9-87D7-4EA1-B0C4-62031EF93F5F}"/>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012ADE79-E7F6-4BE7-97BE-3BD730703FB2}"/>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94A023B1-25CF-487C-A72D-953239A00A38}"/>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291ABAA8-7F52-4853-B65E-0D979708E95B}"/>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C58443D6-2889-451E-AF48-5F09FC4CEF8F}"/>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97186A99-87F1-46DB-BB32-2FF6A56FEAFB}"/>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13010C06-FF1C-4DEF-8446-A7851CDC8FA0}"/>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3249BCCF-DD99-445D-AF28-A5A9B9C06383}"/>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16E8E2AF-A21E-46C8-B5C8-2D5ACD2386DB}"/>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558DEFBD-64AC-4D71-A29D-4A54CD1F1B03}"/>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558B4648-F3B1-4A38-AA1C-53BDB653CF69}"/>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BBDD2501-9E05-4751-BF38-3A787061599F}"/>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8EDE381C-21E1-4A9F-A441-5C49B45D9751}"/>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15D72CC-91F9-4B9D-9E92-254052658DB3}"/>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05D20DA1-1BD3-4452-B67C-5208DC0F4CC4}"/>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D67DC86-6CFC-4E42-B9BE-29AFD38A9776}"/>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26C374B-E32C-46B8-869C-1FAA853DDB78}"/>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793B7A4-E3F0-4FD0-8673-FC2D2C45F8E6}"/>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2E6D140B-5B1D-41BF-BDDC-7003FEE8C71F}"/>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3488A958-8F00-48E9-BD35-D426B2647EAA}"/>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D027EBBB-16D8-4AEE-A88C-6ED64D0D224E}"/>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D4FCCFDF-6561-412F-A3DC-B68835649741}"/>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DE45D8B3-092C-4059-9E3F-476CE54EFFB6}"/>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D68F5F49-DBFA-42FA-A1A3-00D515F720D5}"/>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A307694E-F1B7-4583-8BA5-C4701E07E10D}"/>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F945A5A8-4579-41AB-8BA3-CD78C98BFE72}"/>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EBB6DCEC-B1D5-425C-815D-D9DE468D0F0A}"/>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272878B4-DD75-4362-AECB-3580BDE74780}"/>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8660D579-5813-4DAD-BAF1-ACC9C4E1FF44}"/>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D4AAFFD-D5FB-49C4-85EB-17B541D83CE0}"/>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DCA7C6C-BE13-4E4F-9282-55EC56501432}"/>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E493DA1-E34C-4ED4-BA4B-4C6CA731B057}"/>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6E747D9-B054-4130-B4DE-89FADAE85201}"/>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70CB8312-F832-4600-AA76-4571F30056C9}"/>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D016EA57-D340-450E-89D6-BB43F58C2FEF}"/>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E787214D-1F68-4D09-AC80-6201183D05C6}"/>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3933E10-B753-443E-B584-EBE3F81E05E8}"/>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C1B6ED6-E40C-423C-9DCA-0514170E4F1F}"/>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F305F8C-06FC-473D-A45F-3520D35FB818}"/>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BB79F6A7-B7C6-4580-8B00-9FBCF3A0CFB0}"/>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F3EA39C1-FA2F-4E61-85FD-7FEA6A51BF61}"/>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AFD33746-BBD5-4A6F-AFBE-1143FA87074D}"/>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BE389B80-E9C2-4E8D-B0EB-22A3794CAB49}"/>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1DBE25D2-BB6E-47DC-8A72-4D4621973E97}"/>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CCA7431E-97A0-4CE0-93DC-24A4BE7A9D11}"/>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C90B0ACB-F5CB-477E-B3DC-1A476A833573}"/>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F6AAD2BD-F5BD-494D-864A-00488E1D511F}"/>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170F38A-188D-4385-B3DA-27439098CF5B}"/>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FD087505-2327-453D-920F-08F4D403479E}"/>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BF07912B-50A4-48C4-9DBC-408A6AF3E26B}"/>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F8C06F03-B107-4680-ACB7-A6E7BA80527F}"/>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BE5B4585-0A21-4A6C-9E67-6F1E7053F64C}"/>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103FF7BE-D4F4-4FAB-9D76-FE40728D1CB2}"/>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2E025EE-DD3D-4F9B-8815-E4873D70979B}"/>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26DD9961-4D44-4B5D-AB89-659DCFEE0C83}"/>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0B09BC68-DF03-4584-9180-9792D4DD68AA}"/>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669BAB2-401B-4545-9411-20FC1F910DA9}"/>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a:p>
          </p:txBody>
        </p:sp>
      </p:grpSp>
      <p:cxnSp>
        <p:nvCxnSpPr>
          <p:cNvPr id="168" name="Straight Connector 167">
            <a:extLst>
              <a:ext uri="{FF2B5EF4-FFF2-40B4-BE49-F238E27FC236}">
                <a16:creationId xmlns:a16="http://schemas.microsoft.com/office/drawing/2014/main" id="{7657443C-47A6-4074-B400-4267F2E6A19D}"/>
              </a:ext>
            </a:extLst>
          </p:cNvPr>
          <p:cNvCxnSpPr>
            <a:cxnSpLocks/>
          </p:cNvCxnSpPr>
          <p:nvPr/>
        </p:nvCxnSpPr>
        <p:spPr>
          <a:xfrm>
            <a:off x="927427" y="4255803"/>
            <a:ext cx="3117717" cy="0"/>
          </a:xfrm>
          <a:prstGeom prst="line">
            <a:avLst/>
          </a:prstGeom>
          <a:ln w="15875">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076EAA6B-59F8-4EFA-8068-F7C63C6750BD}"/>
              </a:ext>
            </a:extLst>
          </p:cNvPr>
          <p:cNvCxnSpPr>
            <a:cxnSpLocks/>
            <a:endCxn id="106" idx="19"/>
          </p:cNvCxnSpPr>
          <p:nvPr/>
        </p:nvCxnSpPr>
        <p:spPr>
          <a:xfrm>
            <a:off x="4034683" y="4255803"/>
            <a:ext cx="1607748" cy="1818686"/>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70" name="Donut 11">
            <a:extLst>
              <a:ext uri="{FF2B5EF4-FFF2-40B4-BE49-F238E27FC236}">
                <a16:creationId xmlns:a16="http://schemas.microsoft.com/office/drawing/2014/main" id="{BCA9F2A7-9BF7-477C-9935-4694102506BE}"/>
              </a:ext>
            </a:extLst>
          </p:cNvPr>
          <p:cNvSpPr/>
          <p:nvPr/>
        </p:nvSpPr>
        <p:spPr>
          <a:xfrm>
            <a:off x="10587316" y="2019522"/>
            <a:ext cx="701030" cy="701030"/>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cxnSp>
        <p:nvCxnSpPr>
          <p:cNvPr id="171" name="Straight Connector 170">
            <a:extLst>
              <a:ext uri="{FF2B5EF4-FFF2-40B4-BE49-F238E27FC236}">
                <a16:creationId xmlns:a16="http://schemas.microsoft.com/office/drawing/2014/main" id="{FD6BC5D5-FEE2-4DC8-AA6E-232BA1A92F0B}"/>
              </a:ext>
            </a:extLst>
          </p:cNvPr>
          <p:cNvCxnSpPr>
            <a:cxnSpLocks/>
          </p:cNvCxnSpPr>
          <p:nvPr/>
        </p:nvCxnSpPr>
        <p:spPr>
          <a:xfrm>
            <a:off x="8025320" y="1831477"/>
            <a:ext cx="3263026" cy="0"/>
          </a:xfrm>
          <a:prstGeom prst="line">
            <a:avLst/>
          </a:prstGeom>
          <a:ln w="15875">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09A3D173-22D8-45BE-8E80-B2F289A42BF8}"/>
              </a:ext>
            </a:extLst>
          </p:cNvPr>
          <p:cNvCxnSpPr>
            <a:cxnSpLocks/>
          </p:cNvCxnSpPr>
          <p:nvPr/>
        </p:nvCxnSpPr>
        <p:spPr>
          <a:xfrm flipH="1">
            <a:off x="927428" y="1831477"/>
            <a:ext cx="3371371" cy="0"/>
          </a:xfrm>
          <a:prstGeom prst="line">
            <a:avLst/>
          </a:prstGeom>
          <a:ln w="15875">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1CD87A01-229B-478E-B72C-F31260A34D81}"/>
              </a:ext>
            </a:extLst>
          </p:cNvPr>
          <p:cNvCxnSpPr>
            <a:cxnSpLocks/>
          </p:cNvCxnSpPr>
          <p:nvPr/>
        </p:nvCxnSpPr>
        <p:spPr>
          <a:xfrm>
            <a:off x="8180963" y="4255803"/>
            <a:ext cx="3107383" cy="0"/>
          </a:xfrm>
          <a:prstGeom prst="line">
            <a:avLst/>
          </a:prstGeom>
          <a:ln w="15875">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174" name="Donut 15">
            <a:extLst>
              <a:ext uri="{FF2B5EF4-FFF2-40B4-BE49-F238E27FC236}">
                <a16:creationId xmlns:a16="http://schemas.microsoft.com/office/drawing/2014/main" id="{86D9E9AA-034D-4070-A0FC-E522F9345F32}"/>
              </a:ext>
            </a:extLst>
          </p:cNvPr>
          <p:cNvSpPr/>
          <p:nvPr/>
        </p:nvSpPr>
        <p:spPr>
          <a:xfrm>
            <a:off x="10587316" y="4351464"/>
            <a:ext cx="701030" cy="701030"/>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75" name="Donut 16">
            <a:extLst>
              <a:ext uri="{FF2B5EF4-FFF2-40B4-BE49-F238E27FC236}">
                <a16:creationId xmlns:a16="http://schemas.microsoft.com/office/drawing/2014/main" id="{38DD8FF9-5440-4330-A846-2C0FB7E713F4}"/>
              </a:ext>
            </a:extLst>
          </p:cNvPr>
          <p:cNvSpPr/>
          <p:nvPr/>
        </p:nvSpPr>
        <p:spPr>
          <a:xfrm>
            <a:off x="927426" y="2019522"/>
            <a:ext cx="701030" cy="701030"/>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76" name="Donut 17">
            <a:extLst>
              <a:ext uri="{FF2B5EF4-FFF2-40B4-BE49-F238E27FC236}">
                <a16:creationId xmlns:a16="http://schemas.microsoft.com/office/drawing/2014/main" id="{9893D04F-C4B3-44CA-B750-71465B74EA74}"/>
              </a:ext>
            </a:extLst>
          </p:cNvPr>
          <p:cNvSpPr/>
          <p:nvPr/>
        </p:nvSpPr>
        <p:spPr>
          <a:xfrm>
            <a:off x="927426" y="4346862"/>
            <a:ext cx="701030" cy="701030"/>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cxnSp>
        <p:nvCxnSpPr>
          <p:cNvPr id="177" name="Straight Connector 176">
            <a:extLst>
              <a:ext uri="{FF2B5EF4-FFF2-40B4-BE49-F238E27FC236}">
                <a16:creationId xmlns:a16="http://schemas.microsoft.com/office/drawing/2014/main" id="{A8162E3B-B540-4FDB-9561-E16D6AC0DE73}"/>
              </a:ext>
            </a:extLst>
          </p:cNvPr>
          <p:cNvCxnSpPr>
            <a:cxnSpLocks/>
            <a:endCxn id="141" idx="26"/>
          </p:cNvCxnSpPr>
          <p:nvPr/>
        </p:nvCxnSpPr>
        <p:spPr>
          <a:xfrm>
            <a:off x="4298798" y="1831478"/>
            <a:ext cx="1487189" cy="306120"/>
          </a:xfrm>
          <a:prstGeom prst="line">
            <a:avLst/>
          </a:prstGeom>
          <a:ln w="15875">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9605C62-61C9-4AD4-BD3F-9DD130824E65}"/>
              </a:ext>
            </a:extLst>
          </p:cNvPr>
          <p:cNvCxnSpPr>
            <a:cxnSpLocks/>
          </p:cNvCxnSpPr>
          <p:nvPr/>
        </p:nvCxnSpPr>
        <p:spPr>
          <a:xfrm flipH="1">
            <a:off x="6636009" y="1831477"/>
            <a:ext cx="1397644" cy="1371477"/>
          </a:xfrm>
          <a:prstGeom prst="line">
            <a:avLst/>
          </a:prstGeom>
          <a:ln w="15875">
            <a:solidFill>
              <a:schemeClr val="bg1"/>
            </a:solidFill>
            <a:tailEnd type="oval"/>
          </a:ln>
        </p:spPr>
        <p:style>
          <a:lnRef idx="1">
            <a:schemeClr val="accent1"/>
          </a:lnRef>
          <a:fillRef idx="0">
            <a:schemeClr val="accent1"/>
          </a:fillRef>
          <a:effectRef idx="0">
            <a:schemeClr val="accent1"/>
          </a:effectRef>
          <a:fontRef idx="minor">
            <a:schemeClr val="tx1"/>
          </a:fontRef>
        </p:style>
      </p:cxnSp>
      <p:grpSp>
        <p:nvGrpSpPr>
          <p:cNvPr id="179" name="Group 178">
            <a:extLst>
              <a:ext uri="{FF2B5EF4-FFF2-40B4-BE49-F238E27FC236}">
                <a16:creationId xmlns:a16="http://schemas.microsoft.com/office/drawing/2014/main" id="{9113CB6E-C0A4-4C5B-B640-3BE8157C1FCE}"/>
              </a:ext>
            </a:extLst>
          </p:cNvPr>
          <p:cNvGrpSpPr/>
          <p:nvPr/>
        </p:nvGrpSpPr>
        <p:grpSpPr>
          <a:xfrm>
            <a:off x="1710358" y="4435735"/>
            <a:ext cx="1830510" cy="1661994"/>
            <a:chOff x="2551704" y="4283314"/>
            <a:chExt cx="935720" cy="1661994"/>
          </a:xfrm>
        </p:grpSpPr>
        <p:sp>
          <p:nvSpPr>
            <p:cNvPr id="180" name="TextBox 179">
              <a:extLst>
                <a:ext uri="{FF2B5EF4-FFF2-40B4-BE49-F238E27FC236}">
                  <a16:creationId xmlns:a16="http://schemas.microsoft.com/office/drawing/2014/main" id="{ACCC8284-550D-431A-AF38-AFF6F903AD18}"/>
                </a:ext>
              </a:extLst>
            </p:cNvPr>
            <p:cNvSpPr txBox="1"/>
            <p:nvPr/>
          </p:nvSpPr>
          <p:spPr>
            <a:xfrm>
              <a:off x="2551706" y="4560313"/>
              <a:ext cx="935718" cy="1384995"/>
            </a:xfrm>
            <a:prstGeom prst="rect">
              <a:avLst/>
            </a:prstGeom>
            <a:noFill/>
          </p:spPr>
          <p:txBody>
            <a:bodyPr wrap="square" rtlCol="0">
              <a:spAutoFit/>
            </a:bodyPr>
            <a:lstStyle/>
            <a:p>
              <a:r>
                <a:rPr lang="en-US" altLang="ko-KR" sz="1200" dirty="0">
                  <a:solidFill>
                    <a:schemeClr val="bg1"/>
                  </a:solidFill>
                  <a:latin typeface="Arial" pitchFamily="34" charset="0"/>
                  <a:cs typeface="Arial" pitchFamily="34" charset="0"/>
                </a:rPr>
                <a:t>I hope and I believe that this Template will your Time, Money and Reputation. Get a modern PowerPoint  Presentation that is beautifully designed.</a:t>
              </a:r>
              <a:r>
                <a:rPr lang="ko-KR" altLang="en-US" sz="1200" dirty="0">
                  <a:solidFill>
                    <a:schemeClr val="bg1"/>
                  </a:solidFill>
                  <a:latin typeface="Arial" pitchFamily="34" charset="0"/>
                  <a:cs typeface="Arial" pitchFamily="34" charset="0"/>
                </a:rPr>
                <a:t>   </a:t>
              </a:r>
            </a:p>
          </p:txBody>
        </p:sp>
        <p:sp>
          <p:nvSpPr>
            <p:cNvPr id="181" name="TextBox 180">
              <a:extLst>
                <a:ext uri="{FF2B5EF4-FFF2-40B4-BE49-F238E27FC236}">
                  <a16:creationId xmlns:a16="http://schemas.microsoft.com/office/drawing/2014/main" id="{19268363-7970-4FFE-BFD4-27DA0BFE96DF}"/>
                </a:ext>
              </a:extLst>
            </p:cNvPr>
            <p:cNvSpPr txBox="1"/>
            <p:nvPr/>
          </p:nvSpPr>
          <p:spPr>
            <a:xfrm>
              <a:off x="2551704" y="4283314"/>
              <a:ext cx="927764" cy="307777"/>
            </a:xfrm>
            <a:prstGeom prst="rect">
              <a:avLst/>
            </a:prstGeom>
            <a:noFill/>
          </p:spPr>
          <p:txBody>
            <a:bodyPr wrap="square" rtlCol="0">
              <a:spAutoFit/>
            </a:bodyPr>
            <a:lstStyle/>
            <a:p>
              <a:r>
                <a:rPr lang="en-US" altLang="ko-KR" sz="1400" b="1" dirty="0">
                  <a:solidFill>
                    <a:schemeClr val="bg1"/>
                  </a:solidFill>
                  <a:latin typeface="Arial" pitchFamily="34" charset="0"/>
                  <a:cs typeface="Arial" pitchFamily="34" charset="0"/>
                </a:rPr>
                <a:t>Your Text Here</a:t>
              </a:r>
              <a:endParaRPr lang="ko-KR" altLang="en-US" sz="1400" b="1" dirty="0">
                <a:solidFill>
                  <a:schemeClr val="bg1"/>
                </a:solidFill>
                <a:latin typeface="Arial" pitchFamily="34" charset="0"/>
                <a:cs typeface="Arial" pitchFamily="34" charset="0"/>
              </a:endParaRPr>
            </a:p>
          </p:txBody>
        </p:sp>
      </p:grpSp>
      <p:grpSp>
        <p:nvGrpSpPr>
          <p:cNvPr id="182" name="Group 181">
            <a:extLst>
              <a:ext uri="{FF2B5EF4-FFF2-40B4-BE49-F238E27FC236}">
                <a16:creationId xmlns:a16="http://schemas.microsoft.com/office/drawing/2014/main" id="{98C3EB01-AE00-4800-A974-31AA2B672858}"/>
              </a:ext>
            </a:extLst>
          </p:cNvPr>
          <p:cNvGrpSpPr/>
          <p:nvPr/>
        </p:nvGrpSpPr>
        <p:grpSpPr>
          <a:xfrm>
            <a:off x="1710358" y="2019523"/>
            <a:ext cx="1830505" cy="1661994"/>
            <a:chOff x="2551705" y="4283314"/>
            <a:chExt cx="935718" cy="1661994"/>
          </a:xfrm>
        </p:grpSpPr>
        <p:sp>
          <p:nvSpPr>
            <p:cNvPr id="183" name="TextBox 182">
              <a:extLst>
                <a:ext uri="{FF2B5EF4-FFF2-40B4-BE49-F238E27FC236}">
                  <a16:creationId xmlns:a16="http://schemas.microsoft.com/office/drawing/2014/main" id="{CD4B597B-4EA2-402D-901A-96FD59F3CA8A}"/>
                </a:ext>
              </a:extLst>
            </p:cNvPr>
            <p:cNvSpPr txBox="1"/>
            <p:nvPr/>
          </p:nvSpPr>
          <p:spPr>
            <a:xfrm>
              <a:off x="2551706" y="4560313"/>
              <a:ext cx="935717" cy="1384995"/>
            </a:xfrm>
            <a:prstGeom prst="rect">
              <a:avLst/>
            </a:prstGeom>
            <a:noFill/>
          </p:spPr>
          <p:txBody>
            <a:bodyPr wrap="square" rtlCol="0">
              <a:spAutoFit/>
            </a:bodyPr>
            <a:lstStyle/>
            <a:p>
              <a:r>
                <a:rPr lang="en-US" altLang="ko-KR" sz="1200" dirty="0">
                  <a:solidFill>
                    <a:schemeClr val="bg1"/>
                  </a:solidFill>
                  <a:latin typeface="Arial" pitchFamily="34" charset="0"/>
                  <a:cs typeface="Arial" pitchFamily="34" charset="0"/>
                </a:rPr>
                <a:t>I hope and I believe that this Template will your Time, Money and Reputation. Get a modern PowerPoint  Presentation that is beautifully designed.</a:t>
              </a:r>
              <a:r>
                <a:rPr lang="ko-KR" altLang="en-US" sz="1200" dirty="0">
                  <a:solidFill>
                    <a:schemeClr val="bg1"/>
                  </a:solidFill>
                  <a:latin typeface="Arial" pitchFamily="34" charset="0"/>
                  <a:cs typeface="Arial" pitchFamily="34" charset="0"/>
                </a:rPr>
                <a:t>   </a:t>
              </a:r>
            </a:p>
          </p:txBody>
        </p:sp>
        <p:sp>
          <p:nvSpPr>
            <p:cNvPr id="184" name="TextBox 183">
              <a:extLst>
                <a:ext uri="{FF2B5EF4-FFF2-40B4-BE49-F238E27FC236}">
                  <a16:creationId xmlns:a16="http://schemas.microsoft.com/office/drawing/2014/main" id="{FB1E78D8-C334-4750-8D08-B01A15B9CE96}"/>
                </a:ext>
              </a:extLst>
            </p:cNvPr>
            <p:cNvSpPr txBox="1"/>
            <p:nvPr/>
          </p:nvSpPr>
          <p:spPr>
            <a:xfrm>
              <a:off x="2551705" y="4283314"/>
              <a:ext cx="927763" cy="307777"/>
            </a:xfrm>
            <a:prstGeom prst="rect">
              <a:avLst/>
            </a:prstGeom>
            <a:noFill/>
          </p:spPr>
          <p:txBody>
            <a:bodyPr wrap="square" rtlCol="0">
              <a:spAutoFit/>
            </a:bodyPr>
            <a:lstStyle/>
            <a:p>
              <a:r>
                <a:rPr lang="en-US" altLang="ko-KR" sz="1400" b="1" dirty="0">
                  <a:solidFill>
                    <a:schemeClr val="bg1"/>
                  </a:solidFill>
                  <a:latin typeface="Arial" pitchFamily="34" charset="0"/>
                  <a:cs typeface="Arial" pitchFamily="34" charset="0"/>
                </a:rPr>
                <a:t>Your Text Here</a:t>
              </a:r>
              <a:endParaRPr lang="ko-KR" altLang="en-US" sz="1400" b="1" dirty="0">
                <a:solidFill>
                  <a:schemeClr val="bg1"/>
                </a:solidFill>
                <a:latin typeface="Arial" pitchFamily="34" charset="0"/>
                <a:cs typeface="Arial" pitchFamily="34" charset="0"/>
              </a:endParaRPr>
            </a:p>
          </p:txBody>
        </p:sp>
      </p:grpSp>
      <p:cxnSp>
        <p:nvCxnSpPr>
          <p:cNvPr id="185" name="Straight Connector 184">
            <a:extLst>
              <a:ext uri="{FF2B5EF4-FFF2-40B4-BE49-F238E27FC236}">
                <a16:creationId xmlns:a16="http://schemas.microsoft.com/office/drawing/2014/main" id="{A84824C4-0175-4016-8F25-0A66FD64C052}"/>
              </a:ext>
            </a:extLst>
          </p:cNvPr>
          <p:cNvCxnSpPr>
            <a:cxnSpLocks/>
          </p:cNvCxnSpPr>
          <p:nvPr/>
        </p:nvCxnSpPr>
        <p:spPr>
          <a:xfrm flipV="1">
            <a:off x="6625396" y="4255803"/>
            <a:ext cx="1555566" cy="318192"/>
          </a:xfrm>
          <a:prstGeom prst="line">
            <a:avLst/>
          </a:prstGeom>
          <a:ln w="158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nvGrpSpPr>
          <p:cNvPr id="186" name="Group 185">
            <a:extLst>
              <a:ext uri="{FF2B5EF4-FFF2-40B4-BE49-F238E27FC236}">
                <a16:creationId xmlns:a16="http://schemas.microsoft.com/office/drawing/2014/main" id="{1913687F-4F8A-4E6A-BC47-8438C57AFA88}"/>
              </a:ext>
            </a:extLst>
          </p:cNvPr>
          <p:cNvGrpSpPr/>
          <p:nvPr/>
        </p:nvGrpSpPr>
        <p:grpSpPr>
          <a:xfrm>
            <a:off x="8580363" y="4435735"/>
            <a:ext cx="1872099" cy="1661994"/>
            <a:chOff x="2551705" y="4283314"/>
            <a:chExt cx="935719" cy="1661994"/>
          </a:xfrm>
        </p:grpSpPr>
        <p:sp>
          <p:nvSpPr>
            <p:cNvPr id="187" name="TextBox 186">
              <a:extLst>
                <a:ext uri="{FF2B5EF4-FFF2-40B4-BE49-F238E27FC236}">
                  <a16:creationId xmlns:a16="http://schemas.microsoft.com/office/drawing/2014/main" id="{C25C31CF-53F4-43F3-BF93-E4ABDEEED2EB}"/>
                </a:ext>
              </a:extLst>
            </p:cNvPr>
            <p:cNvSpPr txBox="1"/>
            <p:nvPr/>
          </p:nvSpPr>
          <p:spPr>
            <a:xfrm>
              <a:off x="2551705" y="4560313"/>
              <a:ext cx="935718" cy="1384995"/>
            </a:xfrm>
            <a:prstGeom prst="rect">
              <a:avLst/>
            </a:prstGeom>
            <a:noFill/>
          </p:spPr>
          <p:txBody>
            <a:bodyPr wrap="square" rtlCol="0">
              <a:spAutoFit/>
            </a:bodyPr>
            <a:lstStyle/>
            <a:p>
              <a:pPr algn="r"/>
              <a:r>
                <a:rPr lang="en-US" altLang="ko-KR" sz="1200" dirty="0">
                  <a:solidFill>
                    <a:schemeClr val="bg1"/>
                  </a:solidFill>
                  <a:latin typeface="Arial" pitchFamily="34" charset="0"/>
                  <a:cs typeface="Arial" pitchFamily="34" charset="0"/>
                </a:rPr>
                <a:t>I hope and I believe that this Template will your Time, Money and Reputation. Get a modern PowerPoint  Presentation that is beautifully designed. </a:t>
              </a:r>
              <a:r>
                <a:rPr lang="ko-KR" altLang="en-US" sz="1200" dirty="0">
                  <a:solidFill>
                    <a:schemeClr val="bg1"/>
                  </a:solidFill>
                  <a:latin typeface="Arial" pitchFamily="34" charset="0"/>
                  <a:cs typeface="Arial" pitchFamily="34" charset="0"/>
                </a:rPr>
                <a:t>  </a:t>
              </a:r>
            </a:p>
          </p:txBody>
        </p:sp>
        <p:sp>
          <p:nvSpPr>
            <p:cNvPr id="188" name="TextBox 187">
              <a:extLst>
                <a:ext uri="{FF2B5EF4-FFF2-40B4-BE49-F238E27FC236}">
                  <a16:creationId xmlns:a16="http://schemas.microsoft.com/office/drawing/2014/main" id="{13CDF09F-66D8-460A-B760-0C1D9AB62442}"/>
                </a:ext>
              </a:extLst>
            </p:cNvPr>
            <p:cNvSpPr txBox="1"/>
            <p:nvPr/>
          </p:nvSpPr>
          <p:spPr>
            <a:xfrm>
              <a:off x="2559660" y="4283314"/>
              <a:ext cx="927764" cy="307777"/>
            </a:xfrm>
            <a:prstGeom prst="rect">
              <a:avLst/>
            </a:prstGeom>
            <a:noFill/>
          </p:spPr>
          <p:txBody>
            <a:bodyPr wrap="square" rtlCol="0">
              <a:spAutoFit/>
            </a:bodyPr>
            <a:lstStyle/>
            <a:p>
              <a:pPr algn="r"/>
              <a:r>
                <a:rPr lang="en-US" altLang="ko-KR" sz="1400" b="1" dirty="0">
                  <a:solidFill>
                    <a:schemeClr val="bg1"/>
                  </a:solidFill>
                  <a:latin typeface="Arial" pitchFamily="34" charset="0"/>
                  <a:cs typeface="Arial" pitchFamily="34" charset="0"/>
                </a:rPr>
                <a:t>Your Text Here</a:t>
              </a:r>
              <a:endParaRPr lang="ko-KR" altLang="en-US" sz="1400" b="1" dirty="0">
                <a:solidFill>
                  <a:schemeClr val="bg1"/>
                </a:solidFill>
                <a:latin typeface="Arial" pitchFamily="34" charset="0"/>
                <a:cs typeface="Arial" pitchFamily="34" charset="0"/>
              </a:endParaRPr>
            </a:p>
          </p:txBody>
        </p:sp>
      </p:grpSp>
      <p:grpSp>
        <p:nvGrpSpPr>
          <p:cNvPr id="189" name="Group 188">
            <a:extLst>
              <a:ext uri="{FF2B5EF4-FFF2-40B4-BE49-F238E27FC236}">
                <a16:creationId xmlns:a16="http://schemas.microsoft.com/office/drawing/2014/main" id="{9651D794-E945-4BAD-A8DC-62D0AA8FD0C8}"/>
              </a:ext>
            </a:extLst>
          </p:cNvPr>
          <p:cNvGrpSpPr/>
          <p:nvPr/>
        </p:nvGrpSpPr>
        <p:grpSpPr>
          <a:xfrm>
            <a:off x="8580363" y="2019523"/>
            <a:ext cx="1872099" cy="1661994"/>
            <a:chOff x="2551705" y="4283314"/>
            <a:chExt cx="935719" cy="1661994"/>
          </a:xfrm>
        </p:grpSpPr>
        <p:sp>
          <p:nvSpPr>
            <p:cNvPr id="190" name="TextBox 189">
              <a:extLst>
                <a:ext uri="{FF2B5EF4-FFF2-40B4-BE49-F238E27FC236}">
                  <a16:creationId xmlns:a16="http://schemas.microsoft.com/office/drawing/2014/main" id="{7BB6EDAC-44EE-4E2C-BD2A-EEAB2BC72CEF}"/>
                </a:ext>
              </a:extLst>
            </p:cNvPr>
            <p:cNvSpPr txBox="1"/>
            <p:nvPr/>
          </p:nvSpPr>
          <p:spPr>
            <a:xfrm>
              <a:off x="2551705" y="4560313"/>
              <a:ext cx="935718" cy="1384995"/>
            </a:xfrm>
            <a:prstGeom prst="rect">
              <a:avLst/>
            </a:prstGeom>
            <a:noFill/>
          </p:spPr>
          <p:txBody>
            <a:bodyPr wrap="square" rtlCol="0">
              <a:spAutoFit/>
            </a:bodyPr>
            <a:lstStyle/>
            <a:p>
              <a:pPr algn="r"/>
              <a:r>
                <a:rPr lang="en-US" altLang="ko-KR" sz="1200" dirty="0">
                  <a:solidFill>
                    <a:schemeClr val="bg1"/>
                  </a:solidFill>
                  <a:latin typeface="Arial" pitchFamily="34" charset="0"/>
                  <a:cs typeface="Arial" pitchFamily="34" charset="0"/>
                </a:rPr>
                <a:t>I hope and I believe that this Template will your Time, Money and Reputation. Get a modern PowerPoint  Presentation that is beautifully designed. </a:t>
              </a:r>
              <a:r>
                <a:rPr lang="ko-KR" altLang="en-US" sz="1200" dirty="0">
                  <a:solidFill>
                    <a:schemeClr val="bg1"/>
                  </a:solidFill>
                  <a:latin typeface="Arial" pitchFamily="34" charset="0"/>
                  <a:cs typeface="Arial" pitchFamily="34" charset="0"/>
                </a:rPr>
                <a:t>  </a:t>
              </a:r>
            </a:p>
          </p:txBody>
        </p:sp>
        <p:sp>
          <p:nvSpPr>
            <p:cNvPr id="191" name="TextBox 190">
              <a:extLst>
                <a:ext uri="{FF2B5EF4-FFF2-40B4-BE49-F238E27FC236}">
                  <a16:creationId xmlns:a16="http://schemas.microsoft.com/office/drawing/2014/main" id="{0E3AAD32-41B7-4185-8FB9-6951E61CA772}"/>
                </a:ext>
              </a:extLst>
            </p:cNvPr>
            <p:cNvSpPr txBox="1"/>
            <p:nvPr/>
          </p:nvSpPr>
          <p:spPr>
            <a:xfrm>
              <a:off x="2559660" y="4283314"/>
              <a:ext cx="927764" cy="307777"/>
            </a:xfrm>
            <a:prstGeom prst="rect">
              <a:avLst/>
            </a:prstGeom>
            <a:noFill/>
          </p:spPr>
          <p:txBody>
            <a:bodyPr wrap="square" rtlCol="0">
              <a:spAutoFit/>
            </a:bodyPr>
            <a:lstStyle/>
            <a:p>
              <a:pPr algn="r"/>
              <a:r>
                <a:rPr lang="en-US" altLang="ko-KR" sz="1400" b="1" dirty="0">
                  <a:solidFill>
                    <a:schemeClr val="bg1"/>
                  </a:solidFill>
                  <a:latin typeface="Arial" pitchFamily="34" charset="0"/>
                  <a:cs typeface="Arial" pitchFamily="34" charset="0"/>
                </a:rPr>
                <a:t>Your Text Here</a:t>
              </a:r>
              <a:endParaRPr lang="ko-KR" altLang="en-US" sz="1400" b="1" dirty="0">
                <a:solidFill>
                  <a:schemeClr val="bg1"/>
                </a:solidFill>
                <a:latin typeface="Arial" pitchFamily="34" charset="0"/>
                <a:cs typeface="Arial" pitchFamily="34" charset="0"/>
              </a:endParaRPr>
            </a:p>
          </p:txBody>
        </p:sp>
      </p:grpSp>
      <p:sp>
        <p:nvSpPr>
          <p:cNvPr id="192" name="Rounded Rectangle 5">
            <a:extLst>
              <a:ext uri="{FF2B5EF4-FFF2-40B4-BE49-F238E27FC236}">
                <a16:creationId xmlns:a16="http://schemas.microsoft.com/office/drawing/2014/main" id="{28DA5766-D97C-4602-83F8-397EDD4F828F}"/>
              </a:ext>
            </a:extLst>
          </p:cNvPr>
          <p:cNvSpPr/>
          <p:nvPr/>
        </p:nvSpPr>
        <p:spPr>
          <a:xfrm flipH="1">
            <a:off x="10741926" y="4536522"/>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93" name="Teardrop 1">
            <a:extLst>
              <a:ext uri="{FF2B5EF4-FFF2-40B4-BE49-F238E27FC236}">
                <a16:creationId xmlns:a16="http://schemas.microsoft.com/office/drawing/2014/main" id="{DA57A903-C94E-4050-A050-610A86A35F53}"/>
              </a:ext>
            </a:extLst>
          </p:cNvPr>
          <p:cNvSpPr/>
          <p:nvPr/>
        </p:nvSpPr>
        <p:spPr>
          <a:xfrm rot="18805991">
            <a:off x="1077694" y="2168985"/>
            <a:ext cx="400494" cy="3963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94" name="Rectangle 130">
            <a:extLst>
              <a:ext uri="{FF2B5EF4-FFF2-40B4-BE49-F238E27FC236}">
                <a16:creationId xmlns:a16="http://schemas.microsoft.com/office/drawing/2014/main" id="{52048933-1F3A-413A-B692-6632D97F7B84}"/>
              </a:ext>
            </a:extLst>
          </p:cNvPr>
          <p:cNvSpPr/>
          <p:nvPr/>
        </p:nvSpPr>
        <p:spPr>
          <a:xfrm>
            <a:off x="10750984" y="2201925"/>
            <a:ext cx="338397" cy="339933"/>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95" name="Block Arc 25">
            <a:extLst>
              <a:ext uri="{FF2B5EF4-FFF2-40B4-BE49-F238E27FC236}">
                <a16:creationId xmlns:a16="http://schemas.microsoft.com/office/drawing/2014/main" id="{35F1C72C-C95F-45E1-B2F9-BA4F17419ADE}"/>
              </a:ext>
            </a:extLst>
          </p:cNvPr>
          <p:cNvSpPr>
            <a:spLocks noChangeAspect="1"/>
          </p:cNvSpPr>
          <p:nvPr/>
        </p:nvSpPr>
        <p:spPr>
          <a:xfrm>
            <a:off x="1136051" y="4474845"/>
            <a:ext cx="283779" cy="409976"/>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202" name="Oval 201">
            <a:extLst>
              <a:ext uri="{FF2B5EF4-FFF2-40B4-BE49-F238E27FC236}">
                <a16:creationId xmlns:a16="http://schemas.microsoft.com/office/drawing/2014/main" id="{9D0E3DA7-1A72-4F2D-A464-ACEE8BC9AFBB}"/>
              </a:ext>
            </a:extLst>
          </p:cNvPr>
          <p:cNvSpPr/>
          <p:nvPr/>
        </p:nvSpPr>
        <p:spPr>
          <a:xfrm>
            <a:off x="5756940" y="1948295"/>
            <a:ext cx="449659" cy="449659"/>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8F534659-A279-4BE2-A512-0CF8449D3BDE}"/>
              </a:ext>
            </a:extLst>
          </p:cNvPr>
          <p:cNvSpPr/>
          <p:nvPr/>
        </p:nvSpPr>
        <p:spPr>
          <a:xfrm>
            <a:off x="6357742" y="3103246"/>
            <a:ext cx="449659" cy="449659"/>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D3DBD966-BFF0-46E2-B94B-E99D00F4C165}"/>
              </a:ext>
            </a:extLst>
          </p:cNvPr>
          <p:cNvSpPr/>
          <p:nvPr/>
        </p:nvSpPr>
        <p:spPr>
          <a:xfrm>
            <a:off x="6149762" y="4423039"/>
            <a:ext cx="449659" cy="449659"/>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62C332BE-22E3-4BE5-AEC5-B84563974C26}"/>
              </a:ext>
            </a:extLst>
          </p:cNvPr>
          <p:cNvSpPr/>
          <p:nvPr/>
        </p:nvSpPr>
        <p:spPr>
          <a:xfrm>
            <a:off x="5475553" y="5912698"/>
            <a:ext cx="449659" cy="449659"/>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958223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CA1D6E9-6A2B-4A31-B635-47FE1C4E110F}"/>
              </a:ext>
            </a:extLst>
          </p:cNvPr>
          <p:cNvSpPr txBox="1"/>
          <p:nvPr/>
        </p:nvSpPr>
        <p:spPr>
          <a:xfrm>
            <a:off x="609763" y="2397948"/>
            <a:ext cx="3337984" cy="2062103"/>
          </a:xfrm>
          <a:prstGeom prst="rect">
            <a:avLst/>
          </a:prstGeom>
          <a:noFill/>
        </p:spPr>
        <p:txBody>
          <a:bodyPr wrap="square" rtlCol="0" anchor="ctr">
            <a:spAutoFit/>
          </a:bodyPr>
          <a:lstStyle/>
          <a:p>
            <a:r>
              <a:rPr lang="en-GB" altLang="ko-KR" sz="3200" dirty="0">
                <a:solidFill>
                  <a:schemeClr val="tx1">
                    <a:lumMod val="75000"/>
                    <a:lumOff val="25000"/>
                  </a:schemeClr>
                </a:solidFill>
                <a:cs typeface="Arial" pitchFamily="34" charset="0"/>
              </a:rPr>
              <a:t>ALLPPT Layout</a:t>
            </a:r>
          </a:p>
          <a:p>
            <a:r>
              <a:rPr lang="en-GB" altLang="ko-KR" sz="3200" dirty="0">
                <a:solidFill>
                  <a:schemeClr val="tx1">
                    <a:lumMod val="75000"/>
                    <a:lumOff val="25000"/>
                  </a:schemeClr>
                </a:solidFill>
                <a:cs typeface="Arial" pitchFamily="34" charset="0"/>
              </a:rPr>
              <a:t>Clean Text Slide </a:t>
            </a:r>
          </a:p>
          <a:p>
            <a:r>
              <a:rPr lang="en-GB" altLang="ko-KR" sz="3200" dirty="0">
                <a:solidFill>
                  <a:schemeClr val="tx1">
                    <a:lumMod val="75000"/>
                    <a:lumOff val="25000"/>
                  </a:schemeClr>
                </a:solidFill>
                <a:cs typeface="Arial" pitchFamily="34" charset="0"/>
              </a:rPr>
              <a:t>for your </a:t>
            </a:r>
          </a:p>
          <a:p>
            <a:r>
              <a:rPr lang="en-GB" altLang="ko-KR" sz="3200" dirty="0">
                <a:solidFill>
                  <a:schemeClr val="tx1">
                    <a:lumMod val="75000"/>
                    <a:lumOff val="25000"/>
                  </a:schemeClr>
                </a:solidFill>
                <a:cs typeface="Arial" pitchFamily="34" charset="0"/>
              </a:rPr>
              <a:t>Presentation</a:t>
            </a:r>
            <a:endParaRPr lang="ko-KR" altLang="en-US" sz="3200" dirty="0">
              <a:solidFill>
                <a:schemeClr val="tx1">
                  <a:lumMod val="75000"/>
                  <a:lumOff val="25000"/>
                </a:schemeClr>
              </a:solidFill>
              <a:cs typeface="Arial" pitchFamily="34" charset="0"/>
            </a:endParaRPr>
          </a:p>
        </p:txBody>
      </p:sp>
      <p:sp>
        <p:nvSpPr>
          <p:cNvPr id="7" name="TextBox 6">
            <a:extLst>
              <a:ext uri="{FF2B5EF4-FFF2-40B4-BE49-F238E27FC236}">
                <a16:creationId xmlns:a16="http://schemas.microsoft.com/office/drawing/2014/main" id="{160A562B-33CB-42DE-9C87-CBA5F59FE7EF}"/>
              </a:ext>
            </a:extLst>
          </p:cNvPr>
          <p:cNvSpPr txBox="1"/>
          <p:nvPr/>
        </p:nvSpPr>
        <p:spPr>
          <a:xfrm>
            <a:off x="539424" y="516386"/>
            <a:ext cx="7888317" cy="1569660"/>
          </a:xfrm>
          <a:prstGeom prst="rect">
            <a:avLst/>
          </a:prstGeom>
          <a:noFill/>
        </p:spPr>
        <p:txBody>
          <a:bodyPr wrap="square" rtlCol="0" anchor="ctr">
            <a:spAutoFit/>
          </a:bodyPr>
          <a:lstStyle/>
          <a:p>
            <a:r>
              <a:rPr lang="en-US" altLang="ko-KR" sz="4800" dirty="0">
                <a:solidFill>
                  <a:schemeClr val="tx1">
                    <a:lumMod val="85000"/>
                    <a:lumOff val="15000"/>
                  </a:schemeClr>
                </a:solidFill>
                <a:cs typeface="Arial" pitchFamily="34" charset="0"/>
              </a:rPr>
              <a:t>Awesome </a:t>
            </a:r>
            <a:r>
              <a:rPr lang="en-GB" altLang="ko-KR" sz="4800" dirty="0">
                <a:solidFill>
                  <a:schemeClr val="tx1">
                    <a:lumMod val="85000"/>
                    <a:lumOff val="15000"/>
                  </a:schemeClr>
                </a:solidFill>
                <a:cs typeface="Arial" pitchFamily="34" charset="0"/>
              </a:rPr>
              <a:t>P</a:t>
            </a:r>
            <a:r>
              <a:rPr lang="en-US" altLang="ko-KR" sz="4800" dirty="0" err="1">
                <a:solidFill>
                  <a:schemeClr val="tx1">
                    <a:lumMod val="85000"/>
                    <a:lumOff val="15000"/>
                  </a:schemeClr>
                </a:solidFill>
                <a:cs typeface="Arial" pitchFamily="34" charset="0"/>
              </a:rPr>
              <a:t>resentation</a:t>
            </a:r>
            <a:endParaRPr lang="en-US" altLang="ko-KR" sz="4800" dirty="0">
              <a:solidFill>
                <a:schemeClr val="tx1">
                  <a:lumMod val="85000"/>
                  <a:lumOff val="15000"/>
                </a:schemeClr>
              </a:solidFill>
              <a:cs typeface="Arial" pitchFamily="34" charset="0"/>
            </a:endParaRPr>
          </a:p>
          <a:p>
            <a:r>
              <a:rPr lang="en-GB" altLang="ko-KR" sz="4800" dirty="0">
                <a:solidFill>
                  <a:schemeClr val="tx1">
                    <a:lumMod val="85000"/>
                    <a:lumOff val="15000"/>
                  </a:schemeClr>
                </a:solidFill>
                <a:cs typeface="Arial" pitchFamily="34" charset="0"/>
              </a:rPr>
              <a:t>w</a:t>
            </a:r>
            <a:r>
              <a:rPr lang="en-US" altLang="ko-KR" sz="4800" dirty="0" err="1">
                <a:solidFill>
                  <a:schemeClr val="tx1">
                    <a:lumMod val="85000"/>
                    <a:lumOff val="15000"/>
                  </a:schemeClr>
                </a:solidFill>
                <a:cs typeface="Arial" pitchFamily="34" charset="0"/>
              </a:rPr>
              <a:t>ith</a:t>
            </a:r>
            <a:r>
              <a:rPr lang="en-US" altLang="ko-KR" sz="4800" dirty="0">
                <a:solidFill>
                  <a:schemeClr val="tx1">
                    <a:lumMod val="85000"/>
                    <a:lumOff val="15000"/>
                  </a:schemeClr>
                </a:solidFill>
                <a:cs typeface="Arial" pitchFamily="34" charset="0"/>
              </a:rPr>
              <a:t> </a:t>
            </a:r>
            <a:r>
              <a:rPr lang="en-GB" altLang="ko-KR" sz="4800" dirty="0">
                <a:solidFill>
                  <a:schemeClr val="accent4"/>
                </a:solidFill>
                <a:cs typeface="Arial" pitchFamily="34" charset="0"/>
              </a:rPr>
              <a:t>A</a:t>
            </a:r>
            <a:r>
              <a:rPr lang="en-US" altLang="ko-KR" sz="4800" dirty="0">
                <a:solidFill>
                  <a:schemeClr val="accent4"/>
                </a:solidFill>
                <a:cs typeface="Arial" pitchFamily="34" charset="0"/>
              </a:rPr>
              <a:t>llppt.com</a:t>
            </a:r>
            <a:endParaRPr lang="ko-KR" altLang="en-US" sz="4800" dirty="0">
              <a:solidFill>
                <a:schemeClr val="accent4"/>
              </a:solidFill>
              <a:cs typeface="Arial" pitchFamily="34" charset="0"/>
            </a:endParaRPr>
          </a:p>
        </p:txBody>
      </p:sp>
      <p:cxnSp>
        <p:nvCxnSpPr>
          <p:cNvPr id="9" name="Straight Connector 8">
            <a:extLst>
              <a:ext uri="{FF2B5EF4-FFF2-40B4-BE49-F238E27FC236}">
                <a16:creationId xmlns:a16="http://schemas.microsoft.com/office/drawing/2014/main" id="{4110D0A9-1126-44C1-BDF9-7E425B997079}"/>
              </a:ext>
            </a:extLst>
          </p:cNvPr>
          <p:cNvCxnSpPr>
            <a:cxnSpLocks/>
          </p:cNvCxnSpPr>
          <p:nvPr/>
        </p:nvCxnSpPr>
        <p:spPr>
          <a:xfrm flipV="1">
            <a:off x="2901461" y="1455345"/>
            <a:ext cx="9290539" cy="5402069"/>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Hexagon 11">
            <a:extLst>
              <a:ext uri="{FF2B5EF4-FFF2-40B4-BE49-F238E27FC236}">
                <a16:creationId xmlns:a16="http://schemas.microsoft.com/office/drawing/2014/main" id="{B1365D2C-CEB9-4709-913A-1DF418127936}"/>
              </a:ext>
            </a:extLst>
          </p:cNvPr>
          <p:cNvSpPr/>
          <p:nvPr/>
        </p:nvSpPr>
        <p:spPr>
          <a:xfrm rot="19800000">
            <a:off x="4761799" y="4794511"/>
            <a:ext cx="1365196" cy="1176892"/>
          </a:xfrm>
          <a:prstGeom prst="hexagon">
            <a:avLst>
              <a:gd name="adj" fmla="val 30165"/>
              <a:gd name="vf" fmla="val 11547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a:extLst>
              <a:ext uri="{FF2B5EF4-FFF2-40B4-BE49-F238E27FC236}">
                <a16:creationId xmlns:a16="http://schemas.microsoft.com/office/drawing/2014/main" id="{0AD12CC4-C2B4-4B09-A91E-FB2AF0240BBE}"/>
              </a:ext>
            </a:extLst>
          </p:cNvPr>
          <p:cNvSpPr/>
          <p:nvPr/>
        </p:nvSpPr>
        <p:spPr>
          <a:xfrm rot="19800000">
            <a:off x="6350151" y="3880072"/>
            <a:ext cx="1365196" cy="1176892"/>
          </a:xfrm>
          <a:prstGeom prst="hexagon">
            <a:avLst>
              <a:gd name="adj" fmla="val 30165"/>
              <a:gd name="vf" fmla="val 11547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xagon 13">
            <a:extLst>
              <a:ext uri="{FF2B5EF4-FFF2-40B4-BE49-F238E27FC236}">
                <a16:creationId xmlns:a16="http://schemas.microsoft.com/office/drawing/2014/main" id="{09366E70-DE22-4C3E-BC4A-062199A1E8DB}"/>
              </a:ext>
            </a:extLst>
          </p:cNvPr>
          <p:cNvSpPr/>
          <p:nvPr/>
        </p:nvSpPr>
        <p:spPr>
          <a:xfrm rot="19800000">
            <a:off x="7938503" y="2965633"/>
            <a:ext cx="1365196" cy="1176892"/>
          </a:xfrm>
          <a:prstGeom prst="hexagon">
            <a:avLst>
              <a:gd name="adj" fmla="val 30165"/>
              <a:gd name="vf" fmla="val 1154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xagon 14">
            <a:extLst>
              <a:ext uri="{FF2B5EF4-FFF2-40B4-BE49-F238E27FC236}">
                <a16:creationId xmlns:a16="http://schemas.microsoft.com/office/drawing/2014/main" id="{84493BDF-72A7-4E0C-84AC-C66B0E349B48}"/>
              </a:ext>
            </a:extLst>
          </p:cNvPr>
          <p:cNvSpPr/>
          <p:nvPr/>
        </p:nvSpPr>
        <p:spPr>
          <a:xfrm rot="19800000">
            <a:off x="9526854" y="2051194"/>
            <a:ext cx="1365196" cy="1176892"/>
          </a:xfrm>
          <a:prstGeom prst="hexagon">
            <a:avLst>
              <a:gd name="adj" fmla="val 30165"/>
              <a:gd name="vf" fmla="val 11547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51">
            <a:extLst>
              <a:ext uri="{FF2B5EF4-FFF2-40B4-BE49-F238E27FC236}">
                <a16:creationId xmlns:a16="http://schemas.microsoft.com/office/drawing/2014/main" id="{A233037D-B0B4-4098-BE35-D0FEC4D037FA}"/>
              </a:ext>
            </a:extLst>
          </p:cNvPr>
          <p:cNvSpPr/>
          <p:nvPr/>
        </p:nvSpPr>
        <p:spPr>
          <a:xfrm>
            <a:off x="10003571" y="2481690"/>
            <a:ext cx="430793" cy="31590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8" name="Rounded Rectangle 6">
            <a:extLst>
              <a:ext uri="{FF2B5EF4-FFF2-40B4-BE49-F238E27FC236}">
                <a16:creationId xmlns:a16="http://schemas.microsoft.com/office/drawing/2014/main" id="{BEE81E07-CE41-4F39-B6D6-991449BB33F0}"/>
              </a:ext>
            </a:extLst>
          </p:cNvPr>
          <p:cNvSpPr/>
          <p:nvPr/>
        </p:nvSpPr>
        <p:spPr>
          <a:xfrm>
            <a:off x="8409549" y="3359948"/>
            <a:ext cx="447553" cy="455022"/>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9" name="Teardrop 1">
            <a:extLst>
              <a:ext uri="{FF2B5EF4-FFF2-40B4-BE49-F238E27FC236}">
                <a16:creationId xmlns:a16="http://schemas.microsoft.com/office/drawing/2014/main" id="{3D55513B-F4C9-498E-B926-863202B774A0}"/>
              </a:ext>
            </a:extLst>
          </p:cNvPr>
          <p:cNvSpPr/>
          <p:nvPr/>
        </p:nvSpPr>
        <p:spPr>
          <a:xfrm rot="18805991">
            <a:off x="6810028" y="4209904"/>
            <a:ext cx="487476" cy="482389"/>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20" name="Rounded Rectangle 27">
            <a:extLst>
              <a:ext uri="{FF2B5EF4-FFF2-40B4-BE49-F238E27FC236}">
                <a16:creationId xmlns:a16="http://schemas.microsoft.com/office/drawing/2014/main" id="{0541583C-9395-44A4-B927-875A509B2675}"/>
              </a:ext>
            </a:extLst>
          </p:cNvPr>
          <p:cNvSpPr/>
          <p:nvPr/>
        </p:nvSpPr>
        <p:spPr>
          <a:xfrm>
            <a:off x="5241721" y="5210868"/>
            <a:ext cx="448067" cy="344178"/>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21" name="Group 20">
            <a:extLst>
              <a:ext uri="{FF2B5EF4-FFF2-40B4-BE49-F238E27FC236}">
                <a16:creationId xmlns:a16="http://schemas.microsoft.com/office/drawing/2014/main" id="{42475350-A6FC-461E-8ACC-5358F4175141}"/>
              </a:ext>
            </a:extLst>
          </p:cNvPr>
          <p:cNvGrpSpPr/>
          <p:nvPr/>
        </p:nvGrpSpPr>
        <p:grpSpPr>
          <a:xfrm>
            <a:off x="4532305" y="3627152"/>
            <a:ext cx="1818547" cy="911229"/>
            <a:chOff x="3131840" y="2204864"/>
            <a:chExt cx="3096344" cy="911229"/>
          </a:xfrm>
        </p:grpSpPr>
        <p:sp>
          <p:nvSpPr>
            <p:cNvPr id="22" name="TextBox 21">
              <a:extLst>
                <a:ext uri="{FF2B5EF4-FFF2-40B4-BE49-F238E27FC236}">
                  <a16:creationId xmlns:a16="http://schemas.microsoft.com/office/drawing/2014/main" id="{938D4D2B-4FEA-4FD3-A6CD-AE266339E5B3}"/>
                </a:ext>
              </a:extLst>
            </p:cNvPr>
            <p:cNvSpPr txBox="1"/>
            <p:nvPr/>
          </p:nvSpPr>
          <p:spPr>
            <a:xfrm>
              <a:off x="3131840" y="2204864"/>
              <a:ext cx="3096344" cy="307777"/>
            </a:xfrm>
            <a:prstGeom prst="rect">
              <a:avLst/>
            </a:prstGeom>
            <a:noFill/>
          </p:spPr>
          <p:txBody>
            <a:bodyPr wrap="square" rtlCol="0" anchor="ctr">
              <a:spAutoFit/>
            </a:bodyPr>
            <a:lstStyle/>
            <a:p>
              <a:r>
                <a:rPr lang="en-US" altLang="ko-KR" sz="1400" dirty="0">
                  <a:solidFill>
                    <a:schemeClr val="tx1">
                      <a:lumMod val="75000"/>
                      <a:lumOff val="25000"/>
                    </a:schemeClr>
                  </a:solidFill>
                  <a:cs typeface="Arial" pitchFamily="34" charset="0"/>
                </a:rPr>
                <a:t>Text  Here</a:t>
              </a:r>
              <a:endParaRPr lang="ko-KR" altLang="en-US" sz="14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535DB898-B58C-45FF-A13C-6C685E2979EF}"/>
                </a:ext>
              </a:extLst>
            </p:cNvPr>
            <p:cNvSpPr txBox="1"/>
            <p:nvPr/>
          </p:nvSpPr>
          <p:spPr>
            <a:xfrm>
              <a:off x="3131840" y="2469762"/>
              <a:ext cx="309634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p>
          </p:txBody>
        </p:sp>
      </p:grpSp>
      <p:grpSp>
        <p:nvGrpSpPr>
          <p:cNvPr id="24" name="Group 23">
            <a:extLst>
              <a:ext uri="{FF2B5EF4-FFF2-40B4-BE49-F238E27FC236}">
                <a16:creationId xmlns:a16="http://schemas.microsoft.com/office/drawing/2014/main" id="{71AA9675-8533-452A-BAD1-3E43E9153333}"/>
              </a:ext>
            </a:extLst>
          </p:cNvPr>
          <p:cNvGrpSpPr/>
          <p:nvPr/>
        </p:nvGrpSpPr>
        <p:grpSpPr>
          <a:xfrm>
            <a:off x="6119241" y="2707196"/>
            <a:ext cx="1818547" cy="911229"/>
            <a:chOff x="3131840" y="2204864"/>
            <a:chExt cx="3096344" cy="911229"/>
          </a:xfrm>
        </p:grpSpPr>
        <p:sp>
          <p:nvSpPr>
            <p:cNvPr id="25" name="TextBox 24">
              <a:extLst>
                <a:ext uri="{FF2B5EF4-FFF2-40B4-BE49-F238E27FC236}">
                  <a16:creationId xmlns:a16="http://schemas.microsoft.com/office/drawing/2014/main" id="{1EEB043B-ED32-491E-80D5-A5E3924A6890}"/>
                </a:ext>
              </a:extLst>
            </p:cNvPr>
            <p:cNvSpPr txBox="1"/>
            <p:nvPr/>
          </p:nvSpPr>
          <p:spPr>
            <a:xfrm>
              <a:off x="3131840" y="2204864"/>
              <a:ext cx="3096344" cy="307777"/>
            </a:xfrm>
            <a:prstGeom prst="rect">
              <a:avLst/>
            </a:prstGeom>
            <a:noFill/>
          </p:spPr>
          <p:txBody>
            <a:bodyPr wrap="square" rtlCol="0" anchor="ctr">
              <a:spAutoFit/>
            </a:bodyPr>
            <a:lstStyle/>
            <a:p>
              <a:r>
                <a:rPr lang="en-US" altLang="ko-KR" sz="1400" dirty="0">
                  <a:solidFill>
                    <a:schemeClr val="tx1">
                      <a:lumMod val="75000"/>
                      <a:lumOff val="25000"/>
                    </a:schemeClr>
                  </a:solidFill>
                  <a:cs typeface="Arial" pitchFamily="34" charset="0"/>
                </a:rPr>
                <a:t>Text  Here</a:t>
              </a:r>
              <a:endParaRPr lang="ko-KR" altLang="en-US" sz="1400"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E56BC125-F404-450F-ADB0-19CF8AE784A8}"/>
                </a:ext>
              </a:extLst>
            </p:cNvPr>
            <p:cNvSpPr txBox="1"/>
            <p:nvPr/>
          </p:nvSpPr>
          <p:spPr>
            <a:xfrm>
              <a:off x="3131840" y="2469762"/>
              <a:ext cx="309634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p>
          </p:txBody>
        </p:sp>
      </p:grpSp>
      <p:grpSp>
        <p:nvGrpSpPr>
          <p:cNvPr id="27" name="Group 26">
            <a:extLst>
              <a:ext uri="{FF2B5EF4-FFF2-40B4-BE49-F238E27FC236}">
                <a16:creationId xmlns:a16="http://schemas.microsoft.com/office/drawing/2014/main" id="{FB95E18B-D819-4A54-8359-A92060CF0E28}"/>
              </a:ext>
            </a:extLst>
          </p:cNvPr>
          <p:cNvGrpSpPr/>
          <p:nvPr/>
        </p:nvGrpSpPr>
        <p:grpSpPr>
          <a:xfrm>
            <a:off x="7706177" y="1787239"/>
            <a:ext cx="1818547" cy="911229"/>
            <a:chOff x="3131840" y="2204864"/>
            <a:chExt cx="3096344" cy="911229"/>
          </a:xfrm>
        </p:grpSpPr>
        <p:sp>
          <p:nvSpPr>
            <p:cNvPr id="28" name="TextBox 27">
              <a:extLst>
                <a:ext uri="{FF2B5EF4-FFF2-40B4-BE49-F238E27FC236}">
                  <a16:creationId xmlns:a16="http://schemas.microsoft.com/office/drawing/2014/main" id="{199F55F8-3D4B-408F-9F9F-B558A5F73024}"/>
                </a:ext>
              </a:extLst>
            </p:cNvPr>
            <p:cNvSpPr txBox="1"/>
            <p:nvPr/>
          </p:nvSpPr>
          <p:spPr>
            <a:xfrm>
              <a:off x="3131840" y="2204864"/>
              <a:ext cx="3096344" cy="307777"/>
            </a:xfrm>
            <a:prstGeom prst="rect">
              <a:avLst/>
            </a:prstGeom>
            <a:noFill/>
          </p:spPr>
          <p:txBody>
            <a:bodyPr wrap="square" rtlCol="0" anchor="ctr">
              <a:spAutoFit/>
            </a:bodyPr>
            <a:lstStyle/>
            <a:p>
              <a:r>
                <a:rPr lang="en-US" altLang="ko-KR" sz="1400" dirty="0">
                  <a:solidFill>
                    <a:schemeClr val="tx1">
                      <a:lumMod val="75000"/>
                      <a:lumOff val="25000"/>
                    </a:schemeClr>
                  </a:solidFill>
                  <a:cs typeface="Arial" pitchFamily="34" charset="0"/>
                </a:rPr>
                <a:t>Text  Here</a:t>
              </a:r>
              <a:endParaRPr lang="ko-KR" altLang="en-US" sz="1400"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D8043B30-8EEA-4332-A00F-611A8A12AE6E}"/>
                </a:ext>
              </a:extLst>
            </p:cNvPr>
            <p:cNvSpPr txBox="1"/>
            <p:nvPr/>
          </p:nvSpPr>
          <p:spPr>
            <a:xfrm>
              <a:off x="3131840" y="2469762"/>
              <a:ext cx="309634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p>
          </p:txBody>
        </p:sp>
      </p:grpSp>
      <p:grpSp>
        <p:nvGrpSpPr>
          <p:cNvPr id="30" name="Group 29">
            <a:extLst>
              <a:ext uri="{FF2B5EF4-FFF2-40B4-BE49-F238E27FC236}">
                <a16:creationId xmlns:a16="http://schemas.microsoft.com/office/drawing/2014/main" id="{0E87B124-EDE4-4694-AAA5-92E404D1306D}"/>
              </a:ext>
            </a:extLst>
          </p:cNvPr>
          <p:cNvGrpSpPr/>
          <p:nvPr/>
        </p:nvGrpSpPr>
        <p:grpSpPr>
          <a:xfrm>
            <a:off x="9293114" y="867282"/>
            <a:ext cx="1818547" cy="911229"/>
            <a:chOff x="3131840" y="2204864"/>
            <a:chExt cx="3096344" cy="911229"/>
          </a:xfrm>
        </p:grpSpPr>
        <p:sp>
          <p:nvSpPr>
            <p:cNvPr id="31" name="TextBox 30">
              <a:extLst>
                <a:ext uri="{FF2B5EF4-FFF2-40B4-BE49-F238E27FC236}">
                  <a16:creationId xmlns:a16="http://schemas.microsoft.com/office/drawing/2014/main" id="{ABC54980-0CCF-4BBE-9060-3BF6D8B77414}"/>
                </a:ext>
              </a:extLst>
            </p:cNvPr>
            <p:cNvSpPr txBox="1"/>
            <p:nvPr/>
          </p:nvSpPr>
          <p:spPr>
            <a:xfrm>
              <a:off x="3131840" y="2204864"/>
              <a:ext cx="3096344" cy="307777"/>
            </a:xfrm>
            <a:prstGeom prst="rect">
              <a:avLst/>
            </a:prstGeom>
            <a:noFill/>
          </p:spPr>
          <p:txBody>
            <a:bodyPr wrap="square" rtlCol="0" anchor="ctr">
              <a:spAutoFit/>
            </a:bodyPr>
            <a:lstStyle/>
            <a:p>
              <a:r>
                <a:rPr lang="en-US" altLang="ko-KR" sz="1400" dirty="0">
                  <a:solidFill>
                    <a:schemeClr val="tx1">
                      <a:lumMod val="75000"/>
                      <a:lumOff val="25000"/>
                    </a:schemeClr>
                  </a:solidFill>
                  <a:cs typeface="Arial" pitchFamily="34" charset="0"/>
                </a:rPr>
                <a:t>Text  Here</a:t>
              </a:r>
              <a:endParaRPr lang="ko-KR" altLang="en-US" sz="1400"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33C75EC7-1AEB-49ED-A6BB-FBE088A429E1}"/>
                </a:ext>
              </a:extLst>
            </p:cNvPr>
            <p:cNvSpPr txBox="1"/>
            <p:nvPr/>
          </p:nvSpPr>
          <p:spPr>
            <a:xfrm>
              <a:off x="3131840" y="2469762"/>
              <a:ext cx="309634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p>
          </p:txBody>
        </p:sp>
      </p:grpSp>
      <p:sp>
        <p:nvSpPr>
          <p:cNvPr id="34" name="TextBox 33">
            <a:extLst>
              <a:ext uri="{FF2B5EF4-FFF2-40B4-BE49-F238E27FC236}">
                <a16:creationId xmlns:a16="http://schemas.microsoft.com/office/drawing/2014/main" id="{975B53D4-842A-4E53-9529-1C16FB1A2F29}"/>
              </a:ext>
            </a:extLst>
          </p:cNvPr>
          <p:cNvSpPr txBox="1"/>
          <p:nvPr/>
        </p:nvSpPr>
        <p:spPr>
          <a:xfrm>
            <a:off x="4962183" y="6175598"/>
            <a:ext cx="989557" cy="338554"/>
          </a:xfrm>
          <a:prstGeom prst="rect">
            <a:avLst/>
          </a:prstGeom>
          <a:noFill/>
        </p:spPr>
        <p:txBody>
          <a:bodyPr wrap="square" rtlCol="0" anchor="ctr">
            <a:spAutoFit/>
          </a:bodyPr>
          <a:lstStyle/>
          <a:p>
            <a:pPr algn="ctr"/>
            <a:r>
              <a:rPr lang="en-US" altLang="ko-KR" sz="1600" dirty="0">
                <a:solidFill>
                  <a:schemeClr val="tx1">
                    <a:lumMod val="75000"/>
                    <a:lumOff val="25000"/>
                  </a:schemeClr>
                </a:solidFill>
                <a:cs typeface="Arial" pitchFamily="34" charset="0"/>
              </a:rPr>
              <a:t>Step 1</a:t>
            </a:r>
            <a:endParaRPr lang="ko-KR" altLang="en-US" sz="1600" dirty="0">
              <a:solidFill>
                <a:schemeClr val="tx1">
                  <a:lumMod val="75000"/>
                  <a:lumOff val="25000"/>
                </a:schemeClr>
              </a:solidFill>
              <a:cs typeface="Arial" pitchFamily="34" charset="0"/>
            </a:endParaRPr>
          </a:p>
        </p:txBody>
      </p:sp>
      <p:sp>
        <p:nvSpPr>
          <p:cNvPr id="35" name="TextBox 34">
            <a:extLst>
              <a:ext uri="{FF2B5EF4-FFF2-40B4-BE49-F238E27FC236}">
                <a16:creationId xmlns:a16="http://schemas.microsoft.com/office/drawing/2014/main" id="{0538E9A7-62A5-441E-9AED-8C4362090F3A}"/>
              </a:ext>
            </a:extLst>
          </p:cNvPr>
          <p:cNvSpPr txBox="1"/>
          <p:nvPr/>
        </p:nvSpPr>
        <p:spPr>
          <a:xfrm>
            <a:off x="6558987" y="5268815"/>
            <a:ext cx="989557" cy="338554"/>
          </a:xfrm>
          <a:prstGeom prst="rect">
            <a:avLst/>
          </a:prstGeom>
          <a:noFill/>
        </p:spPr>
        <p:txBody>
          <a:bodyPr wrap="square" rtlCol="0" anchor="ctr">
            <a:spAutoFit/>
          </a:bodyPr>
          <a:lstStyle/>
          <a:p>
            <a:pPr algn="ctr"/>
            <a:r>
              <a:rPr lang="en-US" altLang="ko-KR" sz="1600" dirty="0">
                <a:solidFill>
                  <a:schemeClr val="tx1">
                    <a:lumMod val="75000"/>
                    <a:lumOff val="25000"/>
                  </a:schemeClr>
                </a:solidFill>
                <a:cs typeface="Arial" pitchFamily="34" charset="0"/>
              </a:rPr>
              <a:t>Step 2</a:t>
            </a:r>
            <a:endParaRPr lang="ko-KR" altLang="en-US" sz="1600"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id="{E28BAC81-66FC-4C2D-9946-9F641792C485}"/>
              </a:ext>
            </a:extLst>
          </p:cNvPr>
          <p:cNvSpPr txBox="1"/>
          <p:nvPr/>
        </p:nvSpPr>
        <p:spPr>
          <a:xfrm>
            <a:off x="8155791" y="4362032"/>
            <a:ext cx="989557" cy="338554"/>
          </a:xfrm>
          <a:prstGeom prst="rect">
            <a:avLst/>
          </a:prstGeom>
          <a:noFill/>
        </p:spPr>
        <p:txBody>
          <a:bodyPr wrap="square" rtlCol="0" anchor="ctr">
            <a:spAutoFit/>
          </a:bodyPr>
          <a:lstStyle/>
          <a:p>
            <a:pPr algn="ctr"/>
            <a:r>
              <a:rPr lang="en-US" altLang="ko-KR" sz="1600" dirty="0">
                <a:solidFill>
                  <a:schemeClr val="tx1">
                    <a:lumMod val="75000"/>
                    <a:lumOff val="25000"/>
                  </a:schemeClr>
                </a:solidFill>
                <a:cs typeface="Arial" pitchFamily="34" charset="0"/>
              </a:rPr>
              <a:t>Step 3</a:t>
            </a:r>
            <a:endParaRPr lang="ko-KR" altLang="en-US" sz="1600"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77F3E112-F5D2-4620-9E87-4EB81C76F6A1}"/>
              </a:ext>
            </a:extLst>
          </p:cNvPr>
          <p:cNvSpPr txBox="1"/>
          <p:nvPr/>
        </p:nvSpPr>
        <p:spPr>
          <a:xfrm>
            <a:off x="9752595" y="3455249"/>
            <a:ext cx="989557" cy="338554"/>
          </a:xfrm>
          <a:prstGeom prst="rect">
            <a:avLst/>
          </a:prstGeom>
          <a:noFill/>
        </p:spPr>
        <p:txBody>
          <a:bodyPr wrap="square" rtlCol="0" anchor="ctr">
            <a:spAutoFit/>
          </a:bodyPr>
          <a:lstStyle/>
          <a:p>
            <a:pPr algn="ctr"/>
            <a:r>
              <a:rPr lang="en-US" altLang="ko-KR" sz="1600" dirty="0">
                <a:solidFill>
                  <a:schemeClr val="tx1">
                    <a:lumMod val="75000"/>
                    <a:lumOff val="25000"/>
                  </a:schemeClr>
                </a:solidFill>
                <a:cs typeface="Arial" pitchFamily="34" charset="0"/>
              </a:rPr>
              <a:t>Step 4</a:t>
            </a: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66085362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직사각형 16">
            <a:extLst>
              <a:ext uri="{FF2B5EF4-FFF2-40B4-BE49-F238E27FC236}">
                <a16:creationId xmlns:a16="http://schemas.microsoft.com/office/drawing/2014/main" id="{D6908497-0028-41E1-9ADC-C46BD8D25318}"/>
              </a:ext>
            </a:extLst>
          </p:cNvPr>
          <p:cNvSpPr/>
          <p:nvPr/>
        </p:nvSpPr>
        <p:spPr>
          <a:xfrm>
            <a:off x="7828722" y="853024"/>
            <a:ext cx="3918575" cy="1754326"/>
          </a:xfrm>
          <a:prstGeom prst="rect">
            <a:avLst/>
          </a:prstGeom>
        </p:spPr>
        <p:txBody>
          <a:bodyPr wrap="square">
            <a:spAutoFit/>
          </a:bodyPr>
          <a:lstStyle/>
          <a:p>
            <a:r>
              <a:rPr lang="en-US" altLang="ko-KR" dirty="0">
                <a:solidFill>
                  <a:schemeClr val="tx1">
                    <a:lumMod val="75000"/>
                    <a:lumOff val="25000"/>
                  </a:schemeClr>
                </a:solidFill>
              </a:rPr>
              <a:t>Get a modern PowerPoint  Presentation that is beautifully designed. I hope and I believe that this Template will your Time, Money and Reputation. Easy to change colors, photos and Text. </a:t>
            </a:r>
            <a:endParaRPr lang="ko-KR" altLang="en-US" dirty="0">
              <a:solidFill>
                <a:schemeClr val="tx1">
                  <a:lumMod val="75000"/>
                  <a:lumOff val="25000"/>
                </a:schemeClr>
              </a:solidFill>
            </a:endParaRPr>
          </a:p>
        </p:txBody>
      </p:sp>
      <p:sp>
        <p:nvSpPr>
          <p:cNvPr id="18" name="TextBox 17">
            <a:extLst>
              <a:ext uri="{FF2B5EF4-FFF2-40B4-BE49-F238E27FC236}">
                <a16:creationId xmlns:a16="http://schemas.microsoft.com/office/drawing/2014/main" id="{F8EBAA04-754A-4E4A-97F8-D45AF291497A}"/>
              </a:ext>
            </a:extLst>
          </p:cNvPr>
          <p:cNvSpPr txBox="1"/>
          <p:nvPr/>
        </p:nvSpPr>
        <p:spPr>
          <a:xfrm>
            <a:off x="9334536" y="5806529"/>
            <a:ext cx="2412762" cy="307777"/>
          </a:xfrm>
          <a:prstGeom prst="rect">
            <a:avLst/>
          </a:prstGeom>
          <a:solidFill>
            <a:schemeClr val="accent4"/>
          </a:solidFill>
        </p:spPr>
        <p:txBody>
          <a:bodyPr wrap="square" rtlCol="0">
            <a:spAutoFit/>
          </a:bodyPr>
          <a:lstStyle/>
          <a:p>
            <a:pPr algn="ctr"/>
            <a:r>
              <a:rPr lang="en-US" altLang="ko-KR" sz="1400" b="1" dirty="0">
                <a:solidFill>
                  <a:schemeClr val="bg1"/>
                </a:solidFill>
                <a:cs typeface="Arial" pitchFamily="34" charset="0"/>
              </a:rPr>
              <a:t>Simple  Presentation</a:t>
            </a:r>
            <a:endParaRPr lang="ko-KR" altLang="en-US" sz="1400" b="1" dirty="0">
              <a:solidFill>
                <a:schemeClr val="bg1"/>
              </a:solidFill>
              <a:cs typeface="Arial" pitchFamily="34" charset="0"/>
            </a:endParaRPr>
          </a:p>
        </p:txBody>
      </p:sp>
      <p:sp>
        <p:nvSpPr>
          <p:cNvPr id="3" name="Picture Placeholder 2">
            <a:extLst>
              <a:ext uri="{FF2B5EF4-FFF2-40B4-BE49-F238E27FC236}">
                <a16:creationId xmlns:a16="http://schemas.microsoft.com/office/drawing/2014/main" id="{3542427A-0553-4374-929A-C3F476F162DD}"/>
              </a:ext>
            </a:extLst>
          </p:cNvPr>
          <p:cNvSpPr>
            <a:spLocks noGrp="1"/>
          </p:cNvSpPr>
          <p:nvPr>
            <p:ph type="pic" sz="quarter" idx="10"/>
          </p:nvPr>
        </p:nvSpPr>
        <p:spPr>
          <a:xfrm>
            <a:off x="238056" y="395625"/>
            <a:ext cx="4125224" cy="6033194"/>
          </a:xfrm>
        </p:spPr>
      </p:sp>
      <p:sp>
        <p:nvSpPr>
          <p:cNvPr id="5" name="Picture Placeholder 4">
            <a:extLst>
              <a:ext uri="{FF2B5EF4-FFF2-40B4-BE49-F238E27FC236}">
                <a16:creationId xmlns:a16="http://schemas.microsoft.com/office/drawing/2014/main" id="{1C7D2612-1D9F-4C16-B8C4-9907F02E1FAD}"/>
              </a:ext>
            </a:extLst>
          </p:cNvPr>
          <p:cNvSpPr>
            <a:spLocks noGrp="1"/>
          </p:cNvSpPr>
          <p:nvPr>
            <p:ph type="pic" sz="quarter" idx="65"/>
          </p:nvPr>
        </p:nvSpPr>
        <p:spPr/>
      </p:sp>
      <p:sp>
        <p:nvSpPr>
          <p:cNvPr id="16" name="Text Placeholder 13">
            <a:extLst>
              <a:ext uri="{FF2B5EF4-FFF2-40B4-BE49-F238E27FC236}">
                <a16:creationId xmlns:a16="http://schemas.microsoft.com/office/drawing/2014/main" id="{5E42F44F-03B8-42D5-8585-5B65DF7BA732}"/>
              </a:ext>
            </a:extLst>
          </p:cNvPr>
          <p:cNvSpPr txBox="1">
            <a:spLocks/>
          </p:cNvSpPr>
          <p:nvPr/>
        </p:nvSpPr>
        <p:spPr>
          <a:xfrm>
            <a:off x="3678846" y="3430280"/>
            <a:ext cx="2891365" cy="175787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altLang="ko-KR" sz="3600" b="1" dirty="0">
                <a:solidFill>
                  <a:schemeClr val="bg1"/>
                </a:solidFill>
                <a:latin typeface="+mj-lt"/>
                <a:cs typeface="Arial" pitchFamily="34" charset="0"/>
              </a:rPr>
              <a:t>Graphic Infographic Designed</a:t>
            </a:r>
          </a:p>
        </p:txBody>
      </p:sp>
    </p:spTree>
    <p:extLst>
      <p:ext uri="{BB962C8B-B14F-4D97-AF65-F5344CB8AC3E}">
        <p14:creationId xmlns:p14="http://schemas.microsoft.com/office/powerpoint/2010/main" val="390273306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46AEBB3-9E75-48B7-B7C9-0DE4010FE3AC}"/>
              </a:ext>
            </a:extLst>
          </p:cNvPr>
          <p:cNvGrpSpPr/>
          <p:nvPr/>
        </p:nvGrpSpPr>
        <p:grpSpPr>
          <a:xfrm>
            <a:off x="7198661" y="978841"/>
            <a:ext cx="4075512" cy="4900317"/>
            <a:chOff x="1174375" y="2336857"/>
            <a:chExt cx="1410352" cy="1695780"/>
          </a:xfrm>
        </p:grpSpPr>
        <p:sp>
          <p:nvSpPr>
            <p:cNvPr id="4" name="Graphic 2">
              <a:extLst>
                <a:ext uri="{FF2B5EF4-FFF2-40B4-BE49-F238E27FC236}">
                  <a16:creationId xmlns:a16="http://schemas.microsoft.com/office/drawing/2014/main" id="{DB75A3A8-8765-4E61-8909-8E9044D01F3F}"/>
                </a:ext>
              </a:extLst>
            </p:cNvPr>
            <p:cNvSpPr/>
            <p:nvPr/>
          </p:nvSpPr>
          <p:spPr>
            <a:xfrm>
              <a:off x="1174375" y="2336857"/>
              <a:ext cx="1410352" cy="16957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accent1"/>
            </a:solidFill>
            <a:ln w="952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56124444-64AF-4DA6-A330-3FE2402D472E}"/>
                </a:ext>
              </a:extLst>
            </p:cNvPr>
            <p:cNvGrpSpPr/>
            <p:nvPr/>
          </p:nvGrpSpPr>
          <p:grpSpPr>
            <a:xfrm>
              <a:off x="1684786" y="2516290"/>
              <a:ext cx="702035" cy="687994"/>
              <a:chOff x="1684786" y="2516290"/>
              <a:chExt cx="702035" cy="687994"/>
            </a:xfrm>
          </p:grpSpPr>
          <p:sp>
            <p:nvSpPr>
              <p:cNvPr id="6" name="Graphic 4">
                <a:extLst>
                  <a:ext uri="{FF2B5EF4-FFF2-40B4-BE49-F238E27FC236}">
                    <a16:creationId xmlns:a16="http://schemas.microsoft.com/office/drawing/2014/main" id="{F8F33F1F-3165-4A87-A049-F5D6ED47BBCC}"/>
                  </a:ext>
                </a:extLst>
              </p:cNvPr>
              <p:cNvSpPr/>
              <p:nvPr/>
            </p:nvSpPr>
            <p:spPr>
              <a:xfrm>
                <a:off x="1684786" y="2516290"/>
                <a:ext cx="702035" cy="687994"/>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bg1"/>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81C5C032-FF37-4EDE-9D42-5F99473BE38E}"/>
                  </a:ext>
                </a:extLst>
              </p:cNvPr>
              <p:cNvSpPr/>
              <p:nvPr/>
            </p:nvSpPr>
            <p:spPr>
              <a:xfrm>
                <a:off x="1861870" y="2758332"/>
                <a:ext cx="330249" cy="218182"/>
              </a:xfrm>
              <a:custGeom>
                <a:avLst/>
                <a:gdLst/>
                <a:ahLst/>
                <a:cxnLst/>
                <a:rect l="l" t="t" r="r" b="b"/>
                <a:pathLst>
                  <a:path w="330249" h="218182">
                    <a:moveTo>
                      <a:pt x="117946" y="56554"/>
                    </a:moveTo>
                    <a:lnTo>
                      <a:pt x="94115" y="134987"/>
                    </a:lnTo>
                    <a:lnTo>
                      <a:pt x="142028" y="134987"/>
                    </a:lnTo>
                    <a:close/>
                    <a:moveTo>
                      <a:pt x="262681" y="0"/>
                    </a:moveTo>
                    <a:lnTo>
                      <a:pt x="330249" y="0"/>
                    </a:lnTo>
                    <a:lnTo>
                      <a:pt x="330249" y="218182"/>
                    </a:lnTo>
                    <a:lnTo>
                      <a:pt x="262681" y="218182"/>
                    </a:lnTo>
                    <a:close/>
                    <a:moveTo>
                      <a:pt x="82004" y="0"/>
                    </a:moveTo>
                    <a:lnTo>
                      <a:pt x="155544" y="0"/>
                    </a:lnTo>
                    <a:lnTo>
                      <a:pt x="237529" y="218182"/>
                    </a:lnTo>
                    <a:lnTo>
                      <a:pt x="166929" y="218182"/>
                    </a:lnTo>
                    <a:lnTo>
                      <a:pt x="156013" y="182165"/>
                    </a:lnTo>
                    <a:lnTo>
                      <a:pt x="79472" y="182165"/>
                    </a:lnTo>
                    <a:lnTo>
                      <a:pt x="68837" y="218182"/>
                    </a:lnTo>
                    <a:lnTo>
                      <a:pt x="0" y="218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 name="Rectangle 7">
            <a:extLst>
              <a:ext uri="{FF2B5EF4-FFF2-40B4-BE49-F238E27FC236}">
                <a16:creationId xmlns:a16="http://schemas.microsoft.com/office/drawing/2014/main" id="{C212BC73-D10B-4ABF-97ED-39822C5F1E89}"/>
              </a:ext>
            </a:extLst>
          </p:cNvPr>
          <p:cNvSpPr/>
          <p:nvPr/>
        </p:nvSpPr>
        <p:spPr>
          <a:xfrm>
            <a:off x="683702" y="661576"/>
            <a:ext cx="5412298" cy="923330"/>
          </a:xfrm>
          <a:prstGeom prst="rect">
            <a:avLst/>
          </a:prstGeom>
        </p:spPr>
        <p:txBody>
          <a:bodyPr wrap="square">
            <a:spAutoFit/>
          </a:bodyPr>
          <a:lstStyle/>
          <a:p>
            <a:pPr algn="dist"/>
            <a:r>
              <a:rPr lang="en-US" sz="5400" dirty="0">
                <a:solidFill>
                  <a:schemeClr val="accent4"/>
                </a:solidFill>
              </a:rPr>
              <a:t>ARTIFICIAL</a:t>
            </a:r>
          </a:p>
        </p:txBody>
      </p:sp>
      <p:sp>
        <p:nvSpPr>
          <p:cNvPr id="10" name="Rectangle 9">
            <a:extLst>
              <a:ext uri="{FF2B5EF4-FFF2-40B4-BE49-F238E27FC236}">
                <a16:creationId xmlns:a16="http://schemas.microsoft.com/office/drawing/2014/main" id="{8E32A131-0733-43E0-B30F-86C1DCAA063B}"/>
              </a:ext>
            </a:extLst>
          </p:cNvPr>
          <p:cNvSpPr/>
          <p:nvPr/>
        </p:nvSpPr>
        <p:spPr>
          <a:xfrm>
            <a:off x="683702" y="1534158"/>
            <a:ext cx="5412301" cy="923330"/>
          </a:xfrm>
          <a:prstGeom prst="rect">
            <a:avLst/>
          </a:prstGeom>
        </p:spPr>
        <p:txBody>
          <a:bodyPr wrap="square">
            <a:spAutoFit/>
          </a:bodyPr>
          <a:lstStyle/>
          <a:p>
            <a:pPr algn="dist"/>
            <a:r>
              <a:rPr lang="en-US" sz="5400" dirty="0"/>
              <a:t>INTELLIGENCE</a:t>
            </a:r>
          </a:p>
        </p:txBody>
      </p:sp>
      <p:sp>
        <p:nvSpPr>
          <p:cNvPr id="13" name="TextBox 12">
            <a:extLst>
              <a:ext uri="{FF2B5EF4-FFF2-40B4-BE49-F238E27FC236}">
                <a16:creationId xmlns:a16="http://schemas.microsoft.com/office/drawing/2014/main" id="{C2D26A5C-D3E8-4FFA-9E86-BE5A954AAF00}"/>
              </a:ext>
            </a:extLst>
          </p:cNvPr>
          <p:cNvSpPr txBox="1"/>
          <p:nvPr/>
        </p:nvSpPr>
        <p:spPr>
          <a:xfrm>
            <a:off x="683702" y="2760727"/>
            <a:ext cx="5620383" cy="646331"/>
          </a:xfrm>
          <a:prstGeom prst="rect">
            <a:avLst/>
          </a:prstGeom>
          <a:noFill/>
        </p:spPr>
        <p:txBody>
          <a:bodyPr wrap="square" rtlCol="0" anchor="ctr">
            <a:spAutoFit/>
          </a:bodyPr>
          <a:lstStyle/>
          <a:p>
            <a:r>
              <a:rPr lang="en-GB" altLang="ko-KR" dirty="0">
                <a:solidFill>
                  <a:schemeClr val="accent4"/>
                </a:solidFill>
                <a:cs typeface="Arial" pitchFamily="34" charset="0"/>
              </a:rPr>
              <a:t>ALLPPT </a:t>
            </a:r>
            <a:r>
              <a:rPr lang="en-GB" altLang="ko-KR" dirty="0">
                <a:solidFill>
                  <a:schemeClr val="tx1">
                    <a:lumMod val="75000"/>
                    <a:lumOff val="25000"/>
                  </a:schemeClr>
                </a:solidFill>
                <a:cs typeface="Arial" pitchFamily="34" charset="0"/>
              </a:rPr>
              <a:t>Layout</a:t>
            </a:r>
          </a:p>
          <a:p>
            <a:r>
              <a:rPr lang="en-GB" altLang="ko-KR" dirty="0">
                <a:solidFill>
                  <a:schemeClr val="tx1">
                    <a:lumMod val="75000"/>
                    <a:lumOff val="25000"/>
                  </a:schemeClr>
                </a:solidFill>
                <a:cs typeface="Arial" pitchFamily="34" charset="0"/>
              </a:rPr>
              <a:t>Clean Text Slide for your </a:t>
            </a:r>
            <a:r>
              <a:rPr lang="en-GB" altLang="ko-KR" dirty="0">
                <a:solidFill>
                  <a:schemeClr val="accent4"/>
                </a:solidFill>
                <a:cs typeface="Arial" pitchFamily="34" charset="0"/>
              </a:rPr>
              <a:t>Presentation</a:t>
            </a:r>
            <a:endParaRPr lang="ko-KR" altLang="en-US" dirty="0">
              <a:solidFill>
                <a:schemeClr val="accent4"/>
              </a:solidFill>
              <a:cs typeface="Arial" pitchFamily="34" charset="0"/>
            </a:endParaRPr>
          </a:p>
        </p:txBody>
      </p:sp>
      <p:sp>
        <p:nvSpPr>
          <p:cNvPr id="14" name="TextBox 13">
            <a:extLst>
              <a:ext uri="{FF2B5EF4-FFF2-40B4-BE49-F238E27FC236}">
                <a16:creationId xmlns:a16="http://schemas.microsoft.com/office/drawing/2014/main" id="{56962375-4251-483A-8505-849A0197F623}"/>
              </a:ext>
            </a:extLst>
          </p:cNvPr>
          <p:cNvSpPr txBox="1"/>
          <p:nvPr/>
        </p:nvSpPr>
        <p:spPr>
          <a:xfrm>
            <a:off x="683703" y="3485590"/>
            <a:ext cx="5769852" cy="2308324"/>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You can simply impress your audience and add a unique zing and appeal to your Presentations. Easy to change colors, photos and Text. I hope and I believe that this Template will your Time, Money and Reputation. You can simply impress your audience and add a unique zing and appeal to your Presentations. Easy to change colors, photos and Text. Easy to change colors, photos and Text. I hope and I believe that this Template will your Time, Money and Reputation.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54568817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Graphic 35">
            <a:extLst>
              <a:ext uri="{FF2B5EF4-FFF2-40B4-BE49-F238E27FC236}">
                <a16:creationId xmlns:a16="http://schemas.microsoft.com/office/drawing/2014/main" id="{4F3E1F45-6B3F-46A1-82A6-7F2F85378728}"/>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748999" y="1567127"/>
            <a:ext cx="2689294" cy="2463620"/>
          </a:xfrm>
          <a:prstGeom prst="rect">
            <a:avLst/>
          </a:prstGeom>
        </p:spPr>
      </p:pic>
      <p:sp>
        <p:nvSpPr>
          <p:cNvPr id="2" name="Text Placeholder 1">
            <a:extLst>
              <a:ext uri="{FF2B5EF4-FFF2-40B4-BE49-F238E27FC236}">
                <a16:creationId xmlns:a16="http://schemas.microsoft.com/office/drawing/2014/main" id="{D022E871-BF84-47EF-8EBE-D7BBF73D95D7}"/>
              </a:ext>
            </a:extLst>
          </p:cNvPr>
          <p:cNvSpPr>
            <a:spLocks noGrp="1"/>
          </p:cNvSpPr>
          <p:nvPr>
            <p:ph type="body" sz="quarter" idx="10"/>
          </p:nvPr>
        </p:nvSpPr>
        <p:spPr/>
        <p:txBody>
          <a:bodyPr/>
          <a:lstStyle/>
          <a:p>
            <a:r>
              <a:rPr lang="en-US" dirty="0"/>
              <a:t>Infographic Style</a:t>
            </a:r>
          </a:p>
        </p:txBody>
      </p:sp>
      <p:cxnSp>
        <p:nvCxnSpPr>
          <p:cNvPr id="3" name="Straight Connector 2">
            <a:extLst>
              <a:ext uri="{FF2B5EF4-FFF2-40B4-BE49-F238E27FC236}">
                <a16:creationId xmlns:a16="http://schemas.microsoft.com/office/drawing/2014/main" id="{C27367EC-D624-4AA8-9796-F91C974FA1BA}"/>
              </a:ext>
            </a:extLst>
          </p:cNvPr>
          <p:cNvCxnSpPr>
            <a:cxnSpLocks/>
          </p:cNvCxnSpPr>
          <p:nvPr/>
        </p:nvCxnSpPr>
        <p:spPr>
          <a:xfrm flipV="1">
            <a:off x="1033001" y="1831530"/>
            <a:ext cx="4284000" cy="14108"/>
          </a:xfrm>
          <a:prstGeom prst="line">
            <a:avLst/>
          </a:prstGeom>
          <a:ln w="15875">
            <a:solidFill>
              <a:schemeClr val="accent1"/>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2C213B94-982C-49DA-98A9-8965726605B4}"/>
              </a:ext>
            </a:extLst>
          </p:cNvPr>
          <p:cNvCxnSpPr>
            <a:cxnSpLocks/>
          </p:cNvCxnSpPr>
          <p:nvPr/>
        </p:nvCxnSpPr>
        <p:spPr>
          <a:xfrm>
            <a:off x="6837146" y="1831530"/>
            <a:ext cx="4284000" cy="14108"/>
          </a:xfrm>
          <a:prstGeom prst="line">
            <a:avLst/>
          </a:prstGeom>
          <a:ln w="15875">
            <a:solidFill>
              <a:schemeClr val="accent1"/>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grpSp>
        <p:nvGrpSpPr>
          <p:cNvPr id="5" name="그룹 18">
            <a:extLst>
              <a:ext uri="{FF2B5EF4-FFF2-40B4-BE49-F238E27FC236}">
                <a16:creationId xmlns:a16="http://schemas.microsoft.com/office/drawing/2014/main" id="{D144EBB9-6F45-45B3-8F98-FD4ABE344C50}"/>
              </a:ext>
            </a:extLst>
          </p:cNvPr>
          <p:cNvGrpSpPr/>
          <p:nvPr/>
        </p:nvGrpSpPr>
        <p:grpSpPr>
          <a:xfrm>
            <a:off x="1298991" y="1975546"/>
            <a:ext cx="1923387" cy="805159"/>
            <a:chOff x="1316574" y="2133806"/>
            <a:chExt cx="1652623" cy="805159"/>
          </a:xfrm>
        </p:grpSpPr>
        <p:sp>
          <p:nvSpPr>
            <p:cNvPr id="6" name="TextBox 5">
              <a:extLst>
                <a:ext uri="{FF2B5EF4-FFF2-40B4-BE49-F238E27FC236}">
                  <a16:creationId xmlns:a16="http://schemas.microsoft.com/office/drawing/2014/main" id="{EF9CA652-AAC0-4133-BD29-ACA302B62717}"/>
                </a:ext>
              </a:extLst>
            </p:cNvPr>
            <p:cNvSpPr txBox="1"/>
            <p:nvPr/>
          </p:nvSpPr>
          <p:spPr>
            <a:xfrm>
              <a:off x="1316574" y="2384967"/>
              <a:ext cx="1644321" cy="553998"/>
            </a:xfrm>
            <a:prstGeom prst="rect">
              <a:avLst/>
            </a:prstGeom>
            <a:noFill/>
          </p:spPr>
          <p:txBody>
            <a:bodyPr wrap="square" lIns="0" tIns="0" rIns="0" bIns="0" rtlCol="0">
              <a:spAutoFit/>
            </a:bodyPr>
            <a:lstStyle/>
            <a:p>
              <a:r>
                <a:rPr lang="en-US" altLang="ko-KR" sz="1200" dirty="0">
                  <a:solidFill>
                    <a:schemeClr val="tx1">
                      <a:lumMod val="75000"/>
                      <a:lumOff val="25000"/>
                    </a:schemeClr>
                  </a:solidFill>
                </a:rPr>
                <a:t>Get a modern PowerPoint  Presentation that is beautifully designed.  </a:t>
              </a:r>
            </a:p>
          </p:txBody>
        </p:sp>
        <p:sp>
          <p:nvSpPr>
            <p:cNvPr id="7" name="TextBox 6">
              <a:extLst>
                <a:ext uri="{FF2B5EF4-FFF2-40B4-BE49-F238E27FC236}">
                  <a16:creationId xmlns:a16="http://schemas.microsoft.com/office/drawing/2014/main" id="{04641444-62F1-423A-8E67-FDB84BEA72CA}"/>
                </a:ext>
              </a:extLst>
            </p:cNvPr>
            <p:cNvSpPr txBox="1"/>
            <p:nvPr/>
          </p:nvSpPr>
          <p:spPr>
            <a:xfrm>
              <a:off x="1316574" y="2133806"/>
              <a:ext cx="1652623" cy="215444"/>
            </a:xfrm>
            <a:prstGeom prst="rect">
              <a:avLst/>
            </a:prstGeom>
            <a:noFill/>
          </p:spPr>
          <p:txBody>
            <a:bodyPr wrap="square" lIns="0" tIns="0" rIns="0" bIns="0" rtlCol="0">
              <a:spAutoFit/>
            </a:bodyPr>
            <a:lstStyle/>
            <a:p>
              <a:r>
                <a:rPr lang="en-US" altLang="ko-KR" sz="1400" b="1" dirty="0">
                  <a:solidFill>
                    <a:schemeClr val="accent1"/>
                  </a:solidFill>
                </a:rPr>
                <a:t>VISION</a:t>
              </a:r>
            </a:p>
          </p:txBody>
        </p:sp>
      </p:grpSp>
      <p:grpSp>
        <p:nvGrpSpPr>
          <p:cNvPr id="8" name="그룹 13">
            <a:extLst>
              <a:ext uri="{FF2B5EF4-FFF2-40B4-BE49-F238E27FC236}">
                <a16:creationId xmlns:a16="http://schemas.microsoft.com/office/drawing/2014/main" id="{E5213964-EA53-443F-985D-FB5D77962D47}"/>
              </a:ext>
            </a:extLst>
          </p:cNvPr>
          <p:cNvGrpSpPr/>
          <p:nvPr/>
        </p:nvGrpSpPr>
        <p:grpSpPr>
          <a:xfrm>
            <a:off x="8955274" y="1993778"/>
            <a:ext cx="1880011" cy="805159"/>
            <a:chOff x="9200245" y="2152037"/>
            <a:chExt cx="1652623" cy="805159"/>
          </a:xfrm>
        </p:grpSpPr>
        <p:sp>
          <p:nvSpPr>
            <p:cNvPr id="9" name="TextBox 8">
              <a:extLst>
                <a:ext uri="{FF2B5EF4-FFF2-40B4-BE49-F238E27FC236}">
                  <a16:creationId xmlns:a16="http://schemas.microsoft.com/office/drawing/2014/main" id="{D7F9AEBD-CF49-4888-A748-2FA31CEA0A25}"/>
                </a:ext>
              </a:extLst>
            </p:cNvPr>
            <p:cNvSpPr txBox="1"/>
            <p:nvPr/>
          </p:nvSpPr>
          <p:spPr>
            <a:xfrm>
              <a:off x="9200245" y="2403198"/>
              <a:ext cx="1644321" cy="553998"/>
            </a:xfrm>
            <a:prstGeom prst="rect">
              <a:avLst/>
            </a:prstGeom>
            <a:noFill/>
          </p:spPr>
          <p:txBody>
            <a:bodyPr wrap="square" lIns="0" tIns="0" rIns="0" bIns="0" rtlCol="0">
              <a:spAutoFit/>
            </a:bodyPr>
            <a:lstStyle/>
            <a:p>
              <a:pPr algn="r"/>
              <a:r>
                <a:rPr lang="en-US" altLang="ko-KR" sz="1200" dirty="0">
                  <a:solidFill>
                    <a:schemeClr val="tx1">
                      <a:lumMod val="75000"/>
                      <a:lumOff val="25000"/>
                    </a:schemeClr>
                  </a:solidFill>
                </a:rPr>
                <a:t>Get a modern PowerPoint  Presentation that is beautifully designed.  </a:t>
              </a:r>
            </a:p>
          </p:txBody>
        </p:sp>
        <p:sp>
          <p:nvSpPr>
            <p:cNvPr id="10" name="TextBox 9">
              <a:extLst>
                <a:ext uri="{FF2B5EF4-FFF2-40B4-BE49-F238E27FC236}">
                  <a16:creationId xmlns:a16="http://schemas.microsoft.com/office/drawing/2014/main" id="{C0486220-B651-46DF-A275-98991EF4D3CF}"/>
                </a:ext>
              </a:extLst>
            </p:cNvPr>
            <p:cNvSpPr txBox="1"/>
            <p:nvPr/>
          </p:nvSpPr>
          <p:spPr>
            <a:xfrm>
              <a:off x="9200245" y="2152037"/>
              <a:ext cx="1652623" cy="215444"/>
            </a:xfrm>
            <a:prstGeom prst="rect">
              <a:avLst/>
            </a:prstGeom>
            <a:noFill/>
          </p:spPr>
          <p:txBody>
            <a:bodyPr wrap="square" lIns="0" tIns="0" rIns="0" bIns="0" rtlCol="0">
              <a:spAutoFit/>
            </a:bodyPr>
            <a:lstStyle/>
            <a:p>
              <a:pPr algn="r"/>
              <a:r>
                <a:rPr lang="en-US" altLang="ko-KR" sz="1400" b="1" dirty="0">
                  <a:solidFill>
                    <a:schemeClr val="accent1"/>
                  </a:solidFill>
                </a:rPr>
                <a:t>MISSION</a:t>
              </a:r>
            </a:p>
          </p:txBody>
        </p:sp>
      </p:grpSp>
      <p:sp>
        <p:nvSpPr>
          <p:cNvPr id="11" name="Rounded Rectangular Callout 31">
            <a:extLst>
              <a:ext uri="{FF2B5EF4-FFF2-40B4-BE49-F238E27FC236}">
                <a16:creationId xmlns:a16="http://schemas.microsoft.com/office/drawing/2014/main" id="{FDFDF9E1-F4D2-4A03-9742-4AFE0B15CE5C}"/>
              </a:ext>
            </a:extLst>
          </p:cNvPr>
          <p:cNvSpPr/>
          <p:nvPr/>
        </p:nvSpPr>
        <p:spPr>
          <a:xfrm flipH="1">
            <a:off x="1766846" y="4557178"/>
            <a:ext cx="648072" cy="443458"/>
          </a:xfrm>
          <a:prstGeom prst="wedgeRoundRectCallout">
            <a:avLst>
              <a:gd name="adj1" fmla="val 49715"/>
              <a:gd name="adj2" fmla="val 10003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12" name="그룹 6">
            <a:extLst>
              <a:ext uri="{FF2B5EF4-FFF2-40B4-BE49-F238E27FC236}">
                <a16:creationId xmlns:a16="http://schemas.microsoft.com/office/drawing/2014/main" id="{080401F7-B4F9-4015-8C48-418CAE8361E7}"/>
              </a:ext>
            </a:extLst>
          </p:cNvPr>
          <p:cNvGrpSpPr/>
          <p:nvPr/>
        </p:nvGrpSpPr>
        <p:grpSpPr>
          <a:xfrm>
            <a:off x="959389" y="5143762"/>
            <a:ext cx="2262988" cy="766247"/>
            <a:chOff x="1730330" y="5175558"/>
            <a:chExt cx="1742087" cy="766247"/>
          </a:xfrm>
        </p:grpSpPr>
        <p:sp>
          <p:nvSpPr>
            <p:cNvPr id="13" name="TextBox 12">
              <a:extLst>
                <a:ext uri="{FF2B5EF4-FFF2-40B4-BE49-F238E27FC236}">
                  <a16:creationId xmlns:a16="http://schemas.microsoft.com/office/drawing/2014/main" id="{5C1DF2CC-8381-40B3-83C3-1AED5E002C66}"/>
                </a:ext>
              </a:extLst>
            </p:cNvPr>
            <p:cNvSpPr txBox="1"/>
            <p:nvPr/>
          </p:nvSpPr>
          <p:spPr>
            <a:xfrm>
              <a:off x="1730331" y="5387807"/>
              <a:ext cx="1733335" cy="553998"/>
            </a:xfrm>
            <a:prstGeom prst="rect">
              <a:avLst/>
            </a:prstGeom>
            <a:noFill/>
          </p:spPr>
          <p:txBody>
            <a:bodyPr wrap="square" lIns="0" tIns="0" rIns="0" bIns="0" rtlCol="0">
              <a:spAutoFit/>
            </a:bodyPr>
            <a:lstStyle/>
            <a:p>
              <a:r>
                <a:rPr lang="en-US" altLang="ko-KR" sz="1200" dirty="0">
                  <a:solidFill>
                    <a:schemeClr val="tx1">
                      <a:lumMod val="65000"/>
                      <a:lumOff val="35000"/>
                    </a:schemeClr>
                  </a:solidFill>
                  <a:cs typeface="Arial" pitchFamily="34" charset="0"/>
                </a:rPr>
                <a:t>You can simply impress your audience and add a unique zing and appeal to your Presentations.</a:t>
              </a:r>
            </a:p>
          </p:txBody>
        </p:sp>
        <p:sp>
          <p:nvSpPr>
            <p:cNvPr id="14" name="TextBox 13">
              <a:extLst>
                <a:ext uri="{FF2B5EF4-FFF2-40B4-BE49-F238E27FC236}">
                  <a16:creationId xmlns:a16="http://schemas.microsoft.com/office/drawing/2014/main" id="{241C97BF-FB1C-48C3-88EF-15F5210E6D4C}"/>
                </a:ext>
              </a:extLst>
            </p:cNvPr>
            <p:cNvSpPr txBox="1"/>
            <p:nvPr/>
          </p:nvSpPr>
          <p:spPr>
            <a:xfrm>
              <a:off x="1730330" y="5175558"/>
              <a:ext cx="1742087" cy="184666"/>
            </a:xfrm>
            <a:prstGeom prst="rect">
              <a:avLst/>
            </a:prstGeom>
            <a:noFill/>
          </p:spPr>
          <p:txBody>
            <a:bodyPr wrap="square" lIns="0" tIns="0" rIns="0" bIns="0" rtlCol="0">
              <a:spAutoFit/>
            </a:bodyPr>
            <a:lstStyle/>
            <a:p>
              <a:r>
                <a:rPr lang="en-US" altLang="ko-KR" sz="1200" b="1" dirty="0">
                  <a:solidFill>
                    <a:schemeClr val="tx1">
                      <a:lumMod val="75000"/>
                      <a:lumOff val="25000"/>
                    </a:schemeClr>
                  </a:solidFill>
                </a:rPr>
                <a:t>VALUE</a:t>
              </a:r>
            </a:p>
          </p:txBody>
        </p:sp>
      </p:grpSp>
      <p:cxnSp>
        <p:nvCxnSpPr>
          <p:cNvPr id="15" name="Straight Connector 14">
            <a:extLst>
              <a:ext uri="{FF2B5EF4-FFF2-40B4-BE49-F238E27FC236}">
                <a16:creationId xmlns:a16="http://schemas.microsoft.com/office/drawing/2014/main" id="{E4C9EAA5-C278-479C-AA8A-866D73546AE5}"/>
              </a:ext>
            </a:extLst>
          </p:cNvPr>
          <p:cNvCxnSpPr>
            <a:cxnSpLocks/>
          </p:cNvCxnSpPr>
          <p:nvPr/>
        </p:nvCxnSpPr>
        <p:spPr>
          <a:xfrm>
            <a:off x="2118416" y="4410658"/>
            <a:ext cx="7920000" cy="1048"/>
          </a:xfrm>
          <a:prstGeom prst="line">
            <a:avLst/>
          </a:prstGeom>
          <a:ln w="15875">
            <a:solidFill>
              <a:schemeClr val="accent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16" name="Rounded Rectangular Callout 47">
            <a:extLst>
              <a:ext uri="{FF2B5EF4-FFF2-40B4-BE49-F238E27FC236}">
                <a16:creationId xmlns:a16="http://schemas.microsoft.com/office/drawing/2014/main" id="{20BE94BC-1BBC-40AD-BCDE-F031B1FC894C}"/>
              </a:ext>
            </a:extLst>
          </p:cNvPr>
          <p:cNvSpPr/>
          <p:nvPr/>
        </p:nvSpPr>
        <p:spPr>
          <a:xfrm flipH="1">
            <a:off x="5764788" y="4558038"/>
            <a:ext cx="648072" cy="443458"/>
          </a:xfrm>
          <a:prstGeom prst="wedgeRoundRectCallout">
            <a:avLst>
              <a:gd name="adj1" fmla="val 49715"/>
              <a:gd name="adj2" fmla="val 10003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nvGrpSpPr>
          <p:cNvPr id="17" name="그룹 4">
            <a:extLst>
              <a:ext uri="{FF2B5EF4-FFF2-40B4-BE49-F238E27FC236}">
                <a16:creationId xmlns:a16="http://schemas.microsoft.com/office/drawing/2014/main" id="{200A9A07-B1E1-4E30-A933-28B210E3FC01}"/>
              </a:ext>
            </a:extLst>
          </p:cNvPr>
          <p:cNvGrpSpPr/>
          <p:nvPr/>
        </p:nvGrpSpPr>
        <p:grpSpPr>
          <a:xfrm>
            <a:off x="4957331" y="5144622"/>
            <a:ext cx="2262988" cy="766247"/>
            <a:chOff x="3727326" y="5176417"/>
            <a:chExt cx="1742087" cy="766247"/>
          </a:xfrm>
        </p:grpSpPr>
        <p:sp>
          <p:nvSpPr>
            <p:cNvPr id="18" name="TextBox 17">
              <a:extLst>
                <a:ext uri="{FF2B5EF4-FFF2-40B4-BE49-F238E27FC236}">
                  <a16:creationId xmlns:a16="http://schemas.microsoft.com/office/drawing/2014/main" id="{11F3A3A4-5295-431D-9E34-82AD90E67F49}"/>
                </a:ext>
              </a:extLst>
            </p:cNvPr>
            <p:cNvSpPr txBox="1"/>
            <p:nvPr/>
          </p:nvSpPr>
          <p:spPr>
            <a:xfrm>
              <a:off x="3727327" y="5388666"/>
              <a:ext cx="1733335" cy="553998"/>
            </a:xfrm>
            <a:prstGeom prst="rect">
              <a:avLst/>
            </a:prstGeom>
            <a:noFill/>
          </p:spPr>
          <p:txBody>
            <a:bodyPr wrap="square" lIns="0" tIns="0" rIns="0" bIns="0" rtlCol="0">
              <a:spAutoFit/>
            </a:bodyPr>
            <a:lstStyle/>
            <a:p>
              <a:r>
                <a:rPr lang="en-US" altLang="ko-KR" sz="1200" dirty="0">
                  <a:solidFill>
                    <a:schemeClr val="tx1">
                      <a:lumMod val="65000"/>
                      <a:lumOff val="35000"/>
                    </a:schemeClr>
                  </a:solidFill>
                  <a:cs typeface="Arial" pitchFamily="34" charset="0"/>
                </a:rPr>
                <a:t>You can simply impress your audience and add a unique zing and appeal to your Presentations.</a:t>
              </a:r>
            </a:p>
          </p:txBody>
        </p:sp>
        <p:sp>
          <p:nvSpPr>
            <p:cNvPr id="19" name="TextBox 18">
              <a:extLst>
                <a:ext uri="{FF2B5EF4-FFF2-40B4-BE49-F238E27FC236}">
                  <a16:creationId xmlns:a16="http://schemas.microsoft.com/office/drawing/2014/main" id="{86153F69-C77C-4D44-9ACE-E8FFEA1253A7}"/>
                </a:ext>
              </a:extLst>
            </p:cNvPr>
            <p:cNvSpPr txBox="1"/>
            <p:nvPr/>
          </p:nvSpPr>
          <p:spPr>
            <a:xfrm>
              <a:off x="3727326" y="5176417"/>
              <a:ext cx="1742087" cy="184666"/>
            </a:xfrm>
            <a:prstGeom prst="rect">
              <a:avLst/>
            </a:prstGeom>
            <a:noFill/>
          </p:spPr>
          <p:txBody>
            <a:bodyPr wrap="square" lIns="0" tIns="0" rIns="0" bIns="0" rtlCol="0">
              <a:spAutoFit/>
            </a:bodyPr>
            <a:lstStyle/>
            <a:p>
              <a:r>
                <a:rPr lang="en-US" altLang="ko-KR" sz="1200" b="1" dirty="0">
                  <a:solidFill>
                    <a:schemeClr val="tx1">
                      <a:lumMod val="75000"/>
                      <a:lumOff val="25000"/>
                    </a:schemeClr>
                  </a:solidFill>
                </a:rPr>
                <a:t>VALUE</a:t>
              </a:r>
            </a:p>
          </p:txBody>
        </p:sp>
      </p:grpSp>
      <p:sp>
        <p:nvSpPr>
          <p:cNvPr id="20" name="Rounded Rectangular Callout 51">
            <a:extLst>
              <a:ext uri="{FF2B5EF4-FFF2-40B4-BE49-F238E27FC236}">
                <a16:creationId xmlns:a16="http://schemas.microsoft.com/office/drawing/2014/main" id="{1A52B549-BCEF-4813-B24C-B7C9F1CEBE5D}"/>
              </a:ext>
            </a:extLst>
          </p:cNvPr>
          <p:cNvSpPr/>
          <p:nvPr/>
        </p:nvSpPr>
        <p:spPr>
          <a:xfrm flipH="1">
            <a:off x="9762730" y="4558896"/>
            <a:ext cx="648072" cy="443458"/>
          </a:xfrm>
          <a:prstGeom prst="wedgeRoundRectCallout">
            <a:avLst>
              <a:gd name="adj1" fmla="val 49715"/>
              <a:gd name="adj2" fmla="val 10003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nvGrpSpPr>
          <p:cNvPr id="21" name="그룹 2">
            <a:extLst>
              <a:ext uri="{FF2B5EF4-FFF2-40B4-BE49-F238E27FC236}">
                <a16:creationId xmlns:a16="http://schemas.microsoft.com/office/drawing/2014/main" id="{272E0318-68D8-47F9-A95F-1F9B0CA7D71B}"/>
              </a:ext>
            </a:extLst>
          </p:cNvPr>
          <p:cNvGrpSpPr/>
          <p:nvPr/>
        </p:nvGrpSpPr>
        <p:grpSpPr>
          <a:xfrm>
            <a:off x="8955273" y="5145480"/>
            <a:ext cx="2262988" cy="766247"/>
            <a:chOff x="5724322" y="5177276"/>
            <a:chExt cx="1742087" cy="766247"/>
          </a:xfrm>
        </p:grpSpPr>
        <p:sp>
          <p:nvSpPr>
            <p:cNvPr id="22" name="TextBox 21">
              <a:extLst>
                <a:ext uri="{FF2B5EF4-FFF2-40B4-BE49-F238E27FC236}">
                  <a16:creationId xmlns:a16="http://schemas.microsoft.com/office/drawing/2014/main" id="{99BC6F2A-750D-4164-8E2F-32C7C2131520}"/>
                </a:ext>
              </a:extLst>
            </p:cNvPr>
            <p:cNvSpPr txBox="1"/>
            <p:nvPr/>
          </p:nvSpPr>
          <p:spPr>
            <a:xfrm>
              <a:off x="5724323" y="5389525"/>
              <a:ext cx="1733335" cy="553998"/>
            </a:xfrm>
            <a:prstGeom prst="rect">
              <a:avLst/>
            </a:prstGeom>
            <a:noFill/>
          </p:spPr>
          <p:txBody>
            <a:bodyPr wrap="square" lIns="0" tIns="0" rIns="0" bIns="0" rtlCol="0">
              <a:spAutoFit/>
            </a:bodyPr>
            <a:lstStyle/>
            <a:p>
              <a:r>
                <a:rPr lang="en-US" altLang="ko-KR" sz="1200" dirty="0">
                  <a:solidFill>
                    <a:schemeClr val="tx1">
                      <a:lumMod val="65000"/>
                      <a:lumOff val="35000"/>
                    </a:schemeClr>
                  </a:solidFill>
                  <a:cs typeface="Arial" pitchFamily="34" charset="0"/>
                </a:rPr>
                <a:t>You can simply impress your audience and add a unique zing and appeal to your Presentations.</a:t>
              </a:r>
            </a:p>
          </p:txBody>
        </p:sp>
        <p:sp>
          <p:nvSpPr>
            <p:cNvPr id="23" name="TextBox 22">
              <a:extLst>
                <a:ext uri="{FF2B5EF4-FFF2-40B4-BE49-F238E27FC236}">
                  <a16:creationId xmlns:a16="http://schemas.microsoft.com/office/drawing/2014/main" id="{D84FD256-3B70-48A8-AC66-87629FA32BF6}"/>
                </a:ext>
              </a:extLst>
            </p:cNvPr>
            <p:cNvSpPr txBox="1"/>
            <p:nvPr/>
          </p:nvSpPr>
          <p:spPr>
            <a:xfrm>
              <a:off x="5724322" y="5177276"/>
              <a:ext cx="1742087" cy="184666"/>
            </a:xfrm>
            <a:prstGeom prst="rect">
              <a:avLst/>
            </a:prstGeom>
            <a:noFill/>
          </p:spPr>
          <p:txBody>
            <a:bodyPr wrap="square" lIns="0" tIns="0" rIns="0" bIns="0" rtlCol="0">
              <a:spAutoFit/>
            </a:bodyPr>
            <a:lstStyle/>
            <a:p>
              <a:r>
                <a:rPr lang="en-US" altLang="ko-KR" sz="1200" b="1" dirty="0">
                  <a:solidFill>
                    <a:schemeClr val="tx1">
                      <a:lumMod val="75000"/>
                      <a:lumOff val="25000"/>
                    </a:schemeClr>
                  </a:solidFill>
                </a:rPr>
                <a:t>VALUE</a:t>
              </a:r>
            </a:p>
          </p:txBody>
        </p:sp>
      </p:grpSp>
      <p:cxnSp>
        <p:nvCxnSpPr>
          <p:cNvPr id="24" name="Straight Connector 23">
            <a:extLst>
              <a:ext uri="{FF2B5EF4-FFF2-40B4-BE49-F238E27FC236}">
                <a16:creationId xmlns:a16="http://schemas.microsoft.com/office/drawing/2014/main" id="{D7D1D48D-5A93-4498-A4A1-F4A70817E4C5}"/>
              </a:ext>
            </a:extLst>
          </p:cNvPr>
          <p:cNvCxnSpPr/>
          <p:nvPr/>
        </p:nvCxnSpPr>
        <p:spPr>
          <a:xfrm flipH="1" flipV="1">
            <a:off x="6095059" y="3997168"/>
            <a:ext cx="1" cy="403013"/>
          </a:xfrm>
          <a:prstGeom prst="line">
            <a:avLst/>
          </a:prstGeom>
          <a:ln w="15875">
            <a:solidFill>
              <a:schemeClr val="accent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26" name="Rectangle 9">
            <a:extLst>
              <a:ext uri="{FF2B5EF4-FFF2-40B4-BE49-F238E27FC236}">
                <a16:creationId xmlns:a16="http://schemas.microsoft.com/office/drawing/2014/main" id="{3E4BDAC9-1C3A-4981-A0BA-735309EEDE93}"/>
              </a:ext>
            </a:extLst>
          </p:cNvPr>
          <p:cNvSpPr/>
          <p:nvPr/>
        </p:nvSpPr>
        <p:spPr>
          <a:xfrm>
            <a:off x="1946925" y="4621278"/>
            <a:ext cx="279832" cy="26194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Rounded Rectangle 5">
            <a:extLst>
              <a:ext uri="{FF2B5EF4-FFF2-40B4-BE49-F238E27FC236}">
                <a16:creationId xmlns:a16="http://schemas.microsoft.com/office/drawing/2014/main" id="{25D61968-4C7E-4C8F-9B56-D1C0A45F18F7}"/>
              </a:ext>
            </a:extLst>
          </p:cNvPr>
          <p:cNvSpPr/>
          <p:nvPr/>
        </p:nvSpPr>
        <p:spPr>
          <a:xfrm flipH="1">
            <a:off x="5895436" y="4651608"/>
            <a:ext cx="332679" cy="274440"/>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8" name="Rounded Rectangle 27">
            <a:extLst>
              <a:ext uri="{FF2B5EF4-FFF2-40B4-BE49-F238E27FC236}">
                <a16:creationId xmlns:a16="http://schemas.microsoft.com/office/drawing/2014/main" id="{59D06C83-5877-4F4A-9FC5-533EA8AD484C}"/>
              </a:ext>
            </a:extLst>
          </p:cNvPr>
          <p:cNvSpPr/>
          <p:nvPr/>
        </p:nvSpPr>
        <p:spPr>
          <a:xfrm>
            <a:off x="9933976" y="4651508"/>
            <a:ext cx="294214" cy="22599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Freeform: Shape 31">
            <a:extLst>
              <a:ext uri="{FF2B5EF4-FFF2-40B4-BE49-F238E27FC236}">
                <a16:creationId xmlns:a16="http://schemas.microsoft.com/office/drawing/2014/main" id="{CD084559-AB21-48FE-B783-B88EC3088814}"/>
              </a:ext>
            </a:extLst>
          </p:cNvPr>
          <p:cNvSpPr/>
          <p:nvPr/>
        </p:nvSpPr>
        <p:spPr>
          <a:xfrm>
            <a:off x="5082182" y="2086618"/>
            <a:ext cx="1626508" cy="1074564"/>
          </a:xfrm>
          <a:custGeom>
            <a:avLst/>
            <a:gdLst/>
            <a:ahLst/>
            <a:cxnLst/>
            <a:rect l="l" t="t" r="r" b="b"/>
            <a:pathLst>
              <a:path w="330249" h="218182">
                <a:moveTo>
                  <a:pt x="117946" y="56554"/>
                </a:moveTo>
                <a:lnTo>
                  <a:pt x="94115" y="134987"/>
                </a:lnTo>
                <a:lnTo>
                  <a:pt x="142028" y="134987"/>
                </a:lnTo>
                <a:close/>
                <a:moveTo>
                  <a:pt x="262681" y="0"/>
                </a:moveTo>
                <a:lnTo>
                  <a:pt x="330249" y="0"/>
                </a:lnTo>
                <a:lnTo>
                  <a:pt x="330249" y="218182"/>
                </a:lnTo>
                <a:lnTo>
                  <a:pt x="262681" y="218182"/>
                </a:lnTo>
                <a:close/>
                <a:moveTo>
                  <a:pt x="82004" y="0"/>
                </a:moveTo>
                <a:lnTo>
                  <a:pt x="155544" y="0"/>
                </a:lnTo>
                <a:lnTo>
                  <a:pt x="237529" y="218182"/>
                </a:lnTo>
                <a:lnTo>
                  <a:pt x="166929" y="218182"/>
                </a:lnTo>
                <a:lnTo>
                  <a:pt x="156013" y="182165"/>
                </a:lnTo>
                <a:lnTo>
                  <a:pt x="79472" y="182165"/>
                </a:lnTo>
                <a:lnTo>
                  <a:pt x="68837" y="218182"/>
                </a:lnTo>
                <a:lnTo>
                  <a:pt x="0" y="218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0984627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4D4C23-81FB-460B-A16B-715818231E42}"/>
              </a:ext>
            </a:extLst>
          </p:cNvPr>
          <p:cNvSpPr>
            <a:spLocks noGrp="1"/>
          </p:cNvSpPr>
          <p:nvPr>
            <p:ph type="body" sz="quarter" idx="10"/>
          </p:nvPr>
        </p:nvSpPr>
        <p:spPr/>
        <p:txBody>
          <a:bodyPr/>
          <a:lstStyle/>
          <a:p>
            <a:r>
              <a:rPr lang="en-US" dirty="0"/>
              <a:t>Infographic Style</a:t>
            </a:r>
          </a:p>
        </p:txBody>
      </p:sp>
      <p:grpSp>
        <p:nvGrpSpPr>
          <p:cNvPr id="5" name="그룹 28">
            <a:extLst>
              <a:ext uri="{FF2B5EF4-FFF2-40B4-BE49-F238E27FC236}">
                <a16:creationId xmlns:a16="http://schemas.microsoft.com/office/drawing/2014/main" id="{9062EB3C-795C-451F-BFF7-95BB76420ED4}"/>
              </a:ext>
            </a:extLst>
          </p:cNvPr>
          <p:cNvGrpSpPr/>
          <p:nvPr/>
        </p:nvGrpSpPr>
        <p:grpSpPr>
          <a:xfrm>
            <a:off x="923108" y="2193005"/>
            <a:ext cx="10345786" cy="3812360"/>
            <a:chOff x="923107" y="2034749"/>
            <a:chExt cx="10345786" cy="3812360"/>
          </a:xfrm>
        </p:grpSpPr>
        <p:sp>
          <p:nvSpPr>
            <p:cNvPr id="6" name="Rectangle 5">
              <a:extLst>
                <a:ext uri="{FF2B5EF4-FFF2-40B4-BE49-F238E27FC236}">
                  <a16:creationId xmlns:a16="http://schemas.microsoft.com/office/drawing/2014/main" id="{B45F4A82-A194-43F3-B6CB-3287C9DF2C2D}"/>
                </a:ext>
              </a:extLst>
            </p:cNvPr>
            <p:cNvSpPr/>
            <p:nvPr/>
          </p:nvSpPr>
          <p:spPr>
            <a:xfrm>
              <a:off x="923107" y="2034749"/>
              <a:ext cx="10345786" cy="3812360"/>
            </a:xfrm>
            <a:prstGeom prst="rect">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ounded Rectangle 9">
              <a:extLst>
                <a:ext uri="{FF2B5EF4-FFF2-40B4-BE49-F238E27FC236}">
                  <a16:creationId xmlns:a16="http://schemas.microsoft.com/office/drawing/2014/main" id="{54150E97-278E-4B3D-B9AB-8DC020BED044}"/>
                </a:ext>
              </a:extLst>
            </p:cNvPr>
            <p:cNvSpPr/>
            <p:nvPr/>
          </p:nvSpPr>
          <p:spPr>
            <a:xfrm>
              <a:off x="1285688" y="3014577"/>
              <a:ext cx="9677005" cy="23825"/>
            </a:xfrm>
            <a:prstGeom prst="roundRect">
              <a:avLst>
                <a:gd name="adj" fmla="val 50000"/>
              </a:avLst>
            </a:prstGeom>
            <a:solidFill>
              <a:schemeClr val="bg1"/>
            </a:solidFill>
            <a:ln>
              <a:noFill/>
            </a:ln>
            <a:effectLst>
              <a:reflection blurRad="6350" stA="50000" endA="300" endPos="55000" dir="5400000" sy="-100000" algn="bl" rotWithShape="0"/>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Rounded Rectangle 10">
              <a:extLst>
                <a:ext uri="{FF2B5EF4-FFF2-40B4-BE49-F238E27FC236}">
                  <a16:creationId xmlns:a16="http://schemas.microsoft.com/office/drawing/2014/main" id="{03B54220-90AF-4800-943F-B0079DEDCEF3}"/>
                </a:ext>
              </a:extLst>
            </p:cNvPr>
            <p:cNvSpPr/>
            <p:nvPr/>
          </p:nvSpPr>
          <p:spPr>
            <a:xfrm>
              <a:off x="1285688" y="3491122"/>
              <a:ext cx="9677005" cy="23825"/>
            </a:xfrm>
            <a:prstGeom prst="roundRect">
              <a:avLst>
                <a:gd name="adj" fmla="val 50000"/>
              </a:avLst>
            </a:prstGeom>
            <a:solidFill>
              <a:schemeClr val="bg1"/>
            </a:solidFill>
            <a:ln>
              <a:noFill/>
            </a:ln>
            <a:effectLst>
              <a:reflection blurRad="6350" stA="50000" endA="300" endPos="55000" dir="5400000" sy="-100000" algn="bl" rotWithShape="0"/>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Rounded Rectangle 11">
              <a:extLst>
                <a:ext uri="{FF2B5EF4-FFF2-40B4-BE49-F238E27FC236}">
                  <a16:creationId xmlns:a16="http://schemas.microsoft.com/office/drawing/2014/main" id="{796B2C55-4ED7-44E9-A6A5-38CC4A53A8B9}"/>
                </a:ext>
              </a:extLst>
            </p:cNvPr>
            <p:cNvSpPr/>
            <p:nvPr/>
          </p:nvSpPr>
          <p:spPr>
            <a:xfrm>
              <a:off x="1285688" y="3967667"/>
              <a:ext cx="9677005" cy="23825"/>
            </a:xfrm>
            <a:prstGeom prst="roundRect">
              <a:avLst>
                <a:gd name="adj" fmla="val 50000"/>
              </a:avLst>
            </a:prstGeom>
            <a:solidFill>
              <a:schemeClr val="bg1"/>
            </a:solidFill>
            <a:ln>
              <a:noFill/>
            </a:ln>
            <a:effectLst>
              <a:reflection blurRad="6350" stA="50000" endA="300" endPos="55000" dir="5400000" sy="-100000" algn="bl" rotWithShape="0"/>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Rounded Rectangle 12">
              <a:extLst>
                <a:ext uri="{FF2B5EF4-FFF2-40B4-BE49-F238E27FC236}">
                  <a16:creationId xmlns:a16="http://schemas.microsoft.com/office/drawing/2014/main" id="{69DF41EA-FE75-4F42-AD9E-C3716CCB66EE}"/>
                </a:ext>
              </a:extLst>
            </p:cNvPr>
            <p:cNvSpPr/>
            <p:nvPr/>
          </p:nvSpPr>
          <p:spPr>
            <a:xfrm>
              <a:off x="1285688" y="4444212"/>
              <a:ext cx="9677005" cy="23825"/>
            </a:xfrm>
            <a:prstGeom prst="roundRect">
              <a:avLst>
                <a:gd name="adj" fmla="val 50000"/>
              </a:avLst>
            </a:prstGeom>
            <a:solidFill>
              <a:schemeClr val="bg1"/>
            </a:solidFill>
            <a:ln>
              <a:noFill/>
            </a:ln>
            <a:effectLst>
              <a:reflection blurRad="6350" stA="50000" endA="300" endPos="55000" dir="5400000" sy="-100000" algn="bl" rotWithShape="0"/>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1" name="Rounded Rectangle 13">
              <a:extLst>
                <a:ext uri="{FF2B5EF4-FFF2-40B4-BE49-F238E27FC236}">
                  <a16:creationId xmlns:a16="http://schemas.microsoft.com/office/drawing/2014/main" id="{91769AF5-3E62-44B4-9845-423C34A7B08B}"/>
                </a:ext>
              </a:extLst>
            </p:cNvPr>
            <p:cNvSpPr/>
            <p:nvPr/>
          </p:nvSpPr>
          <p:spPr>
            <a:xfrm>
              <a:off x="1285688" y="4920757"/>
              <a:ext cx="9677005" cy="23825"/>
            </a:xfrm>
            <a:prstGeom prst="roundRect">
              <a:avLst>
                <a:gd name="adj" fmla="val 50000"/>
              </a:avLst>
            </a:prstGeom>
            <a:solidFill>
              <a:schemeClr val="bg1"/>
            </a:solidFill>
            <a:ln>
              <a:noFill/>
            </a:ln>
            <a:effectLst>
              <a:reflection blurRad="6350" stA="50000" endA="300" endPos="55000" dir="5400000" sy="-100000" algn="bl" rotWithShape="0"/>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 name="Rounded Rectangle 14">
              <a:extLst>
                <a:ext uri="{FF2B5EF4-FFF2-40B4-BE49-F238E27FC236}">
                  <a16:creationId xmlns:a16="http://schemas.microsoft.com/office/drawing/2014/main" id="{2216C4CE-FC65-4A8D-AD24-B40D382F5AB5}"/>
                </a:ext>
              </a:extLst>
            </p:cNvPr>
            <p:cNvSpPr/>
            <p:nvPr/>
          </p:nvSpPr>
          <p:spPr>
            <a:xfrm>
              <a:off x="1285688" y="5397301"/>
              <a:ext cx="9677005" cy="23825"/>
            </a:xfrm>
            <a:prstGeom prst="roundRect">
              <a:avLst>
                <a:gd name="adj" fmla="val 50000"/>
              </a:avLst>
            </a:prstGeom>
            <a:solidFill>
              <a:schemeClr val="bg1"/>
            </a:solidFill>
            <a:ln>
              <a:noFill/>
            </a:ln>
            <a:effectLst>
              <a:reflection blurRad="6350" stA="50000" endA="300" endPos="55000" dir="5400000" sy="-100000" algn="bl" rotWithShape="0"/>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13" name="그룹 38">
            <a:extLst>
              <a:ext uri="{FF2B5EF4-FFF2-40B4-BE49-F238E27FC236}">
                <a16:creationId xmlns:a16="http://schemas.microsoft.com/office/drawing/2014/main" id="{A207F6E3-C26B-41F5-B8E3-1943FBF5B80A}"/>
              </a:ext>
            </a:extLst>
          </p:cNvPr>
          <p:cNvGrpSpPr/>
          <p:nvPr/>
        </p:nvGrpSpPr>
        <p:grpSpPr>
          <a:xfrm>
            <a:off x="3174158" y="1970946"/>
            <a:ext cx="8036926" cy="4263657"/>
            <a:chOff x="3174158" y="1812689"/>
            <a:chExt cx="8036926" cy="4263657"/>
          </a:xfrm>
          <a:solidFill>
            <a:schemeClr val="accent1"/>
          </a:solidFill>
        </p:grpSpPr>
        <p:sp>
          <p:nvSpPr>
            <p:cNvPr id="14" name="Rectangle 13">
              <a:extLst>
                <a:ext uri="{FF2B5EF4-FFF2-40B4-BE49-F238E27FC236}">
                  <a16:creationId xmlns:a16="http://schemas.microsoft.com/office/drawing/2014/main" id="{C4E86523-EC23-45B1-980E-1C005AE51E4D}"/>
                </a:ext>
              </a:extLst>
            </p:cNvPr>
            <p:cNvSpPr/>
            <p:nvPr/>
          </p:nvSpPr>
          <p:spPr>
            <a:xfrm rot="16200000">
              <a:off x="4376082" y="610768"/>
              <a:ext cx="219887" cy="2623735"/>
            </a:xfrm>
            <a:custGeom>
              <a:avLst/>
              <a:gdLst>
                <a:gd name="connsiteX0" fmla="*/ 0 w 232581"/>
                <a:gd name="connsiteY0" fmla="*/ 0 h 2020467"/>
                <a:gd name="connsiteX1" fmla="*/ 232581 w 232581"/>
                <a:gd name="connsiteY1" fmla="*/ 0 h 2020467"/>
                <a:gd name="connsiteX2" fmla="*/ 232581 w 232581"/>
                <a:gd name="connsiteY2" fmla="*/ 2020467 h 2020467"/>
                <a:gd name="connsiteX3" fmla="*/ 0 w 232581"/>
                <a:gd name="connsiteY3" fmla="*/ 2020467 h 2020467"/>
                <a:gd name="connsiteX4" fmla="*/ 0 w 232581"/>
                <a:gd name="connsiteY4" fmla="*/ 0 h 2020467"/>
                <a:gd name="connsiteX0" fmla="*/ 0 w 232581"/>
                <a:gd name="connsiteY0" fmla="*/ 0 h 2020467"/>
                <a:gd name="connsiteX1" fmla="*/ 232581 w 232581"/>
                <a:gd name="connsiteY1" fmla="*/ 0 h 2020467"/>
                <a:gd name="connsiteX2" fmla="*/ 232581 w 232581"/>
                <a:gd name="connsiteY2" fmla="*/ 1839492 h 2020467"/>
                <a:gd name="connsiteX3" fmla="*/ 0 w 232581"/>
                <a:gd name="connsiteY3" fmla="*/ 2020467 h 2020467"/>
                <a:gd name="connsiteX4" fmla="*/ 0 w 232581"/>
                <a:gd name="connsiteY4" fmla="*/ 0 h 2020467"/>
                <a:gd name="connsiteX0" fmla="*/ 0 w 242106"/>
                <a:gd name="connsiteY0" fmla="*/ 0 h 2020467"/>
                <a:gd name="connsiteX1" fmla="*/ 242106 w 242106"/>
                <a:gd name="connsiteY1" fmla="*/ 180975 h 2020467"/>
                <a:gd name="connsiteX2" fmla="*/ 232581 w 242106"/>
                <a:gd name="connsiteY2" fmla="*/ 1839492 h 2020467"/>
                <a:gd name="connsiteX3" fmla="*/ 0 w 242106"/>
                <a:gd name="connsiteY3" fmla="*/ 2020467 h 2020467"/>
                <a:gd name="connsiteX4" fmla="*/ 0 w 242106"/>
                <a:gd name="connsiteY4" fmla="*/ 0 h 2020467"/>
                <a:gd name="connsiteX0" fmla="*/ 0 w 232581"/>
                <a:gd name="connsiteY0" fmla="*/ 0 h 2020467"/>
                <a:gd name="connsiteX1" fmla="*/ 223056 w 232581"/>
                <a:gd name="connsiteY1" fmla="*/ 200025 h 2020467"/>
                <a:gd name="connsiteX2" fmla="*/ 232581 w 232581"/>
                <a:gd name="connsiteY2" fmla="*/ 1839492 h 2020467"/>
                <a:gd name="connsiteX3" fmla="*/ 0 w 232581"/>
                <a:gd name="connsiteY3" fmla="*/ 2020467 h 2020467"/>
                <a:gd name="connsiteX4" fmla="*/ 0 w 232581"/>
                <a:gd name="connsiteY4" fmla="*/ 0 h 2020467"/>
                <a:gd name="connsiteX0" fmla="*/ 0 w 242106"/>
                <a:gd name="connsiteY0" fmla="*/ 0 h 2020467"/>
                <a:gd name="connsiteX1" fmla="*/ 242106 w 242106"/>
                <a:gd name="connsiteY1" fmla="*/ 200025 h 2020467"/>
                <a:gd name="connsiteX2" fmla="*/ 232581 w 242106"/>
                <a:gd name="connsiteY2" fmla="*/ 1839492 h 2020467"/>
                <a:gd name="connsiteX3" fmla="*/ 0 w 242106"/>
                <a:gd name="connsiteY3" fmla="*/ 2020467 h 2020467"/>
                <a:gd name="connsiteX4" fmla="*/ 0 w 242106"/>
                <a:gd name="connsiteY4" fmla="*/ 0 h 2020467"/>
                <a:gd name="connsiteX0" fmla="*/ 0 w 232581"/>
                <a:gd name="connsiteY0" fmla="*/ 0 h 2020467"/>
                <a:gd name="connsiteX1" fmla="*/ 232581 w 232581"/>
                <a:gd name="connsiteY1" fmla="*/ 200025 h 2020467"/>
                <a:gd name="connsiteX2" fmla="*/ 232581 w 232581"/>
                <a:gd name="connsiteY2" fmla="*/ 1839492 h 2020467"/>
                <a:gd name="connsiteX3" fmla="*/ 0 w 232581"/>
                <a:gd name="connsiteY3" fmla="*/ 2020467 h 2020467"/>
                <a:gd name="connsiteX4" fmla="*/ 0 w 232581"/>
                <a:gd name="connsiteY4" fmla="*/ 0 h 202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581" h="2020467">
                  <a:moveTo>
                    <a:pt x="0" y="0"/>
                  </a:moveTo>
                  <a:lnTo>
                    <a:pt x="232581" y="200025"/>
                  </a:lnTo>
                  <a:lnTo>
                    <a:pt x="232581" y="1839492"/>
                  </a:lnTo>
                  <a:lnTo>
                    <a:pt x="0" y="2020467"/>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5" name="Rectangle 13">
              <a:extLst>
                <a:ext uri="{FF2B5EF4-FFF2-40B4-BE49-F238E27FC236}">
                  <a16:creationId xmlns:a16="http://schemas.microsoft.com/office/drawing/2014/main" id="{6FFED848-24BC-4327-9AF4-7E38D9E67BCB}"/>
                </a:ext>
              </a:extLst>
            </p:cNvPr>
            <p:cNvSpPr/>
            <p:nvPr/>
          </p:nvSpPr>
          <p:spPr>
            <a:xfrm rot="16200000">
              <a:off x="7082677" y="610768"/>
              <a:ext cx="219887" cy="2623735"/>
            </a:xfrm>
            <a:custGeom>
              <a:avLst/>
              <a:gdLst>
                <a:gd name="connsiteX0" fmla="*/ 0 w 232581"/>
                <a:gd name="connsiteY0" fmla="*/ 0 h 2020467"/>
                <a:gd name="connsiteX1" fmla="*/ 232581 w 232581"/>
                <a:gd name="connsiteY1" fmla="*/ 0 h 2020467"/>
                <a:gd name="connsiteX2" fmla="*/ 232581 w 232581"/>
                <a:gd name="connsiteY2" fmla="*/ 2020467 h 2020467"/>
                <a:gd name="connsiteX3" fmla="*/ 0 w 232581"/>
                <a:gd name="connsiteY3" fmla="*/ 2020467 h 2020467"/>
                <a:gd name="connsiteX4" fmla="*/ 0 w 232581"/>
                <a:gd name="connsiteY4" fmla="*/ 0 h 2020467"/>
                <a:gd name="connsiteX0" fmla="*/ 0 w 232581"/>
                <a:gd name="connsiteY0" fmla="*/ 0 h 2020467"/>
                <a:gd name="connsiteX1" fmla="*/ 232581 w 232581"/>
                <a:gd name="connsiteY1" fmla="*/ 0 h 2020467"/>
                <a:gd name="connsiteX2" fmla="*/ 232581 w 232581"/>
                <a:gd name="connsiteY2" fmla="*/ 1839492 h 2020467"/>
                <a:gd name="connsiteX3" fmla="*/ 0 w 232581"/>
                <a:gd name="connsiteY3" fmla="*/ 2020467 h 2020467"/>
                <a:gd name="connsiteX4" fmla="*/ 0 w 232581"/>
                <a:gd name="connsiteY4" fmla="*/ 0 h 2020467"/>
                <a:gd name="connsiteX0" fmla="*/ 0 w 242106"/>
                <a:gd name="connsiteY0" fmla="*/ 0 h 2020467"/>
                <a:gd name="connsiteX1" fmla="*/ 242106 w 242106"/>
                <a:gd name="connsiteY1" fmla="*/ 180975 h 2020467"/>
                <a:gd name="connsiteX2" fmla="*/ 232581 w 242106"/>
                <a:gd name="connsiteY2" fmla="*/ 1839492 h 2020467"/>
                <a:gd name="connsiteX3" fmla="*/ 0 w 242106"/>
                <a:gd name="connsiteY3" fmla="*/ 2020467 h 2020467"/>
                <a:gd name="connsiteX4" fmla="*/ 0 w 242106"/>
                <a:gd name="connsiteY4" fmla="*/ 0 h 2020467"/>
                <a:gd name="connsiteX0" fmla="*/ 0 w 232581"/>
                <a:gd name="connsiteY0" fmla="*/ 0 h 2020467"/>
                <a:gd name="connsiteX1" fmla="*/ 223056 w 232581"/>
                <a:gd name="connsiteY1" fmla="*/ 200025 h 2020467"/>
                <a:gd name="connsiteX2" fmla="*/ 232581 w 232581"/>
                <a:gd name="connsiteY2" fmla="*/ 1839492 h 2020467"/>
                <a:gd name="connsiteX3" fmla="*/ 0 w 232581"/>
                <a:gd name="connsiteY3" fmla="*/ 2020467 h 2020467"/>
                <a:gd name="connsiteX4" fmla="*/ 0 w 232581"/>
                <a:gd name="connsiteY4" fmla="*/ 0 h 2020467"/>
                <a:gd name="connsiteX0" fmla="*/ 0 w 242106"/>
                <a:gd name="connsiteY0" fmla="*/ 0 h 2020467"/>
                <a:gd name="connsiteX1" fmla="*/ 242106 w 242106"/>
                <a:gd name="connsiteY1" fmla="*/ 200025 h 2020467"/>
                <a:gd name="connsiteX2" fmla="*/ 232581 w 242106"/>
                <a:gd name="connsiteY2" fmla="*/ 1839492 h 2020467"/>
                <a:gd name="connsiteX3" fmla="*/ 0 w 242106"/>
                <a:gd name="connsiteY3" fmla="*/ 2020467 h 2020467"/>
                <a:gd name="connsiteX4" fmla="*/ 0 w 242106"/>
                <a:gd name="connsiteY4" fmla="*/ 0 h 2020467"/>
                <a:gd name="connsiteX0" fmla="*/ 0 w 232581"/>
                <a:gd name="connsiteY0" fmla="*/ 0 h 2020467"/>
                <a:gd name="connsiteX1" fmla="*/ 232581 w 232581"/>
                <a:gd name="connsiteY1" fmla="*/ 200025 h 2020467"/>
                <a:gd name="connsiteX2" fmla="*/ 232581 w 232581"/>
                <a:gd name="connsiteY2" fmla="*/ 1839492 h 2020467"/>
                <a:gd name="connsiteX3" fmla="*/ 0 w 232581"/>
                <a:gd name="connsiteY3" fmla="*/ 2020467 h 2020467"/>
                <a:gd name="connsiteX4" fmla="*/ 0 w 232581"/>
                <a:gd name="connsiteY4" fmla="*/ 0 h 202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581" h="2020467">
                  <a:moveTo>
                    <a:pt x="0" y="0"/>
                  </a:moveTo>
                  <a:lnTo>
                    <a:pt x="232581" y="200025"/>
                  </a:lnTo>
                  <a:lnTo>
                    <a:pt x="232581" y="1839492"/>
                  </a:lnTo>
                  <a:lnTo>
                    <a:pt x="0" y="2020467"/>
                  </a:lnTo>
                  <a:lnTo>
                    <a:pt x="0"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6" name="Rectangle 13">
              <a:extLst>
                <a:ext uri="{FF2B5EF4-FFF2-40B4-BE49-F238E27FC236}">
                  <a16:creationId xmlns:a16="http://schemas.microsoft.com/office/drawing/2014/main" id="{5507868B-D12B-4FF7-ADC4-B80119D8BCF7}"/>
                </a:ext>
              </a:extLst>
            </p:cNvPr>
            <p:cNvSpPr/>
            <p:nvPr/>
          </p:nvSpPr>
          <p:spPr>
            <a:xfrm rot="16200000">
              <a:off x="9789273" y="610765"/>
              <a:ext cx="219887" cy="2623735"/>
            </a:xfrm>
            <a:custGeom>
              <a:avLst/>
              <a:gdLst>
                <a:gd name="connsiteX0" fmla="*/ 0 w 232581"/>
                <a:gd name="connsiteY0" fmla="*/ 0 h 2020467"/>
                <a:gd name="connsiteX1" fmla="*/ 232581 w 232581"/>
                <a:gd name="connsiteY1" fmla="*/ 0 h 2020467"/>
                <a:gd name="connsiteX2" fmla="*/ 232581 w 232581"/>
                <a:gd name="connsiteY2" fmla="*/ 2020467 h 2020467"/>
                <a:gd name="connsiteX3" fmla="*/ 0 w 232581"/>
                <a:gd name="connsiteY3" fmla="*/ 2020467 h 2020467"/>
                <a:gd name="connsiteX4" fmla="*/ 0 w 232581"/>
                <a:gd name="connsiteY4" fmla="*/ 0 h 2020467"/>
                <a:gd name="connsiteX0" fmla="*/ 0 w 232581"/>
                <a:gd name="connsiteY0" fmla="*/ 0 h 2020467"/>
                <a:gd name="connsiteX1" fmla="*/ 232581 w 232581"/>
                <a:gd name="connsiteY1" fmla="*/ 0 h 2020467"/>
                <a:gd name="connsiteX2" fmla="*/ 232581 w 232581"/>
                <a:gd name="connsiteY2" fmla="*/ 1839492 h 2020467"/>
                <a:gd name="connsiteX3" fmla="*/ 0 w 232581"/>
                <a:gd name="connsiteY3" fmla="*/ 2020467 h 2020467"/>
                <a:gd name="connsiteX4" fmla="*/ 0 w 232581"/>
                <a:gd name="connsiteY4" fmla="*/ 0 h 2020467"/>
                <a:gd name="connsiteX0" fmla="*/ 0 w 242106"/>
                <a:gd name="connsiteY0" fmla="*/ 0 h 2020467"/>
                <a:gd name="connsiteX1" fmla="*/ 242106 w 242106"/>
                <a:gd name="connsiteY1" fmla="*/ 180975 h 2020467"/>
                <a:gd name="connsiteX2" fmla="*/ 232581 w 242106"/>
                <a:gd name="connsiteY2" fmla="*/ 1839492 h 2020467"/>
                <a:gd name="connsiteX3" fmla="*/ 0 w 242106"/>
                <a:gd name="connsiteY3" fmla="*/ 2020467 h 2020467"/>
                <a:gd name="connsiteX4" fmla="*/ 0 w 242106"/>
                <a:gd name="connsiteY4" fmla="*/ 0 h 2020467"/>
                <a:gd name="connsiteX0" fmla="*/ 0 w 232581"/>
                <a:gd name="connsiteY0" fmla="*/ 0 h 2020467"/>
                <a:gd name="connsiteX1" fmla="*/ 223056 w 232581"/>
                <a:gd name="connsiteY1" fmla="*/ 200025 h 2020467"/>
                <a:gd name="connsiteX2" fmla="*/ 232581 w 232581"/>
                <a:gd name="connsiteY2" fmla="*/ 1839492 h 2020467"/>
                <a:gd name="connsiteX3" fmla="*/ 0 w 232581"/>
                <a:gd name="connsiteY3" fmla="*/ 2020467 h 2020467"/>
                <a:gd name="connsiteX4" fmla="*/ 0 w 232581"/>
                <a:gd name="connsiteY4" fmla="*/ 0 h 2020467"/>
                <a:gd name="connsiteX0" fmla="*/ 0 w 242106"/>
                <a:gd name="connsiteY0" fmla="*/ 0 h 2020467"/>
                <a:gd name="connsiteX1" fmla="*/ 242106 w 242106"/>
                <a:gd name="connsiteY1" fmla="*/ 200025 h 2020467"/>
                <a:gd name="connsiteX2" fmla="*/ 232581 w 242106"/>
                <a:gd name="connsiteY2" fmla="*/ 1839492 h 2020467"/>
                <a:gd name="connsiteX3" fmla="*/ 0 w 242106"/>
                <a:gd name="connsiteY3" fmla="*/ 2020467 h 2020467"/>
                <a:gd name="connsiteX4" fmla="*/ 0 w 242106"/>
                <a:gd name="connsiteY4" fmla="*/ 0 h 2020467"/>
                <a:gd name="connsiteX0" fmla="*/ 0 w 232581"/>
                <a:gd name="connsiteY0" fmla="*/ 0 h 2020467"/>
                <a:gd name="connsiteX1" fmla="*/ 232581 w 232581"/>
                <a:gd name="connsiteY1" fmla="*/ 200025 h 2020467"/>
                <a:gd name="connsiteX2" fmla="*/ 232581 w 232581"/>
                <a:gd name="connsiteY2" fmla="*/ 1839492 h 2020467"/>
                <a:gd name="connsiteX3" fmla="*/ 0 w 232581"/>
                <a:gd name="connsiteY3" fmla="*/ 2020467 h 2020467"/>
                <a:gd name="connsiteX4" fmla="*/ 0 w 232581"/>
                <a:gd name="connsiteY4" fmla="*/ 0 h 202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581" h="2020467">
                  <a:moveTo>
                    <a:pt x="0" y="0"/>
                  </a:moveTo>
                  <a:lnTo>
                    <a:pt x="232581" y="200025"/>
                  </a:lnTo>
                  <a:lnTo>
                    <a:pt x="232581" y="1839492"/>
                  </a:lnTo>
                  <a:lnTo>
                    <a:pt x="0" y="2020467"/>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7" name="Rectangle 13">
              <a:extLst>
                <a:ext uri="{FF2B5EF4-FFF2-40B4-BE49-F238E27FC236}">
                  <a16:creationId xmlns:a16="http://schemas.microsoft.com/office/drawing/2014/main" id="{541279CB-5D4D-43B1-A023-E1ED02CFD6CA}"/>
                </a:ext>
              </a:extLst>
            </p:cNvPr>
            <p:cNvSpPr/>
            <p:nvPr/>
          </p:nvSpPr>
          <p:spPr>
            <a:xfrm rot="16200000" flipH="1">
              <a:off x="4376082" y="4647049"/>
              <a:ext cx="219887" cy="2623735"/>
            </a:xfrm>
            <a:custGeom>
              <a:avLst/>
              <a:gdLst>
                <a:gd name="connsiteX0" fmla="*/ 0 w 232581"/>
                <a:gd name="connsiteY0" fmla="*/ 0 h 2020467"/>
                <a:gd name="connsiteX1" fmla="*/ 232581 w 232581"/>
                <a:gd name="connsiteY1" fmla="*/ 0 h 2020467"/>
                <a:gd name="connsiteX2" fmla="*/ 232581 w 232581"/>
                <a:gd name="connsiteY2" fmla="*/ 2020467 h 2020467"/>
                <a:gd name="connsiteX3" fmla="*/ 0 w 232581"/>
                <a:gd name="connsiteY3" fmla="*/ 2020467 h 2020467"/>
                <a:gd name="connsiteX4" fmla="*/ 0 w 232581"/>
                <a:gd name="connsiteY4" fmla="*/ 0 h 2020467"/>
                <a:gd name="connsiteX0" fmla="*/ 0 w 232581"/>
                <a:gd name="connsiteY0" fmla="*/ 0 h 2020467"/>
                <a:gd name="connsiteX1" fmla="*/ 232581 w 232581"/>
                <a:gd name="connsiteY1" fmla="*/ 0 h 2020467"/>
                <a:gd name="connsiteX2" fmla="*/ 232581 w 232581"/>
                <a:gd name="connsiteY2" fmla="*/ 1839492 h 2020467"/>
                <a:gd name="connsiteX3" fmla="*/ 0 w 232581"/>
                <a:gd name="connsiteY3" fmla="*/ 2020467 h 2020467"/>
                <a:gd name="connsiteX4" fmla="*/ 0 w 232581"/>
                <a:gd name="connsiteY4" fmla="*/ 0 h 2020467"/>
                <a:gd name="connsiteX0" fmla="*/ 0 w 242106"/>
                <a:gd name="connsiteY0" fmla="*/ 0 h 2020467"/>
                <a:gd name="connsiteX1" fmla="*/ 242106 w 242106"/>
                <a:gd name="connsiteY1" fmla="*/ 180975 h 2020467"/>
                <a:gd name="connsiteX2" fmla="*/ 232581 w 242106"/>
                <a:gd name="connsiteY2" fmla="*/ 1839492 h 2020467"/>
                <a:gd name="connsiteX3" fmla="*/ 0 w 242106"/>
                <a:gd name="connsiteY3" fmla="*/ 2020467 h 2020467"/>
                <a:gd name="connsiteX4" fmla="*/ 0 w 242106"/>
                <a:gd name="connsiteY4" fmla="*/ 0 h 2020467"/>
                <a:gd name="connsiteX0" fmla="*/ 0 w 232581"/>
                <a:gd name="connsiteY0" fmla="*/ 0 h 2020467"/>
                <a:gd name="connsiteX1" fmla="*/ 223056 w 232581"/>
                <a:gd name="connsiteY1" fmla="*/ 200025 h 2020467"/>
                <a:gd name="connsiteX2" fmla="*/ 232581 w 232581"/>
                <a:gd name="connsiteY2" fmla="*/ 1839492 h 2020467"/>
                <a:gd name="connsiteX3" fmla="*/ 0 w 232581"/>
                <a:gd name="connsiteY3" fmla="*/ 2020467 h 2020467"/>
                <a:gd name="connsiteX4" fmla="*/ 0 w 232581"/>
                <a:gd name="connsiteY4" fmla="*/ 0 h 2020467"/>
                <a:gd name="connsiteX0" fmla="*/ 0 w 242106"/>
                <a:gd name="connsiteY0" fmla="*/ 0 h 2020467"/>
                <a:gd name="connsiteX1" fmla="*/ 242106 w 242106"/>
                <a:gd name="connsiteY1" fmla="*/ 200025 h 2020467"/>
                <a:gd name="connsiteX2" fmla="*/ 232581 w 242106"/>
                <a:gd name="connsiteY2" fmla="*/ 1839492 h 2020467"/>
                <a:gd name="connsiteX3" fmla="*/ 0 w 242106"/>
                <a:gd name="connsiteY3" fmla="*/ 2020467 h 2020467"/>
                <a:gd name="connsiteX4" fmla="*/ 0 w 242106"/>
                <a:gd name="connsiteY4" fmla="*/ 0 h 2020467"/>
                <a:gd name="connsiteX0" fmla="*/ 0 w 232581"/>
                <a:gd name="connsiteY0" fmla="*/ 0 h 2020467"/>
                <a:gd name="connsiteX1" fmla="*/ 232581 w 232581"/>
                <a:gd name="connsiteY1" fmla="*/ 200025 h 2020467"/>
                <a:gd name="connsiteX2" fmla="*/ 232581 w 232581"/>
                <a:gd name="connsiteY2" fmla="*/ 1839492 h 2020467"/>
                <a:gd name="connsiteX3" fmla="*/ 0 w 232581"/>
                <a:gd name="connsiteY3" fmla="*/ 2020467 h 2020467"/>
                <a:gd name="connsiteX4" fmla="*/ 0 w 232581"/>
                <a:gd name="connsiteY4" fmla="*/ 0 h 202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581" h="2020467">
                  <a:moveTo>
                    <a:pt x="0" y="0"/>
                  </a:moveTo>
                  <a:lnTo>
                    <a:pt x="232581" y="200025"/>
                  </a:lnTo>
                  <a:lnTo>
                    <a:pt x="232581" y="1839492"/>
                  </a:lnTo>
                  <a:lnTo>
                    <a:pt x="0" y="2020467"/>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8" name="Rectangle 13">
              <a:extLst>
                <a:ext uri="{FF2B5EF4-FFF2-40B4-BE49-F238E27FC236}">
                  <a16:creationId xmlns:a16="http://schemas.microsoft.com/office/drawing/2014/main" id="{5EFBE7D7-3645-41FD-AD2B-C9AA16BBFABC}"/>
                </a:ext>
              </a:extLst>
            </p:cNvPr>
            <p:cNvSpPr/>
            <p:nvPr/>
          </p:nvSpPr>
          <p:spPr>
            <a:xfrm rot="16200000" flipH="1">
              <a:off x="7082679" y="4647050"/>
              <a:ext cx="219887" cy="2623735"/>
            </a:xfrm>
            <a:custGeom>
              <a:avLst/>
              <a:gdLst>
                <a:gd name="connsiteX0" fmla="*/ 0 w 232581"/>
                <a:gd name="connsiteY0" fmla="*/ 0 h 2020467"/>
                <a:gd name="connsiteX1" fmla="*/ 232581 w 232581"/>
                <a:gd name="connsiteY1" fmla="*/ 0 h 2020467"/>
                <a:gd name="connsiteX2" fmla="*/ 232581 w 232581"/>
                <a:gd name="connsiteY2" fmla="*/ 2020467 h 2020467"/>
                <a:gd name="connsiteX3" fmla="*/ 0 w 232581"/>
                <a:gd name="connsiteY3" fmla="*/ 2020467 h 2020467"/>
                <a:gd name="connsiteX4" fmla="*/ 0 w 232581"/>
                <a:gd name="connsiteY4" fmla="*/ 0 h 2020467"/>
                <a:gd name="connsiteX0" fmla="*/ 0 w 232581"/>
                <a:gd name="connsiteY0" fmla="*/ 0 h 2020467"/>
                <a:gd name="connsiteX1" fmla="*/ 232581 w 232581"/>
                <a:gd name="connsiteY1" fmla="*/ 0 h 2020467"/>
                <a:gd name="connsiteX2" fmla="*/ 232581 w 232581"/>
                <a:gd name="connsiteY2" fmla="*/ 1839492 h 2020467"/>
                <a:gd name="connsiteX3" fmla="*/ 0 w 232581"/>
                <a:gd name="connsiteY3" fmla="*/ 2020467 h 2020467"/>
                <a:gd name="connsiteX4" fmla="*/ 0 w 232581"/>
                <a:gd name="connsiteY4" fmla="*/ 0 h 2020467"/>
                <a:gd name="connsiteX0" fmla="*/ 0 w 242106"/>
                <a:gd name="connsiteY0" fmla="*/ 0 h 2020467"/>
                <a:gd name="connsiteX1" fmla="*/ 242106 w 242106"/>
                <a:gd name="connsiteY1" fmla="*/ 180975 h 2020467"/>
                <a:gd name="connsiteX2" fmla="*/ 232581 w 242106"/>
                <a:gd name="connsiteY2" fmla="*/ 1839492 h 2020467"/>
                <a:gd name="connsiteX3" fmla="*/ 0 w 242106"/>
                <a:gd name="connsiteY3" fmla="*/ 2020467 h 2020467"/>
                <a:gd name="connsiteX4" fmla="*/ 0 w 242106"/>
                <a:gd name="connsiteY4" fmla="*/ 0 h 2020467"/>
                <a:gd name="connsiteX0" fmla="*/ 0 w 232581"/>
                <a:gd name="connsiteY0" fmla="*/ 0 h 2020467"/>
                <a:gd name="connsiteX1" fmla="*/ 223056 w 232581"/>
                <a:gd name="connsiteY1" fmla="*/ 200025 h 2020467"/>
                <a:gd name="connsiteX2" fmla="*/ 232581 w 232581"/>
                <a:gd name="connsiteY2" fmla="*/ 1839492 h 2020467"/>
                <a:gd name="connsiteX3" fmla="*/ 0 w 232581"/>
                <a:gd name="connsiteY3" fmla="*/ 2020467 h 2020467"/>
                <a:gd name="connsiteX4" fmla="*/ 0 w 232581"/>
                <a:gd name="connsiteY4" fmla="*/ 0 h 2020467"/>
                <a:gd name="connsiteX0" fmla="*/ 0 w 242106"/>
                <a:gd name="connsiteY0" fmla="*/ 0 h 2020467"/>
                <a:gd name="connsiteX1" fmla="*/ 242106 w 242106"/>
                <a:gd name="connsiteY1" fmla="*/ 200025 h 2020467"/>
                <a:gd name="connsiteX2" fmla="*/ 232581 w 242106"/>
                <a:gd name="connsiteY2" fmla="*/ 1839492 h 2020467"/>
                <a:gd name="connsiteX3" fmla="*/ 0 w 242106"/>
                <a:gd name="connsiteY3" fmla="*/ 2020467 h 2020467"/>
                <a:gd name="connsiteX4" fmla="*/ 0 w 242106"/>
                <a:gd name="connsiteY4" fmla="*/ 0 h 2020467"/>
                <a:gd name="connsiteX0" fmla="*/ 0 w 232581"/>
                <a:gd name="connsiteY0" fmla="*/ 0 h 2020467"/>
                <a:gd name="connsiteX1" fmla="*/ 232581 w 232581"/>
                <a:gd name="connsiteY1" fmla="*/ 200025 h 2020467"/>
                <a:gd name="connsiteX2" fmla="*/ 232581 w 232581"/>
                <a:gd name="connsiteY2" fmla="*/ 1839492 h 2020467"/>
                <a:gd name="connsiteX3" fmla="*/ 0 w 232581"/>
                <a:gd name="connsiteY3" fmla="*/ 2020467 h 2020467"/>
                <a:gd name="connsiteX4" fmla="*/ 0 w 232581"/>
                <a:gd name="connsiteY4" fmla="*/ 0 h 202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581" h="2020467">
                  <a:moveTo>
                    <a:pt x="0" y="0"/>
                  </a:moveTo>
                  <a:lnTo>
                    <a:pt x="232581" y="200025"/>
                  </a:lnTo>
                  <a:lnTo>
                    <a:pt x="232581" y="1839492"/>
                  </a:lnTo>
                  <a:lnTo>
                    <a:pt x="0" y="2020467"/>
                  </a:lnTo>
                  <a:lnTo>
                    <a:pt x="0"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9" name="Rectangle 13">
              <a:extLst>
                <a:ext uri="{FF2B5EF4-FFF2-40B4-BE49-F238E27FC236}">
                  <a16:creationId xmlns:a16="http://schemas.microsoft.com/office/drawing/2014/main" id="{AEF7C878-A451-4513-A407-0EE86D8F3CE1}"/>
                </a:ext>
              </a:extLst>
            </p:cNvPr>
            <p:cNvSpPr/>
            <p:nvPr/>
          </p:nvSpPr>
          <p:spPr>
            <a:xfrm rot="16200000" flipH="1">
              <a:off x="9789273" y="4647053"/>
              <a:ext cx="219887" cy="2623735"/>
            </a:xfrm>
            <a:custGeom>
              <a:avLst/>
              <a:gdLst>
                <a:gd name="connsiteX0" fmla="*/ 0 w 232581"/>
                <a:gd name="connsiteY0" fmla="*/ 0 h 2020467"/>
                <a:gd name="connsiteX1" fmla="*/ 232581 w 232581"/>
                <a:gd name="connsiteY1" fmla="*/ 0 h 2020467"/>
                <a:gd name="connsiteX2" fmla="*/ 232581 w 232581"/>
                <a:gd name="connsiteY2" fmla="*/ 2020467 h 2020467"/>
                <a:gd name="connsiteX3" fmla="*/ 0 w 232581"/>
                <a:gd name="connsiteY3" fmla="*/ 2020467 h 2020467"/>
                <a:gd name="connsiteX4" fmla="*/ 0 w 232581"/>
                <a:gd name="connsiteY4" fmla="*/ 0 h 2020467"/>
                <a:gd name="connsiteX0" fmla="*/ 0 w 232581"/>
                <a:gd name="connsiteY0" fmla="*/ 0 h 2020467"/>
                <a:gd name="connsiteX1" fmla="*/ 232581 w 232581"/>
                <a:gd name="connsiteY1" fmla="*/ 0 h 2020467"/>
                <a:gd name="connsiteX2" fmla="*/ 232581 w 232581"/>
                <a:gd name="connsiteY2" fmla="*/ 1839492 h 2020467"/>
                <a:gd name="connsiteX3" fmla="*/ 0 w 232581"/>
                <a:gd name="connsiteY3" fmla="*/ 2020467 h 2020467"/>
                <a:gd name="connsiteX4" fmla="*/ 0 w 232581"/>
                <a:gd name="connsiteY4" fmla="*/ 0 h 2020467"/>
                <a:gd name="connsiteX0" fmla="*/ 0 w 242106"/>
                <a:gd name="connsiteY0" fmla="*/ 0 h 2020467"/>
                <a:gd name="connsiteX1" fmla="*/ 242106 w 242106"/>
                <a:gd name="connsiteY1" fmla="*/ 180975 h 2020467"/>
                <a:gd name="connsiteX2" fmla="*/ 232581 w 242106"/>
                <a:gd name="connsiteY2" fmla="*/ 1839492 h 2020467"/>
                <a:gd name="connsiteX3" fmla="*/ 0 w 242106"/>
                <a:gd name="connsiteY3" fmla="*/ 2020467 h 2020467"/>
                <a:gd name="connsiteX4" fmla="*/ 0 w 242106"/>
                <a:gd name="connsiteY4" fmla="*/ 0 h 2020467"/>
                <a:gd name="connsiteX0" fmla="*/ 0 w 232581"/>
                <a:gd name="connsiteY0" fmla="*/ 0 h 2020467"/>
                <a:gd name="connsiteX1" fmla="*/ 223056 w 232581"/>
                <a:gd name="connsiteY1" fmla="*/ 200025 h 2020467"/>
                <a:gd name="connsiteX2" fmla="*/ 232581 w 232581"/>
                <a:gd name="connsiteY2" fmla="*/ 1839492 h 2020467"/>
                <a:gd name="connsiteX3" fmla="*/ 0 w 232581"/>
                <a:gd name="connsiteY3" fmla="*/ 2020467 h 2020467"/>
                <a:gd name="connsiteX4" fmla="*/ 0 w 232581"/>
                <a:gd name="connsiteY4" fmla="*/ 0 h 2020467"/>
                <a:gd name="connsiteX0" fmla="*/ 0 w 242106"/>
                <a:gd name="connsiteY0" fmla="*/ 0 h 2020467"/>
                <a:gd name="connsiteX1" fmla="*/ 242106 w 242106"/>
                <a:gd name="connsiteY1" fmla="*/ 200025 h 2020467"/>
                <a:gd name="connsiteX2" fmla="*/ 232581 w 242106"/>
                <a:gd name="connsiteY2" fmla="*/ 1839492 h 2020467"/>
                <a:gd name="connsiteX3" fmla="*/ 0 w 242106"/>
                <a:gd name="connsiteY3" fmla="*/ 2020467 h 2020467"/>
                <a:gd name="connsiteX4" fmla="*/ 0 w 242106"/>
                <a:gd name="connsiteY4" fmla="*/ 0 h 2020467"/>
                <a:gd name="connsiteX0" fmla="*/ 0 w 232581"/>
                <a:gd name="connsiteY0" fmla="*/ 0 h 2020467"/>
                <a:gd name="connsiteX1" fmla="*/ 232581 w 232581"/>
                <a:gd name="connsiteY1" fmla="*/ 200025 h 2020467"/>
                <a:gd name="connsiteX2" fmla="*/ 232581 w 232581"/>
                <a:gd name="connsiteY2" fmla="*/ 1839492 h 2020467"/>
                <a:gd name="connsiteX3" fmla="*/ 0 w 232581"/>
                <a:gd name="connsiteY3" fmla="*/ 2020467 h 2020467"/>
                <a:gd name="connsiteX4" fmla="*/ 0 w 232581"/>
                <a:gd name="connsiteY4" fmla="*/ 0 h 202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581" h="2020467">
                  <a:moveTo>
                    <a:pt x="0" y="0"/>
                  </a:moveTo>
                  <a:lnTo>
                    <a:pt x="232581" y="200025"/>
                  </a:lnTo>
                  <a:lnTo>
                    <a:pt x="232581" y="1839492"/>
                  </a:lnTo>
                  <a:lnTo>
                    <a:pt x="0" y="2020467"/>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0" name="사각형: 둥근 위쪽 모서리 27">
              <a:extLst>
                <a:ext uri="{FF2B5EF4-FFF2-40B4-BE49-F238E27FC236}">
                  <a16:creationId xmlns:a16="http://schemas.microsoft.com/office/drawing/2014/main" id="{132FB2B8-23DD-48B9-9C95-A19F237CB0D1}"/>
                </a:ext>
              </a:extLst>
            </p:cNvPr>
            <p:cNvSpPr/>
            <p:nvPr/>
          </p:nvSpPr>
          <p:spPr>
            <a:xfrm rot="10800000">
              <a:off x="3418868" y="1812689"/>
              <a:ext cx="2150685" cy="541004"/>
            </a:xfrm>
            <a:prstGeom prst="round2SameRect">
              <a:avLst>
                <a:gd name="adj1" fmla="val 31154"/>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사각형: 둥근 위쪽 모서리 33">
              <a:extLst>
                <a:ext uri="{FF2B5EF4-FFF2-40B4-BE49-F238E27FC236}">
                  <a16:creationId xmlns:a16="http://schemas.microsoft.com/office/drawing/2014/main" id="{5F4FCF93-4B28-4D25-8A92-AC5373CC1284}"/>
                </a:ext>
              </a:extLst>
            </p:cNvPr>
            <p:cNvSpPr/>
            <p:nvPr/>
          </p:nvSpPr>
          <p:spPr>
            <a:xfrm rot="10800000">
              <a:off x="6129905" y="1812689"/>
              <a:ext cx="2150685" cy="541004"/>
            </a:xfrm>
            <a:prstGeom prst="round2SameRect">
              <a:avLst>
                <a:gd name="adj1" fmla="val 31154"/>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사각형: 둥근 위쪽 모서리 34">
              <a:extLst>
                <a:ext uri="{FF2B5EF4-FFF2-40B4-BE49-F238E27FC236}">
                  <a16:creationId xmlns:a16="http://schemas.microsoft.com/office/drawing/2014/main" id="{1B1E08A6-461C-42BB-9ED8-7B67C922A242}"/>
                </a:ext>
              </a:extLst>
            </p:cNvPr>
            <p:cNvSpPr/>
            <p:nvPr/>
          </p:nvSpPr>
          <p:spPr>
            <a:xfrm rot="10800000">
              <a:off x="8840943" y="1812690"/>
              <a:ext cx="2150685" cy="541004"/>
            </a:xfrm>
            <a:prstGeom prst="round2SameRect">
              <a:avLst>
                <a:gd name="adj1" fmla="val 31154"/>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사각형: 둥근 위쪽 모서리 35">
              <a:extLst>
                <a:ext uri="{FF2B5EF4-FFF2-40B4-BE49-F238E27FC236}">
                  <a16:creationId xmlns:a16="http://schemas.microsoft.com/office/drawing/2014/main" id="{070F04F1-B709-4C79-9396-17940AF634A1}"/>
                </a:ext>
              </a:extLst>
            </p:cNvPr>
            <p:cNvSpPr/>
            <p:nvPr/>
          </p:nvSpPr>
          <p:spPr>
            <a:xfrm>
              <a:off x="3418868" y="5535341"/>
              <a:ext cx="2150685" cy="541004"/>
            </a:xfrm>
            <a:prstGeom prst="round2SameRect">
              <a:avLst>
                <a:gd name="adj1" fmla="val 31154"/>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사각형: 둥근 위쪽 모서리 36">
              <a:extLst>
                <a:ext uri="{FF2B5EF4-FFF2-40B4-BE49-F238E27FC236}">
                  <a16:creationId xmlns:a16="http://schemas.microsoft.com/office/drawing/2014/main" id="{CDCA50C5-FD72-4C03-87CF-443761E61ADE}"/>
                </a:ext>
              </a:extLst>
            </p:cNvPr>
            <p:cNvSpPr/>
            <p:nvPr/>
          </p:nvSpPr>
          <p:spPr>
            <a:xfrm>
              <a:off x="6129905" y="5535341"/>
              <a:ext cx="2150685" cy="541004"/>
            </a:xfrm>
            <a:prstGeom prst="round2SameRect">
              <a:avLst>
                <a:gd name="adj1" fmla="val 31154"/>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사각형: 둥근 위쪽 모서리 37">
              <a:extLst>
                <a:ext uri="{FF2B5EF4-FFF2-40B4-BE49-F238E27FC236}">
                  <a16:creationId xmlns:a16="http://schemas.microsoft.com/office/drawing/2014/main" id="{40886465-D38F-4AE2-BDF8-C76C3F560E27}"/>
                </a:ext>
              </a:extLst>
            </p:cNvPr>
            <p:cNvSpPr/>
            <p:nvPr/>
          </p:nvSpPr>
          <p:spPr>
            <a:xfrm>
              <a:off x="8840943" y="5535342"/>
              <a:ext cx="2150685" cy="541004"/>
            </a:xfrm>
            <a:prstGeom prst="round2SameRect">
              <a:avLst>
                <a:gd name="adj1" fmla="val 31154"/>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aphicFrame>
        <p:nvGraphicFramePr>
          <p:cNvPr id="26" name="Table 25">
            <a:extLst>
              <a:ext uri="{FF2B5EF4-FFF2-40B4-BE49-F238E27FC236}">
                <a16:creationId xmlns:a16="http://schemas.microsoft.com/office/drawing/2014/main" id="{AB098DFC-E3C0-4367-A7D4-AA43D71D312A}"/>
              </a:ext>
            </a:extLst>
          </p:cNvPr>
          <p:cNvGraphicFramePr>
            <a:graphicFrameLocks noGrp="1"/>
          </p:cNvGraphicFramePr>
          <p:nvPr>
            <p:extLst>
              <p:ext uri="{D42A27DB-BD31-4B8C-83A1-F6EECF244321}">
                <p14:modId xmlns:p14="http://schemas.microsoft.com/office/powerpoint/2010/main" val="1593902272"/>
              </p:ext>
            </p:extLst>
          </p:nvPr>
        </p:nvGraphicFramePr>
        <p:xfrm>
          <a:off x="888277" y="1838930"/>
          <a:ext cx="10380617" cy="4444393"/>
        </p:xfrm>
        <a:graphic>
          <a:graphicData uri="http://schemas.openxmlformats.org/drawingml/2006/table">
            <a:tbl>
              <a:tblPr firstRow="1" bandRow="1">
                <a:tableStyleId>{2D5ABB26-0587-4C30-8999-92F81FD0307C}</a:tableStyleId>
              </a:tblPr>
              <a:tblGrid>
                <a:gridCol w="2244458">
                  <a:extLst>
                    <a:ext uri="{9D8B030D-6E8A-4147-A177-3AD203B41FA5}">
                      <a16:colId xmlns:a16="http://schemas.microsoft.com/office/drawing/2014/main" val="20000"/>
                    </a:ext>
                  </a:extLst>
                </a:gridCol>
                <a:gridCol w="2712053">
                  <a:extLst>
                    <a:ext uri="{9D8B030D-6E8A-4147-A177-3AD203B41FA5}">
                      <a16:colId xmlns:a16="http://schemas.microsoft.com/office/drawing/2014/main" val="20001"/>
                    </a:ext>
                  </a:extLst>
                </a:gridCol>
                <a:gridCol w="2712053">
                  <a:extLst>
                    <a:ext uri="{9D8B030D-6E8A-4147-A177-3AD203B41FA5}">
                      <a16:colId xmlns:a16="http://schemas.microsoft.com/office/drawing/2014/main" val="20002"/>
                    </a:ext>
                  </a:extLst>
                </a:gridCol>
                <a:gridCol w="2712053">
                  <a:extLst>
                    <a:ext uri="{9D8B030D-6E8A-4147-A177-3AD203B41FA5}">
                      <a16:colId xmlns:a16="http://schemas.microsoft.com/office/drawing/2014/main" val="20003"/>
                    </a:ext>
                  </a:extLst>
                </a:gridCol>
              </a:tblGrid>
              <a:tr h="785965">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US" altLang="ko-KR" sz="1600" b="1" dirty="0">
                          <a:solidFill>
                            <a:schemeClr val="tx1">
                              <a:lumMod val="75000"/>
                              <a:lumOff val="25000"/>
                            </a:schemeClr>
                          </a:solidFill>
                          <a:latin typeface="+mn-lt"/>
                          <a:cs typeface="Arial" pitchFamily="34" charset="0"/>
                        </a:rPr>
                        <a:t>Content  Here</a:t>
                      </a:r>
                      <a:endParaRPr lang="ko-KR" altLang="en-US" sz="1600" b="1" dirty="0">
                        <a:solidFill>
                          <a:schemeClr val="tx1">
                            <a:lumMod val="75000"/>
                            <a:lumOff val="25000"/>
                          </a:schemeClr>
                        </a:solidFill>
                        <a:latin typeface="+mn-lt"/>
                        <a:cs typeface="Arial" pitchFamily="34" charset="0"/>
                      </a:endParaRPr>
                    </a:p>
                  </a:txBody>
                  <a:tcPr anchor="b"/>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Content  Here</a:t>
                      </a:r>
                      <a:endParaRPr lang="ko-KR" altLang="en-US" sz="1200" b="1" dirty="0">
                        <a:solidFill>
                          <a:schemeClr val="bg1"/>
                        </a:solidFill>
                        <a:latin typeface="+mn-lt"/>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Content  Here</a:t>
                      </a:r>
                      <a:endParaRPr lang="ko-KR" altLang="en-US" sz="1200" b="1" dirty="0">
                        <a:solidFill>
                          <a:schemeClr val="bg1"/>
                        </a:solidFill>
                        <a:latin typeface="+mn-lt"/>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Content  Here</a:t>
                      </a:r>
                      <a:endParaRPr lang="ko-KR" altLang="en-US" sz="1200" b="1" dirty="0">
                        <a:solidFill>
                          <a:schemeClr val="bg1"/>
                        </a:solidFill>
                        <a:latin typeface="+mn-lt"/>
                        <a:cs typeface="Arial" pitchFamily="34" charset="0"/>
                      </a:endParaRPr>
                    </a:p>
                  </a:txBody>
                  <a:tcPr anchor="ctr"/>
                </a:tc>
                <a:extLst>
                  <a:ext uri="{0D108BD9-81ED-4DB2-BD59-A6C34878D82A}">
                    <a16:rowId xmlns:a16="http://schemas.microsoft.com/office/drawing/2014/main" val="10000"/>
                  </a:ext>
                </a:extLst>
              </a:tr>
              <a:tr h="47841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tc>
                <a:extLst>
                  <a:ext uri="{0D108BD9-81ED-4DB2-BD59-A6C34878D82A}">
                    <a16:rowId xmlns:a16="http://schemas.microsoft.com/office/drawing/2014/main" val="10001"/>
                  </a:ext>
                </a:extLst>
              </a:tr>
              <a:tr h="49247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tc>
                <a:extLst>
                  <a:ext uri="{0D108BD9-81ED-4DB2-BD59-A6C34878D82A}">
                    <a16:rowId xmlns:a16="http://schemas.microsoft.com/office/drawing/2014/main" val="10002"/>
                  </a:ext>
                </a:extLst>
              </a:tr>
              <a:tr h="49247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tc>
                <a:extLst>
                  <a:ext uri="{0D108BD9-81ED-4DB2-BD59-A6C34878D82A}">
                    <a16:rowId xmlns:a16="http://schemas.microsoft.com/office/drawing/2014/main" val="10003"/>
                  </a:ext>
                </a:extLst>
              </a:tr>
              <a:tr h="49247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tc>
                <a:extLst>
                  <a:ext uri="{0D108BD9-81ED-4DB2-BD59-A6C34878D82A}">
                    <a16:rowId xmlns:a16="http://schemas.microsoft.com/office/drawing/2014/main" val="10004"/>
                  </a:ext>
                </a:extLst>
              </a:tr>
              <a:tr h="49247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tc>
                <a:extLst>
                  <a:ext uri="{0D108BD9-81ED-4DB2-BD59-A6C34878D82A}">
                    <a16:rowId xmlns:a16="http://schemas.microsoft.com/office/drawing/2014/main" val="10005"/>
                  </a:ext>
                </a:extLst>
              </a:tr>
              <a:tr h="49247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tc>
                <a:extLst>
                  <a:ext uri="{0D108BD9-81ED-4DB2-BD59-A6C34878D82A}">
                    <a16:rowId xmlns:a16="http://schemas.microsoft.com/office/drawing/2014/main" val="10006"/>
                  </a:ext>
                </a:extLst>
              </a:tr>
              <a:tr h="717620">
                <a:tc>
                  <a:txBody>
                    <a:bodyPr/>
                    <a:lstStyle/>
                    <a:p>
                      <a:pPr latinLnBrk="1"/>
                      <a:endParaRPr lang="ko-KR" altLang="en-US" sz="1200" dirty="0">
                        <a:solidFill>
                          <a:schemeClr val="tx1">
                            <a:lumMod val="75000"/>
                            <a:lumOff val="25000"/>
                          </a:schemeClr>
                        </a:solidFill>
                        <a:latin typeface="+mn-lt"/>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Content  Here</a:t>
                      </a:r>
                      <a:endParaRPr lang="ko-KR" altLang="en-US" sz="1200" b="1" dirty="0">
                        <a:solidFill>
                          <a:schemeClr val="bg1"/>
                        </a:solidFill>
                        <a:latin typeface="+mn-lt"/>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Content  Here</a:t>
                      </a:r>
                      <a:endParaRPr lang="ko-KR" altLang="en-US" sz="1200" b="1" dirty="0">
                        <a:solidFill>
                          <a:schemeClr val="bg1"/>
                        </a:solidFill>
                        <a:latin typeface="+mn-lt"/>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Content  Here</a:t>
                      </a:r>
                      <a:endParaRPr lang="ko-KR" altLang="en-US" sz="1200" b="1" dirty="0">
                        <a:solidFill>
                          <a:schemeClr val="bg1"/>
                        </a:solidFill>
                        <a:latin typeface="+mn-lt"/>
                        <a:cs typeface="Arial" pitchFamily="34" charset="0"/>
                      </a:endParaRP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19913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pPr algn="ctr"/>
            <a:r>
              <a:rPr lang="en-IN" sz="5400" dirty="0">
                <a:solidFill>
                  <a:schemeClr val="tx1">
                    <a:lumMod val="75000"/>
                    <a:lumOff val="25000"/>
                  </a:schemeClr>
                </a:solidFill>
                <a:latin typeface="inter-bold"/>
                <a:cs typeface="Times New Roman" pitchFamily="18" charset="0"/>
              </a:rPr>
              <a:t>Accessing using while loop</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295400"/>
            <a:ext cx="9753600" cy="5181600"/>
          </a:xfrm>
        </p:spPr>
        <p:txBody>
          <a:bodyPr>
            <a:noAutofit/>
          </a:bodyPr>
          <a:lstStyle/>
          <a:p>
            <a:pPr marL="0" indent="0">
              <a:buNone/>
            </a:pPr>
            <a:r>
              <a:rPr lang="en-US" sz="2400" i="1" dirty="0">
                <a:solidFill>
                  <a:schemeClr val="tx1">
                    <a:lumMod val="75000"/>
                    <a:lumOff val="25000"/>
                  </a:schemeClr>
                </a:solidFill>
                <a:latin typeface="interbold"/>
                <a:cs typeface="Times New Roman" pitchFamily="18" charset="0"/>
              </a:rPr>
              <a:t>from </a:t>
            </a:r>
            <a:r>
              <a:rPr lang="en-US" sz="2400" i="1" dirty="0" err="1">
                <a:solidFill>
                  <a:schemeClr val="tx1">
                    <a:lumMod val="75000"/>
                    <a:lumOff val="25000"/>
                  </a:schemeClr>
                </a:solidFill>
                <a:latin typeface="interbold"/>
                <a:cs typeface="Times New Roman" pitchFamily="18" charset="0"/>
              </a:rPr>
              <a:t>numpy</a:t>
            </a:r>
            <a:r>
              <a:rPr lang="en-US" sz="2400" i="1" dirty="0">
                <a:solidFill>
                  <a:schemeClr val="tx1">
                    <a:lumMod val="75000"/>
                    <a:lumOff val="25000"/>
                  </a:schemeClr>
                </a:solidFill>
                <a:latin typeface="interbold"/>
                <a:cs typeface="Times New Roman" pitchFamily="18" charset="0"/>
              </a:rPr>
              <a:t> </a:t>
            </a:r>
            <a:r>
              <a:rPr lang="en-US" sz="2400" i="1" dirty="0">
                <a:solidFill>
                  <a:schemeClr val="tx1">
                    <a:lumMod val="75000"/>
                    <a:lumOff val="25000"/>
                  </a:schemeClr>
                </a:solidFill>
                <a:latin typeface="interbold"/>
                <a:cs typeface="Times New Roman" pitchFamily="18" charset="0"/>
              </a:rPr>
              <a:t>import *</a:t>
            </a:r>
          </a:p>
          <a:p>
            <a:pPr marL="0" indent="0">
              <a:buNone/>
            </a:pPr>
            <a:r>
              <a:rPr lang="en-US" sz="2400" i="1" dirty="0">
                <a:solidFill>
                  <a:schemeClr val="tx1">
                    <a:lumMod val="75000"/>
                    <a:lumOff val="25000"/>
                  </a:schemeClr>
                </a:solidFill>
                <a:latin typeface="interbold"/>
                <a:cs typeface="Times New Roman" pitchFamily="18" charset="0"/>
              </a:rPr>
              <a:t>a</a:t>
            </a:r>
            <a:r>
              <a:rPr lang="en-US" sz="2400" dirty="0">
                <a:solidFill>
                  <a:schemeClr val="tx1">
                    <a:lumMod val="75000"/>
                    <a:lumOff val="25000"/>
                  </a:schemeClr>
                </a:solidFill>
                <a:latin typeface="interbold"/>
                <a:cs typeface="Times New Roman" pitchFamily="18" charset="0"/>
              </a:rPr>
              <a:t> = </a:t>
            </a:r>
            <a:r>
              <a:rPr lang="en-US" sz="2400" dirty="0">
                <a:solidFill>
                  <a:schemeClr val="tx1">
                    <a:lumMod val="75000"/>
                    <a:lumOff val="25000"/>
                  </a:schemeClr>
                </a:solidFill>
                <a:latin typeface="interbold"/>
                <a:cs typeface="Times New Roman" pitchFamily="18" charset="0"/>
              </a:rPr>
              <a:t>ones(5</a:t>
            </a:r>
            <a:r>
              <a:rPr lang="en-US" sz="2400" dirty="0">
                <a:solidFill>
                  <a:schemeClr val="tx1">
                    <a:lumMod val="75000"/>
                    <a:lumOff val="25000"/>
                  </a:schemeClr>
                </a:solidFill>
                <a:latin typeface="interbold"/>
                <a:cs typeface="Times New Roman" pitchFamily="18" charset="0"/>
              </a:rPr>
              <a:t>)</a:t>
            </a:r>
          </a:p>
          <a:p>
            <a:pPr marL="0" indent="0">
              <a:buNone/>
            </a:pPr>
            <a:endParaRPr lang="en-US" sz="2400" dirty="0">
              <a:solidFill>
                <a:schemeClr val="tx1">
                  <a:lumMod val="75000"/>
                  <a:lumOff val="25000"/>
                </a:schemeClr>
              </a:solidFill>
              <a:latin typeface="interbold"/>
              <a:cs typeface="Times New Roman" pitchFamily="18" charset="0"/>
            </a:endParaRPr>
          </a:p>
          <a:p>
            <a:pPr marL="0" indent="0">
              <a:buNone/>
            </a:pPr>
            <a:r>
              <a:rPr lang="en-US" sz="2400" dirty="0">
                <a:solidFill>
                  <a:schemeClr val="tx1">
                    <a:lumMod val="75000"/>
                    <a:lumOff val="25000"/>
                  </a:schemeClr>
                </a:solidFill>
                <a:latin typeface="interbold"/>
                <a:cs typeface="Times New Roman" pitchFamily="18" charset="0"/>
              </a:rPr>
              <a:t>n = </a:t>
            </a:r>
            <a:r>
              <a:rPr lang="en-US" sz="2400" dirty="0" err="1">
                <a:solidFill>
                  <a:schemeClr val="tx1">
                    <a:lumMod val="75000"/>
                    <a:lumOff val="25000"/>
                  </a:schemeClr>
                </a:solidFill>
                <a:latin typeface="interbold"/>
                <a:cs typeface="Times New Roman" pitchFamily="18" charset="0"/>
              </a:rPr>
              <a:t>len</a:t>
            </a:r>
            <a:r>
              <a:rPr lang="en-US" sz="2400" dirty="0">
                <a:solidFill>
                  <a:schemeClr val="tx1">
                    <a:lumMod val="75000"/>
                    <a:lumOff val="25000"/>
                  </a:schemeClr>
                </a:solidFill>
                <a:latin typeface="interbold"/>
                <a:cs typeface="Times New Roman" pitchFamily="18" charset="0"/>
              </a:rPr>
              <a:t>(</a:t>
            </a:r>
            <a:r>
              <a:rPr lang="en-US" sz="2400" i="1" dirty="0">
                <a:solidFill>
                  <a:schemeClr val="tx1">
                    <a:lumMod val="75000"/>
                    <a:lumOff val="25000"/>
                  </a:schemeClr>
                </a:solidFill>
                <a:latin typeface="interbold"/>
                <a:cs typeface="Times New Roman" pitchFamily="18" charset="0"/>
              </a:rPr>
              <a:t>a</a:t>
            </a:r>
            <a:r>
              <a:rPr lang="en-US" sz="2400" dirty="0">
                <a:solidFill>
                  <a:schemeClr val="tx1">
                    <a:lumMod val="75000"/>
                    <a:lumOff val="25000"/>
                  </a:schemeClr>
                </a:solidFill>
                <a:latin typeface="interbold"/>
                <a:cs typeface="Times New Roman" pitchFamily="18" charset="0"/>
              </a:rPr>
              <a:t>)</a:t>
            </a:r>
          </a:p>
          <a:p>
            <a:pPr marL="0" indent="0">
              <a:buNone/>
            </a:pPr>
            <a:r>
              <a:rPr lang="en-US" sz="2400" dirty="0">
                <a:solidFill>
                  <a:schemeClr val="tx1">
                    <a:lumMod val="75000"/>
                    <a:lumOff val="25000"/>
                  </a:schemeClr>
                </a:solidFill>
                <a:latin typeface="interbold"/>
                <a:cs typeface="Times New Roman" pitchFamily="18" charset="0"/>
              </a:rPr>
              <a:t>i = 0</a:t>
            </a:r>
          </a:p>
          <a:p>
            <a:pPr marL="0" indent="0">
              <a:buNone/>
            </a:pPr>
            <a:r>
              <a:rPr lang="en-US" sz="2400" dirty="0">
                <a:solidFill>
                  <a:schemeClr val="tx1">
                    <a:lumMod val="75000"/>
                    <a:lumOff val="25000"/>
                  </a:schemeClr>
                </a:solidFill>
                <a:latin typeface="interbold"/>
                <a:cs typeface="Times New Roman" pitchFamily="18" charset="0"/>
              </a:rPr>
              <a:t>while i &lt; n</a:t>
            </a:r>
            <a:r>
              <a:rPr lang="en-IN" sz="2400" dirty="0">
                <a:solidFill>
                  <a:schemeClr val="tx1">
                    <a:lumMod val="75000"/>
                    <a:lumOff val="25000"/>
                  </a:schemeClr>
                </a:solidFill>
                <a:latin typeface="interbold"/>
                <a:cs typeface="Times New Roman" pitchFamily="18" charset="0"/>
              </a:rPr>
              <a:t> </a:t>
            </a:r>
            <a:r>
              <a:rPr lang="en-IN" sz="2400" dirty="0">
                <a:solidFill>
                  <a:schemeClr val="tx1">
                    <a:lumMod val="75000"/>
                    <a:lumOff val="25000"/>
                  </a:schemeClr>
                </a:solidFill>
                <a:latin typeface="interbold"/>
                <a:cs typeface="Times New Roman" pitchFamily="18" charset="0"/>
              </a:rPr>
              <a:t>:</a:t>
            </a:r>
          </a:p>
          <a:p>
            <a:pPr marL="0" indent="0">
              <a:buNone/>
            </a:pP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print(</a:t>
            </a:r>
            <a:r>
              <a:rPr lang="en-US" sz="2400" i="1" dirty="0">
                <a:solidFill>
                  <a:schemeClr val="tx1">
                    <a:lumMod val="75000"/>
                    <a:lumOff val="25000"/>
                  </a:schemeClr>
                </a:solidFill>
                <a:latin typeface="interbold"/>
                <a:cs typeface="Times New Roman" pitchFamily="18" charset="0"/>
              </a:rPr>
              <a:t>a</a:t>
            </a:r>
            <a:r>
              <a:rPr lang="en-US" sz="2400" dirty="0">
                <a:solidFill>
                  <a:schemeClr val="tx1">
                    <a:lumMod val="75000"/>
                    <a:lumOff val="25000"/>
                  </a:schemeClr>
                </a:solidFill>
                <a:latin typeface="interbold"/>
                <a:cs typeface="Times New Roman" pitchFamily="18" charset="0"/>
              </a:rPr>
              <a:t>[i])</a:t>
            </a:r>
          </a:p>
          <a:p>
            <a:pPr marL="0" indent="0">
              <a:buNone/>
            </a:pP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i+=1</a:t>
            </a:r>
          </a:p>
        </p:txBody>
      </p:sp>
    </p:spTree>
    <p:extLst>
      <p:ext uri="{BB962C8B-B14F-4D97-AF65-F5344CB8AC3E}">
        <p14:creationId xmlns:p14="http://schemas.microsoft.com/office/powerpoint/2010/main" val="318410794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49286D33-F0FB-40C8-B794-CC4FFAD92C0B}"/>
              </a:ext>
            </a:extLst>
          </p:cNvPr>
          <p:cNvSpPr txBox="1"/>
          <p:nvPr/>
        </p:nvSpPr>
        <p:spPr>
          <a:xfrm>
            <a:off x="602255" y="668491"/>
            <a:ext cx="4326335" cy="1661993"/>
          </a:xfrm>
          <a:prstGeom prst="rect">
            <a:avLst/>
          </a:prstGeom>
          <a:noFill/>
        </p:spPr>
        <p:txBody>
          <a:bodyPr wrap="square" lIns="36000" tIns="0" rIns="36000" bIns="0" rtlCol="0" anchor="ctr">
            <a:spAutoFit/>
          </a:bodyPr>
          <a:lstStyle/>
          <a:p>
            <a:r>
              <a:rPr lang="en-US" altLang="ko-KR" sz="3600" dirty="0">
                <a:solidFill>
                  <a:schemeClr val="tx1">
                    <a:lumMod val="75000"/>
                    <a:lumOff val="25000"/>
                  </a:schemeClr>
                </a:solidFill>
              </a:rPr>
              <a:t>We Create</a:t>
            </a:r>
          </a:p>
          <a:p>
            <a:r>
              <a:rPr lang="en-US" altLang="ko-KR" sz="3600" dirty="0">
                <a:solidFill>
                  <a:schemeClr val="tx1">
                    <a:lumMod val="75000"/>
                    <a:lumOff val="25000"/>
                  </a:schemeClr>
                </a:solidFill>
              </a:rPr>
              <a:t>Quality Professional </a:t>
            </a:r>
          </a:p>
          <a:p>
            <a:r>
              <a:rPr lang="en-US" altLang="ko-KR" sz="3600" dirty="0">
                <a:solidFill>
                  <a:schemeClr val="tx1">
                    <a:lumMod val="75000"/>
                    <a:lumOff val="25000"/>
                  </a:schemeClr>
                </a:solidFill>
              </a:rPr>
              <a:t>PPT Presentation</a:t>
            </a:r>
            <a:endParaRPr lang="ko-KR" altLang="en-US" sz="3600" dirty="0">
              <a:solidFill>
                <a:schemeClr val="tx1">
                  <a:lumMod val="75000"/>
                  <a:lumOff val="25000"/>
                </a:schemeClr>
              </a:solidFill>
            </a:endParaRPr>
          </a:p>
        </p:txBody>
      </p:sp>
      <p:sp>
        <p:nvSpPr>
          <p:cNvPr id="25" name="TextBox 24">
            <a:extLst>
              <a:ext uri="{FF2B5EF4-FFF2-40B4-BE49-F238E27FC236}">
                <a16:creationId xmlns:a16="http://schemas.microsoft.com/office/drawing/2014/main" id="{DADBE886-DF02-4BB1-BCD7-07DD8BE68A33}"/>
              </a:ext>
            </a:extLst>
          </p:cNvPr>
          <p:cNvSpPr txBox="1"/>
          <p:nvPr/>
        </p:nvSpPr>
        <p:spPr>
          <a:xfrm>
            <a:off x="602255" y="3518502"/>
            <a:ext cx="3513888" cy="707886"/>
          </a:xfrm>
          <a:prstGeom prst="rect">
            <a:avLst/>
          </a:prstGeom>
          <a:noFill/>
        </p:spPr>
        <p:txBody>
          <a:bodyPr wrap="square" rtlCol="0">
            <a:spAutoFit/>
          </a:bodyPr>
          <a:lstStyle/>
          <a:p>
            <a:r>
              <a:rPr lang="en-US" altLang="ko-KR" sz="2000" b="1" dirty="0">
                <a:solidFill>
                  <a:schemeClr val="tx1">
                    <a:lumMod val="75000"/>
                    <a:lumOff val="25000"/>
                  </a:schemeClr>
                </a:solidFill>
                <a:cs typeface="Arial" pitchFamily="34" charset="0"/>
              </a:rPr>
              <a:t>Modern  PowerPoint  Presentation</a:t>
            </a:r>
            <a:endParaRPr lang="ko-KR" altLang="en-US" sz="2000" b="1"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1DA9BB21-D50D-4F27-9760-A4D5CABDE138}"/>
              </a:ext>
            </a:extLst>
          </p:cNvPr>
          <p:cNvSpPr txBox="1"/>
          <p:nvPr/>
        </p:nvSpPr>
        <p:spPr>
          <a:xfrm>
            <a:off x="602255" y="4271795"/>
            <a:ext cx="3513888" cy="193899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You can simply impress your audience and add a unique zing and appeal to your Presentations. Get a modern PowerPoint  Presentation that is beautifully designed. </a:t>
            </a:r>
          </a:p>
        </p:txBody>
      </p:sp>
      <p:sp>
        <p:nvSpPr>
          <p:cNvPr id="3" name="Picture Placeholder 2">
            <a:extLst>
              <a:ext uri="{FF2B5EF4-FFF2-40B4-BE49-F238E27FC236}">
                <a16:creationId xmlns:a16="http://schemas.microsoft.com/office/drawing/2014/main" id="{4AD7E834-9E8D-49D0-8744-9A9E3ABD8DCE}"/>
              </a:ext>
            </a:extLst>
          </p:cNvPr>
          <p:cNvSpPr>
            <a:spLocks noGrp="1"/>
          </p:cNvSpPr>
          <p:nvPr>
            <p:ph type="pic" sz="quarter" idx="11"/>
          </p:nvPr>
        </p:nvSpPr>
        <p:spPr/>
      </p:sp>
      <p:sp>
        <p:nvSpPr>
          <p:cNvPr id="5" name="Picture Placeholder 4">
            <a:extLst>
              <a:ext uri="{FF2B5EF4-FFF2-40B4-BE49-F238E27FC236}">
                <a16:creationId xmlns:a16="http://schemas.microsoft.com/office/drawing/2014/main" id="{63A9FF89-04B8-48A5-B4A4-C77462AAD8B4}"/>
              </a:ext>
            </a:extLst>
          </p:cNvPr>
          <p:cNvSpPr>
            <a:spLocks noGrp="1"/>
          </p:cNvSpPr>
          <p:nvPr>
            <p:ph type="pic" sz="quarter" idx="10"/>
          </p:nvPr>
        </p:nvSpPr>
        <p:spPr/>
      </p:sp>
    </p:spTree>
    <p:extLst>
      <p:ext uri="{BB962C8B-B14F-4D97-AF65-F5344CB8AC3E}">
        <p14:creationId xmlns:p14="http://schemas.microsoft.com/office/powerpoint/2010/main" val="14411810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2">
            <a:extLst>
              <a:ext uri="{FF2B5EF4-FFF2-40B4-BE49-F238E27FC236}">
                <a16:creationId xmlns:a16="http://schemas.microsoft.com/office/drawing/2014/main" id="{5A52151D-9E3D-469E-88AA-89DF750B7EBD}"/>
              </a:ext>
            </a:extLst>
          </p:cNvPr>
          <p:cNvGraphicFramePr/>
          <p:nvPr>
            <p:extLst>
              <p:ext uri="{D42A27DB-BD31-4B8C-83A1-F6EECF244321}">
                <p14:modId xmlns:p14="http://schemas.microsoft.com/office/powerpoint/2010/main" val="376051037"/>
              </p:ext>
            </p:extLst>
          </p:nvPr>
        </p:nvGraphicFramePr>
        <p:xfrm>
          <a:off x="8643596" y="3746246"/>
          <a:ext cx="2096285" cy="2016224"/>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 Placeholder 1">
            <a:extLst>
              <a:ext uri="{FF2B5EF4-FFF2-40B4-BE49-F238E27FC236}">
                <a16:creationId xmlns:a16="http://schemas.microsoft.com/office/drawing/2014/main" id="{B7EECB33-3891-4D7C-BE50-1B63015AFC12}"/>
              </a:ext>
            </a:extLst>
          </p:cNvPr>
          <p:cNvSpPr>
            <a:spLocks noGrp="1"/>
          </p:cNvSpPr>
          <p:nvPr>
            <p:ph type="body" sz="quarter" idx="10"/>
          </p:nvPr>
        </p:nvSpPr>
        <p:spPr/>
        <p:txBody>
          <a:bodyPr/>
          <a:lstStyle/>
          <a:p>
            <a:r>
              <a:rPr lang="en-US" dirty="0"/>
              <a:t>Infographic Style</a:t>
            </a:r>
          </a:p>
        </p:txBody>
      </p:sp>
      <p:graphicFrame>
        <p:nvGraphicFramePr>
          <p:cNvPr id="3" name="Chart 2">
            <a:extLst>
              <a:ext uri="{FF2B5EF4-FFF2-40B4-BE49-F238E27FC236}">
                <a16:creationId xmlns:a16="http://schemas.microsoft.com/office/drawing/2014/main" id="{8A73E00F-1867-43FB-9B62-3B5C38A7C42A}"/>
              </a:ext>
            </a:extLst>
          </p:cNvPr>
          <p:cNvGraphicFramePr/>
          <p:nvPr>
            <p:extLst>
              <p:ext uri="{D42A27DB-BD31-4B8C-83A1-F6EECF244321}">
                <p14:modId xmlns:p14="http://schemas.microsoft.com/office/powerpoint/2010/main" val="1478289292"/>
              </p:ext>
            </p:extLst>
          </p:nvPr>
        </p:nvGraphicFramePr>
        <p:xfrm>
          <a:off x="1421725" y="3746246"/>
          <a:ext cx="2096285" cy="2016224"/>
        </p:xfrm>
        <a:graphic>
          <a:graphicData uri="http://schemas.openxmlformats.org/drawingml/2006/chart">
            <c:chart xmlns:c="http://schemas.openxmlformats.org/drawingml/2006/chart" xmlns:r="http://schemas.openxmlformats.org/officeDocument/2006/relationships" r:id="rId3"/>
          </a:graphicData>
        </a:graphic>
      </p:graphicFrame>
      <p:sp>
        <p:nvSpPr>
          <p:cNvPr id="4" name="Heart 3">
            <a:extLst>
              <a:ext uri="{FF2B5EF4-FFF2-40B4-BE49-F238E27FC236}">
                <a16:creationId xmlns:a16="http://schemas.microsoft.com/office/drawing/2014/main" id="{EF32E24F-B41B-4628-B4DE-9811AB199112}"/>
              </a:ext>
            </a:extLst>
          </p:cNvPr>
          <p:cNvSpPr/>
          <p:nvPr/>
        </p:nvSpPr>
        <p:spPr>
          <a:xfrm>
            <a:off x="2013792" y="4355951"/>
            <a:ext cx="912149" cy="825480"/>
          </a:xfrm>
          <a:custGeom>
            <a:avLst/>
            <a:gdLst/>
            <a:ahLst/>
            <a:cxnLst/>
            <a:rect l="l" t="t" r="r" b="b"/>
            <a:pathLst>
              <a:path w="3971393" h="3594045">
                <a:moveTo>
                  <a:pt x="2284446" y="942229"/>
                </a:moveTo>
                <a:cubicBezTo>
                  <a:pt x="2231718" y="946666"/>
                  <a:pt x="2184212" y="981897"/>
                  <a:pt x="2166723" y="1035351"/>
                </a:cubicBezTo>
                <a:lnTo>
                  <a:pt x="1818705" y="2099054"/>
                </a:lnTo>
                <a:lnTo>
                  <a:pt x="1630896" y="1461099"/>
                </a:lnTo>
                <a:cubicBezTo>
                  <a:pt x="1625536" y="1442893"/>
                  <a:pt x="1616698" y="1426659"/>
                  <a:pt x="1605222" y="1412988"/>
                </a:cubicBezTo>
                <a:cubicBezTo>
                  <a:pt x="1592838" y="1372092"/>
                  <a:pt x="1559535" y="1339590"/>
                  <a:pt x="1515200" y="1327710"/>
                </a:cubicBezTo>
                <a:cubicBezTo>
                  <a:pt x="1442764" y="1308302"/>
                  <a:pt x="1368310" y="1351289"/>
                  <a:pt x="1348901" y="1423723"/>
                </a:cubicBezTo>
                <a:lnTo>
                  <a:pt x="1175574" y="2070589"/>
                </a:lnTo>
                <a:lnTo>
                  <a:pt x="887391" y="2070589"/>
                </a:lnTo>
                <a:cubicBezTo>
                  <a:pt x="812401" y="2070589"/>
                  <a:pt x="751610" y="2131382"/>
                  <a:pt x="751610" y="2206372"/>
                </a:cubicBezTo>
                <a:cubicBezTo>
                  <a:pt x="751609" y="2281361"/>
                  <a:pt x="812402" y="2342153"/>
                  <a:pt x="887391" y="2342154"/>
                </a:cubicBezTo>
                <a:lnTo>
                  <a:pt x="1266160" y="2342154"/>
                </a:lnTo>
                <a:cubicBezTo>
                  <a:pt x="1309243" y="2342153"/>
                  <a:pt x="1347639" y="2322088"/>
                  <a:pt x="1370869" y="2289485"/>
                </a:cubicBezTo>
                <a:cubicBezTo>
                  <a:pt x="1392914" y="2274134"/>
                  <a:pt x="1408463" y="2250677"/>
                  <a:pt x="1415910" y="2222885"/>
                </a:cubicBezTo>
                <a:lnTo>
                  <a:pt x="1490320" y="1945186"/>
                </a:lnTo>
                <a:lnTo>
                  <a:pt x="1661817" y="2527729"/>
                </a:lnTo>
                <a:cubicBezTo>
                  <a:pt x="1680716" y="2591927"/>
                  <a:pt x="1742866" y="2631605"/>
                  <a:pt x="1806849" y="2621696"/>
                </a:cubicBezTo>
                <a:cubicBezTo>
                  <a:pt x="1873057" y="2637495"/>
                  <a:pt x="1940784" y="2599243"/>
                  <a:pt x="1962449" y="2533025"/>
                </a:cubicBezTo>
                <a:lnTo>
                  <a:pt x="2291633" y="1526890"/>
                </a:lnTo>
                <a:lnTo>
                  <a:pt x="2478124" y="2222886"/>
                </a:lnTo>
                <a:cubicBezTo>
                  <a:pt x="2491725" y="2273643"/>
                  <a:pt x="2532355" y="2309941"/>
                  <a:pt x="2580723" y="2318869"/>
                </a:cubicBezTo>
                <a:cubicBezTo>
                  <a:pt x="2600453" y="2334375"/>
                  <a:pt x="2625460" y="2342152"/>
                  <a:pt x="2652283" y="2342153"/>
                </a:cubicBezTo>
                <a:lnTo>
                  <a:pt x="3058108" y="2342153"/>
                </a:lnTo>
                <a:cubicBezTo>
                  <a:pt x="3133099" y="2342153"/>
                  <a:pt x="3193891" y="2281360"/>
                  <a:pt x="3193891" y="2206371"/>
                </a:cubicBezTo>
                <a:cubicBezTo>
                  <a:pt x="3193890" y="2131381"/>
                  <a:pt x="3133099" y="2070589"/>
                  <a:pt x="3058108" y="2070588"/>
                </a:cubicBezTo>
                <a:lnTo>
                  <a:pt x="2718460" y="2070589"/>
                </a:lnTo>
                <a:lnTo>
                  <a:pt x="2455970" y="1090961"/>
                </a:lnTo>
                <a:cubicBezTo>
                  <a:pt x="2449895" y="1068289"/>
                  <a:pt x="2438427" y="1048501"/>
                  <a:pt x="2421928" y="1033927"/>
                </a:cubicBezTo>
                <a:cubicBezTo>
                  <a:pt x="2410672" y="994460"/>
                  <a:pt x="2379946" y="962248"/>
                  <a:pt x="2337996" y="948523"/>
                </a:cubicBezTo>
                <a:cubicBezTo>
                  <a:pt x="2320178" y="942693"/>
                  <a:pt x="2302022" y="940751"/>
                  <a:pt x="2284446" y="942229"/>
                </a:cubicBezTo>
                <a:close/>
                <a:moveTo>
                  <a:pt x="941190" y="119"/>
                </a:moveTo>
                <a:cubicBezTo>
                  <a:pt x="1335246" y="6449"/>
                  <a:pt x="1754682" y="267656"/>
                  <a:pt x="1985697" y="864700"/>
                </a:cubicBezTo>
                <a:cubicBezTo>
                  <a:pt x="2807082" y="-1258124"/>
                  <a:pt x="6010484" y="864700"/>
                  <a:pt x="1985697" y="3594045"/>
                </a:cubicBezTo>
                <a:cubicBezTo>
                  <a:pt x="-907119" y="1632328"/>
                  <a:pt x="-65842" y="-16059"/>
                  <a:pt x="941190" y="11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 name="Heart 3">
            <a:extLst>
              <a:ext uri="{FF2B5EF4-FFF2-40B4-BE49-F238E27FC236}">
                <a16:creationId xmlns:a16="http://schemas.microsoft.com/office/drawing/2014/main" id="{00F9E966-183E-4ABB-809E-0515E46A0CF5}"/>
              </a:ext>
            </a:extLst>
          </p:cNvPr>
          <p:cNvSpPr/>
          <p:nvPr/>
        </p:nvSpPr>
        <p:spPr>
          <a:xfrm>
            <a:off x="9239688" y="4355951"/>
            <a:ext cx="912149" cy="825480"/>
          </a:xfrm>
          <a:custGeom>
            <a:avLst/>
            <a:gdLst/>
            <a:ahLst/>
            <a:cxnLst/>
            <a:rect l="l" t="t" r="r" b="b"/>
            <a:pathLst>
              <a:path w="3971393" h="3594045">
                <a:moveTo>
                  <a:pt x="2284446" y="942229"/>
                </a:moveTo>
                <a:cubicBezTo>
                  <a:pt x="2231718" y="946666"/>
                  <a:pt x="2184212" y="981897"/>
                  <a:pt x="2166723" y="1035351"/>
                </a:cubicBezTo>
                <a:lnTo>
                  <a:pt x="1818705" y="2099054"/>
                </a:lnTo>
                <a:lnTo>
                  <a:pt x="1630896" y="1461099"/>
                </a:lnTo>
                <a:cubicBezTo>
                  <a:pt x="1625536" y="1442893"/>
                  <a:pt x="1616698" y="1426659"/>
                  <a:pt x="1605222" y="1412988"/>
                </a:cubicBezTo>
                <a:cubicBezTo>
                  <a:pt x="1592838" y="1372092"/>
                  <a:pt x="1559535" y="1339590"/>
                  <a:pt x="1515200" y="1327710"/>
                </a:cubicBezTo>
                <a:cubicBezTo>
                  <a:pt x="1442764" y="1308302"/>
                  <a:pt x="1368310" y="1351289"/>
                  <a:pt x="1348901" y="1423723"/>
                </a:cubicBezTo>
                <a:lnTo>
                  <a:pt x="1175574" y="2070589"/>
                </a:lnTo>
                <a:lnTo>
                  <a:pt x="887391" y="2070589"/>
                </a:lnTo>
                <a:cubicBezTo>
                  <a:pt x="812401" y="2070589"/>
                  <a:pt x="751610" y="2131382"/>
                  <a:pt x="751610" y="2206372"/>
                </a:cubicBezTo>
                <a:cubicBezTo>
                  <a:pt x="751609" y="2281361"/>
                  <a:pt x="812402" y="2342153"/>
                  <a:pt x="887391" y="2342154"/>
                </a:cubicBezTo>
                <a:lnTo>
                  <a:pt x="1266160" y="2342154"/>
                </a:lnTo>
                <a:cubicBezTo>
                  <a:pt x="1309243" y="2342153"/>
                  <a:pt x="1347639" y="2322088"/>
                  <a:pt x="1370869" y="2289485"/>
                </a:cubicBezTo>
                <a:cubicBezTo>
                  <a:pt x="1392914" y="2274134"/>
                  <a:pt x="1408463" y="2250677"/>
                  <a:pt x="1415910" y="2222885"/>
                </a:cubicBezTo>
                <a:lnTo>
                  <a:pt x="1490320" y="1945186"/>
                </a:lnTo>
                <a:lnTo>
                  <a:pt x="1661817" y="2527729"/>
                </a:lnTo>
                <a:cubicBezTo>
                  <a:pt x="1680716" y="2591927"/>
                  <a:pt x="1742866" y="2631605"/>
                  <a:pt x="1806849" y="2621696"/>
                </a:cubicBezTo>
                <a:cubicBezTo>
                  <a:pt x="1873057" y="2637495"/>
                  <a:pt x="1940784" y="2599243"/>
                  <a:pt x="1962449" y="2533025"/>
                </a:cubicBezTo>
                <a:lnTo>
                  <a:pt x="2291633" y="1526890"/>
                </a:lnTo>
                <a:lnTo>
                  <a:pt x="2478124" y="2222886"/>
                </a:lnTo>
                <a:cubicBezTo>
                  <a:pt x="2491725" y="2273643"/>
                  <a:pt x="2532355" y="2309941"/>
                  <a:pt x="2580723" y="2318869"/>
                </a:cubicBezTo>
                <a:cubicBezTo>
                  <a:pt x="2600453" y="2334375"/>
                  <a:pt x="2625460" y="2342152"/>
                  <a:pt x="2652283" y="2342153"/>
                </a:cubicBezTo>
                <a:lnTo>
                  <a:pt x="3058108" y="2342153"/>
                </a:lnTo>
                <a:cubicBezTo>
                  <a:pt x="3133099" y="2342153"/>
                  <a:pt x="3193891" y="2281360"/>
                  <a:pt x="3193891" y="2206371"/>
                </a:cubicBezTo>
                <a:cubicBezTo>
                  <a:pt x="3193890" y="2131381"/>
                  <a:pt x="3133099" y="2070589"/>
                  <a:pt x="3058108" y="2070588"/>
                </a:cubicBezTo>
                <a:lnTo>
                  <a:pt x="2718460" y="2070589"/>
                </a:lnTo>
                <a:lnTo>
                  <a:pt x="2455970" y="1090961"/>
                </a:lnTo>
                <a:cubicBezTo>
                  <a:pt x="2449895" y="1068289"/>
                  <a:pt x="2438427" y="1048501"/>
                  <a:pt x="2421928" y="1033927"/>
                </a:cubicBezTo>
                <a:cubicBezTo>
                  <a:pt x="2410672" y="994460"/>
                  <a:pt x="2379946" y="962248"/>
                  <a:pt x="2337996" y="948523"/>
                </a:cubicBezTo>
                <a:cubicBezTo>
                  <a:pt x="2320178" y="942693"/>
                  <a:pt x="2302022" y="940751"/>
                  <a:pt x="2284446" y="942229"/>
                </a:cubicBezTo>
                <a:close/>
                <a:moveTo>
                  <a:pt x="941190" y="119"/>
                </a:moveTo>
                <a:cubicBezTo>
                  <a:pt x="1335246" y="6449"/>
                  <a:pt x="1754682" y="267656"/>
                  <a:pt x="1985697" y="864700"/>
                </a:cubicBezTo>
                <a:cubicBezTo>
                  <a:pt x="2807082" y="-1258124"/>
                  <a:pt x="6010484" y="864700"/>
                  <a:pt x="1985697" y="3594045"/>
                </a:cubicBezTo>
                <a:cubicBezTo>
                  <a:pt x="-907119" y="1632328"/>
                  <a:pt x="-65842" y="-16059"/>
                  <a:pt x="941190" y="119"/>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nvGrpSpPr>
          <p:cNvPr id="6" name="Group 5">
            <a:extLst>
              <a:ext uri="{FF2B5EF4-FFF2-40B4-BE49-F238E27FC236}">
                <a16:creationId xmlns:a16="http://schemas.microsoft.com/office/drawing/2014/main" id="{68D26A8E-B260-452C-847A-7DCC452D2DF2}"/>
              </a:ext>
            </a:extLst>
          </p:cNvPr>
          <p:cNvGrpSpPr/>
          <p:nvPr/>
        </p:nvGrpSpPr>
        <p:grpSpPr>
          <a:xfrm>
            <a:off x="843134" y="2215399"/>
            <a:ext cx="3301597" cy="1278384"/>
            <a:chOff x="4830996" y="1667658"/>
            <a:chExt cx="1574762" cy="1278384"/>
          </a:xfrm>
        </p:grpSpPr>
        <p:sp>
          <p:nvSpPr>
            <p:cNvPr id="7" name="Rectangle 6">
              <a:extLst>
                <a:ext uri="{FF2B5EF4-FFF2-40B4-BE49-F238E27FC236}">
                  <a16:creationId xmlns:a16="http://schemas.microsoft.com/office/drawing/2014/main" id="{232ECEEB-A696-4B43-A5B6-6C2D5A3ED62A}"/>
                </a:ext>
              </a:extLst>
            </p:cNvPr>
            <p:cNvSpPr/>
            <p:nvPr/>
          </p:nvSpPr>
          <p:spPr>
            <a:xfrm>
              <a:off x="4830996" y="1930379"/>
              <a:ext cx="1574762" cy="1015663"/>
            </a:xfrm>
            <a:prstGeom prst="rect">
              <a:avLst/>
            </a:prstGeom>
          </p:spPr>
          <p:txBody>
            <a:bodyPr wrap="square">
              <a:spAutoFit/>
            </a:bodyPr>
            <a:lstStyle/>
            <a:p>
              <a:pPr algn="ctr"/>
              <a:r>
                <a:rPr lang="en-US" altLang="ko-KR" sz="1200" dirty="0">
                  <a:solidFill>
                    <a:schemeClr val="tx1">
                      <a:lumMod val="75000"/>
                      <a:lumOff val="25000"/>
                    </a:schemeClr>
                  </a:solidFill>
                  <a:cs typeface="Arial" pitchFamily="34" charset="0"/>
                </a:rPr>
                <a:t>I hope and I believe that this Template will your Time, Money and Reputation. Get a modern PowerPoint  Presentation that is beautifully designed. Easy to change colors, photos and Text.</a:t>
              </a:r>
              <a:endParaRPr lang="ko-KR" altLang="en-US" sz="1200" dirty="0">
                <a:solidFill>
                  <a:schemeClr val="tx1">
                    <a:lumMod val="75000"/>
                    <a:lumOff val="25000"/>
                  </a:schemeClr>
                </a:solidFill>
                <a:cs typeface="Arial" pitchFamily="34" charset="0"/>
              </a:endParaRPr>
            </a:p>
          </p:txBody>
        </p:sp>
        <p:sp>
          <p:nvSpPr>
            <p:cNvPr id="8" name="TextBox 7">
              <a:extLst>
                <a:ext uri="{FF2B5EF4-FFF2-40B4-BE49-F238E27FC236}">
                  <a16:creationId xmlns:a16="http://schemas.microsoft.com/office/drawing/2014/main" id="{3CEC12DB-6623-44F9-898E-21C00C175537}"/>
                </a:ext>
              </a:extLst>
            </p:cNvPr>
            <p:cNvSpPr txBox="1"/>
            <p:nvPr/>
          </p:nvSpPr>
          <p:spPr>
            <a:xfrm>
              <a:off x="4830996" y="1667658"/>
              <a:ext cx="1574762"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grpSp>
      <p:grpSp>
        <p:nvGrpSpPr>
          <p:cNvPr id="9" name="Group 8">
            <a:extLst>
              <a:ext uri="{FF2B5EF4-FFF2-40B4-BE49-F238E27FC236}">
                <a16:creationId xmlns:a16="http://schemas.microsoft.com/office/drawing/2014/main" id="{B0711BAE-5F93-45FD-97C6-71AD4149F35A}"/>
              </a:ext>
            </a:extLst>
          </p:cNvPr>
          <p:cNvGrpSpPr/>
          <p:nvPr/>
        </p:nvGrpSpPr>
        <p:grpSpPr>
          <a:xfrm>
            <a:off x="8044962" y="2215399"/>
            <a:ext cx="3301597" cy="1278384"/>
            <a:chOff x="4830996" y="1667658"/>
            <a:chExt cx="1574762" cy="1278384"/>
          </a:xfrm>
        </p:grpSpPr>
        <p:sp>
          <p:nvSpPr>
            <p:cNvPr id="10" name="Rectangle 9">
              <a:extLst>
                <a:ext uri="{FF2B5EF4-FFF2-40B4-BE49-F238E27FC236}">
                  <a16:creationId xmlns:a16="http://schemas.microsoft.com/office/drawing/2014/main" id="{702D0924-3087-4A01-8AE9-B39E88203DC6}"/>
                </a:ext>
              </a:extLst>
            </p:cNvPr>
            <p:cNvSpPr/>
            <p:nvPr/>
          </p:nvSpPr>
          <p:spPr>
            <a:xfrm>
              <a:off x="4830996" y="1930379"/>
              <a:ext cx="1574762" cy="1015663"/>
            </a:xfrm>
            <a:prstGeom prst="rect">
              <a:avLst/>
            </a:prstGeom>
          </p:spPr>
          <p:txBody>
            <a:bodyPr wrap="square">
              <a:spAutoFit/>
            </a:bodyPr>
            <a:lstStyle/>
            <a:p>
              <a:pPr algn="ctr"/>
              <a:r>
                <a:rPr lang="en-US" altLang="ko-KR" sz="1200" dirty="0">
                  <a:solidFill>
                    <a:schemeClr val="tx1">
                      <a:lumMod val="75000"/>
                      <a:lumOff val="25000"/>
                    </a:schemeClr>
                  </a:solidFill>
                  <a:cs typeface="Arial" pitchFamily="34" charset="0"/>
                </a:rPr>
                <a:t>I hope and I believe that this Template will your Time, Money and Reputation. Get a modern PowerPoint  Presentation that is beautifully designed. Easy to change colors, photos and Text.</a:t>
              </a:r>
              <a:endParaRPr lang="ko-KR" altLang="en-US" sz="1200"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1F93F735-62AE-44E5-81B6-CA7210647BFE}"/>
                </a:ext>
              </a:extLst>
            </p:cNvPr>
            <p:cNvSpPr txBox="1"/>
            <p:nvPr/>
          </p:nvSpPr>
          <p:spPr>
            <a:xfrm>
              <a:off x="4830996" y="1667658"/>
              <a:ext cx="1574762"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grpSp>
      <p:sp>
        <p:nvSpPr>
          <p:cNvPr id="64" name="Freeform 18">
            <a:extLst>
              <a:ext uri="{FF2B5EF4-FFF2-40B4-BE49-F238E27FC236}">
                <a16:creationId xmlns:a16="http://schemas.microsoft.com/office/drawing/2014/main" id="{86DEA1BC-856A-4ADC-AC83-415316F7E483}"/>
              </a:ext>
            </a:extLst>
          </p:cNvPr>
          <p:cNvSpPr>
            <a:spLocks/>
          </p:cNvSpPr>
          <p:nvPr/>
        </p:nvSpPr>
        <p:spPr bwMode="auto">
          <a:xfrm>
            <a:off x="6496308" y="1978179"/>
            <a:ext cx="1241045" cy="4316301"/>
          </a:xfrm>
          <a:custGeom>
            <a:avLst/>
            <a:gdLst>
              <a:gd name="T0" fmla="*/ 564 w 862"/>
              <a:gd name="T1" fmla="*/ 78 h 2998"/>
              <a:gd name="T2" fmla="*/ 579 w 862"/>
              <a:gd name="T3" fmla="*/ 156 h 2998"/>
              <a:gd name="T4" fmla="*/ 570 w 862"/>
              <a:gd name="T5" fmla="*/ 282 h 2998"/>
              <a:gd name="T6" fmla="*/ 531 w 862"/>
              <a:gd name="T7" fmla="*/ 420 h 2998"/>
              <a:gd name="T8" fmla="*/ 675 w 862"/>
              <a:gd name="T9" fmla="*/ 489 h 2998"/>
              <a:gd name="T10" fmla="*/ 819 w 862"/>
              <a:gd name="T11" fmla="*/ 589 h 2998"/>
              <a:gd name="T12" fmla="*/ 851 w 862"/>
              <a:gd name="T13" fmla="*/ 876 h 2998"/>
              <a:gd name="T14" fmla="*/ 846 w 862"/>
              <a:gd name="T15" fmla="*/ 1427 h 2998"/>
              <a:gd name="T16" fmla="*/ 817 w 862"/>
              <a:gd name="T17" fmla="*/ 1724 h 2998"/>
              <a:gd name="T18" fmla="*/ 739 w 862"/>
              <a:gd name="T19" fmla="*/ 1745 h 2998"/>
              <a:gd name="T20" fmla="*/ 753 w 862"/>
              <a:gd name="T21" fmla="*/ 1714 h 2998"/>
              <a:gd name="T22" fmla="*/ 750 w 862"/>
              <a:gd name="T23" fmla="*/ 1698 h 2998"/>
              <a:gd name="T24" fmla="*/ 790 w 862"/>
              <a:gd name="T25" fmla="*/ 1658 h 2998"/>
              <a:gd name="T26" fmla="*/ 788 w 862"/>
              <a:gd name="T27" fmla="*/ 1607 h 2998"/>
              <a:gd name="T28" fmla="*/ 742 w 862"/>
              <a:gd name="T29" fmla="*/ 1660 h 2998"/>
              <a:gd name="T30" fmla="*/ 751 w 862"/>
              <a:gd name="T31" fmla="*/ 1380 h 2998"/>
              <a:gd name="T32" fmla="*/ 702 w 862"/>
              <a:gd name="T33" fmla="*/ 1000 h 2998"/>
              <a:gd name="T34" fmla="*/ 684 w 862"/>
              <a:gd name="T35" fmla="*/ 831 h 2998"/>
              <a:gd name="T36" fmla="*/ 642 w 862"/>
              <a:gd name="T37" fmla="*/ 1014 h 2998"/>
              <a:gd name="T38" fmla="*/ 730 w 862"/>
              <a:gd name="T39" fmla="*/ 1656 h 2998"/>
              <a:gd name="T40" fmla="*/ 708 w 862"/>
              <a:gd name="T41" fmla="*/ 1924 h 2998"/>
              <a:gd name="T42" fmla="*/ 753 w 862"/>
              <a:gd name="T43" fmla="*/ 2256 h 2998"/>
              <a:gd name="T44" fmla="*/ 671 w 862"/>
              <a:gd name="T45" fmla="*/ 2687 h 2998"/>
              <a:gd name="T46" fmla="*/ 722 w 862"/>
              <a:gd name="T47" fmla="*/ 2894 h 2998"/>
              <a:gd name="T48" fmla="*/ 568 w 862"/>
              <a:gd name="T49" fmla="*/ 2989 h 2998"/>
              <a:gd name="T50" fmla="*/ 551 w 862"/>
              <a:gd name="T51" fmla="*/ 2773 h 2998"/>
              <a:gd name="T52" fmla="*/ 570 w 862"/>
              <a:gd name="T53" fmla="*/ 2627 h 2998"/>
              <a:gd name="T54" fmla="*/ 539 w 862"/>
              <a:gd name="T55" fmla="*/ 2349 h 2998"/>
              <a:gd name="T56" fmla="*/ 515 w 862"/>
              <a:gd name="T57" fmla="*/ 1994 h 2998"/>
              <a:gd name="T58" fmla="*/ 422 w 862"/>
              <a:gd name="T59" fmla="*/ 1576 h 2998"/>
              <a:gd name="T60" fmla="*/ 386 w 862"/>
              <a:gd name="T61" fmla="*/ 1833 h 2998"/>
              <a:gd name="T62" fmla="*/ 319 w 862"/>
              <a:gd name="T63" fmla="*/ 2120 h 2998"/>
              <a:gd name="T64" fmla="*/ 311 w 862"/>
              <a:gd name="T65" fmla="*/ 2525 h 2998"/>
              <a:gd name="T66" fmla="*/ 339 w 862"/>
              <a:gd name="T67" fmla="*/ 2773 h 2998"/>
              <a:gd name="T68" fmla="*/ 331 w 862"/>
              <a:gd name="T69" fmla="*/ 2984 h 2998"/>
              <a:gd name="T70" fmla="*/ 210 w 862"/>
              <a:gd name="T71" fmla="*/ 2989 h 2998"/>
              <a:gd name="T72" fmla="*/ 195 w 862"/>
              <a:gd name="T73" fmla="*/ 2838 h 2998"/>
              <a:gd name="T74" fmla="*/ 191 w 862"/>
              <a:gd name="T75" fmla="*/ 2504 h 2998"/>
              <a:gd name="T76" fmla="*/ 130 w 862"/>
              <a:gd name="T77" fmla="*/ 2254 h 2998"/>
              <a:gd name="T78" fmla="*/ 171 w 862"/>
              <a:gd name="T79" fmla="*/ 1971 h 2998"/>
              <a:gd name="T80" fmla="*/ 148 w 862"/>
              <a:gd name="T81" fmla="*/ 1718 h 2998"/>
              <a:gd name="T82" fmla="*/ 204 w 862"/>
              <a:gd name="T83" fmla="*/ 1189 h 2998"/>
              <a:gd name="T84" fmla="*/ 195 w 862"/>
              <a:gd name="T85" fmla="*/ 809 h 2998"/>
              <a:gd name="T86" fmla="*/ 168 w 862"/>
              <a:gd name="T87" fmla="*/ 962 h 2998"/>
              <a:gd name="T88" fmla="*/ 144 w 862"/>
              <a:gd name="T89" fmla="*/ 1229 h 2998"/>
              <a:gd name="T90" fmla="*/ 110 w 862"/>
              <a:gd name="T91" fmla="*/ 1402 h 2998"/>
              <a:gd name="T92" fmla="*/ 122 w 862"/>
              <a:gd name="T93" fmla="*/ 1656 h 2998"/>
              <a:gd name="T94" fmla="*/ 82 w 862"/>
              <a:gd name="T95" fmla="*/ 1656 h 2998"/>
              <a:gd name="T96" fmla="*/ 110 w 862"/>
              <a:gd name="T97" fmla="*/ 1704 h 2998"/>
              <a:gd name="T98" fmla="*/ 124 w 862"/>
              <a:gd name="T99" fmla="*/ 1729 h 2998"/>
              <a:gd name="T100" fmla="*/ 95 w 862"/>
              <a:gd name="T101" fmla="*/ 1751 h 2998"/>
              <a:gd name="T102" fmla="*/ 2 w 862"/>
              <a:gd name="T103" fmla="*/ 1640 h 2998"/>
              <a:gd name="T104" fmla="*/ 2 w 862"/>
              <a:gd name="T105" fmla="*/ 1140 h 2998"/>
              <a:gd name="T106" fmla="*/ 11 w 862"/>
              <a:gd name="T107" fmla="*/ 933 h 2998"/>
              <a:gd name="T108" fmla="*/ 22 w 862"/>
              <a:gd name="T109" fmla="*/ 693 h 2998"/>
              <a:gd name="T110" fmla="*/ 99 w 862"/>
              <a:gd name="T111" fmla="*/ 524 h 2998"/>
              <a:gd name="T112" fmla="*/ 288 w 862"/>
              <a:gd name="T113" fmla="*/ 453 h 2998"/>
              <a:gd name="T114" fmla="*/ 339 w 862"/>
              <a:gd name="T115" fmla="*/ 311 h 2998"/>
              <a:gd name="T116" fmla="*/ 299 w 862"/>
              <a:gd name="T117" fmla="*/ 224 h 2998"/>
              <a:gd name="T118" fmla="*/ 313 w 862"/>
              <a:gd name="T119" fmla="*/ 104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2" h="2998">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1"/>
          </a:p>
        </p:txBody>
      </p:sp>
      <p:grpSp>
        <p:nvGrpSpPr>
          <p:cNvPr id="82" name="Graphic 421">
            <a:extLst>
              <a:ext uri="{FF2B5EF4-FFF2-40B4-BE49-F238E27FC236}">
                <a16:creationId xmlns:a16="http://schemas.microsoft.com/office/drawing/2014/main" id="{5638BDFF-0EB0-42ED-911B-5A723B8F1828}"/>
              </a:ext>
            </a:extLst>
          </p:cNvPr>
          <p:cNvGrpSpPr/>
          <p:nvPr/>
        </p:nvGrpSpPr>
        <p:grpSpPr>
          <a:xfrm>
            <a:off x="4127904" y="1978179"/>
            <a:ext cx="2195918" cy="4316301"/>
            <a:chOff x="4351496" y="0"/>
            <a:chExt cx="3489008" cy="6858000"/>
          </a:xfrm>
          <a:solidFill>
            <a:schemeClr val="accent1"/>
          </a:solidFill>
        </p:grpSpPr>
        <p:sp>
          <p:nvSpPr>
            <p:cNvPr id="83" name="Freeform: Shape 82">
              <a:extLst>
                <a:ext uri="{FF2B5EF4-FFF2-40B4-BE49-F238E27FC236}">
                  <a16:creationId xmlns:a16="http://schemas.microsoft.com/office/drawing/2014/main" id="{BC777B32-8F1C-44CF-BCDA-83348752376F}"/>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B0908BB7-B2D5-4A19-9616-1320A778E530}"/>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AAAC4AE-6759-4774-AA96-19F991461310}"/>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3602C7E-93EB-4C70-850F-1C9D84975FE0}"/>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3F3E2171-2056-47CE-8B02-2244252E7D39}"/>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86DD7C2-CFE5-46D2-AD7E-2DE172646901}"/>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EA97A89-E18C-4841-8301-E0A0D918D9F4}"/>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01361FE6-B126-47C6-9D1F-364B42222823}"/>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E6504127-513C-42A0-BE94-C47E2D15412F}"/>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A3E05A2D-3947-4308-9439-2F9815F030CC}"/>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D9B316EF-B866-4D5D-969E-28440648320E}"/>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4979D1D1-893F-4044-816A-BFE64F0811C8}"/>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8784D76A-04E7-431F-959B-8747988904A1}"/>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77F3B31-C3E9-4831-8A49-08E1E1AC4BBC}"/>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1519D6FB-EA3B-4BF1-A9FD-ADF72C6C72A9}"/>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1B1B9A4-E905-4196-931D-6B8703BCB145}"/>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3DC3A8E5-1FC9-48DC-AA2B-353F39BFE56B}"/>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F0D86045-1E7D-4B80-B129-CEA1278C7E58}"/>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6337F5A7-0CAF-43BF-8FFD-FC92ECAFFBCD}"/>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722831E0-C613-467A-8C00-58A8CEB6D30D}"/>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B10CAC04-B411-4694-A641-8D9C9ABB679C}"/>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0774B98E-626B-434D-80D5-F96F6FA37CA7}"/>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CB78CA8B-EE55-4131-A6BC-820F4EDB1945}"/>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15DDB037-96CB-4FC9-99F0-CE517773D47B}"/>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41822C4E-F74F-4917-B66B-23F8EB8DC59D}"/>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D5F6C68B-E33C-4D5C-B5B9-83CB54A96D8E}"/>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B1646FBB-1185-4A88-94FC-08808E261DDA}"/>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E4E07487-E61B-42B9-96C3-F9296A27AAA8}"/>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E304FC1A-34A6-4221-BD05-ED662916A3DB}"/>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EC913001-FA5C-4026-85D5-706B681D49DB}"/>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2E65E34C-626B-4AF8-BD7F-24D54B3BC1F2}"/>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34FA181D-DCEE-485C-9ACF-ECF6C11C2626}"/>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4633EDDB-5FF5-4C07-9AE2-F3663C3337AE}"/>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2FEAE58A-0FFF-44D2-AB63-A52584E2833E}"/>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0DA151F-F313-4B46-8BCE-A703FD218478}"/>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A43CB5A-4406-4F48-8B09-55374DD10F4B}"/>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9AA147D-A83D-4D78-A7D1-B6FB47F85AF6}"/>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24AA91A6-DA09-461D-8D99-2317F50CA4DC}"/>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7B83861A-C23D-4975-A5E6-79DE6735938C}"/>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5DF37F6B-0E2D-47FD-89A2-EE7EBA6B6ABF}"/>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4E72E4C-269D-4FCC-BA50-B34CDF4B6828}"/>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BD71A21-7CBB-448A-9100-E9317D5EDCF0}"/>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9787C906-A0EB-49B3-9333-903FC0BCA9C7}"/>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B7B2341-E998-4AE5-B47D-A2A950D468DC}"/>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59997D08-DD7D-49AA-8F9E-9E53D0C62F7F}"/>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34B4E804-7B51-4905-B8AB-899D14536AC7}"/>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B16DC30-D147-4C10-8437-6D3E0D8C64F2}"/>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DAEA75A7-C0AE-4420-8CEE-0BB713EB4D8B}"/>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9D1047FE-7370-436B-967C-C2838D4EEAA2}"/>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89FC19D-4B0B-454C-862A-CE5ABC80E232}"/>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11302C2-FBB5-421C-9ABA-AA436AC5781F}"/>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96D59FB-D9F8-415B-B4FF-EED2F6594558}"/>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D3437958-C1B4-4A8B-8B1F-AF69A9566589}"/>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7DB96F7F-1B4A-43A1-8475-2E2F1D8BF736}"/>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538DFB90-F733-42CE-914D-9008A9842080}"/>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434D96E7-9895-49FA-967A-94C900B79BDE}"/>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42ABCDD-E893-4ED9-9C71-054F10B64165}"/>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96624BCF-6012-4117-9B35-5701E67E2CF7}"/>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E5A92606-0292-4FF5-92B2-455379896025}"/>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4B97258-6A73-416D-A17A-7A028E3E4D48}"/>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458FF03-0376-45A5-A840-B2FC71859ADB}"/>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E3E9438-D516-4ACC-8101-878FAEB963A8}"/>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020B6E46-07BB-4C92-AA4A-8CD348344F8F}"/>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12B6329B-D722-4B3B-962E-E4315E01666F}"/>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9601BF3A-7BF2-4805-935B-62AA27BCFDCA}"/>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5419C157-2D2E-43F0-A2A5-B6E32074E594}"/>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8AA978C1-CBCE-454B-907A-376D67EEF507}"/>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4C5C33C-8696-4010-B096-3A474446F2D1}"/>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991AD919-D2D7-4F5A-9D22-ACA68118E503}"/>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E48C3874-6D47-4CCC-B18F-781EAF668B4D}"/>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5DE17590-1454-4022-B14F-3F7B8AE0A03E}"/>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CA973E22-F6BE-4443-8B30-E55F4ED711C3}"/>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10AECFC-6479-45C2-A8C8-2B456C820A16}"/>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D417B629-41BF-4D98-A8CC-5305BDD6F9A9}"/>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21F62CFB-10D6-4504-94A4-4C1297D9592A}"/>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C53BB677-0035-451F-9CED-DE9D3BCE30DE}"/>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CDF1A40B-D93F-4A3F-9D3B-0EA1A2C3DD8C}"/>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E54C092B-8983-404D-A9C4-2A15BA275FA0}"/>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3CCB9580-62C7-4F7D-A0A9-7722A88F533E}"/>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FBBF6AE3-1540-4B8A-9B5B-AD871ADEB92F}"/>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BE97AAF-EB71-4E6E-895B-99635E46CE88}"/>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87AD5C17-0359-4ABB-991D-6CFF0AA8266A}"/>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23581A3-5048-459E-AC65-CF480356C067}"/>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21040FF-780B-4DB0-AA82-ACB56A0CD9EE}"/>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7DBBD00F-6ED3-4EB0-BF5A-B60156BE194B}"/>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B2FE3649-1101-4FF9-A51E-F0AD6F47C74C}"/>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6F3EB1D8-E34E-498D-8277-A98DF063CA76}"/>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927F5B97-B7E3-4B7A-9CE3-973FE173EB81}"/>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42BC884D-3D00-4929-8C59-915ABF8B25A0}"/>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B6EEC5ED-6B8A-40CD-A3BD-810BE6D259AA}"/>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18140C06-88E3-4698-B6DA-5DE1F45DA76A}"/>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CAD779D1-D37F-4D95-BDD6-C106F6398F14}"/>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DCB27066-855A-426B-8243-E586EB2154B1}"/>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9C7BA1BB-A3E4-409C-950D-A65A383BBDA5}"/>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8ED021F0-1F02-4662-A831-611BE9DC6ABD}"/>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3838DC0-A4AE-471B-9C57-AE84D74A3AD3}"/>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81DD57E7-B981-47AE-808E-FEDA7450C2D1}"/>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A41D2C56-068A-4C5B-B966-BC12CFABC8E8}"/>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5AF0E055-EB0A-4E13-B81C-23A4AC5C9469}"/>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B3556718-29CF-45AC-BB07-402940F159E1}"/>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74F091DB-3F40-4271-A775-544768575F7C}"/>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751B7D31-18B3-4EFB-8FEE-7372ECB6E6DA}"/>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9D638F09-A4B0-45B3-9E22-AB35AB649DA3}"/>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4EA246D7-1953-4801-AAC2-CFFE3B0C1B46}"/>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7A14E497-0630-4DA0-8455-BB6C506DDA87}"/>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3788D98-65E9-487F-806A-0F6757C478D2}"/>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6956A3AA-C922-4FA1-9F35-47AECD557BD0}"/>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A74D4867-58FC-4FF7-8A12-C6721E80308F}"/>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9427071E-9B53-4729-842F-94BD3FA0B502}"/>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124CA515-C0FC-4793-BE05-51D58EFEF117}"/>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F5A96E0-BFFD-4A43-BEDF-D1EA8A51F6AA}"/>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FB95657-D393-4A63-BDAE-A3E736CE0D3D}"/>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65C7C325-2FD7-4099-95FA-FE0170DDCDAF}"/>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477CD8B8-1CAB-4A30-8ABE-99B329C39B5B}"/>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F5893F6-10C3-49C4-A1D1-E65314533DF0}"/>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61BFBEAF-C584-4492-B914-BC97BD65B13D}"/>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6ACA80B2-B79B-4B7B-95FA-4F640372B5DB}"/>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284CB44E-5244-4295-81A2-611371EEE910}"/>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FF83113-0698-45F9-9F61-B27950C2CBCA}"/>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C3AB1504-EDD2-4604-BB97-EA4243FC68D3}"/>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E9B30E5-94C8-4184-B9F6-479759CEF49B}"/>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566897B9-98B8-4F5D-82B5-96F893CD73BC}"/>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52D20BF1-D6C8-4B81-A852-5CD3EE7798AF}"/>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9BE38B4-2827-4492-94C9-D76FE1A8DDF4}"/>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EE57D81B-8A6C-4BB4-88CB-5B98E340E564}"/>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C55AA446-039B-4135-9677-411088BBBD8E}"/>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54A74B7B-ADDB-47D5-9A99-8D15C32DD2CA}"/>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E9FFC582-8AE8-4C19-AF85-5FE4AB8838BB}"/>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7CB2DD8-FD91-418B-931B-C41A5B81DAAE}"/>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E5177122-15DE-46E7-AAF0-8C025317B2AE}"/>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426AE068-7F95-4C72-8DB2-21807CF0DD9E}"/>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D803C0CD-FFD4-4F31-9B99-8809A1BB9FCA}"/>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6FDC0302-BB79-4A32-9F20-69EEC9CA4EB2}"/>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F01D5E6D-0A68-4C2B-A083-D3480C38CE19}"/>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CACCB105-7DE6-4018-A786-4DAB2D8D55B9}"/>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31596E44-AF40-420A-9DA8-4DE0A7417E92}"/>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F42F5BE-629E-47DA-A3C5-113A94EF07D9}"/>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5288033-BAD4-4964-B7E5-51C83101557D}"/>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C4EF14B9-8632-4993-82C0-86A78C704B23}"/>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733FDBD8-2000-40C0-9571-1517EA043B8A}"/>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2655F1DF-B92D-48CA-BEBB-F574CD7BB834}"/>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3B612C53-1634-4291-BE5A-C02B2AE5C401}"/>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EF1A3F60-82E8-49E7-A7FF-DADBB54E9F01}"/>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DACCDE8F-A15E-4B72-8FDF-35C30CB78D8D}"/>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A1A19330-12E1-4424-99A2-18A8B4BFDE1A}"/>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69924378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Infographic Style</a:t>
            </a:r>
          </a:p>
        </p:txBody>
      </p:sp>
      <p:grpSp>
        <p:nvGrpSpPr>
          <p:cNvPr id="33" name="Group 32">
            <a:extLst>
              <a:ext uri="{FF2B5EF4-FFF2-40B4-BE49-F238E27FC236}">
                <a16:creationId xmlns:a16="http://schemas.microsoft.com/office/drawing/2014/main" id="{58BA9F59-3A52-4782-BA7A-273DCD9B112D}"/>
              </a:ext>
            </a:extLst>
          </p:cNvPr>
          <p:cNvGrpSpPr/>
          <p:nvPr/>
        </p:nvGrpSpPr>
        <p:grpSpPr>
          <a:xfrm>
            <a:off x="932685" y="2340787"/>
            <a:ext cx="970076" cy="3911195"/>
            <a:chOff x="683568" y="2348880"/>
            <a:chExt cx="837152" cy="3375266"/>
          </a:xfrm>
        </p:grpSpPr>
        <p:sp>
          <p:nvSpPr>
            <p:cNvPr id="34" name="Diagonal Stripe 33">
              <a:extLst>
                <a:ext uri="{FF2B5EF4-FFF2-40B4-BE49-F238E27FC236}">
                  <a16:creationId xmlns:a16="http://schemas.microsoft.com/office/drawing/2014/main" id="{4B629E19-7AC4-4617-B18A-FF4B72CE8806}"/>
                </a:ext>
              </a:extLst>
            </p:cNvPr>
            <p:cNvSpPr/>
            <p:nvPr/>
          </p:nvSpPr>
          <p:spPr>
            <a:xfrm rot="19197366">
              <a:off x="869339" y="5087622"/>
              <a:ext cx="526053" cy="636524"/>
            </a:xfrm>
            <a:prstGeom prst="diagStripe">
              <a:avLst>
                <a:gd name="adj" fmla="val 8632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35" name="Rectangle 7">
              <a:extLst>
                <a:ext uri="{FF2B5EF4-FFF2-40B4-BE49-F238E27FC236}">
                  <a16:creationId xmlns:a16="http://schemas.microsoft.com/office/drawing/2014/main" id="{50E4CA80-D851-4603-8299-A3DEB7ABD4D8}"/>
                </a:ext>
              </a:extLst>
            </p:cNvPr>
            <p:cNvSpPr/>
            <p:nvPr/>
          </p:nvSpPr>
          <p:spPr>
            <a:xfrm>
              <a:off x="778144" y="2919128"/>
              <a:ext cx="648000" cy="2016000"/>
            </a:xfrm>
            <a:custGeom>
              <a:avLst/>
              <a:gdLst>
                <a:gd name="connsiteX0" fmla="*/ 0 w 828152"/>
                <a:gd name="connsiteY0" fmla="*/ 0 h 1872208"/>
                <a:gd name="connsiteX1" fmla="*/ 828152 w 828152"/>
                <a:gd name="connsiteY1" fmla="*/ 0 h 1872208"/>
                <a:gd name="connsiteX2" fmla="*/ 828152 w 828152"/>
                <a:gd name="connsiteY2" fmla="*/ 1872208 h 1872208"/>
                <a:gd name="connsiteX3" fmla="*/ 0 w 828152"/>
                <a:gd name="connsiteY3" fmla="*/ 1872208 h 1872208"/>
                <a:gd name="connsiteX4" fmla="*/ 0 w 828152"/>
                <a:gd name="connsiteY4" fmla="*/ 0 h 1872208"/>
                <a:gd name="connsiteX0" fmla="*/ 0 w 828152"/>
                <a:gd name="connsiteY0" fmla="*/ 0 h 1891000"/>
                <a:gd name="connsiteX1" fmla="*/ 828152 w 828152"/>
                <a:gd name="connsiteY1" fmla="*/ 0 h 1891000"/>
                <a:gd name="connsiteX2" fmla="*/ 828152 w 828152"/>
                <a:gd name="connsiteY2" fmla="*/ 1872208 h 1891000"/>
                <a:gd name="connsiteX3" fmla="*/ 0 w 828152"/>
                <a:gd name="connsiteY3" fmla="*/ 1872208 h 1891000"/>
                <a:gd name="connsiteX4" fmla="*/ 0 w 828152"/>
                <a:gd name="connsiteY4" fmla="*/ 0 h 1891000"/>
                <a:gd name="connsiteX0" fmla="*/ 0 w 828152"/>
                <a:gd name="connsiteY0" fmla="*/ 0 h 1907994"/>
                <a:gd name="connsiteX1" fmla="*/ 828152 w 828152"/>
                <a:gd name="connsiteY1" fmla="*/ 0 h 1907994"/>
                <a:gd name="connsiteX2" fmla="*/ 828152 w 828152"/>
                <a:gd name="connsiteY2" fmla="*/ 1872208 h 1907994"/>
                <a:gd name="connsiteX3" fmla="*/ 0 w 828152"/>
                <a:gd name="connsiteY3" fmla="*/ 1872208 h 1907994"/>
                <a:gd name="connsiteX4" fmla="*/ 0 w 828152"/>
                <a:gd name="connsiteY4" fmla="*/ 0 h 1907994"/>
                <a:gd name="connsiteX0" fmla="*/ 0 w 828152"/>
                <a:gd name="connsiteY0" fmla="*/ 0 h 1920103"/>
                <a:gd name="connsiteX1" fmla="*/ 828152 w 828152"/>
                <a:gd name="connsiteY1" fmla="*/ 0 h 1920103"/>
                <a:gd name="connsiteX2" fmla="*/ 828152 w 828152"/>
                <a:gd name="connsiteY2" fmla="*/ 1872208 h 1920103"/>
                <a:gd name="connsiteX3" fmla="*/ 0 w 828152"/>
                <a:gd name="connsiteY3" fmla="*/ 1872208 h 1920103"/>
                <a:gd name="connsiteX4" fmla="*/ 0 w 828152"/>
                <a:gd name="connsiteY4" fmla="*/ 0 h 1920103"/>
                <a:gd name="connsiteX0" fmla="*/ 0 w 828152"/>
                <a:gd name="connsiteY0" fmla="*/ 0 h 1923817"/>
                <a:gd name="connsiteX1" fmla="*/ 828152 w 828152"/>
                <a:gd name="connsiteY1" fmla="*/ 0 h 1923817"/>
                <a:gd name="connsiteX2" fmla="*/ 828152 w 828152"/>
                <a:gd name="connsiteY2" fmla="*/ 1872208 h 1923817"/>
                <a:gd name="connsiteX3" fmla="*/ 0 w 828152"/>
                <a:gd name="connsiteY3" fmla="*/ 1872208 h 1923817"/>
                <a:gd name="connsiteX4" fmla="*/ 0 w 828152"/>
                <a:gd name="connsiteY4" fmla="*/ 0 h 1923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152" h="1923817">
                  <a:moveTo>
                    <a:pt x="0" y="0"/>
                  </a:moveTo>
                  <a:lnTo>
                    <a:pt x="828152" y="0"/>
                  </a:lnTo>
                  <a:lnTo>
                    <a:pt x="828152" y="1872208"/>
                  </a:lnTo>
                  <a:cubicBezTo>
                    <a:pt x="499246" y="1935634"/>
                    <a:pt x="328906" y="1946205"/>
                    <a:pt x="0" y="1872208"/>
                  </a:cubicBez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6" name="Rounded Rectangle 8">
              <a:extLst>
                <a:ext uri="{FF2B5EF4-FFF2-40B4-BE49-F238E27FC236}">
                  <a16:creationId xmlns:a16="http://schemas.microsoft.com/office/drawing/2014/main" id="{893D34CE-1DF7-4251-8068-C9E77A7739E5}"/>
                </a:ext>
              </a:extLst>
            </p:cNvPr>
            <p:cNvSpPr/>
            <p:nvPr/>
          </p:nvSpPr>
          <p:spPr>
            <a:xfrm>
              <a:off x="753331" y="2348880"/>
              <a:ext cx="697627" cy="135060"/>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7" name="Rectangle 36">
              <a:extLst>
                <a:ext uri="{FF2B5EF4-FFF2-40B4-BE49-F238E27FC236}">
                  <a16:creationId xmlns:a16="http://schemas.microsoft.com/office/drawing/2014/main" id="{424C381F-49B9-4C5C-9E01-DED7FF3F3D4D}"/>
                </a:ext>
              </a:extLst>
            </p:cNvPr>
            <p:cNvSpPr/>
            <p:nvPr/>
          </p:nvSpPr>
          <p:spPr>
            <a:xfrm>
              <a:off x="850144" y="2483940"/>
              <a:ext cx="504000" cy="36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8" name="Rectangle 37">
              <a:extLst>
                <a:ext uri="{FF2B5EF4-FFF2-40B4-BE49-F238E27FC236}">
                  <a16:creationId xmlns:a16="http://schemas.microsoft.com/office/drawing/2014/main" id="{E07FF444-46B9-4F89-A66E-EB4AC683239F}"/>
                </a:ext>
              </a:extLst>
            </p:cNvPr>
            <p:cNvSpPr/>
            <p:nvPr/>
          </p:nvSpPr>
          <p:spPr>
            <a:xfrm>
              <a:off x="1032381" y="4919804"/>
              <a:ext cx="139525" cy="1350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9" name="Trapezoid 38">
              <a:extLst>
                <a:ext uri="{FF2B5EF4-FFF2-40B4-BE49-F238E27FC236}">
                  <a16:creationId xmlns:a16="http://schemas.microsoft.com/office/drawing/2014/main" id="{DA4A07D3-FE97-4780-B8C9-74C111312E13}"/>
                </a:ext>
              </a:extLst>
            </p:cNvPr>
            <p:cNvSpPr/>
            <p:nvPr/>
          </p:nvSpPr>
          <p:spPr>
            <a:xfrm rot="10800000">
              <a:off x="1032381" y="5044893"/>
              <a:ext cx="139525" cy="168826"/>
            </a:xfrm>
            <a:prstGeom prst="trapezoi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0" name="Rounded Rectangle 16">
              <a:extLst>
                <a:ext uri="{FF2B5EF4-FFF2-40B4-BE49-F238E27FC236}">
                  <a16:creationId xmlns:a16="http://schemas.microsoft.com/office/drawing/2014/main" id="{60E99725-6FC2-4728-83D5-EA9AE9475820}"/>
                </a:ext>
              </a:extLst>
            </p:cNvPr>
            <p:cNvSpPr/>
            <p:nvPr/>
          </p:nvSpPr>
          <p:spPr>
            <a:xfrm>
              <a:off x="683568" y="2822616"/>
              <a:ext cx="837152" cy="101295"/>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1" name="Rectangle 20">
              <a:extLst>
                <a:ext uri="{FF2B5EF4-FFF2-40B4-BE49-F238E27FC236}">
                  <a16:creationId xmlns:a16="http://schemas.microsoft.com/office/drawing/2014/main" id="{7FD4A75D-98E1-4007-BABB-1D66FED31627}"/>
                </a:ext>
              </a:extLst>
            </p:cNvPr>
            <p:cNvSpPr/>
            <p:nvPr/>
          </p:nvSpPr>
          <p:spPr>
            <a:xfrm>
              <a:off x="842850" y="3262374"/>
              <a:ext cx="518588" cy="1539472"/>
            </a:xfrm>
            <a:custGeom>
              <a:avLst/>
              <a:gdLst>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 name="connsiteX0" fmla="*/ 0 w 669024"/>
                <a:gd name="connsiteY0" fmla="*/ 0 h 1686239"/>
                <a:gd name="connsiteX1" fmla="*/ 669024 w 669024"/>
                <a:gd name="connsiteY1" fmla="*/ 0 h 1686239"/>
                <a:gd name="connsiteX2" fmla="*/ 669024 w 669024"/>
                <a:gd name="connsiteY2" fmla="*/ 1662748 h 1686239"/>
                <a:gd name="connsiteX3" fmla="*/ 0 w 669024"/>
                <a:gd name="connsiteY3" fmla="*/ 1662748 h 1686239"/>
                <a:gd name="connsiteX4" fmla="*/ 0 w 669024"/>
                <a:gd name="connsiteY4" fmla="*/ 0 h 1686239"/>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024" h="1662748">
                  <a:moveTo>
                    <a:pt x="0" y="0"/>
                  </a:moveTo>
                  <a:lnTo>
                    <a:pt x="669024" y="0"/>
                  </a:lnTo>
                  <a:lnTo>
                    <a:pt x="669024" y="1662748"/>
                  </a:lnTo>
                  <a:cubicBezTo>
                    <a:pt x="440730" y="1715603"/>
                    <a:pt x="260007" y="1715603"/>
                    <a:pt x="0" y="1662748"/>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2" name="Rectangle 41">
              <a:extLst>
                <a:ext uri="{FF2B5EF4-FFF2-40B4-BE49-F238E27FC236}">
                  <a16:creationId xmlns:a16="http://schemas.microsoft.com/office/drawing/2014/main" id="{A73CFF27-28D4-46C1-8817-A7D31A5773A4}"/>
                </a:ext>
              </a:extLst>
            </p:cNvPr>
            <p:cNvSpPr/>
            <p:nvPr/>
          </p:nvSpPr>
          <p:spPr>
            <a:xfrm>
              <a:off x="1088192" y="2483940"/>
              <a:ext cx="27905"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3" name="Rectangle 42">
              <a:extLst>
                <a:ext uri="{FF2B5EF4-FFF2-40B4-BE49-F238E27FC236}">
                  <a16:creationId xmlns:a16="http://schemas.microsoft.com/office/drawing/2014/main" id="{F41CA3F0-3567-4618-9CED-08AC04065A23}"/>
                </a:ext>
              </a:extLst>
            </p:cNvPr>
            <p:cNvSpPr/>
            <p:nvPr/>
          </p:nvSpPr>
          <p:spPr>
            <a:xfrm>
              <a:off x="1074220" y="2966632"/>
              <a:ext cx="279051"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4" name="Rectangle 43">
              <a:extLst>
                <a:ext uri="{FF2B5EF4-FFF2-40B4-BE49-F238E27FC236}">
                  <a16:creationId xmlns:a16="http://schemas.microsoft.com/office/drawing/2014/main" id="{69487130-DCB1-4300-8C60-ADCB57FA8635}"/>
                </a:ext>
              </a:extLst>
            </p:cNvPr>
            <p:cNvSpPr/>
            <p:nvPr/>
          </p:nvSpPr>
          <p:spPr>
            <a:xfrm>
              <a:off x="1074220" y="4450568"/>
              <a:ext cx="279051"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5" name="Rectangle 44">
              <a:extLst>
                <a:ext uri="{FF2B5EF4-FFF2-40B4-BE49-F238E27FC236}">
                  <a16:creationId xmlns:a16="http://schemas.microsoft.com/office/drawing/2014/main" id="{75F237A1-87F4-4225-9BC1-58371EA64692}"/>
                </a:ext>
              </a:extLst>
            </p:cNvPr>
            <p:cNvSpPr/>
            <p:nvPr/>
          </p:nvSpPr>
          <p:spPr>
            <a:xfrm>
              <a:off x="1074220" y="3708600"/>
              <a:ext cx="279051"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6" name="Rectangle 45">
              <a:extLst>
                <a:ext uri="{FF2B5EF4-FFF2-40B4-BE49-F238E27FC236}">
                  <a16:creationId xmlns:a16="http://schemas.microsoft.com/office/drawing/2014/main" id="{B9531273-DA99-4541-9C01-8A42181FB3C6}"/>
                </a:ext>
              </a:extLst>
            </p:cNvPr>
            <p:cNvSpPr/>
            <p:nvPr/>
          </p:nvSpPr>
          <p:spPr>
            <a:xfrm>
              <a:off x="1185841" y="3523108"/>
              <a:ext cx="167430"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7" name="Rectangle 46">
              <a:extLst>
                <a:ext uri="{FF2B5EF4-FFF2-40B4-BE49-F238E27FC236}">
                  <a16:creationId xmlns:a16="http://schemas.microsoft.com/office/drawing/2014/main" id="{D6B5505D-64E2-4C6D-AFD3-D06D6C6D9949}"/>
                </a:ext>
              </a:extLst>
            </p:cNvPr>
            <p:cNvSpPr/>
            <p:nvPr/>
          </p:nvSpPr>
          <p:spPr>
            <a:xfrm>
              <a:off x="1185841" y="3894092"/>
              <a:ext cx="167430"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8" name="Rectangle 47">
              <a:extLst>
                <a:ext uri="{FF2B5EF4-FFF2-40B4-BE49-F238E27FC236}">
                  <a16:creationId xmlns:a16="http://schemas.microsoft.com/office/drawing/2014/main" id="{B7316612-C9B1-41B8-95FA-9F97F2CB10CE}"/>
                </a:ext>
              </a:extLst>
            </p:cNvPr>
            <p:cNvSpPr/>
            <p:nvPr/>
          </p:nvSpPr>
          <p:spPr>
            <a:xfrm>
              <a:off x="1185841" y="4265076"/>
              <a:ext cx="167430"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9" name="Rectangle 48">
              <a:extLst>
                <a:ext uri="{FF2B5EF4-FFF2-40B4-BE49-F238E27FC236}">
                  <a16:creationId xmlns:a16="http://schemas.microsoft.com/office/drawing/2014/main" id="{4AD446CC-AC65-423D-9100-CFE1B9BEE40C}"/>
                </a:ext>
              </a:extLst>
            </p:cNvPr>
            <p:cNvSpPr/>
            <p:nvPr/>
          </p:nvSpPr>
          <p:spPr>
            <a:xfrm>
              <a:off x="1074220" y="4079584"/>
              <a:ext cx="279051"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0" name="Rectangle 49">
              <a:extLst>
                <a:ext uri="{FF2B5EF4-FFF2-40B4-BE49-F238E27FC236}">
                  <a16:creationId xmlns:a16="http://schemas.microsoft.com/office/drawing/2014/main" id="{C5A778D3-16E4-4B13-A0F3-2AC00A1E8F46}"/>
                </a:ext>
              </a:extLst>
            </p:cNvPr>
            <p:cNvSpPr/>
            <p:nvPr/>
          </p:nvSpPr>
          <p:spPr>
            <a:xfrm>
              <a:off x="1185841" y="3152124"/>
              <a:ext cx="167430"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1" name="Rectangle 50">
              <a:extLst>
                <a:ext uri="{FF2B5EF4-FFF2-40B4-BE49-F238E27FC236}">
                  <a16:creationId xmlns:a16="http://schemas.microsoft.com/office/drawing/2014/main" id="{13A8AA8F-3131-45AE-91AB-DC8F83483646}"/>
                </a:ext>
              </a:extLst>
            </p:cNvPr>
            <p:cNvSpPr/>
            <p:nvPr/>
          </p:nvSpPr>
          <p:spPr>
            <a:xfrm>
              <a:off x="1074220" y="3337616"/>
              <a:ext cx="279051"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2" name="Rectangle 51">
              <a:extLst>
                <a:ext uri="{FF2B5EF4-FFF2-40B4-BE49-F238E27FC236}">
                  <a16:creationId xmlns:a16="http://schemas.microsoft.com/office/drawing/2014/main" id="{732FF7CA-4E66-4244-B694-C3076DE4C7E7}"/>
                </a:ext>
              </a:extLst>
            </p:cNvPr>
            <p:cNvSpPr/>
            <p:nvPr/>
          </p:nvSpPr>
          <p:spPr>
            <a:xfrm>
              <a:off x="1185841" y="4636062"/>
              <a:ext cx="167430"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53" name="Group 52">
            <a:extLst>
              <a:ext uri="{FF2B5EF4-FFF2-40B4-BE49-F238E27FC236}">
                <a16:creationId xmlns:a16="http://schemas.microsoft.com/office/drawing/2014/main" id="{F9B44960-59B7-4A0D-AA94-C3C0BBD31BFE}"/>
              </a:ext>
            </a:extLst>
          </p:cNvPr>
          <p:cNvGrpSpPr/>
          <p:nvPr/>
        </p:nvGrpSpPr>
        <p:grpSpPr>
          <a:xfrm>
            <a:off x="2449727" y="2335517"/>
            <a:ext cx="970076" cy="3916464"/>
            <a:chOff x="1907704" y="2451208"/>
            <a:chExt cx="837152" cy="3379813"/>
          </a:xfrm>
        </p:grpSpPr>
        <p:sp>
          <p:nvSpPr>
            <p:cNvPr id="54" name="Diagonal Stripe 53">
              <a:extLst>
                <a:ext uri="{FF2B5EF4-FFF2-40B4-BE49-F238E27FC236}">
                  <a16:creationId xmlns:a16="http://schemas.microsoft.com/office/drawing/2014/main" id="{07CAEF33-827A-4A08-B37D-3A28772A6429}"/>
                </a:ext>
              </a:extLst>
            </p:cNvPr>
            <p:cNvSpPr/>
            <p:nvPr/>
          </p:nvSpPr>
          <p:spPr>
            <a:xfrm rot="19197366">
              <a:off x="2093475" y="5194497"/>
              <a:ext cx="526053" cy="636524"/>
            </a:xfrm>
            <a:prstGeom prst="diagStripe">
              <a:avLst>
                <a:gd name="adj" fmla="val 8632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55" name="Rectangle 7">
              <a:extLst>
                <a:ext uri="{FF2B5EF4-FFF2-40B4-BE49-F238E27FC236}">
                  <a16:creationId xmlns:a16="http://schemas.microsoft.com/office/drawing/2014/main" id="{531E2B9A-930E-4BFE-9BAC-E7EAF82DC9AA}"/>
                </a:ext>
              </a:extLst>
            </p:cNvPr>
            <p:cNvSpPr/>
            <p:nvPr/>
          </p:nvSpPr>
          <p:spPr>
            <a:xfrm>
              <a:off x="2002280" y="3026003"/>
              <a:ext cx="648000" cy="2016000"/>
            </a:xfrm>
            <a:custGeom>
              <a:avLst/>
              <a:gdLst>
                <a:gd name="connsiteX0" fmla="*/ 0 w 828152"/>
                <a:gd name="connsiteY0" fmla="*/ 0 h 1872208"/>
                <a:gd name="connsiteX1" fmla="*/ 828152 w 828152"/>
                <a:gd name="connsiteY1" fmla="*/ 0 h 1872208"/>
                <a:gd name="connsiteX2" fmla="*/ 828152 w 828152"/>
                <a:gd name="connsiteY2" fmla="*/ 1872208 h 1872208"/>
                <a:gd name="connsiteX3" fmla="*/ 0 w 828152"/>
                <a:gd name="connsiteY3" fmla="*/ 1872208 h 1872208"/>
                <a:gd name="connsiteX4" fmla="*/ 0 w 828152"/>
                <a:gd name="connsiteY4" fmla="*/ 0 h 1872208"/>
                <a:gd name="connsiteX0" fmla="*/ 0 w 828152"/>
                <a:gd name="connsiteY0" fmla="*/ 0 h 1891000"/>
                <a:gd name="connsiteX1" fmla="*/ 828152 w 828152"/>
                <a:gd name="connsiteY1" fmla="*/ 0 h 1891000"/>
                <a:gd name="connsiteX2" fmla="*/ 828152 w 828152"/>
                <a:gd name="connsiteY2" fmla="*/ 1872208 h 1891000"/>
                <a:gd name="connsiteX3" fmla="*/ 0 w 828152"/>
                <a:gd name="connsiteY3" fmla="*/ 1872208 h 1891000"/>
                <a:gd name="connsiteX4" fmla="*/ 0 w 828152"/>
                <a:gd name="connsiteY4" fmla="*/ 0 h 1891000"/>
                <a:gd name="connsiteX0" fmla="*/ 0 w 828152"/>
                <a:gd name="connsiteY0" fmla="*/ 0 h 1907994"/>
                <a:gd name="connsiteX1" fmla="*/ 828152 w 828152"/>
                <a:gd name="connsiteY1" fmla="*/ 0 h 1907994"/>
                <a:gd name="connsiteX2" fmla="*/ 828152 w 828152"/>
                <a:gd name="connsiteY2" fmla="*/ 1872208 h 1907994"/>
                <a:gd name="connsiteX3" fmla="*/ 0 w 828152"/>
                <a:gd name="connsiteY3" fmla="*/ 1872208 h 1907994"/>
                <a:gd name="connsiteX4" fmla="*/ 0 w 828152"/>
                <a:gd name="connsiteY4" fmla="*/ 0 h 1907994"/>
                <a:gd name="connsiteX0" fmla="*/ 0 w 828152"/>
                <a:gd name="connsiteY0" fmla="*/ 0 h 1920103"/>
                <a:gd name="connsiteX1" fmla="*/ 828152 w 828152"/>
                <a:gd name="connsiteY1" fmla="*/ 0 h 1920103"/>
                <a:gd name="connsiteX2" fmla="*/ 828152 w 828152"/>
                <a:gd name="connsiteY2" fmla="*/ 1872208 h 1920103"/>
                <a:gd name="connsiteX3" fmla="*/ 0 w 828152"/>
                <a:gd name="connsiteY3" fmla="*/ 1872208 h 1920103"/>
                <a:gd name="connsiteX4" fmla="*/ 0 w 828152"/>
                <a:gd name="connsiteY4" fmla="*/ 0 h 1920103"/>
                <a:gd name="connsiteX0" fmla="*/ 0 w 828152"/>
                <a:gd name="connsiteY0" fmla="*/ 0 h 1923817"/>
                <a:gd name="connsiteX1" fmla="*/ 828152 w 828152"/>
                <a:gd name="connsiteY1" fmla="*/ 0 h 1923817"/>
                <a:gd name="connsiteX2" fmla="*/ 828152 w 828152"/>
                <a:gd name="connsiteY2" fmla="*/ 1872208 h 1923817"/>
                <a:gd name="connsiteX3" fmla="*/ 0 w 828152"/>
                <a:gd name="connsiteY3" fmla="*/ 1872208 h 1923817"/>
                <a:gd name="connsiteX4" fmla="*/ 0 w 828152"/>
                <a:gd name="connsiteY4" fmla="*/ 0 h 1923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152" h="1923817">
                  <a:moveTo>
                    <a:pt x="0" y="0"/>
                  </a:moveTo>
                  <a:lnTo>
                    <a:pt x="828152" y="0"/>
                  </a:lnTo>
                  <a:lnTo>
                    <a:pt x="828152" y="1872208"/>
                  </a:lnTo>
                  <a:cubicBezTo>
                    <a:pt x="499246" y="1935634"/>
                    <a:pt x="328906" y="1946205"/>
                    <a:pt x="0" y="1872208"/>
                  </a:cubicBez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6" name="Rounded Rectangle 36">
              <a:extLst>
                <a:ext uri="{FF2B5EF4-FFF2-40B4-BE49-F238E27FC236}">
                  <a16:creationId xmlns:a16="http://schemas.microsoft.com/office/drawing/2014/main" id="{82736ADE-FCAE-4FA3-83B0-ABE5863C377B}"/>
                </a:ext>
              </a:extLst>
            </p:cNvPr>
            <p:cNvSpPr/>
            <p:nvPr/>
          </p:nvSpPr>
          <p:spPr>
            <a:xfrm>
              <a:off x="1977467" y="2451208"/>
              <a:ext cx="697627" cy="135060"/>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7" name="Rectangle 56">
              <a:extLst>
                <a:ext uri="{FF2B5EF4-FFF2-40B4-BE49-F238E27FC236}">
                  <a16:creationId xmlns:a16="http://schemas.microsoft.com/office/drawing/2014/main" id="{6B2C7E18-6B70-4D31-9B74-B9695FC23BA7}"/>
                </a:ext>
              </a:extLst>
            </p:cNvPr>
            <p:cNvSpPr/>
            <p:nvPr/>
          </p:nvSpPr>
          <p:spPr>
            <a:xfrm>
              <a:off x="2074280" y="2586268"/>
              <a:ext cx="504000" cy="36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8" name="Rectangle 57">
              <a:extLst>
                <a:ext uri="{FF2B5EF4-FFF2-40B4-BE49-F238E27FC236}">
                  <a16:creationId xmlns:a16="http://schemas.microsoft.com/office/drawing/2014/main" id="{239F0160-B413-41F2-8777-3CA5DB29FA01}"/>
                </a:ext>
              </a:extLst>
            </p:cNvPr>
            <p:cNvSpPr/>
            <p:nvPr/>
          </p:nvSpPr>
          <p:spPr>
            <a:xfrm>
              <a:off x="2256517" y="5013176"/>
              <a:ext cx="139525" cy="1350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9" name="Trapezoid 58">
              <a:extLst>
                <a:ext uri="{FF2B5EF4-FFF2-40B4-BE49-F238E27FC236}">
                  <a16:creationId xmlns:a16="http://schemas.microsoft.com/office/drawing/2014/main" id="{473659C7-3DA0-485C-9189-D3962E5650D7}"/>
                </a:ext>
              </a:extLst>
            </p:cNvPr>
            <p:cNvSpPr/>
            <p:nvPr/>
          </p:nvSpPr>
          <p:spPr>
            <a:xfrm rot="10800000">
              <a:off x="2256518" y="5147221"/>
              <a:ext cx="139525" cy="168826"/>
            </a:xfrm>
            <a:prstGeom prst="trapezoi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0" name="Rounded Rectangle 40">
              <a:extLst>
                <a:ext uri="{FF2B5EF4-FFF2-40B4-BE49-F238E27FC236}">
                  <a16:creationId xmlns:a16="http://schemas.microsoft.com/office/drawing/2014/main" id="{D1642406-95B0-4D1D-AF06-0DB7D3584B98}"/>
                </a:ext>
              </a:extLst>
            </p:cNvPr>
            <p:cNvSpPr/>
            <p:nvPr/>
          </p:nvSpPr>
          <p:spPr>
            <a:xfrm>
              <a:off x="1907704" y="2929491"/>
              <a:ext cx="837152" cy="101295"/>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1" name="Rectangle 20">
              <a:extLst>
                <a:ext uri="{FF2B5EF4-FFF2-40B4-BE49-F238E27FC236}">
                  <a16:creationId xmlns:a16="http://schemas.microsoft.com/office/drawing/2014/main" id="{FF257E0D-EC0B-449F-AE5D-9AF74F803047}"/>
                </a:ext>
              </a:extLst>
            </p:cNvPr>
            <p:cNvSpPr/>
            <p:nvPr/>
          </p:nvSpPr>
          <p:spPr>
            <a:xfrm>
              <a:off x="2066986" y="4316681"/>
              <a:ext cx="518588" cy="587493"/>
            </a:xfrm>
            <a:custGeom>
              <a:avLst/>
              <a:gdLst>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 name="connsiteX0" fmla="*/ 0 w 669024"/>
                <a:gd name="connsiteY0" fmla="*/ 0 h 1686239"/>
                <a:gd name="connsiteX1" fmla="*/ 669024 w 669024"/>
                <a:gd name="connsiteY1" fmla="*/ 0 h 1686239"/>
                <a:gd name="connsiteX2" fmla="*/ 669024 w 669024"/>
                <a:gd name="connsiteY2" fmla="*/ 1662748 h 1686239"/>
                <a:gd name="connsiteX3" fmla="*/ 0 w 669024"/>
                <a:gd name="connsiteY3" fmla="*/ 1662748 h 1686239"/>
                <a:gd name="connsiteX4" fmla="*/ 0 w 669024"/>
                <a:gd name="connsiteY4" fmla="*/ 0 h 1686239"/>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024" h="1662748">
                  <a:moveTo>
                    <a:pt x="0" y="0"/>
                  </a:moveTo>
                  <a:lnTo>
                    <a:pt x="669024" y="0"/>
                  </a:lnTo>
                  <a:lnTo>
                    <a:pt x="669024" y="1662748"/>
                  </a:lnTo>
                  <a:cubicBezTo>
                    <a:pt x="440730" y="1715603"/>
                    <a:pt x="260007" y="1715603"/>
                    <a:pt x="0" y="1662748"/>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2" name="Rectangle 61">
              <a:extLst>
                <a:ext uri="{FF2B5EF4-FFF2-40B4-BE49-F238E27FC236}">
                  <a16:creationId xmlns:a16="http://schemas.microsoft.com/office/drawing/2014/main" id="{83B9FA47-16A2-4D79-AE1E-3DAF75B0AA5F}"/>
                </a:ext>
              </a:extLst>
            </p:cNvPr>
            <p:cNvSpPr/>
            <p:nvPr/>
          </p:nvSpPr>
          <p:spPr>
            <a:xfrm>
              <a:off x="2312328" y="2586268"/>
              <a:ext cx="27905"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3" name="Rectangle 62">
              <a:extLst>
                <a:ext uri="{FF2B5EF4-FFF2-40B4-BE49-F238E27FC236}">
                  <a16:creationId xmlns:a16="http://schemas.microsoft.com/office/drawing/2014/main" id="{67E1F012-120C-4235-9540-B4F542293FBB}"/>
                </a:ext>
              </a:extLst>
            </p:cNvPr>
            <p:cNvSpPr/>
            <p:nvPr/>
          </p:nvSpPr>
          <p:spPr>
            <a:xfrm>
              <a:off x="2298356" y="3073507"/>
              <a:ext cx="279051" cy="6753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4" name="Rectangle 63">
              <a:extLst>
                <a:ext uri="{FF2B5EF4-FFF2-40B4-BE49-F238E27FC236}">
                  <a16:creationId xmlns:a16="http://schemas.microsoft.com/office/drawing/2014/main" id="{5EC8BBE4-1933-42AC-8140-33EC198E24F7}"/>
                </a:ext>
              </a:extLst>
            </p:cNvPr>
            <p:cNvSpPr/>
            <p:nvPr/>
          </p:nvSpPr>
          <p:spPr>
            <a:xfrm>
              <a:off x="2298356" y="4557443"/>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5" name="Rectangle 64">
              <a:extLst>
                <a:ext uri="{FF2B5EF4-FFF2-40B4-BE49-F238E27FC236}">
                  <a16:creationId xmlns:a16="http://schemas.microsoft.com/office/drawing/2014/main" id="{D684A4B3-A509-4323-8325-B8E05835DC0D}"/>
                </a:ext>
              </a:extLst>
            </p:cNvPr>
            <p:cNvSpPr/>
            <p:nvPr/>
          </p:nvSpPr>
          <p:spPr>
            <a:xfrm>
              <a:off x="2298356" y="3815475"/>
              <a:ext cx="279051" cy="6753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6" name="Rectangle 65">
              <a:extLst>
                <a:ext uri="{FF2B5EF4-FFF2-40B4-BE49-F238E27FC236}">
                  <a16:creationId xmlns:a16="http://schemas.microsoft.com/office/drawing/2014/main" id="{5FE93D9A-6C1F-4B0D-9644-8DB1FF5D8902}"/>
                </a:ext>
              </a:extLst>
            </p:cNvPr>
            <p:cNvSpPr/>
            <p:nvPr/>
          </p:nvSpPr>
          <p:spPr>
            <a:xfrm>
              <a:off x="2409977" y="3629983"/>
              <a:ext cx="167430" cy="6753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7" name="Rectangle 66">
              <a:extLst>
                <a:ext uri="{FF2B5EF4-FFF2-40B4-BE49-F238E27FC236}">
                  <a16:creationId xmlns:a16="http://schemas.microsoft.com/office/drawing/2014/main" id="{94C2C7BC-3F86-4D4A-B6B0-195238CAFA84}"/>
                </a:ext>
              </a:extLst>
            </p:cNvPr>
            <p:cNvSpPr/>
            <p:nvPr/>
          </p:nvSpPr>
          <p:spPr>
            <a:xfrm>
              <a:off x="2409977" y="4000967"/>
              <a:ext cx="167430" cy="6753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8" name="Rectangle 67">
              <a:extLst>
                <a:ext uri="{FF2B5EF4-FFF2-40B4-BE49-F238E27FC236}">
                  <a16:creationId xmlns:a16="http://schemas.microsoft.com/office/drawing/2014/main" id="{2E392E64-E616-4CBB-BC42-73FE1ED8059E}"/>
                </a:ext>
              </a:extLst>
            </p:cNvPr>
            <p:cNvSpPr/>
            <p:nvPr/>
          </p:nvSpPr>
          <p:spPr>
            <a:xfrm>
              <a:off x="2409977" y="4371951"/>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9" name="Rectangle 68">
              <a:extLst>
                <a:ext uri="{FF2B5EF4-FFF2-40B4-BE49-F238E27FC236}">
                  <a16:creationId xmlns:a16="http://schemas.microsoft.com/office/drawing/2014/main" id="{BDB493B0-851E-470D-8D1E-004B344D640C}"/>
                </a:ext>
              </a:extLst>
            </p:cNvPr>
            <p:cNvSpPr/>
            <p:nvPr/>
          </p:nvSpPr>
          <p:spPr>
            <a:xfrm>
              <a:off x="2298356" y="4186459"/>
              <a:ext cx="279051" cy="6753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0" name="Rectangle 69">
              <a:extLst>
                <a:ext uri="{FF2B5EF4-FFF2-40B4-BE49-F238E27FC236}">
                  <a16:creationId xmlns:a16="http://schemas.microsoft.com/office/drawing/2014/main" id="{48A98242-67F4-40DB-BBEC-4CB79C085EB1}"/>
                </a:ext>
              </a:extLst>
            </p:cNvPr>
            <p:cNvSpPr/>
            <p:nvPr/>
          </p:nvSpPr>
          <p:spPr>
            <a:xfrm>
              <a:off x="2409977" y="3258999"/>
              <a:ext cx="167430" cy="6753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1" name="Rectangle 70">
              <a:extLst>
                <a:ext uri="{FF2B5EF4-FFF2-40B4-BE49-F238E27FC236}">
                  <a16:creationId xmlns:a16="http://schemas.microsoft.com/office/drawing/2014/main" id="{0F98FC71-350A-4E03-94FE-D20B48E51A02}"/>
                </a:ext>
              </a:extLst>
            </p:cNvPr>
            <p:cNvSpPr/>
            <p:nvPr/>
          </p:nvSpPr>
          <p:spPr>
            <a:xfrm>
              <a:off x="2298356" y="3444491"/>
              <a:ext cx="279051" cy="6753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2" name="Rectangle 71">
              <a:extLst>
                <a:ext uri="{FF2B5EF4-FFF2-40B4-BE49-F238E27FC236}">
                  <a16:creationId xmlns:a16="http://schemas.microsoft.com/office/drawing/2014/main" id="{7CCDF9C7-074F-4A6A-98E6-69EC2596CCA0}"/>
                </a:ext>
              </a:extLst>
            </p:cNvPr>
            <p:cNvSpPr/>
            <p:nvPr/>
          </p:nvSpPr>
          <p:spPr>
            <a:xfrm>
              <a:off x="2409977" y="4742937"/>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73" name="Group 72">
            <a:extLst>
              <a:ext uri="{FF2B5EF4-FFF2-40B4-BE49-F238E27FC236}">
                <a16:creationId xmlns:a16="http://schemas.microsoft.com/office/drawing/2014/main" id="{D1544D67-525C-40BA-8492-4BACECE6EF0C}"/>
              </a:ext>
            </a:extLst>
          </p:cNvPr>
          <p:cNvGrpSpPr/>
          <p:nvPr/>
        </p:nvGrpSpPr>
        <p:grpSpPr>
          <a:xfrm>
            <a:off x="3966768" y="2330249"/>
            <a:ext cx="970076" cy="3921732"/>
            <a:chOff x="2987824" y="2451208"/>
            <a:chExt cx="837152" cy="3384360"/>
          </a:xfrm>
        </p:grpSpPr>
        <p:sp>
          <p:nvSpPr>
            <p:cNvPr id="74" name="Diagonal Stripe 73">
              <a:extLst>
                <a:ext uri="{FF2B5EF4-FFF2-40B4-BE49-F238E27FC236}">
                  <a16:creationId xmlns:a16="http://schemas.microsoft.com/office/drawing/2014/main" id="{55943134-57B6-4C46-AE20-D66383A0BA9E}"/>
                </a:ext>
              </a:extLst>
            </p:cNvPr>
            <p:cNvSpPr/>
            <p:nvPr/>
          </p:nvSpPr>
          <p:spPr>
            <a:xfrm rot="19197366">
              <a:off x="3173595" y="5199044"/>
              <a:ext cx="526053" cy="636524"/>
            </a:xfrm>
            <a:prstGeom prst="diagStripe">
              <a:avLst>
                <a:gd name="adj" fmla="val 8632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75" name="Rectangle 7">
              <a:extLst>
                <a:ext uri="{FF2B5EF4-FFF2-40B4-BE49-F238E27FC236}">
                  <a16:creationId xmlns:a16="http://schemas.microsoft.com/office/drawing/2014/main" id="{0566E210-059A-4BFE-9033-262925814B41}"/>
                </a:ext>
              </a:extLst>
            </p:cNvPr>
            <p:cNvSpPr/>
            <p:nvPr/>
          </p:nvSpPr>
          <p:spPr>
            <a:xfrm>
              <a:off x="3082400" y="3030550"/>
              <a:ext cx="648000" cy="2016000"/>
            </a:xfrm>
            <a:custGeom>
              <a:avLst/>
              <a:gdLst>
                <a:gd name="connsiteX0" fmla="*/ 0 w 828152"/>
                <a:gd name="connsiteY0" fmla="*/ 0 h 1872208"/>
                <a:gd name="connsiteX1" fmla="*/ 828152 w 828152"/>
                <a:gd name="connsiteY1" fmla="*/ 0 h 1872208"/>
                <a:gd name="connsiteX2" fmla="*/ 828152 w 828152"/>
                <a:gd name="connsiteY2" fmla="*/ 1872208 h 1872208"/>
                <a:gd name="connsiteX3" fmla="*/ 0 w 828152"/>
                <a:gd name="connsiteY3" fmla="*/ 1872208 h 1872208"/>
                <a:gd name="connsiteX4" fmla="*/ 0 w 828152"/>
                <a:gd name="connsiteY4" fmla="*/ 0 h 1872208"/>
                <a:gd name="connsiteX0" fmla="*/ 0 w 828152"/>
                <a:gd name="connsiteY0" fmla="*/ 0 h 1891000"/>
                <a:gd name="connsiteX1" fmla="*/ 828152 w 828152"/>
                <a:gd name="connsiteY1" fmla="*/ 0 h 1891000"/>
                <a:gd name="connsiteX2" fmla="*/ 828152 w 828152"/>
                <a:gd name="connsiteY2" fmla="*/ 1872208 h 1891000"/>
                <a:gd name="connsiteX3" fmla="*/ 0 w 828152"/>
                <a:gd name="connsiteY3" fmla="*/ 1872208 h 1891000"/>
                <a:gd name="connsiteX4" fmla="*/ 0 w 828152"/>
                <a:gd name="connsiteY4" fmla="*/ 0 h 1891000"/>
                <a:gd name="connsiteX0" fmla="*/ 0 w 828152"/>
                <a:gd name="connsiteY0" fmla="*/ 0 h 1907994"/>
                <a:gd name="connsiteX1" fmla="*/ 828152 w 828152"/>
                <a:gd name="connsiteY1" fmla="*/ 0 h 1907994"/>
                <a:gd name="connsiteX2" fmla="*/ 828152 w 828152"/>
                <a:gd name="connsiteY2" fmla="*/ 1872208 h 1907994"/>
                <a:gd name="connsiteX3" fmla="*/ 0 w 828152"/>
                <a:gd name="connsiteY3" fmla="*/ 1872208 h 1907994"/>
                <a:gd name="connsiteX4" fmla="*/ 0 w 828152"/>
                <a:gd name="connsiteY4" fmla="*/ 0 h 1907994"/>
                <a:gd name="connsiteX0" fmla="*/ 0 w 828152"/>
                <a:gd name="connsiteY0" fmla="*/ 0 h 1920103"/>
                <a:gd name="connsiteX1" fmla="*/ 828152 w 828152"/>
                <a:gd name="connsiteY1" fmla="*/ 0 h 1920103"/>
                <a:gd name="connsiteX2" fmla="*/ 828152 w 828152"/>
                <a:gd name="connsiteY2" fmla="*/ 1872208 h 1920103"/>
                <a:gd name="connsiteX3" fmla="*/ 0 w 828152"/>
                <a:gd name="connsiteY3" fmla="*/ 1872208 h 1920103"/>
                <a:gd name="connsiteX4" fmla="*/ 0 w 828152"/>
                <a:gd name="connsiteY4" fmla="*/ 0 h 1920103"/>
                <a:gd name="connsiteX0" fmla="*/ 0 w 828152"/>
                <a:gd name="connsiteY0" fmla="*/ 0 h 1923817"/>
                <a:gd name="connsiteX1" fmla="*/ 828152 w 828152"/>
                <a:gd name="connsiteY1" fmla="*/ 0 h 1923817"/>
                <a:gd name="connsiteX2" fmla="*/ 828152 w 828152"/>
                <a:gd name="connsiteY2" fmla="*/ 1872208 h 1923817"/>
                <a:gd name="connsiteX3" fmla="*/ 0 w 828152"/>
                <a:gd name="connsiteY3" fmla="*/ 1872208 h 1923817"/>
                <a:gd name="connsiteX4" fmla="*/ 0 w 828152"/>
                <a:gd name="connsiteY4" fmla="*/ 0 h 1923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152" h="1923817">
                  <a:moveTo>
                    <a:pt x="0" y="0"/>
                  </a:moveTo>
                  <a:lnTo>
                    <a:pt x="828152" y="0"/>
                  </a:lnTo>
                  <a:lnTo>
                    <a:pt x="828152" y="1872208"/>
                  </a:lnTo>
                  <a:cubicBezTo>
                    <a:pt x="499246" y="1935634"/>
                    <a:pt x="328906" y="1946205"/>
                    <a:pt x="0" y="1872208"/>
                  </a:cubicBez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6" name="Rounded Rectangle 56">
              <a:extLst>
                <a:ext uri="{FF2B5EF4-FFF2-40B4-BE49-F238E27FC236}">
                  <a16:creationId xmlns:a16="http://schemas.microsoft.com/office/drawing/2014/main" id="{33607E06-5192-486D-A828-D8727D0D0B65}"/>
                </a:ext>
              </a:extLst>
            </p:cNvPr>
            <p:cNvSpPr/>
            <p:nvPr/>
          </p:nvSpPr>
          <p:spPr>
            <a:xfrm>
              <a:off x="3057587" y="2451208"/>
              <a:ext cx="697627" cy="135060"/>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7" name="Rectangle 76">
              <a:extLst>
                <a:ext uri="{FF2B5EF4-FFF2-40B4-BE49-F238E27FC236}">
                  <a16:creationId xmlns:a16="http://schemas.microsoft.com/office/drawing/2014/main" id="{854534F0-C8EA-44C4-8FD0-459C10BD9DEE}"/>
                </a:ext>
              </a:extLst>
            </p:cNvPr>
            <p:cNvSpPr/>
            <p:nvPr/>
          </p:nvSpPr>
          <p:spPr>
            <a:xfrm>
              <a:off x="3154400" y="2586268"/>
              <a:ext cx="504000" cy="36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8" name="Rectangle 77">
              <a:extLst>
                <a:ext uri="{FF2B5EF4-FFF2-40B4-BE49-F238E27FC236}">
                  <a16:creationId xmlns:a16="http://schemas.microsoft.com/office/drawing/2014/main" id="{D70BE000-2388-45B3-98D3-89F41488D408}"/>
                </a:ext>
              </a:extLst>
            </p:cNvPr>
            <p:cNvSpPr/>
            <p:nvPr/>
          </p:nvSpPr>
          <p:spPr>
            <a:xfrm>
              <a:off x="3336637" y="5013176"/>
              <a:ext cx="139525" cy="1350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9" name="Trapezoid 78">
              <a:extLst>
                <a:ext uri="{FF2B5EF4-FFF2-40B4-BE49-F238E27FC236}">
                  <a16:creationId xmlns:a16="http://schemas.microsoft.com/office/drawing/2014/main" id="{5AB8A923-CB7E-4501-BDE1-FB9496FD71D1}"/>
                </a:ext>
              </a:extLst>
            </p:cNvPr>
            <p:cNvSpPr/>
            <p:nvPr/>
          </p:nvSpPr>
          <p:spPr>
            <a:xfrm rot="10800000">
              <a:off x="3336638" y="5147221"/>
              <a:ext cx="139525" cy="168826"/>
            </a:xfrm>
            <a:prstGeom prst="trapezoi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0" name="Rounded Rectangle 60">
              <a:extLst>
                <a:ext uri="{FF2B5EF4-FFF2-40B4-BE49-F238E27FC236}">
                  <a16:creationId xmlns:a16="http://schemas.microsoft.com/office/drawing/2014/main" id="{96CEC8EA-0D76-4C48-9F98-A1A372F66F33}"/>
                </a:ext>
              </a:extLst>
            </p:cNvPr>
            <p:cNvSpPr/>
            <p:nvPr/>
          </p:nvSpPr>
          <p:spPr>
            <a:xfrm>
              <a:off x="2987824" y="2934038"/>
              <a:ext cx="837152" cy="101295"/>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1" name="Rectangle 20">
              <a:extLst>
                <a:ext uri="{FF2B5EF4-FFF2-40B4-BE49-F238E27FC236}">
                  <a16:creationId xmlns:a16="http://schemas.microsoft.com/office/drawing/2014/main" id="{7D883589-0EA3-43D9-B1DC-04462B58373E}"/>
                </a:ext>
              </a:extLst>
            </p:cNvPr>
            <p:cNvSpPr/>
            <p:nvPr/>
          </p:nvSpPr>
          <p:spPr>
            <a:xfrm>
              <a:off x="3147106" y="3758540"/>
              <a:ext cx="518588" cy="1145634"/>
            </a:xfrm>
            <a:custGeom>
              <a:avLst/>
              <a:gdLst>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 name="connsiteX0" fmla="*/ 0 w 669024"/>
                <a:gd name="connsiteY0" fmla="*/ 0 h 1686239"/>
                <a:gd name="connsiteX1" fmla="*/ 669024 w 669024"/>
                <a:gd name="connsiteY1" fmla="*/ 0 h 1686239"/>
                <a:gd name="connsiteX2" fmla="*/ 669024 w 669024"/>
                <a:gd name="connsiteY2" fmla="*/ 1662748 h 1686239"/>
                <a:gd name="connsiteX3" fmla="*/ 0 w 669024"/>
                <a:gd name="connsiteY3" fmla="*/ 1662748 h 1686239"/>
                <a:gd name="connsiteX4" fmla="*/ 0 w 669024"/>
                <a:gd name="connsiteY4" fmla="*/ 0 h 1686239"/>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024" h="1662748">
                  <a:moveTo>
                    <a:pt x="0" y="0"/>
                  </a:moveTo>
                  <a:lnTo>
                    <a:pt x="669024" y="0"/>
                  </a:lnTo>
                  <a:lnTo>
                    <a:pt x="669024" y="1662748"/>
                  </a:lnTo>
                  <a:cubicBezTo>
                    <a:pt x="440730" y="1715603"/>
                    <a:pt x="260007" y="1715603"/>
                    <a:pt x="0" y="1662748"/>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2" name="Rectangle 81">
              <a:extLst>
                <a:ext uri="{FF2B5EF4-FFF2-40B4-BE49-F238E27FC236}">
                  <a16:creationId xmlns:a16="http://schemas.microsoft.com/office/drawing/2014/main" id="{DFCFF455-C66A-4335-B0BD-B5EB38A4FC16}"/>
                </a:ext>
              </a:extLst>
            </p:cNvPr>
            <p:cNvSpPr/>
            <p:nvPr/>
          </p:nvSpPr>
          <p:spPr>
            <a:xfrm>
              <a:off x="3392448" y="2586268"/>
              <a:ext cx="27905"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3" name="Rectangle 82">
              <a:extLst>
                <a:ext uri="{FF2B5EF4-FFF2-40B4-BE49-F238E27FC236}">
                  <a16:creationId xmlns:a16="http://schemas.microsoft.com/office/drawing/2014/main" id="{918ABAF9-BDAF-46C0-8276-F3B7D6771C92}"/>
                </a:ext>
              </a:extLst>
            </p:cNvPr>
            <p:cNvSpPr/>
            <p:nvPr/>
          </p:nvSpPr>
          <p:spPr>
            <a:xfrm>
              <a:off x="3378476" y="3078054"/>
              <a:ext cx="279051" cy="6753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4" name="Rectangle 83">
              <a:extLst>
                <a:ext uri="{FF2B5EF4-FFF2-40B4-BE49-F238E27FC236}">
                  <a16:creationId xmlns:a16="http://schemas.microsoft.com/office/drawing/2014/main" id="{A4567B70-3763-4B65-B7A2-5CE7BCC339B7}"/>
                </a:ext>
              </a:extLst>
            </p:cNvPr>
            <p:cNvSpPr/>
            <p:nvPr/>
          </p:nvSpPr>
          <p:spPr>
            <a:xfrm>
              <a:off x="3378476" y="4561990"/>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5" name="Rectangle 84">
              <a:extLst>
                <a:ext uri="{FF2B5EF4-FFF2-40B4-BE49-F238E27FC236}">
                  <a16:creationId xmlns:a16="http://schemas.microsoft.com/office/drawing/2014/main" id="{6B958A23-B893-45AA-9935-643132767339}"/>
                </a:ext>
              </a:extLst>
            </p:cNvPr>
            <p:cNvSpPr/>
            <p:nvPr/>
          </p:nvSpPr>
          <p:spPr>
            <a:xfrm>
              <a:off x="3378476" y="3820022"/>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6" name="Rectangle 85">
              <a:extLst>
                <a:ext uri="{FF2B5EF4-FFF2-40B4-BE49-F238E27FC236}">
                  <a16:creationId xmlns:a16="http://schemas.microsoft.com/office/drawing/2014/main" id="{6C4CCC78-D5CB-4ACE-9280-B062B15F847E}"/>
                </a:ext>
              </a:extLst>
            </p:cNvPr>
            <p:cNvSpPr/>
            <p:nvPr/>
          </p:nvSpPr>
          <p:spPr>
            <a:xfrm>
              <a:off x="3490097" y="3634530"/>
              <a:ext cx="167430" cy="6753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7" name="Rectangle 86">
              <a:extLst>
                <a:ext uri="{FF2B5EF4-FFF2-40B4-BE49-F238E27FC236}">
                  <a16:creationId xmlns:a16="http://schemas.microsoft.com/office/drawing/2014/main" id="{84A1FD1F-3D36-4E79-8768-49ECD4714DC8}"/>
                </a:ext>
              </a:extLst>
            </p:cNvPr>
            <p:cNvSpPr/>
            <p:nvPr/>
          </p:nvSpPr>
          <p:spPr>
            <a:xfrm>
              <a:off x="3490097" y="4005514"/>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8" name="Rectangle 87">
              <a:extLst>
                <a:ext uri="{FF2B5EF4-FFF2-40B4-BE49-F238E27FC236}">
                  <a16:creationId xmlns:a16="http://schemas.microsoft.com/office/drawing/2014/main" id="{F5B249FD-FA67-4C8E-84B7-97801A79FFAD}"/>
                </a:ext>
              </a:extLst>
            </p:cNvPr>
            <p:cNvSpPr/>
            <p:nvPr/>
          </p:nvSpPr>
          <p:spPr>
            <a:xfrm>
              <a:off x="3490097" y="4376498"/>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9" name="Rectangle 88">
              <a:extLst>
                <a:ext uri="{FF2B5EF4-FFF2-40B4-BE49-F238E27FC236}">
                  <a16:creationId xmlns:a16="http://schemas.microsoft.com/office/drawing/2014/main" id="{72639F14-291C-46DD-B14D-0CD72C4F4E4B}"/>
                </a:ext>
              </a:extLst>
            </p:cNvPr>
            <p:cNvSpPr/>
            <p:nvPr/>
          </p:nvSpPr>
          <p:spPr>
            <a:xfrm>
              <a:off x="3378476" y="4191006"/>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0" name="Rectangle 89">
              <a:extLst>
                <a:ext uri="{FF2B5EF4-FFF2-40B4-BE49-F238E27FC236}">
                  <a16:creationId xmlns:a16="http://schemas.microsoft.com/office/drawing/2014/main" id="{6873D70E-76E7-4020-9B00-60DE362D3313}"/>
                </a:ext>
              </a:extLst>
            </p:cNvPr>
            <p:cNvSpPr/>
            <p:nvPr/>
          </p:nvSpPr>
          <p:spPr>
            <a:xfrm>
              <a:off x="3490097" y="3263546"/>
              <a:ext cx="167430" cy="6753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1" name="Rectangle 90">
              <a:extLst>
                <a:ext uri="{FF2B5EF4-FFF2-40B4-BE49-F238E27FC236}">
                  <a16:creationId xmlns:a16="http://schemas.microsoft.com/office/drawing/2014/main" id="{79664078-D753-4605-A55A-7F1930B3E803}"/>
                </a:ext>
              </a:extLst>
            </p:cNvPr>
            <p:cNvSpPr/>
            <p:nvPr/>
          </p:nvSpPr>
          <p:spPr>
            <a:xfrm>
              <a:off x="3378476" y="3449038"/>
              <a:ext cx="279051" cy="6753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2" name="Rectangle 91">
              <a:extLst>
                <a:ext uri="{FF2B5EF4-FFF2-40B4-BE49-F238E27FC236}">
                  <a16:creationId xmlns:a16="http://schemas.microsoft.com/office/drawing/2014/main" id="{5A8445B6-CE46-4247-91DC-AF0936AA7DF5}"/>
                </a:ext>
              </a:extLst>
            </p:cNvPr>
            <p:cNvSpPr/>
            <p:nvPr/>
          </p:nvSpPr>
          <p:spPr>
            <a:xfrm>
              <a:off x="3490097" y="4747484"/>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93" name="TextBox 92">
            <a:extLst>
              <a:ext uri="{FF2B5EF4-FFF2-40B4-BE49-F238E27FC236}">
                <a16:creationId xmlns:a16="http://schemas.microsoft.com/office/drawing/2014/main" id="{FDA8F40B-3355-45DA-9899-D7C3D53ADAF1}"/>
              </a:ext>
            </a:extLst>
          </p:cNvPr>
          <p:cNvSpPr txBox="1"/>
          <p:nvPr/>
        </p:nvSpPr>
        <p:spPr>
          <a:xfrm>
            <a:off x="975222" y="1881763"/>
            <a:ext cx="885002" cy="461665"/>
          </a:xfrm>
          <a:prstGeom prst="rect">
            <a:avLst/>
          </a:prstGeom>
          <a:noFill/>
        </p:spPr>
        <p:txBody>
          <a:bodyPr wrap="square" lIns="108000" rIns="108000" rtlCol="0">
            <a:spAutoFit/>
          </a:bodyPr>
          <a:lstStyle/>
          <a:p>
            <a:pPr algn="ctr"/>
            <a:r>
              <a:rPr lang="en-US" altLang="ko-KR" sz="2400" b="1" dirty="0">
                <a:solidFill>
                  <a:schemeClr val="accent1"/>
                </a:solidFill>
                <a:cs typeface="Arial" pitchFamily="34" charset="0"/>
              </a:rPr>
              <a:t>85%</a:t>
            </a:r>
            <a:endParaRPr lang="ko-KR" altLang="en-US" sz="2400" b="1" dirty="0">
              <a:solidFill>
                <a:schemeClr val="accent1"/>
              </a:solidFill>
              <a:cs typeface="Arial" pitchFamily="34" charset="0"/>
            </a:endParaRPr>
          </a:p>
        </p:txBody>
      </p:sp>
      <p:sp>
        <p:nvSpPr>
          <p:cNvPr id="94" name="TextBox 93">
            <a:extLst>
              <a:ext uri="{FF2B5EF4-FFF2-40B4-BE49-F238E27FC236}">
                <a16:creationId xmlns:a16="http://schemas.microsoft.com/office/drawing/2014/main" id="{788F08E6-8ABD-4340-B76D-F9E4135F18E0}"/>
              </a:ext>
            </a:extLst>
          </p:cNvPr>
          <p:cNvSpPr txBox="1"/>
          <p:nvPr/>
        </p:nvSpPr>
        <p:spPr>
          <a:xfrm>
            <a:off x="2481418" y="1881763"/>
            <a:ext cx="893136" cy="461665"/>
          </a:xfrm>
          <a:prstGeom prst="rect">
            <a:avLst/>
          </a:prstGeom>
          <a:noFill/>
        </p:spPr>
        <p:txBody>
          <a:bodyPr wrap="square" lIns="108000" rIns="108000" rtlCol="0">
            <a:spAutoFit/>
          </a:bodyPr>
          <a:lstStyle/>
          <a:p>
            <a:pPr algn="ctr"/>
            <a:r>
              <a:rPr lang="en-US" altLang="ko-KR" sz="2400" b="1" dirty="0">
                <a:solidFill>
                  <a:schemeClr val="accent2"/>
                </a:solidFill>
                <a:cs typeface="Arial" pitchFamily="34" charset="0"/>
              </a:rPr>
              <a:t>35%</a:t>
            </a:r>
            <a:endParaRPr lang="ko-KR" altLang="en-US" sz="2400" b="1" dirty="0">
              <a:solidFill>
                <a:schemeClr val="accent2"/>
              </a:solidFill>
              <a:cs typeface="Arial" pitchFamily="34" charset="0"/>
            </a:endParaRPr>
          </a:p>
        </p:txBody>
      </p:sp>
      <p:sp>
        <p:nvSpPr>
          <p:cNvPr id="95" name="TextBox 94">
            <a:extLst>
              <a:ext uri="{FF2B5EF4-FFF2-40B4-BE49-F238E27FC236}">
                <a16:creationId xmlns:a16="http://schemas.microsoft.com/office/drawing/2014/main" id="{FD5302AF-2303-48E5-8A27-0D26312484F0}"/>
              </a:ext>
            </a:extLst>
          </p:cNvPr>
          <p:cNvSpPr txBox="1"/>
          <p:nvPr/>
        </p:nvSpPr>
        <p:spPr>
          <a:xfrm>
            <a:off x="3995748" y="1881763"/>
            <a:ext cx="901271" cy="461665"/>
          </a:xfrm>
          <a:prstGeom prst="rect">
            <a:avLst/>
          </a:prstGeom>
          <a:noFill/>
        </p:spPr>
        <p:txBody>
          <a:bodyPr wrap="square" lIns="108000" rIns="108000" rtlCol="0">
            <a:spAutoFit/>
          </a:bodyPr>
          <a:lstStyle/>
          <a:p>
            <a:pPr algn="ctr"/>
            <a:r>
              <a:rPr lang="en-US" altLang="ko-KR" sz="2400" b="1" dirty="0">
                <a:solidFill>
                  <a:schemeClr val="accent1"/>
                </a:solidFill>
                <a:cs typeface="Arial" pitchFamily="34" charset="0"/>
              </a:rPr>
              <a:t>65%</a:t>
            </a:r>
            <a:endParaRPr lang="ko-KR" altLang="en-US" sz="2400" b="1" dirty="0">
              <a:solidFill>
                <a:schemeClr val="accent1"/>
              </a:solidFill>
              <a:cs typeface="Arial" pitchFamily="34" charset="0"/>
            </a:endParaRPr>
          </a:p>
        </p:txBody>
      </p:sp>
      <p:grpSp>
        <p:nvGrpSpPr>
          <p:cNvPr id="117" name="Group 116">
            <a:extLst>
              <a:ext uri="{FF2B5EF4-FFF2-40B4-BE49-F238E27FC236}">
                <a16:creationId xmlns:a16="http://schemas.microsoft.com/office/drawing/2014/main" id="{670E2971-0D30-4314-A521-B087D87A0330}"/>
              </a:ext>
            </a:extLst>
          </p:cNvPr>
          <p:cNvGrpSpPr/>
          <p:nvPr/>
        </p:nvGrpSpPr>
        <p:grpSpPr>
          <a:xfrm>
            <a:off x="5850435" y="1929918"/>
            <a:ext cx="5650440" cy="998056"/>
            <a:chOff x="1353016" y="1766707"/>
            <a:chExt cx="2452106" cy="998056"/>
          </a:xfrm>
        </p:grpSpPr>
        <p:sp>
          <p:nvSpPr>
            <p:cNvPr id="118" name="TextBox 117">
              <a:extLst>
                <a:ext uri="{FF2B5EF4-FFF2-40B4-BE49-F238E27FC236}">
                  <a16:creationId xmlns:a16="http://schemas.microsoft.com/office/drawing/2014/main" id="{935284F2-C751-4F73-85B4-8ED5A657139A}"/>
                </a:ext>
              </a:extLst>
            </p:cNvPr>
            <p:cNvSpPr txBox="1"/>
            <p:nvPr/>
          </p:nvSpPr>
          <p:spPr>
            <a:xfrm>
              <a:off x="1353016" y="2118432"/>
              <a:ext cx="245019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You can simply impress your audience and add a unique zing and appeal to your Presentations. </a:t>
              </a:r>
            </a:p>
          </p:txBody>
        </p:sp>
        <p:sp>
          <p:nvSpPr>
            <p:cNvPr id="119" name="TextBox 118">
              <a:extLst>
                <a:ext uri="{FF2B5EF4-FFF2-40B4-BE49-F238E27FC236}">
                  <a16:creationId xmlns:a16="http://schemas.microsoft.com/office/drawing/2014/main" id="{1F263729-A7ED-48E1-8745-60174963F0D4}"/>
                </a:ext>
              </a:extLst>
            </p:cNvPr>
            <p:cNvSpPr txBox="1"/>
            <p:nvPr/>
          </p:nvSpPr>
          <p:spPr>
            <a:xfrm>
              <a:off x="1353016" y="1766707"/>
              <a:ext cx="2452106" cy="338554"/>
            </a:xfrm>
            <a:prstGeom prst="rect">
              <a:avLst/>
            </a:prstGeom>
            <a:noFill/>
          </p:spPr>
          <p:txBody>
            <a:bodyPr wrap="square" lIns="108000" rIns="108000" rtlCol="0">
              <a:spAutoFit/>
            </a:bodyPr>
            <a:lstStyle/>
            <a:p>
              <a:r>
                <a:rPr lang="en-US" altLang="ko-KR" sz="1600" b="1" dirty="0">
                  <a:solidFill>
                    <a:schemeClr val="tx1">
                      <a:lumMod val="75000"/>
                      <a:lumOff val="25000"/>
                    </a:schemeClr>
                  </a:solidFill>
                  <a:cs typeface="Arial" pitchFamily="34" charset="0"/>
                </a:rPr>
                <a:t>Contents Title</a:t>
              </a:r>
              <a:endParaRPr lang="ko-KR" altLang="en-US" sz="1600" b="1" dirty="0">
                <a:solidFill>
                  <a:schemeClr val="tx1">
                    <a:lumMod val="75000"/>
                    <a:lumOff val="25000"/>
                  </a:schemeClr>
                </a:solidFill>
                <a:cs typeface="Arial" pitchFamily="34" charset="0"/>
              </a:endParaRPr>
            </a:p>
          </p:txBody>
        </p:sp>
      </p:grpSp>
      <p:sp>
        <p:nvSpPr>
          <p:cNvPr id="120" name="TextBox 119">
            <a:extLst>
              <a:ext uri="{FF2B5EF4-FFF2-40B4-BE49-F238E27FC236}">
                <a16:creationId xmlns:a16="http://schemas.microsoft.com/office/drawing/2014/main" id="{034A337D-E1A7-4844-841F-D46B06C0F17F}"/>
              </a:ext>
            </a:extLst>
          </p:cNvPr>
          <p:cNvSpPr txBox="1"/>
          <p:nvPr/>
        </p:nvSpPr>
        <p:spPr>
          <a:xfrm>
            <a:off x="5884836" y="3134394"/>
            <a:ext cx="1633993" cy="400110"/>
          </a:xfrm>
          <a:prstGeom prst="rect">
            <a:avLst/>
          </a:prstGeom>
          <a:solidFill>
            <a:schemeClr val="accent1"/>
          </a:solidFill>
        </p:spPr>
        <p:txBody>
          <a:bodyPr wrap="square" rtlCol="0" anchor="ctr">
            <a:spAutoFit/>
          </a:bodyPr>
          <a:lstStyle/>
          <a:p>
            <a:pPr algn="ctr"/>
            <a:r>
              <a:rPr lang="en-US" altLang="ko-KR" sz="2000" b="1" dirty="0">
                <a:solidFill>
                  <a:schemeClr val="bg1"/>
                </a:solidFill>
                <a:cs typeface="Arial" pitchFamily="34" charset="0"/>
              </a:rPr>
              <a:t>$352,000</a:t>
            </a:r>
            <a:endParaRPr lang="en-US" altLang="ko-KR" sz="1400" b="1" dirty="0">
              <a:solidFill>
                <a:schemeClr val="bg1"/>
              </a:solidFill>
              <a:cs typeface="Arial" pitchFamily="34" charset="0"/>
            </a:endParaRPr>
          </a:p>
        </p:txBody>
      </p:sp>
      <p:sp>
        <p:nvSpPr>
          <p:cNvPr id="121" name="TextBox 120">
            <a:extLst>
              <a:ext uri="{FF2B5EF4-FFF2-40B4-BE49-F238E27FC236}">
                <a16:creationId xmlns:a16="http://schemas.microsoft.com/office/drawing/2014/main" id="{B2351821-C54E-47AF-AE02-1DF3F684EA74}"/>
              </a:ext>
            </a:extLst>
          </p:cNvPr>
          <p:cNvSpPr txBox="1"/>
          <p:nvPr/>
        </p:nvSpPr>
        <p:spPr>
          <a:xfrm>
            <a:off x="7764924" y="3131775"/>
            <a:ext cx="1633993" cy="400110"/>
          </a:xfrm>
          <a:prstGeom prst="rect">
            <a:avLst/>
          </a:prstGeom>
          <a:solidFill>
            <a:schemeClr val="accent2"/>
          </a:solidFill>
        </p:spPr>
        <p:txBody>
          <a:bodyPr wrap="square" rtlCol="0" anchor="ctr">
            <a:spAutoFit/>
          </a:bodyPr>
          <a:lstStyle/>
          <a:p>
            <a:pPr algn="ctr"/>
            <a:r>
              <a:rPr lang="en-US" altLang="ko-KR" sz="2000" b="1" dirty="0">
                <a:solidFill>
                  <a:schemeClr val="bg1"/>
                </a:solidFill>
                <a:cs typeface="Arial" pitchFamily="34" charset="0"/>
              </a:rPr>
              <a:t>$352,000</a:t>
            </a:r>
            <a:endParaRPr lang="en-US" altLang="ko-KR" sz="1400" b="1" dirty="0">
              <a:solidFill>
                <a:schemeClr val="bg1"/>
              </a:solidFill>
              <a:cs typeface="Arial" pitchFamily="34" charset="0"/>
            </a:endParaRPr>
          </a:p>
        </p:txBody>
      </p:sp>
      <p:sp>
        <p:nvSpPr>
          <p:cNvPr id="122" name="TextBox 121">
            <a:extLst>
              <a:ext uri="{FF2B5EF4-FFF2-40B4-BE49-F238E27FC236}">
                <a16:creationId xmlns:a16="http://schemas.microsoft.com/office/drawing/2014/main" id="{84EBE549-FC67-404A-B030-02CA4874C61E}"/>
              </a:ext>
            </a:extLst>
          </p:cNvPr>
          <p:cNvSpPr txBox="1"/>
          <p:nvPr/>
        </p:nvSpPr>
        <p:spPr>
          <a:xfrm>
            <a:off x="9645012" y="3129156"/>
            <a:ext cx="1633993" cy="400110"/>
          </a:xfrm>
          <a:prstGeom prst="rect">
            <a:avLst/>
          </a:prstGeom>
          <a:solidFill>
            <a:schemeClr val="accent1"/>
          </a:solidFill>
        </p:spPr>
        <p:txBody>
          <a:bodyPr wrap="square" rtlCol="0" anchor="ctr">
            <a:spAutoFit/>
          </a:bodyPr>
          <a:lstStyle/>
          <a:p>
            <a:pPr algn="ctr"/>
            <a:r>
              <a:rPr lang="en-US" altLang="ko-KR" sz="2000" b="1" dirty="0">
                <a:solidFill>
                  <a:schemeClr val="bg1"/>
                </a:solidFill>
                <a:cs typeface="Arial" pitchFamily="34" charset="0"/>
              </a:rPr>
              <a:t>$352,000</a:t>
            </a:r>
            <a:endParaRPr lang="en-US" altLang="ko-KR" sz="1400" b="1" dirty="0">
              <a:solidFill>
                <a:schemeClr val="bg1"/>
              </a:solidFill>
              <a:cs typeface="Arial" pitchFamily="34" charset="0"/>
            </a:endParaRPr>
          </a:p>
        </p:txBody>
      </p:sp>
      <p:graphicFrame>
        <p:nvGraphicFramePr>
          <p:cNvPr id="123" name="Chart 122">
            <a:extLst>
              <a:ext uri="{FF2B5EF4-FFF2-40B4-BE49-F238E27FC236}">
                <a16:creationId xmlns:a16="http://schemas.microsoft.com/office/drawing/2014/main" id="{196AB5DF-52C0-486C-8609-20E1D2F48A80}"/>
              </a:ext>
            </a:extLst>
          </p:cNvPr>
          <p:cNvGraphicFramePr/>
          <p:nvPr>
            <p:extLst>
              <p:ext uri="{D42A27DB-BD31-4B8C-83A1-F6EECF244321}">
                <p14:modId xmlns:p14="http://schemas.microsoft.com/office/powerpoint/2010/main" val="1283654702"/>
              </p:ext>
            </p:extLst>
          </p:nvPr>
        </p:nvGraphicFramePr>
        <p:xfrm>
          <a:off x="5726805" y="3965760"/>
          <a:ext cx="5650440" cy="24349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0711158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F6CB718-C787-4BA7-9EC6-7413ECEC59E5}"/>
              </a:ext>
            </a:extLst>
          </p:cNvPr>
          <p:cNvSpPr>
            <a:spLocks noGrp="1"/>
          </p:cNvSpPr>
          <p:nvPr>
            <p:ph type="pic" sz="quarter" idx="10"/>
          </p:nvPr>
        </p:nvSpPr>
        <p:spPr/>
      </p:sp>
      <p:sp>
        <p:nvSpPr>
          <p:cNvPr id="4" name="TextBox 3">
            <a:extLst>
              <a:ext uri="{FF2B5EF4-FFF2-40B4-BE49-F238E27FC236}">
                <a16:creationId xmlns:a16="http://schemas.microsoft.com/office/drawing/2014/main" id="{EF78ACD0-23C5-440D-8176-1B827D4E3FD9}"/>
              </a:ext>
            </a:extLst>
          </p:cNvPr>
          <p:cNvSpPr txBox="1"/>
          <p:nvPr/>
        </p:nvSpPr>
        <p:spPr>
          <a:xfrm>
            <a:off x="4044462" y="3587234"/>
            <a:ext cx="1710988" cy="369332"/>
          </a:xfrm>
          <a:prstGeom prst="rect">
            <a:avLst/>
          </a:prstGeom>
          <a:solidFill>
            <a:schemeClr val="accent2"/>
          </a:solidFill>
        </p:spPr>
        <p:txBody>
          <a:bodyPr wrap="square" rtlCol="0" anchor="ctr">
            <a:spAutoFit/>
          </a:bodyPr>
          <a:lstStyle/>
          <a:p>
            <a:pPr algn="ctr"/>
            <a:r>
              <a:rPr lang="en-GB" altLang="ko-KR" b="1" dirty="0">
                <a:solidFill>
                  <a:schemeClr val="bg1"/>
                </a:solidFill>
                <a:cs typeface="Arial" pitchFamily="34" charset="0"/>
              </a:rPr>
              <a:t>ALLPPT.com</a:t>
            </a:r>
            <a:endParaRPr lang="ko-KR" altLang="en-US" b="1" dirty="0">
              <a:solidFill>
                <a:schemeClr val="bg1"/>
              </a:solidFill>
              <a:cs typeface="Arial" pitchFamily="34" charset="0"/>
            </a:endParaRPr>
          </a:p>
        </p:txBody>
      </p:sp>
      <p:sp>
        <p:nvSpPr>
          <p:cNvPr id="5" name="Text Placeholder 10">
            <a:extLst>
              <a:ext uri="{FF2B5EF4-FFF2-40B4-BE49-F238E27FC236}">
                <a16:creationId xmlns:a16="http://schemas.microsoft.com/office/drawing/2014/main" id="{B5D97DE5-D42F-4123-BDE2-006B36110448}"/>
              </a:ext>
            </a:extLst>
          </p:cNvPr>
          <p:cNvSpPr txBox="1">
            <a:spLocks/>
          </p:cNvSpPr>
          <p:nvPr/>
        </p:nvSpPr>
        <p:spPr>
          <a:xfrm>
            <a:off x="762584" y="718649"/>
            <a:ext cx="4992866" cy="1614272"/>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altLang="ko-KR" sz="4000" b="1" dirty="0">
                <a:solidFill>
                  <a:schemeClr val="bg1"/>
                </a:solidFill>
                <a:latin typeface="+mj-lt"/>
                <a:cs typeface="Arial" pitchFamily="34" charset="0"/>
              </a:rPr>
              <a:t>Modern Portfolio Presentation</a:t>
            </a:r>
          </a:p>
        </p:txBody>
      </p:sp>
      <p:sp>
        <p:nvSpPr>
          <p:cNvPr id="8" name="TextBox 7">
            <a:extLst>
              <a:ext uri="{FF2B5EF4-FFF2-40B4-BE49-F238E27FC236}">
                <a16:creationId xmlns:a16="http://schemas.microsoft.com/office/drawing/2014/main" id="{99106DDE-CF78-4F64-8AEA-C35547A603A3}"/>
              </a:ext>
            </a:extLst>
          </p:cNvPr>
          <p:cNvSpPr txBox="1"/>
          <p:nvPr/>
        </p:nvSpPr>
        <p:spPr>
          <a:xfrm>
            <a:off x="7558727" y="1278910"/>
            <a:ext cx="3179733" cy="2308324"/>
          </a:xfrm>
          <a:prstGeom prst="rect">
            <a:avLst/>
          </a:prstGeom>
          <a:noFill/>
        </p:spPr>
        <p:txBody>
          <a:bodyPr wrap="square" rtlCol="0">
            <a:spAutoFit/>
          </a:bodyPr>
          <a:lstStyle/>
          <a:p>
            <a:r>
              <a:rPr lang="en-US" altLang="ko-KR" dirty="0">
                <a:solidFill>
                  <a:schemeClr val="tx1">
                    <a:lumMod val="75000"/>
                    <a:lumOff val="25000"/>
                  </a:schemeClr>
                </a:solidFill>
                <a:cs typeface="Arial" pitchFamily="34" charset="0"/>
              </a:rPr>
              <a:t>You can simply impress your audience and add a unique zing and appeal to your Presentations. Easy to change colors, photos and Text. Get a modern PowerPoint  Presentation that is beautifully designed. </a:t>
            </a:r>
          </a:p>
        </p:txBody>
      </p:sp>
      <p:sp>
        <p:nvSpPr>
          <p:cNvPr id="9" name="Freeform: Shape 8">
            <a:extLst>
              <a:ext uri="{FF2B5EF4-FFF2-40B4-BE49-F238E27FC236}">
                <a16:creationId xmlns:a16="http://schemas.microsoft.com/office/drawing/2014/main" id="{9CF4905B-945C-4F5B-BBFD-133CCDF298A0}"/>
              </a:ext>
            </a:extLst>
          </p:cNvPr>
          <p:cNvSpPr/>
          <p:nvPr/>
        </p:nvSpPr>
        <p:spPr>
          <a:xfrm>
            <a:off x="6881180" y="782510"/>
            <a:ext cx="631114" cy="496400"/>
          </a:xfrm>
          <a:custGeom>
            <a:avLst/>
            <a:gdLst/>
            <a:ahLst/>
            <a:cxnLst/>
            <a:rect l="l" t="t" r="r" b="b"/>
            <a:pathLst>
              <a:path w="959899" h="755005">
                <a:moveTo>
                  <a:pt x="891601" y="0"/>
                </a:moveTo>
                <a:lnTo>
                  <a:pt x="959899" y="144047"/>
                </a:lnTo>
                <a:cubicBezTo>
                  <a:pt x="890359" y="167227"/>
                  <a:pt x="840481" y="199513"/>
                  <a:pt x="810264" y="240906"/>
                </a:cubicBezTo>
                <a:cubicBezTo>
                  <a:pt x="780048" y="282299"/>
                  <a:pt x="764111" y="337351"/>
                  <a:pt x="762456" y="406063"/>
                </a:cubicBezTo>
                <a:lnTo>
                  <a:pt x="931338" y="406063"/>
                </a:lnTo>
                <a:lnTo>
                  <a:pt x="931338" y="755005"/>
                </a:lnTo>
                <a:lnTo>
                  <a:pt x="582397" y="755005"/>
                </a:lnTo>
                <a:lnTo>
                  <a:pt x="582397" y="505406"/>
                </a:lnTo>
                <a:cubicBezTo>
                  <a:pt x="582397" y="403580"/>
                  <a:pt x="591296" y="323692"/>
                  <a:pt x="609095" y="265742"/>
                </a:cubicBezTo>
                <a:cubicBezTo>
                  <a:pt x="626894" y="207792"/>
                  <a:pt x="660008" y="155637"/>
                  <a:pt x="708438" y="109277"/>
                </a:cubicBezTo>
                <a:cubicBezTo>
                  <a:pt x="756868" y="62917"/>
                  <a:pt x="817922" y="26491"/>
                  <a:pt x="891601" y="0"/>
                </a:cubicBezTo>
                <a:close/>
                <a:moveTo>
                  <a:pt x="309204" y="0"/>
                </a:moveTo>
                <a:lnTo>
                  <a:pt x="377502" y="144047"/>
                </a:lnTo>
                <a:cubicBezTo>
                  <a:pt x="307962" y="167227"/>
                  <a:pt x="258084" y="199513"/>
                  <a:pt x="227867" y="240906"/>
                </a:cubicBezTo>
                <a:cubicBezTo>
                  <a:pt x="197650" y="282299"/>
                  <a:pt x="181714" y="337351"/>
                  <a:pt x="180059" y="406063"/>
                </a:cubicBezTo>
                <a:lnTo>
                  <a:pt x="348941" y="406063"/>
                </a:lnTo>
                <a:lnTo>
                  <a:pt x="348941" y="755005"/>
                </a:lnTo>
                <a:lnTo>
                  <a:pt x="0" y="755005"/>
                </a:lnTo>
                <a:lnTo>
                  <a:pt x="0" y="505406"/>
                </a:lnTo>
                <a:cubicBezTo>
                  <a:pt x="0" y="404408"/>
                  <a:pt x="8899" y="324726"/>
                  <a:pt x="26698" y="266363"/>
                </a:cubicBezTo>
                <a:cubicBezTo>
                  <a:pt x="44497" y="207999"/>
                  <a:pt x="77404" y="155637"/>
                  <a:pt x="125420" y="109277"/>
                </a:cubicBezTo>
                <a:cubicBezTo>
                  <a:pt x="173436" y="62917"/>
                  <a:pt x="234697" y="26491"/>
                  <a:pt x="30920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6789111-CC7F-496B-BBB6-757FD8A69EF2}"/>
              </a:ext>
            </a:extLst>
          </p:cNvPr>
          <p:cNvSpPr/>
          <p:nvPr/>
        </p:nvSpPr>
        <p:spPr>
          <a:xfrm rot="10800000">
            <a:off x="10715980" y="3523700"/>
            <a:ext cx="631114" cy="496400"/>
          </a:xfrm>
          <a:custGeom>
            <a:avLst/>
            <a:gdLst/>
            <a:ahLst/>
            <a:cxnLst/>
            <a:rect l="l" t="t" r="r" b="b"/>
            <a:pathLst>
              <a:path w="959899" h="755005">
                <a:moveTo>
                  <a:pt x="891601" y="0"/>
                </a:moveTo>
                <a:lnTo>
                  <a:pt x="959899" y="144047"/>
                </a:lnTo>
                <a:cubicBezTo>
                  <a:pt x="890359" y="167227"/>
                  <a:pt x="840481" y="199513"/>
                  <a:pt x="810264" y="240906"/>
                </a:cubicBezTo>
                <a:cubicBezTo>
                  <a:pt x="780048" y="282299"/>
                  <a:pt x="764111" y="337351"/>
                  <a:pt x="762456" y="406063"/>
                </a:cubicBezTo>
                <a:lnTo>
                  <a:pt x="931338" y="406063"/>
                </a:lnTo>
                <a:lnTo>
                  <a:pt x="931338" y="755005"/>
                </a:lnTo>
                <a:lnTo>
                  <a:pt x="582397" y="755005"/>
                </a:lnTo>
                <a:lnTo>
                  <a:pt x="582397" y="505406"/>
                </a:lnTo>
                <a:cubicBezTo>
                  <a:pt x="582397" y="403580"/>
                  <a:pt x="591296" y="323692"/>
                  <a:pt x="609095" y="265742"/>
                </a:cubicBezTo>
                <a:cubicBezTo>
                  <a:pt x="626894" y="207792"/>
                  <a:pt x="660008" y="155637"/>
                  <a:pt x="708438" y="109277"/>
                </a:cubicBezTo>
                <a:cubicBezTo>
                  <a:pt x="756868" y="62917"/>
                  <a:pt x="817922" y="26491"/>
                  <a:pt x="891601" y="0"/>
                </a:cubicBezTo>
                <a:close/>
                <a:moveTo>
                  <a:pt x="309204" y="0"/>
                </a:moveTo>
                <a:lnTo>
                  <a:pt x="377502" y="144047"/>
                </a:lnTo>
                <a:cubicBezTo>
                  <a:pt x="307962" y="167227"/>
                  <a:pt x="258084" y="199513"/>
                  <a:pt x="227867" y="240906"/>
                </a:cubicBezTo>
                <a:cubicBezTo>
                  <a:pt x="197650" y="282299"/>
                  <a:pt x="181714" y="337351"/>
                  <a:pt x="180059" y="406063"/>
                </a:cubicBezTo>
                <a:lnTo>
                  <a:pt x="348941" y="406063"/>
                </a:lnTo>
                <a:lnTo>
                  <a:pt x="348941" y="755005"/>
                </a:lnTo>
                <a:lnTo>
                  <a:pt x="0" y="755005"/>
                </a:lnTo>
                <a:lnTo>
                  <a:pt x="0" y="505406"/>
                </a:lnTo>
                <a:cubicBezTo>
                  <a:pt x="0" y="404408"/>
                  <a:pt x="8899" y="324726"/>
                  <a:pt x="26698" y="266363"/>
                </a:cubicBezTo>
                <a:cubicBezTo>
                  <a:pt x="44497" y="207999"/>
                  <a:pt x="77404" y="155637"/>
                  <a:pt x="125420" y="109277"/>
                </a:cubicBezTo>
                <a:cubicBezTo>
                  <a:pt x="173436" y="62917"/>
                  <a:pt x="234697" y="26491"/>
                  <a:pt x="30920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8DFB50C6-66A5-4180-A0BD-E84124AC383C}"/>
              </a:ext>
            </a:extLst>
          </p:cNvPr>
          <p:cNvSpPr txBox="1"/>
          <p:nvPr/>
        </p:nvSpPr>
        <p:spPr>
          <a:xfrm>
            <a:off x="7131466" y="4413497"/>
            <a:ext cx="4326335" cy="1661993"/>
          </a:xfrm>
          <a:prstGeom prst="rect">
            <a:avLst/>
          </a:prstGeom>
          <a:noFill/>
        </p:spPr>
        <p:txBody>
          <a:bodyPr wrap="square" lIns="36000" tIns="0" rIns="36000" bIns="0" rtlCol="0" anchor="ctr">
            <a:spAutoFit/>
          </a:bodyPr>
          <a:lstStyle/>
          <a:p>
            <a:r>
              <a:rPr lang="en-US" altLang="ko-KR" sz="3600" dirty="0">
                <a:solidFill>
                  <a:schemeClr val="tx1">
                    <a:lumMod val="75000"/>
                    <a:lumOff val="25000"/>
                  </a:schemeClr>
                </a:solidFill>
              </a:rPr>
              <a:t>We Create</a:t>
            </a:r>
          </a:p>
          <a:p>
            <a:r>
              <a:rPr lang="en-US" altLang="ko-KR" sz="3600" dirty="0">
                <a:solidFill>
                  <a:schemeClr val="tx1">
                    <a:lumMod val="75000"/>
                    <a:lumOff val="25000"/>
                  </a:schemeClr>
                </a:solidFill>
              </a:rPr>
              <a:t>Quality Professional </a:t>
            </a:r>
          </a:p>
          <a:p>
            <a:r>
              <a:rPr lang="en-US" altLang="ko-KR" sz="3600" dirty="0">
                <a:solidFill>
                  <a:schemeClr val="tx1">
                    <a:lumMod val="75000"/>
                    <a:lumOff val="25000"/>
                  </a:schemeClr>
                </a:solidFill>
              </a:rPr>
              <a:t>PPT Presentation</a:t>
            </a:r>
            <a:endParaRPr lang="ko-KR" altLang="en-US" sz="3600" dirty="0">
              <a:solidFill>
                <a:schemeClr val="tx1">
                  <a:lumMod val="75000"/>
                  <a:lumOff val="25000"/>
                </a:schemeClr>
              </a:solidFill>
            </a:endParaRPr>
          </a:p>
        </p:txBody>
      </p:sp>
    </p:spTree>
    <p:extLst>
      <p:ext uri="{BB962C8B-B14F-4D97-AF65-F5344CB8AC3E}">
        <p14:creationId xmlns:p14="http://schemas.microsoft.com/office/powerpoint/2010/main" val="20572145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7F5018-5A1B-4348-B4C7-F90DA3E7FB84}"/>
              </a:ext>
            </a:extLst>
          </p:cNvPr>
          <p:cNvSpPr>
            <a:spLocks noGrp="1"/>
          </p:cNvSpPr>
          <p:nvPr>
            <p:ph type="body" sz="quarter" idx="10"/>
          </p:nvPr>
        </p:nvSpPr>
        <p:spPr/>
        <p:txBody>
          <a:bodyPr/>
          <a:lstStyle/>
          <a:p>
            <a:r>
              <a:rPr lang="en-US" dirty="0"/>
              <a:t>Infographic Style</a:t>
            </a:r>
          </a:p>
        </p:txBody>
      </p:sp>
      <p:grpSp>
        <p:nvGrpSpPr>
          <p:cNvPr id="4" name="Group 3">
            <a:extLst>
              <a:ext uri="{FF2B5EF4-FFF2-40B4-BE49-F238E27FC236}">
                <a16:creationId xmlns:a16="http://schemas.microsoft.com/office/drawing/2014/main" id="{21AF9A27-7FF1-4013-B095-48D090C511C6}"/>
              </a:ext>
            </a:extLst>
          </p:cNvPr>
          <p:cNvGrpSpPr/>
          <p:nvPr/>
        </p:nvGrpSpPr>
        <p:grpSpPr>
          <a:xfrm>
            <a:off x="3741176" y="1763795"/>
            <a:ext cx="4709648" cy="3723835"/>
            <a:chOff x="2228055" y="1971102"/>
            <a:chExt cx="4575969" cy="3618138"/>
          </a:xfrm>
        </p:grpSpPr>
        <p:sp>
          <p:nvSpPr>
            <p:cNvPr id="8" name="Freeform 18">
              <a:extLst>
                <a:ext uri="{FF2B5EF4-FFF2-40B4-BE49-F238E27FC236}">
                  <a16:creationId xmlns:a16="http://schemas.microsoft.com/office/drawing/2014/main" id="{8C2A3CAF-74F9-4B6E-841E-A026F21ACA9E}"/>
                </a:ext>
              </a:extLst>
            </p:cNvPr>
            <p:cNvSpPr>
              <a:spLocks/>
            </p:cNvSpPr>
            <p:nvPr/>
          </p:nvSpPr>
          <p:spPr bwMode="auto">
            <a:xfrm>
              <a:off x="2228055" y="1971102"/>
              <a:ext cx="3243960" cy="3618138"/>
            </a:xfrm>
            <a:custGeom>
              <a:avLst/>
              <a:gdLst/>
              <a:ahLst/>
              <a:cxnLst/>
              <a:rect l="l" t="t" r="r" b="b"/>
              <a:pathLst>
                <a:path w="3243960" h="3618138">
                  <a:moveTo>
                    <a:pt x="1764407" y="0"/>
                  </a:moveTo>
                  <a:lnTo>
                    <a:pt x="1913381" y="1203"/>
                  </a:lnTo>
                  <a:lnTo>
                    <a:pt x="2053042" y="12022"/>
                  </a:lnTo>
                  <a:lnTo>
                    <a:pt x="2185723" y="30056"/>
                  </a:lnTo>
                  <a:lnTo>
                    <a:pt x="2312583" y="56506"/>
                  </a:lnTo>
                  <a:lnTo>
                    <a:pt x="2433624" y="88967"/>
                  </a:lnTo>
                  <a:lnTo>
                    <a:pt x="2545354" y="131046"/>
                  </a:lnTo>
                  <a:lnTo>
                    <a:pt x="2653593" y="176731"/>
                  </a:lnTo>
                  <a:lnTo>
                    <a:pt x="2752521" y="230833"/>
                  </a:lnTo>
                  <a:lnTo>
                    <a:pt x="2763561" y="238103"/>
                  </a:lnTo>
                  <a:lnTo>
                    <a:pt x="2764776" y="236609"/>
                  </a:lnTo>
                  <a:cubicBezTo>
                    <a:pt x="3318761" y="687035"/>
                    <a:pt x="3404939" y="1500322"/>
                    <a:pt x="2957653" y="2056846"/>
                  </a:cubicBezTo>
                  <a:lnTo>
                    <a:pt x="2794867" y="1926012"/>
                  </a:lnTo>
                  <a:cubicBezTo>
                    <a:pt x="3170184" y="1459033"/>
                    <a:pt x="3097872" y="776605"/>
                    <a:pt x="2633024" y="398652"/>
                  </a:cubicBezTo>
                  <a:lnTo>
                    <a:pt x="2635535" y="395564"/>
                  </a:lnTo>
                  <a:cubicBezTo>
                    <a:pt x="2458856" y="294299"/>
                    <a:pt x="2250796" y="159602"/>
                    <a:pt x="1912553" y="162771"/>
                  </a:cubicBezTo>
                  <a:cubicBezTo>
                    <a:pt x="1018501" y="171149"/>
                    <a:pt x="651082" y="745769"/>
                    <a:pt x="651082" y="1464934"/>
                  </a:cubicBezTo>
                  <a:cubicBezTo>
                    <a:pt x="651082" y="2065638"/>
                    <a:pt x="1045124" y="2571338"/>
                    <a:pt x="1581345" y="2720212"/>
                  </a:cubicBezTo>
                  <a:cubicBezTo>
                    <a:pt x="2189761" y="2865156"/>
                    <a:pt x="2916596" y="3085457"/>
                    <a:pt x="3019039" y="3381117"/>
                  </a:cubicBezTo>
                  <a:lnTo>
                    <a:pt x="3030682" y="3420409"/>
                  </a:lnTo>
                  <a:lnTo>
                    <a:pt x="3049304" y="3486532"/>
                  </a:lnTo>
                  <a:lnTo>
                    <a:pt x="3067926" y="3553859"/>
                  </a:lnTo>
                  <a:lnTo>
                    <a:pt x="3088874" y="3615173"/>
                  </a:lnTo>
                  <a:lnTo>
                    <a:pt x="3090086" y="3618138"/>
                  </a:lnTo>
                  <a:lnTo>
                    <a:pt x="1487028" y="3618138"/>
                  </a:lnTo>
                  <a:lnTo>
                    <a:pt x="1482754" y="3594736"/>
                  </a:lnTo>
                  <a:lnTo>
                    <a:pt x="1471115" y="3529813"/>
                  </a:lnTo>
                  <a:lnTo>
                    <a:pt x="1458312" y="3466094"/>
                  </a:lnTo>
                  <a:lnTo>
                    <a:pt x="1443182" y="3404780"/>
                  </a:lnTo>
                  <a:lnTo>
                    <a:pt x="1428052" y="3345869"/>
                  </a:lnTo>
                  <a:lnTo>
                    <a:pt x="1409430" y="3294173"/>
                  </a:lnTo>
                  <a:lnTo>
                    <a:pt x="1389645" y="3249689"/>
                  </a:lnTo>
                  <a:lnTo>
                    <a:pt x="1368696" y="3214824"/>
                  </a:lnTo>
                  <a:lnTo>
                    <a:pt x="1345419" y="3193183"/>
                  </a:lnTo>
                  <a:lnTo>
                    <a:pt x="1319814" y="3182363"/>
                  </a:lnTo>
                  <a:lnTo>
                    <a:pt x="1290717" y="3177554"/>
                  </a:lnTo>
                  <a:lnTo>
                    <a:pt x="1256965" y="3179958"/>
                  </a:lnTo>
                  <a:lnTo>
                    <a:pt x="1223213" y="3184767"/>
                  </a:lnTo>
                  <a:lnTo>
                    <a:pt x="1191790" y="3193183"/>
                  </a:lnTo>
                  <a:lnTo>
                    <a:pt x="1161529" y="3201598"/>
                  </a:lnTo>
                  <a:lnTo>
                    <a:pt x="1133597" y="3210015"/>
                  </a:lnTo>
                  <a:lnTo>
                    <a:pt x="1112647" y="3217228"/>
                  </a:lnTo>
                  <a:lnTo>
                    <a:pt x="1062602" y="3234059"/>
                  </a:lnTo>
                  <a:lnTo>
                    <a:pt x="1005573" y="3249689"/>
                  </a:lnTo>
                  <a:lnTo>
                    <a:pt x="941560" y="3262914"/>
                  </a:lnTo>
                  <a:lnTo>
                    <a:pt x="874056" y="3271330"/>
                  </a:lnTo>
                  <a:lnTo>
                    <a:pt x="806552" y="3278543"/>
                  </a:lnTo>
                  <a:lnTo>
                    <a:pt x="737886" y="3280948"/>
                  </a:lnTo>
                  <a:lnTo>
                    <a:pt x="672709" y="3276139"/>
                  </a:lnTo>
                  <a:lnTo>
                    <a:pt x="611025" y="3265318"/>
                  </a:lnTo>
                  <a:lnTo>
                    <a:pt x="577273" y="3256902"/>
                  </a:lnTo>
                  <a:lnTo>
                    <a:pt x="543521" y="3241274"/>
                  </a:lnTo>
                  <a:lnTo>
                    <a:pt x="509769" y="3223240"/>
                  </a:lnTo>
                  <a:lnTo>
                    <a:pt x="480674" y="3201598"/>
                  </a:lnTo>
                  <a:lnTo>
                    <a:pt x="450413" y="3175149"/>
                  </a:lnTo>
                  <a:lnTo>
                    <a:pt x="427136" y="3147498"/>
                  </a:lnTo>
                  <a:lnTo>
                    <a:pt x="410841" y="3112633"/>
                  </a:lnTo>
                  <a:lnTo>
                    <a:pt x="398039" y="3072958"/>
                  </a:lnTo>
                  <a:lnTo>
                    <a:pt x="393384" y="3029676"/>
                  </a:lnTo>
                  <a:lnTo>
                    <a:pt x="398039" y="2981586"/>
                  </a:lnTo>
                  <a:lnTo>
                    <a:pt x="403859" y="2947924"/>
                  </a:lnTo>
                  <a:lnTo>
                    <a:pt x="412006" y="2910653"/>
                  </a:lnTo>
                  <a:lnTo>
                    <a:pt x="421316" y="2872182"/>
                  </a:lnTo>
                  <a:lnTo>
                    <a:pt x="424808" y="2834911"/>
                  </a:lnTo>
                  <a:lnTo>
                    <a:pt x="424808" y="2795237"/>
                  </a:lnTo>
                  <a:lnTo>
                    <a:pt x="414333" y="2760372"/>
                  </a:lnTo>
                  <a:lnTo>
                    <a:pt x="403859" y="2741136"/>
                  </a:lnTo>
                  <a:lnTo>
                    <a:pt x="385236" y="2723102"/>
                  </a:lnTo>
                  <a:lnTo>
                    <a:pt x="365452" y="2709877"/>
                  </a:lnTo>
                  <a:lnTo>
                    <a:pt x="344502" y="2699057"/>
                  </a:lnTo>
                  <a:lnTo>
                    <a:pt x="323552" y="2683427"/>
                  </a:lnTo>
                  <a:lnTo>
                    <a:pt x="307259" y="2666596"/>
                  </a:lnTo>
                  <a:lnTo>
                    <a:pt x="294455" y="2644956"/>
                  </a:lnTo>
                  <a:lnTo>
                    <a:pt x="289800" y="2620911"/>
                  </a:lnTo>
                  <a:lnTo>
                    <a:pt x="292128" y="2596866"/>
                  </a:lnTo>
                  <a:lnTo>
                    <a:pt x="300275" y="2574023"/>
                  </a:lnTo>
                  <a:lnTo>
                    <a:pt x="310750" y="2554786"/>
                  </a:lnTo>
                  <a:lnTo>
                    <a:pt x="317733" y="2535551"/>
                  </a:lnTo>
                  <a:lnTo>
                    <a:pt x="283982" y="2511505"/>
                  </a:lnTo>
                  <a:lnTo>
                    <a:pt x="260703" y="2487461"/>
                  </a:lnTo>
                  <a:lnTo>
                    <a:pt x="247901" y="2463416"/>
                  </a:lnTo>
                  <a:lnTo>
                    <a:pt x="245574" y="2436966"/>
                  </a:lnTo>
                  <a:lnTo>
                    <a:pt x="249066" y="2412922"/>
                  </a:lnTo>
                  <a:lnTo>
                    <a:pt x="258376" y="2386471"/>
                  </a:lnTo>
                  <a:lnTo>
                    <a:pt x="271178" y="2360023"/>
                  </a:lnTo>
                  <a:lnTo>
                    <a:pt x="285145" y="2333572"/>
                  </a:lnTo>
                  <a:lnTo>
                    <a:pt x="297948" y="2305921"/>
                  </a:lnTo>
                  <a:lnTo>
                    <a:pt x="310750" y="2279471"/>
                  </a:lnTo>
                  <a:lnTo>
                    <a:pt x="317733" y="2250617"/>
                  </a:lnTo>
                  <a:lnTo>
                    <a:pt x="294455" y="2228976"/>
                  </a:lnTo>
                  <a:lnTo>
                    <a:pt x="261868" y="2212145"/>
                  </a:lnTo>
                  <a:lnTo>
                    <a:pt x="225789" y="2196515"/>
                  </a:lnTo>
                  <a:lnTo>
                    <a:pt x="188545" y="2183290"/>
                  </a:lnTo>
                  <a:lnTo>
                    <a:pt x="150138" y="2170066"/>
                  </a:lnTo>
                  <a:lnTo>
                    <a:pt x="111731" y="2156841"/>
                  </a:lnTo>
                  <a:lnTo>
                    <a:pt x="75651" y="2141212"/>
                  </a:lnTo>
                  <a:lnTo>
                    <a:pt x="46554" y="2124381"/>
                  </a:lnTo>
                  <a:lnTo>
                    <a:pt x="20950" y="2100335"/>
                  </a:lnTo>
                  <a:lnTo>
                    <a:pt x="5820" y="2071482"/>
                  </a:lnTo>
                  <a:lnTo>
                    <a:pt x="0" y="2041425"/>
                  </a:lnTo>
                  <a:lnTo>
                    <a:pt x="4656" y="2012571"/>
                  </a:lnTo>
                  <a:lnTo>
                    <a:pt x="15130" y="1986122"/>
                  </a:lnTo>
                  <a:lnTo>
                    <a:pt x="31424" y="1964481"/>
                  </a:lnTo>
                  <a:lnTo>
                    <a:pt x="51209" y="1942841"/>
                  </a:lnTo>
                  <a:lnTo>
                    <a:pt x="69831" y="1924807"/>
                  </a:lnTo>
                  <a:lnTo>
                    <a:pt x="84961" y="1910380"/>
                  </a:lnTo>
                  <a:lnTo>
                    <a:pt x="129188" y="1857481"/>
                  </a:lnTo>
                  <a:lnTo>
                    <a:pt x="175742" y="1809391"/>
                  </a:lnTo>
                  <a:lnTo>
                    <a:pt x="222297" y="1761301"/>
                  </a:lnTo>
                  <a:lnTo>
                    <a:pt x="266523" y="1708402"/>
                  </a:lnTo>
                  <a:lnTo>
                    <a:pt x="308423" y="1656704"/>
                  </a:lnTo>
                  <a:lnTo>
                    <a:pt x="346829" y="1597795"/>
                  </a:lnTo>
                  <a:lnTo>
                    <a:pt x="378254" y="1534075"/>
                  </a:lnTo>
                  <a:lnTo>
                    <a:pt x="395711" y="1481176"/>
                  </a:lnTo>
                  <a:lnTo>
                    <a:pt x="401531" y="1429479"/>
                  </a:lnTo>
                  <a:lnTo>
                    <a:pt x="401531" y="1374175"/>
                  </a:lnTo>
                  <a:cubicBezTo>
                    <a:pt x="401143" y="1354538"/>
                    <a:pt x="400754" y="1334901"/>
                    <a:pt x="400367" y="1315264"/>
                  </a:cubicBezTo>
                  <a:lnTo>
                    <a:pt x="398039" y="1256355"/>
                  </a:lnTo>
                  <a:lnTo>
                    <a:pt x="400367" y="1192635"/>
                  </a:lnTo>
                  <a:lnTo>
                    <a:pt x="406186" y="1125309"/>
                  </a:lnTo>
                  <a:lnTo>
                    <a:pt x="471362" y="847589"/>
                  </a:lnTo>
                  <a:lnTo>
                    <a:pt x="512097" y="746600"/>
                  </a:lnTo>
                  <a:lnTo>
                    <a:pt x="560979" y="652824"/>
                  </a:lnTo>
                  <a:lnTo>
                    <a:pt x="618008" y="565059"/>
                  </a:lnTo>
                  <a:lnTo>
                    <a:pt x="683184" y="482103"/>
                  </a:lnTo>
                  <a:lnTo>
                    <a:pt x="755343" y="406361"/>
                  </a:lnTo>
                  <a:lnTo>
                    <a:pt x="833322" y="336631"/>
                  </a:lnTo>
                  <a:lnTo>
                    <a:pt x="918283" y="272912"/>
                  </a:lnTo>
                  <a:lnTo>
                    <a:pt x="1006736" y="216405"/>
                  </a:lnTo>
                  <a:lnTo>
                    <a:pt x="1102172" y="165911"/>
                  </a:lnTo>
                  <a:lnTo>
                    <a:pt x="1199936" y="123832"/>
                  </a:lnTo>
                  <a:lnTo>
                    <a:pt x="1298864" y="86563"/>
                  </a:lnTo>
                  <a:lnTo>
                    <a:pt x="1631727" y="1082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1" dirty="0"/>
            </a:p>
          </p:txBody>
        </p:sp>
        <p:grpSp>
          <p:nvGrpSpPr>
            <p:cNvPr id="9" name="Group 8">
              <a:extLst>
                <a:ext uri="{FF2B5EF4-FFF2-40B4-BE49-F238E27FC236}">
                  <a16:creationId xmlns:a16="http://schemas.microsoft.com/office/drawing/2014/main" id="{3F7C7035-5F1B-4C77-B730-424AB094F28D}"/>
                </a:ext>
              </a:extLst>
            </p:cNvPr>
            <p:cNvGrpSpPr/>
            <p:nvPr/>
          </p:nvGrpSpPr>
          <p:grpSpPr>
            <a:xfrm>
              <a:off x="4023554" y="4019367"/>
              <a:ext cx="1008112" cy="734938"/>
              <a:chOff x="3509379" y="4293096"/>
              <a:chExt cx="1008112" cy="734938"/>
            </a:xfrm>
          </p:grpSpPr>
          <p:sp>
            <p:nvSpPr>
              <p:cNvPr id="11" name="Rounded Rectangle 10">
                <a:extLst>
                  <a:ext uri="{FF2B5EF4-FFF2-40B4-BE49-F238E27FC236}">
                    <a16:creationId xmlns:a16="http://schemas.microsoft.com/office/drawing/2014/main" id="{D01712F7-CEB8-4C93-84DB-52B85B3180E8}"/>
                  </a:ext>
                </a:extLst>
              </p:cNvPr>
              <p:cNvSpPr/>
              <p:nvPr/>
            </p:nvSpPr>
            <p:spPr>
              <a:xfrm>
                <a:off x="3509379" y="4293096"/>
                <a:ext cx="1008112" cy="180000"/>
              </a:xfrm>
              <a:prstGeom prst="roundRect">
                <a:avLst>
                  <a:gd name="adj" fmla="val 50000"/>
                </a:avLst>
              </a:pr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ounded Rectangle 13">
                <a:extLst>
                  <a:ext uri="{FF2B5EF4-FFF2-40B4-BE49-F238E27FC236}">
                    <a16:creationId xmlns:a16="http://schemas.microsoft.com/office/drawing/2014/main" id="{B33C049F-3F98-4469-A8A6-833E19324A53}"/>
                  </a:ext>
                </a:extLst>
              </p:cNvPr>
              <p:cNvSpPr/>
              <p:nvPr/>
            </p:nvSpPr>
            <p:spPr>
              <a:xfrm>
                <a:off x="3581435" y="4537695"/>
                <a:ext cx="864000" cy="180000"/>
              </a:xfrm>
              <a:prstGeom prst="roundRect">
                <a:avLst>
                  <a:gd name="adj" fmla="val 50000"/>
                </a:avLst>
              </a:pr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Chord 12">
                <a:extLst>
                  <a:ext uri="{FF2B5EF4-FFF2-40B4-BE49-F238E27FC236}">
                    <a16:creationId xmlns:a16="http://schemas.microsoft.com/office/drawing/2014/main" id="{10043205-493D-4CE9-89E6-B7D715DFAA76}"/>
                  </a:ext>
                </a:extLst>
              </p:cNvPr>
              <p:cNvSpPr/>
              <p:nvPr/>
            </p:nvSpPr>
            <p:spPr>
              <a:xfrm>
                <a:off x="3766973" y="4535109"/>
                <a:ext cx="492925" cy="492925"/>
              </a:xfrm>
              <a:prstGeom prst="chord">
                <a:avLst>
                  <a:gd name="adj1" fmla="val 21471232"/>
                  <a:gd name="adj2" fmla="val 10878117"/>
                </a:avLst>
              </a:pr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0" name="Freeform 18">
              <a:extLst>
                <a:ext uri="{FF2B5EF4-FFF2-40B4-BE49-F238E27FC236}">
                  <a16:creationId xmlns:a16="http://schemas.microsoft.com/office/drawing/2014/main" id="{76A7136C-8599-42B6-8AEE-EBB40B43FFB3}"/>
                </a:ext>
              </a:extLst>
            </p:cNvPr>
            <p:cNvSpPr>
              <a:spLocks/>
            </p:cNvSpPr>
            <p:nvPr/>
          </p:nvSpPr>
          <p:spPr bwMode="auto">
            <a:xfrm flipH="1">
              <a:off x="3560064" y="1971102"/>
              <a:ext cx="3243960" cy="3618138"/>
            </a:xfrm>
            <a:custGeom>
              <a:avLst/>
              <a:gdLst/>
              <a:ahLst/>
              <a:cxnLst/>
              <a:rect l="l" t="t" r="r" b="b"/>
              <a:pathLst>
                <a:path w="3243960" h="3618138">
                  <a:moveTo>
                    <a:pt x="1764407" y="0"/>
                  </a:moveTo>
                  <a:lnTo>
                    <a:pt x="1631727" y="10821"/>
                  </a:lnTo>
                  <a:lnTo>
                    <a:pt x="1298864" y="86563"/>
                  </a:lnTo>
                  <a:lnTo>
                    <a:pt x="1199936" y="123832"/>
                  </a:lnTo>
                  <a:lnTo>
                    <a:pt x="1102172" y="165911"/>
                  </a:lnTo>
                  <a:lnTo>
                    <a:pt x="1006736" y="216405"/>
                  </a:lnTo>
                  <a:lnTo>
                    <a:pt x="918283" y="272912"/>
                  </a:lnTo>
                  <a:lnTo>
                    <a:pt x="833322" y="336631"/>
                  </a:lnTo>
                  <a:lnTo>
                    <a:pt x="755343" y="406361"/>
                  </a:lnTo>
                  <a:lnTo>
                    <a:pt x="683184" y="482103"/>
                  </a:lnTo>
                  <a:lnTo>
                    <a:pt x="618008" y="565059"/>
                  </a:lnTo>
                  <a:lnTo>
                    <a:pt x="560979" y="652824"/>
                  </a:lnTo>
                  <a:lnTo>
                    <a:pt x="512097" y="746600"/>
                  </a:lnTo>
                  <a:lnTo>
                    <a:pt x="471362" y="847589"/>
                  </a:lnTo>
                  <a:lnTo>
                    <a:pt x="406186" y="1125309"/>
                  </a:lnTo>
                  <a:lnTo>
                    <a:pt x="400367" y="1192635"/>
                  </a:lnTo>
                  <a:lnTo>
                    <a:pt x="398039" y="1256355"/>
                  </a:lnTo>
                  <a:lnTo>
                    <a:pt x="400367" y="1315264"/>
                  </a:lnTo>
                  <a:cubicBezTo>
                    <a:pt x="400754" y="1334901"/>
                    <a:pt x="401143" y="1354538"/>
                    <a:pt x="401531" y="1374175"/>
                  </a:cubicBezTo>
                  <a:lnTo>
                    <a:pt x="401531" y="1429479"/>
                  </a:lnTo>
                  <a:lnTo>
                    <a:pt x="395711" y="1481176"/>
                  </a:lnTo>
                  <a:lnTo>
                    <a:pt x="378254" y="1534075"/>
                  </a:lnTo>
                  <a:lnTo>
                    <a:pt x="346829" y="1597795"/>
                  </a:lnTo>
                  <a:lnTo>
                    <a:pt x="308423" y="1656704"/>
                  </a:lnTo>
                  <a:lnTo>
                    <a:pt x="266523" y="1708402"/>
                  </a:lnTo>
                  <a:lnTo>
                    <a:pt x="222297" y="1761301"/>
                  </a:lnTo>
                  <a:lnTo>
                    <a:pt x="175742" y="1809391"/>
                  </a:lnTo>
                  <a:lnTo>
                    <a:pt x="129188" y="1857481"/>
                  </a:lnTo>
                  <a:lnTo>
                    <a:pt x="84961" y="1910380"/>
                  </a:lnTo>
                  <a:lnTo>
                    <a:pt x="69831" y="1924807"/>
                  </a:lnTo>
                  <a:lnTo>
                    <a:pt x="51209" y="1942841"/>
                  </a:lnTo>
                  <a:lnTo>
                    <a:pt x="31424" y="1964481"/>
                  </a:lnTo>
                  <a:lnTo>
                    <a:pt x="15130" y="1986122"/>
                  </a:lnTo>
                  <a:lnTo>
                    <a:pt x="4656" y="2012571"/>
                  </a:lnTo>
                  <a:lnTo>
                    <a:pt x="0" y="2041425"/>
                  </a:lnTo>
                  <a:lnTo>
                    <a:pt x="5820" y="2071482"/>
                  </a:lnTo>
                  <a:lnTo>
                    <a:pt x="20950" y="2100335"/>
                  </a:lnTo>
                  <a:lnTo>
                    <a:pt x="46554" y="2124381"/>
                  </a:lnTo>
                  <a:lnTo>
                    <a:pt x="75651" y="2141212"/>
                  </a:lnTo>
                  <a:lnTo>
                    <a:pt x="111731" y="2156841"/>
                  </a:lnTo>
                  <a:lnTo>
                    <a:pt x="150138" y="2170066"/>
                  </a:lnTo>
                  <a:lnTo>
                    <a:pt x="188545" y="2183290"/>
                  </a:lnTo>
                  <a:lnTo>
                    <a:pt x="225789" y="2196515"/>
                  </a:lnTo>
                  <a:lnTo>
                    <a:pt x="261868" y="2212145"/>
                  </a:lnTo>
                  <a:lnTo>
                    <a:pt x="294455" y="2228976"/>
                  </a:lnTo>
                  <a:lnTo>
                    <a:pt x="317733" y="2250617"/>
                  </a:lnTo>
                  <a:lnTo>
                    <a:pt x="310750" y="2279471"/>
                  </a:lnTo>
                  <a:lnTo>
                    <a:pt x="297948" y="2305921"/>
                  </a:lnTo>
                  <a:lnTo>
                    <a:pt x="285145" y="2333572"/>
                  </a:lnTo>
                  <a:lnTo>
                    <a:pt x="271178" y="2360023"/>
                  </a:lnTo>
                  <a:lnTo>
                    <a:pt x="258376" y="2386471"/>
                  </a:lnTo>
                  <a:lnTo>
                    <a:pt x="249066" y="2412922"/>
                  </a:lnTo>
                  <a:lnTo>
                    <a:pt x="245574" y="2436966"/>
                  </a:lnTo>
                  <a:lnTo>
                    <a:pt x="247901" y="2463416"/>
                  </a:lnTo>
                  <a:lnTo>
                    <a:pt x="260703" y="2487461"/>
                  </a:lnTo>
                  <a:lnTo>
                    <a:pt x="283982" y="2511505"/>
                  </a:lnTo>
                  <a:lnTo>
                    <a:pt x="317733" y="2535551"/>
                  </a:lnTo>
                  <a:lnTo>
                    <a:pt x="310750" y="2554786"/>
                  </a:lnTo>
                  <a:lnTo>
                    <a:pt x="300275" y="2574023"/>
                  </a:lnTo>
                  <a:lnTo>
                    <a:pt x="292128" y="2596866"/>
                  </a:lnTo>
                  <a:lnTo>
                    <a:pt x="289800" y="2620911"/>
                  </a:lnTo>
                  <a:lnTo>
                    <a:pt x="294455" y="2644956"/>
                  </a:lnTo>
                  <a:lnTo>
                    <a:pt x="307259" y="2666596"/>
                  </a:lnTo>
                  <a:lnTo>
                    <a:pt x="323552" y="2683427"/>
                  </a:lnTo>
                  <a:lnTo>
                    <a:pt x="344502" y="2699057"/>
                  </a:lnTo>
                  <a:lnTo>
                    <a:pt x="365452" y="2709877"/>
                  </a:lnTo>
                  <a:lnTo>
                    <a:pt x="385236" y="2723102"/>
                  </a:lnTo>
                  <a:lnTo>
                    <a:pt x="403859" y="2741136"/>
                  </a:lnTo>
                  <a:lnTo>
                    <a:pt x="414333" y="2760372"/>
                  </a:lnTo>
                  <a:lnTo>
                    <a:pt x="424808" y="2795237"/>
                  </a:lnTo>
                  <a:lnTo>
                    <a:pt x="424808" y="2834911"/>
                  </a:lnTo>
                  <a:lnTo>
                    <a:pt x="421316" y="2872182"/>
                  </a:lnTo>
                  <a:lnTo>
                    <a:pt x="412006" y="2910653"/>
                  </a:lnTo>
                  <a:lnTo>
                    <a:pt x="403859" y="2947924"/>
                  </a:lnTo>
                  <a:lnTo>
                    <a:pt x="398039" y="2981586"/>
                  </a:lnTo>
                  <a:lnTo>
                    <a:pt x="393384" y="3029676"/>
                  </a:lnTo>
                  <a:lnTo>
                    <a:pt x="398039" y="3072958"/>
                  </a:lnTo>
                  <a:lnTo>
                    <a:pt x="410841" y="3112633"/>
                  </a:lnTo>
                  <a:lnTo>
                    <a:pt x="427136" y="3147498"/>
                  </a:lnTo>
                  <a:lnTo>
                    <a:pt x="450413" y="3175149"/>
                  </a:lnTo>
                  <a:lnTo>
                    <a:pt x="480674" y="3201598"/>
                  </a:lnTo>
                  <a:lnTo>
                    <a:pt x="509769" y="3223240"/>
                  </a:lnTo>
                  <a:lnTo>
                    <a:pt x="543521" y="3241274"/>
                  </a:lnTo>
                  <a:lnTo>
                    <a:pt x="577273" y="3256902"/>
                  </a:lnTo>
                  <a:lnTo>
                    <a:pt x="611025" y="3265318"/>
                  </a:lnTo>
                  <a:lnTo>
                    <a:pt x="672709" y="3276139"/>
                  </a:lnTo>
                  <a:lnTo>
                    <a:pt x="737886" y="3280948"/>
                  </a:lnTo>
                  <a:lnTo>
                    <a:pt x="806552" y="3278543"/>
                  </a:lnTo>
                  <a:lnTo>
                    <a:pt x="874056" y="3271330"/>
                  </a:lnTo>
                  <a:lnTo>
                    <a:pt x="941560" y="3262914"/>
                  </a:lnTo>
                  <a:lnTo>
                    <a:pt x="1005573" y="3249689"/>
                  </a:lnTo>
                  <a:lnTo>
                    <a:pt x="1062602" y="3234059"/>
                  </a:lnTo>
                  <a:lnTo>
                    <a:pt x="1112647" y="3217228"/>
                  </a:lnTo>
                  <a:lnTo>
                    <a:pt x="1133597" y="3210015"/>
                  </a:lnTo>
                  <a:lnTo>
                    <a:pt x="1161529" y="3201598"/>
                  </a:lnTo>
                  <a:lnTo>
                    <a:pt x="1191790" y="3193183"/>
                  </a:lnTo>
                  <a:lnTo>
                    <a:pt x="1223213" y="3184767"/>
                  </a:lnTo>
                  <a:lnTo>
                    <a:pt x="1256965" y="3179958"/>
                  </a:lnTo>
                  <a:lnTo>
                    <a:pt x="1290717" y="3177554"/>
                  </a:lnTo>
                  <a:lnTo>
                    <a:pt x="1319814" y="3182363"/>
                  </a:lnTo>
                  <a:lnTo>
                    <a:pt x="1345419" y="3193183"/>
                  </a:lnTo>
                  <a:lnTo>
                    <a:pt x="1368696" y="3214824"/>
                  </a:lnTo>
                  <a:lnTo>
                    <a:pt x="1389645" y="3249689"/>
                  </a:lnTo>
                  <a:lnTo>
                    <a:pt x="1409430" y="3294173"/>
                  </a:lnTo>
                  <a:lnTo>
                    <a:pt x="1428052" y="3345869"/>
                  </a:lnTo>
                  <a:lnTo>
                    <a:pt x="1443182" y="3404780"/>
                  </a:lnTo>
                  <a:lnTo>
                    <a:pt x="1458312" y="3466094"/>
                  </a:lnTo>
                  <a:lnTo>
                    <a:pt x="1471115" y="3529813"/>
                  </a:lnTo>
                  <a:lnTo>
                    <a:pt x="1482754" y="3594736"/>
                  </a:lnTo>
                  <a:lnTo>
                    <a:pt x="1487029" y="3618138"/>
                  </a:lnTo>
                  <a:lnTo>
                    <a:pt x="3090086" y="3618138"/>
                  </a:lnTo>
                  <a:lnTo>
                    <a:pt x="3088874" y="3615173"/>
                  </a:lnTo>
                  <a:lnTo>
                    <a:pt x="3067926" y="3553859"/>
                  </a:lnTo>
                  <a:lnTo>
                    <a:pt x="3049304" y="3486532"/>
                  </a:lnTo>
                  <a:lnTo>
                    <a:pt x="3030682" y="3420409"/>
                  </a:lnTo>
                  <a:lnTo>
                    <a:pt x="3019039" y="3381117"/>
                  </a:lnTo>
                  <a:cubicBezTo>
                    <a:pt x="2916596" y="3085457"/>
                    <a:pt x="2189761" y="2865156"/>
                    <a:pt x="1581345" y="2720212"/>
                  </a:cubicBezTo>
                  <a:cubicBezTo>
                    <a:pt x="1045124" y="2571338"/>
                    <a:pt x="651082" y="2065638"/>
                    <a:pt x="651082" y="1464934"/>
                  </a:cubicBezTo>
                  <a:cubicBezTo>
                    <a:pt x="651082" y="745769"/>
                    <a:pt x="1018501" y="171149"/>
                    <a:pt x="1912553" y="162771"/>
                  </a:cubicBezTo>
                  <a:cubicBezTo>
                    <a:pt x="2250796" y="159602"/>
                    <a:pt x="2458856" y="294299"/>
                    <a:pt x="2635535" y="395564"/>
                  </a:cubicBezTo>
                  <a:lnTo>
                    <a:pt x="2633024" y="398652"/>
                  </a:lnTo>
                  <a:cubicBezTo>
                    <a:pt x="3097872" y="776605"/>
                    <a:pt x="3170184" y="1459033"/>
                    <a:pt x="2794867" y="1926012"/>
                  </a:cubicBezTo>
                  <a:lnTo>
                    <a:pt x="2957653" y="2056846"/>
                  </a:lnTo>
                  <a:cubicBezTo>
                    <a:pt x="3404939" y="1500322"/>
                    <a:pt x="3318761" y="687035"/>
                    <a:pt x="2764776" y="236609"/>
                  </a:cubicBezTo>
                  <a:lnTo>
                    <a:pt x="2763561" y="238103"/>
                  </a:lnTo>
                  <a:lnTo>
                    <a:pt x="2752521" y="230833"/>
                  </a:lnTo>
                  <a:lnTo>
                    <a:pt x="2653593" y="176731"/>
                  </a:lnTo>
                  <a:lnTo>
                    <a:pt x="2545354" y="131046"/>
                  </a:lnTo>
                  <a:lnTo>
                    <a:pt x="2433624" y="88967"/>
                  </a:lnTo>
                  <a:lnTo>
                    <a:pt x="2312583" y="56506"/>
                  </a:lnTo>
                  <a:lnTo>
                    <a:pt x="2185723" y="30056"/>
                  </a:lnTo>
                  <a:lnTo>
                    <a:pt x="2053042" y="12022"/>
                  </a:lnTo>
                  <a:lnTo>
                    <a:pt x="1913381" y="1203"/>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sz="2701" dirty="0"/>
            </a:p>
          </p:txBody>
        </p:sp>
      </p:grpSp>
      <p:grpSp>
        <p:nvGrpSpPr>
          <p:cNvPr id="14" name="Group 13">
            <a:extLst>
              <a:ext uri="{FF2B5EF4-FFF2-40B4-BE49-F238E27FC236}">
                <a16:creationId xmlns:a16="http://schemas.microsoft.com/office/drawing/2014/main" id="{6452511E-D999-46CF-A13B-8985C724C614}"/>
              </a:ext>
            </a:extLst>
          </p:cNvPr>
          <p:cNvGrpSpPr/>
          <p:nvPr/>
        </p:nvGrpSpPr>
        <p:grpSpPr>
          <a:xfrm>
            <a:off x="8743953" y="2158489"/>
            <a:ext cx="2654101" cy="1056545"/>
            <a:chOff x="-475010" y="1114178"/>
            <a:chExt cx="4241713" cy="1056545"/>
          </a:xfrm>
        </p:grpSpPr>
        <p:sp>
          <p:nvSpPr>
            <p:cNvPr id="15" name="TextBox 14">
              <a:extLst>
                <a:ext uri="{FF2B5EF4-FFF2-40B4-BE49-F238E27FC236}">
                  <a16:creationId xmlns:a16="http://schemas.microsoft.com/office/drawing/2014/main" id="{DAC8610E-CFCB-45C3-96BE-04937F5D1E76}"/>
                </a:ext>
              </a:extLst>
            </p:cNvPr>
            <p:cNvSpPr txBox="1"/>
            <p:nvPr/>
          </p:nvSpPr>
          <p:spPr>
            <a:xfrm>
              <a:off x="-475010" y="1114178"/>
              <a:ext cx="4241713"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30C10FE5-C25C-48B7-BCFD-76E2C4964244}"/>
                </a:ext>
              </a:extLst>
            </p:cNvPr>
            <p:cNvSpPr txBox="1"/>
            <p:nvPr/>
          </p:nvSpPr>
          <p:spPr>
            <a:xfrm>
              <a:off x="-475010" y="1339726"/>
              <a:ext cx="4226291"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a:t>
              </a:r>
            </a:p>
          </p:txBody>
        </p:sp>
      </p:grpSp>
      <p:sp>
        <p:nvSpPr>
          <p:cNvPr id="17" name="Oval 16">
            <a:extLst>
              <a:ext uri="{FF2B5EF4-FFF2-40B4-BE49-F238E27FC236}">
                <a16:creationId xmlns:a16="http://schemas.microsoft.com/office/drawing/2014/main" id="{00049849-4849-4F68-BE26-3FB6273CCA28}"/>
              </a:ext>
            </a:extLst>
          </p:cNvPr>
          <p:cNvSpPr/>
          <p:nvPr/>
        </p:nvSpPr>
        <p:spPr>
          <a:xfrm>
            <a:off x="9787903" y="1572327"/>
            <a:ext cx="566192" cy="5661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accent1"/>
              </a:solidFill>
            </a:endParaRPr>
          </a:p>
        </p:txBody>
      </p:sp>
      <p:sp>
        <p:nvSpPr>
          <p:cNvPr id="18" name="Rounded Rectangle 24">
            <a:extLst>
              <a:ext uri="{FF2B5EF4-FFF2-40B4-BE49-F238E27FC236}">
                <a16:creationId xmlns:a16="http://schemas.microsoft.com/office/drawing/2014/main" id="{23FD4401-13CD-470E-895D-436EF44DD147}"/>
              </a:ext>
            </a:extLst>
          </p:cNvPr>
          <p:cNvSpPr/>
          <p:nvPr/>
        </p:nvSpPr>
        <p:spPr>
          <a:xfrm>
            <a:off x="9928296" y="1746308"/>
            <a:ext cx="285406" cy="208600"/>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nvGrpSpPr>
          <p:cNvPr id="19" name="Group 18">
            <a:extLst>
              <a:ext uri="{FF2B5EF4-FFF2-40B4-BE49-F238E27FC236}">
                <a16:creationId xmlns:a16="http://schemas.microsoft.com/office/drawing/2014/main" id="{BA8494F4-A3CA-45EE-8213-3BD616C1FE89}"/>
              </a:ext>
            </a:extLst>
          </p:cNvPr>
          <p:cNvGrpSpPr/>
          <p:nvPr/>
        </p:nvGrpSpPr>
        <p:grpSpPr>
          <a:xfrm>
            <a:off x="8743953" y="4687300"/>
            <a:ext cx="2654101" cy="1056545"/>
            <a:chOff x="-475010" y="1114178"/>
            <a:chExt cx="4241713" cy="1056545"/>
          </a:xfrm>
        </p:grpSpPr>
        <p:sp>
          <p:nvSpPr>
            <p:cNvPr id="20" name="TextBox 19">
              <a:extLst>
                <a:ext uri="{FF2B5EF4-FFF2-40B4-BE49-F238E27FC236}">
                  <a16:creationId xmlns:a16="http://schemas.microsoft.com/office/drawing/2014/main" id="{16CFDEEF-6E21-4A86-AFEF-7376BD83C8F2}"/>
                </a:ext>
              </a:extLst>
            </p:cNvPr>
            <p:cNvSpPr txBox="1"/>
            <p:nvPr/>
          </p:nvSpPr>
          <p:spPr>
            <a:xfrm>
              <a:off x="-475010" y="1114178"/>
              <a:ext cx="4241713" cy="307777"/>
            </a:xfrm>
            <a:prstGeom prst="rect">
              <a:avLst/>
            </a:prstGeom>
            <a:noFill/>
          </p:spPr>
          <p:txBody>
            <a:bodyPr wrap="square" rtlCol="0" anchor="ctr">
              <a:spAutoFit/>
            </a:bodyPr>
            <a:lstStyle/>
            <a:p>
              <a:pPr algn="ctr"/>
              <a:r>
                <a:rPr lang="en-US" altLang="ko-KR" sz="1400" b="1" dirty="0">
                  <a:solidFill>
                    <a:schemeClr val="accent2"/>
                  </a:solidFill>
                  <a:cs typeface="Arial" pitchFamily="34" charset="0"/>
                </a:rPr>
                <a:t>Content  Here</a:t>
              </a:r>
              <a:endParaRPr lang="ko-KR" altLang="en-US" sz="1400" b="1" dirty="0">
                <a:solidFill>
                  <a:schemeClr val="accent2"/>
                </a:solidFill>
                <a:cs typeface="Arial" pitchFamily="34" charset="0"/>
              </a:endParaRPr>
            </a:p>
          </p:txBody>
        </p:sp>
        <p:sp>
          <p:nvSpPr>
            <p:cNvPr id="21" name="TextBox 20">
              <a:extLst>
                <a:ext uri="{FF2B5EF4-FFF2-40B4-BE49-F238E27FC236}">
                  <a16:creationId xmlns:a16="http://schemas.microsoft.com/office/drawing/2014/main" id="{D9A4AE10-8AB8-4BE7-A803-10C2A433858E}"/>
                </a:ext>
              </a:extLst>
            </p:cNvPr>
            <p:cNvSpPr txBox="1"/>
            <p:nvPr/>
          </p:nvSpPr>
          <p:spPr>
            <a:xfrm>
              <a:off x="-475010" y="1339726"/>
              <a:ext cx="4226291"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a:t>
              </a:r>
            </a:p>
          </p:txBody>
        </p:sp>
      </p:grpSp>
      <p:sp>
        <p:nvSpPr>
          <p:cNvPr id="22" name="Oval 21">
            <a:extLst>
              <a:ext uri="{FF2B5EF4-FFF2-40B4-BE49-F238E27FC236}">
                <a16:creationId xmlns:a16="http://schemas.microsoft.com/office/drawing/2014/main" id="{EA7A5ADD-8B1C-4FF5-9A49-C4F5B0E8A660}"/>
              </a:ext>
            </a:extLst>
          </p:cNvPr>
          <p:cNvSpPr/>
          <p:nvPr/>
        </p:nvSpPr>
        <p:spPr>
          <a:xfrm>
            <a:off x="9787903" y="4101138"/>
            <a:ext cx="566192" cy="5661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accent1"/>
              </a:solidFill>
            </a:endParaRPr>
          </a:p>
        </p:txBody>
      </p:sp>
      <p:grpSp>
        <p:nvGrpSpPr>
          <p:cNvPr id="23" name="Group 22">
            <a:extLst>
              <a:ext uri="{FF2B5EF4-FFF2-40B4-BE49-F238E27FC236}">
                <a16:creationId xmlns:a16="http://schemas.microsoft.com/office/drawing/2014/main" id="{E2648170-B5A0-4DCB-A1B4-3221D3699F1B}"/>
              </a:ext>
            </a:extLst>
          </p:cNvPr>
          <p:cNvGrpSpPr/>
          <p:nvPr/>
        </p:nvGrpSpPr>
        <p:grpSpPr>
          <a:xfrm>
            <a:off x="840558" y="2167381"/>
            <a:ext cx="2654101" cy="1056545"/>
            <a:chOff x="-475010" y="1114178"/>
            <a:chExt cx="4241713" cy="1056545"/>
          </a:xfrm>
        </p:grpSpPr>
        <p:sp>
          <p:nvSpPr>
            <p:cNvPr id="24" name="TextBox 23">
              <a:extLst>
                <a:ext uri="{FF2B5EF4-FFF2-40B4-BE49-F238E27FC236}">
                  <a16:creationId xmlns:a16="http://schemas.microsoft.com/office/drawing/2014/main" id="{5B305E82-85DA-4D1C-8F82-6C2FEFD440C4}"/>
                </a:ext>
              </a:extLst>
            </p:cNvPr>
            <p:cNvSpPr txBox="1"/>
            <p:nvPr/>
          </p:nvSpPr>
          <p:spPr>
            <a:xfrm>
              <a:off x="-475010" y="1114178"/>
              <a:ext cx="4241713"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id="{0C86D4BE-13AF-4987-914A-4CDEFEFCBFD5}"/>
                </a:ext>
              </a:extLst>
            </p:cNvPr>
            <p:cNvSpPr txBox="1"/>
            <p:nvPr/>
          </p:nvSpPr>
          <p:spPr>
            <a:xfrm>
              <a:off x="-475010" y="1339726"/>
              <a:ext cx="4226291"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a:t>
              </a:r>
            </a:p>
          </p:txBody>
        </p:sp>
      </p:grpSp>
      <p:sp>
        <p:nvSpPr>
          <p:cNvPr id="26" name="Oval 25">
            <a:extLst>
              <a:ext uri="{FF2B5EF4-FFF2-40B4-BE49-F238E27FC236}">
                <a16:creationId xmlns:a16="http://schemas.microsoft.com/office/drawing/2014/main" id="{ADDB96A4-5224-4635-970A-C297E383EE10}"/>
              </a:ext>
            </a:extLst>
          </p:cNvPr>
          <p:cNvSpPr/>
          <p:nvPr/>
        </p:nvSpPr>
        <p:spPr>
          <a:xfrm>
            <a:off x="1884509" y="1581219"/>
            <a:ext cx="566192" cy="5661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accent1"/>
              </a:solidFill>
            </a:endParaRPr>
          </a:p>
        </p:txBody>
      </p:sp>
      <p:grpSp>
        <p:nvGrpSpPr>
          <p:cNvPr id="27" name="Group 26">
            <a:extLst>
              <a:ext uri="{FF2B5EF4-FFF2-40B4-BE49-F238E27FC236}">
                <a16:creationId xmlns:a16="http://schemas.microsoft.com/office/drawing/2014/main" id="{2A4326EA-2284-40C1-AD9A-9D63C0A1C96E}"/>
              </a:ext>
            </a:extLst>
          </p:cNvPr>
          <p:cNvGrpSpPr/>
          <p:nvPr/>
        </p:nvGrpSpPr>
        <p:grpSpPr>
          <a:xfrm>
            <a:off x="840558" y="4696193"/>
            <a:ext cx="2654101" cy="1056545"/>
            <a:chOff x="-475010" y="1114178"/>
            <a:chExt cx="4241713" cy="1056545"/>
          </a:xfrm>
        </p:grpSpPr>
        <p:sp>
          <p:nvSpPr>
            <p:cNvPr id="28" name="TextBox 27">
              <a:extLst>
                <a:ext uri="{FF2B5EF4-FFF2-40B4-BE49-F238E27FC236}">
                  <a16:creationId xmlns:a16="http://schemas.microsoft.com/office/drawing/2014/main" id="{660C30D1-F21B-49D0-BAA9-98005FD92E97}"/>
                </a:ext>
              </a:extLst>
            </p:cNvPr>
            <p:cNvSpPr txBox="1"/>
            <p:nvPr/>
          </p:nvSpPr>
          <p:spPr>
            <a:xfrm>
              <a:off x="-475010" y="1114178"/>
              <a:ext cx="4241713"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CCC97A67-6BCE-4760-9302-D12B978997E0}"/>
                </a:ext>
              </a:extLst>
            </p:cNvPr>
            <p:cNvSpPr txBox="1"/>
            <p:nvPr/>
          </p:nvSpPr>
          <p:spPr>
            <a:xfrm>
              <a:off x="-475010" y="1339726"/>
              <a:ext cx="4226291"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a:t>
              </a:r>
            </a:p>
          </p:txBody>
        </p:sp>
      </p:grpSp>
      <p:sp>
        <p:nvSpPr>
          <p:cNvPr id="30" name="Oval 29">
            <a:extLst>
              <a:ext uri="{FF2B5EF4-FFF2-40B4-BE49-F238E27FC236}">
                <a16:creationId xmlns:a16="http://schemas.microsoft.com/office/drawing/2014/main" id="{B6CF30B0-5494-4834-89D2-62FCB761512B}"/>
              </a:ext>
            </a:extLst>
          </p:cNvPr>
          <p:cNvSpPr/>
          <p:nvPr/>
        </p:nvSpPr>
        <p:spPr>
          <a:xfrm>
            <a:off x="1884509" y="4110031"/>
            <a:ext cx="566192" cy="5661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accent1"/>
              </a:solidFill>
            </a:endParaRPr>
          </a:p>
        </p:txBody>
      </p:sp>
      <p:sp>
        <p:nvSpPr>
          <p:cNvPr id="31" name="Oval 21">
            <a:extLst>
              <a:ext uri="{FF2B5EF4-FFF2-40B4-BE49-F238E27FC236}">
                <a16:creationId xmlns:a16="http://schemas.microsoft.com/office/drawing/2014/main" id="{895FF4DC-99EB-4987-81C5-A50AE7F0EA41}"/>
              </a:ext>
            </a:extLst>
          </p:cNvPr>
          <p:cNvSpPr/>
          <p:nvPr/>
        </p:nvSpPr>
        <p:spPr>
          <a:xfrm rot="20700000">
            <a:off x="1998970" y="4236437"/>
            <a:ext cx="337277" cy="295599"/>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2" name="Pie 2">
            <a:extLst>
              <a:ext uri="{FF2B5EF4-FFF2-40B4-BE49-F238E27FC236}">
                <a16:creationId xmlns:a16="http://schemas.microsoft.com/office/drawing/2014/main" id="{DC5347CC-61F4-483C-A692-D14FEAD58663}"/>
              </a:ext>
            </a:extLst>
          </p:cNvPr>
          <p:cNvSpPr/>
          <p:nvPr/>
        </p:nvSpPr>
        <p:spPr>
          <a:xfrm>
            <a:off x="9901560" y="4217631"/>
            <a:ext cx="338883" cy="333208"/>
          </a:xfrm>
          <a:custGeom>
            <a:avLst/>
            <a:gdLst/>
            <a:ahLst/>
            <a:cxnLst/>
            <a:rect l="l" t="t" r="r" b="b"/>
            <a:pathLst>
              <a:path w="3851322" h="3786842">
                <a:moveTo>
                  <a:pt x="3845029" y="1629937"/>
                </a:moveTo>
                <a:lnTo>
                  <a:pt x="3851322" y="1762720"/>
                </a:lnTo>
                <a:lnTo>
                  <a:pt x="3812477" y="1776859"/>
                </a:lnTo>
                <a:lnTo>
                  <a:pt x="3444864" y="1775585"/>
                </a:lnTo>
                <a:close/>
                <a:moveTo>
                  <a:pt x="3791299" y="1322869"/>
                </a:moveTo>
                <a:cubicBezTo>
                  <a:pt x="3804294" y="1363489"/>
                  <a:pt x="3813753" y="1405089"/>
                  <a:pt x="3820726" y="1447230"/>
                </a:cubicBezTo>
                <a:lnTo>
                  <a:pt x="2923542" y="1773779"/>
                </a:lnTo>
                <a:lnTo>
                  <a:pt x="2555935" y="1772505"/>
                </a:lnTo>
                <a:close/>
                <a:moveTo>
                  <a:pt x="3686733" y="1034305"/>
                </a:moveTo>
                <a:cubicBezTo>
                  <a:pt x="3706467" y="1071934"/>
                  <a:pt x="3722972" y="1111031"/>
                  <a:pt x="3736130" y="1151397"/>
                </a:cubicBezTo>
                <a:lnTo>
                  <a:pt x="2052009" y="1764367"/>
                </a:lnTo>
                <a:lnTo>
                  <a:pt x="2052009" y="1629296"/>
                </a:lnTo>
                <a:close/>
                <a:moveTo>
                  <a:pt x="3531650" y="764128"/>
                </a:moveTo>
                <a:cubicBezTo>
                  <a:pt x="3557479" y="799119"/>
                  <a:pt x="3581112" y="835525"/>
                  <a:pt x="3601539" y="873761"/>
                </a:cubicBezTo>
                <a:lnTo>
                  <a:pt x="2052009" y="1437744"/>
                </a:lnTo>
                <a:lnTo>
                  <a:pt x="2052009" y="1302673"/>
                </a:lnTo>
                <a:close/>
                <a:moveTo>
                  <a:pt x="3320179" y="514474"/>
                </a:moveTo>
                <a:lnTo>
                  <a:pt x="3414136" y="615348"/>
                </a:lnTo>
                <a:lnTo>
                  <a:pt x="2052009" y="1111121"/>
                </a:lnTo>
                <a:lnTo>
                  <a:pt x="2052009" y="976050"/>
                </a:lnTo>
                <a:close/>
                <a:moveTo>
                  <a:pt x="3038975" y="290201"/>
                </a:moveTo>
                <a:cubicBezTo>
                  <a:pt x="3082160" y="317774"/>
                  <a:pt x="3124087" y="347421"/>
                  <a:pt x="3164106" y="379728"/>
                </a:cubicBezTo>
                <a:lnTo>
                  <a:pt x="2052009" y="784498"/>
                </a:lnTo>
                <a:lnTo>
                  <a:pt x="2052009" y="649428"/>
                </a:lnTo>
                <a:close/>
                <a:moveTo>
                  <a:pt x="1800000" y="186842"/>
                </a:moveTo>
                <a:lnTo>
                  <a:pt x="1800000" y="1986842"/>
                </a:lnTo>
                <a:lnTo>
                  <a:pt x="3600000" y="1986842"/>
                </a:lnTo>
                <a:cubicBezTo>
                  <a:pt x="3600000" y="2980955"/>
                  <a:pt x="2794113" y="3786842"/>
                  <a:pt x="1800000" y="3786842"/>
                </a:cubicBezTo>
                <a:cubicBezTo>
                  <a:pt x="805887" y="3786842"/>
                  <a:pt x="0" y="2980955"/>
                  <a:pt x="0" y="1986842"/>
                </a:cubicBezTo>
                <a:cubicBezTo>
                  <a:pt x="0" y="992729"/>
                  <a:pt x="805887" y="186842"/>
                  <a:pt x="1800000" y="186842"/>
                </a:cubicBezTo>
                <a:close/>
                <a:moveTo>
                  <a:pt x="2653345" y="103936"/>
                </a:moveTo>
                <a:cubicBezTo>
                  <a:pt x="2713623" y="122781"/>
                  <a:pt x="2772066" y="146664"/>
                  <a:pt x="2828252" y="175345"/>
                </a:cubicBezTo>
                <a:lnTo>
                  <a:pt x="2052009" y="457876"/>
                </a:lnTo>
                <a:lnTo>
                  <a:pt x="2052009" y="322805"/>
                </a:lnTo>
                <a:close/>
                <a:moveTo>
                  <a:pt x="2052009" y="0"/>
                </a:moveTo>
                <a:cubicBezTo>
                  <a:pt x="2150315" y="0"/>
                  <a:pt x="2247800" y="7911"/>
                  <a:pt x="2343281" y="25238"/>
                </a:cubicBezTo>
                <a:lnTo>
                  <a:pt x="2052009" y="13125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sp>
        <p:nvSpPr>
          <p:cNvPr id="33" name="Donut 15">
            <a:extLst>
              <a:ext uri="{FF2B5EF4-FFF2-40B4-BE49-F238E27FC236}">
                <a16:creationId xmlns:a16="http://schemas.microsoft.com/office/drawing/2014/main" id="{3F1472E7-B90B-48D0-A48D-1FE9C3218613}"/>
              </a:ext>
            </a:extLst>
          </p:cNvPr>
          <p:cNvSpPr/>
          <p:nvPr/>
        </p:nvSpPr>
        <p:spPr>
          <a:xfrm>
            <a:off x="1987532" y="1671788"/>
            <a:ext cx="360149" cy="357642"/>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34" name="Graphic 33">
            <a:extLst>
              <a:ext uri="{FF2B5EF4-FFF2-40B4-BE49-F238E27FC236}">
                <a16:creationId xmlns:a16="http://schemas.microsoft.com/office/drawing/2014/main" id="{EA9DF64B-3709-4045-8225-E2F437E83AA5}"/>
              </a:ext>
            </a:extLst>
          </p:cNvPr>
          <p:cNvGrpSpPr/>
          <p:nvPr/>
        </p:nvGrpSpPr>
        <p:grpSpPr>
          <a:xfrm>
            <a:off x="5408431" y="2377728"/>
            <a:ext cx="1373029" cy="1269683"/>
            <a:chOff x="7424910" y="2405641"/>
            <a:chExt cx="1771650" cy="1638300"/>
          </a:xfrm>
          <a:solidFill>
            <a:schemeClr val="accent4"/>
          </a:solidFill>
        </p:grpSpPr>
        <p:sp>
          <p:nvSpPr>
            <p:cNvPr id="35" name="Freeform: Shape 34">
              <a:extLst>
                <a:ext uri="{FF2B5EF4-FFF2-40B4-BE49-F238E27FC236}">
                  <a16:creationId xmlns:a16="http://schemas.microsoft.com/office/drawing/2014/main" id="{515535C6-8C0B-4095-A7BE-4ACD534AA53C}"/>
                </a:ext>
              </a:extLst>
            </p:cNvPr>
            <p:cNvSpPr/>
            <p:nvPr/>
          </p:nvSpPr>
          <p:spPr>
            <a:xfrm>
              <a:off x="7417766" y="2398092"/>
              <a:ext cx="885825" cy="1647825"/>
            </a:xfrm>
            <a:custGeom>
              <a:avLst/>
              <a:gdLst>
                <a:gd name="connsiteX0" fmla="*/ 749141 w 885825"/>
                <a:gd name="connsiteY0" fmla="*/ 1281042 h 1647825"/>
                <a:gd name="connsiteX1" fmla="*/ 858679 w 885825"/>
                <a:gd name="connsiteY1" fmla="*/ 1312474 h 1647825"/>
                <a:gd name="connsiteX2" fmla="*/ 858679 w 885825"/>
                <a:gd name="connsiteY2" fmla="*/ 1287709 h 1647825"/>
                <a:gd name="connsiteX3" fmla="*/ 861536 w 885825"/>
                <a:gd name="connsiteY3" fmla="*/ 1006722 h 1647825"/>
                <a:gd name="connsiteX4" fmla="*/ 855821 w 885825"/>
                <a:gd name="connsiteY4" fmla="*/ 975289 h 1647825"/>
                <a:gd name="connsiteX5" fmla="*/ 791051 w 885825"/>
                <a:gd name="connsiteY5" fmla="*/ 885754 h 1647825"/>
                <a:gd name="connsiteX6" fmla="*/ 770096 w 885825"/>
                <a:gd name="connsiteY6" fmla="*/ 880039 h 1647825"/>
                <a:gd name="connsiteX7" fmla="*/ 745331 w 885825"/>
                <a:gd name="connsiteY7" fmla="*/ 880039 h 1647825"/>
                <a:gd name="connsiteX8" fmla="*/ 718661 w 885825"/>
                <a:gd name="connsiteY8" fmla="*/ 884802 h 1647825"/>
                <a:gd name="connsiteX9" fmla="*/ 630079 w 885825"/>
                <a:gd name="connsiteY9" fmla="*/ 1042917 h 1647825"/>
                <a:gd name="connsiteX10" fmla="*/ 618649 w 885825"/>
                <a:gd name="connsiteY10" fmla="*/ 1060062 h 1647825"/>
                <a:gd name="connsiteX11" fmla="*/ 604361 w 885825"/>
                <a:gd name="connsiteY11" fmla="*/ 1049584 h 1647825"/>
                <a:gd name="connsiteX12" fmla="*/ 711041 w 885825"/>
                <a:gd name="connsiteY12" fmla="*/ 859084 h 1647825"/>
                <a:gd name="connsiteX13" fmla="*/ 737711 w 885825"/>
                <a:gd name="connsiteY13" fmla="*/ 854322 h 1647825"/>
                <a:gd name="connsiteX14" fmla="*/ 768191 w 885825"/>
                <a:gd name="connsiteY14" fmla="*/ 857179 h 1647825"/>
                <a:gd name="connsiteX15" fmla="*/ 846296 w 885825"/>
                <a:gd name="connsiteY15" fmla="*/ 891469 h 1647825"/>
                <a:gd name="connsiteX16" fmla="*/ 855821 w 885825"/>
                <a:gd name="connsiteY16" fmla="*/ 707637 h 1647825"/>
                <a:gd name="connsiteX17" fmla="*/ 856774 w 885825"/>
                <a:gd name="connsiteY17" fmla="*/ 681919 h 1647825"/>
                <a:gd name="connsiteX18" fmla="*/ 863441 w 885825"/>
                <a:gd name="connsiteY18" fmla="*/ 650487 h 1647825"/>
                <a:gd name="connsiteX19" fmla="*/ 868204 w 885825"/>
                <a:gd name="connsiteY19" fmla="*/ 619054 h 1647825"/>
                <a:gd name="connsiteX20" fmla="*/ 856774 w 885825"/>
                <a:gd name="connsiteY20" fmla="*/ 311397 h 1647825"/>
                <a:gd name="connsiteX21" fmla="*/ 856774 w 885825"/>
                <a:gd name="connsiteY21" fmla="*/ 280917 h 1647825"/>
                <a:gd name="connsiteX22" fmla="*/ 856774 w 885825"/>
                <a:gd name="connsiteY22" fmla="*/ 220909 h 1647825"/>
                <a:gd name="connsiteX23" fmla="*/ 854869 w 885825"/>
                <a:gd name="connsiteY23" fmla="*/ 221862 h 1647825"/>
                <a:gd name="connsiteX24" fmla="*/ 776764 w 885825"/>
                <a:gd name="connsiteY24" fmla="*/ 71367 h 1647825"/>
                <a:gd name="connsiteX25" fmla="*/ 750094 w 885825"/>
                <a:gd name="connsiteY25" fmla="*/ 50412 h 1647825"/>
                <a:gd name="connsiteX26" fmla="*/ 656749 w 885825"/>
                <a:gd name="connsiteY26" fmla="*/ 12312 h 1647825"/>
                <a:gd name="connsiteX27" fmla="*/ 623411 w 885825"/>
                <a:gd name="connsiteY27" fmla="*/ 8502 h 1647825"/>
                <a:gd name="connsiteX28" fmla="*/ 391954 w 885825"/>
                <a:gd name="connsiteY28" fmla="*/ 227577 h 1647825"/>
                <a:gd name="connsiteX29" fmla="*/ 405289 w 885825"/>
                <a:gd name="connsiteY29" fmla="*/ 253294 h 1647825"/>
                <a:gd name="connsiteX30" fmla="*/ 520541 w 885825"/>
                <a:gd name="connsiteY30" fmla="*/ 332352 h 1647825"/>
                <a:gd name="connsiteX31" fmla="*/ 551021 w 885825"/>
                <a:gd name="connsiteY31" fmla="*/ 335209 h 1647825"/>
                <a:gd name="connsiteX32" fmla="*/ 718661 w 885825"/>
                <a:gd name="connsiteY32" fmla="*/ 198049 h 1647825"/>
                <a:gd name="connsiteX33" fmla="*/ 722471 w 885825"/>
                <a:gd name="connsiteY33" fmla="*/ 163759 h 1647825"/>
                <a:gd name="connsiteX34" fmla="*/ 743426 w 885825"/>
                <a:gd name="connsiteY34" fmla="*/ 146614 h 1647825"/>
                <a:gd name="connsiteX35" fmla="*/ 758666 w 885825"/>
                <a:gd name="connsiteY35" fmla="*/ 164712 h 1647825"/>
                <a:gd name="connsiteX36" fmla="*/ 635794 w 885825"/>
                <a:gd name="connsiteY36" fmla="*/ 353307 h 1647825"/>
                <a:gd name="connsiteX37" fmla="*/ 708184 w 885825"/>
                <a:gd name="connsiteY37" fmla="*/ 407599 h 1647825"/>
                <a:gd name="connsiteX38" fmla="*/ 726281 w 885825"/>
                <a:gd name="connsiteY38" fmla="*/ 432364 h 1647825"/>
                <a:gd name="connsiteX39" fmla="*/ 757714 w 885825"/>
                <a:gd name="connsiteY39" fmla="*/ 584764 h 1647825"/>
                <a:gd name="connsiteX40" fmla="*/ 751046 w 885825"/>
                <a:gd name="connsiteY40" fmla="*/ 611434 h 1647825"/>
                <a:gd name="connsiteX41" fmla="*/ 741521 w 885825"/>
                <a:gd name="connsiteY41" fmla="*/ 637152 h 1647825"/>
                <a:gd name="connsiteX42" fmla="*/ 727234 w 885825"/>
                <a:gd name="connsiteY42" fmla="*/ 661917 h 1647825"/>
                <a:gd name="connsiteX43" fmla="*/ 687229 w 885825"/>
                <a:gd name="connsiteY43" fmla="*/ 706684 h 1647825"/>
                <a:gd name="connsiteX44" fmla="*/ 737711 w 885825"/>
                <a:gd name="connsiteY44" fmla="*/ 786694 h 1647825"/>
                <a:gd name="connsiteX45" fmla="*/ 760571 w 885825"/>
                <a:gd name="connsiteY45" fmla="*/ 796219 h 1647825"/>
                <a:gd name="connsiteX46" fmla="*/ 788194 w 885825"/>
                <a:gd name="connsiteY46" fmla="*/ 799077 h 1647825"/>
                <a:gd name="connsiteX47" fmla="*/ 783431 w 885825"/>
                <a:gd name="connsiteY47" fmla="*/ 835272 h 1647825"/>
                <a:gd name="connsiteX48" fmla="*/ 752951 w 885825"/>
                <a:gd name="connsiteY48" fmla="*/ 830509 h 1647825"/>
                <a:gd name="connsiteX49" fmla="*/ 724376 w 885825"/>
                <a:gd name="connsiteY49" fmla="*/ 820032 h 1647825"/>
                <a:gd name="connsiteX50" fmla="*/ 653891 w 885825"/>
                <a:gd name="connsiteY50" fmla="*/ 728592 h 1647825"/>
                <a:gd name="connsiteX51" fmla="*/ 381476 w 885825"/>
                <a:gd name="connsiteY51" fmla="*/ 658107 h 1647825"/>
                <a:gd name="connsiteX52" fmla="*/ 384334 w 885825"/>
                <a:gd name="connsiteY52" fmla="*/ 635247 h 1647825"/>
                <a:gd name="connsiteX53" fmla="*/ 411004 w 885825"/>
                <a:gd name="connsiteY53" fmla="*/ 639057 h 1647825"/>
                <a:gd name="connsiteX54" fmla="*/ 541496 w 885825"/>
                <a:gd name="connsiteY54" fmla="*/ 717162 h 1647825"/>
                <a:gd name="connsiteX55" fmla="*/ 552926 w 885825"/>
                <a:gd name="connsiteY55" fmla="*/ 716209 h 1647825"/>
                <a:gd name="connsiteX56" fmla="*/ 693896 w 885825"/>
                <a:gd name="connsiteY56" fmla="*/ 638104 h 1647825"/>
                <a:gd name="connsiteX57" fmla="*/ 710089 w 885825"/>
                <a:gd name="connsiteY57" fmla="*/ 608577 h 1647825"/>
                <a:gd name="connsiteX58" fmla="*/ 710089 w 885825"/>
                <a:gd name="connsiteY58" fmla="*/ 475227 h 1647825"/>
                <a:gd name="connsiteX59" fmla="*/ 693896 w 885825"/>
                <a:gd name="connsiteY59" fmla="*/ 445699 h 1647825"/>
                <a:gd name="connsiteX60" fmla="*/ 551974 w 885825"/>
                <a:gd name="connsiteY60" fmla="*/ 370452 h 1647825"/>
                <a:gd name="connsiteX61" fmla="*/ 532924 w 885825"/>
                <a:gd name="connsiteY61" fmla="*/ 368547 h 1647825"/>
                <a:gd name="connsiteX62" fmla="*/ 397669 w 885825"/>
                <a:gd name="connsiteY62" fmla="*/ 301872 h 1647825"/>
                <a:gd name="connsiteX63" fmla="*/ 371951 w 885825"/>
                <a:gd name="connsiteY63" fmla="*/ 293299 h 1647825"/>
                <a:gd name="connsiteX64" fmla="*/ 180499 w 885825"/>
                <a:gd name="connsiteY64" fmla="*/ 376167 h 1647825"/>
                <a:gd name="connsiteX65" fmla="*/ 175736 w 885825"/>
                <a:gd name="connsiteY65" fmla="*/ 505707 h 1647825"/>
                <a:gd name="connsiteX66" fmla="*/ 181451 w 885825"/>
                <a:gd name="connsiteY66" fmla="*/ 532377 h 1647825"/>
                <a:gd name="connsiteX67" fmla="*/ 202406 w 885825"/>
                <a:gd name="connsiteY67" fmla="*/ 580954 h 1647825"/>
                <a:gd name="connsiteX68" fmla="*/ 217646 w 885825"/>
                <a:gd name="connsiteY68" fmla="*/ 581907 h 1647825"/>
                <a:gd name="connsiteX69" fmla="*/ 239554 w 885825"/>
                <a:gd name="connsiteY69" fmla="*/ 580002 h 1647825"/>
                <a:gd name="connsiteX70" fmla="*/ 260509 w 885825"/>
                <a:gd name="connsiteY70" fmla="*/ 575239 h 1647825"/>
                <a:gd name="connsiteX71" fmla="*/ 344329 w 885825"/>
                <a:gd name="connsiteY71" fmla="*/ 490467 h 1647825"/>
                <a:gd name="connsiteX72" fmla="*/ 351949 w 885825"/>
                <a:gd name="connsiteY72" fmla="*/ 465702 h 1647825"/>
                <a:gd name="connsiteX73" fmla="*/ 361474 w 885825"/>
                <a:gd name="connsiteY73" fmla="*/ 415219 h 1647825"/>
                <a:gd name="connsiteX74" fmla="*/ 390049 w 885825"/>
                <a:gd name="connsiteY74" fmla="*/ 424744 h 1647825"/>
                <a:gd name="connsiteX75" fmla="*/ 325279 w 885825"/>
                <a:gd name="connsiteY75" fmla="*/ 580954 h 1647825"/>
                <a:gd name="connsiteX76" fmla="*/ 301466 w 885825"/>
                <a:gd name="connsiteY76" fmla="*/ 597147 h 1647825"/>
                <a:gd name="connsiteX77" fmla="*/ 218599 w 885825"/>
                <a:gd name="connsiteY77" fmla="*/ 618102 h 1647825"/>
                <a:gd name="connsiteX78" fmla="*/ 145256 w 885825"/>
                <a:gd name="connsiteY78" fmla="*/ 600957 h 1647825"/>
                <a:gd name="connsiteX79" fmla="*/ 7144 w 885825"/>
                <a:gd name="connsiteY79" fmla="*/ 817174 h 1647825"/>
                <a:gd name="connsiteX80" fmla="*/ 164306 w 885825"/>
                <a:gd name="connsiteY80" fmla="*/ 1041964 h 1647825"/>
                <a:gd name="connsiteX81" fmla="*/ 174784 w 885825"/>
                <a:gd name="connsiteY81" fmla="*/ 1041964 h 1647825"/>
                <a:gd name="connsiteX82" fmla="*/ 346234 w 885825"/>
                <a:gd name="connsiteY82" fmla="*/ 870514 h 1647825"/>
                <a:gd name="connsiteX83" fmla="*/ 367189 w 885825"/>
                <a:gd name="connsiteY83" fmla="*/ 853369 h 1647825"/>
                <a:gd name="connsiteX84" fmla="*/ 382429 w 885825"/>
                <a:gd name="connsiteY84" fmla="*/ 871467 h 1647825"/>
                <a:gd name="connsiteX85" fmla="*/ 346234 w 885825"/>
                <a:gd name="connsiteY85" fmla="*/ 987672 h 1647825"/>
                <a:gd name="connsiteX86" fmla="*/ 350044 w 885825"/>
                <a:gd name="connsiteY86" fmla="*/ 1021009 h 1647825"/>
                <a:gd name="connsiteX87" fmla="*/ 360521 w 885825"/>
                <a:gd name="connsiteY87" fmla="*/ 1052442 h 1647825"/>
                <a:gd name="connsiteX88" fmla="*/ 451009 w 885825"/>
                <a:gd name="connsiteY88" fmla="*/ 1141024 h 1647825"/>
                <a:gd name="connsiteX89" fmla="*/ 482441 w 885825"/>
                <a:gd name="connsiteY89" fmla="*/ 1150549 h 1647825"/>
                <a:gd name="connsiteX90" fmla="*/ 516731 w 885825"/>
                <a:gd name="connsiteY90" fmla="*/ 1154359 h 1647825"/>
                <a:gd name="connsiteX91" fmla="*/ 688181 w 885825"/>
                <a:gd name="connsiteY91" fmla="*/ 982909 h 1647825"/>
                <a:gd name="connsiteX92" fmla="*/ 709136 w 885825"/>
                <a:gd name="connsiteY92" fmla="*/ 965764 h 1647825"/>
                <a:gd name="connsiteX93" fmla="*/ 724376 w 885825"/>
                <a:gd name="connsiteY93" fmla="*/ 983862 h 1647825"/>
                <a:gd name="connsiteX94" fmla="*/ 721519 w 885825"/>
                <a:gd name="connsiteY94" fmla="*/ 1017199 h 1647825"/>
                <a:gd name="connsiteX95" fmla="*/ 684371 w 885825"/>
                <a:gd name="connsiteY95" fmla="*/ 1105782 h 1647825"/>
                <a:gd name="connsiteX96" fmla="*/ 663416 w 885825"/>
                <a:gd name="connsiteY96" fmla="*/ 1129595 h 1647825"/>
                <a:gd name="connsiteX97" fmla="*/ 517684 w 885825"/>
                <a:gd name="connsiteY97" fmla="*/ 1189602 h 1647825"/>
                <a:gd name="connsiteX98" fmla="*/ 488156 w 885825"/>
                <a:gd name="connsiteY98" fmla="*/ 1187697 h 1647825"/>
                <a:gd name="connsiteX99" fmla="*/ 459581 w 885825"/>
                <a:gd name="connsiteY99" fmla="*/ 1181982 h 1647825"/>
                <a:gd name="connsiteX100" fmla="*/ 315754 w 885825"/>
                <a:gd name="connsiteY100" fmla="*/ 1023867 h 1647825"/>
                <a:gd name="connsiteX101" fmla="*/ 172879 w 885825"/>
                <a:gd name="connsiteY101" fmla="*/ 1185792 h 1647825"/>
                <a:gd name="connsiteX102" fmla="*/ 341471 w 885825"/>
                <a:gd name="connsiteY102" fmla="*/ 1345812 h 1647825"/>
                <a:gd name="connsiteX103" fmla="*/ 373856 w 885825"/>
                <a:gd name="connsiteY103" fmla="*/ 1348670 h 1647825"/>
                <a:gd name="connsiteX104" fmla="*/ 386239 w 885825"/>
                <a:gd name="connsiteY104" fmla="*/ 1348670 h 1647825"/>
                <a:gd name="connsiteX105" fmla="*/ 383381 w 885825"/>
                <a:gd name="connsiteY105" fmla="*/ 1369624 h 1647825"/>
                <a:gd name="connsiteX106" fmla="*/ 382429 w 885825"/>
                <a:gd name="connsiteY106" fmla="*/ 1391532 h 1647825"/>
                <a:gd name="connsiteX107" fmla="*/ 527209 w 885825"/>
                <a:gd name="connsiteY107" fmla="*/ 1625847 h 1647825"/>
                <a:gd name="connsiteX108" fmla="*/ 558641 w 885825"/>
                <a:gd name="connsiteY108" fmla="*/ 1636324 h 1647825"/>
                <a:gd name="connsiteX109" fmla="*/ 756761 w 885825"/>
                <a:gd name="connsiteY109" fmla="*/ 1596320 h 1647825"/>
                <a:gd name="connsiteX110" fmla="*/ 777716 w 885825"/>
                <a:gd name="connsiteY110" fmla="*/ 1584890 h 1647825"/>
                <a:gd name="connsiteX111" fmla="*/ 858679 w 885825"/>
                <a:gd name="connsiteY111" fmla="*/ 1491545 h 1647825"/>
                <a:gd name="connsiteX112" fmla="*/ 791051 w 885825"/>
                <a:gd name="connsiteY112" fmla="*/ 1321999 h 1647825"/>
                <a:gd name="connsiteX113" fmla="*/ 771049 w 885825"/>
                <a:gd name="connsiteY113" fmla="*/ 1318190 h 1647825"/>
                <a:gd name="connsiteX114" fmla="*/ 750094 w 885825"/>
                <a:gd name="connsiteY114" fmla="*/ 1317237 h 1647825"/>
                <a:gd name="connsiteX115" fmla="*/ 608171 w 885825"/>
                <a:gd name="connsiteY115" fmla="*/ 1392484 h 1647825"/>
                <a:gd name="connsiteX116" fmla="*/ 591979 w 885825"/>
                <a:gd name="connsiteY116" fmla="*/ 1422012 h 1647825"/>
                <a:gd name="connsiteX117" fmla="*/ 576739 w 885825"/>
                <a:gd name="connsiteY117" fmla="*/ 1497259 h 1647825"/>
                <a:gd name="connsiteX118" fmla="*/ 552926 w 885825"/>
                <a:gd name="connsiteY118" fmla="*/ 1501070 h 1647825"/>
                <a:gd name="connsiteX119" fmla="*/ 546259 w 885825"/>
                <a:gd name="connsiteY119" fmla="*/ 1447729 h 1647825"/>
                <a:gd name="connsiteX120" fmla="*/ 552926 w 885825"/>
                <a:gd name="connsiteY120" fmla="*/ 1422965 h 1647825"/>
                <a:gd name="connsiteX121" fmla="*/ 565309 w 885825"/>
                <a:gd name="connsiteY121" fmla="*/ 1393437 h 1647825"/>
                <a:gd name="connsiteX122" fmla="*/ 749141 w 885825"/>
                <a:gd name="connsiteY122" fmla="*/ 1281042 h 1647825"/>
                <a:gd name="connsiteX123" fmla="*/ 164306 w 885825"/>
                <a:gd name="connsiteY123" fmla="*/ 969574 h 1647825"/>
                <a:gd name="connsiteX124" fmla="*/ 140494 w 885825"/>
                <a:gd name="connsiteY124" fmla="*/ 968622 h 1647825"/>
                <a:gd name="connsiteX125" fmla="*/ 118586 w 885825"/>
                <a:gd name="connsiteY125" fmla="*/ 678109 h 1647825"/>
                <a:gd name="connsiteX126" fmla="*/ 133826 w 885825"/>
                <a:gd name="connsiteY126" fmla="*/ 661917 h 1647825"/>
                <a:gd name="connsiteX127" fmla="*/ 134779 w 885825"/>
                <a:gd name="connsiteY127" fmla="*/ 661917 h 1647825"/>
                <a:gd name="connsiteX128" fmla="*/ 153829 w 885825"/>
                <a:gd name="connsiteY128" fmla="*/ 691444 h 1647825"/>
                <a:gd name="connsiteX129" fmla="*/ 153829 w 885825"/>
                <a:gd name="connsiteY129" fmla="*/ 692397 h 1647825"/>
                <a:gd name="connsiteX130" fmla="*/ 146209 w 885825"/>
                <a:gd name="connsiteY130" fmla="*/ 700969 h 1647825"/>
                <a:gd name="connsiteX131" fmla="*/ 165259 w 885825"/>
                <a:gd name="connsiteY131" fmla="*/ 942904 h 1647825"/>
                <a:gd name="connsiteX132" fmla="*/ 164306 w 885825"/>
                <a:gd name="connsiteY132" fmla="*/ 969574 h 164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885825" h="1647825">
                  <a:moveTo>
                    <a:pt x="749141" y="1281042"/>
                  </a:moveTo>
                  <a:cubicBezTo>
                    <a:pt x="789146" y="1281042"/>
                    <a:pt x="827246" y="1292472"/>
                    <a:pt x="858679" y="1312474"/>
                  </a:cubicBezTo>
                  <a:cubicBezTo>
                    <a:pt x="858679" y="1312474"/>
                    <a:pt x="858679" y="1302949"/>
                    <a:pt x="858679" y="1287709"/>
                  </a:cubicBezTo>
                  <a:cubicBezTo>
                    <a:pt x="874871" y="1196270"/>
                    <a:pt x="875824" y="1101972"/>
                    <a:pt x="861536" y="1006722"/>
                  </a:cubicBezTo>
                  <a:cubicBezTo>
                    <a:pt x="859631" y="996244"/>
                    <a:pt x="857726" y="985767"/>
                    <a:pt x="855821" y="975289"/>
                  </a:cubicBezTo>
                  <a:cubicBezTo>
                    <a:pt x="847249" y="938142"/>
                    <a:pt x="828199" y="900042"/>
                    <a:pt x="791051" y="885754"/>
                  </a:cubicBezTo>
                  <a:cubicBezTo>
                    <a:pt x="784384" y="882897"/>
                    <a:pt x="777716" y="880992"/>
                    <a:pt x="770096" y="880039"/>
                  </a:cubicBezTo>
                  <a:cubicBezTo>
                    <a:pt x="762476" y="879087"/>
                    <a:pt x="753904" y="879087"/>
                    <a:pt x="745331" y="880039"/>
                  </a:cubicBezTo>
                  <a:cubicBezTo>
                    <a:pt x="736759" y="880992"/>
                    <a:pt x="727234" y="881944"/>
                    <a:pt x="718661" y="884802"/>
                  </a:cubicBezTo>
                  <a:cubicBezTo>
                    <a:pt x="651034" y="903852"/>
                    <a:pt x="611029" y="975289"/>
                    <a:pt x="630079" y="1042917"/>
                  </a:cubicBezTo>
                  <a:cubicBezTo>
                    <a:pt x="631984" y="1050537"/>
                    <a:pt x="627221" y="1059109"/>
                    <a:pt x="618649" y="1060062"/>
                  </a:cubicBezTo>
                  <a:cubicBezTo>
                    <a:pt x="611981" y="1061014"/>
                    <a:pt x="606266" y="1056252"/>
                    <a:pt x="604361" y="1049584"/>
                  </a:cubicBezTo>
                  <a:cubicBezTo>
                    <a:pt x="581501" y="967669"/>
                    <a:pt x="629126" y="881944"/>
                    <a:pt x="711041" y="859084"/>
                  </a:cubicBezTo>
                  <a:cubicBezTo>
                    <a:pt x="719614" y="856227"/>
                    <a:pt x="729139" y="855274"/>
                    <a:pt x="737711" y="854322"/>
                  </a:cubicBezTo>
                  <a:cubicBezTo>
                    <a:pt x="748189" y="854322"/>
                    <a:pt x="758666" y="855274"/>
                    <a:pt x="768191" y="857179"/>
                  </a:cubicBezTo>
                  <a:cubicBezTo>
                    <a:pt x="798671" y="853369"/>
                    <a:pt x="817721" y="891469"/>
                    <a:pt x="846296" y="891469"/>
                  </a:cubicBezTo>
                  <a:cubicBezTo>
                    <a:pt x="827246" y="834319"/>
                    <a:pt x="855821" y="767644"/>
                    <a:pt x="855821" y="707637"/>
                  </a:cubicBezTo>
                  <a:cubicBezTo>
                    <a:pt x="856774" y="699064"/>
                    <a:pt x="856774" y="690492"/>
                    <a:pt x="856774" y="681919"/>
                  </a:cubicBezTo>
                  <a:cubicBezTo>
                    <a:pt x="859631" y="671442"/>
                    <a:pt x="861536" y="660964"/>
                    <a:pt x="863441" y="650487"/>
                  </a:cubicBezTo>
                  <a:cubicBezTo>
                    <a:pt x="865346" y="640009"/>
                    <a:pt x="866299" y="629532"/>
                    <a:pt x="868204" y="619054"/>
                  </a:cubicBezTo>
                  <a:cubicBezTo>
                    <a:pt x="893921" y="510469"/>
                    <a:pt x="865346" y="415219"/>
                    <a:pt x="856774" y="311397"/>
                  </a:cubicBezTo>
                  <a:cubicBezTo>
                    <a:pt x="856774" y="300919"/>
                    <a:pt x="856774" y="290442"/>
                    <a:pt x="856774" y="280917"/>
                  </a:cubicBezTo>
                  <a:cubicBezTo>
                    <a:pt x="856774" y="243769"/>
                    <a:pt x="856774" y="220909"/>
                    <a:pt x="856774" y="220909"/>
                  </a:cubicBezTo>
                  <a:lnTo>
                    <a:pt x="854869" y="221862"/>
                  </a:lnTo>
                  <a:cubicBezTo>
                    <a:pt x="848201" y="162807"/>
                    <a:pt x="819626" y="109467"/>
                    <a:pt x="776764" y="71367"/>
                  </a:cubicBezTo>
                  <a:cubicBezTo>
                    <a:pt x="768191" y="63747"/>
                    <a:pt x="759619" y="57079"/>
                    <a:pt x="750094" y="50412"/>
                  </a:cubicBezTo>
                  <a:cubicBezTo>
                    <a:pt x="721519" y="31362"/>
                    <a:pt x="690086" y="18027"/>
                    <a:pt x="656749" y="12312"/>
                  </a:cubicBezTo>
                  <a:cubicBezTo>
                    <a:pt x="645319" y="10407"/>
                    <a:pt x="634841" y="9454"/>
                    <a:pt x="623411" y="8502"/>
                  </a:cubicBezTo>
                  <a:cubicBezTo>
                    <a:pt x="502444" y="-4833"/>
                    <a:pt x="359569" y="80892"/>
                    <a:pt x="391954" y="227577"/>
                  </a:cubicBezTo>
                  <a:cubicBezTo>
                    <a:pt x="395764" y="236149"/>
                    <a:pt x="399574" y="244722"/>
                    <a:pt x="405289" y="253294"/>
                  </a:cubicBezTo>
                  <a:cubicBezTo>
                    <a:pt x="427196" y="290442"/>
                    <a:pt x="474821" y="328542"/>
                    <a:pt x="520541" y="332352"/>
                  </a:cubicBezTo>
                  <a:cubicBezTo>
                    <a:pt x="530066" y="334257"/>
                    <a:pt x="540544" y="335209"/>
                    <a:pt x="551021" y="335209"/>
                  </a:cubicBezTo>
                  <a:cubicBezTo>
                    <a:pt x="633889" y="335209"/>
                    <a:pt x="702469" y="276154"/>
                    <a:pt x="718661" y="198049"/>
                  </a:cubicBezTo>
                  <a:cubicBezTo>
                    <a:pt x="720566" y="186619"/>
                    <a:pt x="722471" y="175189"/>
                    <a:pt x="722471" y="163759"/>
                  </a:cubicBezTo>
                  <a:cubicBezTo>
                    <a:pt x="722471" y="153282"/>
                    <a:pt x="731996" y="144709"/>
                    <a:pt x="743426" y="146614"/>
                  </a:cubicBezTo>
                  <a:cubicBezTo>
                    <a:pt x="751999" y="147567"/>
                    <a:pt x="758666" y="156139"/>
                    <a:pt x="758666" y="164712"/>
                  </a:cubicBezTo>
                  <a:cubicBezTo>
                    <a:pt x="758666" y="248532"/>
                    <a:pt x="708184" y="320922"/>
                    <a:pt x="635794" y="353307"/>
                  </a:cubicBezTo>
                  <a:cubicBezTo>
                    <a:pt x="664369" y="365689"/>
                    <a:pt x="689134" y="384739"/>
                    <a:pt x="708184" y="407599"/>
                  </a:cubicBezTo>
                  <a:cubicBezTo>
                    <a:pt x="714851" y="415219"/>
                    <a:pt x="720566" y="423792"/>
                    <a:pt x="726281" y="432364"/>
                  </a:cubicBezTo>
                  <a:cubicBezTo>
                    <a:pt x="771049" y="473322"/>
                    <a:pt x="761524" y="530472"/>
                    <a:pt x="757714" y="584764"/>
                  </a:cubicBezTo>
                  <a:cubicBezTo>
                    <a:pt x="755809" y="593337"/>
                    <a:pt x="753904" y="602862"/>
                    <a:pt x="751046" y="611434"/>
                  </a:cubicBezTo>
                  <a:cubicBezTo>
                    <a:pt x="748189" y="620007"/>
                    <a:pt x="745331" y="628579"/>
                    <a:pt x="741521" y="637152"/>
                  </a:cubicBezTo>
                  <a:cubicBezTo>
                    <a:pt x="737711" y="645724"/>
                    <a:pt x="732949" y="654297"/>
                    <a:pt x="727234" y="661917"/>
                  </a:cubicBezTo>
                  <a:cubicBezTo>
                    <a:pt x="716756" y="678109"/>
                    <a:pt x="703421" y="693349"/>
                    <a:pt x="687229" y="706684"/>
                  </a:cubicBezTo>
                  <a:cubicBezTo>
                    <a:pt x="689134" y="740974"/>
                    <a:pt x="709136" y="771454"/>
                    <a:pt x="737711" y="786694"/>
                  </a:cubicBezTo>
                  <a:cubicBezTo>
                    <a:pt x="744379" y="790504"/>
                    <a:pt x="752951" y="794314"/>
                    <a:pt x="760571" y="796219"/>
                  </a:cubicBezTo>
                  <a:cubicBezTo>
                    <a:pt x="771049" y="791457"/>
                    <a:pt x="780574" y="794314"/>
                    <a:pt x="788194" y="799077"/>
                  </a:cubicBezTo>
                  <a:cubicBezTo>
                    <a:pt x="810101" y="816222"/>
                    <a:pt x="800576" y="825747"/>
                    <a:pt x="783431" y="835272"/>
                  </a:cubicBezTo>
                  <a:cubicBezTo>
                    <a:pt x="773906" y="838129"/>
                    <a:pt x="762476" y="837177"/>
                    <a:pt x="752951" y="830509"/>
                  </a:cubicBezTo>
                  <a:cubicBezTo>
                    <a:pt x="743426" y="827652"/>
                    <a:pt x="733901" y="824794"/>
                    <a:pt x="724376" y="820032"/>
                  </a:cubicBezTo>
                  <a:cubicBezTo>
                    <a:pt x="689134" y="801934"/>
                    <a:pt x="662464" y="768597"/>
                    <a:pt x="653891" y="728592"/>
                  </a:cubicBezTo>
                  <a:cubicBezTo>
                    <a:pt x="559594" y="780027"/>
                    <a:pt x="439579" y="750499"/>
                    <a:pt x="381476" y="658107"/>
                  </a:cubicBezTo>
                  <a:cubicBezTo>
                    <a:pt x="376714" y="650487"/>
                    <a:pt x="377666" y="640962"/>
                    <a:pt x="384334" y="635247"/>
                  </a:cubicBezTo>
                  <a:cubicBezTo>
                    <a:pt x="392906" y="627627"/>
                    <a:pt x="405289" y="629532"/>
                    <a:pt x="411004" y="639057"/>
                  </a:cubicBezTo>
                  <a:cubicBezTo>
                    <a:pt x="440531" y="685729"/>
                    <a:pt x="490061" y="713352"/>
                    <a:pt x="541496" y="717162"/>
                  </a:cubicBezTo>
                  <a:cubicBezTo>
                    <a:pt x="545306" y="715257"/>
                    <a:pt x="548164" y="716209"/>
                    <a:pt x="552926" y="716209"/>
                  </a:cubicBezTo>
                  <a:cubicBezTo>
                    <a:pt x="611981" y="716209"/>
                    <a:pt x="663416" y="684777"/>
                    <a:pt x="693896" y="638104"/>
                  </a:cubicBezTo>
                  <a:cubicBezTo>
                    <a:pt x="699611" y="628579"/>
                    <a:pt x="705326" y="619054"/>
                    <a:pt x="710089" y="608577"/>
                  </a:cubicBezTo>
                  <a:cubicBezTo>
                    <a:pt x="732949" y="557142"/>
                    <a:pt x="723424" y="519042"/>
                    <a:pt x="710089" y="475227"/>
                  </a:cubicBezTo>
                  <a:cubicBezTo>
                    <a:pt x="705326" y="464749"/>
                    <a:pt x="700564" y="455224"/>
                    <a:pt x="693896" y="445699"/>
                  </a:cubicBezTo>
                  <a:cubicBezTo>
                    <a:pt x="663416" y="399979"/>
                    <a:pt x="611029" y="370452"/>
                    <a:pt x="551974" y="370452"/>
                  </a:cubicBezTo>
                  <a:cubicBezTo>
                    <a:pt x="546259" y="370452"/>
                    <a:pt x="539591" y="369499"/>
                    <a:pt x="532924" y="368547"/>
                  </a:cubicBezTo>
                  <a:cubicBezTo>
                    <a:pt x="485299" y="347592"/>
                    <a:pt x="440531" y="319017"/>
                    <a:pt x="397669" y="301872"/>
                  </a:cubicBezTo>
                  <a:cubicBezTo>
                    <a:pt x="389096" y="298062"/>
                    <a:pt x="380524" y="295204"/>
                    <a:pt x="371951" y="293299"/>
                  </a:cubicBezTo>
                  <a:cubicBezTo>
                    <a:pt x="294799" y="280917"/>
                    <a:pt x="209074" y="299967"/>
                    <a:pt x="180499" y="376167"/>
                  </a:cubicBezTo>
                  <a:cubicBezTo>
                    <a:pt x="170974" y="423792"/>
                    <a:pt x="161449" y="461892"/>
                    <a:pt x="175736" y="505707"/>
                  </a:cubicBezTo>
                  <a:cubicBezTo>
                    <a:pt x="177641" y="515232"/>
                    <a:pt x="179546" y="523804"/>
                    <a:pt x="181451" y="532377"/>
                  </a:cubicBezTo>
                  <a:cubicBezTo>
                    <a:pt x="186214" y="549522"/>
                    <a:pt x="193834" y="565714"/>
                    <a:pt x="202406" y="580954"/>
                  </a:cubicBezTo>
                  <a:cubicBezTo>
                    <a:pt x="207169" y="581907"/>
                    <a:pt x="211931" y="581907"/>
                    <a:pt x="217646" y="581907"/>
                  </a:cubicBezTo>
                  <a:cubicBezTo>
                    <a:pt x="225266" y="581907"/>
                    <a:pt x="231934" y="580954"/>
                    <a:pt x="239554" y="580002"/>
                  </a:cubicBezTo>
                  <a:cubicBezTo>
                    <a:pt x="247174" y="579049"/>
                    <a:pt x="253841" y="577144"/>
                    <a:pt x="260509" y="575239"/>
                  </a:cubicBezTo>
                  <a:cubicBezTo>
                    <a:pt x="305276" y="563809"/>
                    <a:pt x="330041" y="530472"/>
                    <a:pt x="344329" y="490467"/>
                  </a:cubicBezTo>
                  <a:cubicBezTo>
                    <a:pt x="347186" y="482847"/>
                    <a:pt x="350044" y="474274"/>
                    <a:pt x="351949" y="465702"/>
                  </a:cubicBezTo>
                  <a:cubicBezTo>
                    <a:pt x="361474" y="443794"/>
                    <a:pt x="361474" y="434269"/>
                    <a:pt x="361474" y="415219"/>
                  </a:cubicBezTo>
                  <a:cubicBezTo>
                    <a:pt x="370999" y="415219"/>
                    <a:pt x="390049" y="415219"/>
                    <a:pt x="390049" y="424744"/>
                  </a:cubicBezTo>
                  <a:cubicBezTo>
                    <a:pt x="399574" y="481894"/>
                    <a:pt x="361474" y="539044"/>
                    <a:pt x="325279" y="580954"/>
                  </a:cubicBezTo>
                  <a:cubicBezTo>
                    <a:pt x="317659" y="587622"/>
                    <a:pt x="310039" y="592384"/>
                    <a:pt x="301466" y="597147"/>
                  </a:cubicBezTo>
                  <a:cubicBezTo>
                    <a:pt x="276701" y="610482"/>
                    <a:pt x="248126" y="618102"/>
                    <a:pt x="218599" y="618102"/>
                  </a:cubicBezTo>
                  <a:cubicBezTo>
                    <a:pt x="191929" y="618102"/>
                    <a:pt x="168116" y="611434"/>
                    <a:pt x="145256" y="600957"/>
                  </a:cubicBezTo>
                  <a:cubicBezTo>
                    <a:pt x="64294" y="638104"/>
                    <a:pt x="7144" y="720972"/>
                    <a:pt x="7144" y="817174"/>
                  </a:cubicBezTo>
                  <a:cubicBezTo>
                    <a:pt x="7144" y="920044"/>
                    <a:pt x="72866" y="1008627"/>
                    <a:pt x="164306" y="1041964"/>
                  </a:cubicBezTo>
                  <a:cubicBezTo>
                    <a:pt x="168116" y="1041964"/>
                    <a:pt x="170974" y="1041964"/>
                    <a:pt x="174784" y="1041964"/>
                  </a:cubicBezTo>
                  <a:cubicBezTo>
                    <a:pt x="269081" y="1041964"/>
                    <a:pt x="346234" y="964812"/>
                    <a:pt x="346234" y="870514"/>
                  </a:cubicBezTo>
                  <a:cubicBezTo>
                    <a:pt x="346234" y="860037"/>
                    <a:pt x="355759" y="851464"/>
                    <a:pt x="367189" y="853369"/>
                  </a:cubicBezTo>
                  <a:cubicBezTo>
                    <a:pt x="375761" y="854322"/>
                    <a:pt x="382429" y="862894"/>
                    <a:pt x="382429" y="871467"/>
                  </a:cubicBezTo>
                  <a:cubicBezTo>
                    <a:pt x="382429" y="914329"/>
                    <a:pt x="369094" y="954334"/>
                    <a:pt x="346234" y="987672"/>
                  </a:cubicBezTo>
                  <a:cubicBezTo>
                    <a:pt x="346234" y="999102"/>
                    <a:pt x="348139" y="1010532"/>
                    <a:pt x="350044" y="1021009"/>
                  </a:cubicBezTo>
                  <a:cubicBezTo>
                    <a:pt x="352901" y="1031487"/>
                    <a:pt x="355759" y="1041964"/>
                    <a:pt x="360521" y="1052442"/>
                  </a:cubicBezTo>
                  <a:cubicBezTo>
                    <a:pt x="372904" y="1100067"/>
                    <a:pt x="401479" y="1128642"/>
                    <a:pt x="451009" y="1141024"/>
                  </a:cubicBezTo>
                  <a:cubicBezTo>
                    <a:pt x="461486" y="1144834"/>
                    <a:pt x="471964" y="1148645"/>
                    <a:pt x="482441" y="1150549"/>
                  </a:cubicBezTo>
                  <a:cubicBezTo>
                    <a:pt x="493871" y="1152454"/>
                    <a:pt x="504349" y="1154359"/>
                    <a:pt x="516731" y="1154359"/>
                  </a:cubicBezTo>
                  <a:cubicBezTo>
                    <a:pt x="611029" y="1154359"/>
                    <a:pt x="688181" y="1077207"/>
                    <a:pt x="688181" y="982909"/>
                  </a:cubicBezTo>
                  <a:cubicBezTo>
                    <a:pt x="688181" y="972432"/>
                    <a:pt x="697706" y="963859"/>
                    <a:pt x="709136" y="965764"/>
                  </a:cubicBezTo>
                  <a:cubicBezTo>
                    <a:pt x="717709" y="966717"/>
                    <a:pt x="724376" y="975289"/>
                    <a:pt x="724376" y="983862"/>
                  </a:cubicBezTo>
                  <a:cubicBezTo>
                    <a:pt x="724376" y="995292"/>
                    <a:pt x="723424" y="1006722"/>
                    <a:pt x="721519" y="1017199"/>
                  </a:cubicBezTo>
                  <a:cubicBezTo>
                    <a:pt x="725329" y="1052442"/>
                    <a:pt x="696754" y="1071492"/>
                    <a:pt x="684371" y="1105782"/>
                  </a:cubicBezTo>
                  <a:cubicBezTo>
                    <a:pt x="677704" y="1114354"/>
                    <a:pt x="671036" y="1121974"/>
                    <a:pt x="663416" y="1129595"/>
                  </a:cubicBezTo>
                  <a:cubicBezTo>
                    <a:pt x="626269" y="1166742"/>
                    <a:pt x="574834" y="1189602"/>
                    <a:pt x="517684" y="1189602"/>
                  </a:cubicBezTo>
                  <a:cubicBezTo>
                    <a:pt x="507206" y="1189602"/>
                    <a:pt x="497681" y="1188649"/>
                    <a:pt x="488156" y="1187697"/>
                  </a:cubicBezTo>
                  <a:cubicBezTo>
                    <a:pt x="478631" y="1186745"/>
                    <a:pt x="469106" y="1183887"/>
                    <a:pt x="459581" y="1181982"/>
                  </a:cubicBezTo>
                  <a:cubicBezTo>
                    <a:pt x="382429" y="1166742"/>
                    <a:pt x="334804" y="1100067"/>
                    <a:pt x="315754" y="1023867"/>
                  </a:cubicBezTo>
                  <a:cubicBezTo>
                    <a:pt x="249079" y="1071492"/>
                    <a:pt x="153829" y="1071492"/>
                    <a:pt x="172879" y="1185792"/>
                  </a:cubicBezTo>
                  <a:cubicBezTo>
                    <a:pt x="191929" y="1271517"/>
                    <a:pt x="258604" y="1338192"/>
                    <a:pt x="341471" y="1345812"/>
                  </a:cubicBezTo>
                  <a:cubicBezTo>
                    <a:pt x="351949" y="1347717"/>
                    <a:pt x="362426" y="1348670"/>
                    <a:pt x="373856" y="1348670"/>
                  </a:cubicBezTo>
                  <a:cubicBezTo>
                    <a:pt x="377666" y="1348670"/>
                    <a:pt x="381476" y="1348670"/>
                    <a:pt x="386239" y="1348670"/>
                  </a:cubicBezTo>
                  <a:cubicBezTo>
                    <a:pt x="385286" y="1355337"/>
                    <a:pt x="384334" y="1362957"/>
                    <a:pt x="383381" y="1369624"/>
                  </a:cubicBezTo>
                  <a:cubicBezTo>
                    <a:pt x="382429" y="1376292"/>
                    <a:pt x="382429" y="1383912"/>
                    <a:pt x="382429" y="1391532"/>
                  </a:cubicBezTo>
                  <a:cubicBezTo>
                    <a:pt x="373856" y="1500117"/>
                    <a:pt x="421481" y="1595367"/>
                    <a:pt x="527209" y="1625847"/>
                  </a:cubicBezTo>
                  <a:cubicBezTo>
                    <a:pt x="537686" y="1629657"/>
                    <a:pt x="548164" y="1633467"/>
                    <a:pt x="558641" y="1636324"/>
                  </a:cubicBezTo>
                  <a:cubicBezTo>
                    <a:pt x="623411" y="1652517"/>
                    <a:pt x="698659" y="1636324"/>
                    <a:pt x="756761" y="1596320"/>
                  </a:cubicBezTo>
                  <a:cubicBezTo>
                    <a:pt x="764381" y="1592509"/>
                    <a:pt x="771049" y="1588699"/>
                    <a:pt x="777716" y="1584890"/>
                  </a:cubicBezTo>
                  <a:cubicBezTo>
                    <a:pt x="812006" y="1563934"/>
                    <a:pt x="841534" y="1533454"/>
                    <a:pt x="858679" y="1491545"/>
                  </a:cubicBezTo>
                  <a:cubicBezTo>
                    <a:pt x="887254" y="1424870"/>
                    <a:pt x="877729" y="1339145"/>
                    <a:pt x="791051" y="1321999"/>
                  </a:cubicBezTo>
                  <a:cubicBezTo>
                    <a:pt x="784384" y="1320095"/>
                    <a:pt x="777716" y="1319142"/>
                    <a:pt x="771049" y="1318190"/>
                  </a:cubicBezTo>
                  <a:cubicBezTo>
                    <a:pt x="764381" y="1317237"/>
                    <a:pt x="757714" y="1317237"/>
                    <a:pt x="750094" y="1317237"/>
                  </a:cubicBezTo>
                  <a:cubicBezTo>
                    <a:pt x="691039" y="1317237"/>
                    <a:pt x="638651" y="1347717"/>
                    <a:pt x="608171" y="1392484"/>
                  </a:cubicBezTo>
                  <a:cubicBezTo>
                    <a:pt x="602456" y="1402009"/>
                    <a:pt x="596741" y="1411534"/>
                    <a:pt x="591979" y="1422012"/>
                  </a:cubicBezTo>
                  <a:cubicBezTo>
                    <a:pt x="577691" y="1445824"/>
                    <a:pt x="590074" y="1483924"/>
                    <a:pt x="576739" y="1497259"/>
                  </a:cubicBezTo>
                  <a:cubicBezTo>
                    <a:pt x="571976" y="1502022"/>
                    <a:pt x="565309" y="1503927"/>
                    <a:pt x="552926" y="1501070"/>
                  </a:cubicBezTo>
                  <a:cubicBezTo>
                    <a:pt x="543401" y="1482020"/>
                    <a:pt x="543401" y="1462970"/>
                    <a:pt x="546259" y="1447729"/>
                  </a:cubicBezTo>
                  <a:cubicBezTo>
                    <a:pt x="548164" y="1439157"/>
                    <a:pt x="551021" y="1430584"/>
                    <a:pt x="552926" y="1422965"/>
                  </a:cubicBezTo>
                  <a:cubicBezTo>
                    <a:pt x="556736" y="1412487"/>
                    <a:pt x="560546" y="1402962"/>
                    <a:pt x="565309" y="1393437"/>
                  </a:cubicBezTo>
                  <a:cubicBezTo>
                    <a:pt x="600551" y="1326762"/>
                    <a:pt x="669131" y="1281042"/>
                    <a:pt x="749141" y="1281042"/>
                  </a:cubicBezTo>
                  <a:close/>
                  <a:moveTo>
                    <a:pt x="164306" y="969574"/>
                  </a:moveTo>
                  <a:cubicBezTo>
                    <a:pt x="157639" y="975289"/>
                    <a:pt x="147161" y="975289"/>
                    <a:pt x="140494" y="968622"/>
                  </a:cubicBezTo>
                  <a:cubicBezTo>
                    <a:pt x="54769" y="894327"/>
                    <a:pt x="45244" y="763834"/>
                    <a:pt x="118586" y="678109"/>
                  </a:cubicBezTo>
                  <a:cubicBezTo>
                    <a:pt x="123349" y="672394"/>
                    <a:pt x="129064" y="667632"/>
                    <a:pt x="133826" y="661917"/>
                  </a:cubicBezTo>
                  <a:cubicBezTo>
                    <a:pt x="133826" y="661917"/>
                    <a:pt x="134779" y="661917"/>
                    <a:pt x="134779" y="661917"/>
                  </a:cubicBezTo>
                  <a:lnTo>
                    <a:pt x="153829" y="691444"/>
                  </a:lnTo>
                  <a:cubicBezTo>
                    <a:pt x="153829" y="691444"/>
                    <a:pt x="153829" y="691444"/>
                    <a:pt x="153829" y="692397"/>
                  </a:cubicBezTo>
                  <a:cubicBezTo>
                    <a:pt x="150971" y="695254"/>
                    <a:pt x="148114" y="698112"/>
                    <a:pt x="146209" y="700969"/>
                  </a:cubicBezTo>
                  <a:cubicBezTo>
                    <a:pt x="84296" y="772407"/>
                    <a:pt x="92869" y="880992"/>
                    <a:pt x="165259" y="942904"/>
                  </a:cubicBezTo>
                  <a:cubicBezTo>
                    <a:pt x="172879" y="949572"/>
                    <a:pt x="172879" y="961954"/>
                    <a:pt x="164306" y="96957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5D0BD4CB-B29D-469B-BA05-B472758C801F}"/>
                </a:ext>
              </a:extLst>
            </p:cNvPr>
            <p:cNvSpPr/>
            <p:nvPr/>
          </p:nvSpPr>
          <p:spPr>
            <a:xfrm>
              <a:off x="8319409" y="2396187"/>
              <a:ext cx="885825" cy="1647825"/>
            </a:xfrm>
            <a:custGeom>
              <a:avLst/>
              <a:gdLst>
                <a:gd name="connsiteX0" fmla="*/ 320891 w 885825"/>
                <a:gd name="connsiteY0" fmla="*/ 1394389 h 1647825"/>
                <a:gd name="connsiteX1" fmla="*/ 333274 w 885825"/>
                <a:gd name="connsiteY1" fmla="*/ 1423917 h 1647825"/>
                <a:gd name="connsiteX2" fmla="*/ 339941 w 885825"/>
                <a:gd name="connsiteY2" fmla="*/ 1448682 h 1647825"/>
                <a:gd name="connsiteX3" fmla="*/ 333274 w 885825"/>
                <a:gd name="connsiteY3" fmla="*/ 1502022 h 1647825"/>
                <a:gd name="connsiteX4" fmla="*/ 309461 w 885825"/>
                <a:gd name="connsiteY4" fmla="*/ 1498212 h 1647825"/>
                <a:gd name="connsiteX5" fmla="*/ 294221 w 885825"/>
                <a:gd name="connsiteY5" fmla="*/ 1422964 h 1647825"/>
                <a:gd name="connsiteX6" fmla="*/ 278029 w 885825"/>
                <a:gd name="connsiteY6" fmla="*/ 1393437 h 1647825"/>
                <a:gd name="connsiteX7" fmla="*/ 136106 w 885825"/>
                <a:gd name="connsiteY7" fmla="*/ 1318189 h 1647825"/>
                <a:gd name="connsiteX8" fmla="*/ 115151 w 885825"/>
                <a:gd name="connsiteY8" fmla="*/ 1319142 h 1647825"/>
                <a:gd name="connsiteX9" fmla="*/ 95149 w 885825"/>
                <a:gd name="connsiteY9" fmla="*/ 1322952 h 1647825"/>
                <a:gd name="connsiteX10" fmla="*/ 27521 w 885825"/>
                <a:gd name="connsiteY10" fmla="*/ 1492497 h 1647825"/>
                <a:gd name="connsiteX11" fmla="*/ 108484 w 885825"/>
                <a:gd name="connsiteY11" fmla="*/ 1585842 h 1647825"/>
                <a:gd name="connsiteX12" fmla="*/ 129439 w 885825"/>
                <a:gd name="connsiteY12" fmla="*/ 1597272 h 1647825"/>
                <a:gd name="connsiteX13" fmla="*/ 327559 w 885825"/>
                <a:gd name="connsiteY13" fmla="*/ 1637277 h 1647825"/>
                <a:gd name="connsiteX14" fmla="*/ 358991 w 885825"/>
                <a:gd name="connsiteY14" fmla="*/ 1626800 h 1647825"/>
                <a:gd name="connsiteX15" fmla="*/ 503771 w 885825"/>
                <a:gd name="connsiteY15" fmla="*/ 1392484 h 1647825"/>
                <a:gd name="connsiteX16" fmla="*/ 502819 w 885825"/>
                <a:gd name="connsiteY16" fmla="*/ 1370577 h 1647825"/>
                <a:gd name="connsiteX17" fmla="*/ 499961 w 885825"/>
                <a:gd name="connsiteY17" fmla="*/ 1349622 h 1647825"/>
                <a:gd name="connsiteX18" fmla="*/ 512344 w 885825"/>
                <a:gd name="connsiteY18" fmla="*/ 1349622 h 1647825"/>
                <a:gd name="connsiteX19" fmla="*/ 544729 w 885825"/>
                <a:gd name="connsiteY19" fmla="*/ 1346764 h 1647825"/>
                <a:gd name="connsiteX20" fmla="*/ 713321 w 885825"/>
                <a:gd name="connsiteY20" fmla="*/ 1186744 h 1647825"/>
                <a:gd name="connsiteX21" fmla="*/ 570446 w 885825"/>
                <a:gd name="connsiteY21" fmla="*/ 1024819 h 1647825"/>
                <a:gd name="connsiteX22" fmla="*/ 426619 w 885825"/>
                <a:gd name="connsiteY22" fmla="*/ 1182934 h 1647825"/>
                <a:gd name="connsiteX23" fmla="*/ 398044 w 885825"/>
                <a:gd name="connsiteY23" fmla="*/ 1188650 h 1647825"/>
                <a:gd name="connsiteX24" fmla="*/ 368516 w 885825"/>
                <a:gd name="connsiteY24" fmla="*/ 1190554 h 1647825"/>
                <a:gd name="connsiteX25" fmla="*/ 222784 w 885825"/>
                <a:gd name="connsiteY25" fmla="*/ 1130547 h 1647825"/>
                <a:gd name="connsiteX26" fmla="*/ 201829 w 885825"/>
                <a:gd name="connsiteY26" fmla="*/ 1106734 h 1647825"/>
                <a:gd name="connsiteX27" fmla="*/ 164681 w 885825"/>
                <a:gd name="connsiteY27" fmla="*/ 1018152 h 1647825"/>
                <a:gd name="connsiteX28" fmla="*/ 161824 w 885825"/>
                <a:gd name="connsiteY28" fmla="*/ 984814 h 1647825"/>
                <a:gd name="connsiteX29" fmla="*/ 177064 w 885825"/>
                <a:gd name="connsiteY29" fmla="*/ 966717 h 1647825"/>
                <a:gd name="connsiteX30" fmla="*/ 198019 w 885825"/>
                <a:gd name="connsiteY30" fmla="*/ 983862 h 1647825"/>
                <a:gd name="connsiteX31" fmla="*/ 369469 w 885825"/>
                <a:gd name="connsiteY31" fmla="*/ 1155312 h 1647825"/>
                <a:gd name="connsiteX32" fmla="*/ 403759 w 885825"/>
                <a:gd name="connsiteY32" fmla="*/ 1151502 h 1647825"/>
                <a:gd name="connsiteX33" fmla="*/ 435191 w 885825"/>
                <a:gd name="connsiteY33" fmla="*/ 1141977 h 1647825"/>
                <a:gd name="connsiteX34" fmla="*/ 525679 w 885825"/>
                <a:gd name="connsiteY34" fmla="*/ 1053394 h 1647825"/>
                <a:gd name="connsiteX35" fmla="*/ 536156 w 885825"/>
                <a:gd name="connsiteY35" fmla="*/ 1021962 h 1647825"/>
                <a:gd name="connsiteX36" fmla="*/ 539966 w 885825"/>
                <a:gd name="connsiteY36" fmla="*/ 988624 h 1647825"/>
                <a:gd name="connsiteX37" fmla="*/ 503771 w 885825"/>
                <a:gd name="connsiteY37" fmla="*/ 872419 h 1647825"/>
                <a:gd name="connsiteX38" fmla="*/ 519011 w 885825"/>
                <a:gd name="connsiteY38" fmla="*/ 854322 h 1647825"/>
                <a:gd name="connsiteX39" fmla="*/ 539966 w 885825"/>
                <a:gd name="connsiteY39" fmla="*/ 871467 h 1647825"/>
                <a:gd name="connsiteX40" fmla="*/ 711416 w 885825"/>
                <a:gd name="connsiteY40" fmla="*/ 1042917 h 1647825"/>
                <a:gd name="connsiteX41" fmla="*/ 721894 w 885825"/>
                <a:gd name="connsiteY41" fmla="*/ 1042917 h 1647825"/>
                <a:gd name="connsiteX42" fmla="*/ 879056 w 885825"/>
                <a:gd name="connsiteY42" fmla="*/ 818127 h 1647825"/>
                <a:gd name="connsiteX43" fmla="*/ 739991 w 885825"/>
                <a:gd name="connsiteY43" fmla="*/ 600957 h 1647825"/>
                <a:gd name="connsiteX44" fmla="*/ 666649 w 885825"/>
                <a:gd name="connsiteY44" fmla="*/ 618102 h 1647825"/>
                <a:gd name="connsiteX45" fmla="*/ 583781 w 885825"/>
                <a:gd name="connsiteY45" fmla="*/ 597147 h 1647825"/>
                <a:gd name="connsiteX46" fmla="*/ 559969 w 885825"/>
                <a:gd name="connsiteY46" fmla="*/ 580954 h 1647825"/>
                <a:gd name="connsiteX47" fmla="*/ 495199 w 885825"/>
                <a:gd name="connsiteY47" fmla="*/ 424744 h 1647825"/>
                <a:gd name="connsiteX48" fmla="*/ 523774 w 885825"/>
                <a:gd name="connsiteY48" fmla="*/ 415219 h 1647825"/>
                <a:gd name="connsiteX49" fmla="*/ 533299 w 885825"/>
                <a:gd name="connsiteY49" fmla="*/ 465702 h 1647825"/>
                <a:gd name="connsiteX50" fmla="*/ 540919 w 885825"/>
                <a:gd name="connsiteY50" fmla="*/ 490467 h 1647825"/>
                <a:gd name="connsiteX51" fmla="*/ 624739 w 885825"/>
                <a:gd name="connsiteY51" fmla="*/ 575239 h 1647825"/>
                <a:gd name="connsiteX52" fmla="*/ 645694 w 885825"/>
                <a:gd name="connsiteY52" fmla="*/ 580002 h 1647825"/>
                <a:gd name="connsiteX53" fmla="*/ 667601 w 885825"/>
                <a:gd name="connsiteY53" fmla="*/ 581907 h 1647825"/>
                <a:gd name="connsiteX54" fmla="*/ 682841 w 885825"/>
                <a:gd name="connsiteY54" fmla="*/ 580954 h 1647825"/>
                <a:gd name="connsiteX55" fmla="*/ 703796 w 885825"/>
                <a:gd name="connsiteY55" fmla="*/ 532377 h 1647825"/>
                <a:gd name="connsiteX56" fmla="*/ 709511 w 885825"/>
                <a:gd name="connsiteY56" fmla="*/ 505707 h 1647825"/>
                <a:gd name="connsiteX57" fmla="*/ 704749 w 885825"/>
                <a:gd name="connsiteY57" fmla="*/ 376167 h 1647825"/>
                <a:gd name="connsiteX58" fmla="*/ 513296 w 885825"/>
                <a:gd name="connsiteY58" fmla="*/ 293299 h 1647825"/>
                <a:gd name="connsiteX59" fmla="*/ 487579 w 885825"/>
                <a:gd name="connsiteY59" fmla="*/ 301872 h 1647825"/>
                <a:gd name="connsiteX60" fmla="*/ 352324 w 885825"/>
                <a:gd name="connsiteY60" fmla="*/ 368547 h 1647825"/>
                <a:gd name="connsiteX61" fmla="*/ 333274 w 885825"/>
                <a:gd name="connsiteY61" fmla="*/ 370452 h 1647825"/>
                <a:gd name="connsiteX62" fmla="*/ 191351 w 885825"/>
                <a:gd name="connsiteY62" fmla="*/ 445699 h 1647825"/>
                <a:gd name="connsiteX63" fmla="*/ 175159 w 885825"/>
                <a:gd name="connsiteY63" fmla="*/ 475227 h 1647825"/>
                <a:gd name="connsiteX64" fmla="*/ 175159 w 885825"/>
                <a:gd name="connsiteY64" fmla="*/ 608577 h 1647825"/>
                <a:gd name="connsiteX65" fmla="*/ 191351 w 885825"/>
                <a:gd name="connsiteY65" fmla="*/ 638104 h 1647825"/>
                <a:gd name="connsiteX66" fmla="*/ 332321 w 885825"/>
                <a:gd name="connsiteY66" fmla="*/ 716209 h 1647825"/>
                <a:gd name="connsiteX67" fmla="*/ 343751 w 885825"/>
                <a:gd name="connsiteY67" fmla="*/ 717162 h 1647825"/>
                <a:gd name="connsiteX68" fmla="*/ 474244 w 885825"/>
                <a:gd name="connsiteY68" fmla="*/ 639057 h 1647825"/>
                <a:gd name="connsiteX69" fmla="*/ 500914 w 885825"/>
                <a:gd name="connsiteY69" fmla="*/ 635247 h 1647825"/>
                <a:gd name="connsiteX70" fmla="*/ 503771 w 885825"/>
                <a:gd name="connsiteY70" fmla="*/ 658107 h 1647825"/>
                <a:gd name="connsiteX71" fmla="*/ 231356 w 885825"/>
                <a:gd name="connsiteY71" fmla="*/ 728592 h 1647825"/>
                <a:gd name="connsiteX72" fmla="*/ 160871 w 885825"/>
                <a:gd name="connsiteY72" fmla="*/ 820032 h 1647825"/>
                <a:gd name="connsiteX73" fmla="*/ 132296 w 885825"/>
                <a:gd name="connsiteY73" fmla="*/ 830509 h 1647825"/>
                <a:gd name="connsiteX74" fmla="*/ 101816 w 885825"/>
                <a:gd name="connsiteY74" fmla="*/ 835272 h 1647825"/>
                <a:gd name="connsiteX75" fmla="*/ 97054 w 885825"/>
                <a:gd name="connsiteY75" fmla="*/ 799077 h 1647825"/>
                <a:gd name="connsiteX76" fmla="*/ 124676 w 885825"/>
                <a:gd name="connsiteY76" fmla="*/ 796219 h 1647825"/>
                <a:gd name="connsiteX77" fmla="*/ 147536 w 885825"/>
                <a:gd name="connsiteY77" fmla="*/ 786694 h 1647825"/>
                <a:gd name="connsiteX78" fmla="*/ 198019 w 885825"/>
                <a:gd name="connsiteY78" fmla="*/ 706684 h 1647825"/>
                <a:gd name="connsiteX79" fmla="*/ 158014 w 885825"/>
                <a:gd name="connsiteY79" fmla="*/ 661917 h 1647825"/>
                <a:gd name="connsiteX80" fmla="*/ 143726 w 885825"/>
                <a:gd name="connsiteY80" fmla="*/ 637152 h 1647825"/>
                <a:gd name="connsiteX81" fmla="*/ 134201 w 885825"/>
                <a:gd name="connsiteY81" fmla="*/ 611434 h 1647825"/>
                <a:gd name="connsiteX82" fmla="*/ 127534 w 885825"/>
                <a:gd name="connsiteY82" fmla="*/ 584764 h 1647825"/>
                <a:gd name="connsiteX83" fmla="*/ 158966 w 885825"/>
                <a:gd name="connsiteY83" fmla="*/ 432364 h 1647825"/>
                <a:gd name="connsiteX84" fmla="*/ 177064 w 885825"/>
                <a:gd name="connsiteY84" fmla="*/ 407599 h 1647825"/>
                <a:gd name="connsiteX85" fmla="*/ 249454 w 885825"/>
                <a:gd name="connsiteY85" fmla="*/ 353307 h 1647825"/>
                <a:gd name="connsiteX86" fmla="*/ 126581 w 885825"/>
                <a:gd name="connsiteY86" fmla="*/ 164712 h 1647825"/>
                <a:gd name="connsiteX87" fmla="*/ 141821 w 885825"/>
                <a:gd name="connsiteY87" fmla="*/ 146614 h 1647825"/>
                <a:gd name="connsiteX88" fmla="*/ 162776 w 885825"/>
                <a:gd name="connsiteY88" fmla="*/ 163759 h 1647825"/>
                <a:gd name="connsiteX89" fmla="*/ 166586 w 885825"/>
                <a:gd name="connsiteY89" fmla="*/ 198049 h 1647825"/>
                <a:gd name="connsiteX90" fmla="*/ 334226 w 885825"/>
                <a:gd name="connsiteY90" fmla="*/ 335209 h 1647825"/>
                <a:gd name="connsiteX91" fmla="*/ 364706 w 885825"/>
                <a:gd name="connsiteY91" fmla="*/ 332352 h 1647825"/>
                <a:gd name="connsiteX92" fmla="*/ 479959 w 885825"/>
                <a:gd name="connsiteY92" fmla="*/ 253294 h 1647825"/>
                <a:gd name="connsiteX93" fmla="*/ 493294 w 885825"/>
                <a:gd name="connsiteY93" fmla="*/ 227577 h 1647825"/>
                <a:gd name="connsiteX94" fmla="*/ 261836 w 885825"/>
                <a:gd name="connsiteY94" fmla="*/ 8502 h 1647825"/>
                <a:gd name="connsiteX95" fmla="*/ 228499 w 885825"/>
                <a:gd name="connsiteY95" fmla="*/ 12312 h 1647825"/>
                <a:gd name="connsiteX96" fmla="*/ 135154 w 885825"/>
                <a:gd name="connsiteY96" fmla="*/ 50412 h 1647825"/>
                <a:gd name="connsiteX97" fmla="*/ 108484 w 885825"/>
                <a:gd name="connsiteY97" fmla="*/ 71367 h 1647825"/>
                <a:gd name="connsiteX98" fmla="*/ 30379 w 885825"/>
                <a:gd name="connsiteY98" fmla="*/ 221862 h 1647825"/>
                <a:gd name="connsiteX99" fmla="*/ 28474 w 885825"/>
                <a:gd name="connsiteY99" fmla="*/ 220909 h 1647825"/>
                <a:gd name="connsiteX100" fmla="*/ 28474 w 885825"/>
                <a:gd name="connsiteY100" fmla="*/ 280917 h 1647825"/>
                <a:gd name="connsiteX101" fmla="*/ 28474 w 885825"/>
                <a:gd name="connsiteY101" fmla="*/ 311397 h 1647825"/>
                <a:gd name="connsiteX102" fmla="*/ 17044 w 885825"/>
                <a:gd name="connsiteY102" fmla="*/ 619054 h 1647825"/>
                <a:gd name="connsiteX103" fmla="*/ 21806 w 885825"/>
                <a:gd name="connsiteY103" fmla="*/ 650487 h 1647825"/>
                <a:gd name="connsiteX104" fmla="*/ 28474 w 885825"/>
                <a:gd name="connsiteY104" fmla="*/ 681919 h 1647825"/>
                <a:gd name="connsiteX105" fmla="*/ 29426 w 885825"/>
                <a:gd name="connsiteY105" fmla="*/ 707637 h 1647825"/>
                <a:gd name="connsiteX106" fmla="*/ 38951 w 885825"/>
                <a:gd name="connsiteY106" fmla="*/ 891469 h 1647825"/>
                <a:gd name="connsiteX107" fmla="*/ 117056 w 885825"/>
                <a:gd name="connsiteY107" fmla="*/ 857179 h 1647825"/>
                <a:gd name="connsiteX108" fmla="*/ 147536 w 885825"/>
                <a:gd name="connsiteY108" fmla="*/ 854322 h 1647825"/>
                <a:gd name="connsiteX109" fmla="*/ 174206 w 885825"/>
                <a:gd name="connsiteY109" fmla="*/ 859084 h 1647825"/>
                <a:gd name="connsiteX110" fmla="*/ 280886 w 885825"/>
                <a:gd name="connsiteY110" fmla="*/ 1049584 h 1647825"/>
                <a:gd name="connsiteX111" fmla="*/ 266599 w 885825"/>
                <a:gd name="connsiteY111" fmla="*/ 1060062 h 1647825"/>
                <a:gd name="connsiteX112" fmla="*/ 255169 w 885825"/>
                <a:gd name="connsiteY112" fmla="*/ 1042917 h 1647825"/>
                <a:gd name="connsiteX113" fmla="*/ 166586 w 885825"/>
                <a:gd name="connsiteY113" fmla="*/ 884802 h 1647825"/>
                <a:gd name="connsiteX114" fmla="*/ 139916 w 885825"/>
                <a:gd name="connsiteY114" fmla="*/ 880039 h 1647825"/>
                <a:gd name="connsiteX115" fmla="*/ 115151 w 885825"/>
                <a:gd name="connsiteY115" fmla="*/ 880039 h 1647825"/>
                <a:gd name="connsiteX116" fmla="*/ 94196 w 885825"/>
                <a:gd name="connsiteY116" fmla="*/ 885754 h 1647825"/>
                <a:gd name="connsiteX117" fmla="*/ 29426 w 885825"/>
                <a:gd name="connsiteY117" fmla="*/ 975289 h 1647825"/>
                <a:gd name="connsiteX118" fmla="*/ 23711 w 885825"/>
                <a:gd name="connsiteY118" fmla="*/ 1006722 h 1647825"/>
                <a:gd name="connsiteX119" fmla="*/ 26569 w 885825"/>
                <a:gd name="connsiteY119" fmla="*/ 1287709 h 1647825"/>
                <a:gd name="connsiteX120" fmla="*/ 26569 w 885825"/>
                <a:gd name="connsiteY120" fmla="*/ 1312475 h 1647825"/>
                <a:gd name="connsiteX121" fmla="*/ 136106 w 885825"/>
                <a:gd name="connsiteY121" fmla="*/ 1281042 h 1647825"/>
                <a:gd name="connsiteX122" fmla="*/ 320891 w 885825"/>
                <a:gd name="connsiteY122" fmla="*/ 1394389 h 1647825"/>
                <a:gd name="connsiteX123" fmla="*/ 721894 w 885825"/>
                <a:gd name="connsiteY123" fmla="*/ 944809 h 1647825"/>
                <a:gd name="connsiteX124" fmla="*/ 740944 w 885825"/>
                <a:gd name="connsiteY124" fmla="*/ 702874 h 1647825"/>
                <a:gd name="connsiteX125" fmla="*/ 733324 w 885825"/>
                <a:gd name="connsiteY125" fmla="*/ 694302 h 1647825"/>
                <a:gd name="connsiteX126" fmla="*/ 733324 w 885825"/>
                <a:gd name="connsiteY126" fmla="*/ 693349 h 1647825"/>
                <a:gd name="connsiteX127" fmla="*/ 752374 w 885825"/>
                <a:gd name="connsiteY127" fmla="*/ 663822 h 1647825"/>
                <a:gd name="connsiteX128" fmla="*/ 753326 w 885825"/>
                <a:gd name="connsiteY128" fmla="*/ 663822 h 1647825"/>
                <a:gd name="connsiteX129" fmla="*/ 768566 w 885825"/>
                <a:gd name="connsiteY129" fmla="*/ 680014 h 1647825"/>
                <a:gd name="connsiteX130" fmla="*/ 746659 w 885825"/>
                <a:gd name="connsiteY130" fmla="*/ 970527 h 1647825"/>
                <a:gd name="connsiteX131" fmla="*/ 722846 w 885825"/>
                <a:gd name="connsiteY131" fmla="*/ 971479 h 1647825"/>
                <a:gd name="connsiteX132" fmla="*/ 721894 w 885825"/>
                <a:gd name="connsiteY132" fmla="*/ 944809 h 164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885825" h="1647825">
                  <a:moveTo>
                    <a:pt x="320891" y="1394389"/>
                  </a:moveTo>
                  <a:cubicBezTo>
                    <a:pt x="325654" y="1403914"/>
                    <a:pt x="330416" y="1413439"/>
                    <a:pt x="333274" y="1423917"/>
                  </a:cubicBezTo>
                  <a:cubicBezTo>
                    <a:pt x="336131" y="1431537"/>
                    <a:pt x="338036" y="1440109"/>
                    <a:pt x="339941" y="1448682"/>
                  </a:cubicBezTo>
                  <a:cubicBezTo>
                    <a:pt x="342799" y="1463922"/>
                    <a:pt x="342799" y="1482972"/>
                    <a:pt x="333274" y="1502022"/>
                  </a:cubicBezTo>
                  <a:cubicBezTo>
                    <a:pt x="320891" y="1503927"/>
                    <a:pt x="314224" y="1502022"/>
                    <a:pt x="309461" y="1498212"/>
                  </a:cubicBezTo>
                  <a:cubicBezTo>
                    <a:pt x="296126" y="1484877"/>
                    <a:pt x="308509" y="1446777"/>
                    <a:pt x="294221" y="1422964"/>
                  </a:cubicBezTo>
                  <a:cubicBezTo>
                    <a:pt x="289459" y="1412487"/>
                    <a:pt x="284696" y="1402962"/>
                    <a:pt x="278029" y="1393437"/>
                  </a:cubicBezTo>
                  <a:cubicBezTo>
                    <a:pt x="247549" y="1347717"/>
                    <a:pt x="195161" y="1318189"/>
                    <a:pt x="136106" y="1318189"/>
                  </a:cubicBezTo>
                  <a:cubicBezTo>
                    <a:pt x="129439" y="1318189"/>
                    <a:pt x="121819" y="1318189"/>
                    <a:pt x="115151" y="1319142"/>
                  </a:cubicBezTo>
                  <a:cubicBezTo>
                    <a:pt x="108484" y="1320095"/>
                    <a:pt x="101816" y="1321047"/>
                    <a:pt x="95149" y="1322952"/>
                  </a:cubicBezTo>
                  <a:cubicBezTo>
                    <a:pt x="8471" y="1340097"/>
                    <a:pt x="-1054" y="1425822"/>
                    <a:pt x="27521" y="1492497"/>
                  </a:cubicBezTo>
                  <a:cubicBezTo>
                    <a:pt x="45619" y="1534407"/>
                    <a:pt x="74194" y="1564887"/>
                    <a:pt x="108484" y="1585842"/>
                  </a:cubicBezTo>
                  <a:cubicBezTo>
                    <a:pt x="115151" y="1589652"/>
                    <a:pt x="122771" y="1593462"/>
                    <a:pt x="129439" y="1597272"/>
                  </a:cubicBezTo>
                  <a:cubicBezTo>
                    <a:pt x="187541" y="1637277"/>
                    <a:pt x="262789" y="1653470"/>
                    <a:pt x="327559" y="1637277"/>
                  </a:cubicBezTo>
                  <a:cubicBezTo>
                    <a:pt x="338036" y="1634420"/>
                    <a:pt x="348514" y="1631562"/>
                    <a:pt x="358991" y="1626800"/>
                  </a:cubicBezTo>
                  <a:cubicBezTo>
                    <a:pt x="464719" y="1596320"/>
                    <a:pt x="512344" y="1501070"/>
                    <a:pt x="503771" y="1392484"/>
                  </a:cubicBezTo>
                  <a:cubicBezTo>
                    <a:pt x="503771" y="1384864"/>
                    <a:pt x="503771" y="1378197"/>
                    <a:pt x="502819" y="1370577"/>
                  </a:cubicBezTo>
                  <a:cubicBezTo>
                    <a:pt x="501866" y="1362957"/>
                    <a:pt x="500914" y="1356289"/>
                    <a:pt x="499961" y="1349622"/>
                  </a:cubicBezTo>
                  <a:cubicBezTo>
                    <a:pt x="503771" y="1349622"/>
                    <a:pt x="507581" y="1349622"/>
                    <a:pt x="512344" y="1349622"/>
                  </a:cubicBezTo>
                  <a:cubicBezTo>
                    <a:pt x="522821" y="1349622"/>
                    <a:pt x="534251" y="1348670"/>
                    <a:pt x="544729" y="1346764"/>
                  </a:cubicBezTo>
                  <a:cubicBezTo>
                    <a:pt x="627596" y="1339145"/>
                    <a:pt x="694271" y="1272470"/>
                    <a:pt x="713321" y="1186744"/>
                  </a:cubicBezTo>
                  <a:cubicBezTo>
                    <a:pt x="732371" y="1072444"/>
                    <a:pt x="637121" y="1072444"/>
                    <a:pt x="570446" y="1024819"/>
                  </a:cubicBezTo>
                  <a:cubicBezTo>
                    <a:pt x="551396" y="1101019"/>
                    <a:pt x="503771" y="1167694"/>
                    <a:pt x="426619" y="1182934"/>
                  </a:cubicBezTo>
                  <a:cubicBezTo>
                    <a:pt x="417094" y="1185792"/>
                    <a:pt x="407569" y="1187697"/>
                    <a:pt x="398044" y="1188650"/>
                  </a:cubicBezTo>
                  <a:cubicBezTo>
                    <a:pt x="388519" y="1189602"/>
                    <a:pt x="378994" y="1190554"/>
                    <a:pt x="368516" y="1190554"/>
                  </a:cubicBezTo>
                  <a:cubicBezTo>
                    <a:pt x="311366" y="1190554"/>
                    <a:pt x="259931" y="1167694"/>
                    <a:pt x="222784" y="1130547"/>
                  </a:cubicBezTo>
                  <a:cubicBezTo>
                    <a:pt x="215164" y="1122927"/>
                    <a:pt x="208496" y="1115307"/>
                    <a:pt x="201829" y="1106734"/>
                  </a:cubicBezTo>
                  <a:cubicBezTo>
                    <a:pt x="189446" y="1072444"/>
                    <a:pt x="160871" y="1053394"/>
                    <a:pt x="164681" y="1018152"/>
                  </a:cubicBezTo>
                  <a:cubicBezTo>
                    <a:pt x="162776" y="1007674"/>
                    <a:pt x="161824" y="996244"/>
                    <a:pt x="161824" y="984814"/>
                  </a:cubicBezTo>
                  <a:cubicBezTo>
                    <a:pt x="161824" y="976242"/>
                    <a:pt x="168491" y="967669"/>
                    <a:pt x="177064" y="966717"/>
                  </a:cubicBezTo>
                  <a:cubicBezTo>
                    <a:pt x="188494" y="964812"/>
                    <a:pt x="198019" y="973384"/>
                    <a:pt x="198019" y="983862"/>
                  </a:cubicBezTo>
                  <a:cubicBezTo>
                    <a:pt x="198019" y="1078159"/>
                    <a:pt x="275171" y="1155312"/>
                    <a:pt x="369469" y="1155312"/>
                  </a:cubicBezTo>
                  <a:cubicBezTo>
                    <a:pt x="380899" y="1155312"/>
                    <a:pt x="392329" y="1154359"/>
                    <a:pt x="403759" y="1151502"/>
                  </a:cubicBezTo>
                  <a:cubicBezTo>
                    <a:pt x="415189" y="1149597"/>
                    <a:pt x="425666" y="1145787"/>
                    <a:pt x="435191" y="1141977"/>
                  </a:cubicBezTo>
                  <a:cubicBezTo>
                    <a:pt x="485674" y="1129594"/>
                    <a:pt x="514249" y="1101019"/>
                    <a:pt x="525679" y="1053394"/>
                  </a:cubicBezTo>
                  <a:cubicBezTo>
                    <a:pt x="530441" y="1042917"/>
                    <a:pt x="533299" y="1032439"/>
                    <a:pt x="536156" y="1021962"/>
                  </a:cubicBezTo>
                  <a:cubicBezTo>
                    <a:pt x="539014" y="1011484"/>
                    <a:pt x="539966" y="1000054"/>
                    <a:pt x="539966" y="988624"/>
                  </a:cubicBezTo>
                  <a:cubicBezTo>
                    <a:pt x="517106" y="955287"/>
                    <a:pt x="503771" y="915282"/>
                    <a:pt x="503771" y="872419"/>
                  </a:cubicBezTo>
                  <a:cubicBezTo>
                    <a:pt x="503771" y="863847"/>
                    <a:pt x="510439" y="855274"/>
                    <a:pt x="519011" y="854322"/>
                  </a:cubicBezTo>
                  <a:cubicBezTo>
                    <a:pt x="530441" y="852417"/>
                    <a:pt x="539966" y="860989"/>
                    <a:pt x="539966" y="871467"/>
                  </a:cubicBezTo>
                  <a:cubicBezTo>
                    <a:pt x="539966" y="965764"/>
                    <a:pt x="617119" y="1042917"/>
                    <a:pt x="711416" y="1042917"/>
                  </a:cubicBezTo>
                  <a:cubicBezTo>
                    <a:pt x="715226" y="1042917"/>
                    <a:pt x="718084" y="1042917"/>
                    <a:pt x="721894" y="1042917"/>
                  </a:cubicBezTo>
                  <a:cubicBezTo>
                    <a:pt x="813334" y="1009579"/>
                    <a:pt x="879056" y="921949"/>
                    <a:pt x="879056" y="818127"/>
                  </a:cubicBezTo>
                  <a:cubicBezTo>
                    <a:pt x="879056" y="721924"/>
                    <a:pt x="821906" y="639057"/>
                    <a:pt x="739991" y="600957"/>
                  </a:cubicBezTo>
                  <a:cubicBezTo>
                    <a:pt x="718084" y="612387"/>
                    <a:pt x="693319" y="618102"/>
                    <a:pt x="666649" y="618102"/>
                  </a:cubicBezTo>
                  <a:cubicBezTo>
                    <a:pt x="637121" y="618102"/>
                    <a:pt x="608546" y="610482"/>
                    <a:pt x="583781" y="597147"/>
                  </a:cubicBezTo>
                  <a:cubicBezTo>
                    <a:pt x="575209" y="592384"/>
                    <a:pt x="567589" y="587622"/>
                    <a:pt x="559969" y="580954"/>
                  </a:cubicBezTo>
                  <a:cubicBezTo>
                    <a:pt x="523774" y="539044"/>
                    <a:pt x="485674" y="481894"/>
                    <a:pt x="495199" y="424744"/>
                  </a:cubicBezTo>
                  <a:cubicBezTo>
                    <a:pt x="495199" y="415219"/>
                    <a:pt x="514249" y="415219"/>
                    <a:pt x="523774" y="415219"/>
                  </a:cubicBezTo>
                  <a:cubicBezTo>
                    <a:pt x="523774" y="434269"/>
                    <a:pt x="523774" y="443794"/>
                    <a:pt x="533299" y="465702"/>
                  </a:cubicBezTo>
                  <a:cubicBezTo>
                    <a:pt x="535204" y="474274"/>
                    <a:pt x="538061" y="482847"/>
                    <a:pt x="540919" y="490467"/>
                  </a:cubicBezTo>
                  <a:cubicBezTo>
                    <a:pt x="555206" y="530472"/>
                    <a:pt x="579019" y="564762"/>
                    <a:pt x="624739" y="575239"/>
                  </a:cubicBezTo>
                  <a:cubicBezTo>
                    <a:pt x="631406" y="577144"/>
                    <a:pt x="639026" y="579049"/>
                    <a:pt x="645694" y="580002"/>
                  </a:cubicBezTo>
                  <a:cubicBezTo>
                    <a:pt x="653314" y="580954"/>
                    <a:pt x="659981" y="581907"/>
                    <a:pt x="667601" y="581907"/>
                  </a:cubicBezTo>
                  <a:cubicBezTo>
                    <a:pt x="672364" y="581907"/>
                    <a:pt x="677126" y="581907"/>
                    <a:pt x="682841" y="580954"/>
                  </a:cubicBezTo>
                  <a:cubicBezTo>
                    <a:pt x="692366" y="565714"/>
                    <a:pt x="699034" y="549522"/>
                    <a:pt x="703796" y="532377"/>
                  </a:cubicBezTo>
                  <a:cubicBezTo>
                    <a:pt x="706654" y="523804"/>
                    <a:pt x="708559" y="515232"/>
                    <a:pt x="709511" y="505707"/>
                  </a:cubicBezTo>
                  <a:cubicBezTo>
                    <a:pt x="723799" y="461892"/>
                    <a:pt x="714274" y="423792"/>
                    <a:pt x="704749" y="376167"/>
                  </a:cubicBezTo>
                  <a:cubicBezTo>
                    <a:pt x="676174" y="299967"/>
                    <a:pt x="590449" y="280917"/>
                    <a:pt x="513296" y="293299"/>
                  </a:cubicBezTo>
                  <a:cubicBezTo>
                    <a:pt x="504724" y="295204"/>
                    <a:pt x="496151" y="299014"/>
                    <a:pt x="487579" y="301872"/>
                  </a:cubicBezTo>
                  <a:cubicBezTo>
                    <a:pt x="444716" y="319017"/>
                    <a:pt x="399949" y="347592"/>
                    <a:pt x="352324" y="368547"/>
                  </a:cubicBezTo>
                  <a:cubicBezTo>
                    <a:pt x="345656" y="369499"/>
                    <a:pt x="338989" y="370452"/>
                    <a:pt x="333274" y="370452"/>
                  </a:cubicBezTo>
                  <a:cubicBezTo>
                    <a:pt x="274219" y="370452"/>
                    <a:pt x="221831" y="400932"/>
                    <a:pt x="191351" y="445699"/>
                  </a:cubicBezTo>
                  <a:cubicBezTo>
                    <a:pt x="185636" y="455224"/>
                    <a:pt x="179921" y="464749"/>
                    <a:pt x="175159" y="475227"/>
                  </a:cubicBezTo>
                  <a:cubicBezTo>
                    <a:pt x="161824" y="519042"/>
                    <a:pt x="152299" y="557142"/>
                    <a:pt x="175159" y="608577"/>
                  </a:cubicBezTo>
                  <a:cubicBezTo>
                    <a:pt x="179921" y="619054"/>
                    <a:pt x="184684" y="628579"/>
                    <a:pt x="191351" y="638104"/>
                  </a:cubicBezTo>
                  <a:cubicBezTo>
                    <a:pt x="221831" y="684777"/>
                    <a:pt x="274219" y="715257"/>
                    <a:pt x="332321" y="716209"/>
                  </a:cubicBezTo>
                  <a:cubicBezTo>
                    <a:pt x="336131" y="716209"/>
                    <a:pt x="339941" y="714304"/>
                    <a:pt x="343751" y="717162"/>
                  </a:cubicBezTo>
                  <a:cubicBezTo>
                    <a:pt x="395186" y="712399"/>
                    <a:pt x="444716" y="685729"/>
                    <a:pt x="474244" y="639057"/>
                  </a:cubicBezTo>
                  <a:cubicBezTo>
                    <a:pt x="479959" y="630484"/>
                    <a:pt x="492341" y="627627"/>
                    <a:pt x="500914" y="635247"/>
                  </a:cubicBezTo>
                  <a:cubicBezTo>
                    <a:pt x="507581" y="640962"/>
                    <a:pt x="508534" y="651439"/>
                    <a:pt x="503771" y="658107"/>
                  </a:cubicBezTo>
                  <a:cubicBezTo>
                    <a:pt x="444716" y="749547"/>
                    <a:pt x="325654" y="779074"/>
                    <a:pt x="231356" y="728592"/>
                  </a:cubicBezTo>
                  <a:cubicBezTo>
                    <a:pt x="222784" y="768597"/>
                    <a:pt x="196114" y="801934"/>
                    <a:pt x="160871" y="820032"/>
                  </a:cubicBezTo>
                  <a:cubicBezTo>
                    <a:pt x="152299" y="824794"/>
                    <a:pt x="142774" y="828604"/>
                    <a:pt x="132296" y="830509"/>
                  </a:cubicBezTo>
                  <a:cubicBezTo>
                    <a:pt x="123724" y="837177"/>
                    <a:pt x="111341" y="838129"/>
                    <a:pt x="101816" y="835272"/>
                  </a:cubicBezTo>
                  <a:cubicBezTo>
                    <a:pt x="85624" y="824794"/>
                    <a:pt x="76099" y="815269"/>
                    <a:pt x="97054" y="799077"/>
                  </a:cubicBezTo>
                  <a:cubicBezTo>
                    <a:pt x="104674" y="794314"/>
                    <a:pt x="114199" y="791457"/>
                    <a:pt x="124676" y="796219"/>
                  </a:cubicBezTo>
                  <a:cubicBezTo>
                    <a:pt x="132296" y="794314"/>
                    <a:pt x="140869" y="790504"/>
                    <a:pt x="147536" y="786694"/>
                  </a:cubicBezTo>
                  <a:cubicBezTo>
                    <a:pt x="176111" y="770502"/>
                    <a:pt x="196114" y="740974"/>
                    <a:pt x="198019" y="706684"/>
                  </a:cubicBezTo>
                  <a:cubicBezTo>
                    <a:pt x="181826" y="693349"/>
                    <a:pt x="168491" y="678109"/>
                    <a:pt x="158014" y="661917"/>
                  </a:cubicBezTo>
                  <a:cubicBezTo>
                    <a:pt x="152299" y="653344"/>
                    <a:pt x="147536" y="645724"/>
                    <a:pt x="143726" y="637152"/>
                  </a:cubicBezTo>
                  <a:cubicBezTo>
                    <a:pt x="139916" y="628579"/>
                    <a:pt x="137059" y="620007"/>
                    <a:pt x="134201" y="611434"/>
                  </a:cubicBezTo>
                  <a:cubicBezTo>
                    <a:pt x="131344" y="602862"/>
                    <a:pt x="129439" y="593337"/>
                    <a:pt x="127534" y="584764"/>
                  </a:cubicBezTo>
                  <a:cubicBezTo>
                    <a:pt x="123724" y="530472"/>
                    <a:pt x="114199" y="473322"/>
                    <a:pt x="158966" y="432364"/>
                  </a:cubicBezTo>
                  <a:cubicBezTo>
                    <a:pt x="164681" y="423792"/>
                    <a:pt x="170396" y="415219"/>
                    <a:pt x="177064" y="407599"/>
                  </a:cubicBezTo>
                  <a:cubicBezTo>
                    <a:pt x="197066" y="384739"/>
                    <a:pt x="221831" y="365689"/>
                    <a:pt x="249454" y="353307"/>
                  </a:cubicBezTo>
                  <a:cubicBezTo>
                    <a:pt x="177064" y="320922"/>
                    <a:pt x="126581" y="248532"/>
                    <a:pt x="126581" y="164712"/>
                  </a:cubicBezTo>
                  <a:cubicBezTo>
                    <a:pt x="126581" y="156139"/>
                    <a:pt x="133249" y="147567"/>
                    <a:pt x="141821" y="146614"/>
                  </a:cubicBezTo>
                  <a:cubicBezTo>
                    <a:pt x="153251" y="144709"/>
                    <a:pt x="162776" y="153282"/>
                    <a:pt x="162776" y="163759"/>
                  </a:cubicBezTo>
                  <a:cubicBezTo>
                    <a:pt x="162776" y="175189"/>
                    <a:pt x="163729" y="187572"/>
                    <a:pt x="166586" y="198049"/>
                  </a:cubicBezTo>
                  <a:cubicBezTo>
                    <a:pt x="182779" y="276154"/>
                    <a:pt x="251359" y="335209"/>
                    <a:pt x="334226" y="335209"/>
                  </a:cubicBezTo>
                  <a:cubicBezTo>
                    <a:pt x="344704" y="335209"/>
                    <a:pt x="354229" y="334257"/>
                    <a:pt x="364706" y="332352"/>
                  </a:cubicBezTo>
                  <a:cubicBezTo>
                    <a:pt x="410426" y="328542"/>
                    <a:pt x="458051" y="290442"/>
                    <a:pt x="479959" y="253294"/>
                  </a:cubicBezTo>
                  <a:cubicBezTo>
                    <a:pt x="484721" y="244722"/>
                    <a:pt x="489484" y="236149"/>
                    <a:pt x="493294" y="227577"/>
                  </a:cubicBezTo>
                  <a:cubicBezTo>
                    <a:pt x="524726" y="80892"/>
                    <a:pt x="381851" y="-4833"/>
                    <a:pt x="261836" y="8502"/>
                  </a:cubicBezTo>
                  <a:cubicBezTo>
                    <a:pt x="250406" y="8502"/>
                    <a:pt x="239929" y="10407"/>
                    <a:pt x="228499" y="12312"/>
                  </a:cubicBezTo>
                  <a:cubicBezTo>
                    <a:pt x="195161" y="18027"/>
                    <a:pt x="163729" y="30409"/>
                    <a:pt x="135154" y="50412"/>
                  </a:cubicBezTo>
                  <a:cubicBezTo>
                    <a:pt x="125629" y="57079"/>
                    <a:pt x="117056" y="63747"/>
                    <a:pt x="108484" y="71367"/>
                  </a:cubicBezTo>
                  <a:cubicBezTo>
                    <a:pt x="66574" y="109467"/>
                    <a:pt x="37046" y="161854"/>
                    <a:pt x="30379" y="221862"/>
                  </a:cubicBezTo>
                  <a:lnTo>
                    <a:pt x="28474" y="220909"/>
                  </a:lnTo>
                  <a:cubicBezTo>
                    <a:pt x="28474" y="220909"/>
                    <a:pt x="28474" y="243769"/>
                    <a:pt x="28474" y="280917"/>
                  </a:cubicBezTo>
                  <a:cubicBezTo>
                    <a:pt x="28474" y="290442"/>
                    <a:pt x="28474" y="299967"/>
                    <a:pt x="28474" y="311397"/>
                  </a:cubicBezTo>
                  <a:cubicBezTo>
                    <a:pt x="20854" y="415219"/>
                    <a:pt x="-7721" y="510469"/>
                    <a:pt x="17044" y="619054"/>
                  </a:cubicBezTo>
                  <a:cubicBezTo>
                    <a:pt x="17996" y="629532"/>
                    <a:pt x="19901" y="640009"/>
                    <a:pt x="21806" y="650487"/>
                  </a:cubicBezTo>
                  <a:cubicBezTo>
                    <a:pt x="23711" y="660964"/>
                    <a:pt x="25616" y="671442"/>
                    <a:pt x="28474" y="681919"/>
                  </a:cubicBezTo>
                  <a:cubicBezTo>
                    <a:pt x="28474" y="690492"/>
                    <a:pt x="29426" y="699064"/>
                    <a:pt x="29426" y="707637"/>
                  </a:cubicBezTo>
                  <a:cubicBezTo>
                    <a:pt x="29426" y="767644"/>
                    <a:pt x="58001" y="834319"/>
                    <a:pt x="38951" y="891469"/>
                  </a:cubicBezTo>
                  <a:cubicBezTo>
                    <a:pt x="67526" y="891469"/>
                    <a:pt x="86576" y="853369"/>
                    <a:pt x="117056" y="857179"/>
                  </a:cubicBezTo>
                  <a:cubicBezTo>
                    <a:pt x="126581" y="855274"/>
                    <a:pt x="137059" y="854322"/>
                    <a:pt x="147536" y="854322"/>
                  </a:cubicBezTo>
                  <a:cubicBezTo>
                    <a:pt x="156109" y="855274"/>
                    <a:pt x="165634" y="857179"/>
                    <a:pt x="174206" y="859084"/>
                  </a:cubicBezTo>
                  <a:cubicBezTo>
                    <a:pt x="256121" y="881944"/>
                    <a:pt x="303746" y="967669"/>
                    <a:pt x="280886" y="1049584"/>
                  </a:cubicBezTo>
                  <a:cubicBezTo>
                    <a:pt x="278981" y="1056252"/>
                    <a:pt x="273266" y="1060062"/>
                    <a:pt x="266599" y="1060062"/>
                  </a:cubicBezTo>
                  <a:cubicBezTo>
                    <a:pt x="258026" y="1059109"/>
                    <a:pt x="253264" y="1050537"/>
                    <a:pt x="255169" y="1042917"/>
                  </a:cubicBezTo>
                  <a:cubicBezTo>
                    <a:pt x="274219" y="974337"/>
                    <a:pt x="235166" y="903852"/>
                    <a:pt x="166586" y="884802"/>
                  </a:cubicBezTo>
                  <a:cubicBezTo>
                    <a:pt x="158014" y="881944"/>
                    <a:pt x="148489" y="880992"/>
                    <a:pt x="139916" y="880039"/>
                  </a:cubicBezTo>
                  <a:cubicBezTo>
                    <a:pt x="131344" y="879087"/>
                    <a:pt x="122771" y="879087"/>
                    <a:pt x="115151" y="880039"/>
                  </a:cubicBezTo>
                  <a:cubicBezTo>
                    <a:pt x="107531" y="880992"/>
                    <a:pt x="99911" y="882897"/>
                    <a:pt x="94196" y="885754"/>
                  </a:cubicBezTo>
                  <a:cubicBezTo>
                    <a:pt x="57049" y="900042"/>
                    <a:pt x="37999" y="938142"/>
                    <a:pt x="29426" y="975289"/>
                  </a:cubicBezTo>
                  <a:cubicBezTo>
                    <a:pt x="27521" y="985767"/>
                    <a:pt x="25616" y="996244"/>
                    <a:pt x="23711" y="1006722"/>
                  </a:cubicBezTo>
                  <a:cubicBezTo>
                    <a:pt x="9424" y="1101019"/>
                    <a:pt x="11329" y="1195317"/>
                    <a:pt x="26569" y="1287709"/>
                  </a:cubicBezTo>
                  <a:cubicBezTo>
                    <a:pt x="26569" y="1302950"/>
                    <a:pt x="26569" y="1312475"/>
                    <a:pt x="26569" y="1312475"/>
                  </a:cubicBezTo>
                  <a:cubicBezTo>
                    <a:pt x="58001" y="1292472"/>
                    <a:pt x="96101" y="1281042"/>
                    <a:pt x="136106" y="1281042"/>
                  </a:cubicBezTo>
                  <a:cubicBezTo>
                    <a:pt x="217069" y="1282947"/>
                    <a:pt x="285649" y="1328667"/>
                    <a:pt x="320891" y="1394389"/>
                  </a:cubicBezTo>
                  <a:close/>
                  <a:moveTo>
                    <a:pt x="721894" y="944809"/>
                  </a:moveTo>
                  <a:cubicBezTo>
                    <a:pt x="793331" y="882897"/>
                    <a:pt x="801904" y="775264"/>
                    <a:pt x="740944" y="702874"/>
                  </a:cubicBezTo>
                  <a:cubicBezTo>
                    <a:pt x="738086" y="700017"/>
                    <a:pt x="736181" y="697159"/>
                    <a:pt x="733324" y="694302"/>
                  </a:cubicBezTo>
                  <a:cubicBezTo>
                    <a:pt x="733324" y="694302"/>
                    <a:pt x="733324" y="694302"/>
                    <a:pt x="733324" y="693349"/>
                  </a:cubicBezTo>
                  <a:lnTo>
                    <a:pt x="752374" y="663822"/>
                  </a:lnTo>
                  <a:cubicBezTo>
                    <a:pt x="752374" y="663822"/>
                    <a:pt x="753326" y="663822"/>
                    <a:pt x="753326" y="663822"/>
                  </a:cubicBezTo>
                  <a:cubicBezTo>
                    <a:pt x="759041" y="668584"/>
                    <a:pt x="763804" y="674299"/>
                    <a:pt x="768566" y="680014"/>
                  </a:cubicBezTo>
                  <a:cubicBezTo>
                    <a:pt x="842861" y="766692"/>
                    <a:pt x="832384" y="896232"/>
                    <a:pt x="746659" y="970527"/>
                  </a:cubicBezTo>
                  <a:cubicBezTo>
                    <a:pt x="739991" y="976242"/>
                    <a:pt x="729514" y="977194"/>
                    <a:pt x="722846" y="971479"/>
                  </a:cubicBezTo>
                  <a:cubicBezTo>
                    <a:pt x="713321" y="963859"/>
                    <a:pt x="714274" y="951477"/>
                    <a:pt x="721894" y="944809"/>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5699259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4D4C23-81FB-460B-A16B-715818231E42}"/>
              </a:ext>
            </a:extLst>
          </p:cNvPr>
          <p:cNvSpPr>
            <a:spLocks noGrp="1"/>
          </p:cNvSpPr>
          <p:nvPr>
            <p:ph type="body" sz="quarter" idx="10"/>
          </p:nvPr>
        </p:nvSpPr>
        <p:spPr/>
        <p:txBody>
          <a:bodyPr/>
          <a:lstStyle/>
          <a:p>
            <a:r>
              <a:rPr lang="en-US" dirty="0"/>
              <a:t>Infographic Style</a:t>
            </a:r>
          </a:p>
        </p:txBody>
      </p:sp>
      <p:cxnSp>
        <p:nvCxnSpPr>
          <p:cNvPr id="91" name="Straight Arrow Connector 90">
            <a:extLst>
              <a:ext uri="{FF2B5EF4-FFF2-40B4-BE49-F238E27FC236}">
                <a16:creationId xmlns:a16="http://schemas.microsoft.com/office/drawing/2014/main" id="{4F53AC23-816A-4DE3-B27A-94744CB01133}"/>
              </a:ext>
            </a:extLst>
          </p:cNvPr>
          <p:cNvCxnSpPr>
            <a:cxnSpLocks/>
            <a:stCxn id="97" idx="6"/>
            <a:endCxn id="98" idx="3"/>
          </p:cNvCxnSpPr>
          <p:nvPr/>
        </p:nvCxnSpPr>
        <p:spPr>
          <a:xfrm flipV="1">
            <a:off x="8345422" y="2178028"/>
            <a:ext cx="1322442" cy="1439318"/>
          </a:xfrm>
          <a:prstGeom prst="straightConnector1">
            <a:avLst/>
          </a:prstGeom>
          <a:ln w="25400">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A3FE2F2E-C24A-4ED9-B873-75A2B25B6BB9}"/>
              </a:ext>
            </a:extLst>
          </p:cNvPr>
          <p:cNvCxnSpPr>
            <a:cxnSpLocks/>
            <a:stCxn id="97" idx="6"/>
            <a:endCxn id="101" idx="2"/>
          </p:cNvCxnSpPr>
          <p:nvPr/>
        </p:nvCxnSpPr>
        <p:spPr>
          <a:xfrm flipV="1">
            <a:off x="8345422" y="3030615"/>
            <a:ext cx="2021413" cy="586731"/>
          </a:xfrm>
          <a:prstGeom prst="straightConnector1">
            <a:avLst/>
          </a:prstGeom>
          <a:ln w="25400">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46C9C88-2FFC-4243-9227-0AA00DDD4989}"/>
              </a:ext>
            </a:extLst>
          </p:cNvPr>
          <p:cNvCxnSpPr>
            <a:cxnSpLocks/>
            <a:stCxn id="97" idx="6"/>
            <a:endCxn id="99" idx="2"/>
          </p:cNvCxnSpPr>
          <p:nvPr/>
        </p:nvCxnSpPr>
        <p:spPr>
          <a:xfrm>
            <a:off x="8345422" y="3617346"/>
            <a:ext cx="2021413" cy="573647"/>
          </a:xfrm>
          <a:prstGeom prst="straightConnector1">
            <a:avLst/>
          </a:prstGeom>
          <a:ln w="25400">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D20C7D3-5B14-4116-8CE1-CC74074815C8}"/>
              </a:ext>
            </a:extLst>
          </p:cNvPr>
          <p:cNvCxnSpPr>
            <a:cxnSpLocks/>
            <a:stCxn id="97" idx="6"/>
            <a:endCxn id="100" idx="1"/>
          </p:cNvCxnSpPr>
          <p:nvPr/>
        </p:nvCxnSpPr>
        <p:spPr>
          <a:xfrm>
            <a:off x="8345422" y="3617346"/>
            <a:ext cx="1322442" cy="1426235"/>
          </a:xfrm>
          <a:prstGeom prst="straightConnector1">
            <a:avLst/>
          </a:prstGeom>
          <a:ln w="25400">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49D9E946-7A71-4F10-8068-05C6F6315809}"/>
              </a:ext>
            </a:extLst>
          </p:cNvPr>
          <p:cNvSpPr/>
          <p:nvPr/>
        </p:nvSpPr>
        <p:spPr>
          <a:xfrm>
            <a:off x="3668237" y="3769724"/>
            <a:ext cx="630965" cy="630965"/>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sp>
        <p:nvSpPr>
          <p:cNvPr id="96" name="Oval 95">
            <a:extLst>
              <a:ext uri="{FF2B5EF4-FFF2-40B4-BE49-F238E27FC236}">
                <a16:creationId xmlns:a16="http://schemas.microsoft.com/office/drawing/2014/main" id="{544F0143-1245-4BBF-A1D4-318A2228FDC1}"/>
              </a:ext>
            </a:extLst>
          </p:cNvPr>
          <p:cNvSpPr/>
          <p:nvPr/>
        </p:nvSpPr>
        <p:spPr>
          <a:xfrm>
            <a:off x="931925" y="3769724"/>
            <a:ext cx="630965" cy="630965"/>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sp>
        <p:nvSpPr>
          <p:cNvPr id="97" name="Oval 96">
            <a:extLst>
              <a:ext uri="{FF2B5EF4-FFF2-40B4-BE49-F238E27FC236}">
                <a16:creationId xmlns:a16="http://schemas.microsoft.com/office/drawing/2014/main" id="{DCA9BD9A-F216-4445-9FEC-B0BFDF982078}"/>
              </a:ext>
            </a:extLst>
          </p:cNvPr>
          <p:cNvSpPr/>
          <p:nvPr/>
        </p:nvSpPr>
        <p:spPr>
          <a:xfrm>
            <a:off x="7023232" y="2956251"/>
            <a:ext cx="1322190" cy="132219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8" name="Oval 97">
            <a:extLst>
              <a:ext uri="{FF2B5EF4-FFF2-40B4-BE49-F238E27FC236}">
                <a16:creationId xmlns:a16="http://schemas.microsoft.com/office/drawing/2014/main" id="{D332D8C6-5DB0-42CA-9C74-C05C2C24E9B6}"/>
              </a:ext>
            </a:extLst>
          </p:cNvPr>
          <p:cNvSpPr/>
          <p:nvPr/>
        </p:nvSpPr>
        <p:spPr>
          <a:xfrm>
            <a:off x="9540373" y="1434955"/>
            <a:ext cx="870564" cy="870564"/>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sp>
        <p:nvSpPr>
          <p:cNvPr id="99" name="Oval 98">
            <a:extLst>
              <a:ext uri="{FF2B5EF4-FFF2-40B4-BE49-F238E27FC236}">
                <a16:creationId xmlns:a16="http://schemas.microsoft.com/office/drawing/2014/main" id="{8D8034BB-A4D2-44D2-AA8F-F7E9DC3E634B}"/>
              </a:ext>
            </a:extLst>
          </p:cNvPr>
          <p:cNvSpPr/>
          <p:nvPr/>
        </p:nvSpPr>
        <p:spPr>
          <a:xfrm>
            <a:off x="10366835" y="3755711"/>
            <a:ext cx="870564" cy="870564"/>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sp>
        <p:nvSpPr>
          <p:cNvPr id="100" name="Oval 99">
            <a:extLst>
              <a:ext uri="{FF2B5EF4-FFF2-40B4-BE49-F238E27FC236}">
                <a16:creationId xmlns:a16="http://schemas.microsoft.com/office/drawing/2014/main" id="{536EF988-FBA5-4990-B8A4-BC1A91FCFD64}"/>
              </a:ext>
            </a:extLst>
          </p:cNvPr>
          <p:cNvSpPr/>
          <p:nvPr/>
        </p:nvSpPr>
        <p:spPr>
          <a:xfrm>
            <a:off x="9540373" y="4916090"/>
            <a:ext cx="870564" cy="870564"/>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sp>
        <p:nvSpPr>
          <p:cNvPr id="101" name="Oval 100">
            <a:extLst>
              <a:ext uri="{FF2B5EF4-FFF2-40B4-BE49-F238E27FC236}">
                <a16:creationId xmlns:a16="http://schemas.microsoft.com/office/drawing/2014/main" id="{0EE84B0A-B108-467C-BE8D-9225D9F77367}"/>
              </a:ext>
            </a:extLst>
          </p:cNvPr>
          <p:cNvSpPr/>
          <p:nvPr/>
        </p:nvSpPr>
        <p:spPr>
          <a:xfrm>
            <a:off x="10366835" y="2595333"/>
            <a:ext cx="870564" cy="870564"/>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grpSp>
        <p:nvGrpSpPr>
          <p:cNvPr id="102" name="Group 101">
            <a:extLst>
              <a:ext uri="{FF2B5EF4-FFF2-40B4-BE49-F238E27FC236}">
                <a16:creationId xmlns:a16="http://schemas.microsoft.com/office/drawing/2014/main" id="{0D311DE8-D25C-4993-AA0A-4BCE9B05CC99}"/>
              </a:ext>
            </a:extLst>
          </p:cNvPr>
          <p:cNvGrpSpPr/>
          <p:nvPr/>
        </p:nvGrpSpPr>
        <p:grpSpPr>
          <a:xfrm>
            <a:off x="1630981" y="3652673"/>
            <a:ext cx="1818547" cy="911229"/>
            <a:chOff x="3131840" y="2204864"/>
            <a:chExt cx="3096344" cy="911229"/>
          </a:xfrm>
        </p:grpSpPr>
        <p:sp>
          <p:nvSpPr>
            <p:cNvPr id="103" name="TextBox 102">
              <a:extLst>
                <a:ext uri="{FF2B5EF4-FFF2-40B4-BE49-F238E27FC236}">
                  <a16:creationId xmlns:a16="http://schemas.microsoft.com/office/drawing/2014/main" id="{4A1134F5-67A0-4B7A-A4BF-F21EF1FC3EB1}"/>
                </a:ext>
              </a:extLst>
            </p:cNvPr>
            <p:cNvSpPr txBox="1"/>
            <p:nvPr/>
          </p:nvSpPr>
          <p:spPr>
            <a:xfrm>
              <a:off x="3131840" y="2204864"/>
              <a:ext cx="3096344" cy="307777"/>
            </a:xfrm>
            <a:prstGeom prst="rect">
              <a:avLst/>
            </a:prstGeom>
            <a:noFill/>
          </p:spPr>
          <p:txBody>
            <a:bodyPr wrap="square" rtlCol="0" anchor="ctr">
              <a:spAutoFit/>
            </a:bodyPr>
            <a:lstStyle/>
            <a:p>
              <a:r>
                <a:rPr lang="en-US" altLang="ko-KR" sz="1400" dirty="0">
                  <a:solidFill>
                    <a:schemeClr val="tx1">
                      <a:lumMod val="75000"/>
                      <a:lumOff val="25000"/>
                    </a:schemeClr>
                  </a:solidFill>
                  <a:cs typeface="Arial" pitchFamily="34" charset="0"/>
                </a:rPr>
                <a:t>Text  Here</a:t>
              </a:r>
              <a:endParaRPr lang="ko-KR" altLang="en-US" sz="1400" dirty="0">
                <a:solidFill>
                  <a:schemeClr val="tx1">
                    <a:lumMod val="75000"/>
                    <a:lumOff val="25000"/>
                  </a:schemeClr>
                </a:solidFill>
                <a:cs typeface="Arial" pitchFamily="34" charset="0"/>
              </a:endParaRPr>
            </a:p>
          </p:txBody>
        </p:sp>
        <p:sp>
          <p:nvSpPr>
            <p:cNvPr id="104" name="TextBox 103">
              <a:extLst>
                <a:ext uri="{FF2B5EF4-FFF2-40B4-BE49-F238E27FC236}">
                  <a16:creationId xmlns:a16="http://schemas.microsoft.com/office/drawing/2014/main" id="{D74496A3-5A33-468E-9D1A-04F6E64F7F37}"/>
                </a:ext>
              </a:extLst>
            </p:cNvPr>
            <p:cNvSpPr txBox="1"/>
            <p:nvPr/>
          </p:nvSpPr>
          <p:spPr>
            <a:xfrm>
              <a:off x="3131840" y="2469762"/>
              <a:ext cx="309634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p>
          </p:txBody>
        </p:sp>
      </p:grpSp>
      <p:grpSp>
        <p:nvGrpSpPr>
          <p:cNvPr id="105" name="Group 104">
            <a:extLst>
              <a:ext uri="{FF2B5EF4-FFF2-40B4-BE49-F238E27FC236}">
                <a16:creationId xmlns:a16="http://schemas.microsoft.com/office/drawing/2014/main" id="{788DE35B-33D1-4327-BF4A-1675ECC4B87C}"/>
              </a:ext>
            </a:extLst>
          </p:cNvPr>
          <p:cNvGrpSpPr/>
          <p:nvPr/>
        </p:nvGrpSpPr>
        <p:grpSpPr>
          <a:xfrm>
            <a:off x="4367293" y="3652673"/>
            <a:ext cx="1818547" cy="911229"/>
            <a:chOff x="3131840" y="2204864"/>
            <a:chExt cx="3096344" cy="911229"/>
          </a:xfrm>
        </p:grpSpPr>
        <p:sp>
          <p:nvSpPr>
            <p:cNvPr id="106" name="TextBox 105">
              <a:extLst>
                <a:ext uri="{FF2B5EF4-FFF2-40B4-BE49-F238E27FC236}">
                  <a16:creationId xmlns:a16="http://schemas.microsoft.com/office/drawing/2014/main" id="{BB0ECC79-B389-47A4-9B60-18AEF745FEF6}"/>
                </a:ext>
              </a:extLst>
            </p:cNvPr>
            <p:cNvSpPr txBox="1"/>
            <p:nvPr/>
          </p:nvSpPr>
          <p:spPr>
            <a:xfrm>
              <a:off x="3131840" y="2204864"/>
              <a:ext cx="3096344" cy="307777"/>
            </a:xfrm>
            <a:prstGeom prst="rect">
              <a:avLst/>
            </a:prstGeom>
            <a:noFill/>
          </p:spPr>
          <p:txBody>
            <a:bodyPr wrap="square" rtlCol="0" anchor="ctr">
              <a:spAutoFit/>
            </a:bodyPr>
            <a:lstStyle/>
            <a:p>
              <a:r>
                <a:rPr lang="en-US" altLang="ko-KR" sz="1400" dirty="0">
                  <a:solidFill>
                    <a:schemeClr val="tx1">
                      <a:lumMod val="75000"/>
                      <a:lumOff val="25000"/>
                    </a:schemeClr>
                  </a:solidFill>
                  <a:cs typeface="Arial" pitchFamily="34" charset="0"/>
                </a:rPr>
                <a:t>Text  Here</a:t>
              </a:r>
              <a:endParaRPr lang="ko-KR" altLang="en-US" sz="1400" dirty="0">
                <a:solidFill>
                  <a:schemeClr val="tx1">
                    <a:lumMod val="75000"/>
                    <a:lumOff val="25000"/>
                  </a:schemeClr>
                </a:solidFill>
                <a:cs typeface="Arial" pitchFamily="34" charset="0"/>
              </a:endParaRPr>
            </a:p>
          </p:txBody>
        </p:sp>
        <p:sp>
          <p:nvSpPr>
            <p:cNvPr id="107" name="TextBox 106">
              <a:extLst>
                <a:ext uri="{FF2B5EF4-FFF2-40B4-BE49-F238E27FC236}">
                  <a16:creationId xmlns:a16="http://schemas.microsoft.com/office/drawing/2014/main" id="{47856290-185C-4582-970D-67F9D19574DC}"/>
                </a:ext>
              </a:extLst>
            </p:cNvPr>
            <p:cNvSpPr txBox="1"/>
            <p:nvPr/>
          </p:nvSpPr>
          <p:spPr>
            <a:xfrm>
              <a:off x="3131840" y="2469762"/>
              <a:ext cx="309634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p>
          </p:txBody>
        </p:sp>
      </p:grpSp>
      <p:sp>
        <p:nvSpPr>
          <p:cNvPr id="108" name="Oval 107">
            <a:extLst>
              <a:ext uri="{FF2B5EF4-FFF2-40B4-BE49-F238E27FC236}">
                <a16:creationId xmlns:a16="http://schemas.microsoft.com/office/drawing/2014/main" id="{42F889FF-5B09-4017-8D12-2ED281D252D7}"/>
              </a:ext>
            </a:extLst>
          </p:cNvPr>
          <p:cNvSpPr/>
          <p:nvPr/>
        </p:nvSpPr>
        <p:spPr>
          <a:xfrm>
            <a:off x="3668237" y="4943010"/>
            <a:ext cx="630965" cy="630965"/>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sp>
        <p:nvSpPr>
          <p:cNvPr id="109" name="Oval 108">
            <a:extLst>
              <a:ext uri="{FF2B5EF4-FFF2-40B4-BE49-F238E27FC236}">
                <a16:creationId xmlns:a16="http://schemas.microsoft.com/office/drawing/2014/main" id="{6FBBCC56-F5C4-481B-AC64-3AB444481AE3}"/>
              </a:ext>
            </a:extLst>
          </p:cNvPr>
          <p:cNvSpPr/>
          <p:nvPr/>
        </p:nvSpPr>
        <p:spPr>
          <a:xfrm>
            <a:off x="931925" y="4943010"/>
            <a:ext cx="630965" cy="630965"/>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grpSp>
        <p:nvGrpSpPr>
          <p:cNvPr id="110" name="Group 109">
            <a:extLst>
              <a:ext uri="{FF2B5EF4-FFF2-40B4-BE49-F238E27FC236}">
                <a16:creationId xmlns:a16="http://schemas.microsoft.com/office/drawing/2014/main" id="{DD862FC9-8EFF-4C73-98C9-10A29794A139}"/>
              </a:ext>
            </a:extLst>
          </p:cNvPr>
          <p:cNvGrpSpPr/>
          <p:nvPr/>
        </p:nvGrpSpPr>
        <p:grpSpPr>
          <a:xfrm>
            <a:off x="1630981" y="4810571"/>
            <a:ext cx="1818547" cy="926617"/>
            <a:chOff x="3131840" y="2189476"/>
            <a:chExt cx="3096344" cy="926617"/>
          </a:xfrm>
        </p:grpSpPr>
        <p:sp>
          <p:nvSpPr>
            <p:cNvPr id="111" name="TextBox 110">
              <a:extLst>
                <a:ext uri="{FF2B5EF4-FFF2-40B4-BE49-F238E27FC236}">
                  <a16:creationId xmlns:a16="http://schemas.microsoft.com/office/drawing/2014/main" id="{092B1B8B-88C8-4FCB-BDCD-07F84665A509}"/>
                </a:ext>
              </a:extLst>
            </p:cNvPr>
            <p:cNvSpPr txBox="1"/>
            <p:nvPr/>
          </p:nvSpPr>
          <p:spPr>
            <a:xfrm>
              <a:off x="3131840" y="2189476"/>
              <a:ext cx="3096344" cy="338554"/>
            </a:xfrm>
            <a:prstGeom prst="rect">
              <a:avLst/>
            </a:prstGeom>
            <a:noFill/>
          </p:spPr>
          <p:txBody>
            <a:bodyPr wrap="square" rtlCol="0" anchor="ctr">
              <a:spAutoFit/>
            </a:bodyPr>
            <a:lstStyle/>
            <a:p>
              <a:r>
                <a:rPr lang="en-US" altLang="ko-KR" sz="1600" dirty="0">
                  <a:solidFill>
                    <a:schemeClr val="tx1">
                      <a:lumMod val="75000"/>
                      <a:lumOff val="25000"/>
                    </a:schemeClr>
                  </a:solidFill>
                  <a:cs typeface="Arial" pitchFamily="34" charset="0"/>
                </a:rPr>
                <a:t>Text  Here</a:t>
              </a:r>
              <a:endParaRPr lang="ko-KR" altLang="en-US" sz="1600" dirty="0">
                <a:solidFill>
                  <a:schemeClr val="tx1">
                    <a:lumMod val="75000"/>
                    <a:lumOff val="25000"/>
                  </a:schemeClr>
                </a:solidFill>
                <a:cs typeface="Arial" pitchFamily="34" charset="0"/>
              </a:endParaRPr>
            </a:p>
          </p:txBody>
        </p:sp>
        <p:sp>
          <p:nvSpPr>
            <p:cNvPr id="112" name="TextBox 111">
              <a:extLst>
                <a:ext uri="{FF2B5EF4-FFF2-40B4-BE49-F238E27FC236}">
                  <a16:creationId xmlns:a16="http://schemas.microsoft.com/office/drawing/2014/main" id="{57A0AA9A-B794-4D69-B09C-09835BBB6BF0}"/>
                </a:ext>
              </a:extLst>
            </p:cNvPr>
            <p:cNvSpPr txBox="1"/>
            <p:nvPr/>
          </p:nvSpPr>
          <p:spPr>
            <a:xfrm>
              <a:off x="3131840" y="2469762"/>
              <a:ext cx="309634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p>
          </p:txBody>
        </p:sp>
      </p:grpSp>
      <p:grpSp>
        <p:nvGrpSpPr>
          <p:cNvPr id="113" name="Group 112">
            <a:extLst>
              <a:ext uri="{FF2B5EF4-FFF2-40B4-BE49-F238E27FC236}">
                <a16:creationId xmlns:a16="http://schemas.microsoft.com/office/drawing/2014/main" id="{680C1A6A-FDC3-43AF-A1E9-8C8F5474751C}"/>
              </a:ext>
            </a:extLst>
          </p:cNvPr>
          <p:cNvGrpSpPr/>
          <p:nvPr/>
        </p:nvGrpSpPr>
        <p:grpSpPr>
          <a:xfrm>
            <a:off x="4367293" y="4825959"/>
            <a:ext cx="1818547" cy="911229"/>
            <a:chOff x="3131840" y="2204864"/>
            <a:chExt cx="3096344" cy="911229"/>
          </a:xfrm>
        </p:grpSpPr>
        <p:sp>
          <p:nvSpPr>
            <p:cNvPr id="114" name="TextBox 113">
              <a:extLst>
                <a:ext uri="{FF2B5EF4-FFF2-40B4-BE49-F238E27FC236}">
                  <a16:creationId xmlns:a16="http://schemas.microsoft.com/office/drawing/2014/main" id="{DC93307C-F335-4304-9333-8F01887E27A2}"/>
                </a:ext>
              </a:extLst>
            </p:cNvPr>
            <p:cNvSpPr txBox="1"/>
            <p:nvPr/>
          </p:nvSpPr>
          <p:spPr>
            <a:xfrm>
              <a:off x="3131840" y="2204864"/>
              <a:ext cx="3096344" cy="307777"/>
            </a:xfrm>
            <a:prstGeom prst="rect">
              <a:avLst/>
            </a:prstGeom>
            <a:noFill/>
          </p:spPr>
          <p:txBody>
            <a:bodyPr wrap="square" rtlCol="0" anchor="ctr">
              <a:spAutoFit/>
            </a:bodyPr>
            <a:lstStyle/>
            <a:p>
              <a:r>
                <a:rPr lang="en-US" altLang="ko-KR" sz="1400" dirty="0">
                  <a:solidFill>
                    <a:schemeClr val="tx1">
                      <a:lumMod val="75000"/>
                      <a:lumOff val="25000"/>
                    </a:schemeClr>
                  </a:solidFill>
                  <a:cs typeface="Arial" pitchFamily="34" charset="0"/>
                </a:rPr>
                <a:t>Text  Here</a:t>
              </a:r>
              <a:endParaRPr lang="ko-KR" altLang="en-US" sz="1400" dirty="0">
                <a:solidFill>
                  <a:schemeClr val="tx1">
                    <a:lumMod val="75000"/>
                    <a:lumOff val="25000"/>
                  </a:schemeClr>
                </a:solidFill>
                <a:cs typeface="Arial" pitchFamily="34" charset="0"/>
              </a:endParaRPr>
            </a:p>
          </p:txBody>
        </p:sp>
        <p:sp>
          <p:nvSpPr>
            <p:cNvPr id="115" name="TextBox 114">
              <a:extLst>
                <a:ext uri="{FF2B5EF4-FFF2-40B4-BE49-F238E27FC236}">
                  <a16:creationId xmlns:a16="http://schemas.microsoft.com/office/drawing/2014/main" id="{AC019A28-424D-457A-873A-76F39EA931BC}"/>
                </a:ext>
              </a:extLst>
            </p:cNvPr>
            <p:cNvSpPr txBox="1"/>
            <p:nvPr/>
          </p:nvSpPr>
          <p:spPr>
            <a:xfrm>
              <a:off x="3131840" y="2469762"/>
              <a:ext cx="309634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p>
          </p:txBody>
        </p:sp>
      </p:grpSp>
      <p:grpSp>
        <p:nvGrpSpPr>
          <p:cNvPr id="116" name="Group 115">
            <a:extLst>
              <a:ext uri="{FF2B5EF4-FFF2-40B4-BE49-F238E27FC236}">
                <a16:creationId xmlns:a16="http://schemas.microsoft.com/office/drawing/2014/main" id="{EF4E301B-D4E9-4E13-B8CA-269B4E3944D1}"/>
              </a:ext>
            </a:extLst>
          </p:cNvPr>
          <p:cNvGrpSpPr/>
          <p:nvPr/>
        </p:nvGrpSpPr>
        <p:grpSpPr>
          <a:xfrm>
            <a:off x="1075941" y="1468865"/>
            <a:ext cx="5109899" cy="1477328"/>
            <a:chOff x="3017859" y="4283314"/>
            <a:chExt cx="1249476" cy="1477328"/>
          </a:xfrm>
        </p:grpSpPr>
        <p:sp>
          <p:nvSpPr>
            <p:cNvPr id="117" name="TextBox 116">
              <a:extLst>
                <a:ext uri="{FF2B5EF4-FFF2-40B4-BE49-F238E27FC236}">
                  <a16:creationId xmlns:a16="http://schemas.microsoft.com/office/drawing/2014/main" id="{FED6FCE6-7CE0-47F2-96B8-48AB94E61DA5}"/>
                </a:ext>
              </a:extLst>
            </p:cNvPr>
            <p:cNvSpPr txBox="1"/>
            <p:nvPr/>
          </p:nvSpPr>
          <p:spPr>
            <a:xfrm>
              <a:off x="3017859" y="4560313"/>
              <a:ext cx="1245478" cy="120032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Get a modern PowerPoint  Presentation that is beautifully designed. You can simply impress your audience and add a unique zing and appeal to your Presentations. Easy to change colors, photos and Text. Get a modern PowerPoint  Presentation that is beautifully designed. </a:t>
              </a:r>
              <a:endParaRPr lang="ko-KR" altLang="en-US" sz="1200" dirty="0">
                <a:solidFill>
                  <a:schemeClr val="tx1">
                    <a:lumMod val="75000"/>
                    <a:lumOff val="25000"/>
                  </a:schemeClr>
                </a:solidFill>
                <a:cs typeface="Arial" pitchFamily="34" charset="0"/>
              </a:endParaRPr>
            </a:p>
          </p:txBody>
        </p:sp>
        <p:sp>
          <p:nvSpPr>
            <p:cNvPr id="118" name="TextBox 117">
              <a:extLst>
                <a:ext uri="{FF2B5EF4-FFF2-40B4-BE49-F238E27FC236}">
                  <a16:creationId xmlns:a16="http://schemas.microsoft.com/office/drawing/2014/main" id="{BBA3D0A5-4590-4D07-8CB7-BD30C3352948}"/>
                </a:ext>
              </a:extLst>
            </p:cNvPr>
            <p:cNvSpPr txBox="1"/>
            <p:nvPr/>
          </p:nvSpPr>
          <p:spPr>
            <a:xfrm>
              <a:off x="3017859" y="4283314"/>
              <a:ext cx="1249476"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grpSp>
      <p:sp>
        <p:nvSpPr>
          <p:cNvPr id="119" name="TextBox 118">
            <a:extLst>
              <a:ext uri="{FF2B5EF4-FFF2-40B4-BE49-F238E27FC236}">
                <a16:creationId xmlns:a16="http://schemas.microsoft.com/office/drawing/2014/main" id="{EA3ECEFF-FBE8-4F02-B843-1EF6CDFEF877}"/>
              </a:ext>
            </a:extLst>
          </p:cNvPr>
          <p:cNvSpPr txBox="1"/>
          <p:nvPr/>
        </p:nvSpPr>
        <p:spPr>
          <a:xfrm>
            <a:off x="1075941" y="3213585"/>
            <a:ext cx="1620495"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sp>
        <p:nvSpPr>
          <p:cNvPr id="120" name="Block Arc 14">
            <a:extLst>
              <a:ext uri="{FF2B5EF4-FFF2-40B4-BE49-F238E27FC236}">
                <a16:creationId xmlns:a16="http://schemas.microsoft.com/office/drawing/2014/main" id="{E26EBB16-0BF1-4E9B-A6D9-604B13C52346}"/>
              </a:ext>
            </a:extLst>
          </p:cNvPr>
          <p:cNvSpPr/>
          <p:nvPr/>
        </p:nvSpPr>
        <p:spPr>
          <a:xfrm rot="16200000">
            <a:off x="7391869" y="3315210"/>
            <a:ext cx="603871" cy="60426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21" name="Isosceles Triangle 51">
            <a:extLst>
              <a:ext uri="{FF2B5EF4-FFF2-40B4-BE49-F238E27FC236}">
                <a16:creationId xmlns:a16="http://schemas.microsoft.com/office/drawing/2014/main" id="{0D44217D-1715-4BFB-876B-DBF27566956C}"/>
              </a:ext>
            </a:extLst>
          </p:cNvPr>
          <p:cNvSpPr/>
          <p:nvPr/>
        </p:nvSpPr>
        <p:spPr>
          <a:xfrm>
            <a:off x="9792496" y="1745389"/>
            <a:ext cx="333042" cy="24422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2" name="Rounded Rectangle 6">
            <a:extLst>
              <a:ext uri="{FF2B5EF4-FFF2-40B4-BE49-F238E27FC236}">
                <a16:creationId xmlns:a16="http://schemas.microsoft.com/office/drawing/2014/main" id="{2635EB16-3846-45E7-85B4-94AB480C8972}"/>
              </a:ext>
            </a:extLst>
          </p:cNvPr>
          <p:cNvSpPr/>
          <p:nvPr/>
        </p:nvSpPr>
        <p:spPr>
          <a:xfrm>
            <a:off x="10634202" y="2862717"/>
            <a:ext cx="345998" cy="351772"/>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3" name="Teardrop 1">
            <a:extLst>
              <a:ext uri="{FF2B5EF4-FFF2-40B4-BE49-F238E27FC236}">
                <a16:creationId xmlns:a16="http://schemas.microsoft.com/office/drawing/2014/main" id="{E0D5C947-CA17-470F-919D-3ABB9A57EA6D}"/>
              </a:ext>
            </a:extLst>
          </p:cNvPr>
          <p:cNvSpPr/>
          <p:nvPr/>
        </p:nvSpPr>
        <p:spPr>
          <a:xfrm rot="18805991">
            <a:off x="10637542" y="4004527"/>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24" name="Rounded Rectangle 27">
            <a:extLst>
              <a:ext uri="{FF2B5EF4-FFF2-40B4-BE49-F238E27FC236}">
                <a16:creationId xmlns:a16="http://schemas.microsoft.com/office/drawing/2014/main" id="{6AF4D26C-A3D7-49BD-8F95-F0ACDF0B778C}"/>
              </a:ext>
            </a:extLst>
          </p:cNvPr>
          <p:cNvSpPr/>
          <p:nvPr/>
        </p:nvSpPr>
        <p:spPr>
          <a:xfrm>
            <a:off x="9802457" y="5218333"/>
            <a:ext cx="346396" cy="2660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5" name="Isosceles Triangle 51">
            <a:extLst>
              <a:ext uri="{FF2B5EF4-FFF2-40B4-BE49-F238E27FC236}">
                <a16:creationId xmlns:a16="http://schemas.microsoft.com/office/drawing/2014/main" id="{A69FCEBA-BDE2-4470-AD4D-094E8C0FD31D}"/>
              </a:ext>
            </a:extLst>
          </p:cNvPr>
          <p:cNvSpPr/>
          <p:nvPr/>
        </p:nvSpPr>
        <p:spPr>
          <a:xfrm>
            <a:off x="1073082" y="3958043"/>
            <a:ext cx="333042" cy="24422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6" name="Rounded Rectangle 6">
            <a:extLst>
              <a:ext uri="{FF2B5EF4-FFF2-40B4-BE49-F238E27FC236}">
                <a16:creationId xmlns:a16="http://schemas.microsoft.com/office/drawing/2014/main" id="{0FFAF79A-1F4E-4EB4-9E37-277EAEDCF7E0}"/>
              </a:ext>
            </a:extLst>
          </p:cNvPr>
          <p:cNvSpPr/>
          <p:nvPr/>
        </p:nvSpPr>
        <p:spPr>
          <a:xfrm>
            <a:off x="3827112" y="3917571"/>
            <a:ext cx="345998" cy="351772"/>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7" name="Teardrop 1">
            <a:extLst>
              <a:ext uri="{FF2B5EF4-FFF2-40B4-BE49-F238E27FC236}">
                <a16:creationId xmlns:a16="http://schemas.microsoft.com/office/drawing/2014/main" id="{847587CC-7E09-49CD-96C8-80545427932B}"/>
              </a:ext>
            </a:extLst>
          </p:cNvPr>
          <p:cNvSpPr/>
          <p:nvPr/>
        </p:nvSpPr>
        <p:spPr>
          <a:xfrm rot="18805991">
            <a:off x="3798904" y="5078187"/>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28" name="Rounded Rectangle 27">
            <a:extLst>
              <a:ext uri="{FF2B5EF4-FFF2-40B4-BE49-F238E27FC236}">
                <a16:creationId xmlns:a16="http://schemas.microsoft.com/office/drawing/2014/main" id="{B873B5FA-57B3-4D17-BF0A-2F20699D4A38}"/>
              </a:ext>
            </a:extLst>
          </p:cNvPr>
          <p:cNvSpPr/>
          <p:nvPr/>
        </p:nvSpPr>
        <p:spPr>
          <a:xfrm>
            <a:off x="1075523" y="5125452"/>
            <a:ext cx="346396" cy="2660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90978943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6CCC7F-C86B-4A63-BF48-C7A20F380B2C}"/>
              </a:ext>
            </a:extLst>
          </p:cNvPr>
          <p:cNvSpPr>
            <a:spLocks noGrp="1"/>
          </p:cNvSpPr>
          <p:nvPr>
            <p:ph type="body" sz="quarter" idx="10"/>
          </p:nvPr>
        </p:nvSpPr>
        <p:spPr/>
        <p:txBody>
          <a:bodyPr/>
          <a:lstStyle/>
          <a:p>
            <a:r>
              <a:rPr lang="en-US" dirty="0"/>
              <a:t>Infographic Style</a:t>
            </a:r>
          </a:p>
        </p:txBody>
      </p:sp>
      <p:grpSp>
        <p:nvGrpSpPr>
          <p:cNvPr id="7" name="Group 6">
            <a:extLst>
              <a:ext uri="{FF2B5EF4-FFF2-40B4-BE49-F238E27FC236}">
                <a16:creationId xmlns:a16="http://schemas.microsoft.com/office/drawing/2014/main" id="{56876195-E054-4432-A774-7E2BB9D10397}"/>
              </a:ext>
            </a:extLst>
          </p:cNvPr>
          <p:cNvGrpSpPr/>
          <p:nvPr/>
        </p:nvGrpSpPr>
        <p:grpSpPr>
          <a:xfrm>
            <a:off x="4226167" y="1894285"/>
            <a:ext cx="3880338" cy="4261848"/>
            <a:chOff x="5369718" y="2683668"/>
            <a:chExt cx="1452563" cy="1595377"/>
          </a:xfrm>
        </p:grpSpPr>
        <p:sp>
          <p:nvSpPr>
            <p:cNvPr id="8" name="Freeform: Shape 7">
              <a:extLst>
                <a:ext uri="{FF2B5EF4-FFF2-40B4-BE49-F238E27FC236}">
                  <a16:creationId xmlns:a16="http://schemas.microsoft.com/office/drawing/2014/main" id="{C9241BD8-6556-4E2C-B895-FCE53BD2AED0}"/>
                </a:ext>
              </a:extLst>
            </p:cNvPr>
            <p:cNvSpPr/>
            <p:nvPr/>
          </p:nvSpPr>
          <p:spPr>
            <a:xfrm>
              <a:off x="6075509" y="4015008"/>
              <a:ext cx="264037" cy="264037"/>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52A1169D-927F-46FE-BC59-386CC21D789D}"/>
                </a:ext>
              </a:extLst>
            </p:cNvPr>
            <p:cNvSpPr/>
            <p:nvPr/>
          </p:nvSpPr>
          <p:spPr>
            <a:xfrm>
              <a:off x="5820521" y="4015008"/>
              <a:ext cx="264037" cy="264037"/>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42DD6F4-9229-4F09-89D2-AE61AA686A8C}"/>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2C28B7F-E812-4E85-9254-D8AFCE57AD4F}"/>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EDF585F-51B6-460C-9639-6F654869D21E}"/>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4BFF45F-3123-46B5-8BAB-66EEFF74854D}"/>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CE4215C-F238-4074-8566-066F4BB5499A}"/>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452315B-BF12-46F9-9CB7-88BF733DBDBC}"/>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C7FEAB0-01AF-4BB5-B68D-C312D06F6193}"/>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00F6227-1FD1-49E1-BC0D-7F773CAFA52B}"/>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C53492B7-4E2F-44BE-BED4-66FBF7CB9E5B}"/>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4536104-7164-4358-9D90-8A4E16515F29}"/>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1AB1D94-074A-4C6B-93C2-777DAD2C5FEA}"/>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D9FCD37-8F8E-4B06-A3A4-7C68D84421DD}"/>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D9526B5-9BE8-4E09-A91A-B72E56E25927}"/>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E6E10C0-13B9-41B9-B50A-27F0F16144EC}"/>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1AE99C5-BD87-45B9-9CB8-68ECDF4356F9}"/>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325DCB3-D5B0-4BC1-B216-EBDAD79759CB}"/>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ACFB5E71-AD5B-4955-9ABD-C527A3BC5124}"/>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9B7EB1D-CDB7-4B0F-959B-463731427B20}"/>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7FD3780D-7D85-4A55-9081-7CAA313564B1}"/>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9A00F5A-29BF-4BE8-9981-002BC0FA48C8}"/>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025F13D-DA21-40A9-8EC5-76362F59C6F9}"/>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7D241EF-D072-477B-847D-B9D7812A2062}"/>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AD90D11-4718-49AA-A45E-BB32DCB8285E}"/>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E17D256-B342-4E37-9406-2AA05E8DA6E7}"/>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sp>
        <p:nvSpPr>
          <p:cNvPr id="44" name="Freeform 14">
            <a:extLst>
              <a:ext uri="{FF2B5EF4-FFF2-40B4-BE49-F238E27FC236}">
                <a16:creationId xmlns:a16="http://schemas.microsoft.com/office/drawing/2014/main" id="{2E11B857-74CB-4115-9CDF-C2D1BCC2F6A5}"/>
              </a:ext>
            </a:extLst>
          </p:cNvPr>
          <p:cNvSpPr/>
          <p:nvPr/>
        </p:nvSpPr>
        <p:spPr>
          <a:xfrm flipV="1">
            <a:off x="1697305" y="2044925"/>
            <a:ext cx="2812211" cy="940280"/>
          </a:xfrm>
          <a:custGeom>
            <a:avLst/>
            <a:gdLst>
              <a:gd name="connsiteX0" fmla="*/ 2812211 w 2812211"/>
              <a:gd name="connsiteY0" fmla="*/ 0 h 940280"/>
              <a:gd name="connsiteX1" fmla="*/ 1949570 w 2812211"/>
              <a:gd name="connsiteY1" fmla="*/ 940280 h 940280"/>
              <a:gd name="connsiteX2" fmla="*/ 0 w 2812211"/>
              <a:gd name="connsiteY2" fmla="*/ 940280 h 940280"/>
            </a:gdLst>
            <a:ahLst/>
            <a:cxnLst>
              <a:cxn ang="0">
                <a:pos x="connsiteX0" y="connsiteY0"/>
              </a:cxn>
              <a:cxn ang="0">
                <a:pos x="connsiteX1" y="connsiteY1"/>
              </a:cxn>
              <a:cxn ang="0">
                <a:pos x="connsiteX2" y="connsiteY2"/>
              </a:cxn>
            </a:cxnLst>
            <a:rect l="l" t="t" r="r" b="b"/>
            <a:pathLst>
              <a:path w="2812211" h="940280">
                <a:moveTo>
                  <a:pt x="2812211" y="0"/>
                </a:moveTo>
                <a:lnTo>
                  <a:pt x="1949570" y="940280"/>
                </a:lnTo>
                <a:lnTo>
                  <a:pt x="0" y="940280"/>
                </a:lnTo>
              </a:path>
            </a:pathLst>
          </a:custGeom>
          <a:ln w="508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sp>
        <p:nvSpPr>
          <p:cNvPr id="45" name="Freeform 13">
            <a:extLst>
              <a:ext uri="{FF2B5EF4-FFF2-40B4-BE49-F238E27FC236}">
                <a16:creationId xmlns:a16="http://schemas.microsoft.com/office/drawing/2014/main" id="{D20AA7F7-2723-4B5C-B109-F66EC3D7DE60}"/>
              </a:ext>
            </a:extLst>
          </p:cNvPr>
          <p:cNvSpPr/>
          <p:nvPr/>
        </p:nvSpPr>
        <p:spPr>
          <a:xfrm flipV="1">
            <a:off x="7826612" y="5082010"/>
            <a:ext cx="2631058" cy="936000"/>
          </a:xfrm>
          <a:custGeom>
            <a:avLst/>
            <a:gdLst>
              <a:gd name="connsiteX0" fmla="*/ 0 w 2631057"/>
              <a:gd name="connsiteY0" fmla="*/ 793631 h 793631"/>
              <a:gd name="connsiteX1" fmla="*/ 603849 w 2631057"/>
              <a:gd name="connsiteY1" fmla="*/ 0 h 793631"/>
              <a:gd name="connsiteX2" fmla="*/ 2631057 w 2631057"/>
              <a:gd name="connsiteY2" fmla="*/ 0 h 793631"/>
            </a:gdLst>
            <a:ahLst/>
            <a:cxnLst>
              <a:cxn ang="0">
                <a:pos x="connsiteX0" y="connsiteY0"/>
              </a:cxn>
              <a:cxn ang="0">
                <a:pos x="connsiteX1" y="connsiteY1"/>
              </a:cxn>
              <a:cxn ang="0">
                <a:pos x="connsiteX2" y="connsiteY2"/>
              </a:cxn>
            </a:cxnLst>
            <a:rect l="l" t="t" r="r" b="b"/>
            <a:pathLst>
              <a:path w="2631057" h="793631">
                <a:moveTo>
                  <a:pt x="0" y="793631"/>
                </a:moveTo>
                <a:lnTo>
                  <a:pt x="603849" y="0"/>
                </a:lnTo>
                <a:lnTo>
                  <a:pt x="2631057" y="0"/>
                </a:lnTo>
              </a:path>
            </a:pathLst>
          </a:custGeom>
          <a:ln w="4762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grpSp>
        <p:nvGrpSpPr>
          <p:cNvPr id="46" name="Group 45">
            <a:extLst>
              <a:ext uri="{FF2B5EF4-FFF2-40B4-BE49-F238E27FC236}">
                <a16:creationId xmlns:a16="http://schemas.microsoft.com/office/drawing/2014/main" id="{4BDABA86-4F6E-45D5-BEDF-A37F3F172C06}"/>
              </a:ext>
            </a:extLst>
          </p:cNvPr>
          <p:cNvGrpSpPr/>
          <p:nvPr/>
        </p:nvGrpSpPr>
        <p:grpSpPr>
          <a:xfrm>
            <a:off x="8526212" y="4966278"/>
            <a:ext cx="2808000" cy="969028"/>
            <a:chOff x="5652121" y="1872653"/>
            <a:chExt cx="2448361" cy="969028"/>
          </a:xfrm>
        </p:grpSpPr>
        <p:sp>
          <p:nvSpPr>
            <p:cNvPr id="47" name="Rectangle 46">
              <a:extLst>
                <a:ext uri="{FF2B5EF4-FFF2-40B4-BE49-F238E27FC236}">
                  <a16:creationId xmlns:a16="http://schemas.microsoft.com/office/drawing/2014/main" id="{962CA624-AB1F-4E16-8088-65DF56B74DFD}"/>
                </a:ext>
              </a:extLst>
            </p:cNvPr>
            <p:cNvSpPr/>
            <p:nvPr/>
          </p:nvSpPr>
          <p:spPr>
            <a:xfrm>
              <a:off x="5652121" y="2195350"/>
              <a:ext cx="2448360" cy="646331"/>
            </a:xfrm>
            <a:prstGeom prst="rect">
              <a:avLst/>
            </a:prstGeom>
          </p:spPr>
          <p:txBody>
            <a:bodyPr wrap="square">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48" name="TextBox 47">
              <a:extLst>
                <a:ext uri="{FF2B5EF4-FFF2-40B4-BE49-F238E27FC236}">
                  <a16:creationId xmlns:a16="http://schemas.microsoft.com/office/drawing/2014/main" id="{8C42B32B-E769-4FF0-A4C9-DF77AAEBE5CA}"/>
                </a:ext>
              </a:extLst>
            </p:cNvPr>
            <p:cNvSpPr txBox="1"/>
            <p:nvPr/>
          </p:nvSpPr>
          <p:spPr>
            <a:xfrm>
              <a:off x="5652121" y="1872653"/>
              <a:ext cx="2448361"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grpSp>
      <p:grpSp>
        <p:nvGrpSpPr>
          <p:cNvPr id="49" name="Group 48">
            <a:extLst>
              <a:ext uri="{FF2B5EF4-FFF2-40B4-BE49-F238E27FC236}">
                <a16:creationId xmlns:a16="http://schemas.microsoft.com/office/drawing/2014/main" id="{7C89D1B8-A5D0-4802-9C7F-CA654CCD2723}"/>
              </a:ext>
            </a:extLst>
          </p:cNvPr>
          <p:cNvGrpSpPr/>
          <p:nvPr/>
        </p:nvGrpSpPr>
        <p:grpSpPr>
          <a:xfrm>
            <a:off x="777559" y="2126666"/>
            <a:ext cx="2812211" cy="969028"/>
            <a:chOff x="5652121" y="1872653"/>
            <a:chExt cx="2448361" cy="969028"/>
          </a:xfrm>
        </p:grpSpPr>
        <p:sp>
          <p:nvSpPr>
            <p:cNvPr id="50" name="Rectangle 49">
              <a:extLst>
                <a:ext uri="{FF2B5EF4-FFF2-40B4-BE49-F238E27FC236}">
                  <a16:creationId xmlns:a16="http://schemas.microsoft.com/office/drawing/2014/main" id="{743E8C94-61F1-483B-89A7-36F68DF35AAE}"/>
                </a:ext>
              </a:extLst>
            </p:cNvPr>
            <p:cNvSpPr/>
            <p:nvPr/>
          </p:nvSpPr>
          <p:spPr>
            <a:xfrm>
              <a:off x="5652121" y="2195350"/>
              <a:ext cx="2448360" cy="646331"/>
            </a:xfrm>
            <a:prstGeom prst="rect">
              <a:avLst/>
            </a:prstGeom>
          </p:spPr>
          <p:txBody>
            <a:bodyPr wrap="square">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51" name="TextBox 50">
              <a:extLst>
                <a:ext uri="{FF2B5EF4-FFF2-40B4-BE49-F238E27FC236}">
                  <a16:creationId xmlns:a16="http://schemas.microsoft.com/office/drawing/2014/main" id="{60FC366F-CDC4-4B27-A518-215C6BA19ED9}"/>
                </a:ext>
              </a:extLst>
            </p:cNvPr>
            <p:cNvSpPr txBox="1"/>
            <p:nvPr/>
          </p:nvSpPr>
          <p:spPr>
            <a:xfrm>
              <a:off x="5652121" y="1872653"/>
              <a:ext cx="2448361"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grpSp>
      <p:sp>
        <p:nvSpPr>
          <p:cNvPr id="52" name="TextBox 51">
            <a:extLst>
              <a:ext uri="{FF2B5EF4-FFF2-40B4-BE49-F238E27FC236}">
                <a16:creationId xmlns:a16="http://schemas.microsoft.com/office/drawing/2014/main" id="{4003DEEE-2595-450B-A71D-2CB1733FEB37}"/>
              </a:ext>
            </a:extLst>
          </p:cNvPr>
          <p:cNvSpPr txBox="1"/>
          <p:nvPr/>
        </p:nvSpPr>
        <p:spPr>
          <a:xfrm>
            <a:off x="8113002" y="1822276"/>
            <a:ext cx="3291547" cy="1077218"/>
          </a:xfrm>
          <a:prstGeom prst="rect">
            <a:avLst/>
          </a:prstGeom>
          <a:noFill/>
        </p:spPr>
        <p:txBody>
          <a:bodyPr wrap="square" rtlCol="0" anchor="ctr">
            <a:spAutoFit/>
          </a:bodyPr>
          <a:lstStyle/>
          <a:p>
            <a:pPr algn="r"/>
            <a:r>
              <a:rPr lang="en-GB" altLang="ko-KR" sz="3200" b="1" dirty="0">
                <a:solidFill>
                  <a:schemeClr val="tx1">
                    <a:lumMod val="85000"/>
                    <a:lumOff val="15000"/>
                  </a:schemeClr>
                </a:solidFill>
                <a:cs typeface="Arial" pitchFamily="34" charset="0"/>
              </a:rPr>
              <a:t>ALLPPT Layout Clean Slide</a:t>
            </a:r>
            <a:endParaRPr lang="ko-KR" altLang="en-US" sz="3200" b="1" dirty="0">
              <a:solidFill>
                <a:schemeClr val="tx1">
                  <a:lumMod val="85000"/>
                  <a:lumOff val="15000"/>
                </a:schemeClr>
              </a:solidFill>
              <a:cs typeface="Arial" pitchFamily="34" charset="0"/>
            </a:endParaRPr>
          </a:p>
        </p:txBody>
      </p:sp>
      <p:sp>
        <p:nvSpPr>
          <p:cNvPr id="39" name="TextBox 38">
            <a:extLst>
              <a:ext uri="{FF2B5EF4-FFF2-40B4-BE49-F238E27FC236}">
                <a16:creationId xmlns:a16="http://schemas.microsoft.com/office/drawing/2014/main" id="{016F62B6-290D-4E60-B66B-DE1374267077}"/>
              </a:ext>
            </a:extLst>
          </p:cNvPr>
          <p:cNvSpPr txBox="1"/>
          <p:nvPr/>
        </p:nvSpPr>
        <p:spPr>
          <a:xfrm>
            <a:off x="777559" y="4968078"/>
            <a:ext cx="4070957" cy="1200329"/>
          </a:xfrm>
          <a:prstGeom prst="rect">
            <a:avLst/>
          </a:prstGeom>
          <a:noFill/>
        </p:spPr>
        <p:txBody>
          <a:bodyPr wrap="square" rtlCol="0" anchor="ctr">
            <a:spAutoFit/>
          </a:bodyPr>
          <a:lstStyle/>
          <a:p>
            <a:r>
              <a:rPr lang="en-US" altLang="ko-KR" sz="3600" b="1" dirty="0">
                <a:solidFill>
                  <a:schemeClr val="tx1">
                    <a:lumMod val="85000"/>
                    <a:lumOff val="15000"/>
                  </a:schemeClr>
                </a:solidFill>
                <a:cs typeface="Arial" pitchFamily="34" charset="0"/>
              </a:rPr>
              <a:t>Awesome</a:t>
            </a:r>
          </a:p>
          <a:p>
            <a:r>
              <a:rPr lang="en-GB" altLang="ko-KR" sz="3600" b="1" dirty="0">
                <a:solidFill>
                  <a:schemeClr val="tx1">
                    <a:lumMod val="85000"/>
                    <a:lumOff val="15000"/>
                  </a:schemeClr>
                </a:solidFill>
                <a:cs typeface="Arial" pitchFamily="34" charset="0"/>
              </a:rPr>
              <a:t>P</a:t>
            </a:r>
            <a:r>
              <a:rPr lang="en-US" altLang="ko-KR" sz="3600" b="1" dirty="0" err="1">
                <a:solidFill>
                  <a:schemeClr val="tx1">
                    <a:lumMod val="85000"/>
                    <a:lumOff val="15000"/>
                  </a:schemeClr>
                </a:solidFill>
                <a:cs typeface="Arial" pitchFamily="34" charset="0"/>
              </a:rPr>
              <a:t>resentation</a:t>
            </a:r>
            <a:endParaRPr lang="en-US" altLang="ko-KR" sz="3600" b="1" dirty="0">
              <a:solidFill>
                <a:schemeClr val="tx1">
                  <a:lumMod val="85000"/>
                  <a:lumOff val="15000"/>
                </a:schemeClr>
              </a:solidFill>
              <a:cs typeface="Arial" pitchFamily="34" charset="0"/>
            </a:endParaRPr>
          </a:p>
        </p:txBody>
      </p:sp>
    </p:spTree>
    <p:extLst>
      <p:ext uri="{BB962C8B-B14F-4D97-AF65-F5344CB8AC3E}">
        <p14:creationId xmlns:p14="http://schemas.microsoft.com/office/powerpoint/2010/main" val="265352161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B6670E60-B09E-4B8A-AE01-A9BDBAD672DB}"/>
              </a:ext>
            </a:extLst>
          </p:cNvPr>
          <p:cNvSpPr txBox="1"/>
          <p:nvPr/>
        </p:nvSpPr>
        <p:spPr>
          <a:xfrm>
            <a:off x="952728" y="629303"/>
            <a:ext cx="3433328" cy="769441"/>
          </a:xfrm>
          <a:prstGeom prst="rect">
            <a:avLst/>
          </a:prstGeom>
          <a:noFill/>
        </p:spPr>
        <p:txBody>
          <a:bodyPr wrap="square" rtlCol="0" anchor="ctr">
            <a:spAutoFit/>
          </a:bodyPr>
          <a:lstStyle/>
          <a:p>
            <a:pPr algn="dist"/>
            <a:r>
              <a:rPr lang="en-US" sz="4400" dirty="0">
                <a:solidFill>
                  <a:schemeClr val="tx1">
                    <a:lumMod val="75000"/>
                    <a:lumOff val="25000"/>
                  </a:schemeClr>
                </a:solidFill>
              </a:rPr>
              <a:t>ARTIFICIAL</a:t>
            </a:r>
          </a:p>
        </p:txBody>
      </p:sp>
      <p:sp>
        <p:nvSpPr>
          <p:cNvPr id="22" name="TextBox 21">
            <a:extLst>
              <a:ext uri="{FF2B5EF4-FFF2-40B4-BE49-F238E27FC236}">
                <a16:creationId xmlns:a16="http://schemas.microsoft.com/office/drawing/2014/main" id="{5A559FC1-FAC5-4D0C-9D28-A3F739D60C03}"/>
              </a:ext>
            </a:extLst>
          </p:cNvPr>
          <p:cNvSpPr txBox="1"/>
          <p:nvPr/>
        </p:nvSpPr>
        <p:spPr>
          <a:xfrm>
            <a:off x="952728" y="1325285"/>
            <a:ext cx="3433328" cy="584775"/>
          </a:xfrm>
          <a:prstGeom prst="rect">
            <a:avLst/>
          </a:prstGeom>
          <a:noFill/>
        </p:spPr>
        <p:txBody>
          <a:bodyPr wrap="square" rtlCol="0" anchor="ctr">
            <a:spAutoFit/>
          </a:bodyPr>
          <a:lstStyle/>
          <a:p>
            <a:pPr algn="dist"/>
            <a:r>
              <a:rPr lang="en-US" sz="3200" dirty="0">
                <a:solidFill>
                  <a:schemeClr val="tx1">
                    <a:lumMod val="75000"/>
                    <a:lumOff val="25000"/>
                  </a:schemeClr>
                </a:solidFill>
              </a:rPr>
              <a:t>INTELLIGENCE</a:t>
            </a:r>
          </a:p>
        </p:txBody>
      </p:sp>
      <p:sp>
        <p:nvSpPr>
          <p:cNvPr id="23" name="TextBox 22">
            <a:extLst>
              <a:ext uri="{FF2B5EF4-FFF2-40B4-BE49-F238E27FC236}">
                <a16:creationId xmlns:a16="http://schemas.microsoft.com/office/drawing/2014/main" id="{90274BAE-95AB-493C-BC1A-80206697520B}"/>
              </a:ext>
            </a:extLst>
          </p:cNvPr>
          <p:cNvSpPr txBox="1"/>
          <p:nvPr/>
        </p:nvSpPr>
        <p:spPr>
          <a:xfrm>
            <a:off x="1001971" y="2282876"/>
            <a:ext cx="3289439" cy="646331"/>
          </a:xfrm>
          <a:prstGeom prst="rect">
            <a:avLst/>
          </a:prstGeom>
          <a:noFill/>
        </p:spPr>
        <p:txBody>
          <a:bodyPr wrap="square" rtlCol="0" anchor="ctr">
            <a:spAutoFit/>
          </a:bodyPr>
          <a:lstStyle/>
          <a:p>
            <a:r>
              <a:rPr lang="en-GB" altLang="ko-KR" b="1" dirty="0">
                <a:solidFill>
                  <a:schemeClr val="tx1">
                    <a:lumMod val="75000"/>
                    <a:lumOff val="25000"/>
                  </a:schemeClr>
                </a:solidFill>
                <a:cs typeface="Arial" pitchFamily="34" charset="0"/>
              </a:rPr>
              <a:t>ALLPPT Layout Clean Text Slide for your Presentation</a:t>
            </a:r>
            <a:endParaRPr lang="ko-KR" altLang="en-US" b="1" dirty="0">
              <a:solidFill>
                <a:schemeClr val="tx1">
                  <a:lumMod val="75000"/>
                  <a:lumOff val="25000"/>
                </a:schemeClr>
              </a:solidFill>
              <a:cs typeface="Arial" pitchFamily="34" charset="0"/>
            </a:endParaRPr>
          </a:p>
        </p:txBody>
      </p:sp>
      <p:sp>
        <p:nvSpPr>
          <p:cNvPr id="26" name="Rectangle 25">
            <a:extLst>
              <a:ext uri="{FF2B5EF4-FFF2-40B4-BE49-F238E27FC236}">
                <a16:creationId xmlns:a16="http://schemas.microsoft.com/office/drawing/2014/main" id="{D9AA2C50-F75E-4DD9-9614-6FAFD03B75EA}"/>
              </a:ext>
            </a:extLst>
          </p:cNvPr>
          <p:cNvSpPr/>
          <p:nvPr/>
        </p:nvSpPr>
        <p:spPr>
          <a:xfrm>
            <a:off x="1001971" y="1993137"/>
            <a:ext cx="3383280" cy="636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8" name="TextBox 27">
            <a:extLst>
              <a:ext uri="{FF2B5EF4-FFF2-40B4-BE49-F238E27FC236}">
                <a16:creationId xmlns:a16="http://schemas.microsoft.com/office/drawing/2014/main" id="{799B3F5C-4523-4B91-B7C7-6BB84FEA4DA1}"/>
              </a:ext>
            </a:extLst>
          </p:cNvPr>
          <p:cNvSpPr txBox="1"/>
          <p:nvPr/>
        </p:nvSpPr>
        <p:spPr>
          <a:xfrm>
            <a:off x="1001971" y="3901056"/>
            <a:ext cx="1284029" cy="369332"/>
          </a:xfrm>
          <a:prstGeom prst="rect">
            <a:avLst/>
          </a:prstGeom>
          <a:solidFill>
            <a:schemeClr val="accent4"/>
          </a:solidFill>
        </p:spPr>
        <p:txBody>
          <a:bodyPr wrap="square" rtlCol="0" anchor="ctr">
            <a:spAutoFit/>
          </a:bodyPr>
          <a:lstStyle/>
          <a:p>
            <a:pPr algn="ctr"/>
            <a:r>
              <a:rPr lang="en-GB" altLang="ko-KR" b="1" dirty="0">
                <a:solidFill>
                  <a:schemeClr val="bg1"/>
                </a:solidFill>
                <a:cs typeface="Arial" pitchFamily="34" charset="0"/>
              </a:rPr>
              <a:t>ALLPPT</a:t>
            </a:r>
            <a:endParaRPr lang="ko-KR" altLang="en-US" b="1" dirty="0">
              <a:solidFill>
                <a:schemeClr val="bg1"/>
              </a:solidFill>
              <a:cs typeface="Arial" pitchFamily="34" charset="0"/>
            </a:endParaRPr>
          </a:p>
        </p:txBody>
      </p:sp>
      <p:sp>
        <p:nvSpPr>
          <p:cNvPr id="29" name="TextBox 28">
            <a:extLst>
              <a:ext uri="{FF2B5EF4-FFF2-40B4-BE49-F238E27FC236}">
                <a16:creationId xmlns:a16="http://schemas.microsoft.com/office/drawing/2014/main" id="{696780D7-95FC-472E-82B8-F83641D1FEB0}"/>
              </a:ext>
            </a:extLst>
          </p:cNvPr>
          <p:cNvSpPr txBox="1"/>
          <p:nvPr/>
        </p:nvSpPr>
        <p:spPr>
          <a:xfrm>
            <a:off x="952728" y="4378570"/>
            <a:ext cx="4463334" cy="1754326"/>
          </a:xfrm>
          <a:prstGeom prst="rect">
            <a:avLst/>
          </a:prstGeom>
          <a:noFill/>
        </p:spPr>
        <p:txBody>
          <a:bodyPr wrap="square" rtlCol="0">
            <a:spAutoFit/>
          </a:bodyPr>
          <a:lstStyle/>
          <a:p>
            <a:r>
              <a:rPr lang="en-US" altLang="ko-KR" dirty="0">
                <a:solidFill>
                  <a:schemeClr val="tx1">
                    <a:lumMod val="75000"/>
                    <a:lumOff val="25000"/>
                  </a:schemeClr>
                </a:solidFill>
                <a:cs typeface="Arial" pitchFamily="34" charset="0"/>
              </a:rPr>
              <a:t>You can simply impress your audience and add a unique zing and appeal to your Presentations. Easy to change colors, photos and Text. Get a modern PowerPoint  Presentation that is beautifully designed. </a:t>
            </a:r>
          </a:p>
        </p:txBody>
      </p:sp>
      <p:sp>
        <p:nvSpPr>
          <p:cNvPr id="3" name="Picture Placeholder 2">
            <a:extLst>
              <a:ext uri="{FF2B5EF4-FFF2-40B4-BE49-F238E27FC236}">
                <a16:creationId xmlns:a16="http://schemas.microsoft.com/office/drawing/2014/main" id="{4AEDFA00-7EF4-4F28-867B-5B8D4A77A7FF}"/>
              </a:ext>
            </a:extLst>
          </p:cNvPr>
          <p:cNvSpPr>
            <a:spLocks noGrp="1"/>
          </p:cNvSpPr>
          <p:nvPr>
            <p:ph type="pic" sz="quarter" idx="10"/>
          </p:nvPr>
        </p:nvSpPr>
        <p:spPr/>
      </p:sp>
    </p:spTree>
    <p:extLst>
      <p:ext uri="{BB962C8B-B14F-4D97-AF65-F5344CB8AC3E}">
        <p14:creationId xmlns:p14="http://schemas.microsoft.com/office/powerpoint/2010/main" val="259383238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4D4C23-81FB-460B-A16B-715818231E42}"/>
              </a:ext>
            </a:extLst>
          </p:cNvPr>
          <p:cNvSpPr>
            <a:spLocks noGrp="1"/>
          </p:cNvSpPr>
          <p:nvPr>
            <p:ph type="body" sz="quarter" idx="10"/>
          </p:nvPr>
        </p:nvSpPr>
        <p:spPr/>
        <p:txBody>
          <a:bodyPr/>
          <a:lstStyle/>
          <a:p>
            <a:r>
              <a:rPr lang="en-US" dirty="0"/>
              <a:t>Infographic Style</a:t>
            </a:r>
          </a:p>
        </p:txBody>
      </p:sp>
      <p:sp>
        <p:nvSpPr>
          <p:cNvPr id="3" name="Pentagon 1">
            <a:extLst>
              <a:ext uri="{FF2B5EF4-FFF2-40B4-BE49-F238E27FC236}">
                <a16:creationId xmlns:a16="http://schemas.microsoft.com/office/drawing/2014/main" id="{9C5BAAA4-75DF-47A7-9ACB-C0AD904AA8C7}"/>
              </a:ext>
            </a:extLst>
          </p:cNvPr>
          <p:cNvSpPr/>
          <p:nvPr/>
        </p:nvSpPr>
        <p:spPr>
          <a:xfrm rot="18900000">
            <a:off x="383440" y="2495347"/>
            <a:ext cx="4189248" cy="1080000"/>
          </a:xfrm>
          <a:custGeom>
            <a:avLst/>
            <a:gdLst/>
            <a:ahLst/>
            <a:cxnLst/>
            <a:rect l="l" t="t" r="r" b="b"/>
            <a:pathLst>
              <a:path w="3836913" h="1080000">
                <a:moveTo>
                  <a:pt x="3836913" y="540000"/>
                </a:moveTo>
                <a:lnTo>
                  <a:pt x="3296913" y="1080000"/>
                </a:lnTo>
                <a:lnTo>
                  <a:pt x="2272010" y="1080000"/>
                </a:lnTo>
                <a:lnTo>
                  <a:pt x="1564903" y="1080000"/>
                </a:lnTo>
                <a:lnTo>
                  <a:pt x="540000" y="1080000"/>
                </a:lnTo>
                <a:lnTo>
                  <a:pt x="0" y="540000"/>
                </a:lnTo>
                <a:lnTo>
                  <a:pt x="540000" y="0"/>
                </a:lnTo>
                <a:lnTo>
                  <a:pt x="1564903" y="0"/>
                </a:lnTo>
                <a:lnTo>
                  <a:pt x="2272010" y="0"/>
                </a:lnTo>
                <a:lnTo>
                  <a:pt x="3296913"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Pentagon 12">
            <a:extLst>
              <a:ext uri="{FF2B5EF4-FFF2-40B4-BE49-F238E27FC236}">
                <a16:creationId xmlns:a16="http://schemas.microsoft.com/office/drawing/2014/main" id="{C12B92E5-4410-4332-9ADF-2C50C4E04DB9}"/>
              </a:ext>
            </a:extLst>
          </p:cNvPr>
          <p:cNvSpPr/>
          <p:nvPr/>
        </p:nvSpPr>
        <p:spPr>
          <a:xfrm rot="18900000">
            <a:off x="1611035" y="3454439"/>
            <a:ext cx="3403129" cy="972000"/>
          </a:xfrm>
          <a:custGeom>
            <a:avLst/>
            <a:gdLst/>
            <a:ahLst/>
            <a:cxnLst/>
            <a:rect l="l" t="t" r="r" b="b"/>
            <a:pathLst>
              <a:path w="3116910" h="972000">
                <a:moveTo>
                  <a:pt x="3116910" y="486000"/>
                </a:moveTo>
                <a:lnTo>
                  <a:pt x="2630910" y="972000"/>
                </a:lnTo>
                <a:lnTo>
                  <a:pt x="1912007" y="972000"/>
                </a:lnTo>
                <a:lnTo>
                  <a:pt x="1204903" y="972000"/>
                </a:lnTo>
                <a:lnTo>
                  <a:pt x="486000" y="972000"/>
                </a:lnTo>
                <a:lnTo>
                  <a:pt x="0" y="486000"/>
                </a:lnTo>
                <a:lnTo>
                  <a:pt x="486000" y="0"/>
                </a:lnTo>
                <a:lnTo>
                  <a:pt x="1204903" y="0"/>
                </a:lnTo>
                <a:lnTo>
                  <a:pt x="1912007" y="0"/>
                </a:lnTo>
                <a:lnTo>
                  <a:pt x="263091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Pentagon 13">
            <a:extLst>
              <a:ext uri="{FF2B5EF4-FFF2-40B4-BE49-F238E27FC236}">
                <a16:creationId xmlns:a16="http://schemas.microsoft.com/office/drawing/2014/main" id="{4B9946FA-1165-464A-8C69-66A4DD638935}"/>
              </a:ext>
            </a:extLst>
          </p:cNvPr>
          <p:cNvSpPr/>
          <p:nvPr/>
        </p:nvSpPr>
        <p:spPr>
          <a:xfrm rot="18900000">
            <a:off x="2736807" y="4287328"/>
            <a:ext cx="2617013" cy="792000"/>
          </a:xfrm>
          <a:custGeom>
            <a:avLst/>
            <a:gdLst/>
            <a:ahLst/>
            <a:cxnLst/>
            <a:rect l="l" t="t" r="r" b="b"/>
            <a:pathLst>
              <a:path w="2396910" h="792000">
                <a:moveTo>
                  <a:pt x="2396910" y="396000"/>
                </a:moveTo>
                <a:lnTo>
                  <a:pt x="2000910" y="792000"/>
                </a:lnTo>
                <a:lnTo>
                  <a:pt x="1552007" y="792000"/>
                </a:lnTo>
                <a:lnTo>
                  <a:pt x="844903" y="792000"/>
                </a:lnTo>
                <a:lnTo>
                  <a:pt x="396000" y="792000"/>
                </a:lnTo>
                <a:lnTo>
                  <a:pt x="0" y="396000"/>
                </a:lnTo>
                <a:lnTo>
                  <a:pt x="396000" y="0"/>
                </a:lnTo>
                <a:lnTo>
                  <a:pt x="844903" y="0"/>
                </a:lnTo>
                <a:lnTo>
                  <a:pt x="1552007" y="0"/>
                </a:lnTo>
                <a:lnTo>
                  <a:pt x="200091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Pentagon 14">
            <a:extLst>
              <a:ext uri="{FF2B5EF4-FFF2-40B4-BE49-F238E27FC236}">
                <a16:creationId xmlns:a16="http://schemas.microsoft.com/office/drawing/2014/main" id="{1263BD08-4C55-430B-B265-32EFC8EDF06F}"/>
              </a:ext>
            </a:extLst>
          </p:cNvPr>
          <p:cNvSpPr/>
          <p:nvPr/>
        </p:nvSpPr>
        <p:spPr>
          <a:xfrm rot="18900000">
            <a:off x="3735298" y="4967059"/>
            <a:ext cx="1830897" cy="612000"/>
          </a:xfrm>
          <a:custGeom>
            <a:avLst/>
            <a:gdLst/>
            <a:ahLst/>
            <a:cxnLst/>
            <a:rect l="l" t="t" r="r" b="b"/>
            <a:pathLst>
              <a:path w="1676910" h="612000">
                <a:moveTo>
                  <a:pt x="1676910" y="306000"/>
                </a:moveTo>
                <a:lnTo>
                  <a:pt x="1370910" y="612000"/>
                </a:lnTo>
                <a:lnTo>
                  <a:pt x="1192007" y="612000"/>
                </a:lnTo>
                <a:lnTo>
                  <a:pt x="484903" y="612000"/>
                </a:lnTo>
                <a:lnTo>
                  <a:pt x="306000" y="612000"/>
                </a:lnTo>
                <a:lnTo>
                  <a:pt x="0" y="306000"/>
                </a:lnTo>
                <a:lnTo>
                  <a:pt x="306000" y="0"/>
                </a:lnTo>
                <a:lnTo>
                  <a:pt x="484903" y="0"/>
                </a:lnTo>
                <a:lnTo>
                  <a:pt x="1192007" y="0"/>
                </a:lnTo>
                <a:lnTo>
                  <a:pt x="137091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TextBox 6">
            <a:extLst>
              <a:ext uri="{FF2B5EF4-FFF2-40B4-BE49-F238E27FC236}">
                <a16:creationId xmlns:a16="http://schemas.microsoft.com/office/drawing/2014/main" id="{5F4344B6-2ADC-495C-A54E-20F6710C9E24}"/>
              </a:ext>
            </a:extLst>
          </p:cNvPr>
          <p:cNvSpPr txBox="1"/>
          <p:nvPr/>
        </p:nvSpPr>
        <p:spPr>
          <a:xfrm>
            <a:off x="3133584" y="1626257"/>
            <a:ext cx="792088"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sp>
        <p:nvSpPr>
          <p:cNvPr id="8" name="TextBox 7">
            <a:extLst>
              <a:ext uri="{FF2B5EF4-FFF2-40B4-BE49-F238E27FC236}">
                <a16:creationId xmlns:a16="http://schemas.microsoft.com/office/drawing/2014/main" id="{4B449202-6552-4623-B5E2-47B7C36FBAF6}"/>
              </a:ext>
            </a:extLst>
          </p:cNvPr>
          <p:cNvSpPr txBox="1"/>
          <p:nvPr/>
        </p:nvSpPr>
        <p:spPr>
          <a:xfrm>
            <a:off x="3701747" y="2769276"/>
            <a:ext cx="792088"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sp>
        <p:nvSpPr>
          <p:cNvPr id="9" name="TextBox 8">
            <a:extLst>
              <a:ext uri="{FF2B5EF4-FFF2-40B4-BE49-F238E27FC236}">
                <a16:creationId xmlns:a16="http://schemas.microsoft.com/office/drawing/2014/main" id="{1424391D-9B72-437A-963A-04F9C9C77959}"/>
              </a:ext>
            </a:extLst>
          </p:cNvPr>
          <p:cNvSpPr txBox="1"/>
          <p:nvPr/>
        </p:nvSpPr>
        <p:spPr>
          <a:xfrm>
            <a:off x="4279374" y="3767132"/>
            <a:ext cx="661844"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sp>
        <p:nvSpPr>
          <p:cNvPr id="10" name="TextBox 9">
            <a:extLst>
              <a:ext uri="{FF2B5EF4-FFF2-40B4-BE49-F238E27FC236}">
                <a16:creationId xmlns:a16="http://schemas.microsoft.com/office/drawing/2014/main" id="{6D51C8B3-7224-47BE-9A05-17F64BA0EB41}"/>
              </a:ext>
            </a:extLst>
          </p:cNvPr>
          <p:cNvSpPr txBox="1"/>
          <p:nvPr/>
        </p:nvSpPr>
        <p:spPr>
          <a:xfrm>
            <a:off x="4659370" y="4644913"/>
            <a:ext cx="672988"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04</a:t>
            </a:r>
            <a:endParaRPr lang="ko-KR" altLang="en-US" sz="2800" b="1" dirty="0">
              <a:solidFill>
                <a:schemeClr val="bg1"/>
              </a:solidFill>
              <a:cs typeface="Arial" pitchFamily="34" charset="0"/>
            </a:endParaRPr>
          </a:p>
        </p:txBody>
      </p:sp>
      <p:grpSp>
        <p:nvGrpSpPr>
          <p:cNvPr id="11" name="Group 10">
            <a:extLst>
              <a:ext uri="{FF2B5EF4-FFF2-40B4-BE49-F238E27FC236}">
                <a16:creationId xmlns:a16="http://schemas.microsoft.com/office/drawing/2014/main" id="{2E7B01DF-1798-4FF1-8FE4-7BCD44C7B4BD}"/>
              </a:ext>
            </a:extLst>
          </p:cNvPr>
          <p:cNvGrpSpPr/>
          <p:nvPr/>
        </p:nvGrpSpPr>
        <p:grpSpPr>
          <a:xfrm>
            <a:off x="6839713" y="4914465"/>
            <a:ext cx="4462903" cy="856254"/>
            <a:chOff x="2543198" y="4388490"/>
            <a:chExt cx="2577763" cy="856254"/>
          </a:xfrm>
        </p:grpSpPr>
        <p:sp>
          <p:nvSpPr>
            <p:cNvPr id="12" name="TextBox 11">
              <a:extLst>
                <a:ext uri="{FF2B5EF4-FFF2-40B4-BE49-F238E27FC236}">
                  <a16:creationId xmlns:a16="http://schemas.microsoft.com/office/drawing/2014/main" id="{16FFF427-9AE4-4ECF-BE52-5B78F171C913}"/>
                </a:ext>
              </a:extLst>
            </p:cNvPr>
            <p:cNvSpPr txBox="1"/>
            <p:nvPr/>
          </p:nvSpPr>
          <p:spPr>
            <a:xfrm>
              <a:off x="2551706" y="4598413"/>
              <a:ext cx="2569255"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F9336FE2-83F2-42FB-9F23-08C25DE389A5}"/>
                </a:ext>
              </a:extLst>
            </p:cNvPr>
            <p:cNvSpPr txBox="1"/>
            <p:nvPr/>
          </p:nvSpPr>
          <p:spPr>
            <a:xfrm>
              <a:off x="2543198" y="4388490"/>
              <a:ext cx="2547414"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grpSp>
        <p:nvGrpSpPr>
          <p:cNvPr id="14" name="Group 13">
            <a:extLst>
              <a:ext uri="{FF2B5EF4-FFF2-40B4-BE49-F238E27FC236}">
                <a16:creationId xmlns:a16="http://schemas.microsoft.com/office/drawing/2014/main" id="{8A64CDF3-744B-4449-A3BF-2D39FBCA4DB6}"/>
              </a:ext>
            </a:extLst>
          </p:cNvPr>
          <p:cNvGrpSpPr/>
          <p:nvPr/>
        </p:nvGrpSpPr>
        <p:grpSpPr>
          <a:xfrm>
            <a:off x="6485947" y="3873334"/>
            <a:ext cx="4816668" cy="856254"/>
            <a:chOff x="2543198" y="4388490"/>
            <a:chExt cx="2577763" cy="856254"/>
          </a:xfrm>
        </p:grpSpPr>
        <p:sp>
          <p:nvSpPr>
            <p:cNvPr id="15" name="TextBox 14">
              <a:extLst>
                <a:ext uri="{FF2B5EF4-FFF2-40B4-BE49-F238E27FC236}">
                  <a16:creationId xmlns:a16="http://schemas.microsoft.com/office/drawing/2014/main" id="{5B3FF14A-A54D-4F8A-93BB-1FBEF82EC3A3}"/>
                </a:ext>
              </a:extLst>
            </p:cNvPr>
            <p:cNvSpPr txBox="1"/>
            <p:nvPr/>
          </p:nvSpPr>
          <p:spPr>
            <a:xfrm>
              <a:off x="2551706" y="4598413"/>
              <a:ext cx="2569255"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Easy to change colors, photos and Text.</a:t>
              </a:r>
              <a:r>
                <a:rPr lang="ko-KR" altLang="en-US" sz="1200" dirty="0">
                  <a:solidFill>
                    <a:schemeClr val="tx1">
                      <a:lumMod val="75000"/>
                      <a:lumOff val="25000"/>
                    </a:schemeClr>
                  </a:solidFill>
                  <a:cs typeface="Arial" pitchFamily="34" charset="0"/>
                </a:rPr>
                <a:t> </a:t>
              </a:r>
            </a:p>
          </p:txBody>
        </p:sp>
        <p:sp>
          <p:nvSpPr>
            <p:cNvPr id="16" name="TextBox 15">
              <a:extLst>
                <a:ext uri="{FF2B5EF4-FFF2-40B4-BE49-F238E27FC236}">
                  <a16:creationId xmlns:a16="http://schemas.microsoft.com/office/drawing/2014/main" id="{158906F4-9CA1-4BA9-89A0-B41F3BB75AE3}"/>
                </a:ext>
              </a:extLst>
            </p:cNvPr>
            <p:cNvSpPr txBox="1"/>
            <p:nvPr/>
          </p:nvSpPr>
          <p:spPr>
            <a:xfrm>
              <a:off x="2543198" y="4388490"/>
              <a:ext cx="2547414"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grpSp>
        <p:nvGrpSpPr>
          <p:cNvPr id="17" name="Group 16">
            <a:extLst>
              <a:ext uri="{FF2B5EF4-FFF2-40B4-BE49-F238E27FC236}">
                <a16:creationId xmlns:a16="http://schemas.microsoft.com/office/drawing/2014/main" id="{46FACC24-579E-4D23-8FAA-EA765A0BB978}"/>
              </a:ext>
            </a:extLst>
          </p:cNvPr>
          <p:cNvGrpSpPr/>
          <p:nvPr/>
        </p:nvGrpSpPr>
        <p:grpSpPr>
          <a:xfrm>
            <a:off x="5600790" y="2832202"/>
            <a:ext cx="5701826" cy="856254"/>
            <a:chOff x="2320213" y="4388490"/>
            <a:chExt cx="2800748" cy="856254"/>
          </a:xfrm>
        </p:grpSpPr>
        <p:sp>
          <p:nvSpPr>
            <p:cNvPr id="18" name="TextBox 17">
              <a:extLst>
                <a:ext uri="{FF2B5EF4-FFF2-40B4-BE49-F238E27FC236}">
                  <a16:creationId xmlns:a16="http://schemas.microsoft.com/office/drawing/2014/main" id="{D9DADFF4-2357-411B-976B-6C483848D2C6}"/>
                </a:ext>
              </a:extLst>
            </p:cNvPr>
            <p:cNvSpPr txBox="1"/>
            <p:nvPr/>
          </p:nvSpPr>
          <p:spPr>
            <a:xfrm>
              <a:off x="2326809" y="4598413"/>
              <a:ext cx="2794152"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Easy to change colors, photos and Text. </a:t>
              </a:r>
              <a:endParaRPr lang="ko-KR" altLang="en-US" sz="1200"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295FD718-8D95-4BC7-BAD7-77BC8F6D07B6}"/>
                </a:ext>
              </a:extLst>
            </p:cNvPr>
            <p:cNvSpPr txBox="1"/>
            <p:nvPr/>
          </p:nvSpPr>
          <p:spPr>
            <a:xfrm>
              <a:off x="2320213" y="4388490"/>
              <a:ext cx="2770400"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grpSp>
        <p:nvGrpSpPr>
          <p:cNvPr id="20" name="Group 19">
            <a:extLst>
              <a:ext uri="{FF2B5EF4-FFF2-40B4-BE49-F238E27FC236}">
                <a16:creationId xmlns:a16="http://schemas.microsoft.com/office/drawing/2014/main" id="{8E94C99D-D9FB-4956-9E9F-2AFF3572ADF7}"/>
              </a:ext>
            </a:extLst>
          </p:cNvPr>
          <p:cNvGrpSpPr/>
          <p:nvPr/>
        </p:nvGrpSpPr>
        <p:grpSpPr>
          <a:xfrm>
            <a:off x="5148704" y="1791070"/>
            <a:ext cx="6153912" cy="856254"/>
            <a:chOff x="2543198" y="4388490"/>
            <a:chExt cx="2577763" cy="856254"/>
          </a:xfrm>
        </p:grpSpPr>
        <p:sp>
          <p:nvSpPr>
            <p:cNvPr id="21" name="TextBox 20">
              <a:extLst>
                <a:ext uri="{FF2B5EF4-FFF2-40B4-BE49-F238E27FC236}">
                  <a16:creationId xmlns:a16="http://schemas.microsoft.com/office/drawing/2014/main" id="{4ADC38C9-BE08-444E-8A3B-3A59802AE487}"/>
                </a:ext>
              </a:extLst>
            </p:cNvPr>
            <p:cNvSpPr txBox="1"/>
            <p:nvPr/>
          </p:nvSpPr>
          <p:spPr>
            <a:xfrm>
              <a:off x="2551706" y="4598413"/>
              <a:ext cx="2569255"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Easy to change colors, photos and Text. </a:t>
              </a:r>
              <a:endParaRPr lang="ko-KR" altLang="en-US" sz="1200"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id="{6FDE2899-B5A1-4EC9-ACC3-AABBB4C172A0}"/>
                </a:ext>
              </a:extLst>
            </p:cNvPr>
            <p:cNvSpPr txBox="1"/>
            <p:nvPr/>
          </p:nvSpPr>
          <p:spPr>
            <a:xfrm>
              <a:off x="2543198" y="4388490"/>
              <a:ext cx="2547414"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sp>
        <p:nvSpPr>
          <p:cNvPr id="23" name="TextBox 22">
            <a:extLst>
              <a:ext uri="{FF2B5EF4-FFF2-40B4-BE49-F238E27FC236}">
                <a16:creationId xmlns:a16="http://schemas.microsoft.com/office/drawing/2014/main" id="{9549202A-9649-41F7-9240-1F2EDF695C60}"/>
              </a:ext>
            </a:extLst>
          </p:cNvPr>
          <p:cNvSpPr txBox="1"/>
          <p:nvPr/>
        </p:nvSpPr>
        <p:spPr>
          <a:xfrm rot="18900000">
            <a:off x="1430383" y="2885698"/>
            <a:ext cx="2095367" cy="523220"/>
          </a:xfrm>
          <a:prstGeom prst="rect">
            <a:avLst/>
          </a:prstGeom>
          <a:noFill/>
        </p:spPr>
        <p:txBody>
          <a:bodyPr wrap="square" rtlCol="0">
            <a:spAutoFit/>
          </a:bodyPr>
          <a:lstStyle/>
          <a:p>
            <a:pPr algn="ctr"/>
            <a:r>
              <a:rPr lang="en-US" altLang="ko-KR" sz="1400" dirty="0">
                <a:solidFill>
                  <a:schemeClr val="bg1"/>
                </a:solidFill>
                <a:cs typeface="Arial" pitchFamily="34" charset="0"/>
              </a:rPr>
              <a:t>Get a modern </a:t>
            </a:r>
          </a:p>
          <a:p>
            <a:pPr algn="ctr"/>
            <a:r>
              <a:rPr lang="en-US" altLang="ko-KR" sz="1400" dirty="0">
                <a:solidFill>
                  <a:schemeClr val="bg1"/>
                </a:solidFill>
                <a:cs typeface="Arial" pitchFamily="34" charset="0"/>
              </a:rPr>
              <a:t>PowerPoint</a:t>
            </a:r>
          </a:p>
        </p:txBody>
      </p:sp>
      <p:sp>
        <p:nvSpPr>
          <p:cNvPr id="24" name="TextBox 23">
            <a:extLst>
              <a:ext uri="{FF2B5EF4-FFF2-40B4-BE49-F238E27FC236}">
                <a16:creationId xmlns:a16="http://schemas.microsoft.com/office/drawing/2014/main" id="{827FCEFC-B3D2-4804-9F04-95DD2C9774CB}"/>
              </a:ext>
            </a:extLst>
          </p:cNvPr>
          <p:cNvSpPr txBox="1"/>
          <p:nvPr/>
        </p:nvSpPr>
        <p:spPr>
          <a:xfrm rot="18900000">
            <a:off x="2396671" y="3696341"/>
            <a:ext cx="1869059" cy="523220"/>
          </a:xfrm>
          <a:prstGeom prst="rect">
            <a:avLst/>
          </a:prstGeom>
          <a:noFill/>
        </p:spPr>
        <p:txBody>
          <a:bodyPr wrap="square" rtlCol="0">
            <a:spAutoFit/>
          </a:bodyPr>
          <a:lstStyle/>
          <a:p>
            <a:pPr algn="ctr"/>
            <a:r>
              <a:rPr lang="en-US" altLang="ko-KR" sz="1400" dirty="0">
                <a:solidFill>
                  <a:schemeClr val="bg1"/>
                </a:solidFill>
                <a:cs typeface="Arial" pitchFamily="34" charset="0"/>
              </a:rPr>
              <a:t>Get a modern </a:t>
            </a:r>
          </a:p>
          <a:p>
            <a:pPr algn="ctr"/>
            <a:r>
              <a:rPr lang="en-US" altLang="ko-KR" sz="1400" dirty="0">
                <a:solidFill>
                  <a:schemeClr val="bg1"/>
                </a:solidFill>
                <a:cs typeface="Arial" pitchFamily="34" charset="0"/>
              </a:rPr>
              <a:t>PowerPoint</a:t>
            </a:r>
          </a:p>
        </p:txBody>
      </p:sp>
      <p:sp>
        <p:nvSpPr>
          <p:cNvPr id="25" name="TextBox 24">
            <a:extLst>
              <a:ext uri="{FF2B5EF4-FFF2-40B4-BE49-F238E27FC236}">
                <a16:creationId xmlns:a16="http://schemas.microsoft.com/office/drawing/2014/main" id="{392D3C8F-EE37-4F8F-87A5-D619DC3ECA81}"/>
              </a:ext>
            </a:extLst>
          </p:cNvPr>
          <p:cNvSpPr txBox="1"/>
          <p:nvPr/>
        </p:nvSpPr>
        <p:spPr>
          <a:xfrm rot="18900000">
            <a:off x="3211429" y="4421721"/>
            <a:ext cx="1667148" cy="523220"/>
          </a:xfrm>
          <a:prstGeom prst="rect">
            <a:avLst/>
          </a:prstGeom>
          <a:noFill/>
        </p:spPr>
        <p:txBody>
          <a:bodyPr wrap="square" rtlCol="0">
            <a:spAutoFit/>
          </a:bodyPr>
          <a:lstStyle/>
          <a:p>
            <a:pPr algn="ctr"/>
            <a:r>
              <a:rPr lang="en-US" altLang="ko-KR" sz="1400" dirty="0">
                <a:solidFill>
                  <a:schemeClr val="bg1"/>
                </a:solidFill>
                <a:cs typeface="Arial" pitchFamily="34" charset="0"/>
              </a:rPr>
              <a:t>Get a modern </a:t>
            </a:r>
          </a:p>
          <a:p>
            <a:pPr algn="ctr"/>
            <a:r>
              <a:rPr lang="en-US" altLang="ko-KR" sz="1400" dirty="0">
                <a:solidFill>
                  <a:schemeClr val="bg1"/>
                </a:solidFill>
                <a:cs typeface="Arial" pitchFamily="34" charset="0"/>
              </a:rPr>
              <a:t>PowerPoint</a:t>
            </a:r>
          </a:p>
        </p:txBody>
      </p:sp>
      <p:sp>
        <p:nvSpPr>
          <p:cNvPr id="26" name="Rounded Rectangle 5">
            <a:extLst>
              <a:ext uri="{FF2B5EF4-FFF2-40B4-BE49-F238E27FC236}">
                <a16:creationId xmlns:a16="http://schemas.microsoft.com/office/drawing/2014/main" id="{AFA9D7EF-DDC4-4720-9DA1-1774DB478E1E}"/>
              </a:ext>
            </a:extLst>
          </p:cNvPr>
          <p:cNvSpPr/>
          <p:nvPr/>
        </p:nvSpPr>
        <p:spPr>
          <a:xfrm flipH="1">
            <a:off x="1352372" y="3827219"/>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Donut 39">
            <a:extLst>
              <a:ext uri="{FF2B5EF4-FFF2-40B4-BE49-F238E27FC236}">
                <a16:creationId xmlns:a16="http://schemas.microsoft.com/office/drawing/2014/main" id="{4C36E0B0-B3AD-4518-AD9D-07EE7F484156}"/>
              </a:ext>
            </a:extLst>
          </p:cNvPr>
          <p:cNvSpPr/>
          <p:nvPr/>
        </p:nvSpPr>
        <p:spPr>
          <a:xfrm>
            <a:off x="4155123" y="5451687"/>
            <a:ext cx="333743" cy="333743"/>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28" name="Rectangle 36">
            <a:extLst>
              <a:ext uri="{FF2B5EF4-FFF2-40B4-BE49-F238E27FC236}">
                <a16:creationId xmlns:a16="http://schemas.microsoft.com/office/drawing/2014/main" id="{DE2B46E6-B5A1-4FDF-9F07-EE8CD489A203}"/>
              </a:ext>
            </a:extLst>
          </p:cNvPr>
          <p:cNvSpPr/>
          <p:nvPr/>
        </p:nvSpPr>
        <p:spPr>
          <a:xfrm>
            <a:off x="2410276" y="4538937"/>
            <a:ext cx="349510" cy="292162"/>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9" name="Chord 15">
            <a:extLst>
              <a:ext uri="{FF2B5EF4-FFF2-40B4-BE49-F238E27FC236}">
                <a16:creationId xmlns:a16="http://schemas.microsoft.com/office/drawing/2014/main" id="{EDE12A0E-762C-413B-8BAB-34EF602FA881}"/>
              </a:ext>
            </a:extLst>
          </p:cNvPr>
          <p:cNvSpPr/>
          <p:nvPr/>
        </p:nvSpPr>
        <p:spPr>
          <a:xfrm>
            <a:off x="3350377" y="5058325"/>
            <a:ext cx="183197" cy="399418"/>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16615835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9E7AF35-8116-4962-B1EC-6B1FF6F1DC08}"/>
              </a:ext>
            </a:extLst>
          </p:cNvPr>
          <p:cNvGrpSpPr/>
          <p:nvPr/>
        </p:nvGrpSpPr>
        <p:grpSpPr>
          <a:xfrm>
            <a:off x="1395046" y="1136223"/>
            <a:ext cx="9401908" cy="3468330"/>
            <a:chOff x="1093177" y="989695"/>
            <a:chExt cx="10005646" cy="3691046"/>
          </a:xfrm>
          <a:solidFill>
            <a:schemeClr val="accent1">
              <a:lumMod val="50000"/>
            </a:schemeClr>
          </a:solidFill>
        </p:grpSpPr>
        <p:sp>
          <p:nvSpPr>
            <p:cNvPr id="34" name="Freeform: Shape 33">
              <a:extLst>
                <a:ext uri="{FF2B5EF4-FFF2-40B4-BE49-F238E27FC236}">
                  <a16:creationId xmlns:a16="http://schemas.microsoft.com/office/drawing/2014/main" id="{74302FF1-D9B6-4C53-A2F6-0E3993A2689C}"/>
                </a:ext>
              </a:extLst>
            </p:cNvPr>
            <p:cNvSpPr/>
            <p:nvPr/>
          </p:nvSpPr>
          <p:spPr>
            <a:xfrm flipH="1" flipV="1">
              <a:off x="6623408" y="1349111"/>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7903A63-4FFE-45B1-82B1-6934A2CAAEAC}"/>
                </a:ext>
              </a:extLst>
            </p:cNvPr>
            <p:cNvSpPr/>
            <p:nvPr/>
          </p:nvSpPr>
          <p:spPr>
            <a:xfrm>
              <a:off x="1667706" y="1575962"/>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0A1C6270-AAE8-43D7-B33E-A9AC33F2D067}"/>
                </a:ext>
              </a:extLst>
            </p:cNvPr>
            <p:cNvSpPr/>
            <p:nvPr/>
          </p:nvSpPr>
          <p:spPr>
            <a:xfrm flipH="1" flipV="1">
              <a:off x="6724533" y="2670316"/>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grpSp>
          <p:nvGrpSpPr>
            <p:cNvPr id="37" name="Group 36">
              <a:extLst>
                <a:ext uri="{FF2B5EF4-FFF2-40B4-BE49-F238E27FC236}">
                  <a16:creationId xmlns:a16="http://schemas.microsoft.com/office/drawing/2014/main" id="{3473D73F-D2DE-4109-91E2-410C80B504F3}"/>
                </a:ext>
              </a:extLst>
            </p:cNvPr>
            <p:cNvGrpSpPr/>
            <p:nvPr/>
          </p:nvGrpSpPr>
          <p:grpSpPr>
            <a:xfrm>
              <a:off x="4692156" y="989695"/>
              <a:ext cx="2795565" cy="3631621"/>
              <a:chOff x="1257518" y="2316205"/>
              <a:chExt cx="1389446" cy="1804981"/>
            </a:xfrm>
            <a:grpFill/>
          </p:grpSpPr>
          <p:sp>
            <p:nvSpPr>
              <p:cNvPr id="40" name="Graphic 2">
                <a:extLst>
                  <a:ext uri="{FF2B5EF4-FFF2-40B4-BE49-F238E27FC236}">
                    <a16:creationId xmlns:a16="http://schemas.microsoft.com/office/drawing/2014/main" id="{53347B15-B39D-4B3A-92A7-16F069593A4D}"/>
                  </a:ext>
                </a:extLst>
              </p:cNvPr>
              <p:cNvSpPr/>
              <p:nvPr/>
            </p:nvSpPr>
            <p:spPr>
              <a:xfrm>
                <a:off x="1257518" y="2316205"/>
                <a:ext cx="1389446" cy="1804981"/>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 name="connsiteX0" fmla="*/ 173835 w 788240"/>
                  <a:gd name="connsiteY0" fmla="*/ 1023975 h 1023975"/>
                  <a:gd name="connsiteX1" fmla="*/ 639815 w 788240"/>
                  <a:gd name="connsiteY1" fmla="*/ 954560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8932"/>
                  <a:gd name="connsiteX1" fmla="*/ 654690 w 788240"/>
                  <a:gd name="connsiteY1" fmla="*/ 1028932 h 1028932"/>
                  <a:gd name="connsiteX2" fmla="*/ 603620 w 788240"/>
                  <a:gd name="connsiteY2" fmla="*/ 878360 h 1028932"/>
                  <a:gd name="connsiteX3" fmla="*/ 679820 w 788240"/>
                  <a:gd name="connsiteY3" fmla="*/ 618328 h 1028932"/>
                  <a:gd name="connsiteX4" fmla="*/ 778880 w 788240"/>
                  <a:gd name="connsiteY4" fmla="*/ 276380 h 1028932"/>
                  <a:gd name="connsiteX5" fmla="*/ 352160 w 788240"/>
                  <a:gd name="connsiteY5" fmla="*/ 7775 h 1028932"/>
                  <a:gd name="connsiteX6" fmla="*/ 116893 w 788240"/>
                  <a:gd name="connsiteY6" fmla="*/ 203990 h 1028932"/>
                  <a:gd name="connsiteX7" fmla="*/ 109273 w 788240"/>
                  <a:gd name="connsiteY7" fmla="*/ 263045 h 1028932"/>
                  <a:gd name="connsiteX8" fmla="*/ 52123 w 788240"/>
                  <a:gd name="connsiteY8" fmla="*/ 360200 h 1028932"/>
                  <a:gd name="connsiteX9" fmla="*/ 6403 w 788240"/>
                  <a:gd name="connsiteY9" fmla="*/ 420208 h 1028932"/>
                  <a:gd name="connsiteX10" fmla="*/ 16880 w 788240"/>
                  <a:gd name="connsiteY10" fmla="*/ 508790 h 1028932"/>
                  <a:gd name="connsiteX11" fmla="*/ 55933 w 788240"/>
                  <a:gd name="connsiteY11" fmla="*/ 544985 h 1028932"/>
                  <a:gd name="connsiteX12" fmla="*/ 11165 w 788240"/>
                  <a:gd name="connsiteY12" fmla="*/ 563083 h 1028932"/>
                  <a:gd name="connsiteX13" fmla="*/ 23548 w 788240"/>
                  <a:gd name="connsiteY13" fmla="*/ 602135 h 1028932"/>
                  <a:gd name="connsiteX14" fmla="*/ 22595 w 788240"/>
                  <a:gd name="connsiteY14" fmla="*/ 665953 h 1028932"/>
                  <a:gd name="connsiteX15" fmla="*/ 78793 w 788240"/>
                  <a:gd name="connsiteY15" fmla="*/ 737390 h 1028932"/>
                  <a:gd name="connsiteX16" fmla="*/ 217858 w 788240"/>
                  <a:gd name="connsiteY16" fmla="*/ 757393 h 1028932"/>
                  <a:gd name="connsiteX17" fmla="*/ 173835 w 788240"/>
                  <a:gd name="connsiteY17" fmla="*/ 1023975 h 1028932"/>
                  <a:gd name="connsiteX0" fmla="*/ 173835 w 788240"/>
                  <a:gd name="connsiteY0" fmla="*/ 1023975 h 1023975"/>
                  <a:gd name="connsiteX1" fmla="*/ 674523 w 788240"/>
                  <a:gd name="connsiteY1" fmla="*/ 1023974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4058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9016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21495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8240" h="1023975">
                    <a:moveTo>
                      <a:pt x="173835" y="1023975"/>
                    </a:moveTo>
                    <a:lnTo>
                      <a:pt x="679481" y="1021495"/>
                    </a:lnTo>
                    <a:cubicBezTo>
                      <a:pt x="666146" y="995778"/>
                      <a:pt x="612193" y="896458"/>
                      <a:pt x="603620" y="878360"/>
                    </a:cubicBezTo>
                    <a:cubicBezTo>
                      <a:pt x="579808" y="822163"/>
                      <a:pt x="596953" y="699290"/>
                      <a:pt x="679820" y="618328"/>
                    </a:cubicBezTo>
                    <a:cubicBezTo>
                      <a:pt x="758878" y="541175"/>
                      <a:pt x="810313" y="391633"/>
                      <a:pt x="778880" y="276380"/>
                    </a:cubicBezTo>
                    <a:cubicBezTo>
                      <a:pt x="727445" y="85880"/>
                      <a:pt x="555995" y="-32230"/>
                      <a:pt x="352160" y="7775"/>
                    </a:cubicBezTo>
                    <a:cubicBezTo>
                      <a:pt x="352160" y="7775"/>
                      <a:pt x="175948" y="29683"/>
                      <a:pt x="116893" y="203990"/>
                    </a:cubicBezTo>
                    <a:cubicBezTo>
                      <a:pt x="116893" y="203990"/>
                      <a:pt x="107368" y="229708"/>
                      <a:pt x="109273" y="263045"/>
                    </a:cubicBezTo>
                    <a:cubicBezTo>
                      <a:pt x="114035" y="316385"/>
                      <a:pt x="75935" y="347818"/>
                      <a:pt x="52123" y="360200"/>
                    </a:cubicBezTo>
                    <a:cubicBezTo>
                      <a:pt x="27358" y="373535"/>
                      <a:pt x="-16457" y="395443"/>
                      <a:pt x="6403" y="420208"/>
                    </a:cubicBezTo>
                    <a:cubicBezTo>
                      <a:pt x="34025" y="450688"/>
                      <a:pt x="32120" y="489740"/>
                      <a:pt x="16880" y="508790"/>
                    </a:cubicBezTo>
                    <a:cubicBezTo>
                      <a:pt x="-2170" y="531650"/>
                      <a:pt x="53075" y="532603"/>
                      <a:pt x="55933" y="544985"/>
                    </a:cubicBezTo>
                    <a:cubicBezTo>
                      <a:pt x="58790" y="558320"/>
                      <a:pt x="14975" y="547843"/>
                      <a:pt x="11165" y="563083"/>
                    </a:cubicBezTo>
                    <a:cubicBezTo>
                      <a:pt x="7355" y="579275"/>
                      <a:pt x="19738" y="583085"/>
                      <a:pt x="23548" y="602135"/>
                    </a:cubicBezTo>
                    <a:cubicBezTo>
                      <a:pt x="27358" y="621185"/>
                      <a:pt x="24500" y="656428"/>
                      <a:pt x="22595" y="665953"/>
                    </a:cubicBezTo>
                    <a:cubicBezTo>
                      <a:pt x="20690" y="675478"/>
                      <a:pt x="26405" y="732628"/>
                      <a:pt x="78793" y="737390"/>
                    </a:cubicBezTo>
                    <a:cubicBezTo>
                      <a:pt x="131180" y="742153"/>
                      <a:pt x="196903" y="731675"/>
                      <a:pt x="217858" y="757393"/>
                    </a:cubicBezTo>
                    <a:cubicBezTo>
                      <a:pt x="236908" y="783110"/>
                      <a:pt x="197647" y="952538"/>
                      <a:pt x="173835" y="1023975"/>
                    </a:cubicBezTo>
                    <a:close/>
                  </a:path>
                </a:pathLst>
              </a:custGeom>
              <a:grpFill/>
              <a:ln w="9525" cap="flat">
                <a:noFill/>
                <a:prstDash val="solid"/>
                <a:miter/>
              </a:ln>
            </p:spPr>
            <p:txBody>
              <a:bodyPr rtlCol="0" anchor="ctr"/>
              <a:lstStyle/>
              <a:p>
                <a:endParaRPr lang="en-US" dirty="0"/>
              </a:p>
            </p:txBody>
          </p:sp>
          <p:grpSp>
            <p:nvGrpSpPr>
              <p:cNvPr id="41" name="Group 40">
                <a:extLst>
                  <a:ext uri="{FF2B5EF4-FFF2-40B4-BE49-F238E27FC236}">
                    <a16:creationId xmlns:a16="http://schemas.microsoft.com/office/drawing/2014/main" id="{079248F5-92F6-4CD2-BAF4-37327B4E7647}"/>
                  </a:ext>
                </a:extLst>
              </p:cNvPr>
              <p:cNvGrpSpPr/>
              <p:nvPr/>
            </p:nvGrpSpPr>
            <p:grpSpPr>
              <a:xfrm>
                <a:off x="1684786" y="2516290"/>
                <a:ext cx="702035" cy="687994"/>
                <a:chOff x="1684786" y="2516290"/>
                <a:chExt cx="702035" cy="687994"/>
              </a:xfrm>
              <a:grpFill/>
            </p:grpSpPr>
            <p:sp>
              <p:nvSpPr>
                <p:cNvPr id="42" name="Graphic 4">
                  <a:extLst>
                    <a:ext uri="{FF2B5EF4-FFF2-40B4-BE49-F238E27FC236}">
                      <a16:creationId xmlns:a16="http://schemas.microsoft.com/office/drawing/2014/main" id="{18927834-337B-4774-B8C4-66F5BF0CE3E4}"/>
                    </a:ext>
                  </a:extLst>
                </p:cNvPr>
                <p:cNvSpPr/>
                <p:nvPr/>
              </p:nvSpPr>
              <p:spPr>
                <a:xfrm>
                  <a:off x="1684786" y="2516290"/>
                  <a:ext cx="702035" cy="687994"/>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bg1"/>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3BEA3D9-9AE5-46B2-A231-8B49AC2E558A}"/>
                    </a:ext>
                  </a:extLst>
                </p:cNvPr>
                <p:cNvSpPr/>
                <p:nvPr/>
              </p:nvSpPr>
              <p:spPr>
                <a:xfrm>
                  <a:off x="1855157" y="2765044"/>
                  <a:ext cx="330249" cy="218182"/>
                </a:xfrm>
                <a:custGeom>
                  <a:avLst/>
                  <a:gdLst/>
                  <a:ahLst/>
                  <a:cxnLst/>
                  <a:rect l="l" t="t" r="r" b="b"/>
                  <a:pathLst>
                    <a:path w="330249" h="218182">
                      <a:moveTo>
                        <a:pt x="117946" y="56554"/>
                      </a:moveTo>
                      <a:lnTo>
                        <a:pt x="94115" y="134987"/>
                      </a:lnTo>
                      <a:lnTo>
                        <a:pt x="142028" y="134987"/>
                      </a:lnTo>
                      <a:close/>
                      <a:moveTo>
                        <a:pt x="262681" y="0"/>
                      </a:moveTo>
                      <a:lnTo>
                        <a:pt x="330249" y="0"/>
                      </a:lnTo>
                      <a:lnTo>
                        <a:pt x="330249" y="218182"/>
                      </a:lnTo>
                      <a:lnTo>
                        <a:pt x="262681" y="218182"/>
                      </a:lnTo>
                      <a:close/>
                      <a:moveTo>
                        <a:pt x="82004" y="0"/>
                      </a:moveTo>
                      <a:lnTo>
                        <a:pt x="155544" y="0"/>
                      </a:lnTo>
                      <a:lnTo>
                        <a:pt x="237529" y="218182"/>
                      </a:lnTo>
                      <a:lnTo>
                        <a:pt x="166929" y="218182"/>
                      </a:lnTo>
                      <a:lnTo>
                        <a:pt x="156013" y="182165"/>
                      </a:lnTo>
                      <a:lnTo>
                        <a:pt x="79472" y="182165"/>
                      </a:lnTo>
                      <a:lnTo>
                        <a:pt x="68837" y="218182"/>
                      </a:lnTo>
                      <a:lnTo>
                        <a:pt x="0" y="21818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Freeform: Shape 37">
              <a:extLst>
                <a:ext uri="{FF2B5EF4-FFF2-40B4-BE49-F238E27FC236}">
                  <a16:creationId xmlns:a16="http://schemas.microsoft.com/office/drawing/2014/main" id="{616EB048-7D81-463A-970A-20BB88838548}"/>
                </a:ext>
              </a:extLst>
            </p:cNvPr>
            <p:cNvSpPr/>
            <p:nvPr/>
          </p:nvSpPr>
          <p:spPr>
            <a:xfrm>
              <a:off x="1912556" y="2967547"/>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9" name="Rectangle 38">
              <a:extLst>
                <a:ext uri="{FF2B5EF4-FFF2-40B4-BE49-F238E27FC236}">
                  <a16:creationId xmlns:a16="http://schemas.microsoft.com/office/drawing/2014/main" id="{EA19F564-C784-4AD8-912A-2FD004D79F20}"/>
                </a:ext>
              </a:extLst>
            </p:cNvPr>
            <p:cNvSpPr/>
            <p:nvPr/>
          </p:nvSpPr>
          <p:spPr>
            <a:xfrm>
              <a:off x="1093177" y="4613033"/>
              <a:ext cx="10005646" cy="677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02F4B8E-9B3E-4F0F-A7A3-4E4CCE2F61D7}"/>
              </a:ext>
            </a:extLst>
          </p:cNvPr>
          <p:cNvSpPr txBox="1"/>
          <p:nvPr/>
        </p:nvSpPr>
        <p:spPr>
          <a:xfrm>
            <a:off x="3191608" y="4848677"/>
            <a:ext cx="5808784" cy="430887"/>
          </a:xfrm>
          <a:prstGeom prst="rect">
            <a:avLst/>
          </a:prstGeom>
          <a:solidFill>
            <a:schemeClr val="accent1">
              <a:lumMod val="50000"/>
            </a:schemeClr>
          </a:solidFill>
        </p:spPr>
        <p:txBody>
          <a:bodyPr wrap="square" lIns="36000" tIns="0" rIns="36000" bIns="0" rtlCol="0">
            <a:spAutoFit/>
          </a:bodyPr>
          <a:lstStyle/>
          <a:p>
            <a:pPr algn="ctr"/>
            <a:r>
              <a:rPr lang="en-US" sz="2800" dirty="0">
                <a:solidFill>
                  <a:schemeClr val="bg1"/>
                </a:solidFill>
              </a:rPr>
              <a:t>Artificial Intelligence</a:t>
            </a:r>
          </a:p>
        </p:txBody>
      </p:sp>
      <p:sp>
        <p:nvSpPr>
          <p:cNvPr id="45" name="TextBox 44">
            <a:extLst>
              <a:ext uri="{FF2B5EF4-FFF2-40B4-BE49-F238E27FC236}">
                <a16:creationId xmlns:a16="http://schemas.microsoft.com/office/drawing/2014/main" id="{9CA13B11-B0D6-4969-8E29-77296F24B51F}"/>
              </a:ext>
            </a:extLst>
          </p:cNvPr>
          <p:cNvSpPr txBox="1"/>
          <p:nvPr/>
        </p:nvSpPr>
        <p:spPr>
          <a:xfrm>
            <a:off x="1878147" y="5329455"/>
            <a:ext cx="8435706" cy="461665"/>
          </a:xfrm>
          <a:prstGeom prst="rect">
            <a:avLst/>
          </a:prstGeom>
          <a:noFill/>
        </p:spPr>
        <p:txBody>
          <a:bodyPr wrap="square" rtlCol="0" anchor="ctr">
            <a:spAutoFit/>
          </a:bodyPr>
          <a:lstStyle/>
          <a:p>
            <a:pPr algn="ctr"/>
            <a:r>
              <a:rPr lang="en-GB" altLang="ko-KR" sz="2400" dirty="0">
                <a:solidFill>
                  <a:schemeClr val="accent1">
                    <a:lumMod val="50000"/>
                  </a:schemeClr>
                </a:solidFill>
                <a:cs typeface="Arial" pitchFamily="34" charset="0"/>
              </a:rPr>
              <a:t>ALLPPT Layout Clean Text Slide for your Presentation</a:t>
            </a:r>
            <a:endParaRPr lang="ko-KR" altLang="en-US" sz="2400" dirty="0">
              <a:solidFill>
                <a:schemeClr val="accent1">
                  <a:lumMod val="50000"/>
                </a:schemeClr>
              </a:solidFill>
              <a:cs typeface="Arial" pitchFamily="34" charset="0"/>
            </a:endParaRPr>
          </a:p>
        </p:txBody>
      </p:sp>
      <p:sp>
        <p:nvSpPr>
          <p:cNvPr id="46" name="TextBox 45">
            <a:extLst>
              <a:ext uri="{FF2B5EF4-FFF2-40B4-BE49-F238E27FC236}">
                <a16:creationId xmlns:a16="http://schemas.microsoft.com/office/drawing/2014/main" id="{748F0425-D746-4040-8028-16D98576CB78}"/>
              </a:ext>
            </a:extLst>
          </p:cNvPr>
          <p:cNvSpPr txBox="1"/>
          <p:nvPr/>
        </p:nvSpPr>
        <p:spPr>
          <a:xfrm>
            <a:off x="953371" y="5787372"/>
            <a:ext cx="10285258" cy="523220"/>
          </a:xfrm>
          <a:prstGeom prst="rect">
            <a:avLst/>
          </a:prstGeom>
          <a:noFill/>
        </p:spPr>
        <p:txBody>
          <a:bodyPr wrap="square" rtlCol="0">
            <a:spAutoFit/>
          </a:bodyPr>
          <a:lstStyle/>
          <a:p>
            <a:pPr algn="ctr"/>
            <a:r>
              <a:rPr lang="en-US" altLang="ko-KR" sz="1400" dirty="0">
                <a:solidFill>
                  <a:schemeClr val="bg1"/>
                </a:solidFill>
                <a:cs typeface="Arial" pitchFamily="34" charset="0"/>
              </a:rPr>
              <a:t>You can simply impress your audience and add a unique zing and appeal to your Presentations. Get a modern PowerPoint  Presentation that is beautifully designed. I hope and I believe that this Template will your Time, Money and Reputation. </a:t>
            </a:r>
          </a:p>
        </p:txBody>
      </p:sp>
    </p:spTree>
    <p:extLst>
      <p:ext uri="{BB962C8B-B14F-4D97-AF65-F5344CB8AC3E}">
        <p14:creationId xmlns:p14="http://schemas.microsoft.com/office/powerpoint/2010/main" val="3649551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Autofit/>
          </a:bodyPr>
          <a:lstStyle/>
          <a:p>
            <a:pPr algn="ctr"/>
            <a:r>
              <a:rPr lang="en-US" sz="5400" dirty="0">
                <a:solidFill>
                  <a:schemeClr val="tx1">
                    <a:lumMod val="75000"/>
                    <a:lumOff val="25000"/>
                  </a:schemeClr>
                </a:solidFill>
                <a:latin typeface="interbold"/>
                <a:cs typeface="Times New Roman" pitchFamily="18" charset="0"/>
              </a:rPr>
              <a:t>Mathematical Operations on Arrays using </a:t>
            </a:r>
            <a:r>
              <a:rPr lang="en-US" sz="5400" dirty="0" err="1">
                <a:solidFill>
                  <a:schemeClr val="tx1">
                    <a:lumMod val="75000"/>
                    <a:lumOff val="25000"/>
                  </a:schemeClr>
                </a:solidFill>
                <a:latin typeface="interbold"/>
                <a:cs typeface="Times New Roman" pitchFamily="18" charset="0"/>
              </a:rPr>
              <a:t>numpy</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838130"/>
            <a:ext cx="10972800" cy="4232469"/>
          </a:xfrm>
        </p:spPr>
        <p:txBody>
          <a:bodyPr>
            <a:noAutofit/>
          </a:bodyPr>
          <a:lstStyle/>
          <a:p>
            <a:pPr marL="0" indent="0">
              <a:buNone/>
            </a:pPr>
            <a:r>
              <a:rPr lang="en-US" sz="2400" dirty="0">
                <a:solidFill>
                  <a:schemeClr val="tx1">
                    <a:lumMod val="75000"/>
                    <a:lumOff val="25000"/>
                  </a:schemeClr>
                </a:solidFill>
                <a:latin typeface="Times New Roman" pitchFamily="18" charset="0"/>
                <a:cs typeface="Times New Roman" pitchFamily="18" charset="0"/>
              </a:rPr>
              <a:t>We can perform mathematical operations like addition, subtraction, multiplication, division </a:t>
            </a:r>
            <a:r>
              <a:rPr lang="en-US" sz="2400" dirty="0" err="1">
                <a:solidFill>
                  <a:schemeClr val="tx1">
                    <a:lumMod val="75000"/>
                    <a:lumOff val="25000"/>
                  </a:schemeClr>
                </a:solidFill>
                <a:latin typeface="Times New Roman" pitchFamily="18" charset="0"/>
                <a:cs typeface="Times New Roman" pitchFamily="18" charset="0"/>
              </a:rPr>
              <a:t>etc</a:t>
            </a:r>
            <a:r>
              <a:rPr lang="en-US" sz="2400" dirty="0">
                <a:solidFill>
                  <a:schemeClr val="tx1">
                    <a:lumMod val="75000"/>
                    <a:lumOff val="25000"/>
                  </a:schemeClr>
                </a:solidFill>
                <a:latin typeface="Times New Roman" pitchFamily="18" charset="0"/>
                <a:cs typeface="Times New Roman" pitchFamily="18" charset="0"/>
              </a:rPr>
              <a:t> on the elements of an array. Math functions from the math module can also be possible to apply to the elements of the array. </a:t>
            </a:r>
          </a:p>
          <a:p>
            <a:pPr marL="0" indent="0">
              <a:buNone/>
            </a:pPr>
            <a:r>
              <a:rPr lang="en-US" sz="2400" dirty="0">
                <a:solidFill>
                  <a:schemeClr val="tx1">
                    <a:lumMod val="75000"/>
                    <a:lumOff val="25000"/>
                  </a:schemeClr>
                </a:solidFill>
                <a:latin typeface="Times New Roman" pitchFamily="18" charset="0"/>
                <a:cs typeface="Times New Roman" pitchFamily="18" charset="0"/>
              </a:rPr>
              <a:t>Ex:- </a:t>
            </a:r>
          </a:p>
          <a:p>
            <a:pPr marL="0" indent="0">
              <a:buNone/>
            </a:pPr>
            <a:r>
              <a:rPr lang="en-US" sz="2400" dirty="0">
                <a:solidFill>
                  <a:schemeClr val="tx1">
                    <a:lumMod val="75000"/>
                    <a:lumOff val="25000"/>
                  </a:schemeClr>
                </a:solidFill>
                <a:latin typeface="Times New Roman" pitchFamily="18" charset="0"/>
                <a:cs typeface="Times New Roman" pitchFamily="18" charset="0"/>
              </a:rPr>
              <a:t>a = array([101, 102, 103, 104, 105])</a:t>
            </a:r>
          </a:p>
          <a:p>
            <a:pPr marL="0" indent="0">
              <a:buNone/>
            </a:pPr>
            <a:r>
              <a:rPr lang="en-US" sz="2400" dirty="0">
                <a:solidFill>
                  <a:schemeClr val="tx1">
                    <a:lumMod val="75000"/>
                    <a:lumOff val="25000"/>
                  </a:schemeClr>
                </a:solidFill>
                <a:latin typeface="Times New Roman" pitchFamily="18" charset="0"/>
                <a:cs typeface="Times New Roman" pitchFamily="18" charset="0"/>
              </a:rPr>
              <a:t>a = a + 5 </a:t>
            </a:r>
            <a:endParaRPr lang="en-IN" sz="2400" dirty="0">
              <a:solidFill>
                <a:schemeClr val="tx1">
                  <a:lumMod val="75000"/>
                  <a:lumOff val="25000"/>
                </a:schemeClr>
              </a:solidFill>
              <a:latin typeface="Times New Roman" pitchFamily="18" charset="0"/>
              <a:cs typeface="Times New Roman" pitchFamily="18" charset="0"/>
            </a:endParaRPr>
          </a:p>
          <a:p>
            <a:pPr marL="0" indent="0">
              <a:buNone/>
            </a:pPr>
            <a:endParaRPr lang="en-US" sz="2400" dirty="0">
              <a:solidFill>
                <a:schemeClr val="tx1">
                  <a:lumMod val="75000"/>
                  <a:lumOff val="25000"/>
                </a:schemeClr>
              </a:solidFill>
              <a:latin typeface="Times New Roman" pitchFamily="18" charset="0"/>
              <a:cs typeface="Times New Roman" pitchFamily="18" charset="0"/>
            </a:endParaRPr>
          </a:p>
          <a:p>
            <a:pPr marL="0" indent="0">
              <a:buNone/>
            </a:pPr>
            <a:r>
              <a:rPr lang="en-US" sz="2400" dirty="0">
                <a:solidFill>
                  <a:schemeClr val="tx1">
                    <a:lumMod val="75000"/>
                    <a:lumOff val="25000"/>
                  </a:schemeClr>
                </a:solidFill>
                <a:latin typeface="Times New Roman" pitchFamily="18" charset="0"/>
                <a:cs typeface="Times New Roman" pitchFamily="18" charset="0"/>
              </a:rPr>
              <a:t>a = array([101, 102, 103, 104, 105])</a:t>
            </a:r>
          </a:p>
          <a:p>
            <a:pPr marL="0" indent="0">
              <a:buNone/>
            </a:pPr>
            <a:r>
              <a:rPr lang="en-US" sz="2400" dirty="0">
                <a:solidFill>
                  <a:schemeClr val="tx1">
                    <a:lumMod val="75000"/>
                    <a:lumOff val="25000"/>
                  </a:schemeClr>
                </a:solidFill>
                <a:latin typeface="Times New Roman" pitchFamily="18" charset="0"/>
                <a:cs typeface="Times New Roman" pitchFamily="18" charset="0"/>
              </a:rPr>
              <a:t>b </a:t>
            </a:r>
            <a:r>
              <a:rPr lang="en-US" sz="2400" dirty="0">
                <a:solidFill>
                  <a:schemeClr val="tx1">
                    <a:lumMod val="75000"/>
                    <a:lumOff val="25000"/>
                  </a:schemeClr>
                </a:solidFill>
                <a:latin typeface="Times New Roman" pitchFamily="18" charset="0"/>
                <a:cs typeface="Times New Roman" pitchFamily="18" charset="0"/>
              </a:rPr>
              <a:t>= array([</a:t>
            </a:r>
            <a:r>
              <a:rPr lang="en-US" sz="2400" dirty="0">
                <a:solidFill>
                  <a:schemeClr val="tx1">
                    <a:lumMod val="75000"/>
                    <a:lumOff val="25000"/>
                  </a:schemeClr>
                </a:solidFill>
                <a:latin typeface="Times New Roman" pitchFamily="18" charset="0"/>
                <a:cs typeface="Times New Roman" pitchFamily="18" charset="0"/>
              </a:rPr>
              <a:t>10, 20, 30, 40, 50])</a:t>
            </a:r>
          </a:p>
          <a:p>
            <a:pPr marL="0" indent="0">
              <a:buNone/>
            </a:pPr>
            <a:r>
              <a:rPr lang="en-US" sz="2400" dirty="0">
                <a:solidFill>
                  <a:schemeClr val="tx1">
                    <a:lumMod val="75000"/>
                    <a:lumOff val="25000"/>
                  </a:schemeClr>
                </a:solidFill>
                <a:latin typeface="Times New Roman" pitchFamily="18" charset="0"/>
                <a:cs typeface="Times New Roman" pitchFamily="18" charset="0"/>
              </a:rPr>
              <a:t>c</a:t>
            </a:r>
            <a:r>
              <a:rPr lang="en-US" sz="2400" dirty="0">
                <a:solidFill>
                  <a:schemeClr val="tx1">
                    <a:lumMod val="75000"/>
                    <a:lumOff val="25000"/>
                  </a:schemeClr>
                </a:solidFill>
                <a:latin typeface="Times New Roman" pitchFamily="18" charset="0"/>
                <a:cs typeface="Times New Roman" pitchFamily="18" charset="0"/>
              </a:rPr>
              <a:t> = a + b</a:t>
            </a:r>
            <a:endParaRPr lang="en-US" sz="24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1429902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910F7F0-FC01-4C25-B299-51782DCE412B}"/>
              </a:ext>
            </a:extLst>
          </p:cNvPr>
          <p:cNvSpPr>
            <a:spLocks noGrp="1"/>
          </p:cNvSpPr>
          <p:nvPr>
            <p:ph type="pic" sz="quarter" idx="10"/>
          </p:nvPr>
        </p:nvSpPr>
        <p:spPr/>
      </p:sp>
      <p:sp>
        <p:nvSpPr>
          <p:cNvPr id="6" name="Rectangle 5">
            <a:extLst>
              <a:ext uri="{FF2B5EF4-FFF2-40B4-BE49-F238E27FC236}">
                <a16:creationId xmlns:a16="http://schemas.microsoft.com/office/drawing/2014/main" id="{696F30BD-4E36-41BE-B367-FA041B032EEC}"/>
              </a:ext>
            </a:extLst>
          </p:cNvPr>
          <p:cNvSpPr/>
          <p:nvPr/>
        </p:nvSpPr>
        <p:spPr>
          <a:xfrm>
            <a:off x="11007634" y="0"/>
            <a:ext cx="11843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BED4233-FE4B-4951-89A3-1217F73BF114}"/>
              </a:ext>
            </a:extLst>
          </p:cNvPr>
          <p:cNvSpPr txBox="1"/>
          <p:nvPr/>
        </p:nvSpPr>
        <p:spPr>
          <a:xfrm rot="16200000">
            <a:off x="8695425" y="3213557"/>
            <a:ext cx="5808784" cy="430887"/>
          </a:xfrm>
          <a:prstGeom prst="rect">
            <a:avLst/>
          </a:prstGeom>
          <a:noFill/>
        </p:spPr>
        <p:txBody>
          <a:bodyPr wrap="square" lIns="36000" tIns="0" rIns="36000" bIns="0" rtlCol="0">
            <a:spAutoFit/>
          </a:bodyPr>
          <a:lstStyle/>
          <a:p>
            <a:pPr algn="ctr"/>
            <a:r>
              <a:rPr lang="en-US" sz="2800" dirty="0">
                <a:solidFill>
                  <a:schemeClr val="bg1"/>
                </a:solidFill>
              </a:rPr>
              <a:t>ARTIFICIAL INTELLIGENCE</a:t>
            </a:r>
          </a:p>
        </p:txBody>
      </p:sp>
      <p:sp>
        <p:nvSpPr>
          <p:cNvPr id="8" name="TextBox 7">
            <a:extLst>
              <a:ext uri="{FF2B5EF4-FFF2-40B4-BE49-F238E27FC236}">
                <a16:creationId xmlns:a16="http://schemas.microsoft.com/office/drawing/2014/main" id="{82DE3094-AECC-4047-9D75-E1F11EAF6452}"/>
              </a:ext>
            </a:extLst>
          </p:cNvPr>
          <p:cNvSpPr txBox="1"/>
          <p:nvPr/>
        </p:nvSpPr>
        <p:spPr>
          <a:xfrm>
            <a:off x="8874369" y="6148727"/>
            <a:ext cx="2133265" cy="369332"/>
          </a:xfrm>
          <a:prstGeom prst="rect">
            <a:avLst/>
          </a:prstGeom>
          <a:solidFill>
            <a:schemeClr val="accent4"/>
          </a:solidFill>
        </p:spPr>
        <p:txBody>
          <a:bodyPr wrap="square" rtlCol="0" anchor="ctr">
            <a:spAutoFit/>
          </a:bodyPr>
          <a:lstStyle/>
          <a:p>
            <a:pPr algn="ctr"/>
            <a:r>
              <a:rPr lang="en-GB" altLang="ko-KR" b="1" dirty="0">
                <a:solidFill>
                  <a:schemeClr val="bg1"/>
                </a:solidFill>
                <a:cs typeface="Arial" pitchFamily="34" charset="0"/>
              </a:rPr>
              <a:t>ALLPPT.com</a:t>
            </a:r>
            <a:endParaRPr lang="ko-KR" altLang="en-US" b="1" dirty="0">
              <a:solidFill>
                <a:schemeClr val="bg1"/>
              </a:solidFill>
              <a:cs typeface="Arial" pitchFamily="34" charset="0"/>
            </a:endParaRPr>
          </a:p>
        </p:txBody>
      </p:sp>
      <p:sp>
        <p:nvSpPr>
          <p:cNvPr id="9" name="Text Placeholder 10">
            <a:extLst>
              <a:ext uri="{FF2B5EF4-FFF2-40B4-BE49-F238E27FC236}">
                <a16:creationId xmlns:a16="http://schemas.microsoft.com/office/drawing/2014/main" id="{CA0707D1-7117-47CE-81A4-E47CE5386087}"/>
              </a:ext>
            </a:extLst>
          </p:cNvPr>
          <p:cNvSpPr txBox="1">
            <a:spLocks/>
          </p:cNvSpPr>
          <p:nvPr/>
        </p:nvSpPr>
        <p:spPr>
          <a:xfrm>
            <a:off x="821199" y="4903787"/>
            <a:ext cx="4992866" cy="1614272"/>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000" b="1" dirty="0">
                <a:solidFill>
                  <a:schemeClr val="bg1"/>
                </a:solidFill>
                <a:latin typeface="+mj-lt"/>
                <a:cs typeface="Arial" pitchFamily="34" charset="0"/>
              </a:rPr>
              <a:t>Modern Portfolio Presentation</a:t>
            </a:r>
          </a:p>
        </p:txBody>
      </p:sp>
      <p:sp>
        <p:nvSpPr>
          <p:cNvPr id="10" name="TextBox 9">
            <a:extLst>
              <a:ext uri="{FF2B5EF4-FFF2-40B4-BE49-F238E27FC236}">
                <a16:creationId xmlns:a16="http://schemas.microsoft.com/office/drawing/2014/main" id="{D2EDCA85-774B-4BDF-A4C7-C297DCF6667D}"/>
              </a:ext>
            </a:extLst>
          </p:cNvPr>
          <p:cNvSpPr txBox="1"/>
          <p:nvPr/>
        </p:nvSpPr>
        <p:spPr>
          <a:xfrm>
            <a:off x="821199" y="339941"/>
            <a:ext cx="2496123" cy="3046988"/>
          </a:xfrm>
          <a:prstGeom prst="rect">
            <a:avLst/>
          </a:prstGeom>
          <a:noFill/>
        </p:spPr>
        <p:txBody>
          <a:bodyPr wrap="square" rtlCol="0" anchor="ctr">
            <a:spAutoFit/>
          </a:bodyPr>
          <a:lstStyle/>
          <a:p>
            <a:r>
              <a:rPr lang="en-GB" altLang="ko-KR" sz="3200" dirty="0">
                <a:solidFill>
                  <a:schemeClr val="bg1"/>
                </a:solidFill>
                <a:cs typeface="Arial" pitchFamily="34" charset="0"/>
              </a:rPr>
              <a:t>ALLPPT Layout</a:t>
            </a:r>
          </a:p>
          <a:p>
            <a:r>
              <a:rPr lang="en-GB" altLang="ko-KR" sz="3200" dirty="0">
                <a:solidFill>
                  <a:schemeClr val="bg1"/>
                </a:solidFill>
                <a:cs typeface="Arial" pitchFamily="34" charset="0"/>
              </a:rPr>
              <a:t>Clean Text Slide </a:t>
            </a:r>
          </a:p>
          <a:p>
            <a:r>
              <a:rPr lang="en-GB" altLang="ko-KR" sz="3200" dirty="0">
                <a:solidFill>
                  <a:schemeClr val="bg1"/>
                </a:solidFill>
                <a:cs typeface="Arial" pitchFamily="34" charset="0"/>
              </a:rPr>
              <a:t>for your Presentation</a:t>
            </a:r>
            <a:endParaRPr lang="ko-KR" altLang="en-US" sz="3200" dirty="0">
              <a:solidFill>
                <a:schemeClr val="bg1"/>
              </a:solidFill>
              <a:cs typeface="Arial" pitchFamily="34" charset="0"/>
            </a:endParaRPr>
          </a:p>
        </p:txBody>
      </p:sp>
    </p:spTree>
    <p:extLst>
      <p:ext uri="{BB962C8B-B14F-4D97-AF65-F5344CB8AC3E}">
        <p14:creationId xmlns:p14="http://schemas.microsoft.com/office/powerpoint/2010/main" val="420823939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4D4C23-81FB-460B-A16B-715818231E42}"/>
              </a:ext>
            </a:extLst>
          </p:cNvPr>
          <p:cNvSpPr>
            <a:spLocks noGrp="1"/>
          </p:cNvSpPr>
          <p:nvPr>
            <p:ph type="body" sz="quarter" idx="10"/>
          </p:nvPr>
        </p:nvSpPr>
        <p:spPr/>
        <p:txBody>
          <a:bodyPr/>
          <a:lstStyle/>
          <a:p>
            <a:r>
              <a:rPr lang="en-US" dirty="0"/>
              <a:t>Infographic Style</a:t>
            </a:r>
          </a:p>
        </p:txBody>
      </p:sp>
      <p:grpSp>
        <p:nvGrpSpPr>
          <p:cNvPr id="3" name="Group 2">
            <a:extLst>
              <a:ext uri="{FF2B5EF4-FFF2-40B4-BE49-F238E27FC236}">
                <a16:creationId xmlns:a16="http://schemas.microsoft.com/office/drawing/2014/main" id="{567CF5B5-5F95-4AEA-829F-98A0F14AC548}"/>
              </a:ext>
            </a:extLst>
          </p:cNvPr>
          <p:cNvGrpSpPr/>
          <p:nvPr/>
        </p:nvGrpSpPr>
        <p:grpSpPr>
          <a:xfrm>
            <a:off x="5395798" y="1716999"/>
            <a:ext cx="1388436" cy="4140966"/>
            <a:chOff x="3871798" y="1672614"/>
            <a:chExt cx="1388436" cy="4140966"/>
          </a:xfrm>
        </p:grpSpPr>
        <p:sp>
          <p:nvSpPr>
            <p:cNvPr id="4" name="Arc 3">
              <a:extLst>
                <a:ext uri="{FF2B5EF4-FFF2-40B4-BE49-F238E27FC236}">
                  <a16:creationId xmlns:a16="http://schemas.microsoft.com/office/drawing/2014/main" id="{2F7B564F-6E66-48A3-B01E-7C8E78D3DDDF}"/>
                </a:ext>
              </a:extLst>
            </p:cNvPr>
            <p:cNvSpPr/>
            <p:nvPr/>
          </p:nvSpPr>
          <p:spPr>
            <a:xfrm>
              <a:off x="3883766" y="4437112"/>
              <a:ext cx="1376468" cy="1376468"/>
            </a:xfrm>
            <a:prstGeom prst="arc">
              <a:avLst>
                <a:gd name="adj1" fmla="val 3657515"/>
                <a:gd name="adj2" fmla="val 15912259"/>
              </a:avLst>
            </a:prstGeom>
            <a:ln w="1651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5" name="Arc 4">
              <a:extLst>
                <a:ext uri="{FF2B5EF4-FFF2-40B4-BE49-F238E27FC236}">
                  <a16:creationId xmlns:a16="http://schemas.microsoft.com/office/drawing/2014/main" id="{56549145-95BF-4A7D-94B4-61B0634E7E7D}"/>
                </a:ext>
              </a:extLst>
            </p:cNvPr>
            <p:cNvSpPr/>
            <p:nvPr/>
          </p:nvSpPr>
          <p:spPr>
            <a:xfrm flipH="1">
              <a:off x="3871798" y="3040766"/>
              <a:ext cx="1376468" cy="1376468"/>
            </a:xfrm>
            <a:prstGeom prst="arc">
              <a:avLst>
                <a:gd name="adj1" fmla="val 5478932"/>
                <a:gd name="adj2" fmla="val 16740799"/>
              </a:avLst>
            </a:prstGeom>
            <a:ln w="1651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dirty="0"/>
            </a:p>
          </p:txBody>
        </p:sp>
        <p:sp>
          <p:nvSpPr>
            <p:cNvPr id="6" name="Arc 5">
              <a:extLst>
                <a:ext uri="{FF2B5EF4-FFF2-40B4-BE49-F238E27FC236}">
                  <a16:creationId xmlns:a16="http://schemas.microsoft.com/office/drawing/2014/main" id="{B7AAC0E7-F323-4B5C-943B-D341FE1D5B8A}"/>
                </a:ext>
              </a:extLst>
            </p:cNvPr>
            <p:cNvSpPr/>
            <p:nvPr/>
          </p:nvSpPr>
          <p:spPr>
            <a:xfrm>
              <a:off x="3871798" y="1672614"/>
              <a:ext cx="1376468" cy="1376468"/>
            </a:xfrm>
            <a:prstGeom prst="arc">
              <a:avLst>
                <a:gd name="adj1" fmla="val 6266444"/>
                <a:gd name="adj2" fmla="val 19078973"/>
              </a:avLst>
            </a:prstGeom>
            <a:ln w="1651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7" name="Oval 6">
              <a:extLst>
                <a:ext uri="{FF2B5EF4-FFF2-40B4-BE49-F238E27FC236}">
                  <a16:creationId xmlns:a16="http://schemas.microsoft.com/office/drawing/2014/main" id="{29477592-6BD7-4220-A4E5-B41B4A8CDE05}"/>
                </a:ext>
              </a:extLst>
            </p:cNvPr>
            <p:cNvSpPr/>
            <p:nvPr/>
          </p:nvSpPr>
          <p:spPr>
            <a:xfrm>
              <a:off x="4139952" y="1928800"/>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 name="Oval 7">
              <a:extLst>
                <a:ext uri="{FF2B5EF4-FFF2-40B4-BE49-F238E27FC236}">
                  <a16:creationId xmlns:a16="http://schemas.microsoft.com/office/drawing/2014/main" id="{0B1C5878-CA5D-4651-BFCD-CAF668327071}"/>
                </a:ext>
              </a:extLst>
            </p:cNvPr>
            <p:cNvSpPr/>
            <p:nvPr/>
          </p:nvSpPr>
          <p:spPr>
            <a:xfrm>
              <a:off x="4139952" y="3296952"/>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Oval 8">
              <a:extLst>
                <a:ext uri="{FF2B5EF4-FFF2-40B4-BE49-F238E27FC236}">
                  <a16:creationId xmlns:a16="http://schemas.microsoft.com/office/drawing/2014/main" id="{62FF3A32-003F-4C97-B479-D98880107A12}"/>
                </a:ext>
              </a:extLst>
            </p:cNvPr>
            <p:cNvSpPr/>
            <p:nvPr/>
          </p:nvSpPr>
          <p:spPr>
            <a:xfrm>
              <a:off x="4139952" y="4698776"/>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0" name="그룹 11">
            <a:extLst>
              <a:ext uri="{FF2B5EF4-FFF2-40B4-BE49-F238E27FC236}">
                <a16:creationId xmlns:a16="http://schemas.microsoft.com/office/drawing/2014/main" id="{E6DFE83A-B5A9-4738-9963-BAAD97594830}"/>
              </a:ext>
            </a:extLst>
          </p:cNvPr>
          <p:cNvGrpSpPr/>
          <p:nvPr/>
        </p:nvGrpSpPr>
        <p:grpSpPr>
          <a:xfrm>
            <a:off x="7104112" y="1917350"/>
            <a:ext cx="4119284" cy="936939"/>
            <a:chOff x="7104112" y="2059905"/>
            <a:chExt cx="2952328" cy="936939"/>
          </a:xfrm>
        </p:grpSpPr>
        <p:sp>
          <p:nvSpPr>
            <p:cNvPr id="11" name="TextBox 10">
              <a:extLst>
                <a:ext uri="{FF2B5EF4-FFF2-40B4-BE49-F238E27FC236}">
                  <a16:creationId xmlns:a16="http://schemas.microsoft.com/office/drawing/2014/main" id="{3631BE3A-787D-4953-922E-02024C9B69B5}"/>
                </a:ext>
              </a:extLst>
            </p:cNvPr>
            <p:cNvSpPr txBox="1"/>
            <p:nvPr/>
          </p:nvSpPr>
          <p:spPr>
            <a:xfrm>
              <a:off x="7104112" y="2059905"/>
              <a:ext cx="2952328"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1D60899D-0184-4688-AB46-569BECF59BFA}"/>
                </a:ext>
              </a:extLst>
            </p:cNvPr>
            <p:cNvSpPr txBox="1"/>
            <p:nvPr/>
          </p:nvSpPr>
          <p:spPr>
            <a:xfrm>
              <a:off x="7104112" y="2350513"/>
              <a:ext cx="295232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a:t>
              </a:r>
              <a:r>
                <a:rPr lang="en-US" altLang="ko-KR" sz="1200" dirty="0">
                  <a:solidFill>
                    <a:schemeClr val="tx1">
                      <a:lumMod val="85000"/>
                      <a:lumOff val="15000"/>
                    </a:schemeClr>
                  </a:solidFill>
                  <a:cs typeface="Arial" pitchFamily="34" charset="0"/>
                </a:rPr>
                <a:t>Easy to change colors, photos and Text.</a:t>
              </a:r>
              <a:endParaRPr lang="ko-KR" altLang="en-US" sz="1200" dirty="0">
                <a:solidFill>
                  <a:schemeClr val="tx1">
                    <a:lumMod val="75000"/>
                    <a:lumOff val="25000"/>
                  </a:schemeClr>
                </a:solidFill>
                <a:cs typeface="Arial" pitchFamily="34" charset="0"/>
              </a:endParaRPr>
            </a:p>
          </p:txBody>
        </p:sp>
      </p:grpSp>
      <p:sp>
        <p:nvSpPr>
          <p:cNvPr id="13" name="Chevron 5">
            <a:extLst>
              <a:ext uri="{FF2B5EF4-FFF2-40B4-BE49-F238E27FC236}">
                <a16:creationId xmlns:a16="http://schemas.microsoft.com/office/drawing/2014/main" id="{F5576A57-B4C5-45E4-BA7D-29DB5267F4DA}"/>
              </a:ext>
            </a:extLst>
          </p:cNvPr>
          <p:cNvSpPr/>
          <p:nvPr/>
        </p:nvSpPr>
        <p:spPr>
          <a:xfrm>
            <a:off x="6722082" y="2219899"/>
            <a:ext cx="225640" cy="314542"/>
          </a:xfrm>
          <a:prstGeom prst="chevron">
            <a:avLst>
              <a:gd name="adj" fmla="val 42574"/>
            </a:avLst>
          </a:prstGeom>
          <a:solidFill>
            <a:schemeClr val="accent4">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14" name="그룹 10">
            <a:extLst>
              <a:ext uri="{FF2B5EF4-FFF2-40B4-BE49-F238E27FC236}">
                <a16:creationId xmlns:a16="http://schemas.microsoft.com/office/drawing/2014/main" id="{FAFAC78A-FFF8-42FC-99D3-33B6B7F04A01}"/>
              </a:ext>
            </a:extLst>
          </p:cNvPr>
          <p:cNvGrpSpPr/>
          <p:nvPr/>
        </p:nvGrpSpPr>
        <p:grpSpPr>
          <a:xfrm>
            <a:off x="7104112" y="4693412"/>
            <a:ext cx="4119284" cy="936939"/>
            <a:chOff x="7116163" y="4835965"/>
            <a:chExt cx="2952328" cy="936939"/>
          </a:xfrm>
        </p:grpSpPr>
        <p:sp>
          <p:nvSpPr>
            <p:cNvPr id="15" name="TextBox 14">
              <a:extLst>
                <a:ext uri="{FF2B5EF4-FFF2-40B4-BE49-F238E27FC236}">
                  <a16:creationId xmlns:a16="http://schemas.microsoft.com/office/drawing/2014/main" id="{EEAB26ED-5C52-4EAF-8196-781BDF9B3D60}"/>
                </a:ext>
              </a:extLst>
            </p:cNvPr>
            <p:cNvSpPr txBox="1"/>
            <p:nvPr/>
          </p:nvSpPr>
          <p:spPr>
            <a:xfrm>
              <a:off x="7116163" y="4835965"/>
              <a:ext cx="2952328"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A40A2832-8DF2-4FEE-B929-D3804EF3E9C4}"/>
                </a:ext>
              </a:extLst>
            </p:cNvPr>
            <p:cNvSpPr txBox="1"/>
            <p:nvPr/>
          </p:nvSpPr>
          <p:spPr>
            <a:xfrm>
              <a:off x="7116163" y="5126573"/>
              <a:ext cx="295232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a:t>
              </a:r>
              <a:r>
                <a:rPr lang="en-US" altLang="ko-KR" sz="1200" dirty="0">
                  <a:solidFill>
                    <a:schemeClr val="tx1">
                      <a:lumMod val="85000"/>
                      <a:lumOff val="15000"/>
                    </a:schemeClr>
                  </a:solidFill>
                  <a:cs typeface="Arial" pitchFamily="34" charset="0"/>
                </a:rPr>
                <a:t> Easy to change colors, photos and Text.</a:t>
              </a:r>
              <a:endParaRPr lang="ko-KR" altLang="en-US" sz="1200" dirty="0">
                <a:solidFill>
                  <a:schemeClr val="tx1">
                    <a:lumMod val="75000"/>
                    <a:lumOff val="25000"/>
                  </a:schemeClr>
                </a:solidFill>
                <a:cs typeface="Arial" pitchFamily="34" charset="0"/>
              </a:endParaRPr>
            </a:p>
          </p:txBody>
        </p:sp>
      </p:grpSp>
      <p:sp>
        <p:nvSpPr>
          <p:cNvPr id="17" name="Chevron 67">
            <a:extLst>
              <a:ext uri="{FF2B5EF4-FFF2-40B4-BE49-F238E27FC236}">
                <a16:creationId xmlns:a16="http://schemas.microsoft.com/office/drawing/2014/main" id="{E531E1EF-1E38-4C6E-8704-0613058308CD}"/>
              </a:ext>
            </a:extLst>
          </p:cNvPr>
          <p:cNvSpPr/>
          <p:nvPr/>
        </p:nvSpPr>
        <p:spPr>
          <a:xfrm>
            <a:off x="6734133" y="4995959"/>
            <a:ext cx="225640" cy="314542"/>
          </a:xfrm>
          <a:prstGeom prst="chevron">
            <a:avLst>
              <a:gd name="adj" fmla="val 42574"/>
            </a:avLst>
          </a:prstGeom>
          <a:solidFill>
            <a:schemeClr val="accent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18" name="그룹 12">
            <a:extLst>
              <a:ext uri="{FF2B5EF4-FFF2-40B4-BE49-F238E27FC236}">
                <a16:creationId xmlns:a16="http://schemas.microsoft.com/office/drawing/2014/main" id="{B8C21C66-5101-4CBC-B416-F9CBE0F59AC4}"/>
              </a:ext>
            </a:extLst>
          </p:cNvPr>
          <p:cNvGrpSpPr/>
          <p:nvPr/>
        </p:nvGrpSpPr>
        <p:grpSpPr>
          <a:xfrm>
            <a:off x="1019840" y="3318789"/>
            <a:ext cx="4119284" cy="936939"/>
            <a:chOff x="2157873" y="3480187"/>
            <a:chExt cx="2952328" cy="936939"/>
          </a:xfrm>
        </p:grpSpPr>
        <p:sp>
          <p:nvSpPr>
            <p:cNvPr id="19" name="TextBox 18">
              <a:extLst>
                <a:ext uri="{FF2B5EF4-FFF2-40B4-BE49-F238E27FC236}">
                  <a16:creationId xmlns:a16="http://schemas.microsoft.com/office/drawing/2014/main" id="{C06D5D49-5AC0-4902-A763-40254672C9FB}"/>
                </a:ext>
              </a:extLst>
            </p:cNvPr>
            <p:cNvSpPr txBox="1"/>
            <p:nvPr/>
          </p:nvSpPr>
          <p:spPr>
            <a:xfrm>
              <a:off x="2157873" y="3480187"/>
              <a:ext cx="2952328"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1894AC62-1C7D-4FE1-8369-C1A60D42AE5E}"/>
                </a:ext>
              </a:extLst>
            </p:cNvPr>
            <p:cNvSpPr txBox="1"/>
            <p:nvPr/>
          </p:nvSpPr>
          <p:spPr>
            <a:xfrm>
              <a:off x="2157873" y="3770795"/>
              <a:ext cx="2952328"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a:t>
              </a:r>
              <a:r>
                <a:rPr lang="en-US" altLang="ko-KR" sz="1200" dirty="0">
                  <a:solidFill>
                    <a:schemeClr val="tx1">
                      <a:lumMod val="85000"/>
                      <a:lumOff val="15000"/>
                    </a:schemeClr>
                  </a:solidFill>
                  <a:cs typeface="Arial" pitchFamily="34" charset="0"/>
                </a:rPr>
                <a:t> Easy to change colors, photos and Text.</a:t>
              </a:r>
              <a:endParaRPr lang="ko-KR" altLang="en-US" sz="1200" dirty="0">
                <a:solidFill>
                  <a:schemeClr val="tx1">
                    <a:lumMod val="75000"/>
                    <a:lumOff val="25000"/>
                  </a:schemeClr>
                </a:solidFill>
                <a:cs typeface="Arial" pitchFamily="34" charset="0"/>
              </a:endParaRPr>
            </a:p>
          </p:txBody>
        </p:sp>
      </p:grpSp>
      <p:sp>
        <p:nvSpPr>
          <p:cNvPr id="21" name="Chevron 91">
            <a:extLst>
              <a:ext uri="{FF2B5EF4-FFF2-40B4-BE49-F238E27FC236}">
                <a16:creationId xmlns:a16="http://schemas.microsoft.com/office/drawing/2014/main" id="{5ED0F8B1-CF65-48E4-8930-C5D7EDD6949E}"/>
              </a:ext>
            </a:extLst>
          </p:cNvPr>
          <p:cNvSpPr/>
          <p:nvPr/>
        </p:nvSpPr>
        <p:spPr>
          <a:xfrm flipH="1">
            <a:off x="5282978" y="3612857"/>
            <a:ext cx="225640" cy="314542"/>
          </a:xfrm>
          <a:prstGeom prst="chevron">
            <a:avLst>
              <a:gd name="adj" fmla="val 42574"/>
            </a:avLst>
          </a:prstGeom>
          <a:solidFill>
            <a:schemeClr val="accent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22" name="Group 21">
            <a:extLst>
              <a:ext uri="{FF2B5EF4-FFF2-40B4-BE49-F238E27FC236}">
                <a16:creationId xmlns:a16="http://schemas.microsoft.com/office/drawing/2014/main" id="{712D9651-179B-46FD-822F-888AA58CDB7E}"/>
              </a:ext>
            </a:extLst>
          </p:cNvPr>
          <p:cNvGrpSpPr/>
          <p:nvPr/>
        </p:nvGrpSpPr>
        <p:grpSpPr>
          <a:xfrm>
            <a:off x="7104112" y="3541035"/>
            <a:ext cx="2857316" cy="502303"/>
            <a:chOff x="5675124" y="3463006"/>
            <a:chExt cx="2857316" cy="502303"/>
          </a:xfrm>
        </p:grpSpPr>
        <p:sp>
          <p:nvSpPr>
            <p:cNvPr id="23" name="TextBox 22">
              <a:extLst>
                <a:ext uri="{FF2B5EF4-FFF2-40B4-BE49-F238E27FC236}">
                  <a16:creationId xmlns:a16="http://schemas.microsoft.com/office/drawing/2014/main" id="{4FB89CE0-E9D8-4F95-A81A-58882F7288B6}"/>
                </a:ext>
              </a:extLst>
            </p:cNvPr>
            <p:cNvSpPr txBox="1"/>
            <p:nvPr/>
          </p:nvSpPr>
          <p:spPr>
            <a:xfrm>
              <a:off x="5675124" y="3463006"/>
              <a:ext cx="719216" cy="492443"/>
            </a:xfrm>
            <a:prstGeom prst="rect">
              <a:avLst/>
            </a:prstGeom>
            <a:noFill/>
          </p:spPr>
          <p:txBody>
            <a:bodyPr wrap="square" lIns="0" tIns="0" rIns="0" bIns="0" rtlCol="0" anchor="ctr">
              <a:spAutoFit/>
            </a:bodyPr>
            <a:lstStyle/>
            <a:p>
              <a:r>
                <a:rPr lang="en-US" altLang="ko-KR" sz="3200" b="1" dirty="0">
                  <a:solidFill>
                    <a:schemeClr val="accent1"/>
                  </a:solidFill>
                  <a:cs typeface="Arial" pitchFamily="34" charset="0"/>
                </a:rPr>
                <a:t>65</a:t>
              </a:r>
              <a:r>
                <a:rPr lang="en-US" altLang="ko-KR" sz="2000" b="1" dirty="0">
                  <a:solidFill>
                    <a:schemeClr val="accent1"/>
                  </a:solidFill>
                  <a:cs typeface="Arial" pitchFamily="34" charset="0"/>
                </a:rPr>
                <a:t>%</a:t>
              </a:r>
              <a:endParaRPr lang="ko-KR" altLang="en-US" sz="2000" b="1" dirty="0">
                <a:solidFill>
                  <a:schemeClr val="accent1"/>
                </a:solidFill>
                <a:cs typeface="Arial" pitchFamily="34" charset="0"/>
              </a:endParaRPr>
            </a:p>
          </p:txBody>
        </p:sp>
        <p:sp>
          <p:nvSpPr>
            <p:cNvPr id="24" name="TextBox 23">
              <a:extLst>
                <a:ext uri="{FF2B5EF4-FFF2-40B4-BE49-F238E27FC236}">
                  <a16:creationId xmlns:a16="http://schemas.microsoft.com/office/drawing/2014/main" id="{CAD2EC29-1107-4694-B65E-6B5709624485}"/>
                </a:ext>
              </a:extLst>
            </p:cNvPr>
            <p:cNvSpPr txBox="1"/>
            <p:nvPr/>
          </p:nvSpPr>
          <p:spPr>
            <a:xfrm>
              <a:off x="6394340" y="3657532"/>
              <a:ext cx="2138100"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B92EDFE6-F18C-436E-B6A0-2BBCF9F65ADE}"/>
              </a:ext>
            </a:extLst>
          </p:cNvPr>
          <p:cNvGrpSpPr/>
          <p:nvPr/>
        </p:nvGrpSpPr>
        <p:grpSpPr>
          <a:xfrm>
            <a:off x="2279578" y="2086497"/>
            <a:ext cx="2859547" cy="492443"/>
            <a:chOff x="755576" y="1993472"/>
            <a:chExt cx="2859547" cy="492443"/>
          </a:xfrm>
        </p:grpSpPr>
        <p:sp>
          <p:nvSpPr>
            <p:cNvPr id="26" name="TextBox 25">
              <a:extLst>
                <a:ext uri="{FF2B5EF4-FFF2-40B4-BE49-F238E27FC236}">
                  <a16:creationId xmlns:a16="http://schemas.microsoft.com/office/drawing/2014/main" id="{AB742508-F390-4805-8844-4015561F5792}"/>
                </a:ext>
              </a:extLst>
            </p:cNvPr>
            <p:cNvSpPr txBox="1"/>
            <p:nvPr/>
          </p:nvSpPr>
          <p:spPr>
            <a:xfrm>
              <a:off x="2895907" y="1993472"/>
              <a:ext cx="719216" cy="492443"/>
            </a:xfrm>
            <a:prstGeom prst="rect">
              <a:avLst/>
            </a:prstGeom>
            <a:noFill/>
          </p:spPr>
          <p:txBody>
            <a:bodyPr wrap="square" lIns="0" tIns="0" rIns="0" bIns="0" rtlCol="0" anchor="ctr">
              <a:spAutoFit/>
            </a:bodyPr>
            <a:lstStyle/>
            <a:p>
              <a:pPr algn="r"/>
              <a:r>
                <a:rPr lang="en-US" altLang="ko-KR" sz="3200" b="1" dirty="0">
                  <a:solidFill>
                    <a:schemeClr val="accent4"/>
                  </a:solidFill>
                  <a:cs typeface="Arial" pitchFamily="34" charset="0"/>
                </a:rPr>
                <a:t>92</a:t>
              </a:r>
              <a:r>
                <a:rPr lang="en-US" altLang="ko-KR" sz="2000" b="1" dirty="0">
                  <a:solidFill>
                    <a:schemeClr val="accent4"/>
                  </a:solidFill>
                  <a:cs typeface="Arial" pitchFamily="34" charset="0"/>
                </a:rPr>
                <a:t>%</a:t>
              </a:r>
              <a:endParaRPr lang="ko-KR" altLang="en-US" sz="2000" b="1" dirty="0">
                <a:solidFill>
                  <a:schemeClr val="accent4"/>
                </a:solidFill>
                <a:cs typeface="Arial" pitchFamily="34" charset="0"/>
              </a:endParaRPr>
            </a:p>
          </p:txBody>
        </p:sp>
        <p:sp>
          <p:nvSpPr>
            <p:cNvPr id="27" name="TextBox 26">
              <a:extLst>
                <a:ext uri="{FF2B5EF4-FFF2-40B4-BE49-F238E27FC236}">
                  <a16:creationId xmlns:a16="http://schemas.microsoft.com/office/drawing/2014/main" id="{1C25532E-E372-46D9-84AC-E6BCE7187ADB}"/>
                </a:ext>
              </a:extLst>
            </p:cNvPr>
            <p:cNvSpPr txBox="1"/>
            <p:nvPr/>
          </p:nvSpPr>
          <p:spPr>
            <a:xfrm>
              <a:off x="755576" y="2169806"/>
              <a:ext cx="2138100"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grpSp>
      <p:grpSp>
        <p:nvGrpSpPr>
          <p:cNvPr id="28" name="Group 27">
            <a:extLst>
              <a:ext uri="{FF2B5EF4-FFF2-40B4-BE49-F238E27FC236}">
                <a16:creationId xmlns:a16="http://schemas.microsoft.com/office/drawing/2014/main" id="{F88BE901-B935-4B74-88F6-FFFF4CA7C2E7}"/>
              </a:ext>
            </a:extLst>
          </p:cNvPr>
          <p:cNvGrpSpPr/>
          <p:nvPr/>
        </p:nvGrpSpPr>
        <p:grpSpPr>
          <a:xfrm>
            <a:off x="2279578" y="5015030"/>
            <a:ext cx="2859547" cy="492443"/>
            <a:chOff x="755576" y="1993472"/>
            <a:chExt cx="2859547" cy="492443"/>
          </a:xfrm>
        </p:grpSpPr>
        <p:sp>
          <p:nvSpPr>
            <p:cNvPr id="29" name="TextBox 28">
              <a:extLst>
                <a:ext uri="{FF2B5EF4-FFF2-40B4-BE49-F238E27FC236}">
                  <a16:creationId xmlns:a16="http://schemas.microsoft.com/office/drawing/2014/main" id="{9CE186C5-C4A2-49F8-80A5-81FB2E1EF6D6}"/>
                </a:ext>
              </a:extLst>
            </p:cNvPr>
            <p:cNvSpPr txBox="1"/>
            <p:nvPr/>
          </p:nvSpPr>
          <p:spPr>
            <a:xfrm>
              <a:off x="2895907" y="1993472"/>
              <a:ext cx="719216" cy="492443"/>
            </a:xfrm>
            <a:prstGeom prst="rect">
              <a:avLst/>
            </a:prstGeom>
            <a:noFill/>
          </p:spPr>
          <p:txBody>
            <a:bodyPr wrap="square" lIns="0" tIns="0" rIns="0" bIns="0" rtlCol="0" anchor="ctr">
              <a:spAutoFit/>
            </a:bodyPr>
            <a:lstStyle/>
            <a:p>
              <a:pPr algn="r"/>
              <a:r>
                <a:rPr lang="en-US" altLang="ko-KR" sz="3200" b="1" dirty="0">
                  <a:solidFill>
                    <a:schemeClr val="accent1"/>
                  </a:solidFill>
                  <a:cs typeface="Arial" pitchFamily="34" charset="0"/>
                </a:rPr>
                <a:t>42</a:t>
              </a:r>
              <a:r>
                <a:rPr lang="en-US" altLang="ko-KR" sz="2000" b="1" dirty="0">
                  <a:solidFill>
                    <a:schemeClr val="accent1"/>
                  </a:solidFill>
                  <a:cs typeface="Arial" pitchFamily="34" charset="0"/>
                </a:rPr>
                <a:t>%</a:t>
              </a:r>
              <a:endParaRPr lang="ko-KR" altLang="en-US" sz="2000" b="1" dirty="0">
                <a:solidFill>
                  <a:schemeClr val="accent1"/>
                </a:solidFill>
                <a:cs typeface="Arial" pitchFamily="34" charset="0"/>
              </a:endParaRPr>
            </a:p>
          </p:txBody>
        </p:sp>
        <p:sp>
          <p:nvSpPr>
            <p:cNvPr id="30" name="TextBox 29">
              <a:extLst>
                <a:ext uri="{FF2B5EF4-FFF2-40B4-BE49-F238E27FC236}">
                  <a16:creationId xmlns:a16="http://schemas.microsoft.com/office/drawing/2014/main" id="{E1FEF0CE-A833-46D6-9ECD-1FC59CD65540}"/>
                </a:ext>
              </a:extLst>
            </p:cNvPr>
            <p:cNvSpPr txBox="1"/>
            <p:nvPr/>
          </p:nvSpPr>
          <p:spPr>
            <a:xfrm>
              <a:off x="755576" y="2169806"/>
              <a:ext cx="2138100"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grpSp>
      <p:sp>
        <p:nvSpPr>
          <p:cNvPr id="31" name="Rounded Rectangle 7">
            <a:extLst>
              <a:ext uri="{FF2B5EF4-FFF2-40B4-BE49-F238E27FC236}">
                <a16:creationId xmlns:a16="http://schemas.microsoft.com/office/drawing/2014/main" id="{C63AB073-03B2-49B3-A4C2-18EBF76FB7D3}"/>
              </a:ext>
            </a:extLst>
          </p:cNvPr>
          <p:cNvSpPr/>
          <p:nvPr/>
        </p:nvSpPr>
        <p:spPr>
          <a:xfrm>
            <a:off x="5919912" y="2207956"/>
            <a:ext cx="352176" cy="303924"/>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Block Arc 10">
            <a:extLst>
              <a:ext uri="{FF2B5EF4-FFF2-40B4-BE49-F238E27FC236}">
                <a16:creationId xmlns:a16="http://schemas.microsoft.com/office/drawing/2014/main" id="{AB661041-52C7-4360-BBE1-5396DDDCE9C7}"/>
              </a:ext>
            </a:extLst>
          </p:cNvPr>
          <p:cNvSpPr/>
          <p:nvPr/>
        </p:nvSpPr>
        <p:spPr>
          <a:xfrm>
            <a:off x="5858341" y="3644178"/>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3" name="Round Same Side Corner Rectangle 36">
            <a:extLst>
              <a:ext uri="{FF2B5EF4-FFF2-40B4-BE49-F238E27FC236}">
                <a16:creationId xmlns:a16="http://schemas.microsoft.com/office/drawing/2014/main" id="{6FEA3755-12E8-459C-B156-94C9A4F82A0B}"/>
              </a:ext>
            </a:extLst>
          </p:cNvPr>
          <p:cNvSpPr>
            <a:spLocks noChangeAspect="1"/>
          </p:cNvSpPr>
          <p:nvPr/>
        </p:nvSpPr>
        <p:spPr>
          <a:xfrm>
            <a:off x="5898000" y="5011268"/>
            <a:ext cx="396000" cy="313084"/>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42366305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191608" y="998677"/>
            <a:ext cx="5808784" cy="430887"/>
          </a:xfrm>
          <a:prstGeom prst="rect">
            <a:avLst/>
          </a:prstGeom>
          <a:solidFill>
            <a:schemeClr val="accent3">
              <a:lumMod val="50000"/>
            </a:schemeClr>
          </a:solidFill>
        </p:spPr>
        <p:txBody>
          <a:bodyPr wrap="square" lIns="36000" tIns="0" rIns="36000" bIns="0" rtlCol="0">
            <a:spAutoFit/>
          </a:bodyPr>
          <a:lstStyle/>
          <a:p>
            <a:pPr algn="ctr"/>
            <a:r>
              <a:rPr lang="en-US" sz="2800" dirty="0">
                <a:solidFill>
                  <a:schemeClr val="bg1"/>
                </a:solidFill>
              </a:rPr>
              <a:t>Artificial Intelligence</a:t>
            </a:r>
          </a:p>
        </p:txBody>
      </p:sp>
      <p:pic>
        <p:nvPicPr>
          <p:cNvPr id="4" name="Graphic 3">
            <a:extLst>
              <a:ext uri="{FF2B5EF4-FFF2-40B4-BE49-F238E27FC236}">
                <a16:creationId xmlns:a16="http://schemas.microsoft.com/office/drawing/2014/main" id="{C2190742-A387-4D30-AB2F-8032059C3476}"/>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2226663" y="3045767"/>
            <a:ext cx="2616290" cy="2396742"/>
          </a:xfrm>
          <a:prstGeom prst="rect">
            <a:avLst/>
          </a:prstGeom>
        </p:spPr>
      </p:pic>
      <p:sp>
        <p:nvSpPr>
          <p:cNvPr id="6" name="TextBox 5">
            <a:extLst>
              <a:ext uri="{FF2B5EF4-FFF2-40B4-BE49-F238E27FC236}">
                <a16:creationId xmlns:a16="http://schemas.microsoft.com/office/drawing/2014/main" id="{B3BF31D6-FDEB-4389-9ACC-985E3260EF59}"/>
              </a:ext>
            </a:extLst>
          </p:cNvPr>
          <p:cNvSpPr txBox="1"/>
          <p:nvPr/>
        </p:nvSpPr>
        <p:spPr>
          <a:xfrm>
            <a:off x="6378246" y="2048081"/>
            <a:ext cx="4413010" cy="1569660"/>
          </a:xfrm>
          <a:prstGeom prst="rect">
            <a:avLst/>
          </a:prstGeom>
          <a:noFill/>
        </p:spPr>
        <p:txBody>
          <a:bodyPr wrap="square" rtlCol="0" anchor="ctr">
            <a:spAutoFit/>
          </a:bodyPr>
          <a:lstStyle/>
          <a:p>
            <a:r>
              <a:rPr lang="en-GB" altLang="ko-KR" sz="3200" dirty="0">
                <a:solidFill>
                  <a:schemeClr val="bg1"/>
                </a:solidFill>
                <a:cs typeface="Arial" pitchFamily="34" charset="0"/>
              </a:rPr>
              <a:t>ALLPPT Layout</a:t>
            </a:r>
          </a:p>
          <a:p>
            <a:r>
              <a:rPr lang="en-GB" altLang="ko-KR" sz="3200" dirty="0">
                <a:solidFill>
                  <a:schemeClr val="bg1"/>
                </a:solidFill>
                <a:cs typeface="Arial" pitchFamily="34" charset="0"/>
              </a:rPr>
              <a:t>Clean Text Slide </a:t>
            </a:r>
          </a:p>
          <a:p>
            <a:r>
              <a:rPr lang="en-GB" altLang="ko-KR" sz="3200" dirty="0">
                <a:solidFill>
                  <a:schemeClr val="bg1"/>
                </a:solidFill>
                <a:cs typeface="Arial" pitchFamily="34" charset="0"/>
              </a:rPr>
              <a:t>for your Presentation</a:t>
            </a:r>
            <a:endParaRPr lang="ko-KR" altLang="en-US" sz="3200" dirty="0">
              <a:solidFill>
                <a:schemeClr val="bg1"/>
              </a:solidFill>
              <a:cs typeface="Arial" pitchFamily="34" charset="0"/>
            </a:endParaRPr>
          </a:p>
        </p:txBody>
      </p:sp>
      <p:grpSp>
        <p:nvGrpSpPr>
          <p:cNvPr id="11" name="Group 10">
            <a:extLst>
              <a:ext uri="{FF2B5EF4-FFF2-40B4-BE49-F238E27FC236}">
                <a16:creationId xmlns:a16="http://schemas.microsoft.com/office/drawing/2014/main" id="{FC1B7BFB-6103-4204-B393-1FB4A0ECE216}"/>
              </a:ext>
            </a:extLst>
          </p:cNvPr>
          <p:cNvGrpSpPr/>
          <p:nvPr/>
        </p:nvGrpSpPr>
        <p:grpSpPr>
          <a:xfrm>
            <a:off x="1682990" y="2375706"/>
            <a:ext cx="589085" cy="589085"/>
            <a:chOff x="1582614" y="2839915"/>
            <a:chExt cx="589085" cy="589085"/>
          </a:xfrm>
        </p:grpSpPr>
        <p:sp>
          <p:nvSpPr>
            <p:cNvPr id="9" name="Rectangle 8">
              <a:extLst>
                <a:ext uri="{FF2B5EF4-FFF2-40B4-BE49-F238E27FC236}">
                  <a16:creationId xmlns:a16="http://schemas.microsoft.com/office/drawing/2014/main" id="{DBC63653-33AF-440C-B443-C3007D7E6EC2}"/>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A9E66F-C786-47CE-839E-48CA6D2D68CE}"/>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A0C07F4-8744-4FD2-A4C9-F34903835141}"/>
              </a:ext>
            </a:extLst>
          </p:cNvPr>
          <p:cNvGrpSpPr/>
          <p:nvPr/>
        </p:nvGrpSpPr>
        <p:grpSpPr>
          <a:xfrm rot="5400000">
            <a:off x="4536113" y="2375706"/>
            <a:ext cx="589085" cy="589085"/>
            <a:chOff x="1582614" y="2839915"/>
            <a:chExt cx="589085" cy="589085"/>
          </a:xfrm>
        </p:grpSpPr>
        <p:sp>
          <p:nvSpPr>
            <p:cNvPr id="13" name="Rectangle 12">
              <a:extLst>
                <a:ext uri="{FF2B5EF4-FFF2-40B4-BE49-F238E27FC236}">
                  <a16:creationId xmlns:a16="http://schemas.microsoft.com/office/drawing/2014/main" id="{1C875B88-9A15-4E2A-BD66-0E624DF23EF3}"/>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C95865-457E-4F13-8AF5-1165DB71AEE0}"/>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E250D89-5E15-4986-A3EC-7A0B040FC259}"/>
              </a:ext>
            </a:extLst>
          </p:cNvPr>
          <p:cNvGrpSpPr/>
          <p:nvPr/>
        </p:nvGrpSpPr>
        <p:grpSpPr>
          <a:xfrm flipV="1">
            <a:off x="1682990" y="5224373"/>
            <a:ext cx="589085" cy="589085"/>
            <a:chOff x="1582614" y="2839915"/>
            <a:chExt cx="589085" cy="589085"/>
          </a:xfrm>
        </p:grpSpPr>
        <p:sp>
          <p:nvSpPr>
            <p:cNvPr id="16" name="Rectangle 15">
              <a:extLst>
                <a:ext uri="{FF2B5EF4-FFF2-40B4-BE49-F238E27FC236}">
                  <a16:creationId xmlns:a16="http://schemas.microsoft.com/office/drawing/2014/main" id="{575FE9D5-3800-4CC3-B62C-C6B96B13F1B8}"/>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82CED-784D-41E8-9F27-D7B8F2A70B42}"/>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9ECE2DF-48F9-40EB-87C1-DF24270DF8BC}"/>
              </a:ext>
            </a:extLst>
          </p:cNvPr>
          <p:cNvGrpSpPr/>
          <p:nvPr/>
        </p:nvGrpSpPr>
        <p:grpSpPr>
          <a:xfrm rot="16200000" flipV="1">
            <a:off x="4536113" y="5224373"/>
            <a:ext cx="589085" cy="589085"/>
            <a:chOff x="1582614" y="2839915"/>
            <a:chExt cx="589085" cy="589085"/>
          </a:xfrm>
        </p:grpSpPr>
        <p:sp>
          <p:nvSpPr>
            <p:cNvPr id="19" name="Rectangle 18">
              <a:extLst>
                <a:ext uri="{FF2B5EF4-FFF2-40B4-BE49-F238E27FC236}">
                  <a16:creationId xmlns:a16="http://schemas.microsoft.com/office/drawing/2014/main" id="{BE728039-E046-493F-AC4B-DE66C9D9B2D6}"/>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5FF8D4E-D02B-4C7A-B042-DD28BE662AD5}"/>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A98FBEF2-C195-4497-9F68-862ABDB9360B}"/>
              </a:ext>
            </a:extLst>
          </p:cNvPr>
          <p:cNvSpPr txBox="1"/>
          <p:nvPr/>
        </p:nvSpPr>
        <p:spPr>
          <a:xfrm>
            <a:off x="6378245" y="3783557"/>
            <a:ext cx="4413010" cy="2246769"/>
          </a:xfrm>
          <a:prstGeom prst="rect">
            <a:avLst/>
          </a:prstGeom>
          <a:noFill/>
        </p:spPr>
        <p:txBody>
          <a:bodyPr wrap="square" rtlCol="0">
            <a:spAutoFit/>
          </a:bodyPr>
          <a:lstStyle/>
          <a:p>
            <a:r>
              <a:rPr lang="en-US" altLang="ko-KR" sz="1400" dirty="0">
                <a:solidFill>
                  <a:schemeClr val="bg1"/>
                </a:solidFill>
                <a:cs typeface="Arial" pitchFamily="34" charset="0"/>
              </a:rPr>
              <a:t>You can simply impress your audience and add a unique zing and appeal to your Presentations. Get a modern PowerPoint  Presentation that is beautifully designed. I hope and I believe that this Template will your Time, Money and Reputation. You can simply impress your audience and add a unique zing and appeal to your Presentations. </a:t>
            </a:r>
          </a:p>
          <a:p>
            <a:endParaRPr lang="en-US" altLang="ko-KR" sz="1400" dirty="0">
              <a:solidFill>
                <a:schemeClr val="bg1"/>
              </a:solidFill>
              <a:cs typeface="Arial" pitchFamily="34" charset="0"/>
            </a:endParaRPr>
          </a:p>
          <a:p>
            <a:r>
              <a:rPr lang="en-US" altLang="ko-KR" sz="1400" dirty="0">
                <a:solidFill>
                  <a:schemeClr val="bg1"/>
                </a:solidFill>
                <a:cs typeface="Arial" pitchFamily="34" charset="0"/>
              </a:rPr>
              <a:t>Get a modern PowerPoint  Presentation that is beautifully designed.</a:t>
            </a:r>
          </a:p>
        </p:txBody>
      </p:sp>
    </p:spTree>
    <p:extLst>
      <p:ext uri="{BB962C8B-B14F-4D97-AF65-F5344CB8AC3E}">
        <p14:creationId xmlns:p14="http://schemas.microsoft.com/office/powerpoint/2010/main" val="230670800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Infographic Style</a:t>
            </a:r>
          </a:p>
        </p:txBody>
      </p:sp>
      <p:grpSp>
        <p:nvGrpSpPr>
          <p:cNvPr id="3" name="그룹 12">
            <a:extLst>
              <a:ext uri="{FF2B5EF4-FFF2-40B4-BE49-F238E27FC236}">
                <a16:creationId xmlns:a16="http://schemas.microsoft.com/office/drawing/2014/main" id="{F1A6E420-5886-40BB-B28E-F03586653916}"/>
              </a:ext>
            </a:extLst>
          </p:cNvPr>
          <p:cNvGrpSpPr/>
          <p:nvPr/>
        </p:nvGrpSpPr>
        <p:grpSpPr>
          <a:xfrm>
            <a:off x="3938137" y="2062160"/>
            <a:ext cx="4289312" cy="1262873"/>
            <a:chOff x="4054872" y="2062159"/>
            <a:chExt cx="4289312" cy="1262873"/>
          </a:xfrm>
        </p:grpSpPr>
        <p:sp>
          <p:nvSpPr>
            <p:cNvPr id="4" name="Rectangle 44">
              <a:extLst>
                <a:ext uri="{FF2B5EF4-FFF2-40B4-BE49-F238E27FC236}">
                  <a16:creationId xmlns:a16="http://schemas.microsoft.com/office/drawing/2014/main" id="{00655559-54B2-4B2E-9B99-130B2E5EE92B}"/>
                </a:ext>
              </a:extLst>
            </p:cNvPr>
            <p:cNvSpPr/>
            <p:nvPr/>
          </p:nvSpPr>
          <p:spPr>
            <a:xfrm>
              <a:off x="5317238" y="3133113"/>
              <a:ext cx="785533" cy="1919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 name="Rectangle 4">
              <a:extLst>
                <a:ext uri="{FF2B5EF4-FFF2-40B4-BE49-F238E27FC236}">
                  <a16:creationId xmlns:a16="http://schemas.microsoft.com/office/drawing/2014/main" id="{F2162B0D-3F11-4A7F-A326-E2E7433CF36E}"/>
                </a:ext>
              </a:extLst>
            </p:cNvPr>
            <p:cNvSpPr/>
            <p:nvPr/>
          </p:nvSpPr>
          <p:spPr>
            <a:xfrm>
              <a:off x="5317238" y="2231199"/>
              <a:ext cx="2747277" cy="1927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Isosceles Triangle 5">
              <a:extLst>
                <a:ext uri="{FF2B5EF4-FFF2-40B4-BE49-F238E27FC236}">
                  <a16:creationId xmlns:a16="http://schemas.microsoft.com/office/drawing/2014/main" id="{82B2FC03-6709-4A40-8CED-9A2FA4968482}"/>
                </a:ext>
              </a:extLst>
            </p:cNvPr>
            <p:cNvSpPr/>
            <p:nvPr/>
          </p:nvSpPr>
          <p:spPr>
            <a:xfrm rot="5400000">
              <a:off x="7894041" y="2157089"/>
              <a:ext cx="545074" cy="35521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Block Arc 2">
              <a:extLst>
                <a:ext uri="{FF2B5EF4-FFF2-40B4-BE49-F238E27FC236}">
                  <a16:creationId xmlns:a16="http://schemas.microsoft.com/office/drawing/2014/main" id="{A47BF0B0-BC34-4596-AC40-E33E95E889EF}"/>
                </a:ext>
              </a:extLst>
            </p:cNvPr>
            <p:cNvSpPr/>
            <p:nvPr/>
          </p:nvSpPr>
          <p:spPr>
            <a:xfrm rot="16200000">
              <a:off x="4139139" y="2146933"/>
              <a:ext cx="1093832" cy="1262365"/>
            </a:xfrm>
            <a:custGeom>
              <a:avLst/>
              <a:gdLst>
                <a:gd name="connsiteX0" fmla="*/ 990372 w 1011518"/>
                <a:gd name="connsiteY0" fmla="*/ 485411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14" fmla="*/ 990372 w 1011518"/>
                <a:gd name="connsiteY14" fmla="*/ 485411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485411 h 1167369"/>
                <a:gd name="connsiteX10" fmla="*/ 1856 w 1011518"/>
                <a:gd name="connsiteY10" fmla="*/ 485411 h 1167369"/>
                <a:gd name="connsiteX11" fmla="*/ 494398 w 1011518"/>
                <a:gd name="connsiteY11" fmla="*/ 94 h 1167369"/>
                <a:gd name="connsiteX12" fmla="*/ 1007742 w 1011518"/>
                <a:gd name="connsiteY12"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1381 w 1011518"/>
                <a:gd name="connsiteY3" fmla="*/ 491507 h 1167369"/>
                <a:gd name="connsiteX4" fmla="*/ 497779 w 1011518"/>
                <a:gd name="connsiteY4" fmla="*/ 176552 h 1167369"/>
                <a:gd name="connsiteX5" fmla="*/ 177148 w 1011518"/>
                <a:gd name="connsiteY5" fmla="*/ 497438 h 1167369"/>
                <a:gd name="connsiteX6" fmla="*/ 177148 w 1011518"/>
                <a:gd name="connsiteY6" fmla="*/ 1167369 h 1167369"/>
                <a:gd name="connsiteX7" fmla="*/ 0 w 1011518"/>
                <a:gd name="connsiteY7" fmla="*/ 1167369 h 1167369"/>
                <a:gd name="connsiteX8" fmla="*/ 0 w 1011518"/>
                <a:gd name="connsiteY8" fmla="*/ 485411 h 1167369"/>
                <a:gd name="connsiteX9" fmla="*/ 1856 w 1011518"/>
                <a:gd name="connsiteY9" fmla="*/ 485411 h 1167369"/>
                <a:gd name="connsiteX10" fmla="*/ 494398 w 1011518"/>
                <a:gd name="connsiteY10" fmla="*/ 94 h 1167369"/>
                <a:gd name="connsiteX11" fmla="*/ 1007742 w 1011518"/>
                <a:gd name="connsiteY11" fmla="*/ 484745 h 1167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11518" h="1167369">
                  <a:moveTo>
                    <a:pt x="1007742" y="484745"/>
                  </a:moveTo>
                  <a:cubicBezTo>
                    <a:pt x="1009001" y="712286"/>
                    <a:pt x="1010259" y="939828"/>
                    <a:pt x="1011518" y="1167369"/>
                  </a:cubicBezTo>
                  <a:lnTo>
                    <a:pt x="834370" y="1167369"/>
                  </a:lnTo>
                  <a:cubicBezTo>
                    <a:pt x="833374" y="942082"/>
                    <a:pt x="832377" y="716794"/>
                    <a:pt x="831381" y="491507"/>
                  </a:cubicBezTo>
                  <a:cubicBezTo>
                    <a:pt x="824543" y="313175"/>
                    <a:pt x="676210" y="173132"/>
                    <a:pt x="497779" y="176552"/>
                  </a:cubicBezTo>
                  <a:cubicBezTo>
                    <a:pt x="321564" y="179929"/>
                    <a:pt x="180042" y="322001"/>
                    <a:pt x="177148" y="497438"/>
                  </a:cubicBezTo>
                  <a:lnTo>
                    <a:pt x="177148" y="1167369"/>
                  </a:lnTo>
                  <a:lnTo>
                    <a:pt x="0" y="1167369"/>
                  </a:lnTo>
                  <a:lnTo>
                    <a:pt x="0" y="485411"/>
                  </a:lnTo>
                  <a:lnTo>
                    <a:pt x="1856" y="485411"/>
                  </a:lnTo>
                  <a:cubicBezTo>
                    <a:pt x="10052" y="219336"/>
                    <a:pt x="226090" y="5235"/>
                    <a:pt x="494398" y="94"/>
                  </a:cubicBezTo>
                  <a:cubicBezTo>
                    <a:pt x="768966" y="-5168"/>
                    <a:pt x="997220" y="210329"/>
                    <a:pt x="1007742" y="48474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grpSp>
        <p:nvGrpSpPr>
          <p:cNvPr id="8" name="그룹 13">
            <a:extLst>
              <a:ext uri="{FF2B5EF4-FFF2-40B4-BE49-F238E27FC236}">
                <a16:creationId xmlns:a16="http://schemas.microsoft.com/office/drawing/2014/main" id="{6A3BB4A9-AD5C-460C-AD12-037516CC3799}"/>
              </a:ext>
            </a:extLst>
          </p:cNvPr>
          <p:cNvGrpSpPr/>
          <p:nvPr/>
        </p:nvGrpSpPr>
        <p:grpSpPr>
          <a:xfrm>
            <a:off x="5630822" y="2962342"/>
            <a:ext cx="2075574" cy="1257774"/>
            <a:chOff x="5747557" y="2962342"/>
            <a:chExt cx="2075574" cy="1257774"/>
          </a:xfrm>
          <a:solidFill>
            <a:schemeClr val="accent1"/>
          </a:solidFill>
        </p:grpSpPr>
        <p:sp>
          <p:nvSpPr>
            <p:cNvPr id="9" name="Rectangle 44">
              <a:extLst>
                <a:ext uri="{FF2B5EF4-FFF2-40B4-BE49-F238E27FC236}">
                  <a16:creationId xmlns:a16="http://schemas.microsoft.com/office/drawing/2014/main" id="{5C456C90-6188-47B9-858F-8424550AF71E}"/>
                </a:ext>
              </a:extLst>
            </p:cNvPr>
            <p:cNvSpPr/>
            <p:nvPr/>
          </p:nvSpPr>
          <p:spPr>
            <a:xfrm>
              <a:off x="5778874" y="4028197"/>
              <a:ext cx="784800" cy="1919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Isosceles Triangle 9">
              <a:extLst>
                <a:ext uri="{FF2B5EF4-FFF2-40B4-BE49-F238E27FC236}">
                  <a16:creationId xmlns:a16="http://schemas.microsoft.com/office/drawing/2014/main" id="{236B3BD7-E677-4838-BF3C-72DAE6DA93AB}"/>
                </a:ext>
              </a:extLst>
            </p:cNvPr>
            <p:cNvSpPr/>
            <p:nvPr/>
          </p:nvSpPr>
          <p:spPr>
            <a:xfrm rot="16200000">
              <a:off x="5652627" y="3057272"/>
              <a:ext cx="545074" cy="35521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44">
              <a:extLst>
                <a:ext uri="{FF2B5EF4-FFF2-40B4-BE49-F238E27FC236}">
                  <a16:creationId xmlns:a16="http://schemas.microsoft.com/office/drawing/2014/main" id="{320ED770-B507-4274-A551-19624D8E8459}"/>
                </a:ext>
              </a:extLst>
            </p:cNvPr>
            <p:cNvSpPr/>
            <p:nvPr/>
          </p:nvSpPr>
          <p:spPr>
            <a:xfrm>
              <a:off x="6095999" y="3126283"/>
              <a:ext cx="467675" cy="1919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Block Arc 2">
              <a:extLst>
                <a:ext uri="{FF2B5EF4-FFF2-40B4-BE49-F238E27FC236}">
                  <a16:creationId xmlns:a16="http://schemas.microsoft.com/office/drawing/2014/main" id="{5F505146-A72A-4900-A7C3-ACDBF94B7344}"/>
                </a:ext>
              </a:extLst>
            </p:cNvPr>
            <p:cNvSpPr/>
            <p:nvPr/>
          </p:nvSpPr>
          <p:spPr>
            <a:xfrm rot="5400000">
              <a:off x="6645033" y="3041261"/>
              <a:ext cx="1093832" cy="1262365"/>
            </a:xfrm>
            <a:custGeom>
              <a:avLst/>
              <a:gdLst>
                <a:gd name="connsiteX0" fmla="*/ 990372 w 1011518"/>
                <a:gd name="connsiteY0" fmla="*/ 485411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14" fmla="*/ 990372 w 1011518"/>
                <a:gd name="connsiteY14" fmla="*/ 485411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485411 h 1167369"/>
                <a:gd name="connsiteX10" fmla="*/ 1856 w 1011518"/>
                <a:gd name="connsiteY10" fmla="*/ 485411 h 1167369"/>
                <a:gd name="connsiteX11" fmla="*/ 494398 w 1011518"/>
                <a:gd name="connsiteY11" fmla="*/ 94 h 1167369"/>
                <a:gd name="connsiteX12" fmla="*/ 1007742 w 1011518"/>
                <a:gd name="connsiteY12"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1381 w 1011518"/>
                <a:gd name="connsiteY3" fmla="*/ 491507 h 1167369"/>
                <a:gd name="connsiteX4" fmla="*/ 497779 w 1011518"/>
                <a:gd name="connsiteY4" fmla="*/ 176552 h 1167369"/>
                <a:gd name="connsiteX5" fmla="*/ 177148 w 1011518"/>
                <a:gd name="connsiteY5" fmla="*/ 497438 h 1167369"/>
                <a:gd name="connsiteX6" fmla="*/ 177148 w 1011518"/>
                <a:gd name="connsiteY6" fmla="*/ 1167369 h 1167369"/>
                <a:gd name="connsiteX7" fmla="*/ 0 w 1011518"/>
                <a:gd name="connsiteY7" fmla="*/ 1167369 h 1167369"/>
                <a:gd name="connsiteX8" fmla="*/ 0 w 1011518"/>
                <a:gd name="connsiteY8" fmla="*/ 485411 h 1167369"/>
                <a:gd name="connsiteX9" fmla="*/ 1856 w 1011518"/>
                <a:gd name="connsiteY9" fmla="*/ 485411 h 1167369"/>
                <a:gd name="connsiteX10" fmla="*/ 494398 w 1011518"/>
                <a:gd name="connsiteY10" fmla="*/ 94 h 1167369"/>
                <a:gd name="connsiteX11" fmla="*/ 1007742 w 1011518"/>
                <a:gd name="connsiteY11" fmla="*/ 484745 h 1167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11518" h="1167369">
                  <a:moveTo>
                    <a:pt x="1007742" y="484745"/>
                  </a:moveTo>
                  <a:cubicBezTo>
                    <a:pt x="1009001" y="712286"/>
                    <a:pt x="1010259" y="939828"/>
                    <a:pt x="1011518" y="1167369"/>
                  </a:cubicBezTo>
                  <a:lnTo>
                    <a:pt x="834370" y="1167369"/>
                  </a:lnTo>
                  <a:cubicBezTo>
                    <a:pt x="833374" y="942082"/>
                    <a:pt x="832377" y="716794"/>
                    <a:pt x="831381" y="491507"/>
                  </a:cubicBezTo>
                  <a:cubicBezTo>
                    <a:pt x="824543" y="313175"/>
                    <a:pt x="676210" y="173132"/>
                    <a:pt x="497779" y="176552"/>
                  </a:cubicBezTo>
                  <a:cubicBezTo>
                    <a:pt x="321564" y="179929"/>
                    <a:pt x="180042" y="322001"/>
                    <a:pt x="177148" y="497438"/>
                  </a:cubicBezTo>
                  <a:lnTo>
                    <a:pt x="177148" y="1167369"/>
                  </a:lnTo>
                  <a:lnTo>
                    <a:pt x="0" y="1167369"/>
                  </a:lnTo>
                  <a:lnTo>
                    <a:pt x="0" y="485411"/>
                  </a:lnTo>
                  <a:lnTo>
                    <a:pt x="1856" y="485411"/>
                  </a:lnTo>
                  <a:cubicBezTo>
                    <a:pt x="10052" y="219336"/>
                    <a:pt x="226090" y="5235"/>
                    <a:pt x="494398" y="94"/>
                  </a:cubicBezTo>
                  <a:cubicBezTo>
                    <a:pt x="768966" y="-5168"/>
                    <a:pt x="997220" y="210329"/>
                    <a:pt x="1007742" y="4847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3" name="Group 12">
            <a:extLst>
              <a:ext uri="{FF2B5EF4-FFF2-40B4-BE49-F238E27FC236}">
                <a16:creationId xmlns:a16="http://schemas.microsoft.com/office/drawing/2014/main" id="{24752648-1165-45BE-AE28-592F133A4448}"/>
              </a:ext>
            </a:extLst>
          </p:cNvPr>
          <p:cNvGrpSpPr/>
          <p:nvPr/>
        </p:nvGrpSpPr>
        <p:grpSpPr>
          <a:xfrm>
            <a:off x="1418863" y="2276791"/>
            <a:ext cx="2395361" cy="860967"/>
            <a:chOff x="186703" y="2121142"/>
            <a:chExt cx="2395361" cy="860967"/>
          </a:xfrm>
        </p:grpSpPr>
        <p:sp>
          <p:nvSpPr>
            <p:cNvPr id="14" name="TextBox 13">
              <a:extLst>
                <a:ext uri="{FF2B5EF4-FFF2-40B4-BE49-F238E27FC236}">
                  <a16:creationId xmlns:a16="http://schemas.microsoft.com/office/drawing/2014/main" id="{333DE50B-FBFB-4A77-9248-8C798104470A}"/>
                </a:ext>
              </a:extLst>
            </p:cNvPr>
            <p:cNvSpPr txBox="1"/>
            <p:nvPr/>
          </p:nvSpPr>
          <p:spPr>
            <a:xfrm>
              <a:off x="186703" y="2121142"/>
              <a:ext cx="2395361"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34D96F4C-F44F-4570-A1CC-444D5F5281A8}"/>
                </a:ext>
              </a:extLst>
            </p:cNvPr>
            <p:cNvSpPr txBox="1"/>
            <p:nvPr/>
          </p:nvSpPr>
          <p:spPr>
            <a:xfrm>
              <a:off x="186703" y="2335778"/>
              <a:ext cx="2395361"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grpSp>
      <p:grpSp>
        <p:nvGrpSpPr>
          <p:cNvPr id="16" name="Group 15">
            <a:extLst>
              <a:ext uri="{FF2B5EF4-FFF2-40B4-BE49-F238E27FC236}">
                <a16:creationId xmlns:a16="http://schemas.microsoft.com/office/drawing/2014/main" id="{D703F2D7-6B84-410D-83D1-082E0E522B93}"/>
              </a:ext>
            </a:extLst>
          </p:cNvPr>
          <p:cNvGrpSpPr/>
          <p:nvPr/>
        </p:nvGrpSpPr>
        <p:grpSpPr>
          <a:xfrm>
            <a:off x="7834756" y="3237796"/>
            <a:ext cx="2084225" cy="860967"/>
            <a:chOff x="5546540" y="3082146"/>
            <a:chExt cx="2084225" cy="860967"/>
          </a:xfrm>
        </p:grpSpPr>
        <p:sp>
          <p:nvSpPr>
            <p:cNvPr id="17" name="TextBox 16">
              <a:extLst>
                <a:ext uri="{FF2B5EF4-FFF2-40B4-BE49-F238E27FC236}">
                  <a16:creationId xmlns:a16="http://schemas.microsoft.com/office/drawing/2014/main" id="{49403420-BD0A-42DC-96D2-66CDAB31559D}"/>
                </a:ext>
              </a:extLst>
            </p:cNvPr>
            <p:cNvSpPr txBox="1"/>
            <p:nvPr/>
          </p:nvSpPr>
          <p:spPr>
            <a:xfrm>
              <a:off x="5546540" y="3082146"/>
              <a:ext cx="2084225"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Content</a:t>
              </a:r>
              <a:r>
                <a:rPr lang="en-US" altLang="ko-KR" sz="1200" b="1" dirty="0">
                  <a:solidFill>
                    <a:schemeClr val="tx1">
                      <a:lumMod val="75000"/>
                      <a:lumOff val="25000"/>
                    </a:schemeClr>
                  </a:solidFill>
                  <a:cs typeface="Arial" pitchFamily="34" charset="0"/>
                </a:rPr>
                <a:t>  Here</a:t>
              </a:r>
              <a:endParaRPr lang="ko-KR" altLang="en-US" sz="1200" b="1"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7462E717-009D-49F3-89FF-FB2BFF3CB923}"/>
                </a:ext>
              </a:extLst>
            </p:cNvPr>
            <p:cNvSpPr txBox="1"/>
            <p:nvPr/>
          </p:nvSpPr>
          <p:spPr>
            <a:xfrm>
              <a:off x="5546540" y="3296782"/>
              <a:ext cx="2084225"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grpSp>
      <p:grpSp>
        <p:nvGrpSpPr>
          <p:cNvPr id="19" name="Group 18">
            <a:extLst>
              <a:ext uri="{FF2B5EF4-FFF2-40B4-BE49-F238E27FC236}">
                <a16:creationId xmlns:a16="http://schemas.microsoft.com/office/drawing/2014/main" id="{6B123FE3-B720-4262-B24F-36BC34AC3D93}"/>
              </a:ext>
            </a:extLst>
          </p:cNvPr>
          <p:cNvGrpSpPr/>
          <p:nvPr/>
        </p:nvGrpSpPr>
        <p:grpSpPr>
          <a:xfrm>
            <a:off x="7834756" y="5043327"/>
            <a:ext cx="2084225" cy="860967"/>
            <a:chOff x="5561445" y="4887679"/>
            <a:chExt cx="2084225" cy="860967"/>
          </a:xfrm>
        </p:grpSpPr>
        <p:sp>
          <p:nvSpPr>
            <p:cNvPr id="20" name="TextBox 19">
              <a:extLst>
                <a:ext uri="{FF2B5EF4-FFF2-40B4-BE49-F238E27FC236}">
                  <a16:creationId xmlns:a16="http://schemas.microsoft.com/office/drawing/2014/main" id="{09BEA39F-F55C-4CE3-9A1A-ADF373428CA8}"/>
                </a:ext>
              </a:extLst>
            </p:cNvPr>
            <p:cNvSpPr txBox="1"/>
            <p:nvPr/>
          </p:nvSpPr>
          <p:spPr>
            <a:xfrm>
              <a:off x="5561445" y="4887679"/>
              <a:ext cx="2084225"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Content</a:t>
              </a:r>
              <a:r>
                <a:rPr lang="en-US" altLang="ko-KR" sz="1200" b="1" dirty="0">
                  <a:solidFill>
                    <a:schemeClr val="tx1">
                      <a:lumMod val="75000"/>
                      <a:lumOff val="25000"/>
                    </a:schemeClr>
                  </a:solidFill>
                  <a:cs typeface="Arial" pitchFamily="34" charset="0"/>
                </a:rPr>
                <a:t>  Here</a:t>
              </a:r>
              <a:endParaRPr lang="ko-KR" altLang="en-US" sz="1200" b="1"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2AFD7FDD-D03C-4148-B776-487388C72DE4}"/>
                </a:ext>
              </a:extLst>
            </p:cNvPr>
            <p:cNvSpPr txBox="1"/>
            <p:nvPr/>
          </p:nvSpPr>
          <p:spPr>
            <a:xfrm>
              <a:off x="5561445" y="5102315"/>
              <a:ext cx="2084225"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grpSp>
      <p:grpSp>
        <p:nvGrpSpPr>
          <p:cNvPr id="22" name="Group 21">
            <a:extLst>
              <a:ext uri="{FF2B5EF4-FFF2-40B4-BE49-F238E27FC236}">
                <a16:creationId xmlns:a16="http://schemas.microsoft.com/office/drawing/2014/main" id="{D11875B6-6CD6-4B6F-AC66-A9C5CF6E7CDB}"/>
              </a:ext>
            </a:extLst>
          </p:cNvPr>
          <p:cNvGrpSpPr/>
          <p:nvPr/>
        </p:nvGrpSpPr>
        <p:grpSpPr>
          <a:xfrm>
            <a:off x="1418863" y="4217864"/>
            <a:ext cx="2395361" cy="845578"/>
            <a:chOff x="232423" y="4062214"/>
            <a:chExt cx="2395361" cy="845578"/>
          </a:xfrm>
        </p:grpSpPr>
        <p:sp>
          <p:nvSpPr>
            <p:cNvPr id="23" name="TextBox 22">
              <a:extLst>
                <a:ext uri="{FF2B5EF4-FFF2-40B4-BE49-F238E27FC236}">
                  <a16:creationId xmlns:a16="http://schemas.microsoft.com/office/drawing/2014/main" id="{A0E778D1-836B-4AA3-9556-3DBC1107D343}"/>
                </a:ext>
              </a:extLst>
            </p:cNvPr>
            <p:cNvSpPr txBox="1"/>
            <p:nvPr/>
          </p:nvSpPr>
          <p:spPr>
            <a:xfrm>
              <a:off x="232423" y="4062214"/>
              <a:ext cx="2395361" cy="276999"/>
            </a:xfrm>
            <a:prstGeom prst="rect">
              <a:avLst/>
            </a:prstGeom>
            <a:noFill/>
          </p:spPr>
          <p:txBody>
            <a:bodyPr wrap="square" rtlCol="0" anchor="ctr">
              <a:spAutoFit/>
            </a:bodyPr>
            <a:lstStyle/>
            <a:p>
              <a:pPr algn="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E3D9E118-19C0-4676-800E-F0D5609ED802}"/>
                </a:ext>
              </a:extLst>
            </p:cNvPr>
            <p:cNvSpPr txBox="1"/>
            <p:nvPr/>
          </p:nvSpPr>
          <p:spPr>
            <a:xfrm>
              <a:off x="232423" y="4261461"/>
              <a:ext cx="2395361"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grpSp>
      <p:sp>
        <p:nvSpPr>
          <p:cNvPr id="25" name="Oval 24">
            <a:extLst>
              <a:ext uri="{FF2B5EF4-FFF2-40B4-BE49-F238E27FC236}">
                <a16:creationId xmlns:a16="http://schemas.microsoft.com/office/drawing/2014/main" id="{DC68FBEE-84F2-45B5-9A45-3E97E2B3685B}"/>
              </a:ext>
            </a:extLst>
          </p:cNvPr>
          <p:cNvSpPr/>
          <p:nvPr/>
        </p:nvSpPr>
        <p:spPr>
          <a:xfrm>
            <a:off x="8337103" y="1837518"/>
            <a:ext cx="1008000" cy="1008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26" name="Group 25">
            <a:extLst>
              <a:ext uri="{FF2B5EF4-FFF2-40B4-BE49-F238E27FC236}">
                <a16:creationId xmlns:a16="http://schemas.microsoft.com/office/drawing/2014/main" id="{CEBEB4BE-CC3C-4179-AA2B-BF9DAB305222}"/>
              </a:ext>
            </a:extLst>
          </p:cNvPr>
          <p:cNvGrpSpPr/>
          <p:nvPr/>
        </p:nvGrpSpPr>
        <p:grpSpPr>
          <a:xfrm>
            <a:off x="9425573" y="1891057"/>
            <a:ext cx="2143947" cy="891519"/>
            <a:chOff x="7308304" y="1342901"/>
            <a:chExt cx="1691680" cy="891519"/>
          </a:xfrm>
        </p:grpSpPr>
        <p:sp>
          <p:nvSpPr>
            <p:cNvPr id="27" name="TextBox 26">
              <a:extLst>
                <a:ext uri="{FF2B5EF4-FFF2-40B4-BE49-F238E27FC236}">
                  <a16:creationId xmlns:a16="http://schemas.microsoft.com/office/drawing/2014/main" id="{30ED8BBC-A235-42AD-9878-8E750933FA12}"/>
                </a:ext>
              </a:extLst>
            </p:cNvPr>
            <p:cNvSpPr txBox="1"/>
            <p:nvPr/>
          </p:nvSpPr>
          <p:spPr>
            <a:xfrm>
              <a:off x="7308304" y="1342901"/>
              <a:ext cx="1691680"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Content</a:t>
              </a:r>
              <a:r>
                <a:rPr lang="en-US" altLang="ko-KR" sz="1200" b="1" dirty="0">
                  <a:solidFill>
                    <a:schemeClr val="tx1">
                      <a:lumMod val="75000"/>
                      <a:lumOff val="25000"/>
                    </a:schemeClr>
                  </a:solidFill>
                  <a:cs typeface="Arial" pitchFamily="34" charset="0"/>
                </a:rPr>
                <a:t>  </a:t>
              </a:r>
              <a:r>
                <a:rPr lang="en-US" altLang="ko-KR" sz="1400" b="1" dirty="0">
                  <a:solidFill>
                    <a:schemeClr val="tx1">
                      <a:lumMod val="75000"/>
                      <a:lumOff val="25000"/>
                    </a:schemeClr>
                  </a:solidFill>
                  <a:cs typeface="Arial" pitchFamily="34" charset="0"/>
                </a:rPr>
                <a:t>Here</a:t>
              </a:r>
              <a:endParaRPr lang="ko-KR" altLang="en-US" sz="12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AFFEABC1-6CFC-436B-AED7-73F26ED6E7C7}"/>
                </a:ext>
              </a:extLst>
            </p:cNvPr>
            <p:cNvSpPr txBox="1"/>
            <p:nvPr/>
          </p:nvSpPr>
          <p:spPr>
            <a:xfrm>
              <a:off x="7308304" y="1588089"/>
              <a:ext cx="169168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a:t>
              </a:r>
              <a:endParaRPr lang="ko-KR" altLang="en-US" sz="1200" dirty="0">
                <a:solidFill>
                  <a:schemeClr val="tx1">
                    <a:lumMod val="75000"/>
                    <a:lumOff val="25000"/>
                  </a:schemeClr>
                </a:solidFill>
                <a:cs typeface="Arial" pitchFamily="34" charset="0"/>
              </a:endParaRPr>
            </a:p>
          </p:txBody>
        </p:sp>
      </p:grpSp>
      <p:sp>
        <p:nvSpPr>
          <p:cNvPr id="29" name="Oval 28">
            <a:extLst>
              <a:ext uri="{FF2B5EF4-FFF2-40B4-BE49-F238E27FC236}">
                <a16:creationId xmlns:a16="http://schemas.microsoft.com/office/drawing/2014/main" id="{8A264166-9FF1-4AA9-8843-E4541D1B66ED}"/>
              </a:ext>
            </a:extLst>
          </p:cNvPr>
          <p:cNvSpPr/>
          <p:nvPr/>
        </p:nvSpPr>
        <p:spPr>
          <a:xfrm>
            <a:off x="4175723" y="2484378"/>
            <a:ext cx="609425" cy="609424"/>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0" name="Oval 29">
            <a:extLst>
              <a:ext uri="{FF2B5EF4-FFF2-40B4-BE49-F238E27FC236}">
                <a16:creationId xmlns:a16="http://schemas.microsoft.com/office/drawing/2014/main" id="{33A6001F-1BAD-406A-8E77-8E0FEE9F7799}"/>
              </a:ext>
            </a:extLst>
          </p:cNvPr>
          <p:cNvSpPr/>
          <p:nvPr/>
        </p:nvSpPr>
        <p:spPr>
          <a:xfrm>
            <a:off x="6861191" y="3370092"/>
            <a:ext cx="609425" cy="609424"/>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Oval 30">
            <a:extLst>
              <a:ext uri="{FF2B5EF4-FFF2-40B4-BE49-F238E27FC236}">
                <a16:creationId xmlns:a16="http://schemas.microsoft.com/office/drawing/2014/main" id="{1F218373-D126-45A6-A6C2-6431474740C4}"/>
              </a:ext>
            </a:extLst>
          </p:cNvPr>
          <p:cNvSpPr/>
          <p:nvPr/>
        </p:nvSpPr>
        <p:spPr>
          <a:xfrm>
            <a:off x="4175723" y="4284786"/>
            <a:ext cx="609425" cy="609424"/>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Oval 31">
            <a:extLst>
              <a:ext uri="{FF2B5EF4-FFF2-40B4-BE49-F238E27FC236}">
                <a16:creationId xmlns:a16="http://schemas.microsoft.com/office/drawing/2014/main" id="{52A19C4C-6424-4DD2-B626-2A741A35B581}"/>
              </a:ext>
            </a:extLst>
          </p:cNvPr>
          <p:cNvSpPr/>
          <p:nvPr/>
        </p:nvSpPr>
        <p:spPr>
          <a:xfrm>
            <a:off x="6861191" y="5183317"/>
            <a:ext cx="609425" cy="609424"/>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3" name="그룹 14">
            <a:extLst>
              <a:ext uri="{FF2B5EF4-FFF2-40B4-BE49-F238E27FC236}">
                <a16:creationId xmlns:a16="http://schemas.microsoft.com/office/drawing/2014/main" id="{880EBCDB-6776-431B-BC15-154EFD4CBA35}"/>
              </a:ext>
            </a:extLst>
          </p:cNvPr>
          <p:cNvGrpSpPr/>
          <p:nvPr/>
        </p:nvGrpSpPr>
        <p:grpSpPr>
          <a:xfrm>
            <a:off x="3938138" y="3855554"/>
            <a:ext cx="2079217" cy="1269226"/>
            <a:chOff x="4054872" y="3855554"/>
            <a:chExt cx="2079217" cy="1269226"/>
          </a:xfrm>
          <a:solidFill>
            <a:schemeClr val="accent1"/>
          </a:solidFill>
        </p:grpSpPr>
        <p:sp>
          <p:nvSpPr>
            <p:cNvPr id="34" name="Rectangle 44">
              <a:extLst>
                <a:ext uri="{FF2B5EF4-FFF2-40B4-BE49-F238E27FC236}">
                  <a16:creationId xmlns:a16="http://schemas.microsoft.com/office/drawing/2014/main" id="{AEA548EC-554D-485B-AF0E-B1F332071A97}"/>
                </a:ext>
              </a:extLst>
            </p:cNvPr>
            <p:cNvSpPr/>
            <p:nvPr/>
          </p:nvSpPr>
          <p:spPr>
            <a:xfrm>
              <a:off x="5317238" y="4932861"/>
              <a:ext cx="785533" cy="1919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5" name="Block Arc 2">
              <a:extLst>
                <a:ext uri="{FF2B5EF4-FFF2-40B4-BE49-F238E27FC236}">
                  <a16:creationId xmlns:a16="http://schemas.microsoft.com/office/drawing/2014/main" id="{7F9F3B16-04F1-4938-9980-14443F0AFD7C}"/>
                </a:ext>
              </a:extLst>
            </p:cNvPr>
            <p:cNvSpPr/>
            <p:nvPr/>
          </p:nvSpPr>
          <p:spPr>
            <a:xfrm rot="16200000">
              <a:off x="4139139" y="3946681"/>
              <a:ext cx="1093832" cy="1262365"/>
            </a:xfrm>
            <a:custGeom>
              <a:avLst/>
              <a:gdLst>
                <a:gd name="connsiteX0" fmla="*/ 990372 w 1011518"/>
                <a:gd name="connsiteY0" fmla="*/ 485411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14" fmla="*/ 990372 w 1011518"/>
                <a:gd name="connsiteY14" fmla="*/ 485411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485411 h 1167369"/>
                <a:gd name="connsiteX10" fmla="*/ 1856 w 1011518"/>
                <a:gd name="connsiteY10" fmla="*/ 485411 h 1167369"/>
                <a:gd name="connsiteX11" fmla="*/ 494398 w 1011518"/>
                <a:gd name="connsiteY11" fmla="*/ 94 h 1167369"/>
                <a:gd name="connsiteX12" fmla="*/ 1007742 w 1011518"/>
                <a:gd name="connsiteY12"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1381 w 1011518"/>
                <a:gd name="connsiteY3" fmla="*/ 491507 h 1167369"/>
                <a:gd name="connsiteX4" fmla="*/ 497779 w 1011518"/>
                <a:gd name="connsiteY4" fmla="*/ 176552 h 1167369"/>
                <a:gd name="connsiteX5" fmla="*/ 177148 w 1011518"/>
                <a:gd name="connsiteY5" fmla="*/ 497438 h 1167369"/>
                <a:gd name="connsiteX6" fmla="*/ 177148 w 1011518"/>
                <a:gd name="connsiteY6" fmla="*/ 1167369 h 1167369"/>
                <a:gd name="connsiteX7" fmla="*/ 0 w 1011518"/>
                <a:gd name="connsiteY7" fmla="*/ 1167369 h 1167369"/>
                <a:gd name="connsiteX8" fmla="*/ 0 w 1011518"/>
                <a:gd name="connsiteY8" fmla="*/ 485411 h 1167369"/>
                <a:gd name="connsiteX9" fmla="*/ 1856 w 1011518"/>
                <a:gd name="connsiteY9" fmla="*/ 485411 h 1167369"/>
                <a:gd name="connsiteX10" fmla="*/ 494398 w 1011518"/>
                <a:gd name="connsiteY10" fmla="*/ 94 h 1167369"/>
                <a:gd name="connsiteX11" fmla="*/ 1007742 w 1011518"/>
                <a:gd name="connsiteY11" fmla="*/ 484745 h 1167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11518" h="1167369">
                  <a:moveTo>
                    <a:pt x="1007742" y="484745"/>
                  </a:moveTo>
                  <a:cubicBezTo>
                    <a:pt x="1009001" y="712286"/>
                    <a:pt x="1010259" y="939828"/>
                    <a:pt x="1011518" y="1167369"/>
                  </a:cubicBezTo>
                  <a:lnTo>
                    <a:pt x="834370" y="1167369"/>
                  </a:lnTo>
                  <a:cubicBezTo>
                    <a:pt x="833374" y="942082"/>
                    <a:pt x="832377" y="716794"/>
                    <a:pt x="831381" y="491507"/>
                  </a:cubicBezTo>
                  <a:cubicBezTo>
                    <a:pt x="824543" y="313175"/>
                    <a:pt x="676210" y="173132"/>
                    <a:pt x="497779" y="176552"/>
                  </a:cubicBezTo>
                  <a:cubicBezTo>
                    <a:pt x="321564" y="179929"/>
                    <a:pt x="180042" y="322001"/>
                    <a:pt x="177148" y="497438"/>
                  </a:cubicBezTo>
                  <a:lnTo>
                    <a:pt x="177148" y="1167369"/>
                  </a:lnTo>
                  <a:lnTo>
                    <a:pt x="0" y="1167369"/>
                  </a:lnTo>
                  <a:lnTo>
                    <a:pt x="0" y="485411"/>
                  </a:lnTo>
                  <a:lnTo>
                    <a:pt x="1856" y="485411"/>
                  </a:lnTo>
                  <a:cubicBezTo>
                    <a:pt x="10052" y="219336"/>
                    <a:pt x="226090" y="5235"/>
                    <a:pt x="494398" y="94"/>
                  </a:cubicBezTo>
                  <a:cubicBezTo>
                    <a:pt x="768966" y="-5168"/>
                    <a:pt x="997220" y="210329"/>
                    <a:pt x="1007742" y="4847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36" name="Isosceles Triangle 35">
              <a:extLst>
                <a:ext uri="{FF2B5EF4-FFF2-40B4-BE49-F238E27FC236}">
                  <a16:creationId xmlns:a16="http://schemas.microsoft.com/office/drawing/2014/main" id="{0E10DD9F-76F0-41B9-A17F-372726212FA6}"/>
                </a:ext>
              </a:extLst>
            </p:cNvPr>
            <p:cNvSpPr/>
            <p:nvPr/>
          </p:nvSpPr>
          <p:spPr>
            <a:xfrm rot="5400000">
              <a:off x="5683946" y="3950484"/>
              <a:ext cx="545074" cy="35521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7" name="Rectangle 44">
              <a:extLst>
                <a:ext uri="{FF2B5EF4-FFF2-40B4-BE49-F238E27FC236}">
                  <a16:creationId xmlns:a16="http://schemas.microsoft.com/office/drawing/2014/main" id="{AF0E0E17-2565-4DD6-9EAE-283ADD59A045}"/>
                </a:ext>
              </a:extLst>
            </p:cNvPr>
            <p:cNvSpPr/>
            <p:nvPr/>
          </p:nvSpPr>
          <p:spPr>
            <a:xfrm>
              <a:off x="5317239" y="4030947"/>
              <a:ext cx="559042" cy="1919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38" name="그룹 15">
            <a:extLst>
              <a:ext uri="{FF2B5EF4-FFF2-40B4-BE49-F238E27FC236}">
                <a16:creationId xmlns:a16="http://schemas.microsoft.com/office/drawing/2014/main" id="{56A3AFF8-5848-43C4-8E09-A32442720238}"/>
              </a:ext>
            </a:extLst>
          </p:cNvPr>
          <p:cNvGrpSpPr/>
          <p:nvPr/>
        </p:nvGrpSpPr>
        <p:grpSpPr>
          <a:xfrm>
            <a:off x="-1" y="4753301"/>
            <a:ext cx="7706397" cy="1270361"/>
            <a:chOff x="116734" y="4753300"/>
            <a:chExt cx="7706397" cy="1270361"/>
          </a:xfrm>
        </p:grpSpPr>
        <p:sp>
          <p:nvSpPr>
            <p:cNvPr id="39" name="Block Arc 2">
              <a:extLst>
                <a:ext uri="{FF2B5EF4-FFF2-40B4-BE49-F238E27FC236}">
                  <a16:creationId xmlns:a16="http://schemas.microsoft.com/office/drawing/2014/main" id="{841CC194-A6AC-48EF-ADEB-1FB6463E4F5F}"/>
                </a:ext>
              </a:extLst>
            </p:cNvPr>
            <p:cNvSpPr/>
            <p:nvPr/>
          </p:nvSpPr>
          <p:spPr>
            <a:xfrm rot="5400000">
              <a:off x="6645033" y="4845562"/>
              <a:ext cx="1093832" cy="1262365"/>
            </a:xfrm>
            <a:custGeom>
              <a:avLst/>
              <a:gdLst/>
              <a:ahLst/>
              <a:cxnLst/>
              <a:rect l="l" t="t" r="r" b="b"/>
              <a:pathLst>
                <a:path w="1011518" h="1167369">
                  <a:moveTo>
                    <a:pt x="1011518" y="485411"/>
                  </a:moveTo>
                  <a:lnTo>
                    <a:pt x="1011518" y="1167369"/>
                  </a:lnTo>
                  <a:lnTo>
                    <a:pt x="834370" y="1167369"/>
                  </a:lnTo>
                  <a:lnTo>
                    <a:pt x="834370" y="491393"/>
                  </a:lnTo>
                  <a:lnTo>
                    <a:pt x="831381" y="491507"/>
                  </a:lnTo>
                  <a:cubicBezTo>
                    <a:pt x="824543" y="313175"/>
                    <a:pt x="676210" y="173132"/>
                    <a:pt x="497779" y="176552"/>
                  </a:cubicBezTo>
                  <a:cubicBezTo>
                    <a:pt x="321564" y="179929"/>
                    <a:pt x="180042" y="322001"/>
                    <a:pt x="177148" y="497438"/>
                  </a:cubicBezTo>
                  <a:lnTo>
                    <a:pt x="177148" y="1167369"/>
                  </a:lnTo>
                  <a:lnTo>
                    <a:pt x="0" y="1167369"/>
                  </a:lnTo>
                  <a:lnTo>
                    <a:pt x="0" y="504057"/>
                  </a:lnTo>
                  <a:lnTo>
                    <a:pt x="0" y="485411"/>
                  </a:lnTo>
                  <a:lnTo>
                    <a:pt x="1856" y="485411"/>
                  </a:lnTo>
                  <a:cubicBezTo>
                    <a:pt x="10052" y="219336"/>
                    <a:pt x="226090" y="5235"/>
                    <a:pt x="494398" y="94"/>
                  </a:cubicBezTo>
                  <a:cubicBezTo>
                    <a:pt x="768966" y="-5168"/>
                    <a:pt x="997220" y="210329"/>
                    <a:pt x="1007742" y="484745"/>
                  </a:cubicBezTo>
                  <a:lnTo>
                    <a:pt x="990372" y="48541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40" name="Rectangle 39">
              <a:extLst>
                <a:ext uri="{FF2B5EF4-FFF2-40B4-BE49-F238E27FC236}">
                  <a16:creationId xmlns:a16="http://schemas.microsoft.com/office/drawing/2014/main" id="{EE91589A-D1DF-45F6-85B4-E82D8B3D2DA3}"/>
                </a:ext>
              </a:extLst>
            </p:cNvPr>
            <p:cNvSpPr/>
            <p:nvPr/>
          </p:nvSpPr>
          <p:spPr>
            <a:xfrm>
              <a:off x="116734" y="5828472"/>
              <a:ext cx="6446939" cy="1919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Isosceles Triangle 40">
              <a:extLst>
                <a:ext uri="{FF2B5EF4-FFF2-40B4-BE49-F238E27FC236}">
                  <a16:creationId xmlns:a16="http://schemas.microsoft.com/office/drawing/2014/main" id="{6339B145-AE8E-4E3B-8D9F-C815A86E344F}"/>
                </a:ext>
              </a:extLst>
            </p:cNvPr>
            <p:cNvSpPr/>
            <p:nvPr/>
          </p:nvSpPr>
          <p:spPr>
            <a:xfrm rot="16200000">
              <a:off x="5652627" y="4848230"/>
              <a:ext cx="545074" cy="355213"/>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2" name="Rectangle 44">
              <a:extLst>
                <a:ext uri="{FF2B5EF4-FFF2-40B4-BE49-F238E27FC236}">
                  <a16:creationId xmlns:a16="http://schemas.microsoft.com/office/drawing/2014/main" id="{58710DD0-39FA-4B48-8AAE-12C94EFC6624}"/>
                </a:ext>
              </a:extLst>
            </p:cNvPr>
            <p:cNvSpPr/>
            <p:nvPr/>
          </p:nvSpPr>
          <p:spPr>
            <a:xfrm>
              <a:off x="6102771" y="4936555"/>
              <a:ext cx="460903" cy="1919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43" name="Rectangle 130">
            <a:extLst>
              <a:ext uri="{FF2B5EF4-FFF2-40B4-BE49-F238E27FC236}">
                <a16:creationId xmlns:a16="http://schemas.microsoft.com/office/drawing/2014/main" id="{65F77056-A3C4-4150-93DF-B3F1B0F72E56}"/>
              </a:ext>
            </a:extLst>
          </p:cNvPr>
          <p:cNvSpPr/>
          <p:nvPr/>
        </p:nvSpPr>
        <p:spPr>
          <a:xfrm>
            <a:off x="8564736" y="2097343"/>
            <a:ext cx="552735" cy="555244"/>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4" name="Rounded Rectangle 10">
            <a:extLst>
              <a:ext uri="{FF2B5EF4-FFF2-40B4-BE49-F238E27FC236}">
                <a16:creationId xmlns:a16="http://schemas.microsoft.com/office/drawing/2014/main" id="{885ACBBA-BA17-401F-9CA6-0B80704BBAAA}"/>
              </a:ext>
            </a:extLst>
          </p:cNvPr>
          <p:cNvSpPr/>
          <p:nvPr/>
        </p:nvSpPr>
        <p:spPr>
          <a:xfrm>
            <a:off x="7043975" y="3519201"/>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5" name="Frame 17">
            <a:extLst>
              <a:ext uri="{FF2B5EF4-FFF2-40B4-BE49-F238E27FC236}">
                <a16:creationId xmlns:a16="http://schemas.microsoft.com/office/drawing/2014/main" id="{CFCEFB15-164D-4D24-8734-CFEDE2F6BAC2}"/>
              </a:ext>
            </a:extLst>
          </p:cNvPr>
          <p:cNvSpPr/>
          <p:nvPr/>
        </p:nvSpPr>
        <p:spPr>
          <a:xfrm>
            <a:off x="4321218" y="2629874"/>
            <a:ext cx="318434" cy="31843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6" name="Rounded Rectangle 5">
            <a:extLst>
              <a:ext uri="{FF2B5EF4-FFF2-40B4-BE49-F238E27FC236}">
                <a16:creationId xmlns:a16="http://schemas.microsoft.com/office/drawing/2014/main" id="{42A8F73C-33E3-485C-9F27-8E240C6CF45E}"/>
              </a:ext>
            </a:extLst>
          </p:cNvPr>
          <p:cNvSpPr/>
          <p:nvPr/>
        </p:nvSpPr>
        <p:spPr>
          <a:xfrm flipH="1">
            <a:off x="4280240" y="4427942"/>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7" name="Oval 7">
            <a:extLst>
              <a:ext uri="{FF2B5EF4-FFF2-40B4-BE49-F238E27FC236}">
                <a16:creationId xmlns:a16="http://schemas.microsoft.com/office/drawing/2014/main" id="{AAAF423E-BAEF-4ADF-B5A7-0E65F48EDDEE}"/>
              </a:ext>
            </a:extLst>
          </p:cNvPr>
          <p:cNvSpPr/>
          <p:nvPr/>
        </p:nvSpPr>
        <p:spPr>
          <a:xfrm>
            <a:off x="6985264" y="5296106"/>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1924264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8307B847-D64D-456B-B216-57562E2DCC63}"/>
              </a:ext>
            </a:extLst>
          </p:cNvPr>
          <p:cNvSpPr txBox="1">
            <a:spLocks/>
          </p:cNvSpPr>
          <p:nvPr/>
        </p:nvSpPr>
        <p:spPr>
          <a:xfrm>
            <a:off x="2005794" y="307613"/>
            <a:ext cx="3059832" cy="2664296"/>
          </a:xfrm>
          <a:prstGeom prst="rect">
            <a:avLst/>
          </a:prstGeom>
        </p:spPr>
        <p:txBody>
          <a:bodyPr lIns="360000" anchor="ctr">
            <a:noAutofit/>
          </a:bodyPr>
          <a:lstStyle>
            <a:lvl1pPr algn="l" defTabSz="914400" rtl="0" eaLnBrk="1" latinLnBrk="1" hangingPunct="1">
              <a:spcBef>
                <a:spcPct val="0"/>
              </a:spcBef>
              <a:buNone/>
              <a:defRPr sz="4800" b="0" kern="1200" baseline="0">
                <a:solidFill>
                  <a:schemeClr val="tx1">
                    <a:lumMod val="65000"/>
                    <a:lumOff val="35000"/>
                  </a:schemeClr>
                </a:solidFill>
                <a:latin typeface="Arial" pitchFamily="34" charset="0"/>
                <a:ea typeface="+mj-ea"/>
                <a:cs typeface="Arial" pitchFamily="34" charset="0"/>
              </a:defRPr>
            </a:lvl1pPr>
          </a:lstStyle>
          <a:p>
            <a:pPr algn="r"/>
            <a:r>
              <a:rPr lang="en-US" altLang="ko-KR" dirty="0">
                <a:solidFill>
                  <a:schemeClr val="bg1"/>
                </a:solidFill>
                <a:latin typeface="+mj-lt"/>
              </a:rPr>
              <a:t>Two </a:t>
            </a:r>
            <a:r>
              <a:rPr lang="en-US" altLang="ko-KR" dirty="0">
                <a:solidFill>
                  <a:schemeClr val="accent3"/>
                </a:solidFill>
                <a:latin typeface="+mj-lt"/>
              </a:rPr>
              <a:t>Columns</a:t>
            </a:r>
            <a:r>
              <a:rPr lang="en-US" altLang="ko-KR" dirty="0">
                <a:solidFill>
                  <a:schemeClr val="bg1"/>
                </a:solidFill>
                <a:latin typeface="+mj-lt"/>
              </a:rPr>
              <a:t> Style</a:t>
            </a:r>
            <a:endParaRPr lang="ko-KR" altLang="en-US" dirty="0">
              <a:solidFill>
                <a:schemeClr val="bg1"/>
              </a:solidFill>
              <a:latin typeface="+mj-lt"/>
            </a:endParaRPr>
          </a:p>
        </p:txBody>
      </p:sp>
      <p:sp>
        <p:nvSpPr>
          <p:cNvPr id="7" name="Oval 6">
            <a:extLst>
              <a:ext uri="{FF2B5EF4-FFF2-40B4-BE49-F238E27FC236}">
                <a16:creationId xmlns:a16="http://schemas.microsoft.com/office/drawing/2014/main" id="{008EE5BB-5597-42A7-B779-55DD856373AD}"/>
              </a:ext>
            </a:extLst>
          </p:cNvPr>
          <p:cNvSpPr/>
          <p:nvPr/>
        </p:nvSpPr>
        <p:spPr>
          <a:xfrm>
            <a:off x="5897225" y="3712244"/>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Oval 7">
            <a:extLst>
              <a:ext uri="{FF2B5EF4-FFF2-40B4-BE49-F238E27FC236}">
                <a16:creationId xmlns:a16="http://schemas.microsoft.com/office/drawing/2014/main" id="{D85723C1-76F5-4331-8E3A-8365EA8526B4}"/>
              </a:ext>
            </a:extLst>
          </p:cNvPr>
          <p:cNvSpPr/>
          <p:nvPr/>
        </p:nvSpPr>
        <p:spPr>
          <a:xfrm>
            <a:off x="5897225" y="680065"/>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TextBox 8">
            <a:extLst>
              <a:ext uri="{FF2B5EF4-FFF2-40B4-BE49-F238E27FC236}">
                <a16:creationId xmlns:a16="http://schemas.microsoft.com/office/drawing/2014/main" id="{A7DD8224-2304-4152-A710-1168E3C3A14A}"/>
              </a:ext>
            </a:extLst>
          </p:cNvPr>
          <p:cNvSpPr txBox="1"/>
          <p:nvPr/>
        </p:nvSpPr>
        <p:spPr>
          <a:xfrm>
            <a:off x="6022115" y="840050"/>
            <a:ext cx="470305" cy="400110"/>
          </a:xfrm>
          <a:prstGeom prst="rect">
            <a:avLst/>
          </a:prstGeom>
          <a:noFill/>
        </p:spPr>
        <p:txBody>
          <a:bodyPr wrap="square" rtlCol="0">
            <a:spAutoFit/>
          </a:bodyPr>
          <a:lstStyle/>
          <a:p>
            <a:pPr algn="ctr"/>
            <a:r>
              <a:rPr lang="en-US" altLang="ko-KR" sz="2000" b="1" dirty="0">
                <a:ln w="12700">
                  <a:solidFill>
                    <a:schemeClr val="bg1"/>
                  </a:solidFill>
                </a:ln>
                <a:solidFill>
                  <a:schemeClr val="accent1"/>
                </a:solidFill>
                <a:cs typeface="Arial" pitchFamily="34" charset="0"/>
              </a:rPr>
              <a:t>01</a:t>
            </a:r>
            <a:endParaRPr lang="ko-KR" altLang="en-US" sz="2000" b="1" dirty="0">
              <a:ln w="12700">
                <a:solidFill>
                  <a:schemeClr val="bg1"/>
                </a:solidFill>
              </a:ln>
              <a:solidFill>
                <a:schemeClr val="accent1"/>
              </a:solidFill>
              <a:cs typeface="Arial" pitchFamily="34" charset="0"/>
            </a:endParaRPr>
          </a:p>
        </p:txBody>
      </p:sp>
      <p:sp>
        <p:nvSpPr>
          <p:cNvPr id="10" name="TextBox 9">
            <a:extLst>
              <a:ext uri="{FF2B5EF4-FFF2-40B4-BE49-F238E27FC236}">
                <a16:creationId xmlns:a16="http://schemas.microsoft.com/office/drawing/2014/main" id="{C46B6D6F-4CCD-43EE-B038-6F454358295B}"/>
              </a:ext>
            </a:extLst>
          </p:cNvPr>
          <p:cNvSpPr txBox="1"/>
          <p:nvPr/>
        </p:nvSpPr>
        <p:spPr>
          <a:xfrm>
            <a:off x="6022115" y="3872229"/>
            <a:ext cx="470305" cy="400110"/>
          </a:xfrm>
          <a:prstGeom prst="rect">
            <a:avLst/>
          </a:prstGeom>
          <a:noFill/>
        </p:spPr>
        <p:txBody>
          <a:bodyPr wrap="square" rtlCol="0">
            <a:spAutoFit/>
          </a:bodyPr>
          <a:lstStyle/>
          <a:p>
            <a:pPr algn="ctr"/>
            <a:r>
              <a:rPr lang="en-US" altLang="ko-KR" sz="2000" b="1" dirty="0">
                <a:ln w="12700">
                  <a:solidFill>
                    <a:schemeClr val="bg1"/>
                  </a:solidFill>
                </a:ln>
                <a:solidFill>
                  <a:schemeClr val="accent1"/>
                </a:solidFill>
                <a:cs typeface="Arial" pitchFamily="34" charset="0"/>
              </a:rPr>
              <a:t>02</a:t>
            </a:r>
            <a:endParaRPr lang="ko-KR" altLang="en-US" sz="2000" b="1" dirty="0">
              <a:ln w="12700">
                <a:solidFill>
                  <a:schemeClr val="bg1"/>
                </a:solidFill>
              </a:ln>
              <a:solidFill>
                <a:schemeClr val="accent1"/>
              </a:solidFill>
              <a:cs typeface="Arial" pitchFamily="34" charset="0"/>
            </a:endParaRPr>
          </a:p>
        </p:txBody>
      </p:sp>
      <p:sp>
        <p:nvSpPr>
          <p:cNvPr id="11" name="Rectangle 10">
            <a:extLst>
              <a:ext uri="{FF2B5EF4-FFF2-40B4-BE49-F238E27FC236}">
                <a16:creationId xmlns:a16="http://schemas.microsoft.com/office/drawing/2014/main" id="{832E4299-BCC8-4DB9-A855-2C48A446F951}"/>
              </a:ext>
            </a:extLst>
          </p:cNvPr>
          <p:cNvSpPr/>
          <p:nvPr/>
        </p:nvSpPr>
        <p:spPr>
          <a:xfrm>
            <a:off x="6234406" y="1526763"/>
            <a:ext cx="36000" cy="1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 name="Rectangle 11">
            <a:extLst>
              <a:ext uri="{FF2B5EF4-FFF2-40B4-BE49-F238E27FC236}">
                <a16:creationId xmlns:a16="http://schemas.microsoft.com/office/drawing/2014/main" id="{C0BA8D83-ED14-4D3D-8B0D-478A1BD302B2}"/>
              </a:ext>
            </a:extLst>
          </p:cNvPr>
          <p:cNvSpPr/>
          <p:nvPr/>
        </p:nvSpPr>
        <p:spPr>
          <a:xfrm>
            <a:off x="6239265" y="4566757"/>
            <a:ext cx="36000" cy="1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3" name="TextBox 12">
            <a:extLst>
              <a:ext uri="{FF2B5EF4-FFF2-40B4-BE49-F238E27FC236}">
                <a16:creationId xmlns:a16="http://schemas.microsoft.com/office/drawing/2014/main" id="{DF28F15A-5134-4C50-B54D-6321575EB007}"/>
              </a:ext>
            </a:extLst>
          </p:cNvPr>
          <p:cNvSpPr txBox="1"/>
          <p:nvPr/>
        </p:nvSpPr>
        <p:spPr>
          <a:xfrm>
            <a:off x="6696432" y="778495"/>
            <a:ext cx="4688776" cy="523220"/>
          </a:xfrm>
          <a:prstGeom prst="rect">
            <a:avLst/>
          </a:prstGeom>
          <a:noFill/>
        </p:spPr>
        <p:txBody>
          <a:bodyPr wrap="square" rtlCol="0">
            <a:spAutoFit/>
          </a:bodyPr>
          <a:lstStyle/>
          <a:p>
            <a:r>
              <a:rPr lang="en-US" altLang="ko-KR" sz="1400" b="1" dirty="0">
                <a:solidFill>
                  <a:schemeClr val="bg1"/>
                </a:solidFill>
                <a:cs typeface="Arial" pitchFamily="34" charset="0"/>
              </a:rPr>
              <a:t>You can simply impress your audience and add a unique zing and appeal to your Presentations.</a:t>
            </a:r>
            <a:endParaRPr lang="ko-KR" altLang="en-US" sz="1400" b="1" dirty="0">
              <a:solidFill>
                <a:schemeClr val="bg1"/>
              </a:solidFill>
              <a:cs typeface="Arial" pitchFamily="34" charset="0"/>
            </a:endParaRPr>
          </a:p>
        </p:txBody>
      </p:sp>
      <p:sp>
        <p:nvSpPr>
          <p:cNvPr id="14" name="TextBox 13">
            <a:extLst>
              <a:ext uri="{FF2B5EF4-FFF2-40B4-BE49-F238E27FC236}">
                <a16:creationId xmlns:a16="http://schemas.microsoft.com/office/drawing/2014/main" id="{360F3334-5FEB-4B0F-A54A-A6CD8CB7D7A4}"/>
              </a:ext>
            </a:extLst>
          </p:cNvPr>
          <p:cNvSpPr txBox="1"/>
          <p:nvPr/>
        </p:nvSpPr>
        <p:spPr>
          <a:xfrm>
            <a:off x="6696432" y="1569933"/>
            <a:ext cx="4688776" cy="1569660"/>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I hope and I believe that this Template will your Time, Money and Reputation. You can simply impress your audience and add a unique zing and appeal to your Presentations. Get a modern PowerPoint  Presentation that is beautifully designed. You can simply impress your audience and add a unique zing and appeal to your Presentations. I hope and I believe that this Template will your Time, Money and Reputation. </a:t>
            </a:r>
          </a:p>
        </p:txBody>
      </p:sp>
      <p:sp>
        <p:nvSpPr>
          <p:cNvPr id="15" name="TextBox 14">
            <a:extLst>
              <a:ext uri="{FF2B5EF4-FFF2-40B4-BE49-F238E27FC236}">
                <a16:creationId xmlns:a16="http://schemas.microsoft.com/office/drawing/2014/main" id="{7FA9681D-19BB-41AB-AB1B-4FAD42C15FF6}"/>
              </a:ext>
            </a:extLst>
          </p:cNvPr>
          <p:cNvSpPr txBox="1"/>
          <p:nvPr/>
        </p:nvSpPr>
        <p:spPr>
          <a:xfrm>
            <a:off x="6696432" y="3810674"/>
            <a:ext cx="4688776" cy="523220"/>
          </a:xfrm>
          <a:prstGeom prst="rect">
            <a:avLst/>
          </a:prstGeom>
          <a:noFill/>
        </p:spPr>
        <p:txBody>
          <a:bodyPr wrap="square" rtlCol="0">
            <a:spAutoFit/>
          </a:bodyPr>
          <a:lstStyle/>
          <a:p>
            <a:r>
              <a:rPr lang="en-US" altLang="ko-KR" sz="1400" b="1" dirty="0">
                <a:solidFill>
                  <a:schemeClr val="bg1"/>
                </a:solidFill>
                <a:cs typeface="Arial" pitchFamily="34" charset="0"/>
              </a:rPr>
              <a:t>You can simply impress your audience and add a unique zing and appeal to your Presentations.</a:t>
            </a:r>
            <a:endParaRPr lang="ko-KR" altLang="en-US" sz="1400" b="1" dirty="0">
              <a:solidFill>
                <a:schemeClr val="bg1"/>
              </a:solidFill>
              <a:cs typeface="Arial" pitchFamily="34" charset="0"/>
            </a:endParaRPr>
          </a:p>
        </p:txBody>
      </p:sp>
      <p:sp>
        <p:nvSpPr>
          <p:cNvPr id="16" name="TextBox 15">
            <a:extLst>
              <a:ext uri="{FF2B5EF4-FFF2-40B4-BE49-F238E27FC236}">
                <a16:creationId xmlns:a16="http://schemas.microsoft.com/office/drawing/2014/main" id="{CCE35A77-8D61-4FB9-91B1-C50F4481E2A2}"/>
              </a:ext>
            </a:extLst>
          </p:cNvPr>
          <p:cNvSpPr txBox="1"/>
          <p:nvPr/>
        </p:nvSpPr>
        <p:spPr>
          <a:xfrm>
            <a:off x="6696432" y="4609927"/>
            <a:ext cx="4688776" cy="1569660"/>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I hope and I believe that this Template will your Time, Money and Reputation. You can simply impress your audience and add a unique zing and appeal to your Presentations. Get a modern PowerPoint  Presentation that is beautifully designed. You can simply impress your audience and add a unique zing and appeal to your Presentations. I hope and I believe that this Template will your Time, Money and Reputation. </a:t>
            </a:r>
          </a:p>
        </p:txBody>
      </p:sp>
    </p:spTree>
    <p:extLst>
      <p:ext uri="{BB962C8B-B14F-4D97-AF65-F5344CB8AC3E}">
        <p14:creationId xmlns:p14="http://schemas.microsoft.com/office/powerpoint/2010/main" val="130237879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62BD43-1973-484C-8C1D-F37E18C85669}"/>
              </a:ext>
            </a:extLst>
          </p:cNvPr>
          <p:cNvSpPr/>
          <p:nvPr/>
        </p:nvSpPr>
        <p:spPr>
          <a:xfrm>
            <a:off x="0" y="1055482"/>
            <a:ext cx="12192000" cy="1656184"/>
          </a:xfrm>
          <a:prstGeom prst="rect">
            <a:avLst/>
          </a:prstGeom>
          <a:gradFill>
            <a:gsLst>
              <a:gs pos="0">
                <a:schemeClr val="accent4">
                  <a:alpha val="70000"/>
                </a:schemeClr>
              </a:gs>
              <a:gs pos="95000">
                <a:schemeClr val="accent4">
                  <a:alpha val="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Right Triangle 4">
            <a:extLst>
              <a:ext uri="{FF2B5EF4-FFF2-40B4-BE49-F238E27FC236}">
                <a16:creationId xmlns:a16="http://schemas.microsoft.com/office/drawing/2014/main" id="{C9174A5B-3179-43D1-B4C2-7BAFD513F9C8}"/>
              </a:ext>
            </a:extLst>
          </p:cNvPr>
          <p:cNvSpPr/>
          <p:nvPr/>
        </p:nvSpPr>
        <p:spPr>
          <a:xfrm rot="10800000">
            <a:off x="3495031" y="839458"/>
            <a:ext cx="2684095" cy="2088232"/>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noFill/>
          <a:ln w="508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 name="TextBox 5">
            <a:extLst>
              <a:ext uri="{FF2B5EF4-FFF2-40B4-BE49-F238E27FC236}">
                <a16:creationId xmlns:a16="http://schemas.microsoft.com/office/drawing/2014/main" id="{01A745DA-C32B-472E-87CC-9C380641DC1A}"/>
              </a:ext>
            </a:extLst>
          </p:cNvPr>
          <p:cNvSpPr txBox="1"/>
          <p:nvPr/>
        </p:nvSpPr>
        <p:spPr>
          <a:xfrm>
            <a:off x="4224535" y="1144910"/>
            <a:ext cx="1656184" cy="1477328"/>
          </a:xfrm>
          <a:prstGeom prst="rect">
            <a:avLst/>
          </a:prstGeom>
          <a:noFill/>
        </p:spPr>
        <p:txBody>
          <a:bodyPr wrap="square" rtlCol="0">
            <a:spAutoFit/>
          </a:bodyPr>
          <a:lstStyle/>
          <a:p>
            <a:r>
              <a:rPr lang="en-US" altLang="ko-KR" b="1" dirty="0">
                <a:solidFill>
                  <a:schemeClr val="bg1"/>
                </a:solidFill>
                <a:cs typeface="Arial" pitchFamily="34" charset="0"/>
              </a:rPr>
              <a:t>Columns Infographic Simple  Portfolio Designed </a:t>
            </a:r>
          </a:p>
        </p:txBody>
      </p:sp>
      <p:sp>
        <p:nvSpPr>
          <p:cNvPr id="7" name="TextBox 6">
            <a:extLst>
              <a:ext uri="{FF2B5EF4-FFF2-40B4-BE49-F238E27FC236}">
                <a16:creationId xmlns:a16="http://schemas.microsoft.com/office/drawing/2014/main" id="{D1A91642-E842-451C-A0B9-1A1CF59F4340}"/>
              </a:ext>
            </a:extLst>
          </p:cNvPr>
          <p:cNvSpPr txBox="1"/>
          <p:nvPr/>
        </p:nvSpPr>
        <p:spPr>
          <a:xfrm>
            <a:off x="7130561" y="2882581"/>
            <a:ext cx="4220314" cy="3600986"/>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I hope and I believe that this Template will your Time, Money and Reputation. You can simply impress your audience and add a unique zing and appeal to your Presentations. Easy to change colors, photos and Text. You can simply impress your audience and add a unique zing and appeal to your Presentations. Easy to change colors, photos and Text. I hope and I believe that this Template will your Time, Money and Reputation. </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I hope and I believe that this Template will your Time, Money and Reputation. Easy to change colors, photos and Text. You can simply impress your audience and add a unique zing and appeal to your Presentations.</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8" name="TextBox 7">
            <a:extLst>
              <a:ext uri="{FF2B5EF4-FFF2-40B4-BE49-F238E27FC236}">
                <a16:creationId xmlns:a16="http://schemas.microsoft.com/office/drawing/2014/main" id="{117B6B03-809A-440D-8F72-193E5DFA6FB2}"/>
              </a:ext>
            </a:extLst>
          </p:cNvPr>
          <p:cNvSpPr txBox="1"/>
          <p:nvPr/>
        </p:nvSpPr>
        <p:spPr>
          <a:xfrm>
            <a:off x="7130562" y="1298799"/>
            <a:ext cx="4220314" cy="1169551"/>
          </a:xfrm>
          <a:prstGeom prst="rect">
            <a:avLst/>
          </a:prstGeom>
          <a:noFill/>
        </p:spPr>
        <p:txBody>
          <a:bodyPr wrap="square" rtlCol="0">
            <a:spAutoFit/>
          </a:bodyPr>
          <a:lstStyle/>
          <a:p>
            <a:r>
              <a:rPr lang="en-US" altLang="ko-KR" sz="1400" dirty="0">
                <a:solidFill>
                  <a:schemeClr val="accent2"/>
                </a:solidFill>
                <a:cs typeface="Arial" pitchFamily="34" charset="0"/>
              </a:rPr>
              <a:t>You can simply impress your audience and add a unique zing and appeal to your Presentations. I hope and I believe that this Template will your Time, Money and Reputation. Easy to change colors, photos and Text. </a:t>
            </a:r>
            <a:endParaRPr lang="ko-KR" altLang="en-US" sz="1400" dirty="0">
              <a:solidFill>
                <a:schemeClr val="accent2"/>
              </a:solidFill>
              <a:cs typeface="Arial" pitchFamily="34" charset="0"/>
            </a:endParaRPr>
          </a:p>
        </p:txBody>
      </p:sp>
    </p:spTree>
    <p:extLst>
      <p:ext uri="{BB962C8B-B14F-4D97-AF65-F5344CB8AC3E}">
        <p14:creationId xmlns:p14="http://schemas.microsoft.com/office/powerpoint/2010/main" val="249562073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4018546" y="2649825"/>
            <a:ext cx="4331369" cy="995209"/>
          </a:xfrm>
          <a:prstGeom prst="rect">
            <a:avLst/>
          </a:prstGeom>
          <a:noFill/>
        </p:spPr>
        <p:txBody>
          <a:bodyPr wrap="square" rtlCol="0" anchor="ctr">
            <a:spAutoFit/>
          </a:bodyPr>
          <a:lstStyle/>
          <a:p>
            <a:pPr algn="ctr"/>
            <a:r>
              <a:rPr lang="en-US" altLang="ko-KR" sz="5867" dirty="0">
                <a:solidFill>
                  <a:schemeClr val="accent1">
                    <a:lumMod val="75000"/>
                  </a:schemeClr>
                </a:solidFill>
                <a:cs typeface="Arial" pitchFamily="34" charset="0"/>
              </a:rPr>
              <a:t>Thank You</a:t>
            </a:r>
            <a:endParaRPr lang="ko-KR" altLang="en-US" sz="5867" dirty="0">
              <a:solidFill>
                <a:schemeClr val="accent1">
                  <a:lumMod val="75000"/>
                </a:schemeClr>
              </a:solidFill>
              <a:cs typeface="Arial" pitchFamily="34" charset="0"/>
            </a:endParaRPr>
          </a:p>
        </p:txBody>
      </p:sp>
      <p:sp>
        <p:nvSpPr>
          <p:cNvPr id="5" name="TextBox 4">
            <a:extLst>
              <a:ext uri="{FF2B5EF4-FFF2-40B4-BE49-F238E27FC236}">
                <a16:creationId xmlns:a16="http://schemas.microsoft.com/office/drawing/2014/main" id="{FB2F21A8-A2DC-448E-8003-AFE4C77CBA6F}"/>
              </a:ext>
            </a:extLst>
          </p:cNvPr>
          <p:cNvSpPr txBox="1"/>
          <p:nvPr/>
        </p:nvSpPr>
        <p:spPr>
          <a:xfrm>
            <a:off x="4018498" y="3536628"/>
            <a:ext cx="4331317" cy="666977"/>
          </a:xfrm>
          <a:prstGeom prst="rect">
            <a:avLst/>
          </a:prstGeom>
          <a:noFill/>
        </p:spPr>
        <p:txBody>
          <a:bodyPr wrap="square" rtlCol="0" anchor="ctr">
            <a:spAutoFit/>
          </a:bodyPr>
          <a:lstStyle/>
          <a:p>
            <a:pPr algn="ctr"/>
            <a:r>
              <a:rPr lang="en-US" altLang="ko-KR" sz="1867" dirty="0">
                <a:solidFill>
                  <a:schemeClr val="accent1">
                    <a:lumMod val="75000"/>
                  </a:schemeClr>
                </a:solidFill>
                <a:cs typeface="Arial" pitchFamily="34" charset="0"/>
              </a:rPr>
              <a:t>Insert the Sub Title of</a:t>
            </a:r>
          </a:p>
          <a:p>
            <a:pPr algn="ctr"/>
            <a:r>
              <a:rPr lang="en-US" altLang="ko-KR" sz="1867" dirty="0">
                <a:solidFill>
                  <a:schemeClr val="accent1">
                    <a:lumMod val="75000"/>
                  </a:schemeClr>
                </a:solidFill>
                <a:cs typeface="Arial" pitchFamily="34" charset="0"/>
              </a:rPr>
              <a:t>Your Presentation</a:t>
            </a:r>
            <a:endParaRPr lang="ko-KR" altLang="en-US" sz="1867" dirty="0">
              <a:solidFill>
                <a:schemeClr val="accent1">
                  <a:lumMod val="75000"/>
                </a:schemeClr>
              </a:solidFill>
              <a:cs typeface="Arial" pitchFamily="34" charset="0"/>
            </a:endParaRPr>
          </a:p>
        </p:txBody>
      </p:sp>
    </p:spTree>
    <p:extLst>
      <p:ext uri="{BB962C8B-B14F-4D97-AF65-F5344CB8AC3E}">
        <p14:creationId xmlns:p14="http://schemas.microsoft.com/office/powerpoint/2010/main" val="258222421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501545"/>
            <a:ext cx="11573197" cy="724247"/>
          </a:xfrm>
        </p:spPr>
        <p:txBody>
          <a:bodyPr>
            <a:normAutofit fontScale="92500" lnSpcReduction="10000"/>
          </a:bodyPr>
          <a:lstStyle/>
          <a:p>
            <a:r>
              <a:rPr lang="en-US" dirty="0">
                <a:solidFill>
                  <a:schemeClr val="tx1">
                    <a:lumMod val="75000"/>
                    <a:lumOff val="25000"/>
                  </a:schemeClr>
                </a:solidFill>
              </a:rPr>
              <a:t>Fully Editable Shapes</a:t>
            </a:r>
          </a:p>
        </p:txBody>
      </p:sp>
      <p:sp>
        <p:nvSpPr>
          <p:cNvPr id="6" name="Graphic 4">
            <a:extLst>
              <a:ext uri="{FF2B5EF4-FFF2-40B4-BE49-F238E27FC236}">
                <a16:creationId xmlns:a16="http://schemas.microsoft.com/office/drawing/2014/main" id="{BDF17C7A-C107-4717-90C0-25B090952861}"/>
              </a:ext>
            </a:extLst>
          </p:cNvPr>
          <p:cNvSpPr/>
          <p:nvPr/>
        </p:nvSpPr>
        <p:spPr>
          <a:xfrm>
            <a:off x="4026010" y="4722853"/>
            <a:ext cx="1250250" cy="1225245"/>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solidFill>
          <a:ln w="9525" cap="flat">
            <a:noFill/>
            <a:prstDash val="solid"/>
            <a:miter/>
          </a:ln>
        </p:spPr>
        <p:txBody>
          <a:bodyPr rtlCol="0" anchor="ctr"/>
          <a:lstStyle/>
          <a:p>
            <a:endParaRPr lang="en-US"/>
          </a:p>
        </p:txBody>
      </p:sp>
      <p:grpSp>
        <p:nvGrpSpPr>
          <p:cNvPr id="33" name="Group 32">
            <a:extLst>
              <a:ext uri="{FF2B5EF4-FFF2-40B4-BE49-F238E27FC236}">
                <a16:creationId xmlns:a16="http://schemas.microsoft.com/office/drawing/2014/main" id="{C560B267-9406-4A4F-959D-7806669254CD}"/>
              </a:ext>
            </a:extLst>
          </p:cNvPr>
          <p:cNvGrpSpPr/>
          <p:nvPr/>
        </p:nvGrpSpPr>
        <p:grpSpPr>
          <a:xfrm>
            <a:off x="6867121" y="1737025"/>
            <a:ext cx="2083137" cy="2126849"/>
            <a:chOff x="5369718" y="2683668"/>
            <a:chExt cx="1452563" cy="1483043"/>
          </a:xfrm>
        </p:grpSpPr>
        <p:sp>
          <p:nvSpPr>
            <p:cNvPr id="9" name="Freeform: Shape 8">
              <a:extLst>
                <a:ext uri="{FF2B5EF4-FFF2-40B4-BE49-F238E27FC236}">
                  <a16:creationId xmlns:a16="http://schemas.microsoft.com/office/drawing/2014/main" id="{44E08324-4EE9-4E0A-B7E1-224C99614B9E}"/>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E47CCFD-D695-433E-B9D9-15F338D25869}"/>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5DB2257-745D-4030-85AE-71BFCE77288F}"/>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DB42CB3-834C-498C-B048-87C3830D5547}"/>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AD70A53-D35A-4B69-8185-DDE050615959}"/>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962CD1F-2633-4B39-A303-9F8BAEE8DF64}"/>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546EBAB-BB31-4478-9F46-EED805C3ABE9}"/>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0A02290-2683-46DE-8D44-82E13190B82A}"/>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807A273-75C6-4CEB-A193-26858605A3BC}"/>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84EE347-56F2-4204-ABA2-520207B6F6A3}"/>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D075034-B821-4B06-9553-587CA571A9CF}"/>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F05EE9E-C1EB-4AB6-AAE6-8B264191D051}"/>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C4B3507-75A7-46EC-B0EC-69A7F9D7BC65}"/>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3AFFA7D-F3A6-4C40-8FF6-DD3C814A2E3C}"/>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27BAEE0-F981-46ED-96D6-5401DC697618}"/>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FB618896-1DC6-4A28-9493-D4421DE1D88D}"/>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08C98E6-6E1F-47F5-BF33-EB4BA3C4C1DC}"/>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86DD69C-B8FD-40D8-9151-C5FF7CA5DC16}"/>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2EB519F-C4D5-4D29-81AD-C0C1FB25E796}"/>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DF434EA-22E1-419D-A710-C2FDFE713FE3}"/>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59108091-51BC-4EFD-9E5F-1026CE6C83A3}"/>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4CFBE8F-4678-405D-AAD0-1A033AE899D5}"/>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0195E55-C75E-4A66-BF0B-ABBDA57CA320}"/>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EAD57D7-3FCE-4325-B463-2276C66A4609}"/>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grpSp>
        <p:nvGrpSpPr>
          <p:cNvPr id="35" name="Graphic 33">
            <a:extLst>
              <a:ext uri="{FF2B5EF4-FFF2-40B4-BE49-F238E27FC236}">
                <a16:creationId xmlns:a16="http://schemas.microsoft.com/office/drawing/2014/main" id="{13600E45-A7C4-4DDB-9643-9EA41ABA888D}"/>
              </a:ext>
            </a:extLst>
          </p:cNvPr>
          <p:cNvGrpSpPr/>
          <p:nvPr/>
        </p:nvGrpSpPr>
        <p:grpSpPr>
          <a:xfrm>
            <a:off x="971294" y="4521018"/>
            <a:ext cx="1771650" cy="1638300"/>
            <a:chOff x="7424910" y="2405641"/>
            <a:chExt cx="1771650" cy="1638300"/>
          </a:xfrm>
          <a:solidFill>
            <a:schemeClr val="accent1"/>
          </a:solidFill>
        </p:grpSpPr>
        <p:sp>
          <p:nvSpPr>
            <p:cNvPr id="36" name="Freeform: Shape 35">
              <a:extLst>
                <a:ext uri="{FF2B5EF4-FFF2-40B4-BE49-F238E27FC236}">
                  <a16:creationId xmlns:a16="http://schemas.microsoft.com/office/drawing/2014/main" id="{F835C9A1-116B-490F-B433-DA97CFB3D5C8}"/>
                </a:ext>
              </a:extLst>
            </p:cNvPr>
            <p:cNvSpPr/>
            <p:nvPr/>
          </p:nvSpPr>
          <p:spPr>
            <a:xfrm>
              <a:off x="7417766" y="2398092"/>
              <a:ext cx="885825" cy="1647825"/>
            </a:xfrm>
            <a:custGeom>
              <a:avLst/>
              <a:gdLst>
                <a:gd name="connsiteX0" fmla="*/ 749141 w 885825"/>
                <a:gd name="connsiteY0" fmla="*/ 1281042 h 1647825"/>
                <a:gd name="connsiteX1" fmla="*/ 858679 w 885825"/>
                <a:gd name="connsiteY1" fmla="*/ 1312474 h 1647825"/>
                <a:gd name="connsiteX2" fmla="*/ 858679 w 885825"/>
                <a:gd name="connsiteY2" fmla="*/ 1287709 h 1647825"/>
                <a:gd name="connsiteX3" fmla="*/ 861536 w 885825"/>
                <a:gd name="connsiteY3" fmla="*/ 1006722 h 1647825"/>
                <a:gd name="connsiteX4" fmla="*/ 855821 w 885825"/>
                <a:gd name="connsiteY4" fmla="*/ 975289 h 1647825"/>
                <a:gd name="connsiteX5" fmla="*/ 791051 w 885825"/>
                <a:gd name="connsiteY5" fmla="*/ 885754 h 1647825"/>
                <a:gd name="connsiteX6" fmla="*/ 770096 w 885825"/>
                <a:gd name="connsiteY6" fmla="*/ 880039 h 1647825"/>
                <a:gd name="connsiteX7" fmla="*/ 745331 w 885825"/>
                <a:gd name="connsiteY7" fmla="*/ 880039 h 1647825"/>
                <a:gd name="connsiteX8" fmla="*/ 718661 w 885825"/>
                <a:gd name="connsiteY8" fmla="*/ 884802 h 1647825"/>
                <a:gd name="connsiteX9" fmla="*/ 630079 w 885825"/>
                <a:gd name="connsiteY9" fmla="*/ 1042917 h 1647825"/>
                <a:gd name="connsiteX10" fmla="*/ 618649 w 885825"/>
                <a:gd name="connsiteY10" fmla="*/ 1060062 h 1647825"/>
                <a:gd name="connsiteX11" fmla="*/ 604361 w 885825"/>
                <a:gd name="connsiteY11" fmla="*/ 1049584 h 1647825"/>
                <a:gd name="connsiteX12" fmla="*/ 711041 w 885825"/>
                <a:gd name="connsiteY12" fmla="*/ 859084 h 1647825"/>
                <a:gd name="connsiteX13" fmla="*/ 737711 w 885825"/>
                <a:gd name="connsiteY13" fmla="*/ 854322 h 1647825"/>
                <a:gd name="connsiteX14" fmla="*/ 768191 w 885825"/>
                <a:gd name="connsiteY14" fmla="*/ 857179 h 1647825"/>
                <a:gd name="connsiteX15" fmla="*/ 846296 w 885825"/>
                <a:gd name="connsiteY15" fmla="*/ 891469 h 1647825"/>
                <a:gd name="connsiteX16" fmla="*/ 855821 w 885825"/>
                <a:gd name="connsiteY16" fmla="*/ 707637 h 1647825"/>
                <a:gd name="connsiteX17" fmla="*/ 856774 w 885825"/>
                <a:gd name="connsiteY17" fmla="*/ 681919 h 1647825"/>
                <a:gd name="connsiteX18" fmla="*/ 863441 w 885825"/>
                <a:gd name="connsiteY18" fmla="*/ 650487 h 1647825"/>
                <a:gd name="connsiteX19" fmla="*/ 868204 w 885825"/>
                <a:gd name="connsiteY19" fmla="*/ 619054 h 1647825"/>
                <a:gd name="connsiteX20" fmla="*/ 856774 w 885825"/>
                <a:gd name="connsiteY20" fmla="*/ 311397 h 1647825"/>
                <a:gd name="connsiteX21" fmla="*/ 856774 w 885825"/>
                <a:gd name="connsiteY21" fmla="*/ 280917 h 1647825"/>
                <a:gd name="connsiteX22" fmla="*/ 856774 w 885825"/>
                <a:gd name="connsiteY22" fmla="*/ 220909 h 1647825"/>
                <a:gd name="connsiteX23" fmla="*/ 854869 w 885825"/>
                <a:gd name="connsiteY23" fmla="*/ 221862 h 1647825"/>
                <a:gd name="connsiteX24" fmla="*/ 776764 w 885825"/>
                <a:gd name="connsiteY24" fmla="*/ 71367 h 1647825"/>
                <a:gd name="connsiteX25" fmla="*/ 750094 w 885825"/>
                <a:gd name="connsiteY25" fmla="*/ 50412 h 1647825"/>
                <a:gd name="connsiteX26" fmla="*/ 656749 w 885825"/>
                <a:gd name="connsiteY26" fmla="*/ 12312 h 1647825"/>
                <a:gd name="connsiteX27" fmla="*/ 623411 w 885825"/>
                <a:gd name="connsiteY27" fmla="*/ 8502 h 1647825"/>
                <a:gd name="connsiteX28" fmla="*/ 391954 w 885825"/>
                <a:gd name="connsiteY28" fmla="*/ 227577 h 1647825"/>
                <a:gd name="connsiteX29" fmla="*/ 405289 w 885825"/>
                <a:gd name="connsiteY29" fmla="*/ 253294 h 1647825"/>
                <a:gd name="connsiteX30" fmla="*/ 520541 w 885825"/>
                <a:gd name="connsiteY30" fmla="*/ 332352 h 1647825"/>
                <a:gd name="connsiteX31" fmla="*/ 551021 w 885825"/>
                <a:gd name="connsiteY31" fmla="*/ 335209 h 1647825"/>
                <a:gd name="connsiteX32" fmla="*/ 718661 w 885825"/>
                <a:gd name="connsiteY32" fmla="*/ 198049 h 1647825"/>
                <a:gd name="connsiteX33" fmla="*/ 722471 w 885825"/>
                <a:gd name="connsiteY33" fmla="*/ 163759 h 1647825"/>
                <a:gd name="connsiteX34" fmla="*/ 743426 w 885825"/>
                <a:gd name="connsiteY34" fmla="*/ 146614 h 1647825"/>
                <a:gd name="connsiteX35" fmla="*/ 758666 w 885825"/>
                <a:gd name="connsiteY35" fmla="*/ 164712 h 1647825"/>
                <a:gd name="connsiteX36" fmla="*/ 635794 w 885825"/>
                <a:gd name="connsiteY36" fmla="*/ 353307 h 1647825"/>
                <a:gd name="connsiteX37" fmla="*/ 708184 w 885825"/>
                <a:gd name="connsiteY37" fmla="*/ 407599 h 1647825"/>
                <a:gd name="connsiteX38" fmla="*/ 726281 w 885825"/>
                <a:gd name="connsiteY38" fmla="*/ 432364 h 1647825"/>
                <a:gd name="connsiteX39" fmla="*/ 757714 w 885825"/>
                <a:gd name="connsiteY39" fmla="*/ 584764 h 1647825"/>
                <a:gd name="connsiteX40" fmla="*/ 751046 w 885825"/>
                <a:gd name="connsiteY40" fmla="*/ 611434 h 1647825"/>
                <a:gd name="connsiteX41" fmla="*/ 741521 w 885825"/>
                <a:gd name="connsiteY41" fmla="*/ 637152 h 1647825"/>
                <a:gd name="connsiteX42" fmla="*/ 727234 w 885825"/>
                <a:gd name="connsiteY42" fmla="*/ 661917 h 1647825"/>
                <a:gd name="connsiteX43" fmla="*/ 687229 w 885825"/>
                <a:gd name="connsiteY43" fmla="*/ 706684 h 1647825"/>
                <a:gd name="connsiteX44" fmla="*/ 737711 w 885825"/>
                <a:gd name="connsiteY44" fmla="*/ 786694 h 1647825"/>
                <a:gd name="connsiteX45" fmla="*/ 760571 w 885825"/>
                <a:gd name="connsiteY45" fmla="*/ 796219 h 1647825"/>
                <a:gd name="connsiteX46" fmla="*/ 788194 w 885825"/>
                <a:gd name="connsiteY46" fmla="*/ 799077 h 1647825"/>
                <a:gd name="connsiteX47" fmla="*/ 783431 w 885825"/>
                <a:gd name="connsiteY47" fmla="*/ 835272 h 1647825"/>
                <a:gd name="connsiteX48" fmla="*/ 752951 w 885825"/>
                <a:gd name="connsiteY48" fmla="*/ 830509 h 1647825"/>
                <a:gd name="connsiteX49" fmla="*/ 724376 w 885825"/>
                <a:gd name="connsiteY49" fmla="*/ 820032 h 1647825"/>
                <a:gd name="connsiteX50" fmla="*/ 653891 w 885825"/>
                <a:gd name="connsiteY50" fmla="*/ 728592 h 1647825"/>
                <a:gd name="connsiteX51" fmla="*/ 381476 w 885825"/>
                <a:gd name="connsiteY51" fmla="*/ 658107 h 1647825"/>
                <a:gd name="connsiteX52" fmla="*/ 384334 w 885825"/>
                <a:gd name="connsiteY52" fmla="*/ 635247 h 1647825"/>
                <a:gd name="connsiteX53" fmla="*/ 411004 w 885825"/>
                <a:gd name="connsiteY53" fmla="*/ 639057 h 1647825"/>
                <a:gd name="connsiteX54" fmla="*/ 541496 w 885825"/>
                <a:gd name="connsiteY54" fmla="*/ 717162 h 1647825"/>
                <a:gd name="connsiteX55" fmla="*/ 552926 w 885825"/>
                <a:gd name="connsiteY55" fmla="*/ 716209 h 1647825"/>
                <a:gd name="connsiteX56" fmla="*/ 693896 w 885825"/>
                <a:gd name="connsiteY56" fmla="*/ 638104 h 1647825"/>
                <a:gd name="connsiteX57" fmla="*/ 710089 w 885825"/>
                <a:gd name="connsiteY57" fmla="*/ 608577 h 1647825"/>
                <a:gd name="connsiteX58" fmla="*/ 710089 w 885825"/>
                <a:gd name="connsiteY58" fmla="*/ 475227 h 1647825"/>
                <a:gd name="connsiteX59" fmla="*/ 693896 w 885825"/>
                <a:gd name="connsiteY59" fmla="*/ 445699 h 1647825"/>
                <a:gd name="connsiteX60" fmla="*/ 551974 w 885825"/>
                <a:gd name="connsiteY60" fmla="*/ 370452 h 1647825"/>
                <a:gd name="connsiteX61" fmla="*/ 532924 w 885825"/>
                <a:gd name="connsiteY61" fmla="*/ 368547 h 1647825"/>
                <a:gd name="connsiteX62" fmla="*/ 397669 w 885825"/>
                <a:gd name="connsiteY62" fmla="*/ 301872 h 1647825"/>
                <a:gd name="connsiteX63" fmla="*/ 371951 w 885825"/>
                <a:gd name="connsiteY63" fmla="*/ 293299 h 1647825"/>
                <a:gd name="connsiteX64" fmla="*/ 180499 w 885825"/>
                <a:gd name="connsiteY64" fmla="*/ 376167 h 1647825"/>
                <a:gd name="connsiteX65" fmla="*/ 175736 w 885825"/>
                <a:gd name="connsiteY65" fmla="*/ 505707 h 1647825"/>
                <a:gd name="connsiteX66" fmla="*/ 181451 w 885825"/>
                <a:gd name="connsiteY66" fmla="*/ 532377 h 1647825"/>
                <a:gd name="connsiteX67" fmla="*/ 202406 w 885825"/>
                <a:gd name="connsiteY67" fmla="*/ 580954 h 1647825"/>
                <a:gd name="connsiteX68" fmla="*/ 217646 w 885825"/>
                <a:gd name="connsiteY68" fmla="*/ 581907 h 1647825"/>
                <a:gd name="connsiteX69" fmla="*/ 239554 w 885825"/>
                <a:gd name="connsiteY69" fmla="*/ 580002 h 1647825"/>
                <a:gd name="connsiteX70" fmla="*/ 260509 w 885825"/>
                <a:gd name="connsiteY70" fmla="*/ 575239 h 1647825"/>
                <a:gd name="connsiteX71" fmla="*/ 344329 w 885825"/>
                <a:gd name="connsiteY71" fmla="*/ 490467 h 1647825"/>
                <a:gd name="connsiteX72" fmla="*/ 351949 w 885825"/>
                <a:gd name="connsiteY72" fmla="*/ 465702 h 1647825"/>
                <a:gd name="connsiteX73" fmla="*/ 361474 w 885825"/>
                <a:gd name="connsiteY73" fmla="*/ 415219 h 1647825"/>
                <a:gd name="connsiteX74" fmla="*/ 390049 w 885825"/>
                <a:gd name="connsiteY74" fmla="*/ 424744 h 1647825"/>
                <a:gd name="connsiteX75" fmla="*/ 325279 w 885825"/>
                <a:gd name="connsiteY75" fmla="*/ 580954 h 1647825"/>
                <a:gd name="connsiteX76" fmla="*/ 301466 w 885825"/>
                <a:gd name="connsiteY76" fmla="*/ 597147 h 1647825"/>
                <a:gd name="connsiteX77" fmla="*/ 218599 w 885825"/>
                <a:gd name="connsiteY77" fmla="*/ 618102 h 1647825"/>
                <a:gd name="connsiteX78" fmla="*/ 145256 w 885825"/>
                <a:gd name="connsiteY78" fmla="*/ 600957 h 1647825"/>
                <a:gd name="connsiteX79" fmla="*/ 7144 w 885825"/>
                <a:gd name="connsiteY79" fmla="*/ 817174 h 1647825"/>
                <a:gd name="connsiteX80" fmla="*/ 164306 w 885825"/>
                <a:gd name="connsiteY80" fmla="*/ 1041964 h 1647825"/>
                <a:gd name="connsiteX81" fmla="*/ 174784 w 885825"/>
                <a:gd name="connsiteY81" fmla="*/ 1041964 h 1647825"/>
                <a:gd name="connsiteX82" fmla="*/ 346234 w 885825"/>
                <a:gd name="connsiteY82" fmla="*/ 870514 h 1647825"/>
                <a:gd name="connsiteX83" fmla="*/ 367189 w 885825"/>
                <a:gd name="connsiteY83" fmla="*/ 853369 h 1647825"/>
                <a:gd name="connsiteX84" fmla="*/ 382429 w 885825"/>
                <a:gd name="connsiteY84" fmla="*/ 871467 h 1647825"/>
                <a:gd name="connsiteX85" fmla="*/ 346234 w 885825"/>
                <a:gd name="connsiteY85" fmla="*/ 987672 h 1647825"/>
                <a:gd name="connsiteX86" fmla="*/ 350044 w 885825"/>
                <a:gd name="connsiteY86" fmla="*/ 1021009 h 1647825"/>
                <a:gd name="connsiteX87" fmla="*/ 360521 w 885825"/>
                <a:gd name="connsiteY87" fmla="*/ 1052442 h 1647825"/>
                <a:gd name="connsiteX88" fmla="*/ 451009 w 885825"/>
                <a:gd name="connsiteY88" fmla="*/ 1141024 h 1647825"/>
                <a:gd name="connsiteX89" fmla="*/ 482441 w 885825"/>
                <a:gd name="connsiteY89" fmla="*/ 1150549 h 1647825"/>
                <a:gd name="connsiteX90" fmla="*/ 516731 w 885825"/>
                <a:gd name="connsiteY90" fmla="*/ 1154359 h 1647825"/>
                <a:gd name="connsiteX91" fmla="*/ 688181 w 885825"/>
                <a:gd name="connsiteY91" fmla="*/ 982909 h 1647825"/>
                <a:gd name="connsiteX92" fmla="*/ 709136 w 885825"/>
                <a:gd name="connsiteY92" fmla="*/ 965764 h 1647825"/>
                <a:gd name="connsiteX93" fmla="*/ 724376 w 885825"/>
                <a:gd name="connsiteY93" fmla="*/ 983862 h 1647825"/>
                <a:gd name="connsiteX94" fmla="*/ 721519 w 885825"/>
                <a:gd name="connsiteY94" fmla="*/ 1017199 h 1647825"/>
                <a:gd name="connsiteX95" fmla="*/ 684371 w 885825"/>
                <a:gd name="connsiteY95" fmla="*/ 1105782 h 1647825"/>
                <a:gd name="connsiteX96" fmla="*/ 663416 w 885825"/>
                <a:gd name="connsiteY96" fmla="*/ 1129595 h 1647825"/>
                <a:gd name="connsiteX97" fmla="*/ 517684 w 885825"/>
                <a:gd name="connsiteY97" fmla="*/ 1189602 h 1647825"/>
                <a:gd name="connsiteX98" fmla="*/ 488156 w 885825"/>
                <a:gd name="connsiteY98" fmla="*/ 1187697 h 1647825"/>
                <a:gd name="connsiteX99" fmla="*/ 459581 w 885825"/>
                <a:gd name="connsiteY99" fmla="*/ 1181982 h 1647825"/>
                <a:gd name="connsiteX100" fmla="*/ 315754 w 885825"/>
                <a:gd name="connsiteY100" fmla="*/ 1023867 h 1647825"/>
                <a:gd name="connsiteX101" fmla="*/ 172879 w 885825"/>
                <a:gd name="connsiteY101" fmla="*/ 1185792 h 1647825"/>
                <a:gd name="connsiteX102" fmla="*/ 341471 w 885825"/>
                <a:gd name="connsiteY102" fmla="*/ 1345812 h 1647825"/>
                <a:gd name="connsiteX103" fmla="*/ 373856 w 885825"/>
                <a:gd name="connsiteY103" fmla="*/ 1348670 h 1647825"/>
                <a:gd name="connsiteX104" fmla="*/ 386239 w 885825"/>
                <a:gd name="connsiteY104" fmla="*/ 1348670 h 1647825"/>
                <a:gd name="connsiteX105" fmla="*/ 383381 w 885825"/>
                <a:gd name="connsiteY105" fmla="*/ 1369624 h 1647825"/>
                <a:gd name="connsiteX106" fmla="*/ 382429 w 885825"/>
                <a:gd name="connsiteY106" fmla="*/ 1391532 h 1647825"/>
                <a:gd name="connsiteX107" fmla="*/ 527209 w 885825"/>
                <a:gd name="connsiteY107" fmla="*/ 1625847 h 1647825"/>
                <a:gd name="connsiteX108" fmla="*/ 558641 w 885825"/>
                <a:gd name="connsiteY108" fmla="*/ 1636324 h 1647825"/>
                <a:gd name="connsiteX109" fmla="*/ 756761 w 885825"/>
                <a:gd name="connsiteY109" fmla="*/ 1596320 h 1647825"/>
                <a:gd name="connsiteX110" fmla="*/ 777716 w 885825"/>
                <a:gd name="connsiteY110" fmla="*/ 1584890 h 1647825"/>
                <a:gd name="connsiteX111" fmla="*/ 858679 w 885825"/>
                <a:gd name="connsiteY111" fmla="*/ 1491545 h 1647825"/>
                <a:gd name="connsiteX112" fmla="*/ 791051 w 885825"/>
                <a:gd name="connsiteY112" fmla="*/ 1321999 h 1647825"/>
                <a:gd name="connsiteX113" fmla="*/ 771049 w 885825"/>
                <a:gd name="connsiteY113" fmla="*/ 1318190 h 1647825"/>
                <a:gd name="connsiteX114" fmla="*/ 750094 w 885825"/>
                <a:gd name="connsiteY114" fmla="*/ 1317237 h 1647825"/>
                <a:gd name="connsiteX115" fmla="*/ 608171 w 885825"/>
                <a:gd name="connsiteY115" fmla="*/ 1392484 h 1647825"/>
                <a:gd name="connsiteX116" fmla="*/ 591979 w 885825"/>
                <a:gd name="connsiteY116" fmla="*/ 1422012 h 1647825"/>
                <a:gd name="connsiteX117" fmla="*/ 576739 w 885825"/>
                <a:gd name="connsiteY117" fmla="*/ 1497259 h 1647825"/>
                <a:gd name="connsiteX118" fmla="*/ 552926 w 885825"/>
                <a:gd name="connsiteY118" fmla="*/ 1501070 h 1647825"/>
                <a:gd name="connsiteX119" fmla="*/ 546259 w 885825"/>
                <a:gd name="connsiteY119" fmla="*/ 1447729 h 1647825"/>
                <a:gd name="connsiteX120" fmla="*/ 552926 w 885825"/>
                <a:gd name="connsiteY120" fmla="*/ 1422965 h 1647825"/>
                <a:gd name="connsiteX121" fmla="*/ 565309 w 885825"/>
                <a:gd name="connsiteY121" fmla="*/ 1393437 h 1647825"/>
                <a:gd name="connsiteX122" fmla="*/ 749141 w 885825"/>
                <a:gd name="connsiteY122" fmla="*/ 1281042 h 1647825"/>
                <a:gd name="connsiteX123" fmla="*/ 164306 w 885825"/>
                <a:gd name="connsiteY123" fmla="*/ 969574 h 1647825"/>
                <a:gd name="connsiteX124" fmla="*/ 140494 w 885825"/>
                <a:gd name="connsiteY124" fmla="*/ 968622 h 1647825"/>
                <a:gd name="connsiteX125" fmla="*/ 118586 w 885825"/>
                <a:gd name="connsiteY125" fmla="*/ 678109 h 1647825"/>
                <a:gd name="connsiteX126" fmla="*/ 133826 w 885825"/>
                <a:gd name="connsiteY126" fmla="*/ 661917 h 1647825"/>
                <a:gd name="connsiteX127" fmla="*/ 134779 w 885825"/>
                <a:gd name="connsiteY127" fmla="*/ 661917 h 1647825"/>
                <a:gd name="connsiteX128" fmla="*/ 153829 w 885825"/>
                <a:gd name="connsiteY128" fmla="*/ 691444 h 1647825"/>
                <a:gd name="connsiteX129" fmla="*/ 153829 w 885825"/>
                <a:gd name="connsiteY129" fmla="*/ 692397 h 1647825"/>
                <a:gd name="connsiteX130" fmla="*/ 146209 w 885825"/>
                <a:gd name="connsiteY130" fmla="*/ 700969 h 1647825"/>
                <a:gd name="connsiteX131" fmla="*/ 165259 w 885825"/>
                <a:gd name="connsiteY131" fmla="*/ 942904 h 1647825"/>
                <a:gd name="connsiteX132" fmla="*/ 164306 w 885825"/>
                <a:gd name="connsiteY132" fmla="*/ 969574 h 164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885825" h="1647825">
                  <a:moveTo>
                    <a:pt x="749141" y="1281042"/>
                  </a:moveTo>
                  <a:cubicBezTo>
                    <a:pt x="789146" y="1281042"/>
                    <a:pt x="827246" y="1292472"/>
                    <a:pt x="858679" y="1312474"/>
                  </a:cubicBezTo>
                  <a:cubicBezTo>
                    <a:pt x="858679" y="1312474"/>
                    <a:pt x="858679" y="1302949"/>
                    <a:pt x="858679" y="1287709"/>
                  </a:cubicBezTo>
                  <a:cubicBezTo>
                    <a:pt x="874871" y="1196270"/>
                    <a:pt x="875824" y="1101972"/>
                    <a:pt x="861536" y="1006722"/>
                  </a:cubicBezTo>
                  <a:cubicBezTo>
                    <a:pt x="859631" y="996244"/>
                    <a:pt x="857726" y="985767"/>
                    <a:pt x="855821" y="975289"/>
                  </a:cubicBezTo>
                  <a:cubicBezTo>
                    <a:pt x="847249" y="938142"/>
                    <a:pt x="828199" y="900042"/>
                    <a:pt x="791051" y="885754"/>
                  </a:cubicBezTo>
                  <a:cubicBezTo>
                    <a:pt x="784384" y="882897"/>
                    <a:pt x="777716" y="880992"/>
                    <a:pt x="770096" y="880039"/>
                  </a:cubicBezTo>
                  <a:cubicBezTo>
                    <a:pt x="762476" y="879087"/>
                    <a:pt x="753904" y="879087"/>
                    <a:pt x="745331" y="880039"/>
                  </a:cubicBezTo>
                  <a:cubicBezTo>
                    <a:pt x="736759" y="880992"/>
                    <a:pt x="727234" y="881944"/>
                    <a:pt x="718661" y="884802"/>
                  </a:cubicBezTo>
                  <a:cubicBezTo>
                    <a:pt x="651034" y="903852"/>
                    <a:pt x="611029" y="975289"/>
                    <a:pt x="630079" y="1042917"/>
                  </a:cubicBezTo>
                  <a:cubicBezTo>
                    <a:pt x="631984" y="1050537"/>
                    <a:pt x="627221" y="1059109"/>
                    <a:pt x="618649" y="1060062"/>
                  </a:cubicBezTo>
                  <a:cubicBezTo>
                    <a:pt x="611981" y="1061014"/>
                    <a:pt x="606266" y="1056252"/>
                    <a:pt x="604361" y="1049584"/>
                  </a:cubicBezTo>
                  <a:cubicBezTo>
                    <a:pt x="581501" y="967669"/>
                    <a:pt x="629126" y="881944"/>
                    <a:pt x="711041" y="859084"/>
                  </a:cubicBezTo>
                  <a:cubicBezTo>
                    <a:pt x="719614" y="856227"/>
                    <a:pt x="729139" y="855274"/>
                    <a:pt x="737711" y="854322"/>
                  </a:cubicBezTo>
                  <a:cubicBezTo>
                    <a:pt x="748189" y="854322"/>
                    <a:pt x="758666" y="855274"/>
                    <a:pt x="768191" y="857179"/>
                  </a:cubicBezTo>
                  <a:cubicBezTo>
                    <a:pt x="798671" y="853369"/>
                    <a:pt x="817721" y="891469"/>
                    <a:pt x="846296" y="891469"/>
                  </a:cubicBezTo>
                  <a:cubicBezTo>
                    <a:pt x="827246" y="834319"/>
                    <a:pt x="855821" y="767644"/>
                    <a:pt x="855821" y="707637"/>
                  </a:cubicBezTo>
                  <a:cubicBezTo>
                    <a:pt x="856774" y="699064"/>
                    <a:pt x="856774" y="690492"/>
                    <a:pt x="856774" y="681919"/>
                  </a:cubicBezTo>
                  <a:cubicBezTo>
                    <a:pt x="859631" y="671442"/>
                    <a:pt x="861536" y="660964"/>
                    <a:pt x="863441" y="650487"/>
                  </a:cubicBezTo>
                  <a:cubicBezTo>
                    <a:pt x="865346" y="640009"/>
                    <a:pt x="866299" y="629532"/>
                    <a:pt x="868204" y="619054"/>
                  </a:cubicBezTo>
                  <a:cubicBezTo>
                    <a:pt x="893921" y="510469"/>
                    <a:pt x="865346" y="415219"/>
                    <a:pt x="856774" y="311397"/>
                  </a:cubicBezTo>
                  <a:cubicBezTo>
                    <a:pt x="856774" y="300919"/>
                    <a:pt x="856774" y="290442"/>
                    <a:pt x="856774" y="280917"/>
                  </a:cubicBezTo>
                  <a:cubicBezTo>
                    <a:pt x="856774" y="243769"/>
                    <a:pt x="856774" y="220909"/>
                    <a:pt x="856774" y="220909"/>
                  </a:cubicBezTo>
                  <a:lnTo>
                    <a:pt x="854869" y="221862"/>
                  </a:lnTo>
                  <a:cubicBezTo>
                    <a:pt x="848201" y="162807"/>
                    <a:pt x="819626" y="109467"/>
                    <a:pt x="776764" y="71367"/>
                  </a:cubicBezTo>
                  <a:cubicBezTo>
                    <a:pt x="768191" y="63747"/>
                    <a:pt x="759619" y="57079"/>
                    <a:pt x="750094" y="50412"/>
                  </a:cubicBezTo>
                  <a:cubicBezTo>
                    <a:pt x="721519" y="31362"/>
                    <a:pt x="690086" y="18027"/>
                    <a:pt x="656749" y="12312"/>
                  </a:cubicBezTo>
                  <a:cubicBezTo>
                    <a:pt x="645319" y="10407"/>
                    <a:pt x="634841" y="9454"/>
                    <a:pt x="623411" y="8502"/>
                  </a:cubicBezTo>
                  <a:cubicBezTo>
                    <a:pt x="502444" y="-4833"/>
                    <a:pt x="359569" y="80892"/>
                    <a:pt x="391954" y="227577"/>
                  </a:cubicBezTo>
                  <a:cubicBezTo>
                    <a:pt x="395764" y="236149"/>
                    <a:pt x="399574" y="244722"/>
                    <a:pt x="405289" y="253294"/>
                  </a:cubicBezTo>
                  <a:cubicBezTo>
                    <a:pt x="427196" y="290442"/>
                    <a:pt x="474821" y="328542"/>
                    <a:pt x="520541" y="332352"/>
                  </a:cubicBezTo>
                  <a:cubicBezTo>
                    <a:pt x="530066" y="334257"/>
                    <a:pt x="540544" y="335209"/>
                    <a:pt x="551021" y="335209"/>
                  </a:cubicBezTo>
                  <a:cubicBezTo>
                    <a:pt x="633889" y="335209"/>
                    <a:pt x="702469" y="276154"/>
                    <a:pt x="718661" y="198049"/>
                  </a:cubicBezTo>
                  <a:cubicBezTo>
                    <a:pt x="720566" y="186619"/>
                    <a:pt x="722471" y="175189"/>
                    <a:pt x="722471" y="163759"/>
                  </a:cubicBezTo>
                  <a:cubicBezTo>
                    <a:pt x="722471" y="153282"/>
                    <a:pt x="731996" y="144709"/>
                    <a:pt x="743426" y="146614"/>
                  </a:cubicBezTo>
                  <a:cubicBezTo>
                    <a:pt x="751999" y="147567"/>
                    <a:pt x="758666" y="156139"/>
                    <a:pt x="758666" y="164712"/>
                  </a:cubicBezTo>
                  <a:cubicBezTo>
                    <a:pt x="758666" y="248532"/>
                    <a:pt x="708184" y="320922"/>
                    <a:pt x="635794" y="353307"/>
                  </a:cubicBezTo>
                  <a:cubicBezTo>
                    <a:pt x="664369" y="365689"/>
                    <a:pt x="689134" y="384739"/>
                    <a:pt x="708184" y="407599"/>
                  </a:cubicBezTo>
                  <a:cubicBezTo>
                    <a:pt x="714851" y="415219"/>
                    <a:pt x="720566" y="423792"/>
                    <a:pt x="726281" y="432364"/>
                  </a:cubicBezTo>
                  <a:cubicBezTo>
                    <a:pt x="771049" y="473322"/>
                    <a:pt x="761524" y="530472"/>
                    <a:pt x="757714" y="584764"/>
                  </a:cubicBezTo>
                  <a:cubicBezTo>
                    <a:pt x="755809" y="593337"/>
                    <a:pt x="753904" y="602862"/>
                    <a:pt x="751046" y="611434"/>
                  </a:cubicBezTo>
                  <a:cubicBezTo>
                    <a:pt x="748189" y="620007"/>
                    <a:pt x="745331" y="628579"/>
                    <a:pt x="741521" y="637152"/>
                  </a:cubicBezTo>
                  <a:cubicBezTo>
                    <a:pt x="737711" y="645724"/>
                    <a:pt x="732949" y="654297"/>
                    <a:pt x="727234" y="661917"/>
                  </a:cubicBezTo>
                  <a:cubicBezTo>
                    <a:pt x="716756" y="678109"/>
                    <a:pt x="703421" y="693349"/>
                    <a:pt x="687229" y="706684"/>
                  </a:cubicBezTo>
                  <a:cubicBezTo>
                    <a:pt x="689134" y="740974"/>
                    <a:pt x="709136" y="771454"/>
                    <a:pt x="737711" y="786694"/>
                  </a:cubicBezTo>
                  <a:cubicBezTo>
                    <a:pt x="744379" y="790504"/>
                    <a:pt x="752951" y="794314"/>
                    <a:pt x="760571" y="796219"/>
                  </a:cubicBezTo>
                  <a:cubicBezTo>
                    <a:pt x="771049" y="791457"/>
                    <a:pt x="780574" y="794314"/>
                    <a:pt x="788194" y="799077"/>
                  </a:cubicBezTo>
                  <a:cubicBezTo>
                    <a:pt x="810101" y="816222"/>
                    <a:pt x="800576" y="825747"/>
                    <a:pt x="783431" y="835272"/>
                  </a:cubicBezTo>
                  <a:cubicBezTo>
                    <a:pt x="773906" y="838129"/>
                    <a:pt x="762476" y="837177"/>
                    <a:pt x="752951" y="830509"/>
                  </a:cubicBezTo>
                  <a:cubicBezTo>
                    <a:pt x="743426" y="827652"/>
                    <a:pt x="733901" y="824794"/>
                    <a:pt x="724376" y="820032"/>
                  </a:cubicBezTo>
                  <a:cubicBezTo>
                    <a:pt x="689134" y="801934"/>
                    <a:pt x="662464" y="768597"/>
                    <a:pt x="653891" y="728592"/>
                  </a:cubicBezTo>
                  <a:cubicBezTo>
                    <a:pt x="559594" y="780027"/>
                    <a:pt x="439579" y="750499"/>
                    <a:pt x="381476" y="658107"/>
                  </a:cubicBezTo>
                  <a:cubicBezTo>
                    <a:pt x="376714" y="650487"/>
                    <a:pt x="377666" y="640962"/>
                    <a:pt x="384334" y="635247"/>
                  </a:cubicBezTo>
                  <a:cubicBezTo>
                    <a:pt x="392906" y="627627"/>
                    <a:pt x="405289" y="629532"/>
                    <a:pt x="411004" y="639057"/>
                  </a:cubicBezTo>
                  <a:cubicBezTo>
                    <a:pt x="440531" y="685729"/>
                    <a:pt x="490061" y="713352"/>
                    <a:pt x="541496" y="717162"/>
                  </a:cubicBezTo>
                  <a:cubicBezTo>
                    <a:pt x="545306" y="715257"/>
                    <a:pt x="548164" y="716209"/>
                    <a:pt x="552926" y="716209"/>
                  </a:cubicBezTo>
                  <a:cubicBezTo>
                    <a:pt x="611981" y="716209"/>
                    <a:pt x="663416" y="684777"/>
                    <a:pt x="693896" y="638104"/>
                  </a:cubicBezTo>
                  <a:cubicBezTo>
                    <a:pt x="699611" y="628579"/>
                    <a:pt x="705326" y="619054"/>
                    <a:pt x="710089" y="608577"/>
                  </a:cubicBezTo>
                  <a:cubicBezTo>
                    <a:pt x="732949" y="557142"/>
                    <a:pt x="723424" y="519042"/>
                    <a:pt x="710089" y="475227"/>
                  </a:cubicBezTo>
                  <a:cubicBezTo>
                    <a:pt x="705326" y="464749"/>
                    <a:pt x="700564" y="455224"/>
                    <a:pt x="693896" y="445699"/>
                  </a:cubicBezTo>
                  <a:cubicBezTo>
                    <a:pt x="663416" y="399979"/>
                    <a:pt x="611029" y="370452"/>
                    <a:pt x="551974" y="370452"/>
                  </a:cubicBezTo>
                  <a:cubicBezTo>
                    <a:pt x="546259" y="370452"/>
                    <a:pt x="539591" y="369499"/>
                    <a:pt x="532924" y="368547"/>
                  </a:cubicBezTo>
                  <a:cubicBezTo>
                    <a:pt x="485299" y="347592"/>
                    <a:pt x="440531" y="319017"/>
                    <a:pt x="397669" y="301872"/>
                  </a:cubicBezTo>
                  <a:cubicBezTo>
                    <a:pt x="389096" y="298062"/>
                    <a:pt x="380524" y="295204"/>
                    <a:pt x="371951" y="293299"/>
                  </a:cubicBezTo>
                  <a:cubicBezTo>
                    <a:pt x="294799" y="280917"/>
                    <a:pt x="209074" y="299967"/>
                    <a:pt x="180499" y="376167"/>
                  </a:cubicBezTo>
                  <a:cubicBezTo>
                    <a:pt x="170974" y="423792"/>
                    <a:pt x="161449" y="461892"/>
                    <a:pt x="175736" y="505707"/>
                  </a:cubicBezTo>
                  <a:cubicBezTo>
                    <a:pt x="177641" y="515232"/>
                    <a:pt x="179546" y="523804"/>
                    <a:pt x="181451" y="532377"/>
                  </a:cubicBezTo>
                  <a:cubicBezTo>
                    <a:pt x="186214" y="549522"/>
                    <a:pt x="193834" y="565714"/>
                    <a:pt x="202406" y="580954"/>
                  </a:cubicBezTo>
                  <a:cubicBezTo>
                    <a:pt x="207169" y="581907"/>
                    <a:pt x="211931" y="581907"/>
                    <a:pt x="217646" y="581907"/>
                  </a:cubicBezTo>
                  <a:cubicBezTo>
                    <a:pt x="225266" y="581907"/>
                    <a:pt x="231934" y="580954"/>
                    <a:pt x="239554" y="580002"/>
                  </a:cubicBezTo>
                  <a:cubicBezTo>
                    <a:pt x="247174" y="579049"/>
                    <a:pt x="253841" y="577144"/>
                    <a:pt x="260509" y="575239"/>
                  </a:cubicBezTo>
                  <a:cubicBezTo>
                    <a:pt x="305276" y="563809"/>
                    <a:pt x="330041" y="530472"/>
                    <a:pt x="344329" y="490467"/>
                  </a:cubicBezTo>
                  <a:cubicBezTo>
                    <a:pt x="347186" y="482847"/>
                    <a:pt x="350044" y="474274"/>
                    <a:pt x="351949" y="465702"/>
                  </a:cubicBezTo>
                  <a:cubicBezTo>
                    <a:pt x="361474" y="443794"/>
                    <a:pt x="361474" y="434269"/>
                    <a:pt x="361474" y="415219"/>
                  </a:cubicBezTo>
                  <a:cubicBezTo>
                    <a:pt x="370999" y="415219"/>
                    <a:pt x="390049" y="415219"/>
                    <a:pt x="390049" y="424744"/>
                  </a:cubicBezTo>
                  <a:cubicBezTo>
                    <a:pt x="399574" y="481894"/>
                    <a:pt x="361474" y="539044"/>
                    <a:pt x="325279" y="580954"/>
                  </a:cubicBezTo>
                  <a:cubicBezTo>
                    <a:pt x="317659" y="587622"/>
                    <a:pt x="310039" y="592384"/>
                    <a:pt x="301466" y="597147"/>
                  </a:cubicBezTo>
                  <a:cubicBezTo>
                    <a:pt x="276701" y="610482"/>
                    <a:pt x="248126" y="618102"/>
                    <a:pt x="218599" y="618102"/>
                  </a:cubicBezTo>
                  <a:cubicBezTo>
                    <a:pt x="191929" y="618102"/>
                    <a:pt x="168116" y="611434"/>
                    <a:pt x="145256" y="600957"/>
                  </a:cubicBezTo>
                  <a:cubicBezTo>
                    <a:pt x="64294" y="638104"/>
                    <a:pt x="7144" y="720972"/>
                    <a:pt x="7144" y="817174"/>
                  </a:cubicBezTo>
                  <a:cubicBezTo>
                    <a:pt x="7144" y="920044"/>
                    <a:pt x="72866" y="1008627"/>
                    <a:pt x="164306" y="1041964"/>
                  </a:cubicBezTo>
                  <a:cubicBezTo>
                    <a:pt x="168116" y="1041964"/>
                    <a:pt x="170974" y="1041964"/>
                    <a:pt x="174784" y="1041964"/>
                  </a:cubicBezTo>
                  <a:cubicBezTo>
                    <a:pt x="269081" y="1041964"/>
                    <a:pt x="346234" y="964812"/>
                    <a:pt x="346234" y="870514"/>
                  </a:cubicBezTo>
                  <a:cubicBezTo>
                    <a:pt x="346234" y="860037"/>
                    <a:pt x="355759" y="851464"/>
                    <a:pt x="367189" y="853369"/>
                  </a:cubicBezTo>
                  <a:cubicBezTo>
                    <a:pt x="375761" y="854322"/>
                    <a:pt x="382429" y="862894"/>
                    <a:pt x="382429" y="871467"/>
                  </a:cubicBezTo>
                  <a:cubicBezTo>
                    <a:pt x="382429" y="914329"/>
                    <a:pt x="369094" y="954334"/>
                    <a:pt x="346234" y="987672"/>
                  </a:cubicBezTo>
                  <a:cubicBezTo>
                    <a:pt x="346234" y="999102"/>
                    <a:pt x="348139" y="1010532"/>
                    <a:pt x="350044" y="1021009"/>
                  </a:cubicBezTo>
                  <a:cubicBezTo>
                    <a:pt x="352901" y="1031487"/>
                    <a:pt x="355759" y="1041964"/>
                    <a:pt x="360521" y="1052442"/>
                  </a:cubicBezTo>
                  <a:cubicBezTo>
                    <a:pt x="372904" y="1100067"/>
                    <a:pt x="401479" y="1128642"/>
                    <a:pt x="451009" y="1141024"/>
                  </a:cubicBezTo>
                  <a:cubicBezTo>
                    <a:pt x="461486" y="1144834"/>
                    <a:pt x="471964" y="1148645"/>
                    <a:pt x="482441" y="1150549"/>
                  </a:cubicBezTo>
                  <a:cubicBezTo>
                    <a:pt x="493871" y="1152454"/>
                    <a:pt x="504349" y="1154359"/>
                    <a:pt x="516731" y="1154359"/>
                  </a:cubicBezTo>
                  <a:cubicBezTo>
                    <a:pt x="611029" y="1154359"/>
                    <a:pt x="688181" y="1077207"/>
                    <a:pt x="688181" y="982909"/>
                  </a:cubicBezTo>
                  <a:cubicBezTo>
                    <a:pt x="688181" y="972432"/>
                    <a:pt x="697706" y="963859"/>
                    <a:pt x="709136" y="965764"/>
                  </a:cubicBezTo>
                  <a:cubicBezTo>
                    <a:pt x="717709" y="966717"/>
                    <a:pt x="724376" y="975289"/>
                    <a:pt x="724376" y="983862"/>
                  </a:cubicBezTo>
                  <a:cubicBezTo>
                    <a:pt x="724376" y="995292"/>
                    <a:pt x="723424" y="1006722"/>
                    <a:pt x="721519" y="1017199"/>
                  </a:cubicBezTo>
                  <a:cubicBezTo>
                    <a:pt x="725329" y="1052442"/>
                    <a:pt x="696754" y="1071492"/>
                    <a:pt x="684371" y="1105782"/>
                  </a:cubicBezTo>
                  <a:cubicBezTo>
                    <a:pt x="677704" y="1114354"/>
                    <a:pt x="671036" y="1121974"/>
                    <a:pt x="663416" y="1129595"/>
                  </a:cubicBezTo>
                  <a:cubicBezTo>
                    <a:pt x="626269" y="1166742"/>
                    <a:pt x="574834" y="1189602"/>
                    <a:pt x="517684" y="1189602"/>
                  </a:cubicBezTo>
                  <a:cubicBezTo>
                    <a:pt x="507206" y="1189602"/>
                    <a:pt x="497681" y="1188649"/>
                    <a:pt x="488156" y="1187697"/>
                  </a:cubicBezTo>
                  <a:cubicBezTo>
                    <a:pt x="478631" y="1186745"/>
                    <a:pt x="469106" y="1183887"/>
                    <a:pt x="459581" y="1181982"/>
                  </a:cubicBezTo>
                  <a:cubicBezTo>
                    <a:pt x="382429" y="1166742"/>
                    <a:pt x="334804" y="1100067"/>
                    <a:pt x="315754" y="1023867"/>
                  </a:cubicBezTo>
                  <a:cubicBezTo>
                    <a:pt x="249079" y="1071492"/>
                    <a:pt x="153829" y="1071492"/>
                    <a:pt x="172879" y="1185792"/>
                  </a:cubicBezTo>
                  <a:cubicBezTo>
                    <a:pt x="191929" y="1271517"/>
                    <a:pt x="258604" y="1338192"/>
                    <a:pt x="341471" y="1345812"/>
                  </a:cubicBezTo>
                  <a:cubicBezTo>
                    <a:pt x="351949" y="1347717"/>
                    <a:pt x="362426" y="1348670"/>
                    <a:pt x="373856" y="1348670"/>
                  </a:cubicBezTo>
                  <a:cubicBezTo>
                    <a:pt x="377666" y="1348670"/>
                    <a:pt x="381476" y="1348670"/>
                    <a:pt x="386239" y="1348670"/>
                  </a:cubicBezTo>
                  <a:cubicBezTo>
                    <a:pt x="385286" y="1355337"/>
                    <a:pt x="384334" y="1362957"/>
                    <a:pt x="383381" y="1369624"/>
                  </a:cubicBezTo>
                  <a:cubicBezTo>
                    <a:pt x="382429" y="1376292"/>
                    <a:pt x="382429" y="1383912"/>
                    <a:pt x="382429" y="1391532"/>
                  </a:cubicBezTo>
                  <a:cubicBezTo>
                    <a:pt x="373856" y="1500117"/>
                    <a:pt x="421481" y="1595367"/>
                    <a:pt x="527209" y="1625847"/>
                  </a:cubicBezTo>
                  <a:cubicBezTo>
                    <a:pt x="537686" y="1629657"/>
                    <a:pt x="548164" y="1633467"/>
                    <a:pt x="558641" y="1636324"/>
                  </a:cubicBezTo>
                  <a:cubicBezTo>
                    <a:pt x="623411" y="1652517"/>
                    <a:pt x="698659" y="1636324"/>
                    <a:pt x="756761" y="1596320"/>
                  </a:cubicBezTo>
                  <a:cubicBezTo>
                    <a:pt x="764381" y="1592509"/>
                    <a:pt x="771049" y="1588699"/>
                    <a:pt x="777716" y="1584890"/>
                  </a:cubicBezTo>
                  <a:cubicBezTo>
                    <a:pt x="812006" y="1563934"/>
                    <a:pt x="841534" y="1533454"/>
                    <a:pt x="858679" y="1491545"/>
                  </a:cubicBezTo>
                  <a:cubicBezTo>
                    <a:pt x="887254" y="1424870"/>
                    <a:pt x="877729" y="1339145"/>
                    <a:pt x="791051" y="1321999"/>
                  </a:cubicBezTo>
                  <a:cubicBezTo>
                    <a:pt x="784384" y="1320095"/>
                    <a:pt x="777716" y="1319142"/>
                    <a:pt x="771049" y="1318190"/>
                  </a:cubicBezTo>
                  <a:cubicBezTo>
                    <a:pt x="764381" y="1317237"/>
                    <a:pt x="757714" y="1317237"/>
                    <a:pt x="750094" y="1317237"/>
                  </a:cubicBezTo>
                  <a:cubicBezTo>
                    <a:pt x="691039" y="1317237"/>
                    <a:pt x="638651" y="1347717"/>
                    <a:pt x="608171" y="1392484"/>
                  </a:cubicBezTo>
                  <a:cubicBezTo>
                    <a:pt x="602456" y="1402009"/>
                    <a:pt x="596741" y="1411534"/>
                    <a:pt x="591979" y="1422012"/>
                  </a:cubicBezTo>
                  <a:cubicBezTo>
                    <a:pt x="577691" y="1445824"/>
                    <a:pt x="590074" y="1483924"/>
                    <a:pt x="576739" y="1497259"/>
                  </a:cubicBezTo>
                  <a:cubicBezTo>
                    <a:pt x="571976" y="1502022"/>
                    <a:pt x="565309" y="1503927"/>
                    <a:pt x="552926" y="1501070"/>
                  </a:cubicBezTo>
                  <a:cubicBezTo>
                    <a:pt x="543401" y="1482020"/>
                    <a:pt x="543401" y="1462970"/>
                    <a:pt x="546259" y="1447729"/>
                  </a:cubicBezTo>
                  <a:cubicBezTo>
                    <a:pt x="548164" y="1439157"/>
                    <a:pt x="551021" y="1430584"/>
                    <a:pt x="552926" y="1422965"/>
                  </a:cubicBezTo>
                  <a:cubicBezTo>
                    <a:pt x="556736" y="1412487"/>
                    <a:pt x="560546" y="1402962"/>
                    <a:pt x="565309" y="1393437"/>
                  </a:cubicBezTo>
                  <a:cubicBezTo>
                    <a:pt x="600551" y="1326762"/>
                    <a:pt x="669131" y="1281042"/>
                    <a:pt x="749141" y="1281042"/>
                  </a:cubicBezTo>
                  <a:close/>
                  <a:moveTo>
                    <a:pt x="164306" y="969574"/>
                  </a:moveTo>
                  <a:cubicBezTo>
                    <a:pt x="157639" y="975289"/>
                    <a:pt x="147161" y="975289"/>
                    <a:pt x="140494" y="968622"/>
                  </a:cubicBezTo>
                  <a:cubicBezTo>
                    <a:pt x="54769" y="894327"/>
                    <a:pt x="45244" y="763834"/>
                    <a:pt x="118586" y="678109"/>
                  </a:cubicBezTo>
                  <a:cubicBezTo>
                    <a:pt x="123349" y="672394"/>
                    <a:pt x="129064" y="667632"/>
                    <a:pt x="133826" y="661917"/>
                  </a:cubicBezTo>
                  <a:cubicBezTo>
                    <a:pt x="133826" y="661917"/>
                    <a:pt x="134779" y="661917"/>
                    <a:pt x="134779" y="661917"/>
                  </a:cubicBezTo>
                  <a:lnTo>
                    <a:pt x="153829" y="691444"/>
                  </a:lnTo>
                  <a:cubicBezTo>
                    <a:pt x="153829" y="691444"/>
                    <a:pt x="153829" y="691444"/>
                    <a:pt x="153829" y="692397"/>
                  </a:cubicBezTo>
                  <a:cubicBezTo>
                    <a:pt x="150971" y="695254"/>
                    <a:pt x="148114" y="698112"/>
                    <a:pt x="146209" y="700969"/>
                  </a:cubicBezTo>
                  <a:cubicBezTo>
                    <a:pt x="84296" y="772407"/>
                    <a:pt x="92869" y="880992"/>
                    <a:pt x="165259" y="942904"/>
                  </a:cubicBezTo>
                  <a:cubicBezTo>
                    <a:pt x="172879" y="949572"/>
                    <a:pt x="172879" y="961954"/>
                    <a:pt x="164306" y="96957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FE3D331-D812-4B6A-BDEA-D0D2CD476F08}"/>
                </a:ext>
              </a:extLst>
            </p:cNvPr>
            <p:cNvSpPr/>
            <p:nvPr/>
          </p:nvSpPr>
          <p:spPr>
            <a:xfrm>
              <a:off x="8319409" y="2396187"/>
              <a:ext cx="885825" cy="1647825"/>
            </a:xfrm>
            <a:custGeom>
              <a:avLst/>
              <a:gdLst>
                <a:gd name="connsiteX0" fmla="*/ 320891 w 885825"/>
                <a:gd name="connsiteY0" fmla="*/ 1394389 h 1647825"/>
                <a:gd name="connsiteX1" fmla="*/ 333274 w 885825"/>
                <a:gd name="connsiteY1" fmla="*/ 1423917 h 1647825"/>
                <a:gd name="connsiteX2" fmla="*/ 339941 w 885825"/>
                <a:gd name="connsiteY2" fmla="*/ 1448682 h 1647825"/>
                <a:gd name="connsiteX3" fmla="*/ 333274 w 885825"/>
                <a:gd name="connsiteY3" fmla="*/ 1502022 h 1647825"/>
                <a:gd name="connsiteX4" fmla="*/ 309461 w 885825"/>
                <a:gd name="connsiteY4" fmla="*/ 1498212 h 1647825"/>
                <a:gd name="connsiteX5" fmla="*/ 294221 w 885825"/>
                <a:gd name="connsiteY5" fmla="*/ 1422964 h 1647825"/>
                <a:gd name="connsiteX6" fmla="*/ 278029 w 885825"/>
                <a:gd name="connsiteY6" fmla="*/ 1393437 h 1647825"/>
                <a:gd name="connsiteX7" fmla="*/ 136106 w 885825"/>
                <a:gd name="connsiteY7" fmla="*/ 1318189 h 1647825"/>
                <a:gd name="connsiteX8" fmla="*/ 115151 w 885825"/>
                <a:gd name="connsiteY8" fmla="*/ 1319142 h 1647825"/>
                <a:gd name="connsiteX9" fmla="*/ 95149 w 885825"/>
                <a:gd name="connsiteY9" fmla="*/ 1322952 h 1647825"/>
                <a:gd name="connsiteX10" fmla="*/ 27521 w 885825"/>
                <a:gd name="connsiteY10" fmla="*/ 1492497 h 1647825"/>
                <a:gd name="connsiteX11" fmla="*/ 108484 w 885825"/>
                <a:gd name="connsiteY11" fmla="*/ 1585842 h 1647825"/>
                <a:gd name="connsiteX12" fmla="*/ 129439 w 885825"/>
                <a:gd name="connsiteY12" fmla="*/ 1597272 h 1647825"/>
                <a:gd name="connsiteX13" fmla="*/ 327559 w 885825"/>
                <a:gd name="connsiteY13" fmla="*/ 1637277 h 1647825"/>
                <a:gd name="connsiteX14" fmla="*/ 358991 w 885825"/>
                <a:gd name="connsiteY14" fmla="*/ 1626800 h 1647825"/>
                <a:gd name="connsiteX15" fmla="*/ 503771 w 885825"/>
                <a:gd name="connsiteY15" fmla="*/ 1392484 h 1647825"/>
                <a:gd name="connsiteX16" fmla="*/ 502819 w 885825"/>
                <a:gd name="connsiteY16" fmla="*/ 1370577 h 1647825"/>
                <a:gd name="connsiteX17" fmla="*/ 499961 w 885825"/>
                <a:gd name="connsiteY17" fmla="*/ 1349622 h 1647825"/>
                <a:gd name="connsiteX18" fmla="*/ 512344 w 885825"/>
                <a:gd name="connsiteY18" fmla="*/ 1349622 h 1647825"/>
                <a:gd name="connsiteX19" fmla="*/ 544729 w 885825"/>
                <a:gd name="connsiteY19" fmla="*/ 1346764 h 1647825"/>
                <a:gd name="connsiteX20" fmla="*/ 713321 w 885825"/>
                <a:gd name="connsiteY20" fmla="*/ 1186744 h 1647825"/>
                <a:gd name="connsiteX21" fmla="*/ 570446 w 885825"/>
                <a:gd name="connsiteY21" fmla="*/ 1024819 h 1647825"/>
                <a:gd name="connsiteX22" fmla="*/ 426619 w 885825"/>
                <a:gd name="connsiteY22" fmla="*/ 1182934 h 1647825"/>
                <a:gd name="connsiteX23" fmla="*/ 398044 w 885825"/>
                <a:gd name="connsiteY23" fmla="*/ 1188650 h 1647825"/>
                <a:gd name="connsiteX24" fmla="*/ 368516 w 885825"/>
                <a:gd name="connsiteY24" fmla="*/ 1190554 h 1647825"/>
                <a:gd name="connsiteX25" fmla="*/ 222784 w 885825"/>
                <a:gd name="connsiteY25" fmla="*/ 1130547 h 1647825"/>
                <a:gd name="connsiteX26" fmla="*/ 201829 w 885825"/>
                <a:gd name="connsiteY26" fmla="*/ 1106734 h 1647825"/>
                <a:gd name="connsiteX27" fmla="*/ 164681 w 885825"/>
                <a:gd name="connsiteY27" fmla="*/ 1018152 h 1647825"/>
                <a:gd name="connsiteX28" fmla="*/ 161824 w 885825"/>
                <a:gd name="connsiteY28" fmla="*/ 984814 h 1647825"/>
                <a:gd name="connsiteX29" fmla="*/ 177064 w 885825"/>
                <a:gd name="connsiteY29" fmla="*/ 966717 h 1647825"/>
                <a:gd name="connsiteX30" fmla="*/ 198019 w 885825"/>
                <a:gd name="connsiteY30" fmla="*/ 983862 h 1647825"/>
                <a:gd name="connsiteX31" fmla="*/ 369469 w 885825"/>
                <a:gd name="connsiteY31" fmla="*/ 1155312 h 1647825"/>
                <a:gd name="connsiteX32" fmla="*/ 403759 w 885825"/>
                <a:gd name="connsiteY32" fmla="*/ 1151502 h 1647825"/>
                <a:gd name="connsiteX33" fmla="*/ 435191 w 885825"/>
                <a:gd name="connsiteY33" fmla="*/ 1141977 h 1647825"/>
                <a:gd name="connsiteX34" fmla="*/ 525679 w 885825"/>
                <a:gd name="connsiteY34" fmla="*/ 1053394 h 1647825"/>
                <a:gd name="connsiteX35" fmla="*/ 536156 w 885825"/>
                <a:gd name="connsiteY35" fmla="*/ 1021962 h 1647825"/>
                <a:gd name="connsiteX36" fmla="*/ 539966 w 885825"/>
                <a:gd name="connsiteY36" fmla="*/ 988624 h 1647825"/>
                <a:gd name="connsiteX37" fmla="*/ 503771 w 885825"/>
                <a:gd name="connsiteY37" fmla="*/ 872419 h 1647825"/>
                <a:gd name="connsiteX38" fmla="*/ 519011 w 885825"/>
                <a:gd name="connsiteY38" fmla="*/ 854322 h 1647825"/>
                <a:gd name="connsiteX39" fmla="*/ 539966 w 885825"/>
                <a:gd name="connsiteY39" fmla="*/ 871467 h 1647825"/>
                <a:gd name="connsiteX40" fmla="*/ 711416 w 885825"/>
                <a:gd name="connsiteY40" fmla="*/ 1042917 h 1647825"/>
                <a:gd name="connsiteX41" fmla="*/ 721894 w 885825"/>
                <a:gd name="connsiteY41" fmla="*/ 1042917 h 1647825"/>
                <a:gd name="connsiteX42" fmla="*/ 879056 w 885825"/>
                <a:gd name="connsiteY42" fmla="*/ 818127 h 1647825"/>
                <a:gd name="connsiteX43" fmla="*/ 739991 w 885825"/>
                <a:gd name="connsiteY43" fmla="*/ 600957 h 1647825"/>
                <a:gd name="connsiteX44" fmla="*/ 666649 w 885825"/>
                <a:gd name="connsiteY44" fmla="*/ 618102 h 1647825"/>
                <a:gd name="connsiteX45" fmla="*/ 583781 w 885825"/>
                <a:gd name="connsiteY45" fmla="*/ 597147 h 1647825"/>
                <a:gd name="connsiteX46" fmla="*/ 559969 w 885825"/>
                <a:gd name="connsiteY46" fmla="*/ 580954 h 1647825"/>
                <a:gd name="connsiteX47" fmla="*/ 495199 w 885825"/>
                <a:gd name="connsiteY47" fmla="*/ 424744 h 1647825"/>
                <a:gd name="connsiteX48" fmla="*/ 523774 w 885825"/>
                <a:gd name="connsiteY48" fmla="*/ 415219 h 1647825"/>
                <a:gd name="connsiteX49" fmla="*/ 533299 w 885825"/>
                <a:gd name="connsiteY49" fmla="*/ 465702 h 1647825"/>
                <a:gd name="connsiteX50" fmla="*/ 540919 w 885825"/>
                <a:gd name="connsiteY50" fmla="*/ 490467 h 1647825"/>
                <a:gd name="connsiteX51" fmla="*/ 624739 w 885825"/>
                <a:gd name="connsiteY51" fmla="*/ 575239 h 1647825"/>
                <a:gd name="connsiteX52" fmla="*/ 645694 w 885825"/>
                <a:gd name="connsiteY52" fmla="*/ 580002 h 1647825"/>
                <a:gd name="connsiteX53" fmla="*/ 667601 w 885825"/>
                <a:gd name="connsiteY53" fmla="*/ 581907 h 1647825"/>
                <a:gd name="connsiteX54" fmla="*/ 682841 w 885825"/>
                <a:gd name="connsiteY54" fmla="*/ 580954 h 1647825"/>
                <a:gd name="connsiteX55" fmla="*/ 703796 w 885825"/>
                <a:gd name="connsiteY55" fmla="*/ 532377 h 1647825"/>
                <a:gd name="connsiteX56" fmla="*/ 709511 w 885825"/>
                <a:gd name="connsiteY56" fmla="*/ 505707 h 1647825"/>
                <a:gd name="connsiteX57" fmla="*/ 704749 w 885825"/>
                <a:gd name="connsiteY57" fmla="*/ 376167 h 1647825"/>
                <a:gd name="connsiteX58" fmla="*/ 513296 w 885825"/>
                <a:gd name="connsiteY58" fmla="*/ 293299 h 1647825"/>
                <a:gd name="connsiteX59" fmla="*/ 487579 w 885825"/>
                <a:gd name="connsiteY59" fmla="*/ 301872 h 1647825"/>
                <a:gd name="connsiteX60" fmla="*/ 352324 w 885825"/>
                <a:gd name="connsiteY60" fmla="*/ 368547 h 1647825"/>
                <a:gd name="connsiteX61" fmla="*/ 333274 w 885825"/>
                <a:gd name="connsiteY61" fmla="*/ 370452 h 1647825"/>
                <a:gd name="connsiteX62" fmla="*/ 191351 w 885825"/>
                <a:gd name="connsiteY62" fmla="*/ 445699 h 1647825"/>
                <a:gd name="connsiteX63" fmla="*/ 175159 w 885825"/>
                <a:gd name="connsiteY63" fmla="*/ 475227 h 1647825"/>
                <a:gd name="connsiteX64" fmla="*/ 175159 w 885825"/>
                <a:gd name="connsiteY64" fmla="*/ 608577 h 1647825"/>
                <a:gd name="connsiteX65" fmla="*/ 191351 w 885825"/>
                <a:gd name="connsiteY65" fmla="*/ 638104 h 1647825"/>
                <a:gd name="connsiteX66" fmla="*/ 332321 w 885825"/>
                <a:gd name="connsiteY66" fmla="*/ 716209 h 1647825"/>
                <a:gd name="connsiteX67" fmla="*/ 343751 w 885825"/>
                <a:gd name="connsiteY67" fmla="*/ 717162 h 1647825"/>
                <a:gd name="connsiteX68" fmla="*/ 474244 w 885825"/>
                <a:gd name="connsiteY68" fmla="*/ 639057 h 1647825"/>
                <a:gd name="connsiteX69" fmla="*/ 500914 w 885825"/>
                <a:gd name="connsiteY69" fmla="*/ 635247 h 1647825"/>
                <a:gd name="connsiteX70" fmla="*/ 503771 w 885825"/>
                <a:gd name="connsiteY70" fmla="*/ 658107 h 1647825"/>
                <a:gd name="connsiteX71" fmla="*/ 231356 w 885825"/>
                <a:gd name="connsiteY71" fmla="*/ 728592 h 1647825"/>
                <a:gd name="connsiteX72" fmla="*/ 160871 w 885825"/>
                <a:gd name="connsiteY72" fmla="*/ 820032 h 1647825"/>
                <a:gd name="connsiteX73" fmla="*/ 132296 w 885825"/>
                <a:gd name="connsiteY73" fmla="*/ 830509 h 1647825"/>
                <a:gd name="connsiteX74" fmla="*/ 101816 w 885825"/>
                <a:gd name="connsiteY74" fmla="*/ 835272 h 1647825"/>
                <a:gd name="connsiteX75" fmla="*/ 97054 w 885825"/>
                <a:gd name="connsiteY75" fmla="*/ 799077 h 1647825"/>
                <a:gd name="connsiteX76" fmla="*/ 124676 w 885825"/>
                <a:gd name="connsiteY76" fmla="*/ 796219 h 1647825"/>
                <a:gd name="connsiteX77" fmla="*/ 147536 w 885825"/>
                <a:gd name="connsiteY77" fmla="*/ 786694 h 1647825"/>
                <a:gd name="connsiteX78" fmla="*/ 198019 w 885825"/>
                <a:gd name="connsiteY78" fmla="*/ 706684 h 1647825"/>
                <a:gd name="connsiteX79" fmla="*/ 158014 w 885825"/>
                <a:gd name="connsiteY79" fmla="*/ 661917 h 1647825"/>
                <a:gd name="connsiteX80" fmla="*/ 143726 w 885825"/>
                <a:gd name="connsiteY80" fmla="*/ 637152 h 1647825"/>
                <a:gd name="connsiteX81" fmla="*/ 134201 w 885825"/>
                <a:gd name="connsiteY81" fmla="*/ 611434 h 1647825"/>
                <a:gd name="connsiteX82" fmla="*/ 127534 w 885825"/>
                <a:gd name="connsiteY82" fmla="*/ 584764 h 1647825"/>
                <a:gd name="connsiteX83" fmla="*/ 158966 w 885825"/>
                <a:gd name="connsiteY83" fmla="*/ 432364 h 1647825"/>
                <a:gd name="connsiteX84" fmla="*/ 177064 w 885825"/>
                <a:gd name="connsiteY84" fmla="*/ 407599 h 1647825"/>
                <a:gd name="connsiteX85" fmla="*/ 249454 w 885825"/>
                <a:gd name="connsiteY85" fmla="*/ 353307 h 1647825"/>
                <a:gd name="connsiteX86" fmla="*/ 126581 w 885825"/>
                <a:gd name="connsiteY86" fmla="*/ 164712 h 1647825"/>
                <a:gd name="connsiteX87" fmla="*/ 141821 w 885825"/>
                <a:gd name="connsiteY87" fmla="*/ 146614 h 1647825"/>
                <a:gd name="connsiteX88" fmla="*/ 162776 w 885825"/>
                <a:gd name="connsiteY88" fmla="*/ 163759 h 1647825"/>
                <a:gd name="connsiteX89" fmla="*/ 166586 w 885825"/>
                <a:gd name="connsiteY89" fmla="*/ 198049 h 1647825"/>
                <a:gd name="connsiteX90" fmla="*/ 334226 w 885825"/>
                <a:gd name="connsiteY90" fmla="*/ 335209 h 1647825"/>
                <a:gd name="connsiteX91" fmla="*/ 364706 w 885825"/>
                <a:gd name="connsiteY91" fmla="*/ 332352 h 1647825"/>
                <a:gd name="connsiteX92" fmla="*/ 479959 w 885825"/>
                <a:gd name="connsiteY92" fmla="*/ 253294 h 1647825"/>
                <a:gd name="connsiteX93" fmla="*/ 493294 w 885825"/>
                <a:gd name="connsiteY93" fmla="*/ 227577 h 1647825"/>
                <a:gd name="connsiteX94" fmla="*/ 261836 w 885825"/>
                <a:gd name="connsiteY94" fmla="*/ 8502 h 1647825"/>
                <a:gd name="connsiteX95" fmla="*/ 228499 w 885825"/>
                <a:gd name="connsiteY95" fmla="*/ 12312 h 1647825"/>
                <a:gd name="connsiteX96" fmla="*/ 135154 w 885825"/>
                <a:gd name="connsiteY96" fmla="*/ 50412 h 1647825"/>
                <a:gd name="connsiteX97" fmla="*/ 108484 w 885825"/>
                <a:gd name="connsiteY97" fmla="*/ 71367 h 1647825"/>
                <a:gd name="connsiteX98" fmla="*/ 30379 w 885825"/>
                <a:gd name="connsiteY98" fmla="*/ 221862 h 1647825"/>
                <a:gd name="connsiteX99" fmla="*/ 28474 w 885825"/>
                <a:gd name="connsiteY99" fmla="*/ 220909 h 1647825"/>
                <a:gd name="connsiteX100" fmla="*/ 28474 w 885825"/>
                <a:gd name="connsiteY100" fmla="*/ 280917 h 1647825"/>
                <a:gd name="connsiteX101" fmla="*/ 28474 w 885825"/>
                <a:gd name="connsiteY101" fmla="*/ 311397 h 1647825"/>
                <a:gd name="connsiteX102" fmla="*/ 17044 w 885825"/>
                <a:gd name="connsiteY102" fmla="*/ 619054 h 1647825"/>
                <a:gd name="connsiteX103" fmla="*/ 21806 w 885825"/>
                <a:gd name="connsiteY103" fmla="*/ 650487 h 1647825"/>
                <a:gd name="connsiteX104" fmla="*/ 28474 w 885825"/>
                <a:gd name="connsiteY104" fmla="*/ 681919 h 1647825"/>
                <a:gd name="connsiteX105" fmla="*/ 29426 w 885825"/>
                <a:gd name="connsiteY105" fmla="*/ 707637 h 1647825"/>
                <a:gd name="connsiteX106" fmla="*/ 38951 w 885825"/>
                <a:gd name="connsiteY106" fmla="*/ 891469 h 1647825"/>
                <a:gd name="connsiteX107" fmla="*/ 117056 w 885825"/>
                <a:gd name="connsiteY107" fmla="*/ 857179 h 1647825"/>
                <a:gd name="connsiteX108" fmla="*/ 147536 w 885825"/>
                <a:gd name="connsiteY108" fmla="*/ 854322 h 1647825"/>
                <a:gd name="connsiteX109" fmla="*/ 174206 w 885825"/>
                <a:gd name="connsiteY109" fmla="*/ 859084 h 1647825"/>
                <a:gd name="connsiteX110" fmla="*/ 280886 w 885825"/>
                <a:gd name="connsiteY110" fmla="*/ 1049584 h 1647825"/>
                <a:gd name="connsiteX111" fmla="*/ 266599 w 885825"/>
                <a:gd name="connsiteY111" fmla="*/ 1060062 h 1647825"/>
                <a:gd name="connsiteX112" fmla="*/ 255169 w 885825"/>
                <a:gd name="connsiteY112" fmla="*/ 1042917 h 1647825"/>
                <a:gd name="connsiteX113" fmla="*/ 166586 w 885825"/>
                <a:gd name="connsiteY113" fmla="*/ 884802 h 1647825"/>
                <a:gd name="connsiteX114" fmla="*/ 139916 w 885825"/>
                <a:gd name="connsiteY114" fmla="*/ 880039 h 1647825"/>
                <a:gd name="connsiteX115" fmla="*/ 115151 w 885825"/>
                <a:gd name="connsiteY115" fmla="*/ 880039 h 1647825"/>
                <a:gd name="connsiteX116" fmla="*/ 94196 w 885825"/>
                <a:gd name="connsiteY116" fmla="*/ 885754 h 1647825"/>
                <a:gd name="connsiteX117" fmla="*/ 29426 w 885825"/>
                <a:gd name="connsiteY117" fmla="*/ 975289 h 1647825"/>
                <a:gd name="connsiteX118" fmla="*/ 23711 w 885825"/>
                <a:gd name="connsiteY118" fmla="*/ 1006722 h 1647825"/>
                <a:gd name="connsiteX119" fmla="*/ 26569 w 885825"/>
                <a:gd name="connsiteY119" fmla="*/ 1287709 h 1647825"/>
                <a:gd name="connsiteX120" fmla="*/ 26569 w 885825"/>
                <a:gd name="connsiteY120" fmla="*/ 1312475 h 1647825"/>
                <a:gd name="connsiteX121" fmla="*/ 136106 w 885825"/>
                <a:gd name="connsiteY121" fmla="*/ 1281042 h 1647825"/>
                <a:gd name="connsiteX122" fmla="*/ 320891 w 885825"/>
                <a:gd name="connsiteY122" fmla="*/ 1394389 h 1647825"/>
                <a:gd name="connsiteX123" fmla="*/ 721894 w 885825"/>
                <a:gd name="connsiteY123" fmla="*/ 944809 h 1647825"/>
                <a:gd name="connsiteX124" fmla="*/ 740944 w 885825"/>
                <a:gd name="connsiteY124" fmla="*/ 702874 h 1647825"/>
                <a:gd name="connsiteX125" fmla="*/ 733324 w 885825"/>
                <a:gd name="connsiteY125" fmla="*/ 694302 h 1647825"/>
                <a:gd name="connsiteX126" fmla="*/ 733324 w 885825"/>
                <a:gd name="connsiteY126" fmla="*/ 693349 h 1647825"/>
                <a:gd name="connsiteX127" fmla="*/ 752374 w 885825"/>
                <a:gd name="connsiteY127" fmla="*/ 663822 h 1647825"/>
                <a:gd name="connsiteX128" fmla="*/ 753326 w 885825"/>
                <a:gd name="connsiteY128" fmla="*/ 663822 h 1647825"/>
                <a:gd name="connsiteX129" fmla="*/ 768566 w 885825"/>
                <a:gd name="connsiteY129" fmla="*/ 680014 h 1647825"/>
                <a:gd name="connsiteX130" fmla="*/ 746659 w 885825"/>
                <a:gd name="connsiteY130" fmla="*/ 970527 h 1647825"/>
                <a:gd name="connsiteX131" fmla="*/ 722846 w 885825"/>
                <a:gd name="connsiteY131" fmla="*/ 971479 h 1647825"/>
                <a:gd name="connsiteX132" fmla="*/ 721894 w 885825"/>
                <a:gd name="connsiteY132" fmla="*/ 944809 h 164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885825" h="1647825">
                  <a:moveTo>
                    <a:pt x="320891" y="1394389"/>
                  </a:moveTo>
                  <a:cubicBezTo>
                    <a:pt x="325654" y="1403914"/>
                    <a:pt x="330416" y="1413439"/>
                    <a:pt x="333274" y="1423917"/>
                  </a:cubicBezTo>
                  <a:cubicBezTo>
                    <a:pt x="336131" y="1431537"/>
                    <a:pt x="338036" y="1440109"/>
                    <a:pt x="339941" y="1448682"/>
                  </a:cubicBezTo>
                  <a:cubicBezTo>
                    <a:pt x="342799" y="1463922"/>
                    <a:pt x="342799" y="1482972"/>
                    <a:pt x="333274" y="1502022"/>
                  </a:cubicBezTo>
                  <a:cubicBezTo>
                    <a:pt x="320891" y="1503927"/>
                    <a:pt x="314224" y="1502022"/>
                    <a:pt x="309461" y="1498212"/>
                  </a:cubicBezTo>
                  <a:cubicBezTo>
                    <a:pt x="296126" y="1484877"/>
                    <a:pt x="308509" y="1446777"/>
                    <a:pt x="294221" y="1422964"/>
                  </a:cubicBezTo>
                  <a:cubicBezTo>
                    <a:pt x="289459" y="1412487"/>
                    <a:pt x="284696" y="1402962"/>
                    <a:pt x="278029" y="1393437"/>
                  </a:cubicBezTo>
                  <a:cubicBezTo>
                    <a:pt x="247549" y="1347717"/>
                    <a:pt x="195161" y="1318189"/>
                    <a:pt x="136106" y="1318189"/>
                  </a:cubicBezTo>
                  <a:cubicBezTo>
                    <a:pt x="129439" y="1318189"/>
                    <a:pt x="121819" y="1318189"/>
                    <a:pt x="115151" y="1319142"/>
                  </a:cubicBezTo>
                  <a:cubicBezTo>
                    <a:pt x="108484" y="1320095"/>
                    <a:pt x="101816" y="1321047"/>
                    <a:pt x="95149" y="1322952"/>
                  </a:cubicBezTo>
                  <a:cubicBezTo>
                    <a:pt x="8471" y="1340097"/>
                    <a:pt x="-1054" y="1425822"/>
                    <a:pt x="27521" y="1492497"/>
                  </a:cubicBezTo>
                  <a:cubicBezTo>
                    <a:pt x="45619" y="1534407"/>
                    <a:pt x="74194" y="1564887"/>
                    <a:pt x="108484" y="1585842"/>
                  </a:cubicBezTo>
                  <a:cubicBezTo>
                    <a:pt x="115151" y="1589652"/>
                    <a:pt x="122771" y="1593462"/>
                    <a:pt x="129439" y="1597272"/>
                  </a:cubicBezTo>
                  <a:cubicBezTo>
                    <a:pt x="187541" y="1637277"/>
                    <a:pt x="262789" y="1653470"/>
                    <a:pt x="327559" y="1637277"/>
                  </a:cubicBezTo>
                  <a:cubicBezTo>
                    <a:pt x="338036" y="1634420"/>
                    <a:pt x="348514" y="1631562"/>
                    <a:pt x="358991" y="1626800"/>
                  </a:cubicBezTo>
                  <a:cubicBezTo>
                    <a:pt x="464719" y="1596320"/>
                    <a:pt x="512344" y="1501070"/>
                    <a:pt x="503771" y="1392484"/>
                  </a:cubicBezTo>
                  <a:cubicBezTo>
                    <a:pt x="503771" y="1384864"/>
                    <a:pt x="503771" y="1378197"/>
                    <a:pt x="502819" y="1370577"/>
                  </a:cubicBezTo>
                  <a:cubicBezTo>
                    <a:pt x="501866" y="1362957"/>
                    <a:pt x="500914" y="1356289"/>
                    <a:pt x="499961" y="1349622"/>
                  </a:cubicBezTo>
                  <a:cubicBezTo>
                    <a:pt x="503771" y="1349622"/>
                    <a:pt x="507581" y="1349622"/>
                    <a:pt x="512344" y="1349622"/>
                  </a:cubicBezTo>
                  <a:cubicBezTo>
                    <a:pt x="522821" y="1349622"/>
                    <a:pt x="534251" y="1348670"/>
                    <a:pt x="544729" y="1346764"/>
                  </a:cubicBezTo>
                  <a:cubicBezTo>
                    <a:pt x="627596" y="1339145"/>
                    <a:pt x="694271" y="1272470"/>
                    <a:pt x="713321" y="1186744"/>
                  </a:cubicBezTo>
                  <a:cubicBezTo>
                    <a:pt x="732371" y="1072444"/>
                    <a:pt x="637121" y="1072444"/>
                    <a:pt x="570446" y="1024819"/>
                  </a:cubicBezTo>
                  <a:cubicBezTo>
                    <a:pt x="551396" y="1101019"/>
                    <a:pt x="503771" y="1167694"/>
                    <a:pt x="426619" y="1182934"/>
                  </a:cubicBezTo>
                  <a:cubicBezTo>
                    <a:pt x="417094" y="1185792"/>
                    <a:pt x="407569" y="1187697"/>
                    <a:pt x="398044" y="1188650"/>
                  </a:cubicBezTo>
                  <a:cubicBezTo>
                    <a:pt x="388519" y="1189602"/>
                    <a:pt x="378994" y="1190554"/>
                    <a:pt x="368516" y="1190554"/>
                  </a:cubicBezTo>
                  <a:cubicBezTo>
                    <a:pt x="311366" y="1190554"/>
                    <a:pt x="259931" y="1167694"/>
                    <a:pt x="222784" y="1130547"/>
                  </a:cubicBezTo>
                  <a:cubicBezTo>
                    <a:pt x="215164" y="1122927"/>
                    <a:pt x="208496" y="1115307"/>
                    <a:pt x="201829" y="1106734"/>
                  </a:cubicBezTo>
                  <a:cubicBezTo>
                    <a:pt x="189446" y="1072444"/>
                    <a:pt x="160871" y="1053394"/>
                    <a:pt x="164681" y="1018152"/>
                  </a:cubicBezTo>
                  <a:cubicBezTo>
                    <a:pt x="162776" y="1007674"/>
                    <a:pt x="161824" y="996244"/>
                    <a:pt x="161824" y="984814"/>
                  </a:cubicBezTo>
                  <a:cubicBezTo>
                    <a:pt x="161824" y="976242"/>
                    <a:pt x="168491" y="967669"/>
                    <a:pt x="177064" y="966717"/>
                  </a:cubicBezTo>
                  <a:cubicBezTo>
                    <a:pt x="188494" y="964812"/>
                    <a:pt x="198019" y="973384"/>
                    <a:pt x="198019" y="983862"/>
                  </a:cubicBezTo>
                  <a:cubicBezTo>
                    <a:pt x="198019" y="1078159"/>
                    <a:pt x="275171" y="1155312"/>
                    <a:pt x="369469" y="1155312"/>
                  </a:cubicBezTo>
                  <a:cubicBezTo>
                    <a:pt x="380899" y="1155312"/>
                    <a:pt x="392329" y="1154359"/>
                    <a:pt x="403759" y="1151502"/>
                  </a:cubicBezTo>
                  <a:cubicBezTo>
                    <a:pt x="415189" y="1149597"/>
                    <a:pt x="425666" y="1145787"/>
                    <a:pt x="435191" y="1141977"/>
                  </a:cubicBezTo>
                  <a:cubicBezTo>
                    <a:pt x="485674" y="1129594"/>
                    <a:pt x="514249" y="1101019"/>
                    <a:pt x="525679" y="1053394"/>
                  </a:cubicBezTo>
                  <a:cubicBezTo>
                    <a:pt x="530441" y="1042917"/>
                    <a:pt x="533299" y="1032439"/>
                    <a:pt x="536156" y="1021962"/>
                  </a:cubicBezTo>
                  <a:cubicBezTo>
                    <a:pt x="539014" y="1011484"/>
                    <a:pt x="539966" y="1000054"/>
                    <a:pt x="539966" y="988624"/>
                  </a:cubicBezTo>
                  <a:cubicBezTo>
                    <a:pt x="517106" y="955287"/>
                    <a:pt x="503771" y="915282"/>
                    <a:pt x="503771" y="872419"/>
                  </a:cubicBezTo>
                  <a:cubicBezTo>
                    <a:pt x="503771" y="863847"/>
                    <a:pt x="510439" y="855274"/>
                    <a:pt x="519011" y="854322"/>
                  </a:cubicBezTo>
                  <a:cubicBezTo>
                    <a:pt x="530441" y="852417"/>
                    <a:pt x="539966" y="860989"/>
                    <a:pt x="539966" y="871467"/>
                  </a:cubicBezTo>
                  <a:cubicBezTo>
                    <a:pt x="539966" y="965764"/>
                    <a:pt x="617119" y="1042917"/>
                    <a:pt x="711416" y="1042917"/>
                  </a:cubicBezTo>
                  <a:cubicBezTo>
                    <a:pt x="715226" y="1042917"/>
                    <a:pt x="718084" y="1042917"/>
                    <a:pt x="721894" y="1042917"/>
                  </a:cubicBezTo>
                  <a:cubicBezTo>
                    <a:pt x="813334" y="1009579"/>
                    <a:pt x="879056" y="921949"/>
                    <a:pt x="879056" y="818127"/>
                  </a:cubicBezTo>
                  <a:cubicBezTo>
                    <a:pt x="879056" y="721924"/>
                    <a:pt x="821906" y="639057"/>
                    <a:pt x="739991" y="600957"/>
                  </a:cubicBezTo>
                  <a:cubicBezTo>
                    <a:pt x="718084" y="612387"/>
                    <a:pt x="693319" y="618102"/>
                    <a:pt x="666649" y="618102"/>
                  </a:cubicBezTo>
                  <a:cubicBezTo>
                    <a:pt x="637121" y="618102"/>
                    <a:pt x="608546" y="610482"/>
                    <a:pt x="583781" y="597147"/>
                  </a:cubicBezTo>
                  <a:cubicBezTo>
                    <a:pt x="575209" y="592384"/>
                    <a:pt x="567589" y="587622"/>
                    <a:pt x="559969" y="580954"/>
                  </a:cubicBezTo>
                  <a:cubicBezTo>
                    <a:pt x="523774" y="539044"/>
                    <a:pt x="485674" y="481894"/>
                    <a:pt x="495199" y="424744"/>
                  </a:cubicBezTo>
                  <a:cubicBezTo>
                    <a:pt x="495199" y="415219"/>
                    <a:pt x="514249" y="415219"/>
                    <a:pt x="523774" y="415219"/>
                  </a:cubicBezTo>
                  <a:cubicBezTo>
                    <a:pt x="523774" y="434269"/>
                    <a:pt x="523774" y="443794"/>
                    <a:pt x="533299" y="465702"/>
                  </a:cubicBezTo>
                  <a:cubicBezTo>
                    <a:pt x="535204" y="474274"/>
                    <a:pt x="538061" y="482847"/>
                    <a:pt x="540919" y="490467"/>
                  </a:cubicBezTo>
                  <a:cubicBezTo>
                    <a:pt x="555206" y="530472"/>
                    <a:pt x="579019" y="564762"/>
                    <a:pt x="624739" y="575239"/>
                  </a:cubicBezTo>
                  <a:cubicBezTo>
                    <a:pt x="631406" y="577144"/>
                    <a:pt x="639026" y="579049"/>
                    <a:pt x="645694" y="580002"/>
                  </a:cubicBezTo>
                  <a:cubicBezTo>
                    <a:pt x="653314" y="580954"/>
                    <a:pt x="659981" y="581907"/>
                    <a:pt x="667601" y="581907"/>
                  </a:cubicBezTo>
                  <a:cubicBezTo>
                    <a:pt x="672364" y="581907"/>
                    <a:pt x="677126" y="581907"/>
                    <a:pt x="682841" y="580954"/>
                  </a:cubicBezTo>
                  <a:cubicBezTo>
                    <a:pt x="692366" y="565714"/>
                    <a:pt x="699034" y="549522"/>
                    <a:pt x="703796" y="532377"/>
                  </a:cubicBezTo>
                  <a:cubicBezTo>
                    <a:pt x="706654" y="523804"/>
                    <a:pt x="708559" y="515232"/>
                    <a:pt x="709511" y="505707"/>
                  </a:cubicBezTo>
                  <a:cubicBezTo>
                    <a:pt x="723799" y="461892"/>
                    <a:pt x="714274" y="423792"/>
                    <a:pt x="704749" y="376167"/>
                  </a:cubicBezTo>
                  <a:cubicBezTo>
                    <a:pt x="676174" y="299967"/>
                    <a:pt x="590449" y="280917"/>
                    <a:pt x="513296" y="293299"/>
                  </a:cubicBezTo>
                  <a:cubicBezTo>
                    <a:pt x="504724" y="295204"/>
                    <a:pt x="496151" y="299014"/>
                    <a:pt x="487579" y="301872"/>
                  </a:cubicBezTo>
                  <a:cubicBezTo>
                    <a:pt x="444716" y="319017"/>
                    <a:pt x="399949" y="347592"/>
                    <a:pt x="352324" y="368547"/>
                  </a:cubicBezTo>
                  <a:cubicBezTo>
                    <a:pt x="345656" y="369499"/>
                    <a:pt x="338989" y="370452"/>
                    <a:pt x="333274" y="370452"/>
                  </a:cubicBezTo>
                  <a:cubicBezTo>
                    <a:pt x="274219" y="370452"/>
                    <a:pt x="221831" y="400932"/>
                    <a:pt x="191351" y="445699"/>
                  </a:cubicBezTo>
                  <a:cubicBezTo>
                    <a:pt x="185636" y="455224"/>
                    <a:pt x="179921" y="464749"/>
                    <a:pt x="175159" y="475227"/>
                  </a:cubicBezTo>
                  <a:cubicBezTo>
                    <a:pt x="161824" y="519042"/>
                    <a:pt x="152299" y="557142"/>
                    <a:pt x="175159" y="608577"/>
                  </a:cubicBezTo>
                  <a:cubicBezTo>
                    <a:pt x="179921" y="619054"/>
                    <a:pt x="184684" y="628579"/>
                    <a:pt x="191351" y="638104"/>
                  </a:cubicBezTo>
                  <a:cubicBezTo>
                    <a:pt x="221831" y="684777"/>
                    <a:pt x="274219" y="715257"/>
                    <a:pt x="332321" y="716209"/>
                  </a:cubicBezTo>
                  <a:cubicBezTo>
                    <a:pt x="336131" y="716209"/>
                    <a:pt x="339941" y="714304"/>
                    <a:pt x="343751" y="717162"/>
                  </a:cubicBezTo>
                  <a:cubicBezTo>
                    <a:pt x="395186" y="712399"/>
                    <a:pt x="444716" y="685729"/>
                    <a:pt x="474244" y="639057"/>
                  </a:cubicBezTo>
                  <a:cubicBezTo>
                    <a:pt x="479959" y="630484"/>
                    <a:pt x="492341" y="627627"/>
                    <a:pt x="500914" y="635247"/>
                  </a:cubicBezTo>
                  <a:cubicBezTo>
                    <a:pt x="507581" y="640962"/>
                    <a:pt x="508534" y="651439"/>
                    <a:pt x="503771" y="658107"/>
                  </a:cubicBezTo>
                  <a:cubicBezTo>
                    <a:pt x="444716" y="749547"/>
                    <a:pt x="325654" y="779074"/>
                    <a:pt x="231356" y="728592"/>
                  </a:cubicBezTo>
                  <a:cubicBezTo>
                    <a:pt x="222784" y="768597"/>
                    <a:pt x="196114" y="801934"/>
                    <a:pt x="160871" y="820032"/>
                  </a:cubicBezTo>
                  <a:cubicBezTo>
                    <a:pt x="152299" y="824794"/>
                    <a:pt x="142774" y="828604"/>
                    <a:pt x="132296" y="830509"/>
                  </a:cubicBezTo>
                  <a:cubicBezTo>
                    <a:pt x="123724" y="837177"/>
                    <a:pt x="111341" y="838129"/>
                    <a:pt x="101816" y="835272"/>
                  </a:cubicBezTo>
                  <a:cubicBezTo>
                    <a:pt x="85624" y="824794"/>
                    <a:pt x="76099" y="815269"/>
                    <a:pt x="97054" y="799077"/>
                  </a:cubicBezTo>
                  <a:cubicBezTo>
                    <a:pt x="104674" y="794314"/>
                    <a:pt x="114199" y="791457"/>
                    <a:pt x="124676" y="796219"/>
                  </a:cubicBezTo>
                  <a:cubicBezTo>
                    <a:pt x="132296" y="794314"/>
                    <a:pt x="140869" y="790504"/>
                    <a:pt x="147536" y="786694"/>
                  </a:cubicBezTo>
                  <a:cubicBezTo>
                    <a:pt x="176111" y="770502"/>
                    <a:pt x="196114" y="740974"/>
                    <a:pt x="198019" y="706684"/>
                  </a:cubicBezTo>
                  <a:cubicBezTo>
                    <a:pt x="181826" y="693349"/>
                    <a:pt x="168491" y="678109"/>
                    <a:pt x="158014" y="661917"/>
                  </a:cubicBezTo>
                  <a:cubicBezTo>
                    <a:pt x="152299" y="653344"/>
                    <a:pt x="147536" y="645724"/>
                    <a:pt x="143726" y="637152"/>
                  </a:cubicBezTo>
                  <a:cubicBezTo>
                    <a:pt x="139916" y="628579"/>
                    <a:pt x="137059" y="620007"/>
                    <a:pt x="134201" y="611434"/>
                  </a:cubicBezTo>
                  <a:cubicBezTo>
                    <a:pt x="131344" y="602862"/>
                    <a:pt x="129439" y="593337"/>
                    <a:pt x="127534" y="584764"/>
                  </a:cubicBezTo>
                  <a:cubicBezTo>
                    <a:pt x="123724" y="530472"/>
                    <a:pt x="114199" y="473322"/>
                    <a:pt x="158966" y="432364"/>
                  </a:cubicBezTo>
                  <a:cubicBezTo>
                    <a:pt x="164681" y="423792"/>
                    <a:pt x="170396" y="415219"/>
                    <a:pt x="177064" y="407599"/>
                  </a:cubicBezTo>
                  <a:cubicBezTo>
                    <a:pt x="197066" y="384739"/>
                    <a:pt x="221831" y="365689"/>
                    <a:pt x="249454" y="353307"/>
                  </a:cubicBezTo>
                  <a:cubicBezTo>
                    <a:pt x="177064" y="320922"/>
                    <a:pt x="126581" y="248532"/>
                    <a:pt x="126581" y="164712"/>
                  </a:cubicBezTo>
                  <a:cubicBezTo>
                    <a:pt x="126581" y="156139"/>
                    <a:pt x="133249" y="147567"/>
                    <a:pt x="141821" y="146614"/>
                  </a:cubicBezTo>
                  <a:cubicBezTo>
                    <a:pt x="153251" y="144709"/>
                    <a:pt x="162776" y="153282"/>
                    <a:pt x="162776" y="163759"/>
                  </a:cubicBezTo>
                  <a:cubicBezTo>
                    <a:pt x="162776" y="175189"/>
                    <a:pt x="163729" y="187572"/>
                    <a:pt x="166586" y="198049"/>
                  </a:cubicBezTo>
                  <a:cubicBezTo>
                    <a:pt x="182779" y="276154"/>
                    <a:pt x="251359" y="335209"/>
                    <a:pt x="334226" y="335209"/>
                  </a:cubicBezTo>
                  <a:cubicBezTo>
                    <a:pt x="344704" y="335209"/>
                    <a:pt x="354229" y="334257"/>
                    <a:pt x="364706" y="332352"/>
                  </a:cubicBezTo>
                  <a:cubicBezTo>
                    <a:pt x="410426" y="328542"/>
                    <a:pt x="458051" y="290442"/>
                    <a:pt x="479959" y="253294"/>
                  </a:cubicBezTo>
                  <a:cubicBezTo>
                    <a:pt x="484721" y="244722"/>
                    <a:pt x="489484" y="236149"/>
                    <a:pt x="493294" y="227577"/>
                  </a:cubicBezTo>
                  <a:cubicBezTo>
                    <a:pt x="524726" y="80892"/>
                    <a:pt x="381851" y="-4833"/>
                    <a:pt x="261836" y="8502"/>
                  </a:cubicBezTo>
                  <a:cubicBezTo>
                    <a:pt x="250406" y="8502"/>
                    <a:pt x="239929" y="10407"/>
                    <a:pt x="228499" y="12312"/>
                  </a:cubicBezTo>
                  <a:cubicBezTo>
                    <a:pt x="195161" y="18027"/>
                    <a:pt x="163729" y="30409"/>
                    <a:pt x="135154" y="50412"/>
                  </a:cubicBezTo>
                  <a:cubicBezTo>
                    <a:pt x="125629" y="57079"/>
                    <a:pt x="117056" y="63747"/>
                    <a:pt x="108484" y="71367"/>
                  </a:cubicBezTo>
                  <a:cubicBezTo>
                    <a:pt x="66574" y="109467"/>
                    <a:pt x="37046" y="161854"/>
                    <a:pt x="30379" y="221862"/>
                  </a:cubicBezTo>
                  <a:lnTo>
                    <a:pt x="28474" y="220909"/>
                  </a:lnTo>
                  <a:cubicBezTo>
                    <a:pt x="28474" y="220909"/>
                    <a:pt x="28474" y="243769"/>
                    <a:pt x="28474" y="280917"/>
                  </a:cubicBezTo>
                  <a:cubicBezTo>
                    <a:pt x="28474" y="290442"/>
                    <a:pt x="28474" y="299967"/>
                    <a:pt x="28474" y="311397"/>
                  </a:cubicBezTo>
                  <a:cubicBezTo>
                    <a:pt x="20854" y="415219"/>
                    <a:pt x="-7721" y="510469"/>
                    <a:pt x="17044" y="619054"/>
                  </a:cubicBezTo>
                  <a:cubicBezTo>
                    <a:pt x="17996" y="629532"/>
                    <a:pt x="19901" y="640009"/>
                    <a:pt x="21806" y="650487"/>
                  </a:cubicBezTo>
                  <a:cubicBezTo>
                    <a:pt x="23711" y="660964"/>
                    <a:pt x="25616" y="671442"/>
                    <a:pt x="28474" y="681919"/>
                  </a:cubicBezTo>
                  <a:cubicBezTo>
                    <a:pt x="28474" y="690492"/>
                    <a:pt x="29426" y="699064"/>
                    <a:pt x="29426" y="707637"/>
                  </a:cubicBezTo>
                  <a:cubicBezTo>
                    <a:pt x="29426" y="767644"/>
                    <a:pt x="58001" y="834319"/>
                    <a:pt x="38951" y="891469"/>
                  </a:cubicBezTo>
                  <a:cubicBezTo>
                    <a:pt x="67526" y="891469"/>
                    <a:pt x="86576" y="853369"/>
                    <a:pt x="117056" y="857179"/>
                  </a:cubicBezTo>
                  <a:cubicBezTo>
                    <a:pt x="126581" y="855274"/>
                    <a:pt x="137059" y="854322"/>
                    <a:pt x="147536" y="854322"/>
                  </a:cubicBezTo>
                  <a:cubicBezTo>
                    <a:pt x="156109" y="855274"/>
                    <a:pt x="165634" y="857179"/>
                    <a:pt x="174206" y="859084"/>
                  </a:cubicBezTo>
                  <a:cubicBezTo>
                    <a:pt x="256121" y="881944"/>
                    <a:pt x="303746" y="967669"/>
                    <a:pt x="280886" y="1049584"/>
                  </a:cubicBezTo>
                  <a:cubicBezTo>
                    <a:pt x="278981" y="1056252"/>
                    <a:pt x="273266" y="1060062"/>
                    <a:pt x="266599" y="1060062"/>
                  </a:cubicBezTo>
                  <a:cubicBezTo>
                    <a:pt x="258026" y="1059109"/>
                    <a:pt x="253264" y="1050537"/>
                    <a:pt x="255169" y="1042917"/>
                  </a:cubicBezTo>
                  <a:cubicBezTo>
                    <a:pt x="274219" y="974337"/>
                    <a:pt x="235166" y="903852"/>
                    <a:pt x="166586" y="884802"/>
                  </a:cubicBezTo>
                  <a:cubicBezTo>
                    <a:pt x="158014" y="881944"/>
                    <a:pt x="148489" y="880992"/>
                    <a:pt x="139916" y="880039"/>
                  </a:cubicBezTo>
                  <a:cubicBezTo>
                    <a:pt x="131344" y="879087"/>
                    <a:pt x="122771" y="879087"/>
                    <a:pt x="115151" y="880039"/>
                  </a:cubicBezTo>
                  <a:cubicBezTo>
                    <a:pt x="107531" y="880992"/>
                    <a:pt x="99911" y="882897"/>
                    <a:pt x="94196" y="885754"/>
                  </a:cubicBezTo>
                  <a:cubicBezTo>
                    <a:pt x="57049" y="900042"/>
                    <a:pt x="37999" y="938142"/>
                    <a:pt x="29426" y="975289"/>
                  </a:cubicBezTo>
                  <a:cubicBezTo>
                    <a:pt x="27521" y="985767"/>
                    <a:pt x="25616" y="996244"/>
                    <a:pt x="23711" y="1006722"/>
                  </a:cubicBezTo>
                  <a:cubicBezTo>
                    <a:pt x="9424" y="1101019"/>
                    <a:pt x="11329" y="1195317"/>
                    <a:pt x="26569" y="1287709"/>
                  </a:cubicBezTo>
                  <a:cubicBezTo>
                    <a:pt x="26569" y="1302950"/>
                    <a:pt x="26569" y="1312475"/>
                    <a:pt x="26569" y="1312475"/>
                  </a:cubicBezTo>
                  <a:cubicBezTo>
                    <a:pt x="58001" y="1292472"/>
                    <a:pt x="96101" y="1281042"/>
                    <a:pt x="136106" y="1281042"/>
                  </a:cubicBezTo>
                  <a:cubicBezTo>
                    <a:pt x="217069" y="1282947"/>
                    <a:pt x="285649" y="1328667"/>
                    <a:pt x="320891" y="1394389"/>
                  </a:cubicBezTo>
                  <a:close/>
                  <a:moveTo>
                    <a:pt x="721894" y="944809"/>
                  </a:moveTo>
                  <a:cubicBezTo>
                    <a:pt x="793331" y="882897"/>
                    <a:pt x="801904" y="775264"/>
                    <a:pt x="740944" y="702874"/>
                  </a:cubicBezTo>
                  <a:cubicBezTo>
                    <a:pt x="738086" y="700017"/>
                    <a:pt x="736181" y="697159"/>
                    <a:pt x="733324" y="694302"/>
                  </a:cubicBezTo>
                  <a:cubicBezTo>
                    <a:pt x="733324" y="694302"/>
                    <a:pt x="733324" y="694302"/>
                    <a:pt x="733324" y="693349"/>
                  </a:cubicBezTo>
                  <a:lnTo>
                    <a:pt x="752374" y="663822"/>
                  </a:lnTo>
                  <a:cubicBezTo>
                    <a:pt x="752374" y="663822"/>
                    <a:pt x="753326" y="663822"/>
                    <a:pt x="753326" y="663822"/>
                  </a:cubicBezTo>
                  <a:cubicBezTo>
                    <a:pt x="759041" y="668584"/>
                    <a:pt x="763804" y="674299"/>
                    <a:pt x="768566" y="680014"/>
                  </a:cubicBezTo>
                  <a:cubicBezTo>
                    <a:pt x="842861" y="766692"/>
                    <a:pt x="832384" y="896232"/>
                    <a:pt x="746659" y="970527"/>
                  </a:cubicBezTo>
                  <a:cubicBezTo>
                    <a:pt x="739991" y="976242"/>
                    <a:pt x="729514" y="977194"/>
                    <a:pt x="722846" y="971479"/>
                  </a:cubicBezTo>
                  <a:cubicBezTo>
                    <a:pt x="713321" y="963859"/>
                    <a:pt x="714274" y="951477"/>
                    <a:pt x="721894" y="944809"/>
                  </a:cubicBezTo>
                  <a:close/>
                </a:path>
              </a:pathLst>
            </a:custGeom>
            <a:grpFill/>
            <a:ln w="9525" cap="flat">
              <a:noFill/>
              <a:prstDash val="solid"/>
              <a:miter/>
            </a:ln>
          </p:spPr>
          <p:txBody>
            <a:bodyPr rtlCol="0" anchor="ctr"/>
            <a:lstStyle/>
            <a:p>
              <a:endParaRPr lang="en-US"/>
            </a:p>
          </p:txBody>
        </p:sp>
      </p:grpSp>
      <p:grpSp>
        <p:nvGrpSpPr>
          <p:cNvPr id="39" name="Graphic 37">
            <a:extLst>
              <a:ext uri="{FF2B5EF4-FFF2-40B4-BE49-F238E27FC236}">
                <a16:creationId xmlns:a16="http://schemas.microsoft.com/office/drawing/2014/main" id="{DF1129CE-2179-4D5F-A12F-4150DD8FF517}"/>
              </a:ext>
            </a:extLst>
          </p:cNvPr>
          <p:cNvGrpSpPr/>
          <p:nvPr/>
        </p:nvGrpSpPr>
        <p:grpSpPr>
          <a:xfrm>
            <a:off x="7183910" y="4269263"/>
            <a:ext cx="1249528" cy="1809750"/>
            <a:chOff x="9804491" y="2080139"/>
            <a:chExt cx="1249528" cy="1809750"/>
          </a:xfrm>
        </p:grpSpPr>
        <p:sp>
          <p:nvSpPr>
            <p:cNvPr id="40" name="Freeform: Shape 39">
              <a:extLst>
                <a:ext uri="{FF2B5EF4-FFF2-40B4-BE49-F238E27FC236}">
                  <a16:creationId xmlns:a16="http://schemas.microsoft.com/office/drawing/2014/main" id="{908964F6-5ADA-449A-8148-ADE9D27CACDF}"/>
                </a:ext>
              </a:extLst>
            </p:cNvPr>
            <p:cNvSpPr/>
            <p:nvPr/>
          </p:nvSpPr>
          <p:spPr>
            <a:xfrm>
              <a:off x="9857679" y="2296357"/>
              <a:ext cx="657225" cy="390525"/>
            </a:xfrm>
            <a:custGeom>
              <a:avLst/>
              <a:gdLst>
                <a:gd name="connsiteX0" fmla="*/ 558641 w 657225"/>
                <a:gd name="connsiteY0" fmla="*/ 7144 h 390525"/>
                <a:gd name="connsiteX1" fmla="*/ 7144 w 657225"/>
                <a:gd name="connsiteY1" fmla="*/ 382429 h 390525"/>
                <a:gd name="connsiteX2" fmla="*/ 220504 w 657225"/>
                <a:gd name="connsiteY2" fmla="*/ 390049 h 390525"/>
                <a:gd name="connsiteX3" fmla="*/ 651986 w 657225"/>
                <a:gd name="connsiteY3" fmla="*/ 100489 h 390525"/>
              </a:gdLst>
              <a:ahLst/>
              <a:cxnLst>
                <a:cxn ang="0">
                  <a:pos x="connsiteX0" y="connsiteY0"/>
                </a:cxn>
                <a:cxn ang="0">
                  <a:pos x="connsiteX1" y="connsiteY1"/>
                </a:cxn>
                <a:cxn ang="0">
                  <a:pos x="connsiteX2" y="connsiteY2"/>
                </a:cxn>
                <a:cxn ang="0">
                  <a:pos x="connsiteX3" y="connsiteY3"/>
                </a:cxn>
              </a:cxnLst>
              <a:rect l="l" t="t" r="r" b="b"/>
              <a:pathLst>
                <a:path w="657225" h="390525">
                  <a:moveTo>
                    <a:pt x="558641" y="7144"/>
                  </a:moveTo>
                  <a:lnTo>
                    <a:pt x="7144" y="382429"/>
                  </a:lnTo>
                  <a:lnTo>
                    <a:pt x="220504" y="390049"/>
                  </a:lnTo>
                  <a:lnTo>
                    <a:pt x="651986" y="100489"/>
                  </a:lnTo>
                  <a:close/>
                </a:path>
              </a:pathLst>
            </a:custGeom>
            <a:solidFill>
              <a:schemeClr val="accent5"/>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4C66C45-370A-4111-B769-79A488A79C25}"/>
                </a:ext>
              </a:extLst>
            </p:cNvPr>
            <p:cNvSpPr/>
            <p:nvPr/>
          </p:nvSpPr>
          <p:spPr>
            <a:xfrm>
              <a:off x="10478709" y="2080139"/>
              <a:ext cx="371475" cy="171450"/>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accent5"/>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F8047AE-A281-4A06-98EA-12B12F0D857E}"/>
                </a:ext>
              </a:extLst>
            </p:cNvPr>
            <p:cNvSpPr/>
            <p:nvPr/>
          </p:nvSpPr>
          <p:spPr>
            <a:xfrm>
              <a:off x="10508237" y="2276354"/>
              <a:ext cx="361950" cy="200025"/>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accent5"/>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CC553E5-BB73-4E95-B896-5C27BF426CC5}"/>
                </a:ext>
              </a:extLst>
            </p:cNvPr>
            <p:cNvSpPr/>
            <p:nvPr/>
          </p:nvSpPr>
          <p:spPr>
            <a:xfrm>
              <a:off x="9804491" y="2617867"/>
              <a:ext cx="1190625" cy="561975"/>
            </a:xfrm>
            <a:custGeom>
              <a:avLst/>
              <a:gdLst>
                <a:gd name="connsiteX0" fmla="*/ 1037597 w 1190625"/>
                <a:gd name="connsiteY0" fmla="*/ 429536 h 561975"/>
                <a:gd name="connsiteX1" fmla="*/ 1146182 w 1190625"/>
                <a:gd name="connsiteY1" fmla="*/ 340953 h 561975"/>
                <a:gd name="connsiteX2" fmla="*/ 1179519 w 1190625"/>
                <a:gd name="connsiteY2" fmla="*/ 350478 h 561975"/>
                <a:gd name="connsiteX3" fmla="*/ 1187139 w 1190625"/>
                <a:gd name="connsiteY3" fmla="*/ 328571 h 561975"/>
                <a:gd name="connsiteX4" fmla="*/ 167012 w 1190625"/>
                <a:gd name="connsiteY4" fmla="*/ 13293 h 561975"/>
                <a:gd name="connsiteX5" fmla="*/ 13659 w 1190625"/>
                <a:gd name="connsiteY5" fmla="*/ 90446 h 561975"/>
                <a:gd name="connsiteX6" fmla="*/ 90812 w 1190625"/>
                <a:gd name="connsiteY6" fmla="*/ 244751 h 561975"/>
                <a:gd name="connsiteX7" fmla="*/ 1111892 w 1190625"/>
                <a:gd name="connsiteY7" fmla="*/ 560028 h 561975"/>
                <a:gd name="connsiteX8" fmla="*/ 1119512 w 1190625"/>
                <a:gd name="connsiteY8" fmla="*/ 537168 h 561975"/>
                <a:gd name="connsiteX9" fmla="*/ 1037597 w 1190625"/>
                <a:gd name="connsiteY9" fmla="*/ 429536 h 561975"/>
                <a:gd name="connsiteX10" fmla="*/ 153677 w 1190625"/>
                <a:gd name="connsiteY10" fmla="*/ 163788 h 561975"/>
                <a:gd name="connsiteX11" fmla="*/ 96527 w 1190625"/>
                <a:gd name="connsiteY11" fmla="*/ 93303 h 561975"/>
                <a:gd name="connsiteX12" fmla="*/ 153677 w 1190625"/>
                <a:gd name="connsiteY12" fmla="*/ 163788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0625" h="56197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41E5950F-580E-4D97-B6B2-10BCC08F0906}"/>
                </a:ext>
              </a:extLst>
            </p:cNvPr>
            <p:cNvSpPr/>
            <p:nvPr/>
          </p:nvSpPr>
          <p:spPr>
            <a:xfrm>
              <a:off x="10374710" y="2194776"/>
              <a:ext cx="238125" cy="238125"/>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1"/>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B52AF927-E8CB-4290-B51E-6504F397D0CF}"/>
                </a:ext>
              </a:extLst>
            </p:cNvPr>
            <p:cNvSpPr/>
            <p:nvPr/>
          </p:nvSpPr>
          <p:spPr>
            <a:xfrm>
              <a:off x="10444419" y="2915839"/>
              <a:ext cx="609600" cy="666750"/>
            </a:xfrm>
            <a:custGeom>
              <a:avLst/>
              <a:gdLst>
                <a:gd name="connsiteX0" fmla="*/ 564356 w 609600"/>
                <a:gd name="connsiteY0" fmla="*/ 35362 h 666750"/>
                <a:gd name="connsiteX1" fmla="*/ 392906 w 609600"/>
                <a:gd name="connsiteY1" fmla="*/ 50602 h 666750"/>
                <a:gd name="connsiteX2" fmla="*/ 7144 w 609600"/>
                <a:gd name="connsiteY2" fmla="*/ 512564 h 666750"/>
                <a:gd name="connsiteX3" fmla="*/ 193834 w 609600"/>
                <a:gd name="connsiteY3" fmla="*/ 668774 h 666750"/>
                <a:gd name="connsiteX4" fmla="*/ 579596 w 609600"/>
                <a:gd name="connsiteY4" fmla="*/ 206812 h 666750"/>
                <a:gd name="connsiteX5" fmla="*/ 564356 w 609600"/>
                <a:gd name="connsiteY5" fmla="*/ 35362 h 666750"/>
                <a:gd name="connsiteX6" fmla="*/ 497681 w 609600"/>
                <a:gd name="connsiteY6" fmla="*/ 168712 h 666750"/>
                <a:gd name="connsiteX7" fmla="*/ 450056 w 609600"/>
                <a:gd name="connsiteY7" fmla="*/ 128707 h 666750"/>
                <a:gd name="connsiteX8" fmla="*/ 490061 w 609600"/>
                <a:gd name="connsiteY8" fmla="*/ 81082 h 666750"/>
                <a:gd name="connsiteX9" fmla="*/ 537686 w 609600"/>
                <a:gd name="connsiteY9" fmla="*/ 121087 h 666750"/>
                <a:gd name="connsiteX10" fmla="*/ 497681 w 609600"/>
                <a:gd name="connsiteY10" fmla="*/ 168712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9600" h="66675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rgbClr val="575A6C"/>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6EE2981E-9D68-427C-AF41-29DA257C23FA}"/>
                </a:ext>
              </a:extLst>
            </p:cNvPr>
            <p:cNvSpPr/>
            <p:nvPr/>
          </p:nvSpPr>
          <p:spPr>
            <a:xfrm>
              <a:off x="10100567" y="3350774"/>
              <a:ext cx="590550" cy="476250"/>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EC05AF3-35F5-49BB-BE19-A47AA35AF824}"/>
                </a:ext>
              </a:extLst>
            </p:cNvPr>
            <p:cNvSpPr/>
            <p:nvPr/>
          </p:nvSpPr>
          <p:spPr>
            <a:xfrm>
              <a:off x="10029129" y="3756539"/>
              <a:ext cx="742950" cy="133350"/>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accent5"/>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F54738C-2038-413A-B001-3E382EA45B5B}"/>
                </a:ext>
              </a:extLst>
            </p:cNvPr>
            <p:cNvSpPr/>
            <p:nvPr/>
          </p:nvSpPr>
          <p:spPr>
            <a:xfrm>
              <a:off x="10545384" y="3403162"/>
              <a:ext cx="95250" cy="95250"/>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accent5"/>
            </a:solidFill>
            <a:ln w="9525" cap="flat">
              <a:noFill/>
              <a:prstDash val="solid"/>
              <a:miter/>
            </a:ln>
          </p:spPr>
          <p:txBody>
            <a:bodyPr rtlCol="0" anchor="ctr"/>
            <a:lstStyle/>
            <a:p>
              <a:endParaRPr lang="en-US"/>
            </a:p>
          </p:txBody>
        </p:sp>
      </p:grpSp>
      <p:grpSp>
        <p:nvGrpSpPr>
          <p:cNvPr id="54" name="Group 53">
            <a:extLst>
              <a:ext uri="{FF2B5EF4-FFF2-40B4-BE49-F238E27FC236}">
                <a16:creationId xmlns:a16="http://schemas.microsoft.com/office/drawing/2014/main" id="{66738D2B-DED7-49A2-A892-F72F0415DD4B}"/>
              </a:ext>
            </a:extLst>
          </p:cNvPr>
          <p:cNvGrpSpPr/>
          <p:nvPr/>
        </p:nvGrpSpPr>
        <p:grpSpPr>
          <a:xfrm>
            <a:off x="1081763" y="1990562"/>
            <a:ext cx="1410352" cy="1695780"/>
            <a:chOff x="1244925" y="2303614"/>
            <a:chExt cx="1410352" cy="1695780"/>
          </a:xfrm>
        </p:grpSpPr>
        <p:sp>
          <p:nvSpPr>
            <p:cNvPr id="4" name="Graphic 2">
              <a:extLst>
                <a:ext uri="{FF2B5EF4-FFF2-40B4-BE49-F238E27FC236}">
                  <a16:creationId xmlns:a16="http://schemas.microsoft.com/office/drawing/2014/main" id="{06E86B78-4887-455C-BA7D-BDC1BF42A8C5}"/>
                </a:ext>
              </a:extLst>
            </p:cNvPr>
            <p:cNvSpPr/>
            <p:nvPr/>
          </p:nvSpPr>
          <p:spPr>
            <a:xfrm>
              <a:off x="1244925" y="2303614"/>
              <a:ext cx="1410352" cy="16957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accent1"/>
            </a:solidFill>
            <a:ln w="9525" cap="flat">
              <a:noFill/>
              <a:prstDash val="solid"/>
              <a:miter/>
            </a:ln>
          </p:spPr>
          <p:txBody>
            <a:bodyPr rtlCol="0" anchor="ctr"/>
            <a:lstStyle/>
            <a:p>
              <a:endParaRPr lang="en-US"/>
            </a:p>
          </p:txBody>
        </p:sp>
        <p:grpSp>
          <p:nvGrpSpPr>
            <p:cNvPr id="53" name="Group 52">
              <a:extLst>
                <a:ext uri="{FF2B5EF4-FFF2-40B4-BE49-F238E27FC236}">
                  <a16:creationId xmlns:a16="http://schemas.microsoft.com/office/drawing/2014/main" id="{FE718515-728D-43F0-BA30-90AF673E6E2D}"/>
                </a:ext>
              </a:extLst>
            </p:cNvPr>
            <p:cNvGrpSpPr/>
            <p:nvPr/>
          </p:nvGrpSpPr>
          <p:grpSpPr>
            <a:xfrm>
              <a:off x="1684786" y="2516290"/>
              <a:ext cx="702035" cy="687994"/>
              <a:chOff x="1684786" y="2516290"/>
              <a:chExt cx="702035" cy="687994"/>
            </a:xfrm>
          </p:grpSpPr>
          <p:sp>
            <p:nvSpPr>
              <p:cNvPr id="49" name="Graphic 4">
                <a:extLst>
                  <a:ext uri="{FF2B5EF4-FFF2-40B4-BE49-F238E27FC236}">
                    <a16:creationId xmlns:a16="http://schemas.microsoft.com/office/drawing/2014/main" id="{AB1349D8-63B3-43A1-B846-8525A5D7362A}"/>
                  </a:ext>
                </a:extLst>
              </p:cNvPr>
              <p:cNvSpPr/>
              <p:nvPr/>
            </p:nvSpPr>
            <p:spPr>
              <a:xfrm>
                <a:off x="1684786" y="2516290"/>
                <a:ext cx="702035" cy="687994"/>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bg1"/>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BAA6B50-38D6-4E34-B60E-B0D527CDC65C}"/>
                  </a:ext>
                </a:extLst>
              </p:cNvPr>
              <p:cNvSpPr/>
              <p:nvPr/>
            </p:nvSpPr>
            <p:spPr>
              <a:xfrm>
                <a:off x="1855157" y="2765044"/>
                <a:ext cx="330249" cy="218182"/>
              </a:xfrm>
              <a:custGeom>
                <a:avLst/>
                <a:gdLst/>
                <a:ahLst/>
                <a:cxnLst/>
                <a:rect l="l" t="t" r="r" b="b"/>
                <a:pathLst>
                  <a:path w="330249" h="218182">
                    <a:moveTo>
                      <a:pt x="117946" y="56554"/>
                    </a:moveTo>
                    <a:lnTo>
                      <a:pt x="94115" y="134987"/>
                    </a:lnTo>
                    <a:lnTo>
                      <a:pt x="142028" y="134987"/>
                    </a:lnTo>
                    <a:close/>
                    <a:moveTo>
                      <a:pt x="262681" y="0"/>
                    </a:moveTo>
                    <a:lnTo>
                      <a:pt x="330249" y="0"/>
                    </a:lnTo>
                    <a:lnTo>
                      <a:pt x="330249" y="218182"/>
                    </a:lnTo>
                    <a:lnTo>
                      <a:pt x="262681" y="218182"/>
                    </a:lnTo>
                    <a:close/>
                    <a:moveTo>
                      <a:pt x="82004" y="0"/>
                    </a:moveTo>
                    <a:lnTo>
                      <a:pt x="155544" y="0"/>
                    </a:lnTo>
                    <a:lnTo>
                      <a:pt x="237529" y="218182"/>
                    </a:lnTo>
                    <a:lnTo>
                      <a:pt x="166929" y="218182"/>
                    </a:lnTo>
                    <a:lnTo>
                      <a:pt x="156013" y="182165"/>
                    </a:lnTo>
                    <a:lnTo>
                      <a:pt x="79472" y="182165"/>
                    </a:lnTo>
                    <a:lnTo>
                      <a:pt x="68837" y="218182"/>
                    </a:lnTo>
                    <a:lnTo>
                      <a:pt x="0" y="21818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6" name="Group 85">
            <a:extLst>
              <a:ext uri="{FF2B5EF4-FFF2-40B4-BE49-F238E27FC236}">
                <a16:creationId xmlns:a16="http://schemas.microsoft.com/office/drawing/2014/main" id="{C98279DF-061B-4DB3-B28D-CF6298A58110}"/>
              </a:ext>
            </a:extLst>
          </p:cNvPr>
          <p:cNvGrpSpPr/>
          <p:nvPr/>
        </p:nvGrpSpPr>
        <p:grpSpPr>
          <a:xfrm>
            <a:off x="2643751" y="1990562"/>
            <a:ext cx="4269883" cy="1695780"/>
            <a:chOff x="2644805" y="4695020"/>
            <a:chExt cx="4269883" cy="1695780"/>
          </a:xfrm>
        </p:grpSpPr>
        <p:sp>
          <p:nvSpPr>
            <p:cNvPr id="84" name="Freeform: Shape 83">
              <a:extLst>
                <a:ext uri="{FF2B5EF4-FFF2-40B4-BE49-F238E27FC236}">
                  <a16:creationId xmlns:a16="http://schemas.microsoft.com/office/drawing/2014/main" id="{A38B08AB-2666-4C93-B126-1DE4E8027F98}"/>
                </a:ext>
              </a:extLst>
            </p:cNvPr>
            <p:cNvSpPr/>
            <p:nvPr/>
          </p:nvSpPr>
          <p:spPr>
            <a:xfrm>
              <a:off x="2644805" y="4998996"/>
              <a:ext cx="1888549" cy="775335"/>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solidFill>
              <a:schemeClr val="accent1"/>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1E875148-6624-42FE-9EAE-144E07D64C70}"/>
                </a:ext>
              </a:extLst>
            </p:cNvPr>
            <p:cNvSpPr/>
            <p:nvPr/>
          </p:nvSpPr>
          <p:spPr>
            <a:xfrm flipH="1" flipV="1">
              <a:off x="5026139" y="4804508"/>
              <a:ext cx="1888549" cy="775335"/>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solidFill>
              <a:schemeClr val="accent1"/>
            </a:solidFill>
            <a:ln w="9525" cap="flat">
              <a:noFill/>
              <a:prstDash val="solid"/>
              <a:miter/>
            </a:ln>
          </p:spPr>
          <p:txBody>
            <a:bodyPr rtlCol="0" anchor="ctr"/>
            <a:lstStyle/>
            <a:p>
              <a:endParaRPr lang="en-US"/>
            </a:p>
          </p:txBody>
        </p:sp>
        <p:grpSp>
          <p:nvGrpSpPr>
            <p:cNvPr id="55" name="Group 54">
              <a:extLst>
                <a:ext uri="{FF2B5EF4-FFF2-40B4-BE49-F238E27FC236}">
                  <a16:creationId xmlns:a16="http://schemas.microsoft.com/office/drawing/2014/main" id="{7E39C806-1AA4-48D6-86D5-72003D386506}"/>
                </a:ext>
              </a:extLst>
            </p:cNvPr>
            <p:cNvGrpSpPr/>
            <p:nvPr/>
          </p:nvGrpSpPr>
          <p:grpSpPr>
            <a:xfrm>
              <a:off x="4135418" y="4695020"/>
              <a:ext cx="1410352" cy="1695780"/>
              <a:chOff x="1244925" y="2303614"/>
              <a:chExt cx="1410352" cy="1695780"/>
            </a:xfrm>
          </p:grpSpPr>
          <p:sp>
            <p:nvSpPr>
              <p:cNvPr id="56" name="Graphic 2">
                <a:extLst>
                  <a:ext uri="{FF2B5EF4-FFF2-40B4-BE49-F238E27FC236}">
                    <a16:creationId xmlns:a16="http://schemas.microsoft.com/office/drawing/2014/main" id="{5CC8250D-25AD-465F-AA05-AB4659C20EB8}"/>
                  </a:ext>
                </a:extLst>
              </p:cNvPr>
              <p:cNvSpPr/>
              <p:nvPr/>
            </p:nvSpPr>
            <p:spPr>
              <a:xfrm>
                <a:off x="1244925" y="2303614"/>
                <a:ext cx="1410352" cy="16957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accent1"/>
              </a:solidFill>
              <a:ln w="9525" cap="flat">
                <a:noFill/>
                <a:prstDash val="solid"/>
                <a:miter/>
              </a:ln>
            </p:spPr>
            <p:txBody>
              <a:bodyPr rtlCol="0" anchor="ctr"/>
              <a:lstStyle/>
              <a:p>
                <a:endParaRPr lang="en-US"/>
              </a:p>
            </p:txBody>
          </p:sp>
          <p:grpSp>
            <p:nvGrpSpPr>
              <p:cNvPr id="57" name="Group 56">
                <a:extLst>
                  <a:ext uri="{FF2B5EF4-FFF2-40B4-BE49-F238E27FC236}">
                    <a16:creationId xmlns:a16="http://schemas.microsoft.com/office/drawing/2014/main" id="{785BC2B8-FE5E-488B-85BA-E0253239B824}"/>
                  </a:ext>
                </a:extLst>
              </p:cNvPr>
              <p:cNvGrpSpPr/>
              <p:nvPr/>
            </p:nvGrpSpPr>
            <p:grpSpPr>
              <a:xfrm>
                <a:off x="1684786" y="2516290"/>
                <a:ext cx="702035" cy="687994"/>
                <a:chOff x="1684786" y="2516290"/>
                <a:chExt cx="702035" cy="687994"/>
              </a:xfrm>
            </p:grpSpPr>
            <p:sp>
              <p:nvSpPr>
                <p:cNvPr id="58" name="Graphic 4">
                  <a:extLst>
                    <a:ext uri="{FF2B5EF4-FFF2-40B4-BE49-F238E27FC236}">
                      <a16:creationId xmlns:a16="http://schemas.microsoft.com/office/drawing/2014/main" id="{B4CB2800-876B-493C-8F00-C904E9307F5F}"/>
                    </a:ext>
                  </a:extLst>
                </p:cNvPr>
                <p:cNvSpPr/>
                <p:nvPr/>
              </p:nvSpPr>
              <p:spPr>
                <a:xfrm>
                  <a:off x="1684786" y="2516290"/>
                  <a:ext cx="702035" cy="687994"/>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bg1"/>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6C05E55-74B2-49F1-B08E-42DED1DEB231}"/>
                    </a:ext>
                  </a:extLst>
                </p:cNvPr>
                <p:cNvSpPr/>
                <p:nvPr/>
              </p:nvSpPr>
              <p:spPr>
                <a:xfrm>
                  <a:off x="1855157" y="2765044"/>
                  <a:ext cx="330249" cy="218182"/>
                </a:xfrm>
                <a:custGeom>
                  <a:avLst/>
                  <a:gdLst/>
                  <a:ahLst/>
                  <a:cxnLst/>
                  <a:rect l="l" t="t" r="r" b="b"/>
                  <a:pathLst>
                    <a:path w="330249" h="218182">
                      <a:moveTo>
                        <a:pt x="117946" y="56554"/>
                      </a:moveTo>
                      <a:lnTo>
                        <a:pt x="94115" y="134987"/>
                      </a:lnTo>
                      <a:lnTo>
                        <a:pt x="142028" y="134987"/>
                      </a:lnTo>
                      <a:close/>
                      <a:moveTo>
                        <a:pt x="262681" y="0"/>
                      </a:moveTo>
                      <a:lnTo>
                        <a:pt x="330249" y="0"/>
                      </a:lnTo>
                      <a:lnTo>
                        <a:pt x="330249" y="218182"/>
                      </a:lnTo>
                      <a:lnTo>
                        <a:pt x="262681" y="218182"/>
                      </a:lnTo>
                      <a:close/>
                      <a:moveTo>
                        <a:pt x="82004" y="0"/>
                      </a:moveTo>
                      <a:lnTo>
                        <a:pt x="155544" y="0"/>
                      </a:lnTo>
                      <a:lnTo>
                        <a:pt x="237529" y="218182"/>
                      </a:lnTo>
                      <a:lnTo>
                        <a:pt x="166929" y="218182"/>
                      </a:lnTo>
                      <a:lnTo>
                        <a:pt x="156013" y="182165"/>
                      </a:lnTo>
                      <a:lnTo>
                        <a:pt x="79472" y="182165"/>
                      </a:lnTo>
                      <a:lnTo>
                        <a:pt x="68837" y="218182"/>
                      </a:lnTo>
                      <a:lnTo>
                        <a:pt x="0" y="21818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64" name="Group 63">
            <a:extLst>
              <a:ext uri="{FF2B5EF4-FFF2-40B4-BE49-F238E27FC236}">
                <a16:creationId xmlns:a16="http://schemas.microsoft.com/office/drawing/2014/main" id="{99F6F43F-775A-4225-A38D-F9D0B282EFB9}"/>
              </a:ext>
            </a:extLst>
          </p:cNvPr>
          <p:cNvGrpSpPr/>
          <p:nvPr/>
        </p:nvGrpSpPr>
        <p:grpSpPr>
          <a:xfrm>
            <a:off x="9651266" y="1737025"/>
            <a:ext cx="1979431" cy="3296560"/>
            <a:chOff x="3832184" y="1890347"/>
            <a:chExt cx="2537664" cy="4226246"/>
          </a:xfrm>
        </p:grpSpPr>
        <p:grpSp>
          <p:nvGrpSpPr>
            <p:cNvPr id="65" name="Group 64">
              <a:extLst>
                <a:ext uri="{FF2B5EF4-FFF2-40B4-BE49-F238E27FC236}">
                  <a16:creationId xmlns:a16="http://schemas.microsoft.com/office/drawing/2014/main" id="{67717040-2EDB-48CB-8186-194EF8A60511}"/>
                </a:ext>
              </a:extLst>
            </p:cNvPr>
            <p:cNvGrpSpPr/>
            <p:nvPr/>
          </p:nvGrpSpPr>
          <p:grpSpPr>
            <a:xfrm flipH="1">
              <a:off x="5217892" y="4482968"/>
              <a:ext cx="524487" cy="1633625"/>
              <a:chOff x="4327928" y="4494196"/>
              <a:chExt cx="619256" cy="1928803"/>
            </a:xfrm>
          </p:grpSpPr>
          <p:sp>
            <p:nvSpPr>
              <p:cNvPr id="102" name="Freeform: Shape 101">
                <a:extLst>
                  <a:ext uri="{FF2B5EF4-FFF2-40B4-BE49-F238E27FC236}">
                    <a16:creationId xmlns:a16="http://schemas.microsoft.com/office/drawing/2014/main" id="{8A2BB7A8-2AEE-4AAC-913E-BD7D2935B82C}"/>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42F3BE04-4A44-44DC-9036-833C5789D660}"/>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D8D1785E-6EA3-4168-8C7C-8AC52CE540AD}"/>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7F4FDE6-9331-49FD-94BD-DC80A50EFF99}"/>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D929DED7-9004-44A5-9BCF-5D2B1D15E507}"/>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66" name="Group 65">
              <a:extLst>
                <a:ext uri="{FF2B5EF4-FFF2-40B4-BE49-F238E27FC236}">
                  <a16:creationId xmlns:a16="http://schemas.microsoft.com/office/drawing/2014/main" id="{B63CE366-BF09-4B50-850E-2341A74F17FD}"/>
                </a:ext>
              </a:extLst>
            </p:cNvPr>
            <p:cNvGrpSpPr/>
            <p:nvPr/>
          </p:nvGrpSpPr>
          <p:grpSpPr>
            <a:xfrm>
              <a:off x="4388356" y="4482968"/>
              <a:ext cx="524487" cy="1633625"/>
              <a:chOff x="4327928" y="4494196"/>
              <a:chExt cx="619256" cy="1928803"/>
            </a:xfrm>
          </p:grpSpPr>
          <p:sp>
            <p:nvSpPr>
              <p:cNvPr id="97" name="Freeform: Shape 96">
                <a:extLst>
                  <a:ext uri="{FF2B5EF4-FFF2-40B4-BE49-F238E27FC236}">
                    <a16:creationId xmlns:a16="http://schemas.microsoft.com/office/drawing/2014/main" id="{26586860-2C8A-4A90-98E8-ACF711BCBAFD}"/>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C6348ED1-CB3E-4550-8C67-99366DC8AC9D}"/>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3760EE54-A58C-4871-BDA5-48F981A741F2}"/>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CF5E29C-3546-4EDA-A82C-F59B134BC847}"/>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8D6C55A6-4D86-40FB-8941-E402A0297672}"/>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DA8E1245-CDDF-4CF7-BB6F-A847DAC22D80}"/>
                </a:ext>
              </a:extLst>
            </p:cNvPr>
            <p:cNvGrpSpPr/>
            <p:nvPr/>
          </p:nvGrpSpPr>
          <p:grpSpPr>
            <a:xfrm>
              <a:off x="3832184" y="1890347"/>
              <a:ext cx="2537664" cy="2787165"/>
              <a:chOff x="5369718" y="2683668"/>
              <a:chExt cx="1452563" cy="1595377"/>
            </a:xfrm>
          </p:grpSpPr>
          <p:sp>
            <p:nvSpPr>
              <p:cNvPr id="68" name="Freeform: Shape 67">
                <a:extLst>
                  <a:ext uri="{FF2B5EF4-FFF2-40B4-BE49-F238E27FC236}">
                    <a16:creationId xmlns:a16="http://schemas.microsoft.com/office/drawing/2014/main" id="{8C4CEA36-E2C4-42CA-B5C6-64E81711DCB2}"/>
                  </a:ext>
                </a:extLst>
              </p:cNvPr>
              <p:cNvSpPr/>
              <p:nvPr/>
            </p:nvSpPr>
            <p:spPr>
              <a:xfrm>
                <a:off x="6075509" y="4015008"/>
                <a:ext cx="264037" cy="264037"/>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6993D6C2-EDE4-4365-98D1-A8B551D644DA}"/>
                  </a:ext>
                </a:extLst>
              </p:cNvPr>
              <p:cNvSpPr/>
              <p:nvPr/>
            </p:nvSpPr>
            <p:spPr>
              <a:xfrm>
                <a:off x="5820521" y="4015008"/>
                <a:ext cx="264037" cy="264037"/>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559FF1A-CDCC-43E3-B4DF-E123224BE77B}"/>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196D407-9EFD-4C73-87F4-E4B4CCB0AFA7}"/>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BB9AF9D8-A5BF-472B-92A8-0A7606F58DF7}"/>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5CDAF7C-2BA1-4E8C-AACE-01413F836A4F}"/>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7A635C4-6D61-4D6A-8217-8521AE854DAA}"/>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10D3D63E-B04E-4EE3-9A8B-43D75FD28A17}"/>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DC59D86-FF4F-4BE8-9815-6199CB7875E3}"/>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F413FA9D-F54E-4C6C-9810-7171C13A26E5}"/>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07B9FCE2-3853-4650-A731-BBAAA93D4F9E}"/>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65EA468A-3453-4134-AA9C-75B2E781AF3A}"/>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DDCC2C4-D502-4A91-A879-15A19F8559B2}"/>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E93D5BF8-FF2C-41DB-8BB3-9B81615A2103}"/>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7AA396F-A974-4ADE-B23A-0B3EA3E86F24}"/>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1C894E2E-635C-4138-9924-81B37563A231}"/>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96A9CCE-DB21-4CA0-B5FF-E000C1B15DBC}"/>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32E5C182-B9C5-49E9-9D5B-96286F5E3654}"/>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0FB0D80E-3D1B-42B8-8683-DB425242D063}"/>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5CF09EF6-5972-42F4-AC05-9EA07CBED21E}"/>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F7B1910-133B-4FAA-945E-13B140E4D168}"/>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FB535BA5-DBD4-4E86-9DB6-772AEA69CC0D}"/>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E538BCBB-02AA-4F34-82B1-7A5E336FA2EE}"/>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B4474BE-02D9-4157-8C0F-77B05BC0FA70}"/>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908C908A-45F2-4924-AB6C-4861C32BC108}"/>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81E7388F-61B0-4502-89E5-F52604D4CD44}"/>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407664835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501545"/>
            <a:ext cx="11573197" cy="724247"/>
          </a:xfrm>
        </p:spPr>
        <p:txBody>
          <a:bodyPr>
            <a:normAutofit fontScale="92500" lnSpcReduction="10000"/>
          </a:bodyPr>
          <a:lstStyle/>
          <a:p>
            <a:r>
              <a:rPr lang="en-US" dirty="0"/>
              <a:t>Fully Editable Shapes</a:t>
            </a:r>
          </a:p>
        </p:txBody>
      </p:sp>
      <p:grpSp>
        <p:nvGrpSpPr>
          <p:cNvPr id="421" name="Group 420">
            <a:extLst>
              <a:ext uri="{FF2B5EF4-FFF2-40B4-BE49-F238E27FC236}">
                <a16:creationId xmlns:a16="http://schemas.microsoft.com/office/drawing/2014/main" id="{3A41B4A0-9D41-4E14-B314-953E7581E523}"/>
              </a:ext>
            </a:extLst>
          </p:cNvPr>
          <p:cNvGrpSpPr/>
          <p:nvPr/>
        </p:nvGrpSpPr>
        <p:grpSpPr>
          <a:xfrm>
            <a:off x="187406" y="2253372"/>
            <a:ext cx="4127931" cy="2957866"/>
            <a:chOff x="2491486" y="2166705"/>
            <a:chExt cx="4786450" cy="3429727"/>
          </a:xfrm>
        </p:grpSpPr>
        <p:grpSp>
          <p:nvGrpSpPr>
            <p:cNvPr id="168" name="Graphic 166">
              <a:extLst>
                <a:ext uri="{FF2B5EF4-FFF2-40B4-BE49-F238E27FC236}">
                  <a16:creationId xmlns:a16="http://schemas.microsoft.com/office/drawing/2014/main" id="{713B8833-56E1-4ECE-8704-46A2A2CCA678}"/>
                </a:ext>
              </a:extLst>
            </p:cNvPr>
            <p:cNvGrpSpPr/>
            <p:nvPr/>
          </p:nvGrpSpPr>
          <p:grpSpPr>
            <a:xfrm rot="10800000">
              <a:off x="2739541" y="2574234"/>
              <a:ext cx="3581400" cy="752475"/>
              <a:chOff x="4305300" y="3052762"/>
              <a:chExt cx="3581400" cy="752475"/>
            </a:xfrm>
            <a:solidFill>
              <a:schemeClr val="accent1"/>
            </a:solidFill>
          </p:grpSpPr>
          <p:sp>
            <p:nvSpPr>
              <p:cNvPr id="169" name="Freeform: Shape 168">
                <a:extLst>
                  <a:ext uri="{FF2B5EF4-FFF2-40B4-BE49-F238E27FC236}">
                    <a16:creationId xmlns:a16="http://schemas.microsoft.com/office/drawing/2014/main" id="{C62BAF6B-303A-497B-B44D-416BDAE19F64}"/>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36B63B45-190E-4782-B156-F52205438C51}"/>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B9C33805-AF3C-4B75-BD9A-6C32C7DDD738}"/>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E8AC7764-F094-4A4C-BFC5-52981B53BFB5}"/>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6196D23B-CF62-4613-9A4C-B37044A53186}"/>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5C6294FA-45D8-4B84-9FDC-C272165E8493}"/>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EF652719-CC41-4E14-A60C-9AEDD848D41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C2F63B8E-0D82-4846-BE46-67CEEF53BFFA}"/>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7A2BDC03-17BF-48DB-B1F2-FF07BD7A29AA}"/>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C614D55D-C0ED-4054-937C-7C3EA3D51575}"/>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11303018-DA30-4F8D-BDFB-B4E82F56A13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11FC6CF1-B2BE-48FF-96CB-6238E54476CD}"/>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965C1BCA-E9F7-46A9-9A2F-6C850C6DA51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DB4C836F-4A08-42E0-A0E9-94E46496FA0B}"/>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AFB7FCE3-A60E-4EC3-81F6-EA764CABA4EB}"/>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F7B832CA-0226-4932-9E53-7ADE61BEE29E}"/>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C5CE3AE9-6726-4F3B-A7ED-BED0A9559FFD}"/>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F024914-EA09-4390-92E6-FA14697755DB}"/>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8B9C9E41-7D6E-4EA7-8F84-B27ED02A450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257C2933-EAAC-43B8-8CFE-27090EC88A82}"/>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190" name="Graphic 189">
              <a:extLst>
                <a:ext uri="{FF2B5EF4-FFF2-40B4-BE49-F238E27FC236}">
                  <a16:creationId xmlns:a16="http://schemas.microsoft.com/office/drawing/2014/main" id="{30F92990-7DA9-42E2-B469-BFEC5E6E559F}"/>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2491486" y="3466203"/>
              <a:ext cx="3600450" cy="771525"/>
            </a:xfrm>
            <a:prstGeom prst="rect">
              <a:avLst/>
            </a:prstGeom>
          </p:spPr>
        </p:pic>
        <p:pic>
          <p:nvPicPr>
            <p:cNvPr id="191" name="Graphic 190">
              <a:extLst>
                <a:ext uri="{FF2B5EF4-FFF2-40B4-BE49-F238E27FC236}">
                  <a16:creationId xmlns:a16="http://schemas.microsoft.com/office/drawing/2014/main" id="{B88B6CAD-1E7C-495D-9BF3-0F0AFD0A4B97}"/>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3593436" y="3868249"/>
              <a:ext cx="3600450" cy="771525"/>
            </a:xfrm>
            <a:prstGeom prst="rect">
              <a:avLst/>
            </a:prstGeom>
          </p:spPr>
        </p:pic>
        <p:pic>
          <p:nvPicPr>
            <p:cNvPr id="192" name="Graphic 191">
              <a:extLst>
                <a:ext uri="{FF2B5EF4-FFF2-40B4-BE49-F238E27FC236}">
                  <a16:creationId xmlns:a16="http://schemas.microsoft.com/office/drawing/2014/main" id="{CEE19317-E6CD-4B20-B046-515ADEB066DA}"/>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3276578" y="4508639"/>
              <a:ext cx="3600450" cy="771525"/>
            </a:xfrm>
            <a:prstGeom prst="rect">
              <a:avLst/>
            </a:prstGeom>
          </p:spPr>
        </p:pic>
        <p:grpSp>
          <p:nvGrpSpPr>
            <p:cNvPr id="193" name="Graphic 166">
              <a:extLst>
                <a:ext uri="{FF2B5EF4-FFF2-40B4-BE49-F238E27FC236}">
                  <a16:creationId xmlns:a16="http://schemas.microsoft.com/office/drawing/2014/main" id="{35081649-3E24-4453-9D96-3A23AFCA167C}"/>
                </a:ext>
              </a:extLst>
            </p:cNvPr>
            <p:cNvGrpSpPr/>
            <p:nvPr/>
          </p:nvGrpSpPr>
          <p:grpSpPr>
            <a:xfrm rot="10800000">
              <a:off x="2854450" y="3801472"/>
              <a:ext cx="3581400" cy="752475"/>
              <a:chOff x="4305300" y="3052762"/>
              <a:chExt cx="3581400" cy="752475"/>
            </a:xfrm>
            <a:solidFill>
              <a:schemeClr val="accent1"/>
            </a:solidFill>
          </p:grpSpPr>
          <p:sp>
            <p:nvSpPr>
              <p:cNvPr id="194" name="Freeform: Shape 193">
                <a:extLst>
                  <a:ext uri="{FF2B5EF4-FFF2-40B4-BE49-F238E27FC236}">
                    <a16:creationId xmlns:a16="http://schemas.microsoft.com/office/drawing/2014/main" id="{2214DC54-99C6-428A-84E3-EF9A4E4B43AE}"/>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9C8A318F-14B9-4D6F-A944-A80E64EC6DF6}"/>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FCE00471-9400-4FBE-A2AA-A883CF08B16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0901825C-1B85-42C1-8205-8CF3432773C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58B50A7C-348F-4909-916A-3DDA4A16CA0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659CD883-F45A-47A8-A10A-50A72B62B19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C8BCCDD5-1C25-4837-B340-8051ACDE8957}"/>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F9A776DD-9BBB-4D97-A496-B20B1196D55A}"/>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83DC3D92-2D80-489C-AFF5-9E12ADC1B2A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F68E53CB-56A2-4DBD-91F2-9DE731F2C20A}"/>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0E5A416-25F7-45C6-81CC-900485306492}"/>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DE4EE11F-FEDA-47B1-A89E-E8EEC890C62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5C64F1E5-82B5-41AA-B087-61BF47557F2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ED73D9FE-1F4F-4A9A-BFB7-D1446952D67B}"/>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E83800C-4B12-41B3-ABCC-75FAD86E554E}"/>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6F99B2B5-746A-498A-8A07-F53D23BEA5D1}"/>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9F49B189-4A7A-40C2-8918-167C6D9ED218}"/>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340E400E-6C2D-48BE-A4DC-BF06B9E77EA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85E1F27C-C432-4349-B1F9-D9B6845DB7C2}"/>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B7BF54AE-3066-41B2-A560-093E3DFC745E}"/>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14" name="Graphic 166">
              <a:extLst>
                <a:ext uri="{FF2B5EF4-FFF2-40B4-BE49-F238E27FC236}">
                  <a16:creationId xmlns:a16="http://schemas.microsoft.com/office/drawing/2014/main" id="{6C8ED473-C106-4A99-98B0-E561223F1678}"/>
                </a:ext>
              </a:extLst>
            </p:cNvPr>
            <p:cNvGrpSpPr/>
            <p:nvPr/>
          </p:nvGrpSpPr>
          <p:grpSpPr>
            <a:xfrm>
              <a:off x="3823543" y="2188695"/>
              <a:ext cx="2667773" cy="560516"/>
              <a:chOff x="4305300" y="3052762"/>
              <a:chExt cx="3581400" cy="752475"/>
            </a:xfrm>
            <a:solidFill>
              <a:schemeClr val="accent1"/>
            </a:solidFill>
          </p:grpSpPr>
          <p:sp>
            <p:nvSpPr>
              <p:cNvPr id="215" name="Freeform: Shape 214">
                <a:extLst>
                  <a:ext uri="{FF2B5EF4-FFF2-40B4-BE49-F238E27FC236}">
                    <a16:creationId xmlns:a16="http://schemas.microsoft.com/office/drawing/2014/main" id="{9EB96632-179B-4893-9252-675BB55828BF}"/>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07FB35BC-B132-4406-8EE9-8BD20A055F7A}"/>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6113B67E-32A6-4C3F-A9BF-30C78C253608}"/>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97FF53DF-DF13-4581-B56E-CA695CF2D5C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D95542D-3C74-43A9-B0F7-27DE546EADB8}"/>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13C36CA5-6103-4C99-A305-EFD4D40BD44D}"/>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C84A0D08-7C0C-4EE7-A6E4-A686E8B97CDA}"/>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A30F5810-57FD-4BA3-9293-FBEBA053649F}"/>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1CCE4C22-0A73-4EFB-92D2-C7D30A932018}"/>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F392410C-5EDE-4F52-9DE0-FD8962930BEE}"/>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4EBA86AA-6F3C-4B84-B417-8BC00DCE124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38E42701-7A9B-42FB-A487-F271999E35A7}"/>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CBC07C9B-8FA5-4507-AE47-DE8B86ECD076}"/>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1DC65BD8-027B-4D95-8BF7-3272BB843B8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05BC07-C156-4DE1-8761-7D59125E5029}"/>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E6338DA5-68A8-4766-9C70-9305028916FD}"/>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94BEC711-8AED-4C97-A3FC-70F451430B8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8BFC8042-D019-4F9A-9DA9-B9A3B54CAA99}"/>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B56EBF64-A9E6-4A00-BF80-A68E3FF2798C}"/>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1FCD313C-A314-4E49-B3C8-B7134A08715A}"/>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58" name="Graphic 234">
              <a:extLst>
                <a:ext uri="{FF2B5EF4-FFF2-40B4-BE49-F238E27FC236}">
                  <a16:creationId xmlns:a16="http://schemas.microsoft.com/office/drawing/2014/main" id="{9B061873-1ABB-46F0-8E8E-58B9B597CF36}"/>
                </a:ext>
              </a:extLst>
            </p:cNvPr>
            <p:cNvGrpSpPr/>
            <p:nvPr/>
          </p:nvGrpSpPr>
          <p:grpSpPr>
            <a:xfrm>
              <a:off x="3273841" y="2338140"/>
              <a:ext cx="3495664" cy="1188682"/>
              <a:chOff x="7540326" y="1358451"/>
              <a:chExt cx="4257675" cy="1447800"/>
            </a:xfrm>
          </p:grpSpPr>
          <p:sp>
            <p:nvSpPr>
              <p:cNvPr id="259" name="Freeform: Shape 258">
                <a:extLst>
                  <a:ext uri="{FF2B5EF4-FFF2-40B4-BE49-F238E27FC236}">
                    <a16:creationId xmlns:a16="http://schemas.microsoft.com/office/drawing/2014/main" id="{F873105A-406B-4254-A910-168B24A8DA6D}"/>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solidFill>
                <a:schemeClr val="accent1"/>
              </a:solid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EE3CAAE1-B573-4BF0-B237-4876FDCB84FE}"/>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solidFill>
                <a:schemeClr val="accent1"/>
              </a:solid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DA066867-2724-4ABF-8C26-E83372A5094A}"/>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solidFill>
                <a:schemeClr val="accent1"/>
              </a:solid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EFE6E456-249F-47E0-8995-0CBFA4D915DC}"/>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solidFill>
                <a:schemeClr val="accent1"/>
              </a:solid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24676DBD-7962-41E1-A8FA-E06AA3BC6500}"/>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solidFill>
                <a:schemeClr val="accent1"/>
              </a:solid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0A2341F3-A359-459A-8E14-0F2389C5FFDE}"/>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solidFill>
                <a:schemeClr val="accent1"/>
              </a:solidFill>
              <a:ln w="9525" cap="flat">
                <a:noFill/>
                <a:prstDash val="solid"/>
                <a:miter/>
              </a:ln>
            </p:spPr>
            <p:txBody>
              <a:bodyPr rtlCol="0" anchor="ctr"/>
              <a:lstStyle/>
              <a:p>
                <a:endParaRPr lang="en-US"/>
              </a:p>
            </p:txBody>
          </p:sp>
        </p:grpSp>
        <p:grpSp>
          <p:nvGrpSpPr>
            <p:cNvPr id="265" name="Graphic 166">
              <a:extLst>
                <a:ext uri="{FF2B5EF4-FFF2-40B4-BE49-F238E27FC236}">
                  <a16:creationId xmlns:a16="http://schemas.microsoft.com/office/drawing/2014/main" id="{5DB28FFB-F13A-442C-A241-8066732F7C73}"/>
                </a:ext>
              </a:extLst>
            </p:cNvPr>
            <p:cNvGrpSpPr/>
            <p:nvPr/>
          </p:nvGrpSpPr>
          <p:grpSpPr>
            <a:xfrm>
              <a:off x="4054049" y="5011904"/>
              <a:ext cx="2667773" cy="560516"/>
              <a:chOff x="4305300" y="3052762"/>
              <a:chExt cx="3581400" cy="752475"/>
            </a:xfrm>
            <a:solidFill>
              <a:schemeClr val="accent1"/>
            </a:solidFill>
          </p:grpSpPr>
          <p:sp>
            <p:nvSpPr>
              <p:cNvPr id="266" name="Freeform: Shape 265">
                <a:extLst>
                  <a:ext uri="{FF2B5EF4-FFF2-40B4-BE49-F238E27FC236}">
                    <a16:creationId xmlns:a16="http://schemas.microsoft.com/office/drawing/2014/main" id="{0F6474B1-804D-426F-9A94-895550E8493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D43C3E3C-F195-410D-AA18-0409869CDF12}"/>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FE620A93-D88E-494C-B7A3-04B46F73B217}"/>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9CC6BEFE-044A-4DEA-9FFB-80E0C6EBBCC6}"/>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4D5FEC65-406C-4C46-8FAC-4C8A25B7D7E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FC7BBDC1-0BEC-42EF-BD14-EC63352244A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B988600D-ADCF-4F59-917E-2AC4EE0E9AA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4FBA6A08-B3C2-4E52-BD80-0B210D4BBD31}"/>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046AAD54-E886-4866-8493-660223A4760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266C80F5-4F06-4998-90DF-0879E81887DE}"/>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7FABDB1E-5EF5-4536-A80D-6C1BCD6E81F7}"/>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E91EDB13-0064-4981-ADD2-C926CE2A0B2A}"/>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82983FB8-46DC-4275-9AF3-4EE0C74DA53C}"/>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2ACC8D93-18E7-4A26-87A5-D2E15EFFFEEE}"/>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79F0DD55-80FD-43E4-854C-9E0217C7FB1B}"/>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8B0E34FB-3B65-4EB3-A81C-B84C48FB4D2E}"/>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78AEF844-85FA-4628-84DF-204EC853694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CB9D641F-636B-40E4-83D9-BD6C057BE4C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9C09776-9E37-4D8B-8350-86772949B8E9}"/>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DA043057-EC50-4343-930E-DA28DDA62220}"/>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93" name="Graphic 3">
              <a:extLst>
                <a:ext uri="{FF2B5EF4-FFF2-40B4-BE49-F238E27FC236}">
                  <a16:creationId xmlns:a16="http://schemas.microsoft.com/office/drawing/2014/main" id="{A321A7B4-31DF-4CBD-9852-6C98FEE845CC}"/>
                </a:ext>
              </a:extLst>
            </p:cNvPr>
            <p:cNvGrpSpPr/>
            <p:nvPr/>
          </p:nvGrpSpPr>
          <p:grpSpPr>
            <a:xfrm>
              <a:off x="4386205" y="2166705"/>
              <a:ext cx="2891731" cy="3429727"/>
              <a:chOff x="5276850" y="2457450"/>
              <a:chExt cx="1638300" cy="1943100"/>
            </a:xfrm>
            <a:solidFill>
              <a:schemeClr val="accent1"/>
            </a:solidFill>
          </p:grpSpPr>
          <p:sp>
            <p:nvSpPr>
              <p:cNvPr id="294" name="Freeform: Shape 293">
                <a:extLst>
                  <a:ext uri="{FF2B5EF4-FFF2-40B4-BE49-F238E27FC236}">
                    <a16:creationId xmlns:a16="http://schemas.microsoft.com/office/drawing/2014/main" id="{0638B2AF-0B31-4D9E-ADC3-B4386D9F1C74}"/>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2AD43BC4-223A-4C2A-BE34-BE3C1AAFEAF5}"/>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4ED892FA-9977-44FD-8684-01A847531F92}"/>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1FFE1D4C-DA2E-472D-86C9-D1B8F7CA4153}"/>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451B145D-3D67-43B6-9642-C6D93C1E1A30}"/>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B565796E-1D46-4A51-BFD1-CFDE353CFA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5E62EE15-AB35-4161-A0D2-D6F42C1F1D68}"/>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311C7BC3-7EEC-47E9-9F29-82BDA6E9B106}"/>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3494C19-0A6F-4745-8046-214DDEB8D490}"/>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3E2E540F-BD3F-489B-99E8-9860CA3C0AD1}"/>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7561CF36-69F3-47B4-9933-CED0F975A0C4}"/>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81558FAB-90D4-43B7-8FA0-2127FCF20F0D}"/>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D679362D-EF30-4A10-8B0D-C82432047877}"/>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506ACF35-4807-483E-8B3E-3B859DEE8BBD}"/>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816D8F8D-B537-4D07-83F1-891697BE6B96}"/>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C58CF6CA-6FA2-4877-A076-50252DBE2EE1}"/>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194DE560-234F-43B0-B8FF-33AF8DE27434}"/>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92A1A7AC-BA12-4971-A3E6-4FDC124813EC}"/>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D73564D2-64FE-4C13-8244-C2DFA5183A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9915B5A6-787E-43D5-98BC-94968D676D3A}"/>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C69F4AC0-FB02-4C39-8A0E-339613EEB17D}"/>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24F2B70E-DED1-42CF-B8EE-F7E072A51603}"/>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F0A05B6C-F699-4129-9614-47BB2B1705B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DDAEAF41-9A61-4421-994A-3DDCC3E2D830}"/>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6A840A4E-7742-4985-8F83-6D800D4D8E7F}"/>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5EA3F4A8-6247-46E0-BB41-84FA0D48E982}"/>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AED8215A-1646-49DB-B116-353F4128849F}"/>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8D01403C-54CC-43C1-BB44-6AF8097F0E5F}"/>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D3F37696-D0F1-435B-A492-CB0F98C17E2B}"/>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7B476F14-6C4D-4460-8C1C-ABCA526BAD94}"/>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7F2957A6-3ED4-494A-B883-45EDB71255FF}"/>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0DAF96B1-9984-4AC4-8188-C094FB463CB4}"/>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472E71C6-BBDE-47DF-A8A4-56C5137F8738}"/>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6C477586-ED21-40FC-969E-70DA33275E76}"/>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A0983E3D-1E46-44EC-A25B-7133DD96AA5F}"/>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558B56DD-E93B-40B6-A0D4-41651A151189}"/>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D4403007-3719-47A2-8641-AA891A8FB6D9}"/>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1D454167-72AE-4E94-94C0-C4508C623CBC}"/>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9B8C9729-0DD1-4508-8322-4A29FA060455}"/>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23640CC-7269-47FA-91B7-E8BABC17C58F}"/>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6E9BDAB9-BB8C-487E-95D9-B5AE0DC9B81A}"/>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3E5B6C1-1350-4F6A-8A98-1C755A5F2392}"/>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9A57C969-5664-435B-83D6-C482DB472D23}"/>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ED352AF5-D860-412B-A0B9-37B22B4AD13E}"/>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7E1504E7-AF68-445A-BE5B-D12217D1E0F4}"/>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8478C35B-7C23-4210-B79F-16D4F7168FB3}"/>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DFF27C47-9070-40E1-BC5E-C402023E6B72}"/>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54D19075-5E84-4283-ADB6-B61D4BD31AD1}"/>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B59E4709-B359-459D-B370-5203B31EB477}"/>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F3F3325A-B33B-4C64-871F-78F08E566628}"/>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12655D68-6B51-4495-A08D-BCAAC768DC59}"/>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7E62C81E-B25E-4E6C-A02B-3F3E86F8F861}"/>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C5BB35F5-9D36-4B9B-A566-40A33ACF1A7D}"/>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602CA6CA-9207-45CE-80C5-22A04F930131}"/>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3A4B97B6-0279-4152-BBCE-D7FEE0F88A6F}"/>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FDC61F16-590B-4864-A81E-3C540083D8F9}"/>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04C7DF03-938F-4CA3-92FB-29B2924580BB}"/>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4BA1BCFF-FFC5-45BD-861B-A87FEFC7EB8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71AAB82C-4B62-4CB6-ADAB-D7EB3E21357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570EC7F2-B3AB-489C-B455-02B81C8B27FB}"/>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9B8A268B-9FC4-4766-8E2F-604E7DC169FA}"/>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65F4908-4C57-41CE-967A-B778B626F77D}"/>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68391590-E602-48F5-A769-204E65C64676}"/>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C2CF46A1-F9D1-4502-96F2-77EAD47EA74B}"/>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C0924719-80A1-442B-B828-6AE10B66239B}"/>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9147A7F-F6FD-4579-A812-1317CE473016}"/>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92613CA3-2F29-4421-BA66-1DB5958110CB}"/>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C042688D-F014-4C87-B2F3-26F489021B8F}"/>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5007A75F-1FB6-444D-A2A0-7BC61FD8915E}"/>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03D9327E-EDB1-4AC6-904F-7E6829A9A029}"/>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5E9108EF-C3AD-487C-8B6D-9BA7524BA263}"/>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6544F038-0A94-47CC-94C7-F905372D74E4}"/>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0B628F37-091C-4055-9977-B545280D95A3}"/>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FC9B7053-1D67-4A9C-848A-6C44644A3E9A}"/>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2F84036F-8C1A-45FA-9E12-1F73D73CCCE8}"/>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DCA79829-84B6-46AA-A92B-59C5CF04AFFD}"/>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0F0B6205-1BBD-4561-91EF-F018080A76D2}"/>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4C75BFA5-A09D-4AF0-B1D3-8C439C62B832}"/>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2139960D-99C2-43B8-93BA-5BE06E8D29A1}"/>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01054C9F-3F33-43D2-B333-75C12ADAA567}"/>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0E8D2130-7C20-4BBB-83B1-71DABD9C51F7}"/>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8D42C0F8-BB17-4D5C-9FEC-FC0F7B072FF0}"/>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A34ED087-BF5E-4348-AABF-58CE054725A6}"/>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FED460D9-D8E4-4BC5-9CDF-E18D38FF4C7E}"/>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63B308E2-8E91-47D5-9A73-18F570F9FB04}"/>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314C69BC-7705-4ECF-AA60-1B0A11D3256A}"/>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3CC1BED1-07A1-408D-91BA-703887C4E9F0}"/>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41BECC75-8C25-4086-B086-32113D711BDD}"/>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C016D7CC-3F35-403A-8037-C31309CB4FA1}"/>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36679C8E-4C5C-441F-8FC0-4708256C5B69}"/>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E83C4679-2B3F-4749-A4EE-31BAB4CC0AD5}"/>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412E14C6-181E-4C1B-A9A9-3D6143B5CF79}"/>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01CCAC4D-D384-44F9-B278-AEDA03C95E55}"/>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3C572445-C3AF-45C4-973A-17583FF9F05B}"/>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D656DB35-350B-4187-B8AA-0227F356DE65}"/>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F2C5F9AB-2427-4A47-A89C-786F4E5498AE}"/>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F7B66ABC-CAE8-4CBC-AF40-92CDD157D97C}"/>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59362C92-0955-45FE-8B50-09B4DCCD90BD}"/>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14D051FA-66AD-4D5C-AAB0-E1D82E1B668F}"/>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4997352C-3DBF-412C-A6E1-220A77609D3C}"/>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635AA9F8-CC79-40E7-878F-6A7734D7B25C}"/>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39472045-FBC1-48AA-9843-1978CD33FD3E}"/>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2F6E4C4B-59DE-46A1-8975-9495106793F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93C33CA6-5C20-4DB4-9F9A-BA3909D518E5}"/>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9D9EA69B-EF4C-4DF2-A71A-3B6E366E9BC2}"/>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2640FE36-8E00-4B74-8E5D-3357A773C002}"/>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AF1D67C4-4F6E-46CA-B96B-B69AAF51298A}"/>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18840024-4432-4F37-9606-5281C0A1B852}"/>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72069DE3-50D1-49C0-BECB-081738A13084}"/>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C0922AB1-A46F-466E-BF3D-0E542950DA40}"/>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1FCF3049-2725-4488-8772-426D62852708}"/>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88676A2A-01FF-4D0F-8509-DACECE3F0CB0}"/>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404871F0-7C82-4075-8B09-A44A44CE593C}"/>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00FDEC8C-92B9-4A33-94D6-1AD2CDDE13E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835BC639-0CCF-44E3-9F88-889F55762558}"/>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F452DAB7-E7B6-4701-946D-0A72C74A75A4}"/>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78E38381-AAF8-44BE-A8AB-BE3CCD9BCDE0}"/>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97037E56-800D-416D-9319-90C6D1BC41A5}"/>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5C47D416-889B-48C2-B73C-ED0332580E4B}"/>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697DEE74-69AC-48D8-9D6A-5FB284690F63}"/>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546729C9-347A-439C-8C63-FCFB0E7EDAF3}"/>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C9ABA8E2-D2F8-4E86-8194-D5EF9927926F}"/>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B8054D73-16D1-4942-802D-5EB8A003BC36}"/>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38A48012-AB33-4B57-9805-32FE83A71D2C}"/>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C5BFB6D3-0BB4-4D9E-BE7F-EA3A6EB1488F}"/>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EBC663E1-BEC4-48BC-9FFD-384FCE1E33DF}"/>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FAED3CA5-7908-4E4A-AFE8-A8AC8FD98792}"/>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grpSp>
        <p:nvGrpSpPr>
          <p:cNvPr id="422" name="Graphic 3">
            <a:extLst>
              <a:ext uri="{FF2B5EF4-FFF2-40B4-BE49-F238E27FC236}">
                <a16:creationId xmlns:a16="http://schemas.microsoft.com/office/drawing/2014/main" id="{1461FF57-5124-4629-AADC-3ECEC5262069}"/>
              </a:ext>
            </a:extLst>
          </p:cNvPr>
          <p:cNvGrpSpPr/>
          <p:nvPr/>
        </p:nvGrpSpPr>
        <p:grpSpPr>
          <a:xfrm>
            <a:off x="4342898" y="2165851"/>
            <a:ext cx="2641473" cy="3132909"/>
            <a:chOff x="5276850" y="2457450"/>
            <a:chExt cx="1638300" cy="1943100"/>
          </a:xfrm>
          <a:solidFill>
            <a:schemeClr val="accent1"/>
          </a:solidFill>
        </p:grpSpPr>
        <p:sp>
          <p:nvSpPr>
            <p:cNvPr id="569" name="Freeform: Shape 568">
              <a:extLst>
                <a:ext uri="{FF2B5EF4-FFF2-40B4-BE49-F238E27FC236}">
                  <a16:creationId xmlns:a16="http://schemas.microsoft.com/office/drawing/2014/main" id="{AED99829-6270-4497-94C4-9914E421FC47}"/>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570" name="Freeform: Shape 569">
              <a:extLst>
                <a:ext uri="{FF2B5EF4-FFF2-40B4-BE49-F238E27FC236}">
                  <a16:creationId xmlns:a16="http://schemas.microsoft.com/office/drawing/2014/main" id="{670D72EC-E786-42F4-9270-80CCA90CFCB1}"/>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571" name="Freeform: Shape 570">
              <a:extLst>
                <a:ext uri="{FF2B5EF4-FFF2-40B4-BE49-F238E27FC236}">
                  <a16:creationId xmlns:a16="http://schemas.microsoft.com/office/drawing/2014/main" id="{F76898C9-3D14-4E30-A601-D82035AF61B2}"/>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572" name="Freeform: Shape 571">
              <a:extLst>
                <a:ext uri="{FF2B5EF4-FFF2-40B4-BE49-F238E27FC236}">
                  <a16:creationId xmlns:a16="http://schemas.microsoft.com/office/drawing/2014/main" id="{C8C69B15-5681-4383-A975-3900BDE8F533}"/>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573" name="Freeform: Shape 572">
              <a:extLst>
                <a:ext uri="{FF2B5EF4-FFF2-40B4-BE49-F238E27FC236}">
                  <a16:creationId xmlns:a16="http://schemas.microsoft.com/office/drawing/2014/main" id="{4D983434-42EC-4317-81B6-6D641FBD7BAA}"/>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574" name="Freeform: Shape 573">
              <a:extLst>
                <a:ext uri="{FF2B5EF4-FFF2-40B4-BE49-F238E27FC236}">
                  <a16:creationId xmlns:a16="http://schemas.microsoft.com/office/drawing/2014/main" id="{3BEAE33E-6083-4292-A62C-6242AED178DF}"/>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575" name="Freeform: Shape 574">
              <a:extLst>
                <a:ext uri="{FF2B5EF4-FFF2-40B4-BE49-F238E27FC236}">
                  <a16:creationId xmlns:a16="http://schemas.microsoft.com/office/drawing/2014/main" id="{FACBAA94-E67E-4CA5-976E-B79D28610962}"/>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576" name="Freeform: Shape 575">
              <a:extLst>
                <a:ext uri="{FF2B5EF4-FFF2-40B4-BE49-F238E27FC236}">
                  <a16:creationId xmlns:a16="http://schemas.microsoft.com/office/drawing/2014/main" id="{E30A5DD5-0364-4347-B081-824E8151A6AE}"/>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577" name="Freeform: Shape 576">
              <a:extLst>
                <a:ext uri="{FF2B5EF4-FFF2-40B4-BE49-F238E27FC236}">
                  <a16:creationId xmlns:a16="http://schemas.microsoft.com/office/drawing/2014/main" id="{0EF27B32-8C25-48A4-A18B-A9F173DF514D}"/>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578" name="Freeform: Shape 577">
              <a:extLst>
                <a:ext uri="{FF2B5EF4-FFF2-40B4-BE49-F238E27FC236}">
                  <a16:creationId xmlns:a16="http://schemas.microsoft.com/office/drawing/2014/main" id="{D46AF7E3-D688-475A-9A7A-33D8FA76246F}"/>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579" name="Freeform: Shape 578">
              <a:extLst>
                <a:ext uri="{FF2B5EF4-FFF2-40B4-BE49-F238E27FC236}">
                  <a16:creationId xmlns:a16="http://schemas.microsoft.com/office/drawing/2014/main" id="{E82D95FA-A85C-489B-A634-AF17076C6119}"/>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580" name="Freeform: Shape 579">
              <a:extLst>
                <a:ext uri="{FF2B5EF4-FFF2-40B4-BE49-F238E27FC236}">
                  <a16:creationId xmlns:a16="http://schemas.microsoft.com/office/drawing/2014/main" id="{88C6AC58-DACE-4198-AFC4-D1E12AD9CE2B}"/>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581" name="Freeform: Shape 580">
              <a:extLst>
                <a:ext uri="{FF2B5EF4-FFF2-40B4-BE49-F238E27FC236}">
                  <a16:creationId xmlns:a16="http://schemas.microsoft.com/office/drawing/2014/main" id="{60B06125-A6CA-4B6F-B101-C7FD12A137D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582" name="Freeform: Shape 581">
              <a:extLst>
                <a:ext uri="{FF2B5EF4-FFF2-40B4-BE49-F238E27FC236}">
                  <a16:creationId xmlns:a16="http://schemas.microsoft.com/office/drawing/2014/main" id="{C77856AD-620C-4DE8-A9F5-2A11AE67745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583" name="Freeform: Shape 582">
              <a:extLst>
                <a:ext uri="{FF2B5EF4-FFF2-40B4-BE49-F238E27FC236}">
                  <a16:creationId xmlns:a16="http://schemas.microsoft.com/office/drawing/2014/main" id="{7DB0FB1E-0192-4F7F-BADE-5F01538EB279}"/>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584" name="Freeform: Shape 583">
              <a:extLst>
                <a:ext uri="{FF2B5EF4-FFF2-40B4-BE49-F238E27FC236}">
                  <a16:creationId xmlns:a16="http://schemas.microsoft.com/office/drawing/2014/main" id="{8F5D3FDB-BAB0-4CBD-B27B-3F75C3C58580}"/>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585" name="Freeform: Shape 584">
              <a:extLst>
                <a:ext uri="{FF2B5EF4-FFF2-40B4-BE49-F238E27FC236}">
                  <a16:creationId xmlns:a16="http://schemas.microsoft.com/office/drawing/2014/main" id="{4BC1C799-D6AC-466B-9360-790FF267BB78}"/>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586" name="Freeform: Shape 585">
              <a:extLst>
                <a:ext uri="{FF2B5EF4-FFF2-40B4-BE49-F238E27FC236}">
                  <a16:creationId xmlns:a16="http://schemas.microsoft.com/office/drawing/2014/main" id="{0D3E6FA8-CF24-4605-BB03-D458BDCFD4D5}"/>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587" name="Freeform: Shape 586">
              <a:extLst>
                <a:ext uri="{FF2B5EF4-FFF2-40B4-BE49-F238E27FC236}">
                  <a16:creationId xmlns:a16="http://schemas.microsoft.com/office/drawing/2014/main" id="{4B29F78E-A28F-4DD5-A864-89DEB35FF653}"/>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588" name="Freeform: Shape 587">
              <a:extLst>
                <a:ext uri="{FF2B5EF4-FFF2-40B4-BE49-F238E27FC236}">
                  <a16:creationId xmlns:a16="http://schemas.microsoft.com/office/drawing/2014/main" id="{A6634B5B-21A4-4F47-8474-EFFFB21842F3}"/>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589" name="Freeform: Shape 588">
              <a:extLst>
                <a:ext uri="{FF2B5EF4-FFF2-40B4-BE49-F238E27FC236}">
                  <a16:creationId xmlns:a16="http://schemas.microsoft.com/office/drawing/2014/main" id="{F1925E77-4AF9-44CB-825E-DAB542F97469}"/>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590" name="Freeform: Shape 589">
              <a:extLst>
                <a:ext uri="{FF2B5EF4-FFF2-40B4-BE49-F238E27FC236}">
                  <a16:creationId xmlns:a16="http://schemas.microsoft.com/office/drawing/2014/main" id="{B2BFE0FD-4FDC-4233-BCA0-E6D7DCABE589}"/>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591" name="Freeform: Shape 590">
              <a:extLst>
                <a:ext uri="{FF2B5EF4-FFF2-40B4-BE49-F238E27FC236}">
                  <a16:creationId xmlns:a16="http://schemas.microsoft.com/office/drawing/2014/main" id="{A04EF088-8E56-4DBA-92C4-4924AD806C2A}"/>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592" name="Freeform: Shape 591">
              <a:extLst>
                <a:ext uri="{FF2B5EF4-FFF2-40B4-BE49-F238E27FC236}">
                  <a16:creationId xmlns:a16="http://schemas.microsoft.com/office/drawing/2014/main" id="{D4289835-7A18-4482-A227-0C8CDC98B43B}"/>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593" name="Freeform: Shape 592">
              <a:extLst>
                <a:ext uri="{FF2B5EF4-FFF2-40B4-BE49-F238E27FC236}">
                  <a16:creationId xmlns:a16="http://schemas.microsoft.com/office/drawing/2014/main" id="{24FDAA66-2DE4-4918-9A25-039AA7BDD9DE}"/>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94" name="Freeform: Shape 593">
              <a:extLst>
                <a:ext uri="{FF2B5EF4-FFF2-40B4-BE49-F238E27FC236}">
                  <a16:creationId xmlns:a16="http://schemas.microsoft.com/office/drawing/2014/main" id="{A64845E8-A240-4DC1-844A-E66475737D9C}"/>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95" name="Freeform: Shape 594">
              <a:extLst>
                <a:ext uri="{FF2B5EF4-FFF2-40B4-BE49-F238E27FC236}">
                  <a16:creationId xmlns:a16="http://schemas.microsoft.com/office/drawing/2014/main" id="{8232E60D-D728-485A-ABD9-1CFA3CFACA0A}"/>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96" name="Freeform: Shape 595">
              <a:extLst>
                <a:ext uri="{FF2B5EF4-FFF2-40B4-BE49-F238E27FC236}">
                  <a16:creationId xmlns:a16="http://schemas.microsoft.com/office/drawing/2014/main" id="{7F31A20B-C04A-49C1-99C7-52D79A4AD895}"/>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97" name="Freeform: Shape 596">
              <a:extLst>
                <a:ext uri="{FF2B5EF4-FFF2-40B4-BE49-F238E27FC236}">
                  <a16:creationId xmlns:a16="http://schemas.microsoft.com/office/drawing/2014/main" id="{97A9880F-7FF3-4ED7-9919-F239EEF1DEEF}"/>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98" name="Freeform: Shape 597">
              <a:extLst>
                <a:ext uri="{FF2B5EF4-FFF2-40B4-BE49-F238E27FC236}">
                  <a16:creationId xmlns:a16="http://schemas.microsoft.com/office/drawing/2014/main" id="{5B5C708E-F61E-4E8B-894F-055CE313E8A8}"/>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99" name="Freeform: Shape 598">
              <a:extLst>
                <a:ext uri="{FF2B5EF4-FFF2-40B4-BE49-F238E27FC236}">
                  <a16:creationId xmlns:a16="http://schemas.microsoft.com/office/drawing/2014/main" id="{FD4B0366-ECA2-41BE-85AF-5420FB40DC89}"/>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600" name="Freeform: Shape 599">
              <a:extLst>
                <a:ext uri="{FF2B5EF4-FFF2-40B4-BE49-F238E27FC236}">
                  <a16:creationId xmlns:a16="http://schemas.microsoft.com/office/drawing/2014/main" id="{0C913B7F-3779-4D82-8DEF-760581ECFB2F}"/>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601" name="Freeform: Shape 600">
              <a:extLst>
                <a:ext uri="{FF2B5EF4-FFF2-40B4-BE49-F238E27FC236}">
                  <a16:creationId xmlns:a16="http://schemas.microsoft.com/office/drawing/2014/main" id="{7768E361-CAEF-4E04-B355-404B4C5AFE5A}"/>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602" name="Freeform: Shape 601">
              <a:extLst>
                <a:ext uri="{FF2B5EF4-FFF2-40B4-BE49-F238E27FC236}">
                  <a16:creationId xmlns:a16="http://schemas.microsoft.com/office/drawing/2014/main" id="{7F6078A2-89A2-4479-95A9-72043218F4AF}"/>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603" name="Freeform: Shape 602">
              <a:extLst>
                <a:ext uri="{FF2B5EF4-FFF2-40B4-BE49-F238E27FC236}">
                  <a16:creationId xmlns:a16="http://schemas.microsoft.com/office/drawing/2014/main" id="{CC697EEE-F4A0-48BD-B0D8-206F064A4468}"/>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04" name="Freeform: Shape 603">
              <a:extLst>
                <a:ext uri="{FF2B5EF4-FFF2-40B4-BE49-F238E27FC236}">
                  <a16:creationId xmlns:a16="http://schemas.microsoft.com/office/drawing/2014/main" id="{67DCDDCC-D55B-4C8B-8C01-BC05AF011AE3}"/>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05" name="Freeform: Shape 604">
              <a:extLst>
                <a:ext uri="{FF2B5EF4-FFF2-40B4-BE49-F238E27FC236}">
                  <a16:creationId xmlns:a16="http://schemas.microsoft.com/office/drawing/2014/main" id="{451171E7-E9B3-4413-967F-4C61494D4524}"/>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06" name="Freeform: Shape 605">
              <a:extLst>
                <a:ext uri="{FF2B5EF4-FFF2-40B4-BE49-F238E27FC236}">
                  <a16:creationId xmlns:a16="http://schemas.microsoft.com/office/drawing/2014/main" id="{441E99B7-13A7-49A1-9C87-C77A4EFFE47C}"/>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07" name="Freeform: Shape 606">
              <a:extLst>
                <a:ext uri="{FF2B5EF4-FFF2-40B4-BE49-F238E27FC236}">
                  <a16:creationId xmlns:a16="http://schemas.microsoft.com/office/drawing/2014/main" id="{8164ECA5-7C60-49F5-A318-0F70C4B7D9F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08" name="Freeform: Shape 607">
              <a:extLst>
                <a:ext uri="{FF2B5EF4-FFF2-40B4-BE49-F238E27FC236}">
                  <a16:creationId xmlns:a16="http://schemas.microsoft.com/office/drawing/2014/main" id="{4C778A22-06B3-42CA-AF49-6A0B8EB9E15B}"/>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09" name="Freeform: Shape 608">
              <a:extLst>
                <a:ext uri="{FF2B5EF4-FFF2-40B4-BE49-F238E27FC236}">
                  <a16:creationId xmlns:a16="http://schemas.microsoft.com/office/drawing/2014/main" id="{672FBCCD-50F5-419A-A851-DFA911A4B513}"/>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10" name="Freeform: Shape 609">
              <a:extLst>
                <a:ext uri="{FF2B5EF4-FFF2-40B4-BE49-F238E27FC236}">
                  <a16:creationId xmlns:a16="http://schemas.microsoft.com/office/drawing/2014/main" id="{626CD2FD-199E-4FFF-BE1B-AA53A38FDEF7}"/>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11" name="Freeform: Shape 610">
              <a:extLst>
                <a:ext uri="{FF2B5EF4-FFF2-40B4-BE49-F238E27FC236}">
                  <a16:creationId xmlns:a16="http://schemas.microsoft.com/office/drawing/2014/main" id="{8EAE5441-692A-4B7C-978A-5AE98B0CD18A}"/>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612" name="Freeform: Shape 611">
              <a:extLst>
                <a:ext uri="{FF2B5EF4-FFF2-40B4-BE49-F238E27FC236}">
                  <a16:creationId xmlns:a16="http://schemas.microsoft.com/office/drawing/2014/main" id="{6ED3BB1D-7F37-4755-B263-469FC0A3DFB0}"/>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613" name="Freeform: Shape 612">
              <a:extLst>
                <a:ext uri="{FF2B5EF4-FFF2-40B4-BE49-F238E27FC236}">
                  <a16:creationId xmlns:a16="http://schemas.microsoft.com/office/drawing/2014/main" id="{FD8C070A-BF9D-425A-A7CC-D4D5455E2F60}"/>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614" name="Freeform: Shape 613">
              <a:extLst>
                <a:ext uri="{FF2B5EF4-FFF2-40B4-BE49-F238E27FC236}">
                  <a16:creationId xmlns:a16="http://schemas.microsoft.com/office/drawing/2014/main" id="{F03E7781-D197-4A5C-86A4-1D611CB34151}"/>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615" name="Freeform: Shape 614">
              <a:extLst>
                <a:ext uri="{FF2B5EF4-FFF2-40B4-BE49-F238E27FC236}">
                  <a16:creationId xmlns:a16="http://schemas.microsoft.com/office/drawing/2014/main" id="{5FE72B3E-96B8-4174-9A7E-95A66DA77102}"/>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616" name="Freeform: Shape 615">
              <a:extLst>
                <a:ext uri="{FF2B5EF4-FFF2-40B4-BE49-F238E27FC236}">
                  <a16:creationId xmlns:a16="http://schemas.microsoft.com/office/drawing/2014/main" id="{D2D18D50-3BCF-48DF-A6FF-10A306A1134C}"/>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617" name="Freeform: Shape 616">
              <a:extLst>
                <a:ext uri="{FF2B5EF4-FFF2-40B4-BE49-F238E27FC236}">
                  <a16:creationId xmlns:a16="http://schemas.microsoft.com/office/drawing/2014/main" id="{4409C187-F195-41EF-8F84-37A1DE2C5494}"/>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618" name="Freeform: Shape 617">
              <a:extLst>
                <a:ext uri="{FF2B5EF4-FFF2-40B4-BE49-F238E27FC236}">
                  <a16:creationId xmlns:a16="http://schemas.microsoft.com/office/drawing/2014/main" id="{807F035F-1966-4FF3-B0E9-250BDE830C7B}"/>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619" name="Freeform: Shape 618">
              <a:extLst>
                <a:ext uri="{FF2B5EF4-FFF2-40B4-BE49-F238E27FC236}">
                  <a16:creationId xmlns:a16="http://schemas.microsoft.com/office/drawing/2014/main" id="{56EB519D-8826-49E9-A9A4-1E866E6AA57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620" name="Freeform: Shape 619">
              <a:extLst>
                <a:ext uri="{FF2B5EF4-FFF2-40B4-BE49-F238E27FC236}">
                  <a16:creationId xmlns:a16="http://schemas.microsoft.com/office/drawing/2014/main" id="{DE7A9803-93FA-4AE2-92F3-51A46B2C9F28}"/>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621" name="Freeform: Shape 620">
              <a:extLst>
                <a:ext uri="{FF2B5EF4-FFF2-40B4-BE49-F238E27FC236}">
                  <a16:creationId xmlns:a16="http://schemas.microsoft.com/office/drawing/2014/main" id="{11D611C3-53F2-4EDF-9AA4-6CBB17019622}"/>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622" name="Freeform: Shape 621">
              <a:extLst>
                <a:ext uri="{FF2B5EF4-FFF2-40B4-BE49-F238E27FC236}">
                  <a16:creationId xmlns:a16="http://schemas.microsoft.com/office/drawing/2014/main" id="{8634C5C7-E307-4A62-8393-CA0814A74D64}"/>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623" name="Freeform: Shape 622">
              <a:extLst>
                <a:ext uri="{FF2B5EF4-FFF2-40B4-BE49-F238E27FC236}">
                  <a16:creationId xmlns:a16="http://schemas.microsoft.com/office/drawing/2014/main" id="{CB924AE3-6B79-4DA3-96B9-8B9476144875}"/>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624" name="Freeform: Shape 623">
              <a:extLst>
                <a:ext uri="{FF2B5EF4-FFF2-40B4-BE49-F238E27FC236}">
                  <a16:creationId xmlns:a16="http://schemas.microsoft.com/office/drawing/2014/main" id="{A87B32BC-BBE6-4151-AFC5-A51AD2134552}"/>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625" name="Freeform: Shape 624">
              <a:extLst>
                <a:ext uri="{FF2B5EF4-FFF2-40B4-BE49-F238E27FC236}">
                  <a16:creationId xmlns:a16="http://schemas.microsoft.com/office/drawing/2014/main" id="{A6F744AD-FC3A-4D51-92F1-8D1B5CB1F43C}"/>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626" name="Freeform: Shape 625">
              <a:extLst>
                <a:ext uri="{FF2B5EF4-FFF2-40B4-BE49-F238E27FC236}">
                  <a16:creationId xmlns:a16="http://schemas.microsoft.com/office/drawing/2014/main" id="{203AA0C5-FE0E-4016-AEB1-603D418963B7}"/>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627" name="Freeform: Shape 626">
              <a:extLst>
                <a:ext uri="{FF2B5EF4-FFF2-40B4-BE49-F238E27FC236}">
                  <a16:creationId xmlns:a16="http://schemas.microsoft.com/office/drawing/2014/main" id="{DF0C058A-FFFD-402A-86CE-5A7B5B77DF65}"/>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628" name="Freeform: Shape 627">
              <a:extLst>
                <a:ext uri="{FF2B5EF4-FFF2-40B4-BE49-F238E27FC236}">
                  <a16:creationId xmlns:a16="http://schemas.microsoft.com/office/drawing/2014/main" id="{E64CF63B-CA50-45F7-99C4-E9E2C6B8FED4}"/>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629" name="Freeform: Shape 628">
              <a:extLst>
                <a:ext uri="{FF2B5EF4-FFF2-40B4-BE49-F238E27FC236}">
                  <a16:creationId xmlns:a16="http://schemas.microsoft.com/office/drawing/2014/main" id="{F2796F6D-3654-48E5-A34E-657C3C0A3577}"/>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630" name="Freeform: Shape 629">
              <a:extLst>
                <a:ext uri="{FF2B5EF4-FFF2-40B4-BE49-F238E27FC236}">
                  <a16:creationId xmlns:a16="http://schemas.microsoft.com/office/drawing/2014/main" id="{89F5420C-F22B-4866-8EF4-6797B1DBAC4D}"/>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631" name="Freeform: Shape 630">
              <a:extLst>
                <a:ext uri="{FF2B5EF4-FFF2-40B4-BE49-F238E27FC236}">
                  <a16:creationId xmlns:a16="http://schemas.microsoft.com/office/drawing/2014/main" id="{C5C19B2D-B77D-4462-95DC-5834D1E8AAE4}"/>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632" name="Freeform: Shape 631">
              <a:extLst>
                <a:ext uri="{FF2B5EF4-FFF2-40B4-BE49-F238E27FC236}">
                  <a16:creationId xmlns:a16="http://schemas.microsoft.com/office/drawing/2014/main" id="{12DD5369-70C3-431F-A70D-EFB8A9D4A39F}"/>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633" name="Freeform: Shape 632">
              <a:extLst>
                <a:ext uri="{FF2B5EF4-FFF2-40B4-BE49-F238E27FC236}">
                  <a16:creationId xmlns:a16="http://schemas.microsoft.com/office/drawing/2014/main" id="{C8A60355-20FB-48B9-9BE3-6BF52695DBA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634" name="Freeform: Shape 633">
              <a:extLst>
                <a:ext uri="{FF2B5EF4-FFF2-40B4-BE49-F238E27FC236}">
                  <a16:creationId xmlns:a16="http://schemas.microsoft.com/office/drawing/2014/main" id="{B5C9ED39-2220-4F75-9B93-0D07915B41AF}"/>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635" name="Freeform: Shape 634">
              <a:extLst>
                <a:ext uri="{FF2B5EF4-FFF2-40B4-BE49-F238E27FC236}">
                  <a16:creationId xmlns:a16="http://schemas.microsoft.com/office/drawing/2014/main" id="{71C09312-919D-4E9F-A686-BDDE90CE8CAE}"/>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636" name="Freeform: Shape 635">
              <a:extLst>
                <a:ext uri="{FF2B5EF4-FFF2-40B4-BE49-F238E27FC236}">
                  <a16:creationId xmlns:a16="http://schemas.microsoft.com/office/drawing/2014/main" id="{6206248E-D60E-4A4D-BBA5-DC4BD5CB2FA1}"/>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637" name="Freeform: Shape 636">
              <a:extLst>
                <a:ext uri="{FF2B5EF4-FFF2-40B4-BE49-F238E27FC236}">
                  <a16:creationId xmlns:a16="http://schemas.microsoft.com/office/drawing/2014/main" id="{8013592D-4A71-48DF-A8A4-10C61F349C55}"/>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638" name="Freeform: Shape 637">
              <a:extLst>
                <a:ext uri="{FF2B5EF4-FFF2-40B4-BE49-F238E27FC236}">
                  <a16:creationId xmlns:a16="http://schemas.microsoft.com/office/drawing/2014/main" id="{F36D923B-BBE8-4987-A6D7-5533D497D93F}"/>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639" name="Freeform: Shape 638">
              <a:extLst>
                <a:ext uri="{FF2B5EF4-FFF2-40B4-BE49-F238E27FC236}">
                  <a16:creationId xmlns:a16="http://schemas.microsoft.com/office/drawing/2014/main" id="{DC18EBC0-8BDC-48AF-B59A-FF2E61AC8E00}"/>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640" name="Freeform: Shape 639">
              <a:extLst>
                <a:ext uri="{FF2B5EF4-FFF2-40B4-BE49-F238E27FC236}">
                  <a16:creationId xmlns:a16="http://schemas.microsoft.com/office/drawing/2014/main" id="{67BDEB56-1565-4A2F-A36E-237D0BD55BE7}"/>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641" name="Freeform: Shape 640">
              <a:extLst>
                <a:ext uri="{FF2B5EF4-FFF2-40B4-BE49-F238E27FC236}">
                  <a16:creationId xmlns:a16="http://schemas.microsoft.com/office/drawing/2014/main" id="{58C86017-E66C-4FE9-847D-97943BF789A3}"/>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642" name="Freeform: Shape 641">
              <a:extLst>
                <a:ext uri="{FF2B5EF4-FFF2-40B4-BE49-F238E27FC236}">
                  <a16:creationId xmlns:a16="http://schemas.microsoft.com/office/drawing/2014/main" id="{416D843F-5342-4E3F-A5AB-2AD66E51CB06}"/>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643" name="Freeform: Shape 642">
              <a:extLst>
                <a:ext uri="{FF2B5EF4-FFF2-40B4-BE49-F238E27FC236}">
                  <a16:creationId xmlns:a16="http://schemas.microsoft.com/office/drawing/2014/main" id="{4C642ADD-9E77-4452-8BCA-0CC50864C738}"/>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644" name="Freeform: Shape 643">
              <a:extLst>
                <a:ext uri="{FF2B5EF4-FFF2-40B4-BE49-F238E27FC236}">
                  <a16:creationId xmlns:a16="http://schemas.microsoft.com/office/drawing/2014/main" id="{9EA7251C-B4A6-480A-9136-1CE42FAF59E5}"/>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645" name="Freeform: Shape 644">
              <a:extLst>
                <a:ext uri="{FF2B5EF4-FFF2-40B4-BE49-F238E27FC236}">
                  <a16:creationId xmlns:a16="http://schemas.microsoft.com/office/drawing/2014/main" id="{DC75B1DA-A159-40FF-A2F1-860C94086DBE}"/>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646" name="Freeform: Shape 645">
              <a:extLst>
                <a:ext uri="{FF2B5EF4-FFF2-40B4-BE49-F238E27FC236}">
                  <a16:creationId xmlns:a16="http://schemas.microsoft.com/office/drawing/2014/main" id="{D27E356C-92B6-4EFB-9FD0-02413748372F}"/>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647" name="Freeform: Shape 646">
              <a:extLst>
                <a:ext uri="{FF2B5EF4-FFF2-40B4-BE49-F238E27FC236}">
                  <a16:creationId xmlns:a16="http://schemas.microsoft.com/office/drawing/2014/main" id="{B5921C65-252D-4DC2-BEBC-93B450B4264F}"/>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648" name="Freeform: Shape 647">
              <a:extLst>
                <a:ext uri="{FF2B5EF4-FFF2-40B4-BE49-F238E27FC236}">
                  <a16:creationId xmlns:a16="http://schemas.microsoft.com/office/drawing/2014/main" id="{DE4A921E-738F-40B3-9231-6D4796E14B07}"/>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649" name="Freeform: Shape 648">
              <a:extLst>
                <a:ext uri="{FF2B5EF4-FFF2-40B4-BE49-F238E27FC236}">
                  <a16:creationId xmlns:a16="http://schemas.microsoft.com/office/drawing/2014/main" id="{0EB631E8-DF4E-4D7E-9FFE-3449B114E28B}"/>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650" name="Freeform: Shape 649">
              <a:extLst>
                <a:ext uri="{FF2B5EF4-FFF2-40B4-BE49-F238E27FC236}">
                  <a16:creationId xmlns:a16="http://schemas.microsoft.com/office/drawing/2014/main" id="{49840E2A-6DB5-41CB-8A6C-886BC560A774}"/>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651" name="Freeform: Shape 650">
              <a:extLst>
                <a:ext uri="{FF2B5EF4-FFF2-40B4-BE49-F238E27FC236}">
                  <a16:creationId xmlns:a16="http://schemas.microsoft.com/office/drawing/2014/main" id="{BFEDCBF1-C8AC-405B-9012-9EA846ABE0B8}"/>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652" name="Freeform: Shape 651">
              <a:extLst>
                <a:ext uri="{FF2B5EF4-FFF2-40B4-BE49-F238E27FC236}">
                  <a16:creationId xmlns:a16="http://schemas.microsoft.com/office/drawing/2014/main" id="{A57FA755-415B-46D2-A309-DC8190B64767}"/>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653" name="Freeform: Shape 652">
              <a:extLst>
                <a:ext uri="{FF2B5EF4-FFF2-40B4-BE49-F238E27FC236}">
                  <a16:creationId xmlns:a16="http://schemas.microsoft.com/office/drawing/2014/main" id="{533DFAC1-6918-40A5-86A1-5FC809D08EC3}"/>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654" name="Freeform: Shape 653">
              <a:extLst>
                <a:ext uri="{FF2B5EF4-FFF2-40B4-BE49-F238E27FC236}">
                  <a16:creationId xmlns:a16="http://schemas.microsoft.com/office/drawing/2014/main" id="{08BD89ED-ADB5-4A54-B461-482726EE96AB}"/>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655" name="Freeform: Shape 654">
              <a:extLst>
                <a:ext uri="{FF2B5EF4-FFF2-40B4-BE49-F238E27FC236}">
                  <a16:creationId xmlns:a16="http://schemas.microsoft.com/office/drawing/2014/main" id="{0F8C8EEE-8023-455C-8D52-627D32C39E52}"/>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656" name="Freeform: Shape 655">
              <a:extLst>
                <a:ext uri="{FF2B5EF4-FFF2-40B4-BE49-F238E27FC236}">
                  <a16:creationId xmlns:a16="http://schemas.microsoft.com/office/drawing/2014/main" id="{C4D0EA1D-1807-4400-99CB-5A7AACCC86C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657" name="Freeform: Shape 656">
              <a:extLst>
                <a:ext uri="{FF2B5EF4-FFF2-40B4-BE49-F238E27FC236}">
                  <a16:creationId xmlns:a16="http://schemas.microsoft.com/office/drawing/2014/main" id="{5D06A9FB-AAA8-4626-9BB1-926484BBB284}"/>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658" name="Freeform: Shape 657">
              <a:extLst>
                <a:ext uri="{FF2B5EF4-FFF2-40B4-BE49-F238E27FC236}">
                  <a16:creationId xmlns:a16="http://schemas.microsoft.com/office/drawing/2014/main" id="{D0B18F3B-343B-4C5C-866A-3EDF1EBCBDAF}"/>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659" name="Freeform: Shape 658">
              <a:extLst>
                <a:ext uri="{FF2B5EF4-FFF2-40B4-BE49-F238E27FC236}">
                  <a16:creationId xmlns:a16="http://schemas.microsoft.com/office/drawing/2014/main" id="{F50DB1E5-0BA3-4913-B536-DFDA85B42575}"/>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660" name="Freeform: Shape 659">
              <a:extLst>
                <a:ext uri="{FF2B5EF4-FFF2-40B4-BE49-F238E27FC236}">
                  <a16:creationId xmlns:a16="http://schemas.microsoft.com/office/drawing/2014/main" id="{49ECDBE2-8F1C-4188-AE7A-E7573B44050E}"/>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661" name="Freeform: Shape 660">
              <a:extLst>
                <a:ext uri="{FF2B5EF4-FFF2-40B4-BE49-F238E27FC236}">
                  <a16:creationId xmlns:a16="http://schemas.microsoft.com/office/drawing/2014/main" id="{9B9518F4-CD30-4515-9B63-2118562E5FBE}"/>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662" name="Freeform: Shape 661">
              <a:extLst>
                <a:ext uri="{FF2B5EF4-FFF2-40B4-BE49-F238E27FC236}">
                  <a16:creationId xmlns:a16="http://schemas.microsoft.com/office/drawing/2014/main" id="{F48BE5C5-F9DC-4E2C-9A17-E54C693DDBFA}"/>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663" name="Freeform: Shape 662">
              <a:extLst>
                <a:ext uri="{FF2B5EF4-FFF2-40B4-BE49-F238E27FC236}">
                  <a16:creationId xmlns:a16="http://schemas.microsoft.com/office/drawing/2014/main" id="{2A34C517-A2EE-49D4-A736-8B997F63DC3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664" name="Freeform: Shape 663">
              <a:extLst>
                <a:ext uri="{FF2B5EF4-FFF2-40B4-BE49-F238E27FC236}">
                  <a16:creationId xmlns:a16="http://schemas.microsoft.com/office/drawing/2014/main" id="{B160B9AC-5B21-49E6-9F1B-F8B22289D9AE}"/>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665" name="Freeform: Shape 664">
              <a:extLst>
                <a:ext uri="{FF2B5EF4-FFF2-40B4-BE49-F238E27FC236}">
                  <a16:creationId xmlns:a16="http://schemas.microsoft.com/office/drawing/2014/main" id="{758AA4C7-B8F2-4E14-A90B-4C3D940A9582}"/>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666" name="Freeform: Shape 665">
              <a:extLst>
                <a:ext uri="{FF2B5EF4-FFF2-40B4-BE49-F238E27FC236}">
                  <a16:creationId xmlns:a16="http://schemas.microsoft.com/office/drawing/2014/main" id="{C9FB730F-DBBE-4902-AEF7-E3E4AB5FF6F8}"/>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667" name="Freeform: Shape 666">
              <a:extLst>
                <a:ext uri="{FF2B5EF4-FFF2-40B4-BE49-F238E27FC236}">
                  <a16:creationId xmlns:a16="http://schemas.microsoft.com/office/drawing/2014/main" id="{A17F53B4-C2EB-488E-B5E5-820A936C3F63}"/>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668" name="Freeform: Shape 667">
              <a:extLst>
                <a:ext uri="{FF2B5EF4-FFF2-40B4-BE49-F238E27FC236}">
                  <a16:creationId xmlns:a16="http://schemas.microsoft.com/office/drawing/2014/main" id="{13503B0B-EF9F-4098-B97C-B6D2679B6F2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669" name="Freeform: Shape 668">
              <a:extLst>
                <a:ext uri="{FF2B5EF4-FFF2-40B4-BE49-F238E27FC236}">
                  <a16:creationId xmlns:a16="http://schemas.microsoft.com/office/drawing/2014/main" id="{1BEF1929-6AAA-4FF3-A17E-2A22564CDD30}"/>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670" name="Freeform: Shape 669">
              <a:extLst>
                <a:ext uri="{FF2B5EF4-FFF2-40B4-BE49-F238E27FC236}">
                  <a16:creationId xmlns:a16="http://schemas.microsoft.com/office/drawing/2014/main" id="{BF93A977-841D-440D-947F-42777CDE5A5C}"/>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671" name="Freeform: Shape 670">
              <a:extLst>
                <a:ext uri="{FF2B5EF4-FFF2-40B4-BE49-F238E27FC236}">
                  <a16:creationId xmlns:a16="http://schemas.microsoft.com/office/drawing/2014/main" id="{3375E193-5754-4457-8090-762A4EA1F2F1}"/>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672" name="Freeform: Shape 671">
              <a:extLst>
                <a:ext uri="{FF2B5EF4-FFF2-40B4-BE49-F238E27FC236}">
                  <a16:creationId xmlns:a16="http://schemas.microsoft.com/office/drawing/2014/main" id="{EB4E9FA8-A0C0-4AB4-B1B6-233366A6742E}"/>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673" name="Freeform: Shape 672">
              <a:extLst>
                <a:ext uri="{FF2B5EF4-FFF2-40B4-BE49-F238E27FC236}">
                  <a16:creationId xmlns:a16="http://schemas.microsoft.com/office/drawing/2014/main" id="{4C7526F6-9DAE-47C7-839C-A047321A6A5E}"/>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674" name="Freeform: Shape 673">
              <a:extLst>
                <a:ext uri="{FF2B5EF4-FFF2-40B4-BE49-F238E27FC236}">
                  <a16:creationId xmlns:a16="http://schemas.microsoft.com/office/drawing/2014/main" id="{F7D30781-6960-4B16-95AC-DAABDF8B5E88}"/>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675" name="Freeform: Shape 674">
              <a:extLst>
                <a:ext uri="{FF2B5EF4-FFF2-40B4-BE49-F238E27FC236}">
                  <a16:creationId xmlns:a16="http://schemas.microsoft.com/office/drawing/2014/main" id="{5DE442B6-5395-4D17-92F1-368BCC72A8F4}"/>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676" name="Freeform: Shape 675">
              <a:extLst>
                <a:ext uri="{FF2B5EF4-FFF2-40B4-BE49-F238E27FC236}">
                  <a16:creationId xmlns:a16="http://schemas.microsoft.com/office/drawing/2014/main" id="{66545F96-36BD-48C0-926D-DE3BCA52C483}"/>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677" name="Freeform: Shape 676">
              <a:extLst>
                <a:ext uri="{FF2B5EF4-FFF2-40B4-BE49-F238E27FC236}">
                  <a16:creationId xmlns:a16="http://schemas.microsoft.com/office/drawing/2014/main" id="{2303B1EA-A9DF-43F1-B54E-DBEBAB2F8B09}"/>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678" name="Freeform: Shape 677">
              <a:extLst>
                <a:ext uri="{FF2B5EF4-FFF2-40B4-BE49-F238E27FC236}">
                  <a16:creationId xmlns:a16="http://schemas.microsoft.com/office/drawing/2014/main" id="{D4814122-A09F-41ED-8AC8-B917F09D4DEF}"/>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679" name="Freeform: Shape 678">
              <a:extLst>
                <a:ext uri="{FF2B5EF4-FFF2-40B4-BE49-F238E27FC236}">
                  <a16:creationId xmlns:a16="http://schemas.microsoft.com/office/drawing/2014/main" id="{06FCAD5B-81B2-4CBF-A666-CB3727C63341}"/>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680" name="Freeform: Shape 679">
              <a:extLst>
                <a:ext uri="{FF2B5EF4-FFF2-40B4-BE49-F238E27FC236}">
                  <a16:creationId xmlns:a16="http://schemas.microsoft.com/office/drawing/2014/main" id="{5364937E-3066-48AB-87DE-5988A51E93A2}"/>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681" name="Freeform: Shape 680">
              <a:extLst>
                <a:ext uri="{FF2B5EF4-FFF2-40B4-BE49-F238E27FC236}">
                  <a16:creationId xmlns:a16="http://schemas.microsoft.com/office/drawing/2014/main" id="{C2294C9B-FF81-431A-9394-E5699F7FE701}"/>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682" name="Freeform: Shape 681">
              <a:extLst>
                <a:ext uri="{FF2B5EF4-FFF2-40B4-BE49-F238E27FC236}">
                  <a16:creationId xmlns:a16="http://schemas.microsoft.com/office/drawing/2014/main" id="{F06ACDFD-5BC0-42EA-826B-7017BD15EB8B}"/>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683" name="Freeform: Shape 682">
              <a:extLst>
                <a:ext uri="{FF2B5EF4-FFF2-40B4-BE49-F238E27FC236}">
                  <a16:creationId xmlns:a16="http://schemas.microsoft.com/office/drawing/2014/main" id="{EFF40D46-D4F5-4821-9D76-BEBD177AA4A7}"/>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684" name="Freeform: Shape 683">
              <a:extLst>
                <a:ext uri="{FF2B5EF4-FFF2-40B4-BE49-F238E27FC236}">
                  <a16:creationId xmlns:a16="http://schemas.microsoft.com/office/drawing/2014/main" id="{56A744EB-3772-4ECF-AF88-C523DE279886}"/>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685" name="Freeform: Shape 684">
              <a:extLst>
                <a:ext uri="{FF2B5EF4-FFF2-40B4-BE49-F238E27FC236}">
                  <a16:creationId xmlns:a16="http://schemas.microsoft.com/office/drawing/2014/main" id="{06F080A0-28AE-4607-AC0F-432E797CC8F3}"/>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686" name="Freeform: Shape 685">
              <a:extLst>
                <a:ext uri="{FF2B5EF4-FFF2-40B4-BE49-F238E27FC236}">
                  <a16:creationId xmlns:a16="http://schemas.microsoft.com/office/drawing/2014/main" id="{3B82D3AA-3FEC-4838-8AD9-6025780BBF16}"/>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687" name="Freeform: Shape 686">
              <a:extLst>
                <a:ext uri="{FF2B5EF4-FFF2-40B4-BE49-F238E27FC236}">
                  <a16:creationId xmlns:a16="http://schemas.microsoft.com/office/drawing/2014/main" id="{67E71FD5-890F-45DD-9868-C166DFD2FB47}"/>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688" name="Freeform: Shape 687">
              <a:extLst>
                <a:ext uri="{FF2B5EF4-FFF2-40B4-BE49-F238E27FC236}">
                  <a16:creationId xmlns:a16="http://schemas.microsoft.com/office/drawing/2014/main" id="{B1DC4EEB-0E66-4FD1-8165-01FECA95AA00}"/>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689" name="Freeform: Shape 688">
              <a:extLst>
                <a:ext uri="{FF2B5EF4-FFF2-40B4-BE49-F238E27FC236}">
                  <a16:creationId xmlns:a16="http://schemas.microsoft.com/office/drawing/2014/main" id="{3183E6F0-EB9E-4601-9782-5DA383C5EB1D}"/>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690" name="Freeform: Shape 689">
              <a:extLst>
                <a:ext uri="{FF2B5EF4-FFF2-40B4-BE49-F238E27FC236}">
                  <a16:creationId xmlns:a16="http://schemas.microsoft.com/office/drawing/2014/main" id="{FAAFB180-22D8-4135-A4A6-52E21BE4B60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691" name="Freeform: Shape 690">
              <a:extLst>
                <a:ext uri="{FF2B5EF4-FFF2-40B4-BE49-F238E27FC236}">
                  <a16:creationId xmlns:a16="http://schemas.microsoft.com/office/drawing/2014/main" id="{4A0BB0EE-22B5-484F-8EB2-EE912B194772}"/>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692" name="Freeform: Shape 691">
              <a:extLst>
                <a:ext uri="{FF2B5EF4-FFF2-40B4-BE49-F238E27FC236}">
                  <a16:creationId xmlns:a16="http://schemas.microsoft.com/office/drawing/2014/main" id="{D08FEBFE-D631-4908-8A8E-391FC7E9B72F}"/>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693" name="Freeform: Shape 692">
              <a:extLst>
                <a:ext uri="{FF2B5EF4-FFF2-40B4-BE49-F238E27FC236}">
                  <a16:creationId xmlns:a16="http://schemas.microsoft.com/office/drawing/2014/main" id="{0C5F90B2-E8E7-4BA0-A45F-B20A9B4D3A63}"/>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694" name="Freeform: Shape 693">
              <a:extLst>
                <a:ext uri="{FF2B5EF4-FFF2-40B4-BE49-F238E27FC236}">
                  <a16:creationId xmlns:a16="http://schemas.microsoft.com/office/drawing/2014/main" id="{159CCDDF-647C-45B7-A57F-B30144C7860D}"/>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695" name="Freeform: Shape 694">
              <a:extLst>
                <a:ext uri="{FF2B5EF4-FFF2-40B4-BE49-F238E27FC236}">
                  <a16:creationId xmlns:a16="http://schemas.microsoft.com/office/drawing/2014/main" id="{8F5182F3-2B7D-4A56-810C-4B4B378FC932}"/>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nvGrpSpPr>
          <p:cNvPr id="3" name="Group 2">
            <a:extLst>
              <a:ext uri="{FF2B5EF4-FFF2-40B4-BE49-F238E27FC236}">
                <a16:creationId xmlns:a16="http://schemas.microsoft.com/office/drawing/2014/main" id="{E12E09A6-74FA-451D-A2C6-1746AF945DE3}"/>
              </a:ext>
            </a:extLst>
          </p:cNvPr>
          <p:cNvGrpSpPr/>
          <p:nvPr/>
        </p:nvGrpSpPr>
        <p:grpSpPr>
          <a:xfrm>
            <a:off x="7868562" y="2234959"/>
            <a:ext cx="3787480" cy="2994693"/>
            <a:chOff x="7338914" y="2546752"/>
            <a:chExt cx="4709648" cy="3723835"/>
          </a:xfrm>
        </p:grpSpPr>
        <p:grpSp>
          <p:nvGrpSpPr>
            <p:cNvPr id="696" name="Group 695">
              <a:extLst>
                <a:ext uri="{FF2B5EF4-FFF2-40B4-BE49-F238E27FC236}">
                  <a16:creationId xmlns:a16="http://schemas.microsoft.com/office/drawing/2014/main" id="{96207FED-382D-478A-AB0E-D1A9F35F8779}"/>
                </a:ext>
              </a:extLst>
            </p:cNvPr>
            <p:cNvGrpSpPr/>
            <p:nvPr/>
          </p:nvGrpSpPr>
          <p:grpSpPr>
            <a:xfrm>
              <a:off x="7338914" y="2546752"/>
              <a:ext cx="4709648" cy="3723835"/>
              <a:chOff x="2228055" y="1971102"/>
              <a:chExt cx="4575969" cy="3618138"/>
            </a:xfrm>
          </p:grpSpPr>
          <p:sp>
            <p:nvSpPr>
              <p:cNvPr id="697" name="Freeform 18">
                <a:extLst>
                  <a:ext uri="{FF2B5EF4-FFF2-40B4-BE49-F238E27FC236}">
                    <a16:creationId xmlns:a16="http://schemas.microsoft.com/office/drawing/2014/main" id="{E32B7BBE-2267-4F81-996E-066674EA9546}"/>
                  </a:ext>
                </a:extLst>
              </p:cNvPr>
              <p:cNvSpPr>
                <a:spLocks/>
              </p:cNvSpPr>
              <p:nvPr/>
            </p:nvSpPr>
            <p:spPr bwMode="auto">
              <a:xfrm>
                <a:off x="2228055" y="1971102"/>
                <a:ext cx="3243960" cy="3618138"/>
              </a:xfrm>
              <a:custGeom>
                <a:avLst/>
                <a:gdLst/>
                <a:ahLst/>
                <a:cxnLst/>
                <a:rect l="l" t="t" r="r" b="b"/>
                <a:pathLst>
                  <a:path w="3243960" h="3618138">
                    <a:moveTo>
                      <a:pt x="1764407" y="0"/>
                    </a:moveTo>
                    <a:lnTo>
                      <a:pt x="1913381" y="1203"/>
                    </a:lnTo>
                    <a:lnTo>
                      <a:pt x="2053042" y="12022"/>
                    </a:lnTo>
                    <a:lnTo>
                      <a:pt x="2185723" y="30056"/>
                    </a:lnTo>
                    <a:lnTo>
                      <a:pt x="2312583" y="56506"/>
                    </a:lnTo>
                    <a:lnTo>
                      <a:pt x="2433624" y="88967"/>
                    </a:lnTo>
                    <a:lnTo>
                      <a:pt x="2545354" y="131046"/>
                    </a:lnTo>
                    <a:lnTo>
                      <a:pt x="2653593" y="176731"/>
                    </a:lnTo>
                    <a:lnTo>
                      <a:pt x="2752521" y="230833"/>
                    </a:lnTo>
                    <a:lnTo>
                      <a:pt x="2763561" y="238103"/>
                    </a:lnTo>
                    <a:lnTo>
                      <a:pt x="2764776" y="236609"/>
                    </a:lnTo>
                    <a:cubicBezTo>
                      <a:pt x="3318761" y="687035"/>
                      <a:pt x="3404939" y="1500322"/>
                      <a:pt x="2957653" y="2056846"/>
                    </a:cubicBezTo>
                    <a:lnTo>
                      <a:pt x="2794867" y="1926012"/>
                    </a:lnTo>
                    <a:cubicBezTo>
                      <a:pt x="3170184" y="1459033"/>
                      <a:pt x="3097872" y="776605"/>
                      <a:pt x="2633024" y="398652"/>
                    </a:cubicBezTo>
                    <a:lnTo>
                      <a:pt x="2635535" y="395564"/>
                    </a:lnTo>
                    <a:cubicBezTo>
                      <a:pt x="2458856" y="294299"/>
                      <a:pt x="2250796" y="159602"/>
                      <a:pt x="1912553" y="162771"/>
                    </a:cubicBezTo>
                    <a:cubicBezTo>
                      <a:pt x="1018501" y="171149"/>
                      <a:pt x="651082" y="745769"/>
                      <a:pt x="651082" y="1464934"/>
                    </a:cubicBezTo>
                    <a:cubicBezTo>
                      <a:pt x="651082" y="2065638"/>
                      <a:pt x="1045124" y="2571338"/>
                      <a:pt x="1581345" y="2720212"/>
                    </a:cubicBezTo>
                    <a:cubicBezTo>
                      <a:pt x="2189761" y="2865156"/>
                      <a:pt x="2916596" y="3085457"/>
                      <a:pt x="3019039" y="3381117"/>
                    </a:cubicBezTo>
                    <a:lnTo>
                      <a:pt x="3030682" y="3420409"/>
                    </a:lnTo>
                    <a:lnTo>
                      <a:pt x="3049304" y="3486532"/>
                    </a:lnTo>
                    <a:lnTo>
                      <a:pt x="3067926" y="3553859"/>
                    </a:lnTo>
                    <a:lnTo>
                      <a:pt x="3088874" y="3615173"/>
                    </a:lnTo>
                    <a:lnTo>
                      <a:pt x="3090086" y="3618138"/>
                    </a:lnTo>
                    <a:lnTo>
                      <a:pt x="1487028" y="3618138"/>
                    </a:lnTo>
                    <a:lnTo>
                      <a:pt x="1482754" y="3594736"/>
                    </a:lnTo>
                    <a:lnTo>
                      <a:pt x="1471115" y="3529813"/>
                    </a:lnTo>
                    <a:lnTo>
                      <a:pt x="1458312" y="3466094"/>
                    </a:lnTo>
                    <a:lnTo>
                      <a:pt x="1443182" y="3404780"/>
                    </a:lnTo>
                    <a:lnTo>
                      <a:pt x="1428052" y="3345869"/>
                    </a:lnTo>
                    <a:lnTo>
                      <a:pt x="1409430" y="3294173"/>
                    </a:lnTo>
                    <a:lnTo>
                      <a:pt x="1389645" y="3249689"/>
                    </a:lnTo>
                    <a:lnTo>
                      <a:pt x="1368696" y="3214824"/>
                    </a:lnTo>
                    <a:lnTo>
                      <a:pt x="1345419" y="3193183"/>
                    </a:lnTo>
                    <a:lnTo>
                      <a:pt x="1319814" y="3182363"/>
                    </a:lnTo>
                    <a:lnTo>
                      <a:pt x="1290717" y="3177554"/>
                    </a:lnTo>
                    <a:lnTo>
                      <a:pt x="1256965" y="3179958"/>
                    </a:lnTo>
                    <a:lnTo>
                      <a:pt x="1223213" y="3184767"/>
                    </a:lnTo>
                    <a:lnTo>
                      <a:pt x="1191790" y="3193183"/>
                    </a:lnTo>
                    <a:lnTo>
                      <a:pt x="1161529" y="3201598"/>
                    </a:lnTo>
                    <a:lnTo>
                      <a:pt x="1133597" y="3210015"/>
                    </a:lnTo>
                    <a:lnTo>
                      <a:pt x="1112647" y="3217228"/>
                    </a:lnTo>
                    <a:lnTo>
                      <a:pt x="1062602" y="3234059"/>
                    </a:lnTo>
                    <a:lnTo>
                      <a:pt x="1005573" y="3249689"/>
                    </a:lnTo>
                    <a:lnTo>
                      <a:pt x="941560" y="3262914"/>
                    </a:lnTo>
                    <a:lnTo>
                      <a:pt x="874056" y="3271330"/>
                    </a:lnTo>
                    <a:lnTo>
                      <a:pt x="806552" y="3278543"/>
                    </a:lnTo>
                    <a:lnTo>
                      <a:pt x="737886" y="3280948"/>
                    </a:lnTo>
                    <a:lnTo>
                      <a:pt x="672709" y="3276139"/>
                    </a:lnTo>
                    <a:lnTo>
                      <a:pt x="611025" y="3265318"/>
                    </a:lnTo>
                    <a:lnTo>
                      <a:pt x="577273" y="3256902"/>
                    </a:lnTo>
                    <a:lnTo>
                      <a:pt x="543521" y="3241274"/>
                    </a:lnTo>
                    <a:lnTo>
                      <a:pt x="509769" y="3223240"/>
                    </a:lnTo>
                    <a:lnTo>
                      <a:pt x="480674" y="3201598"/>
                    </a:lnTo>
                    <a:lnTo>
                      <a:pt x="450413" y="3175149"/>
                    </a:lnTo>
                    <a:lnTo>
                      <a:pt x="427136" y="3147498"/>
                    </a:lnTo>
                    <a:lnTo>
                      <a:pt x="410841" y="3112633"/>
                    </a:lnTo>
                    <a:lnTo>
                      <a:pt x="398039" y="3072958"/>
                    </a:lnTo>
                    <a:lnTo>
                      <a:pt x="393384" y="3029676"/>
                    </a:lnTo>
                    <a:lnTo>
                      <a:pt x="398039" y="2981586"/>
                    </a:lnTo>
                    <a:lnTo>
                      <a:pt x="403859" y="2947924"/>
                    </a:lnTo>
                    <a:lnTo>
                      <a:pt x="412006" y="2910653"/>
                    </a:lnTo>
                    <a:lnTo>
                      <a:pt x="421316" y="2872182"/>
                    </a:lnTo>
                    <a:lnTo>
                      <a:pt x="424808" y="2834911"/>
                    </a:lnTo>
                    <a:lnTo>
                      <a:pt x="424808" y="2795237"/>
                    </a:lnTo>
                    <a:lnTo>
                      <a:pt x="414333" y="2760372"/>
                    </a:lnTo>
                    <a:lnTo>
                      <a:pt x="403859" y="2741136"/>
                    </a:lnTo>
                    <a:lnTo>
                      <a:pt x="385236" y="2723102"/>
                    </a:lnTo>
                    <a:lnTo>
                      <a:pt x="365452" y="2709877"/>
                    </a:lnTo>
                    <a:lnTo>
                      <a:pt x="344502" y="2699057"/>
                    </a:lnTo>
                    <a:lnTo>
                      <a:pt x="323552" y="2683427"/>
                    </a:lnTo>
                    <a:lnTo>
                      <a:pt x="307259" y="2666596"/>
                    </a:lnTo>
                    <a:lnTo>
                      <a:pt x="294455" y="2644956"/>
                    </a:lnTo>
                    <a:lnTo>
                      <a:pt x="289800" y="2620911"/>
                    </a:lnTo>
                    <a:lnTo>
                      <a:pt x="292128" y="2596866"/>
                    </a:lnTo>
                    <a:lnTo>
                      <a:pt x="300275" y="2574023"/>
                    </a:lnTo>
                    <a:lnTo>
                      <a:pt x="310750" y="2554786"/>
                    </a:lnTo>
                    <a:lnTo>
                      <a:pt x="317733" y="2535551"/>
                    </a:lnTo>
                    <a:lnTo>
                      <a:pt x="283982" y="2511505"/>
                    </a:lnTo>
                    <a:lnTo>
                      <a:pt x="260703" y="2487461"/>
                    </a:lnTo>
                    <a:lnTo>
                      <a:pt x="247901" y="2463416"/>
                    </a:lnTo>
                    <a:lnTo>
                      <a:pt x="245574" y="2436966"/>
                    </a:lnTo>
                    <a:lnTo>
                      <a:pt x="249066" y="2412922"/>
                    </a:lnTo>
                    <a:lnTo>
                      <a:pt x="258376" y="2386471"/>
                    </a:lnTo>
                    <a:lnTo>
                      <a:pt x="271178" y="2360023"/>
                    </a:lnTo>
                    <a:lnTo>
                      <a:pt x="285145" y="2333572"/>
                    </a:lnTo>
                    <a:lnTo>
                      <a:pt x="297948" y="2305921"/>
                    </a:lnTo>
                    <a:lnTo>
                      <a:pt x="310750" y="2279471"/>
                    </a:lnTo>
                    <a:lnTo>
                      <a:pt x="317733" y="2250617"/>
                    </a:lnTo>
                    <a:lnTo>
                      <a:pt x="294455" y="2228976"/>
                    </a:lnTo>
                    <a:lnTo>
                      <a:pt x="261868" y="2212145"/>
                    </a:lnTo>
                    <a:lnTo>
                      <a:pt x="225789" y="2196515"/>
                    </a:lnTo>
                    <a:lnTo>
                      <a:pt x="188545" y="2183290"/>
                    </a:lnTo>
                    <a:lnTo>
                      <a:pt x="150138" y="2170066"/>
                    </a:lnTo>
                    <a:lnTo>
                      <a:pt x="111731" y="2156841"/>
                    </a:lnTo>
                    <a:lnTo>
                      <a:pt x="75651" y="2141212"/>
                    </a:lnTo>
                    <a:lnTo>
                      <a:pt x="46554" y="2124381"/>
                    </a:lnTo>
                    <a:lnTo>
                      <a:pt x="20950" y="2100335"/>
                    </a:lnTo>
                    <a:lnTo>
                      <a:pt x="5820" y="2071482"/>
                    </a:lnTo>
                    <a:lnTo>
                      <a:pt x="0" y="2041425"/>
                    </a:lnTo>
                    <a:lnTo>
                      <a:pt x="4656" y="2012571"/>
                    </a:lnTo>
                    <a:lnTo>
                      <a:pt x="15130" y="1986122"/>
                    </a:lnTo>
                    <a:lnTo>
                      <a:pt x="31424" y="1964481"/>
                    </a:lnTo>
                    <a:lnTo>
                      <a:pt x="51209" y="1942841"/>
                    </a:lnTo>
                    <a:lnTo>
                      <a:pt x="69831" y="1924807"/>
                    </a:lnTo>
                    <a:lnTo>
                      <a:pt x="84961" y="1910380"/>
                    </a:lnTo>
                    <a:lnTo>
                      <a:pt x="129188" y="1857481"/>
                    </a:lnTo>
                    <a:lnTo>
                      <a:pt x="175742" y="1809391"/>
                    </a:lnTo>
                    <a:lnTo>
                      <a:pt x="222297" y="1761301"/>
                    </a:lnTo>
                    <a:lnTo>
                      <a:pt x="266523" y="1708402"/>
                    </a:lnTo>
                    <a:lnTo>
                      <a:pt x="308423" y="1656704"/>
                    </a:lnTo>
                    <a:lnTo>
                      <a:pt x="346829" y="1597795"/>
                    </a:lnTo>
                    <a:lnTo>
                      <a:pt x="378254" y="1534075"/>
                    </a:lnTo>
                    <a:lnTo>
                      <a:pt x="395711" y="1481176"/>
                    </a:lnTo>
                    <a:lnTo>
                      <a:pt x="401531" y="1429479"/>
                    </a:lnTo>
                    <a:lnTo>
                      <a:pt x="401531" y="1374175"/>
                    </a:lnTo>
                    <a:cubicBezTo>
                      <a:pt x="401143" y="1354538"/>
                      <a:pt x="400754" y="1334901"/>
                      <a:pt x="400367" y="1315264"/>
                    </a:cubicBezTo>
                    <a:lnTo>
                      <a:pt x="398039" y="1256355"/>
                    </a:lnTo>
                    <a:lnTo>
                      <a:pt x="400367" y="1192635"/>
                    </a:lnTo>
                    <a:lnTo>
                      <a:pt x="406186" y="1125309"/>
                    </a:lnTo>
                    <a:lnTo>
                      <a:pt x="471362" y="847589"/>
                    </a:lnTo>
                    <a:lnTo>
                      <a:pt x="512097" y="746600"/>
                    </a:lnTo>
                    <a:lnTo>
                      <a:pt x="560979" y="652824"/>
                    </a:lnTo>
                    <a:lnTo>
                      <a:pt x="618008" y="565059"/>
                    </a:lnTo>
                    <a:lnTo>
                      <a:pt x="683184" y="482103"/>
                    </a:lnTo>
                    <a:lnTo>
                      <a:pt x="755343" y="406361"/>
                    </a:lnTo>
                    <a:lnTo>
                      <a:pt x="833322" y="336631"/>
                    </a:lnTo>
                    <a:lnTo>
                      <a:pt x="918283" y="272912"/>
                    </a:lnTo>
                    <a:lnTo>
                      <a:pt x="1006736" y="216405"/>
                    </a:lnTo>
                    <a:lnTo>
                      <a:pt x="1102172" y="165911"/>
                    </a:lnTo>
                    <a:lnTo>
                      <a:pt x="1199936" y="123832"/>
                    </a:lnTo>
                    <a:lnTo>
                      <a:pt x="1298864" y="86563"/>
                    </a:lnTo>
                    <a:lnTo>
                      <a:pt x="1631727" y="1082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1" dirty="0"/>
              </a:p>
            </p:txBody>
          </p:sp>
          <p:grpSp>
            <p:nvGrpSpPr>
              <p:cNvPr id="698" name="Group 697">
                <a:extLst>
                  <a:ext uri="{FF2B5EF4-FFF2-40B4-BE49-F238E27FC236}">
                    <a16:creationId xmlns:a16="http://schemas.microsoft.com/office/drawing/2014/main" id="{11F3F9D7-B763-45E0-84C5-EEEBF0DAEDF1}"/>
                  </a:ext>
                </a:extLst>
              </p:cNvPr>
              <p:cNvGrpSpPr/>
              <p:nvPr/>
            </p:nvGrpSpPr>
            <p:grpSpPr>
              <a:xfrm>
                <a:off x="4023554" y="4019367"/>
                <a:ext cx="1008112" cy="734938"/>
                <a:chOff x="3509379" y="4293096"/>
                <a:chExt cx="1008112" cy="734938"/>
              </a:xfrm>
            </p:grpSpPr>
            <p:sp>
              <p:nvSpPr>
                <p:cNvPr id="700" name="Rounded Rectangle 10">
                  <a:extLst>
                    <a:ext uri="{FF2B5EF4-FFF2-40B4-BE49-F238E27FC236}">
                      <a16:creationId xmlns:a16="http://schemas.microsoft.com/office/drawing/2014/main" id="{EF6E9D8B-502B-4E68-A98E-CFC135CC70A6}"/>
                    </a:ext>
                  </a:extLst>
                </p:cNvPr>
                <p:cNvSpPr/>
                <p:nvPr/>
              </p:nvSpPr>
              <p:spPr>
                <a:xfrm>
                  <a:off x="3509379" y="4293096"/>
                  <a:ext cx="1008112" cy="180000"/>
                </a:xfrm>
                <a:prstGeom prst="roundRect">
                  <a:avLst>
                    <a:gd name="adj" fmla="val 50000"/>
                  </a:avLst>
                </a:pr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1" name="Rounded Rectangle 13">
                  <a:extLst>
                    <a:ext uri="{FF2B5EF4-FFF2-40B4-BE49-F238E27FC236}">
                      <a16:creationId xmlns:a16="http://schemas.microsoft.com/office/drawing/2014/main" id="{9A73CD40-9092-46C6-8CA1-B614AD3F56BD}"/>
                    </a:ext>
                  </a:extLst>
                </p:cNvPr>
                <p:cNvSpPr/>
                <p:nvPr/>
              </p:nvSpPr>
              <p:spPr>
                <a:xfrm>
                  <a:off x="3581435" y="4537695"/>
                  <a:ext cx="864000" cy="180000"/>
                </a:xfrm>
                <a:prstGeom prst="roundRect">
                  <a:avLst>
                    <a:gd name="adj" fmla="val 50000"/>
                  </a:avLst>
                </a:pr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2" name="Chord 701">
                  <a:extLst>
                    <a:ext uri="{FF2B5EF4-FFF2-40B4-BE49-F238E27FC236}">
                      <a16:creationId xmlns:a16="http://schemas.microsoft.com/office/drawing/2014/main" id="{3A695BEE-66E9-4185-A655-F18A2E0C2E49}"/>
                    </a:ext>
                  </a:extLst>
                </p:cNvPr>
                <p:cNvSpPr/>
                <p:nvPr/>
              </p:nvSpPr>
              <p:spPr>
                <a:xfrm>
                  <a:off x="3766973" y="4535109"/>
                  <a:ext cx="492925" cy="492925"/>
                </a:xfrm>
                <a:prstGeom prst="chord">
                  <a:avLst>
                    <a:gd name="adj1" fmla="val 21471232"/>
                    <a:gd name="adj2" fmla="val 10878117"/>
                  </a:avLst>
                </a:pr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699" name="Freeform 18">
                <a:extLst>
                  <a:ext uri="{FF2B5EF4-FFF2-40B4-BE49-F238E27FC236}">
                    <a16:creationId xmlns:a16="http://schemas.microsoft.com/office/drawing/2014/main" id="{D1E88020-9CFA-41EB-846C-E7970894C181}"/>
                  </a:ext>
                </a:extLst>
              </p:cNvPr>
              <p:cNvSpPr>
                <a:spLocks/>
              </p:cNvSpPr>
              <p:nvPr/>
            </p:nvSpPr>
            <p:spPr bwMode="auto">
              <a:xfrm flipH="1">
                <a:off x="3560064" y="1971102"/>
                <a:ext cx="3243960" cy="3618138"/>
              </a:xfrm>
              <a:custGeom>
                <a:avLst/>
                <a:gdLst/>
                <a:ahLst/>
                <a:cxnLst/>
                <a:rect l="l" t="t" r="r" b="b"/>
                <a:pathLst>
                  <a:path w="3243960" h="3618138">
                    <a:moveTo>
                      <a:pt x="1764407" y="0"/>
                    </a:moveTo>
                    <a:lnTo>
                      <a:pt x="1631727" y="10821"/>
                    </a:lnTo>
                    <a:lnTo>
                      <a:pt x="1298864" y="86563"/>
                    </a:lnTo>
                    <a:lnTo>
                      <a:pt x="1199936" y="123832"/>
                    </a:lnTo>
                    <a:lnTo>
                      <a:pt x="1102172" y="165911"/>
                    </a:lnTo>
                    <a:lnTo>
                      <a:pt x="1006736" y="216405"/>
                    </a:lnTo>
                    <a:lnTo>
                      <a:pt x="918283" y="272912"/>
                    </a:lnTo>
                    <a:lnTo>
                      <a:pt x="833322" y="336631"/>
                    </a:lnTo>
                    <a:lnTo>
                      <a:pt x="755343" y="406361"/>
                    </a:lnTo>
                    <a:lnTo>
                      <a:pt x="683184" y="482103"/>
                    </a:lnTo>
                    <a:lnTo>
                      <a:pt x="618008" y="565059"/>
                    </a:lnTo>
                    <a:lnTo>
                      <a:pt x="560979" y="652824"/>
                    </a:lnTo>
                    <a:lnTo>
                      <a:pt x="512097" y="746600"/>
                    </a:lnTo>
                    <a:lnTo>
                      <a:pt x="471362" y="847589"/>
                    </a:lnTo>
                    <a:lnTo>
                      <a:pt x="406186" y="1125309"/>
                    </a:lnTo>
                    <a:lnTo>
                      <a:pt x="400367" y="1192635"/>
                    </a:lnTo>
                    <a:lnTo>
                      <a:pt x="398039" y="1256355"/>
                    </a:lnTo>
                    <a:lnTo>
                      <a:pt x="400367" y="1315264"/>
                    </a:lnTo>
                    <a:cubicBezTo>
                      <a:pt x="400754" y="1334901"/>
                      <a:pt x="401143" y="1354538"/>
                      <a:pt x="401531" y="1374175"/>
                    </a:cubicBezTo>
                    <a:lnTo>
                      <a:pt x="401531" y="1429479"/>
                    </a:lnTo>
                    <a:lnTo>
                      <a:pt x="395711" y="1481176"/>
                    </a:lnTo>
                    <a:lnTo>
                      <a:pt x="378254" y="1534075"/>
                    </a:lnTo>
                    <a:lnTo>
                      <a:pt x="346829" y="1597795"/>
                    </a:lnTo>
                    <a:lnTo>
                      <a:pt x="308423" y="1656704"/>
                    </a:lnTo>
                    <a:lnTo>
                      <a:pt x="266523" y="1708402"/>
                    </a:lnTo>
                    <a:lnTo>
                      <a:pt x="222297" y="1761301"/>
                    </a:lnTo>
                    <a:lnTo>
                      <a:pt x="175742" y="1809391"/>
                    </a:lnTo>
                    <a:lnTo>
                      <a:pt x="129188" y="1857481"/>
                    </a:lnTo>
                    <a:lnTo>
                      <a:pt x="84961" y="1910380"/>
                    </a:lnTo>
                    <a:lnTo>
                      <a:pt x="69831" y="1924807"/>
                    </a:lnTo>
                    <a:lnTo>
                      <a:pt x="51209" y="1942841"/>
                    </a:lnTo>
                    <a:lnTo>
                      <a:pt x="31424" y="1964481"/>
                    </a:lnTo>
                    <a:lnTo>
                      <a:pt x="15130" y="1986122"/>
                    </a:lnTo>
                    <a:lnTo>
                      <a:pt x="4656" y="2012571"/>
                    </a:lnTo>
                    <a:lnTo>
                      <a:pt x="0" y="2041425"/>
                    </a:lnTo>
                    <a:lnTo>
                      <a:pt x="5820" y="2071482"/>
                    </a:lnTo>
                    <a:lnTo>
                      <a:pt x="20950" y="2100335"/>
                    </a:lnTo>
                    <a:lnTo>
                      <a:pt x="46554" y="2124381"/>
                    </a:lnTo>
                    <a:lnTo>
                      <a:pt x="75651" y="2141212"/>
                    </a:lnTo>
                    <a:lnTo>
                      <a:pt x="111731" y="2156841"/>
                    </a:lnTo>
                    <a:lnTo>
                      <a:pt x="150138" y="2170066"/>
                    </a:lnTo>
                    <a:lnTo>
                      <a:pt x="188545" y="2183290"/>
                    </a:lnTo>
                    <a:lnTo>
                      <a:pt x="225789" y="2196515"/>
                    </a:lnTo>
                    <a:lnTo>
                      <a:pt x="261868" y="2212145"/>
                    </a:lnTo>
                    <a:lnTo>
                      <a:pt x="294455" y="2228976"/>
                    </a:lnTo>
                    <a:lnTo>
                      <a:pt x="317733" y="2250617"/>
                    </a:lnTo>
                    <a:lnTo>
                      <a:pt x="310750" y="2279471"/>
                    </a:lnTo>
                    <a:lnTo>
                      <a:pt x="297948" y="2305921"/>
                    </a:lnTo>
                    <a:lnTo>
                      <a:pt x="285145" y="2333572"/>
                    </a:lnTo>
                    <a:lnTo>
                      <a:pt x="271178" y="2360023"/>
                    </a:lnTo>
                    <a:lnTo>
                      <a:pt x="258376" y="2386471"/>
                    </a:lnTo>
                    <a:lnTo>
                      <a:pt x="249066" y="2412922"/>
                    </a:lnTo>
                    <a:lnTo>
                      <a:pt x="245574" y="2436966"/>
                    </a:lnTo>
                    <a:lnTo>
                      <a:pt x="247901" y="2463416"/>
                    </a:lnTo>
                    <a:lnTo>
                      <a:pt x="260703" y="2487461"/>
                    </a:lnTo>
                    <a:lnTo>
                      <a:pt x="283982" y="2511505"/>
                    </a:lnTo>
                    <a:lnTo>
                      <a:pt x="317733" y="2535551"/>
                    </a:lnTo>
                    <a:lnTo>
                      <a:pt x="310750" y="2554786"/>
                    </a:lnTo>
                    <a:lnTo>
                      <a:pt x="300275" y="2574023"/>
                    </a:lnTo>
                    <a:lnTo>
                      <a:pt x="292128" y="2596866"/>
                    </a:lnTo>
                    <a:lnTo>
                      <a:pt x="289800" y="2620911"/>
                    </a:lnTo>
                    <a:lnTo>
                      <a:pt x="294455" y="2644956"/>
                    </a:lnTo>
                    <a:lnTo>
                      <a:pt x="307259" y="2666596"/>
                    </a:lnTo>
                    <a:lnTo>
                      <a:pt x="323552" y="2683427"/>
                    </a:lnTo>
                    <a:lnTo>
                      <a:pt x="344502" y="2699057"/>
                    </a:lnTo>
                    <a:lnTo>
                      <a:pt x="365452" y="2709877"/>
                    </a:lnTo>
                    <a:lnTo>
                      <a:pt x="385236" y="2723102"/>
                    </a:lnTo>
                    <a:lnTo>
                      <a:pt x="403859" y="2741136"/>
                    </a:lnTo>
                    <a:lnTo>
                      <a:pt x="414333" y="2760372"/>
                    </a:lnTo>
                    <a:lnTo>
                      <a:pt x="424808" y="2795237"/>
                    </a:lnTo>
                    <a:lnTo>
                      <a:pt x="424808" y="2834911"/>
                    </a:lnTo>
                    <a:lnTo>
                      <a:pt x="421316" y="2872182"/>
                    </a:lnTo>
                    <a:lnTo>
                      <a:pt x="412006" y="2910653"/>
                    </a:lnTo>
                    <a:lnTo>
                      <a:pt x="403859" y="2947924"/>
                    </a:lnTo>
                    <a:lnTo>
                      <a:pt x="398039" y="2981586"/>
                    </a:lnTo>
                    <a:lnTo>
                      <a:pt x="393384" y="3029676"/>
                    </a:lnTo>
                    <a:lnTo>
                      <a:pt x="398039" y="3072958"/>
                    </a:lnTo>
                    <a:lnTo>
                      <a:pt x="410841" y="3112633"/>
                    </a:lnTo>
                    <a:lnTo>
                      <a:pt x="427136" y="3147498"/>
                    </a:lnTo>
                    <a:lnTo>
                      <a:pt x="450413" y="3175149"/>
                    </a:lnTo>
                    <a:lnTo>
                      <a:pt x="480674" y="3201598"/>
                    </a:lnTo>
                    <a:lnTo>
                      <a:pt x="509769" y="3223240"/>
                    </a:lnTo>
                    <a:lnTo>
                      <a:pt x="543521" y="3241274"/>
                    </a:lnTo>
                    <a:lnTo>
                      <a:pt x="577273" y="3256902"/>
                    </a:lnTo>
                    <a:lnTo>
                      <a:pt x="611025" y="3265318"/>
                    </a:lnTo>
                    <a:lnTo>
                      <a:pt x="672709" y="3276139"/>
                    </a:lnTo>
                    <a:lnTo>
                      <a:pt x="737886" y="3280948"/>
                    </a:lnTo>
                    <a:lnTo>
                      <a:pt x="806552" y="3278543"/>
                    </a:lnTo>
                    <a:lnTo>
                      <a:pt x="874056" y="3271330"/>
                    </a:lnTo>
                    <a:lnTo>
                      <a:pt x="941560" y="3262914"/>
                    </a:lnTo>
                    <a:lnTo>
                      <a:pt x="1005573" y="3249689"/>
                    </a:lnTo>
                    <a:lnTo>
                      <a:pt x="1062602" y="3234059"/>
                    </a:lnTo>
                    <a:lnTo>
                      <a:pt x="1112647" y="3217228"/>
                    </a:lnTo>
                    <a:lnTo>
                      <a:pt x="1133597" y="3210015"/>
                    </a:lnTo>
                    <a:lnTo>
                      <a:pt x="1161529" y="3201598"/>
                    </a:lnTo>
                    <a:lnTo>
                      <a:pt x="1191790" y="3193183"/>
                    </a:lnTo>
                    <a:lnTo>
                      <a:pt x="1223213" y="3184767"/>
                    </a:lnTo>
                    <a:lnTo>
                      <a:pt x="1256965" y="3179958"/>
                    </a:lnTo>
                    <a:lnTo>
                      <a:pt x="1290717" y="3177554"/>
                    </a:lnTo>
                    <a:lnTo>
                      <a:pt x="1319814" y="3182363"/>
                    </a:lnTo>
                    <a:lnTo>
                      <a:pt x="1345419" y="3193183"/>
                    </a:lnTo>
                    <a:lnTo>
                      <a:pt x="1368696" y="3214824"/>
                    </a:lnTo>
                    <a:lnTo>
                      <a:pt x="1389645" y="3249689"/>
                    </a:lnTo>
                    <a:lnTo>
                      <a:pt x="1409430" y="3294173"/>
                    </a:lnTo>
                    <a:lnTo>
                      <a:pt x="1428052" y="3345869"/>
                    </a:lnTo>
                    <a:lnTo>
                      <a:pt x="1443182" y="3404780"/>
                    </a:lnTo>
                    <a:lnTo>
                      <a:pt x="1458312" y="3466094"/>
                    </a:lnTo>
                    <a:lnTo>
                      <a:pt x="1471115" y="3529813"/>
                    </a:lnTo>
                    <a:lnTo>
                      <a:pt x="1482754" y="3594736"/>
                    </a:lnTo>
                    <a:lnTo>
                      <a:pt x="1487029" y="3618138"/>
                    </a:lnTo>
                    <a:lnTo>
                      <a:pt x="3090086" y="3618138"/>
                    </a:lnTo>
                    <a:lnTo>
                      <a:pt x="3088874" y="3615173"/>
                    </a:lnTo>
                    <a:lnTo>
                      <a:pt x="3067926" y="3553859"/>
                    </a:lnTo>
                    <a:lnTo>
                      <a:pt x="3049304" y="3486532"/>
                    </a:lnTo>
                    <a:lnTo>
                      <a:pt x="3030682" y="3420409"/>
                    </a:lnTo>
                    <a:lnTo>
                      <a:pt x="3019039" y="3381117"/>
                    </a:lnTo>
                    <a:cubicBezTo>
                      <a:pt x="2916596" y="3085457"/>
                      <a:pt x="2189761" y="2865156"/>
                      <a:pt x="1581345" y="2720212"/>
                    </a:cubicBezTo>
                    <a:cubicBezTo>
                      <a:pt x="1045124" y="2571338"/>
                      <a:pt x="651082" y="2065638"/>
                      <a:pt x="651082" y="1464934"/>
                    </a:cubicBezTo>
                    <a:cubicBezTo>
                      <a:pt x="651082" y="745769"/>
                      <a:pt x="1018501" y="171149"/>
                      <a:pt x="1912553" y="162771"/>
                    </a:cubicBezTo>
                    <a:cubicBezTo>
                      <a:pt x="2250796" y="159602"/>
                      <a:pt x="2458856" y="294299"/>
                      <a:pt x="2635535" y="395564"/>
                    </a:cubicBezTo>
                    <a:lnTo>
                      <a:pt x="2633024" y="398652"/>
                    </a:lnTo>
                    <a:cubicBezTo>
                      <a:pt x="3097872" y="776605"/>
                      <a:pt x="3170184" y="1459033"/>
                      <a:pt x="2794867" y="1926012"/>
                    </a:cubicBezTo>
                    <a:lnTo>
                      <a:pt x="2957653" y="2056846"/>
                    </a:lnTo>
                    <a:cubicBezTo>
                      <a:pt x="3404939" y="1500322"/>
                      <a:pt x="3318761" y="687035"/>
                      <a:pt x="2764776" y="236609"/>
                    </a:cubicBezTo>
                    <a:lnTo>
                      <a:pt x="2763561" y="238103"/>
                    </a:lnTo>
                    <a:lnTo>
                      <a:pt x="2752521" y="230833"/>
                    </a:lnTo>
                    <a:lnTo>
                      <a:pt x="2653593" y="176731"/>
                    </a:lnTo>
                    <a:lnTo>
                      <a:pt x="2545354" y="131046"/>
                    </a:lnTo>
                    <a:lnTo>
                      <a:pt x="2433624" y="88967"/>
                    </a:lnTo>
                    <a:lnTo>
                      <a:pt x="2312583" y="56506"/>
                    </a:lnTo>
                    <a:lnTo>
                      <a:pt x="2185723" y="30056"/>
                    </a:lnTo>
                    <a:lnTo>
                      <a:pt x="2053042" y="12022"/>
                    </a:lnTo>
                    <a:lnTo>
                      <a:pt x="1913381" y="1203"/>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sz="2701" dirty="0"/>
              </a:p>
            </p:txBody>
          </p:sp>
        </p:grpSp>
        <p:grpSp>
          <p:nvGrpSpPr>
            <p:cNvPr id="703" name="Graphic 33">
              <a:extLst>
                <a:ext uri="{FF2B5EF4-FFF2-40B4-BE49-F238E27FC236}">
                  <a16:creationId xmlns:a16="http://schemas.microsoft.com/office/drawing/2014/main" id="{A22B21EC-AEFA-41D4-BB16-3CBAA6918559}"/>
                </a:ext>
              </a:extLst>
            </p:cNvPr>
            <p:cNvGrpSpPr/>
            <p:nvPr/>
          </p:nvGrpSpPr>
          <p:grpSpPr>
            <a:xfrm>
              <a:off x="9006169" y="3160685"/>
              <a:ext cx="1373029" cy="1269683"/>
              <a:chOff x="7424910" y="2405641"/>
              <a:chExt cx="1771650" cy="1638300"/>
            </a:xfrm>
            <a:solidFill>
              <a:schemeClr val="accent4"/>
            </a:solidFill>
          </p:grpSpPr>
          <p:sp>
            <p:nvSpPr>
              <p:cNvPr id="704" name="Freeform: Shape 703">
                <a:extLst>
                  <a:ext uri="{FF2B5EF4-FFF2-40B4-BE49-F238E27FC236}">
                    <a16:creationId xmlns:a16="http://schemas.microsoft.com/office/drawing/2014/main" id="{DB181F83-32BA-4A20-BCFC-F34F2ED8645F}"/>
                  </a:ext>
                </a:extLst>
              </p:cNvPr>
              <p:cNvSpPr/>
              <p:nvPr/>
            </p:nvSpPr>
            <p:spPr>
              <a:xfrm>
                <a:off x="7417766" y="2398092"/>
                <a:ext cx="885825" cy="1647825"/>
              </a:xfrm>
              <a:custGeom>
                <a:avLst/>
                <a:gdLst>
                  <a:gd name="connsiteX0" fmla="*/ 749141 w 885825"/>
                  <a:gd name="connsiteY0" fmla="*/ 1281042 h 1647825"/>
                  <a:gd name="connsiteX1" fmla="*/ 858679 w 885825"/>
                  <a:gd name="connsiteY1" fmla="*/ 1312474 h 1647825"/>
                  <a:gd name="connsiteX2" fmla="*/ 858679 w 885825"/>
                  <a:gd name="connsiteY2" fmla="*/ 1287709 h 1647825"/>
                  <a:gd name="connsiteX3" fmla="*/ 861536 w 885825"/>
                  <a:gd name="connsiteY3" fmla="*/ 1006722 h 1647825"/>
                  <a:gd name="connsiteX4" fmla="*/ 855821 w 885825"/>
                  <a:gd name="connsiteY4" fmla="*/ 975289 h 1647825"/>
                  <a:gd name="connsiteX5" fmla="*/ 791051 w 885825"/>
                  <a:gd name="connsiteY5" fmla="*/ 885754 h 1647825"/>
                  <a:gd name="connsiteX6" fmla="*/ 770096 w 885825"/>
                  <a:gd name="connsiteY6" fmla="*/ 880039 h 1647825"/>
                  <a:gd name="connsiteX7" fmla="*/ 745331 w 885825"/>
                  <a:gd name="connsiteY7" fmla="*/ 880039 h 1647825"/>
                  <a:gd name="connsiteX8" fmla="*/ 718661 w 885825"/>
                  <a:gd name="connsiteY8" fmla="*/ 884802 h 1647825"/>
                  <a:gd name="connsiteX9" fmla="*/ 630079 w 885825"/>
                  <a:gd name="connsiteY9" fmla="*/ 1042917 h 1647825"/>
                  <a:gd name="connsiteX10" fmla="*/ 618649 w 885825"/>
                  <a:gd name="connsiteY10" fmla="*/ 1060062 h 1647825"/>
                  <a:gd name="connsiteX11" fmla="*/ 604361 w 885825"/>
                  <a:gd name="connsiteY11" fmla="*/ 1049584 h 1647825"/>
                  <a:gd name="connsiteX12" fmla="*/ 711041 w 885825"/>
                  <a:gd name="connsiteY12" fmla="*/ 859084 h 1647825"/>
                  <a:gd name="connsiteX13" fmla="*/ 737711 w 885825"/>
                  <a:gd name="connsiteY13" fmla="*/ 854322 h 1647825"/>
                  <a:gd name="connsiteX14" fmla="*/ 768191 w 885825"/>
                  <a:gd name="connsiteY14" fmla="*/ 857179 h 1647825"/>
                  <a:gd name="connsiteX15" fmla="*/ 846296 w 885825"/>
                  <a:gd name="connsiteY15" fmla="*/ 891469 h 1647825"/>
                  <a:gd name="connsiteX16" fmla="*/ 855821 w 885825"/>
                  <a:gd name="connsiteY16" fmla="*/ 707637 h 1647825"/>
                  <a:gd name="connsiteX17" fmla="*/ 856774 w 885825"/>
                  <a:gd name="connsiteY17" fmla="*/ 681919 h 1647825"/>
                  <a:gd name="connsiteX18" fmla="*/ 863441 w 885825"/>
                  <a:gd name="connsiteY18" fmla="*/ 650487 h 1647825"/>
                  <a:gd name="connsiteX19" fmla="*/ 868204 w 885825"/>
                  <a:gd name="connsiteY19" fmla="*/ 619054 h 1647825"/>
                  <a:gd name="connsiteX20" fmla="*/ 856774 w 885825"/>
                  <a:gd name="connsiteY20" fmla="*/ 311397 h 1647825"/>
                  <a:gd name="connsiteX21" fmla="*/ 856774 w 885825"/>
                  <a:gd name="connsiteY21" fmla="*/ 280917 h 1647825"/>
                  <a:gd name="connsiteX22" fmla="*/ 856774 w 885825"/>
                  <a:gd name="connsiteY22" fmla="*/ 220909 h 1647825"/>
                  <a:gd name="connsiteX23" fmla="*/ 854869 w 885825"/>
                  <a:gd name="connsiteY23" fmla="*/ 221862 h 1647825"/>
                  <a:gd name="connsiteX24" fmla="*/ 776764 w 885825"/>
                  <a:gd name="connsiteY24" fmla="*/ 71367 h 1647825"/>
                  <a:gd name="connsiteX25" fmla="*/ 750094 w 885825"/>
                  <a:gd name="connsiteY25" fmla="*/ 50412 h 1647825"/>
                  <a:gd name="connsiteX26" fmla="*/ 656749 w 885825"/>
                  <a:gd name="connsiteY26" fmla="*/ 12312 h 1647825"/>
                  <a:gd name="connsiteX27" fmla="*/ 623411 w 885825"/>
                  <a:gd name="connsiteY27" fmla="*/ 8502 h 1647825"/>
                  <a:gd name="connsiteX28" fmla="*/ 391954 w 885825"/>
                  <a:gd name="connsiteY28" fmla="*/ 227577 h 1647825"/>
                  <a:gd name="connsiteX29" fmla="*/ 405289 w 885825"/>
                  <a:gd name="connsiteY29" fmla="*/ 253294 h 1647825"/>
                  <a:gd name="connsiteX30" fmla="*/ 520541 w 885825"/>
                  <a:gd name="connsiteY30" fmla="*/ 332352 h 1647825"/>
                  <a:gd name="connsiteX31" fmla="*/ 551021 w 885825"/>
                  <a:gd name="connsiteY31" fmla="*/ 335209 h 1647825"/>
                  <a:gd name="connsiteX32" fmla="*/ 718661 w 885825"/>
                  <a:gd name="connsiteY32" fmla="*/ 198049 h 1647825"/>
                  <a:gd name="connsiteX33" fmla="*/ 722471 w 885825"/>
                  <a:gd name="connsiteY33" fmla="*/ 163759 h 1647825"/>
                  <a:gd name="connsiteX34" fmla="*/ 743426 w 885825"/>
                  <a:gd name="connsiteY34" fmla="*/ 146614 h 1647825"/>
                  <a:gd name="connsiteX35" fmla="*/ 758666 w 885825"/>
                  <a:gd name="connsiteY35" fmla="*/ 164712 h 1647825"/>
                  <a:gd name="connsiteX36" fmla="*/ 635794 w 885825"/>
                  <a:gd name="connsiteY36" fmla="*/ 353307 h 1647825"/>
                  <a:gd name="connsiteX37" fmla="*/ 708184 w 885825"/>
                  <a:gd name="connsiteY37" fmla="*/ 407599 h 1647825"/>
                  <a:gd name="connsiteX38" fmla="*/ 726281 w 885825"/>
                  <a:gd name="connsiteY38" fmla="*/ 432364 h 1647825"/>
                  <a:gd name="connsiteX39" fmla="*/ 757714 w 885825"/>
                  <a:gd name="connsiteY39" fmla="*/ 584764 h 1647825"/>
                  <a:gd name="connsiteX40" fmla="*/ 751046 w 885825"/>
                  <a:gd name="connsiteY40" fmla="*/ 611434 h 1647825"/>
                  <a:gd name="connsiteX41" fmla="*/ 741521 w 885825"/>
                  <a:gd name="connsiteY41" fmla="*/ 637152 h 1647825"/>
                  <a:gd name="connsiteX42" fmla="*/ 727234 w 885825"/>
                  <a:gd name="connsiteY42" fmla="*/ 661917 h 1647825"/>
                  <a:gd name="connsiteX43" fmla="*/ 687229 w 885825"/>
                  <a:gd name="connsiteY43" fmla="*/ 706684 h 1647825"/>
                  <a:gd name="connsiteX44" fmla="*/ 737711 w 885825"/>
                  <a:gd name="connsiteY44" fmla="*/ 786694 h 1647825"/>
                  <a:gd name="connsiteX45" fmla="*/ 760571 w 885825"/>
                  <a:gd name="connsiteY45" fmla="*/ 796219 h 1647825"/>
                  <a:gd name="connsiteX46" fmla="*/ 788194 w 885825"/>
                  <a:gd name="connsiteY46" fmla="*/ 799077 h 1647825"/>
                  <a:gd name="connsiteX47" fmla="*/ 783431 w 885825"/>
                  <a:gd name="connsiteY47" fmla="*/ 835272 h 1647825"/>
                  <a:gd name="connsiteX48" fmla="*/ 752951 w 885825"/>
                  <a:gd name="connsiteY48" fmla="*/ 830509 h 1647825"/>
                  <a:gd name="connsiteX49" fmla="*/ 724376 w 885825"/>
                  <a:gd name="connsiteY49" fmla="*/ 820032 h 1647825"/>
                  <a:gd name="connsiteX50" fmla="*/ 653891 w 885825"/>
                  <a:gd name="connsiteY50" fmla="*/ 728592 h 1647825"/>
                  <a:gd name="connsiteX51" fmla="*/ 381476 w 885825"/>
                  <a:gd name="connsiteY51" fmla="*/ 658107 h 1647825"/>
                  <a:gd name="connsiteX52" fmla="*/ 384334 w 885825"/>
                  <a:gd name="connsiteY52" fmla="*/ 635247 h 1647825"/>
                  <a:gd name="connsiteX53" fmla="*/ 411004 w 885825"/>
                  <a:gd name="connsiteY53" fmla="*/ 639057 h 1647825"/>
                  <a:gd name="connsiteX54" fmla="*/ 541496 w 885825"/>
                  <a:gd name="connsiteY54" fmla="*/ 717162 h 1647825"/>
                  <a:gd name="connsiteX55" fmla="*/ 552926 w 885825"/>
                  <a:gd name="connsiteY55" fmla="*/ 716209 h 1647825"/>
                  <a:gd name="connsiteX56" fmla="*/ 693896 w 885825"/>
                  <a:gd name="connsiteY56" fmla="*/ 638104 h 1647825"/>
                  <a:gd name="connsiteX57" fmla="*/ 710089 w 885825"/>
                  <a:gd name="connsiteY57" fmla="*/ 608577 h 1647825"/>
                  <a:gd name="connsiteX58" fmla="*/ 710089 w 885825"/>
                  <a:gd name="connsiteY58" fmla="*/ 475227 h 1647825"/>
                  <a:gd name="connsiteX59" fmla="*/ 693896 w 885825"/>
                  <a:gd name="connsiteY59" fmla="*/ 445699 h 1647825"/>
                  <a:gd name="connsiteX60" fmla="*/ 551974 w 885825"/>
                  <a:gd name="connsiteY60" fmla="*/ 370452 h 1647825"/>
                  <a:gd name="connsiteX61" fmla="*/ 532924 w 885825"/>
                  <a:gd name="connsiteY61" fmla="*/ 368547 h 1647825"/>
                  <a:gd name="connsiteX62" fmla="*/ 397669 w 885825"/>
                  <a:gd name="connsiteY62" fmla="*/ 301872 h 1647825"/>
                  <a:gd name="connsiteX63" fmla="*/ 371951 w 885825"/>
                  <a:gd name="connsiteY63" fmla="*/ 293299 h 1647825"/>
                  <a:gd name="connsiteX64" fmla="*/ 180499 w 885825"/>
                  <a:gd name="connsiteY64" fmla="*/ 376167 h 1647825"/>
                  <a:gd name="connsiteX65" fmla="*/ 175736 w 885825"/>
                  <a:gd name="connsiteY65" fmla="*/ 505707 h 1647825"/>
                  <a:gd name="connsiteX66" fmla="*/ 181451 w 885825"/>
                  <a:gd name="connsiteY66" fmla="*/ 532377 h 1647825"/>
                  <a:gd name="connsiteX67" fmla="*/ 202406 w 885825"/>
                  <a:gd name="connsiteY67" fmla="*/ 580954 h 1647825"/>
                  <a:gd name="connsiteX68" fmla="*/ 217646 w 885825"/>
                  <a:gd name="connsiteY68" fmla="*/ 581907 h 1647825"/>
                  <a:gd name="connsiteX69" fmla="*/ 239554 w 885825"/>
                  <a:gd name="connsiteY69" fmla="*/ 580002 h 1647825"/>
                  <a:gd name="connsiteX70" fmla="*/ 260509 w 885825"/>
                  <a:gd name="connsiteY70" fmla="*/ 575239 h 1647825"/>
                  <a:gd name="connsiteX71" fmla="*/ 344329 w 885825"/>
                  <a:gd name="connsiteY71" fmla="*/ 490467 h 1647825"/>
                  <a:gd name="connsiteX72" fmla="*/ 351949 w 885825"/>
                  <a:gd name="connsiteY72" fmla="*/ 465702 h 1647825"/>
                  <a:gd name="connsiteX73" fmla="*/ 361474 w 885825"/>
                  <a:gd name="connsiteY73" fmla="*/ 415219 h 1647825"/>
                  <a:gd name="connsiteX74" fmla="*/ 390049 w 885825"/>
                  <a:gd name="connsiteY74" fmla="*/ 424744 h 1647825"/>
                  <a:gd name="connsiteX75" fmla="*/ 325279 w 885825"/>
                  <a:gd name="connsiteY75" fmla="*/ 580954 h 1647825"/>
                  <a:gd name="connsiteX76" fmla="*/ 301466 w 885825"/>
                  <a:gd name="connsiteY76" fmla="*/ 597147 h 1647825"/>
                  <a:gd name="connsiteX77" fmla="*/ 218599 w 885825"/>
                  <a:gd name="connsiteY77" fmla="*/ 618102 h 1647825"/>
                  <a:gd name="connsiteX78" fmla="*/ 145256 w 885825"/>
                  <a:gd name="connsiteY78" fmla="*/ 600957 h 1647825"/>
                  <a:gd name="connsiteX79" fmla="*/ 7144 w 885825"/>
                  <a:gd name="connsiteY79" fmla="*/ 817174 h 1647825"/>
                  <a:gd name="connsiteX80" fmla="*/ 164306 w 885825"/>
                  <a:gd name="connsiteY80" fmla="*/ 1041964 h 1647825"/>
                  <a:gd name="connsiteX81" fmla="*/ 174784 w 885825"/>
                  <a:gd name="connsiteY81" fmla="*/ 1041964 h 1647825"/>
                  <a:gd name="connsiteX82" fmla="*/ 346234 w 885825"/>
                  <a:gd name="connsiteY82" fmla="*/ 870514 h 1647825"/>
                  <a:gd name="connsiteX83" fmla="*/ 367189 w 885825"/>
                  <a:gd name="connsiteY83" fmla="*/ 853369 h 1647825"/>
                  <a:gd name="connsiteX84" fmla="*/ 382429 w 885825"/>
                  <a:gd name="connsiteY84" fmla="*/ 871467 h 1647825"/>
                  <a:gd name="connsiteX85" fmla="*/ 346234 w 885825"/>
                  <a:gd name="connsiteY85" fmla="*/ 987672 h 1647825"/>
                  <a:gd name="connsiteX86" fmla="*/ 350044 w 885825"/>
                  <a:gd name="connsiteY86" fmla="*/ 1021009 h 1647825"/>
                  <a:gd name="connsiteX87" fmla="*/ 360521 w 885825"/>
                  <a:gd name="connsiteY87" fmla="*/ 1052442 h 1647825"/>
                  <a:gd name="connsiteX88" fmla="*/ 451009 w 885825"/>
                  <a:gd name="connsiteY88" fmla="*/ 1141024 h 1647825"/>
                  <a:gd name="connsiteX89" fmla="*/ 482441 w 885825"/>
                  <a:gd name="connsiteY89" fmla="*/ 1150549 h 1647825"/>
                  <a:gd name="connsiteX90" fmla="*/ 516731 w 885825"/>
                  <a:gd name="connsiteY90" fmla="*/ 1154359 h 1647825"/>
                  <a:gd name="connsiteX91" fmla="*/ 688181 w 885825"/>
                  <a:gd name="connsiteY91" fmla="*/ 982909 h 1647825"/>
                  <a:gd name="connsiteX92" fmla="*/ 709136 w 885825"/>
                  <a:gd name="connsiteY92" fmla="*/ 965764 h 1647825"/>
                  <a:gd name="connsiteX93" fmla="*/ 724376 w 885825"/>
                  <a:gd name="connsiteY93" fmla="*/ 983862 h 1647825"/>
                  <a:gd name="connsiteX94" fmla="*/ 721519 w 885825"/>
                  <a:gd name="connsiteY94" fmla="*/ 1017199 h 1647825"/>
                  <a:gd name="connsiteX95" fmla="*/ 684371 w 885825"/>
                  <a:gd name="connsiteY95" fmla="*/ 1105782 h 1647825"/>
                  <a:gd name="connsiteX96" fmla="*/ 663416 w 885825"/>
                  <a:gd name="connsiteY96" fmla="*/ 1129595 h 1647825"/>
                  <a:gd name="connsiteX97" fmla="*/ 517684 w 885825"/>
                  <a:gd name="connsiteY97" fmla="*/ 1189602 h 1647825"/>
                  <a:gd name="connsiteX98" fmla="*/ 488156 w 885825"/>
                  <a:gd name="connsiteY98" fmla="*/ 1187697 h 1647825"/>
                  <a:gd name="connsiteX99" fmla="*/ 459581 w 885825"/>
                  <a:gd name="connsiteY99" fmla="*/ 1181982 h 1647825"/>
                  <a:gd name="connsiteX100" fmla="*/ 315754 w 885825"/>
                  <a:gd name="connsiteY100" fmla="*/ 1023867 h 1647825"/>
                  <a:gd name="connsiteX101" fmla="*/ 172879 w 885825"/>
                  <a:gd name="connsiteY101" fmla="*/ 1185792 h 1647825"/>
                  <a:gd name="connsiteX102" fmla="*/ 341471 w 885825"/>
                  <a:gd name="connsiteY102" fmla="*/ 1345812 h 1647825"/>
                  <a:gd name="connsiteX103" fmla="*/ 373856 w 885825"/>
                  <a:gd name="connsiteY103" fmla="*/ 1348670 h 1647825"/>
                  <a:gd name="connsiteX104" fmla="*/ 386239 w 885825"/>
                  <a:gd name="connsiteY104" fmla="*/ 1348670 h 1647825"/>
                  <a:gd name="connsiteX105" fmla="*/ 383381 w 885825"/>
                  <a:gd name="connsiteY105" fmla="*/ 1369624 h 1647825"/>
                  <a:gd name="connsiteX106" fmla="*/ 382429 w 885825"/>
                  <a:gd name="connsiteY106" fmla="*/ 1391532 h 1647825"/>
                  <a:gd name="connsiteX107" fmla="*/ 527209 w 885825"/>
                  <a:gd name="connsiteY107" fmla="*/ 1625847 h 1647825"/>
                  <a:gd name="connsiteX108" fmla="*/ 558641 w 885825"/>
                  <a:gd name="connsiteY108" fmla="*/ 1636324 h 1647825"/>
                  <a:gd name="connsiteX109" fmla="*/ 756761 w 885825"/>
                  <a:gd name="connsiteY109" fmla="*/ 1596320 h 1647825"/>
                  <a:gd name="connsiteX110" fmla="*/ 777716 w 885825"/>
                  <a:gd name="connsiteY110" fmla="*/ 1584890 h 1647825"/>
                  <a:gd name="connsiteX111" fmla="*/ 858679 w 885825"/>
                  <a:gd name="connsiteY111" fmla="*/ 1491545 h 1647825"/>
                  <a:gd name="connsiteX112" fmla="*/ 791051 w 885825"/>
                  <a:gd name="connsiteY112" fmla="*/ 1321999 h 1647825"/>
                  <a:gd name="connsiteX113" fmla="*/ 771049 w 885825"/>
                  <a:gd name="connsiteY113" fmla="*/ 1318190 h 1647825"/>
                  <a:gd name="connsiteX114" fmla="*/ 750094 w 885825"/>
                  <a:gd name="connsiteY114" fmla="*/ 1317237 h 1647825"/>
                  <a:gd name="connsiteX115" fmla="*/ 608171 w 885825"/>
                  <a:gd name="connsiteY115" fmla="*/ 1392484 h 1647825"/>
                  <a:gd name="connsiteX116" fmla="*/ 591979 w 885825"/>
                  <a:gd name="connsiteY116" fmla="*/ 1422012 h 1647825"/>
                  <a:gd name="connsiteX117" fmla="*/ 576739 w 885825"/>
                  <a:gd name="connsiteY117" fmla="*/ 1497259 h 1647825"/>
                  <a:gd name="connsiteX118" fmla="*/ 552926 w 885825"/>
                  <a:gd name="connsiteY118" fmla="*/ 1501070 h 1647825"/>
                  <a:gd name="connsiteX119" fmla="*/ 546259 w 885825"/>
                  <a:gd name="connsiteY119" fmla="*/ 1447729 h 1647825"/>
                  <a:gd name="connsiteX120" fmla="*/ 552926 w 885825"/>
                  <a:gd name="connsiteY120" fmla="*/ 1422965 h 1647825"/>
                  <a:gd name="connsiteX121" fmla="*/ 565309 w 885825"/>
                  <a:gd name="connsiteY121" fmla="*/ 1393437 h 1647825"/>
                  <a:gd name="connsiteX122" fmla="*/ 749141 w 885825"/>
                  <a:gd name="connsiteY122" fmla="*/ 1281042 h 1647825"/>
                  <a:gd name="connsiteX123" fmla="*/ 164306 w 885825"/>
                  <a:gd name="connsiteY123" fmla="*/ 969574 h 1647825"/>
                  <a:gd name="connsiteX124" fmla="*/ 140494 w 885825"/>
                  <a:gd name="connsiteY124" fmla="*/ 968622 h 1647825"/>
                  <a:gd name="connsiteX125" fmla="*/ 118586 w 885825"/>
                  <a:gd name="connsiteY125" fmla="*/ 678109 h 1647825"/>
                  <a:gd name="connsiteX126" fmla="*/ 133826 w 885825"/>
                  <a:gd name="connsiteY126" fmla="*/ 661917 h 1647825"/>
                  <a:gd name="connsiteX127" fmla="*/ 134779 w 885825"/>
                  <a:gd name="connsiteY127" fmla="*/ 661917 h 1647825"/>
                  <a:gd name="connsiteX128" fmla="*/ 153829 w 885825"/>
                  <a:gd name="connsiteY128" fmla="*/ 691444 h 1647825"/>
                  <a:gd name="connsiteX129" fmla="*/ 153829 w 885825"/>
                  <a:gd name="connsiteY129" fmla="*/ 692397 h 1647825"/>
                  <a:gd name="connsiteX130" fmla="*/ 146209 w 885825"/>
                  <a:gd name="connsiteY130" fmla="*/ 700969 h 1647825"/>
                  <a:gd name="connsiteX131" fmla="*/ 165259 w 885825"/>
                  <a:gd name="connsiteY131" fmla="*/ 942904 h 1647825"/>
                  <a:gd name="connsiteX132" fmla="*/ 164306 w 885825"/>
                  <a:gd name="connsiteY132" fmla="*/ 969574 h 164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885825" h="1647825">
                    <a:moveTo>
                      <a:pt x="749141" y="1281042"/>
                    </a:moveTo>
                    <a:cubicBezTo>
                      <a:pt x="789146" y="1281042"/>
                      <a:pt x="827246" y="1292472"/>
                      <a:pt x="858679" y="1312474"/>
                    </a:cubicBezTo>
                    <a:cubicBezTo>
                      <a:pt x="858679" y="1312474"/>
                      <a:pt x="858679" y="1302949"/>
                      <a:pt x="858679" y="1287709"/>
                    </a:cubicBezTo>
                    <a:cubicBezTo>
                      <a:pt x="874871" y="1196270"/>
                      <a:pt x="875824" y="1101972"/>
                      <a:pt x="861536" y="1006722"/>
                    </a:cubicBezTo>
                    <a:cubicBezTo>
                      <a:pt x="859631" y="996244"/>
                      <a:pt x="857726" y="985767"/>
                      <a:pt x="855821" y="975289"/>
                    </a:cubicBezTo>
                    <a:cubicBezTo>
                      <a:pt x="847249" y="938142"/>
                      <a:pt x="828199" y="900042"/>
                      <a:pt x="791051" y="885754"/>
                    </a:cubicBezTo>
                    <a:cubicBezTo>
                      <a:pt x="784384" y="882897"/>
                      <a:pt x="777716" y="880992"/>
                      <a:pt x="770096" y="880039"/>
                    </a:cubicBezTo>
                    <a:cubicBezTo>
                      <a:pt x="762476" y="879087"/>
                      <a:pt x="753904" y="879087"/>
                      <a:pt x="745331" y="880039"/>
                    </a:cubicBezTo>
                    <a:cubicBezTo>
                      <a:pt x="736759" y="880992"/>
                      <a:pt x="727234" y="881944"/>
                      <a:pt x="718661" y="884802"/>
                    </a:cubicBezTo>
                    <a:cubicBezTo>
                      <a:pt x="651034" y="903852"/>
                      <a:pt x="611029" y="975289"/>
                      <a:pt x="630079" y="1042917"/>
                    </a:cubicBezTo>
                    <a:cubicBezTo>
                      <a:pt x="631984" y="1050537"/>
                      <a:pt x="627221" y="1059109"/>
                      <a:pt x="618649" y="1060062"/>
                    </a:cubicBezTo>
                    <a:cubicBezTo>
                      <a:pt x="611981" y="1061014"/>
                      <a:pt x="606266" y="1056252"/>
                      <a:pt x="604361" y="1049584"/>
                    </a:cubicBezTo>
                    <a:cubicBezTo>
                      <a:pt x="581501" y="967669"/>
                      <a:pt x="629126" y="881944"/>
                      <a:pt x="711041" y="859084"/>
                    </a:cubicBezTo>
                    <a:cubicBezTo>
                      <a:pt x="719614" y="856227"/>
                      <a:pt x="729139" y="855274"/>
                      <a:pt x="737711" y="854322"/>
                    </a:cubicBezTo>
                    <a:cubicBezTo>
                      <a:pt x="748189" y="854322"/>
                      <a:pt x="758666" y="855274"/>
                      <a:pt x="768191" y="857179"/>
                    </a:cubicBezTo>
                    <a:cubicBezTo>
                      <a:pt x="798671" y="853369"/>
                      <a:pt x="817721" y="891469"/>
                      <a:pt x="846296" y="891469"/>
                    </a:cubicBezTo>
                    <a:cubicBezTo>
                      <a:pt x="827246" y="834319"/>
                      <a:pt x="855821" y="767644"/>
                      <a:pt x="855821" y="707637"/>
                    </a:cubicBezTo>
                    <a:cubicBezTo>
                      <a:pt x="856774" y="699064"/>
                      <a:pt x="856774" y="690492"/>
                      <a:pt x="856774" y="681919"/>
                    </a:cubicBezTo>
                    <a:cubicBezTo>
                      <a:pt x="859631" y="671442"/>
                      <a:pt x="861536" y="660964"/>
                      <a:pt x="863441" y="650487"/>
                    </a:cubicBezTo>
                    <a:cubicBezTo>
                      <a:pt x="865346" y="640009"/>
                      <a:pt x="866299" y="629532"/>
                      <a:pt x="868204" y="619054"/>
                    </a:cubicBezTo>
                    <a:cubicBezTo>
                      <a:pt x="893921" y="510469"/>
                      <a:pt x="865346" y="415219"/>
                      <a:pt x="856774" y="311397"/>
                    </a:cubicBezTo>
                    <a:cubicBezTo>
                      <a:pt x="856774" y="300919"/>
                      <a:pt x="856774" y="290442"/>
                      <a:pt x="856774" y="280917"/>
                    </a:cubicBezTo>
                    <a:cubicBezTo>
                      <a:pt x="856774" y="243769"/>
                      <a:pt x="856774" y="220909"/>
                      <a:pt x="856774" y="220909"/>
                    </a:cubicBezTo>
                    <a:lnTo>
                      <a:pt x="854869" y="221862"/>
                    </a:lnTo>
                    <a:cubicBezTo>
                      <a:pt x="848201" y="162807"/>
                      <a:pt x="819626" y="109467"/>
                      <a:pt x="776764" y="71367"/>
                    </a:cubicBezTo>
                    <a:cubicBezTo>
                      <a:pt x="768191" y="63747"/>
                      <a:pt x="759619" y="57079"/>
                      <a:pt x="750094" y="50412"/>
                    </a:cubicBezTo>
                    <a:cubicBezTo>
                      <a:pt x="721519" y="31362"/>
                      <a:pt x="690086" y="18027"/>
                      <a:pt x="656749" y="12312"/>
                    </a:cubicBezTo>
                    <a:cubicBezTo>
                      <a:pt x="645319" y="10407"/>
                      <a:pt x="634841" y="9454"/>
                      <a:pt x="623411" y="8502"/>
                    </a:cubicBezTo>
                    <a:cubicBezTo>
                      <a:pt x="502444" y="-4833"/>
                      <a:pt x="359569" y="80892"/>
                      <a:pt x="391954" y="227577"/>
                    </a:cubicBezTo>
                    <a:cubicBezTo>
                      <a:pt x="395764" y="236149"/>
                      <a:pt x="399574" y="244722"/>
                      <a:pt x="405289" y="253294"/>
                    </a:cubicBezTo>
                    <a:cubicBezTo>
                      <a:pt x="427196" y="290442"/>
                      <a:pt x="474821" y="328542"/>
                      <a:pt x="520541" y="332352"/>
                    </a:cubicBezTo>
                    <a:cubicBezTo>
                      <a:pt x="530066" y="334257"/>
                      <a:pt x="540544" y="335209"/>
                      <a:pt x="551021" y="335209"/>
                    </a:cubicBezTo>
                    <a:cubicBezTo>
                      <a:pt x="633889" y="335209"/>
                      <a:pt x="702469" y="276154"/>
                      <a:pt x="718661" y="198049"/>
                    </a:cubicBezTo>
                    <a:cubicBezTo>
                      <a:pt x="720566" y="186619"/>
                      <a:pt x="722471" y="175189"/>
                      <a:pt x="722471" y="163759"/>
                    </a:cubicBezTo>
                    <a:cubicBezTo>
                      <a:pt x="722471" y="153282"/>
                      <a:pt x="731996" y="144709"/>
                      <a:pt x="743426" y="146614"/>
                    </a:cubicBezTo>
                    <a:cubicBezTo>
                      <a:pt x="751999" y="147567"/>
                      <a:pt x="758666" y="156139"/>
                      <a:pt x="758666" y="164712"/>
                    </a:cubicBezTo>
                    <a:cubicBezTo>
                      <a:pt x="758666" y="248532"/>
                      <a:pt x="708184" y="320922"/>
                      <a:pt x="635794" y="353307"/>
                    </a:cubicBezTo>
                    <a:cubicBezTo>
                      <a:pt x="664369" y="365689"/>
                      <a:pt x="689134" y="384739"/>
                      <a:pt x="708184" y="407599"/>
                    </a:cubicBezTo>
                    <a:cubicBezTo>
                      <a:pt x="714851" y="415219"/>
                      <a:pt x="720566" y="423792"/>
                      <a:pt x="726281" y="432364"/>
                    </a:cubicBezTo>
                    <a:cubicBezTo>
                      <a:pt x="771049" y="473322"/>
                      <a:pt x="761524" y="530472"/>
                      <a:pt x="757714" y="584764"/>
                    </a:cubicBezTo>
                    <a:cubicBezTo>
                      <a:pt x="755809" y="593337"/>
                      <a:pt x="753904" y="602862"/>
                      <a:pt x="751046" y="611434"/>
                    </a:cubicBezTo>
                    <a:cubicBezTo>
                      <a:pt x="748189" y="620007"/>
                      <a:pt x="745331" y="628579"/>
                      <a:pt x="741521" y="637152"/>
                    </a:cubicBezTo>
                    <a:cubicBezTo>
                      <a:pt x="737711" y="645724"/>
                      <a:pt x="732949" y="654297"/>
                      <a:pt x="727234" y="661917"/>
                    </a:cubicBezTo>
                    <a:cubicBezTo>
                      <a:pt x="716756" y="678109"/>
                      <a:pt x="703421" y="693349"/>
                      <a:pt x="687229" y="706684"/>
                    </a:cubicBezTo>
                    <a:cubicBezTo>
                      <a:pt x="689134" y="740974"/>
                      <a:pt x="709136" y="771454"/>
                      <a:pt x="737711" y="786694"/>
                    </a:cubicBezTo>
                    <a:cubicBezTo>
                      <a:pt x="744379" y="790504"/>
                      <a:pt x="752951" y="794314"/>
                      <a:pt x="760571" y="796219"/>
                    </a:cubicBezTo>
                    <a:cubicBezTo>
                      <a:pt x="771049" y="791457"/>
                      <a:pt x="780574" y="794314"/>
                      <a:pt x="788194" y="799077"/>
                    </a:cubicBezTo>
                    <a:cubicBezTo>
                      <a:pt x="810101" y="816222"/>
                      <a:pt x="800576" y="825747"/>
                      <a:pt x="783431" y="835272"/>
                    </a:cubicBezTo>
                    <a:cubicBezTo>
                      <a:pt x="773906" y="838129"/>
                      <a:pt x="762476" y="837177"/>
                      <a:pt x="752951" y="830509"/>
                    </a:cubicBezTo>
                    <a:cubicBezTo>
                      <a:pt x="743426" y="827652"/>
                      <a:pt x="733901" y="824794"/>
                      <a:pt x="724376" y="820032"/>
                    </a:cubicBezTo>
                    <a:cubicBezTo>
                      <a:pt x="689134" y="801934"/>
                      <a:pt x="662464" y="768597"/>
                      <a:pt x="653891" y="728592"/>
                    </a:cubicBezTo>
                    <a:cubicBezTo>
                      <a:pt x="559594" y="780027"/>
                      <a:pt x="439579" y="750499"/>
                      <a:pt x="381476" y="658107"/>
                    </a:cubicBezTo>
                    <a:cubicBezTo>
                      <a:pt x="376714" y="650487"/>
                      <a:pt x="377666" y="640962"/>
                      <a:pt x="384334" y="635247"/>
                    </a:cubicBezTo>
                    <a:cubicBezTo>
                      <a:pt x="392906" y="627627"/>
                      <a:pt x="405289" y="629532"/>
                      <a:pt x="411004" y="639057"/>
                    </a:cubicBezTo>
                    <a:cubicBezTo>
                      <a:pt x="440531" y="685729"/>
                      <a:pt x="490061" y="713352"/>
                      <a:pt x="541496" y="717162"/>
                    </a:cubicBezTo>
                    <a:cubicBezTo>
                      <a:pt x="545306" y="715257"/>
                      <a:pt x="548164" y="716209"/>
                      <a:pt x="552926" y="716209"/>
                    </a:cubicBezTo>
                    <a:cubicBezTo>
                      <a:pt x="611981" y="716209"/>
                      <a:pt x="663416" y="684777"/>
                      <a:pt x="693896" y="638104"/>
                    </a:cubicBezTo>
                    <a:cubicBezTo>
                      <a:pt x="699611" y="628579"/>
                      <a:pt x="705326" y="619054"/>
                      <a:pt x="710089" y="608577"/>
                    </a:cubicBezTo>
                    <a:cubicBezTo>
                      <a:pt x="732949" y="557142"/>
                      <a:pt x="723424" y="519042"/>
                      <a:pt x="710089" y="475227"/>
                    </a:cubicBezTo>
                    <a:cubicBezTo>
                      <a:pt x="705326" y="464749"/>
                      <a:pt x="700564" y="455224"/>
                      <a:pt x="693896" y="445699"/>
                    </a:cubicBezTo>
                    <a:cubicBezTo>
                      <a:pt x="663416" y="399979"/>
                      <a:pt x="611029" y="370452"/>
                      <a:pt x="551974" y="370452"/>
                    </a:cubicBezTo>
                    <a:cubicBezTo>
                      <a:pt x="546259" y="370452"/>
                      <a:pt x="539591" y="369499"/>
                      <a:pt x="532924" y="368547"/>
                    </a:cubicBezTo>
                    <a:cubicBezTo>
                      <a:pt x="485299" y="347592"/>
                      <a:pt x="440531" y="319017"/>
                      <a:pt x="397669" y="301872"/>
                    </a:cubicBezTo>
                    <a:cubicBezTo>
                      <a:pt x="389096" y="298062"/>
                      <a:pt x="380524" y="295204"/>
                      <a:pt x="371951" y="293299"/>
                    </a:cubicBezTo>
                    <a:cubicBezTo>
                      <a:pt x="294799" y="280917"/>
                      <a:pt x="209074" y="299967"/>
                      <a:pt x="180499" y="376167"/>
                    </a:cubicBezTo>
                    <a:cubicBezTo>
                      <a:pt x="170974" y="423792"/>
                      <a:pt x="161449" y="461892"/>
                      <a:pt x="175736" y="505707"/>
                    </a:cubicBezTo>
                    <a:cubicBezTo>
                      <a:pt x="177641" y="515232"/>
                      <a:pt x="179546" y="523804"/>
                      <a:pt x="181451" y="532377"/>
                    </a:cubicBezTo>
                    <a:cubicBezTo>
                      <a:pt x="186214" y="549522"/>
                      <a:pt x="193834" y="565714"/>
                      <a:pt x="202406" y="580954"/>
                    </a:cubicBezTo>
                    <a:cubicBezTo>
                      <a:pt x="207169" y="581907"/>
                      <a:pt x="211931" y="581907"/>
                      <a:pt x="217646" y="581907"/>
                    </a:cubicBezTo>
                    <a:cubicBezTo>
                      <a:pt x="225266" y="581907"/>
                      <a:pt x="231934" y="580954"/>
                      <a:pt x="239554" y="580002"/>
                    </a:cubicBezTo>
                    <a:cubicBezTo>
                      <a:pt x="247174" y="579049"/>
                      <a:pt x="253841" y="577144"/>
                      <a:pt x="260509" y="575239"/>
                    </a:cubicBezTo>
                    <a:cubicBezTo>
                      <a:pt x="305276" y="563809"/>
                      <a:pt x="330041" y="530472"/>
                      <a:pt x="344329" y="490467"/>
                    </a:cubicBezTo>
                    <a:cubicBezTo>
                      <a:pt x="347186" y="482847"/>
                      <a:pt x="350044" y="474274"/>
                      <a:pt x="351949" y="465702"/>
                    </a:cubicBezTo>
                    <a:cubicBezTo>
                      <a:pt x="361474" y="443794"/>
                      <a:pt x="361474" y="434269"/>
                      <a:pt x="361474" y="415219"/>
                    </a:cubicBezTo>
                    <a:cubicBezTo>
                      <a:pt x="370999" y="415219"/>
                      <a:pt x="390049" y="415219"/>
                      <a:pt x="390049" y="424744"/>
                    </a:cubicBezTo>
                    <a:cubicBezTo>
                      <a:pt x="399574" y="481894"/>
                      <a:pt x="361474" y="539044"/>
                      <a:pt x="325279" y="580954"/>
                    </a:cubicBezTo>
                    <a:cubicBezTo>
                      <a:pt x="317659" y="587622"/>
                      <a:pt x="310039" y="592384"/>
                      <a:pt x="301466" y="597147"/>
                    </a:cubicBezTo>
                    <a:cubicBezTo>
                      <a:pt x="276701" y="610482"/>
                      <a:pt x="248126" y="618102"/>
                      <a:pt x="218599" y="618102"/>
                    </a:cubicBezTo>
                    <a:cubicBezTo>
                      <a:pt x="191929" y="618102"/>
                      <a:pt x="168116" y="611434"/>
                      <a:pt x="145256" y="600957"/>
                    </a:cubicBezTo>
                    <a:cubicBezTo>
                      <a:pt x="64294" y="638104"/>
                      <a:pt x="7144" y="720972"/>
                      <a:pt x="7144" y="817174"/>
                    </a:cubicBezTo>
                    <a:cubicBezTo>
                      <a:pt x="7144" y="920044"/>
                      <a:pt x="72866" y="1008627"/>
                      <a:pt x="164306" y="1041964"/>
                    </a:cubicBezTo>
                    <a:cubicBezTo>
                      <a:pt x="168116" y="1041964"/>
                      <a:pt x="170974" y="1041964"/>
                      <a:pt x="174784" y="1041964"/>
                    </a:cubicBezTo>
                    <a:cubicBezTo>
                      <a:pt x="269081" y="1041964"/>
                      <a:pt x="346234" y="964812"/>
                      <a:pt x="346234" y="870514"/>
                    </a:cubicBezTo>
                    <a:cubicBezTo>
                      <a:pt x="346234" y="860037"/>
                      <a:pt x="355759" y="851464"/>
                      <a:pt x="367189" y="853369"/>
                    </a:cubicBezTo>
                    <a:cubicBezTo>
                      <a:pt x="375761" y="854322"/>
                      <a:pt x="382429" y="862894"/>
                      <a:pt x="382429" y="871467"/>
                    </a:cubicBezTo>
                    <a:cubicBezTo>
                      <a:pt x="382429" y="914329"/>
                      <a:pt x="369094" y="954334"/>
                      <a:pt x="346234" y="987672"/>
                    </a:cubicBezTo>
                    <a:cubicBezTo>
                      <a:pt x="346234" y="999102"/>
                      <a:pt x="348139" y="1010532"/>
                      <a:pt x="350044" y="1021009"/>
                    </a:cubicBezTo>
                    <a:cubicBezTo>
                      <a:pt x="352901" y="1031487"/>
                      <a:pt x="355759" y="1041964"/>
                      <a:pt x="360521" y="1052442"/>
                    </a:cubicBezTo>
                    <a:cubicBezTo>
                      <a:pt x="372904" y="1100067"/>
                      <a:pt x="401479" y="1128642"/>
                      <a:pt x="451009" y="1141024"/>
                    </a:cubicBezTo>
                    <a:cubicBezTo>
                      <a:pt x="461486" y="1144834"/>
                      <a:pt x="471964" y="1148645"/>
                      <a:pt x="482441" y="1150549"/>
                    </a:cubicBezTo>
                    <a:cubicBezTo>
                      <a:pt x="493871" y="1152454"/>
                      <a:pt x="504349" y="1154359"/>
                      <a:pt x="516731" y="1154359"/>
                    </a:cubicBezTo>
                    <a:cubicBezTo>
                      <a:pt x="611029" y="1154359"/>
                      <a:pt x="688181" y="1077207"/>
                      <a:pt x="688181" y="982909"/>
                    </a:cubicBezTo>
                    <a:cubicBezTo>
                      <a:pt x="688181" y="972432"/>
                      <a:pt x="697706" y="963859"/>
                      <a:pt x="709136" y="965764"/>
                    </a:cubicBezTo>
                    <a:cubicBezTo>
                      <a:pt x="717709" y="966717"/>
                      <a:pt x="724376" y="975289"/>
                      <a:pt x="724376" y="983862"/>
                    </a:cubicBezTo>
                    <a:cubicBezTo>
                      <a:pt x="724376" y="995292"/>
                      <a:pt x="723424" y="1006722"/>
                      <a:pt x="721519" y="1017199"/>
                    </a:cubicBezTo>
                    <a:cubicBezTo>
                      <a:pt x="725329" y="1052442"/>
                      <a:pt x="696754" y="1071492"/>
                      <a:pt x="684371" y="1105782"/>
                    </a:cubicBezTo>
                    <a:cubicBezTo>
                      <a:pt x="677704" y="1114354"/>
                      <a:pt x="671036" y="1121974"/>
                      <a:pt x="663416" y="1129595"/>
                    </a:cubicBezTo>
                    <a:cubicBezTo>
                      <a:pt x="626269" y="1166742"/>
                      <a:pt x="574834" y="1189602"/>
                      <a:pt x="517684" y="1189602"/>
                    </a:cubicBezTo>
                    <a:cubicBezTo>
                      <a:pt x="507206" y="1189602"/>
                      <a:pt x="497681" y="1188649"/>
                      <a:pt x="488156" y="1187697"/>
                    </a:cubicBezTo>
                    <a:cubicBezTo>
                      <a:pt x="478631" y="1186745"/>
                      <a:pt x="469106" y="1183887"/>
                      <a:pt x="459581" y="1181982"/>
                    </a:cubicBezTo>
                    <a:cubicBezTo>
                      <a:pt x="382429" y="1166742"/>
                      <a:pt x="334804" y="1100067"/>
                      <a:pt x="315754" y="1023867"/>
                    </a:cubicBezTo>
                    <a:cubicBezTo>
                      <a:pt x="249079" y="1071492"/>
                      <a:pt x="153829" y="1071492"/>
                      <a:pt x="172879" y="1185792"/>
                    </a:cubicBezTo>
                    <a:cubicBezTo>
                      <a:pt x="191929" y="1271517"/>
                      <a:pt x="258604" y="1338192"/>
                      <a:pt x="341471" y="1345812"/>
                    </a:cubicBezTo>
                    <a:cubicBezTo>
                      <a:pt x="351949" y="1347717"/>
                      <a:pt x="362426" y="1348670"/>
                      <a:pt x="373856" y="1348670"/>
                    </a:cubicBezTo>
                    <a:cubicBezTo>
                      <a:pt x="377666" y="1348670"/>
                      <a:pt x="381476" y="1348670"/>
                      <a:pt x="386239" y="1348670"/>
                    </a:cubicBezTo>
                    <a:cubicBezTo>
                      <a:pt x="385286" y="1355337"/>
                      <a:pt x="384334" y="1362957"/>
                      <a:pt x="383381" y="1369624"/>
                    </a:cubicBezTo>
                    <a:cubicBezTo>
                      <a:pt x="382429" y="1376292"/>
                      <a:pt x="382429" y="1383912"/>
                      <a:pt x="382429" y="1391532"/>
                    </a:cubicBezTo>
                    <a:cubicBezTo>
                      <a:pt x="373856" y="1500117"/>
                      <a:pt x="421481" y="1595367"/>
                      <a:pt x="527209" y="1625847"/>
                    </a:cubicBezTo>
                    <a:cubicBezTo>
                      <a:pt x="537686" y="1629657"/>
                      <a:pt x="548164" y="1633467"/>
                      <a:pt x="558641" y="1636324"/>
                    </a:cubicBezTo>
                    <a:cubicBezTo>
                      <a:pt x="623411" y="1652517"/>
                      <a:pt x="698659" y="1636324"/>
                      <a:pt x="756761" y="1596320"/>
                    </a:cubicBezTo>
                    <a:cubicBezTo>
                      <a:pt x="764381" y="1592509"/>
                      <a:pt x="771049" y="1588699"/>
                      <a:pt x="777716" y="1584890"/>
                    </a:cubicBezTo>
                    <a:cubicBezTo>
                      <a:pt x="812006" y="1563934"/>
                      <a:pt x="841534" y="1533454"/>
                      <a:pt x="858679" y="1491545"/>
                    </a:cubicBezTo>
                    <a:cubicBezTo>
                      <a:pt x="887254" y="1424870"/>
                      <a:pt x="877729" y="1339145"/>
                      <a:pt x="791051" y="1321999"/>
                    </a:cubicBezTo>
                    <a:cubicBezTo>
                      <a:pt x="784384" y="1320095"/>
                      <a:pt x="777716" y="1319142"/>
                      <a:pt x="771049" y="1318190"/>
                    </a:cubicBezTo>
                    <a:cubicBezTo>
                      <a:pt x="764381" y="1317237"/>
                      <a:pt x="757714" y="1317237"/>
                      <a:pt x="750094" y="1317237"/>
                    </a:cubicBezTo>
                    <a:cubicBezTo>
                      <a:pt x="691039" y="1317237"/>
                      <a:pt x="638651" y="1347717"/>
                      <a:pt x="608171" y="1392484"/>
                    </a:cubicBezTo>
                    <a:cubicBezTo>
                      <a:pt x="602456" y="1402009"/>
                      <a:pt x="596741" y="1411534"/>
                      <a:pt x="591979" y="1422012"/>
                    </a:cubicBezTo>
                    <a:cubicBezTo>
                      <a:pt x="577691" y="1445824"/>
                      <a:pt x="590074" y="1483924"/>
                      <a:pt x="576739" y="1497259"/>
                    </a:cubicBezTo>
                    <a:cubicBezTo>
                      <a:pt x="571976" y="1502022"/>
                      <a:pt x="565309" y="1503927"/>
                      <a:pt x="552926" y="1501070"/>
                    </a:cubicBezTo>
                    <a:cubicBezTo>
                      <a:pt x="543401" y="1482020"/>
                      <a:pt x="543401" y="1462970"/>
                      <a:pt x="546259" y="1447729"/>
                    </a:cubicBezTo>
                    <a:cubicBezTo>
                      <a:pt x="548164" y="1439157"/>
                      <a:pt x="551021" y="1430584"/>
                      <a:pt x="552926" y="1422965"/>
                    </a:cubicBezTo>
                    <a:cubicBezTo>
                      <a:pt x="556736" y="1412487"/>
                      <a:pt x="560546" y="1402962"/>
                      <a:pt x="565309" y="1393437"/>
                    </a:cubicBezTo>
                    <a:cubicBezTo>
                      <a:pt x="600551" y="1326762"/>
                      <a:pt x="669131" y="1281042"/>
                      <a:pt x="749141" y="1281042"/>
                    </a:cubicBezTo>
                    <a:close/>
                    <a:moveTo>
                      <a:pt x="164306" y="969574"/>
                    </a:moveTo>
                    <a:cubicBezTo>
                      <a:pt x="157639" y="975289"/>
                      <a:pt x="147161" y="975289"/>
                      <a:pt x="140494" y="968622"/>
                    </a:cubicBezTo>
                    <a:cubicBezTo>
                      <a:pt x="54769" y="894327"/>
                      <a:pt x="45244" y="763834"/>
                      <a:pt x="118586" y="678109"/>
                    </a:cubicBezTo>
                    <a:cubicBezTo>
                      <a:pt x="123349" y="672394"/>
                      <a:pt x="129064" y="667632"/>
                      <a:pt x="133826" y="661917"/>
                    </a:cubicBezTo>
                    <a:cubicBezTo>
                      <a:pt x="133826" y="661917"/>
                      <a:pt x="134779" y="661917"/>
                      <a:pt x="134779" y="661917"/>
                    </a:cubicBezTo>
                    <a:lnTo>
                      <a:pt x="153829" y="691444"/>
                    </a:lnTo>
                    <a:cubicBezTo>
                      <a:pt x="153829" y="691444"/>
                      <a:pt x="153829" y="691444"/>
                      <a:pt x="153829" y="692397"/>
                    </a:cubicBezTo>
                    <a:cubicBezTo>
                      <a:pt x="150971" y="695254"/>
                      <a:pt x="148114" y="698112"/>
                      <a:pt x="146209" y="700969"/>
                    </a:cubicBezTo>
                    <a:cubicBezTo>
                      <a:pt x="84296" y="772407"/>
                      <a:pt x="92869" y="880992"/>
                      <a:pt x="165259" y="942904"/>
                    </a:cubicBezTo>
                    <a:cubicBezTo>
                      <a:pt x="172879" y="949572"/>
                      <a:pt x="172879" y="961954"/>
                      <a:pt x="164306" y="969574"/>
                    </a:cubicBezTo>
                    <a:close/>
                  </a:path>
                </a:pathLst>
              </a:custGeom>
              <a:grpFill/>
              <a:ln w="9525" cap="flat">
                <a:noFill/>
                <a:prstDash val="solid"/>
                <a:miter/>
              </a:ln>
            </p:spPr>
            <p:txBody>
              <a:bodyPr rtlCol="0" anchor="ctr"/>
              <a:lstStyle/>
              <a:p>
                <a:endParaRPr lang="en-US"/>
              </a:p>
            </p:txBody>
          </p:sp>
          <p:sp>
            <p:nvSpPr>
              <p:cNvPr id="705" name="Freeform: Shape 704">
                <a:extLst>
                  <a:ext uri="{FF2B5EF4-FFF2-40B4-BE49-F238E27FC236}">
                    <a16:creationId xmlns:a16="http://schemas.microsoft.com/office/drawing/2014/main" id="{7EF24C50-6E43-4385-B49C-7960EAFC3CA4}"/>
                  </a:ext>
                </a:extLst>
              </p:cNvPr>
              <p:cNvSpPr/>
              <p:nvPr/>
            </p:nvSpPr>
            <p:spPr>
              <a:xfrm>
                <a:off x="8319409" y="2396187"/>
                <a:ext cx="885825" cy="1647825"/>
              </a:xfrm>
              <a:custGeom>
                <a:avLst/>
                <a:gdLst>
                  <a:gd name="connsiteX0" fmla="*/ 320891 w 885825"/>
                  <a:gd name="connsiteY0" fmla="*/ 1394389 h 1647825"/>
                  <a:gd name="connsiteX1" fmla="*/ 333274 w 885825"/>
                  <a:gd name="connsiteY1" fmla="*/ 1423917 h 1647825"/>
                  <a:gd name="connsiteX2" fmla="*/ 339941 w 885825"/>
                  <a:gd name="connsiteY2" fmla="*/ 1448682 h 1647825"/>
                  <a:gd name="connsiteX3" fmla="*/ 333274 w 885825"/>
                  <a:gd name="connsiteY3" fmla="*/ 1502022 h 1647825"/>
                  <a:gd name="connsiteX4" fmla="*/ 309461 w 885825"/>
                  <a:gd name="connsiteY4" fmla="*/ 1498212 h 1647825"/>
                  <a:gd name="connsiteX5" fmla="*/ 294221 w 885825"/>
                  <a:gd name="connsiteY5" fmla="*/ 1422964 h 1647825"/>
                  <a:gd name="connsiteX6" fmla="*/ 278029 w 885825"/>
                  <a:gd name="connsiteY6" fmla="*/ 1393437 h 1647825"/>
                  <a:gd name="connsiteX7" fmla="*/ 136106 w 885825"/>
                  <a:gd name="connsiteY7" fmla="*/ 1318189 h 1647825"/>
                  <a:gd name="connsiteX8" fmla="*/ 115151 w 885825"/>
                  <a:gd name="connsiteY8" fmla="*/ 1319142 h 1647825"/>
                  <a:gd name="connsiteX9" fmla="*/ 95149 w 885825"/>
                  <a:gd name="connsiteY9" fmla="*/ 1322952 h 1647825"/>
                  <a:gd name="connsiteX10" fmla="*/ 27521 w 885825"/>
                  <a:gd name="connsiteY10" fmla="*/ 1492497 h 1647825"/>
                  <a:gd name="connsiteX11" fmla="*/ 108484 w 885825"/>
                  <a:gd name="connsiteY11" fmla="*/ 1585842 h 1647825"/>
                  <a:gd name="connsiteX12" fmla="*/ 129439 w 885825"/>
                  <a:gd name="connsiteY12" fmla="*/ 1597272 h 1647825"/>
                  <a:gd name="connsiteX13" fmla="*/ 327559 w 885825"/>
                  <a:gd name="connsiteY13" fmla="*/ 1637277 h 1647825"/>
                  <a:gd name="connsiteX14" fmla="*/ 358991 w 885825"/>
                  <a:gd name="connsiteY14" fmla="*/ 1626800 h 1647825"/>
                  <a:gd name="connsiteX15" fmla="*/ 503771 w 885825"/>
                  <a:gd name="connsiteY15" fmla="*/ 1392484 h 1647825"/>
                  <a:gd name="connsiteX16" fmla="*/ 502819 w 885825"/>
                  <a:gd name="connsiteY16" fmla="*/ 1370577 h 1647825"/>
                  <a:gd name="connsiteX17" fmla="*/ 499961 w 885825"/>
                  <a:gd name="connsiteY17" fmla="*/ 1349622 h 1647825"/>
                  <a:gd name="connsiteX18" fmla="*/ 512344 w 885825"/>
                  <a:gd name="connsiteY18" fmla="*/ 1349622 h 1647825"/>
                  <a:gd name="connsiteX19" fmla="*/ 544729 w 885825"/>
                  <a:gd name="connsiteY19" fmla="*/ 1346764 h 1647825"/>
                  <a:gd name="connsiteX20" fmla="*/ 713321 w 885825"/>
                  <a:gd name="connsiteY20" fmla="*/ 1186744 h 1647825"/>
                  <a:gd name="connsiteX21" fmla="*/ 570446 w 885825"/>
                  <a:gd name="connsiteY21" fmla="*/ 1024819 h 1647825"/>
                  <a:gd name="connsiteX22" fmla="*/ 426619 w 885825"/>
                  <a:gd name="connsiteY22" fmla="*/ 1182934 h 1647825"/>
                  <a:gd name="connsiteX23" fmla="*/ 398044 w 885825"/>
                  <a:gd name="connsiteY23" fmla="*/ 1188650 h 1647825"/>
                  <a:gd name="connsiteX24" fmla="*/ 368516 w 885825"/>
                  <a:gd name="connsiteY24" fmla="*/ 1190554 h 1647825"/>
                  <a:gd name="connsiteX25" fmla="*/ 222784 w 885825"/>
                  <a:gd name="connsiteY25" fmla="*/ 1130547 h 1647825"/>
                  <a:gd name="connsiteX26" fmla="*/ 201829 w 885825"/>
                  <a:gd name="connsiteY26" fmla="*/ 1106734 h 1647825"/>
                  <a:gd name="connsiteX27" fmla="*/ 164681 w 885825"/>
                  <a:gd name="connsiteY27" fmla="*/ 1018152 h 1647825"/>
                  <a:gd name="connsiteX28" fmla="*/ 161824 w 885825"/>
                  <a:gd name="connsiteY28" fmla="*/ 984814 h 1647825"/>
                  <a:gd name="connsiteX29" fmla="*/ 177064 w 885825"/>
                  <a:gd name="connsiteY29" fmla="*/ 966717 h 1647825"/>
                  <a:gd name="connsiteX30" fmla="*/ 198019 w 885825"/>
                  <a:gd name="connsiteY30" fmla="*/ 983862 h 1647825"/>
                  <a:gd name="connsiteX31" fmla="*/ 369469 w 885825"/>
                  <a:gd name="connsiteY31" fmla="*/ 1155312 h 1647825"/>
                  <a:gd name="connsiteX32" fmla="*/ 403759 w 885825"/>
                  <a:gd name="connsiteY32" fmla="*/ 1151502 h 1647825"/>
                  <a:gd name="connsiteX33" fmla="*/ 435191 w 885825"/>
                  <a:gd name="connsiteY33" fmla="*/ 1141977 h 1647825"/>
                  <a:gd name="connsiteX34" fmla="*/ 525679 w 885825"/>
                  <a:gd name="connsiteY34" fmla="*/ 1053394 h 1647825"/>
                  <a:gd name="connsiteX35" fmla="*/ 536156 w 885825"/>
                  <a:gd name="connsiteY35" fmla="*/ 1021962 h 1647825"/>
                  <a:gd name="connsiteX36" fmla="*/ 539966 w 885825"/>
                  <a:gd name="connsiteY36" fmla="*/ 988624 h 1647825"/>
                  <a:gd name="connsiteX37" fmla="*/ 503771 w 885825"/>
                  <a:gd name="connsiteY37" fmla="*/ 872419 h 1647825"/>
                  <a:gd name="connsiteX38" fmla="*/ 519011 w 885825"/>
                  <a:gd name="connsiteY38" fmla="*/ 854322 h 1647825"/>
                  <a:gd name="connsiteX39" fmla="*/ 539966 w 885825"/>
                  <a:gd name="connsiteY39" fmla="*/ 871467 h 1647825"/>
                  <a:gd name="connsiteX40" fmla="*/ 711416 w 885825"/>
                  <a:gd name="connsiteY40" fmla="*/ 1042917 h 1647825"/>
                  <a:gd name="connsiteX41" fmla="*/ 721894 w 885825"/>
                  <a:gd name="connsiteY41" fmla="*/ 1042917 h 1647825"/>
                  <a:gd name="connsiteX42" fmla="*/ 879056 w 885825"/>
                  <a:gd name="connsiteY42" fmla="*/ 818127 h 1647825"/>
                  <a:gd name="connsiteX43" fmla="*/ 739991 w 885825"/>
                  <a:gd name="connsiteY43" fmla="*/ 600957 h 1647825"/>
                  <a:gd name="connsiteX44" fmla="*/ 666649 w 885825"/>
                  <a:gd name="connsiteY44" fmla="*/ 618102 h 1647825"/>
                  <a:gd name="connsiteX45" fmla="*/ 583781 w 885825"/>
                  <a:gd name="connsiteY45" fmla="*/ 597147 h 1647825"/>
                  <a:gd name="connsiteX46" fmla="*/ 559969 w 885825"/>
                  <a:gd name="connsiteY46" fmla="*/ 580954 h 1647825"/>
                  <a:gd name="connsiteX47" fmla="*/ 495199 w 885825"/>
                  <a:gd name="connsiteY47" fmla="*/ 424744 h 1647825"/>
                  <a:gd name="connsiteX48" fmla="*/ 523774 w 885825"/>
                  <a:gd name="connsiteY48" fmla="*/ 415219 h 1647825"/>
                  <a:gd name="connsiteX49" fmla="*/ 533299 w 885825"/>
                  <a:gd name="connsiteY49" fmla="*/ 465702 h 1647825"/>
                  <a:gd name="connsiteX50" fmla="*/ 540919 w 885825"/>
                  <a:gd name="connsiteY50" fmla="*/ 490467 h 1647825"/>
                  <a:gd name="connsiteX51" fmla="*/ 624739 w 885825"/>
                  <a:gd name="connsiteY51" fmla="*/ 575239 h 1647825"/>
                  <a:gd name="connsiteX52" fmla="*/ 645694 w 885825"/>
                  <a:gd name="connsiteY52" fmla="*/ 580002 h 1647825"/>
                  <a:gd name="connsiteX53" fmla="*/ 667601 w 885825"/>
                  <a:gd name="connsiteY53" fmla="*/ 581907 h 1647825"/>
                  <a:gd name="connsiteX54" fmla="*/ 682841 w 885825"/>
                  <a:gd name="connsiteY54" fmla="*/ 580954 h 1647825"/>
                  <a:gd name="connsiteX55" fmla="*/ 703796 w 885825"/>
                  <a:gd name="connsiteY55" fmla="*/ 532377 h 1647825"/>
                  <a:gd name="connsiteX56" fmla="*/ 709511 w 885825"/>
                  <a:gd name="connsiteY56" fmla="*/ 505707 h 1647825"/>
                  <a:gd name="connsiteX57" fmla="*/ 704749 w 885825"/>
                  <a:gd name="connsiteY57" fmla="*/ 376167 h 1647825"/>
                  <a:gd name="connsiteX58" fmla="*/ 513296 w 885825"/>
                  <a:gd name="connsiteY58" fmla="*/ 293299 h 1647825"/>
                  <a:gd name="connsiteX59" fmla="*/ 487579 w 885825"/>
                  <a:gd name="connsiteY59" fmla="*/ 301872 h 1647825"/>
                  <a:gd name="connsiteX60" fmla="*/ 352324 w 885825"/>
                  <a:gd name="connsiteY60" fmla="*/ 368547 h 1647825"/>
                  <a:gd name="connsiteX61" fmla="*/ 333274 w 885825"/>
                  <a:gd name="connsiteY61" fmla="*/ 370452 h 1647825"/>
                  <a:gd name="connsiteX62" fmla="*/ 191351 w 885825"/>
                  <a:gd name="connsiteY62" fmla="*/ 445699 h 1647825"/>
                  <a:gd name="connsiteX63" fmla="*/ 175159 w 885825"/>
                  <a:gd name="connsiteY63" fmla="*/ 475227 h 1647825"/>
                  <a:gd name="connsiteX64" fmla="*/ 175159 w 885825"/>
                  <a:gd name="connsiteY64" fmla="*/ 608577 h 1647825"/>
                  <a:gd name="connsiteX65" fmla="*/ 191351 w 885825"/>
                  <a:gd name="connsiteY65" fmla="*/ 638104 h 1647825"/>
                  <a:gd name="connsiteX66" fmla="*/ 332321 w 885825"/>
                  <a:gd name="connsiteY66" fmla="*/ 716209 h 1647825"/>
                  <a:gd name="connsiteX67" fmla="*/ 343751 w 885825"/>
                  <a:gd name="connsiteY67" fmla="*/ 717162 h 1647825"/>
                  <a:gd name="connsiteX68" fmla="*/ 474244 w 885825"/>
                  <a:gd name="connsiteY68" fmla="*/ 639057 h 1647825"/>
                  <a:gd name="connsiteX69" fmla="*/ 500914 w 885825"/>
                  <a:gd name="connsiteY69" fmla="*/ 635247 h 1647825"/>
                  <a:gd name="connsiteX70" fmla="*/ 503771 w 885825"/>
                  <a:gd name="connsiteY70" fmla="*/ 658107 h 1647825"/>
                  <a:gd name="connsiteX71" fmla="*/ 231356 w 885825"/>
                  <a:gd name="connsiteY71" fmla="*/ 728592 h 1647825"/>
                  <a:gd name="connsiteX72" fmla="*/ 160871 w 885825"/>
                  <a:gd name="connsiteY72" fmla="*/ 820032 h 1647825"/>
                  <a:gd name="connsiteX73" fmla="*/ 132296 w 885825"/>
                  <a:gd name="connsiteY73" fmla="*/ 830509 h 1647825"/>
                  <a:gd name="connsiteX74" fmla="*/ 101816 w 885825"/>
                  <a:gd name="connsiteY74" fmla="*/ 835272 h 1647825"/>
                  <a:gd name="connsiteX75" fmla="*/ 97054 w 885825"/>
                  <a:gd name="connsiteY75" fmla="*/ 799077 h 1647825"/>
                  <a:gd name="connsiteX76" fmla="*/ 124676 w 885825"/>
                  <a:gd name="connsiteY76" fmla="*/ 796219 h 1647825"/>
                  <a:gd name="connsiteX77" fmla="*/ 147536 w 885825"/>
                  <a:gd name="connsiteY77" fmla="*/ 786694 h 1647825"/>
                  <a:gd name="connsiteX78" fmla="*/ 198019 w 885825"/>
                  <a:gd name="connsiteY78" fmla="*/ 706684 h 1647825"/>
                  <a:gd name="connsiteX79" fmla="*/ 158014 w 885825"/>
                  <a:gd name="connsiteY79" fmla="*/ 661917 h 1647825"/>
                  <a:gd name="connsiteX80" fmla="*/ 143726 w 885825"/>
                  <a:gd name="connsiteY80" fmla="*/ 637152 h 1647825"/>
                  <a:gd name="connsiteX81" fmla="*/ 134201 w 885825"/>
                  <a:gd name="connsiteY81" fmla="*/ 611434 h 1647825"/>
                  <a:gd name="connsiteX82" fmla="*/ 127534 w 885825"/>
                  <a:gd name="connsiteY82" fmla="*/ 584764 h 1647825"/>
                  <a:gd name="connsiteX83" fmla="*/ 158966 w 885825"/>
                  <a:gd name="connsiteY83" fmla="*/ 432364 h 1647825"/>
                  <a:gd name="connsiteX84" fmla="*/ 177064 w 885825"/>
                  <a:gd name="connsiteY84" fmla="*/ 407599 h 1647825"/>
                  <a:gd name="connsiteX85" fmla="*/ 249454 w 885825"/>
                  <a:gd name="connsiteY85" fmla="*/ 353307 h 1647825"/>
                  <a:gd name="connsiteX86" fmla="*/ 126581 w 885825"/>
                  <a:gd name="connsiteY86" fmla="*/ 164712 h 1647825"/>
                  <a:gd name="connsiteX87" fmla="*/ 141821 w 885825"/>
                  <a:gd name="connsiteY87" fmla="*/ 146614 h 1647825"/>
                  <a:gd name="connsiteX88" fmla="*/ 162776 w 885825"/>
                  <a:gd name="connsiteY88" fmla="*/ 163759 h 1647825"/>
                  <a:gd name="connsiteX89" fmla="*/ 166586 w 885825"/>
                  <a:gd name="connsiteY89" fmla="*/ 198049 h 1647825"/>
                  <a:gd name="connsiteX90" fmla="*/ 334226 w 885825"/>
                  <a:gd name="connsiteY90" fmla="*/ 335209 h 1647825"/>
                  <a:gd name="connsiteX91" fmla="*/ 364706 w 885825"/>
                  <a:gd name="connsiteY91" fmla="*/ 332352 h 1647825"/>
                  <a:gd name="connsiteX92" fmla="*/ 479959 w 885825"/>
                  <a:gd name="connsiteY92" fmla="*/ 253294 h 1647825"/>
                  <a:gd name="connsiteX93" fmla="*/ 493294 w 885825"/>
                  <a:gd name="connsiteY93" fmla="*/ 227577 h 1647825"/>
                  <a:gd name="connsiteX94" fmla="*/ 261836 w 885825"/>
                  <a:gd name="connsiteY94" fmla="*/ 8502 h 1647825"/>
                  <a:gd name="connsiteX95" fmla="*/ 228499 w 885825"/>
                  <a:gd name="connsiteY95" fmla="*/ 12312 h 1647825"/>
                  <a:gd name="connsiteX96" fmla="*/ 135154 w 885825"/>
                  <a:gd name="connsiteY96" fmla="*/ 50412 h 1647825"/>
                  <a:gd name="connsiteX97" fmla="*/ 108484 w 885825"/>
                  <a:gd name="connsiteY97" fmla="*/ 71367 h 1647825"/>
                  <a:gd name="connsiteX98" fmla="*/ 30379 w 885825"/>
                  <a:gd name="connsiteY98" fmla="*/ 221862 h 1647825"/>
                  <a:gd name="connsiteX99" fmla="*/ 28474 w 885825"/>
                  <a:gd name="connsiteY99" fmla="*/ 220909 h 1647825"/>
                  <a:gd name="connsiteX100" fmla="*/ 28474 w 885825"/>
                  <a:gd name="connsiteY100" fmla="*/ 280917 h 1647825"/>
                  <a:gd name="connsiteX101" fmla="*/ 28474 w 885825"/>
                  <a:gd name="connsiteY101" fmla="*/ 311397 h 1647825"/>
                  <a:gd name="connsiteX102" fmla="*/ 17044 w 885825"/>
                  <a:gd name="connsiteY102" fmla="*/ 619054 h 1647825"/>
                  <a:gd name="connsiteX103" fmla="*/ 21806 w 885825"/>
                  <a:gd name="connsiteY103" fmla="*/ 650487 h 1647825"/>
                  <a:gd name="connsiteX104" fmla="*/ 28474 w 885825"/>
                  <a:gd name="connsiteY104" fmla="*/ 681919 h 1647825"/>
                  <a:gd name="connsiteX105" fmla="*/ 29426 w 885825"/>
                  <a:gd name="connsiteY105" fmla="*/ 707637 h 1647825"/>
                  <a:gd name="connsiteX106" fmla="*/ 38951 w 885825"/>
                  <a:gd name="connsiteY106" fmla="*/ 891469 h 1647825"/>
                  <a:gd name="connsiteX107" fmla="*/ 117056 w 885825"/>
                  <a:gd name="connsiteY107" fmla="*/ 857179 h 1647825"/>
                  <a:gd name="connsiteX108" fmla="*/ 147536 w 885825"/>
                  <a:gd name="connsiteY108" fmla="*/ 854322 h 1647825"/>
                  <a:gd name="connsiteX109" fmla="*/ 174206 w 885825"/>
                  <a:gd name="connsiteY109" fmla="*/ 859084 h 1647825"/>
                  <a:gd name="connsiteX110" fmla="*/ 280886 w 885825"/>
                  <a:gd name="connsiteY110" fmla="*/ 1049584 h 1647825"/>
                  <a:gd name="connsiteX111" fmla="*/ 266599 w 885825"/>
                  <a:gd name="connsiteY111" fmla="*/ 1060062 h 1647825"/>
                  <a:gd name="connsiteX112" fmla="*/ 255169 w 885825"/>
                  <a:gd name="connsiteY112" fmla="*/ 1042917 h 1647825"/>
                  <a:gd name="connsiteX113" fmla="*/ 166586 w 885825"/>
                  <a:gd name="connsiteY113" fmla="*/ 884802 h 1647825"/>
                  <a:gd name="connsiteX114" fmla="*/ 139916 w 885825"/>
                  <a:gd name="connsiteY114" fmla="*/ 880039 h 1647825"/>
                  <a:gd name="connsiteX115" fmla="*/ 115151 w 885825"/>
                  <a:gd name="connsiteY115" fmla="*/ 880039 h 1647825"/>
                  <a:gd name="connsiteX116" fmla="*/ 94196 w 885825"/>
                  <a:gd name="connsiteY116" fmla="*/ 885754 h 1647825"/>
                  <a:gd name="connsiteX117" fmla="*/ 29426 w 885825"/>
                  <a:gd name="connsiteY117" fmla="*/ 975289 h 1647825"/>
                  <a:gd name="connsiteX118" fmla="*/ 23711 w 885825"/>
                  <a:gd name="connsiteY118" fmla="*/ 1006722 h 1647825"/>
                  <a:gd name="connsiteX119" fmla="*/ 26569 w 885825"/>
                  <a:gd name="connsiteY119" fmla="*/ 1287709 h 1647825"/>
                  <a:gd name="connsiteX120" fmla="*/ 26569 w 885825"/>
                  <a:gd name="connsiteY120" fmla="*/ 1312475 h 1647825"/>
                  <a:gd name="connsiteX121" fmla="*/ 136106 w 885825"/>
                  <a:gd name="connsiteY121" fmla="*/ 1281042 h 1647825"/>
                  <a:gd name="connsiteX122" fmla="*/ 320891 w 885825"/>
                  <a:gd name="connsiteY122" fmla="*/ 1394389 h 1647825"/>
                  <a:gd name="connsiteX123" fmla="*/ 721894 w 885825"/>
                  <a:gd name="connsiteY123" fmla="*/ 944809 h 1647825"/>
                  <a:gd name="connsiteX124" fmla="*/ 740944 w 885825"/>
                  <a:gd name="connsiteY124" fmla="*/ 702874 h 1647825"/>
                  <a:gd name="connsiteX125" fmla="*/ 733324 w 885825"/>
                  <a:gd name="connsiteY125" fmla="*/ 694302 h 1647825"/>
                  <a:gd name="connsiteX126" fmla="*/ 733324 w 885825"/>
                  <a:gd name="connsiteY126" fmla="*/ 693349 h 1647825"/>
                  <a:gd name="connsiteX127" fmla="*/ 752374 w 885825"/>
                  <a:gd name="connsiteY127" fmla="*/ 663822 h 1647825"/>
                  <a:gd name="connsiteX128" fmla="*/ 753326 w 885825"/>
                  <a:gd name="connsiteY128" fmla="*/ 663822 h 1647825"/>
                  <a:gd name="connsiteX129" fmla="*/ 768566 w 885825"/>
                  <a:gd name="connsiteY129" fmla="*/ 680014 h 1647825"/>
                  <a:gd name="connsiteX130" fmla="*/ 746659 w 885825"/>
                  <a:gd name="connsiteY130" fmla="*/ 970527 h 1647825"/>
                  <a:gd name="connsiteX131" fmla="*/ 722846 w 885825"/>
                  <a:gd name="connsiteY131" fmla="*/ 971479 h 1647825"/>
                  <a:gd name="connsiteX132" fmla="*/ 721894 w 885825"/>
                  <a:gd name="connsiteY132" fmla="*/ 944809 h 164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885825" h="1647825">
                    <a:moveTo>
                      <a:pt x="320891" y="1394389"/>
                    </a:moveTo>
                    <a:cubicBezTo>
                      <a:pt x="325654" y="1403914"/>
                      <a:pt x="330416" y="1413439"/>
                      <a:pt x="333274" y="1423917"/>
                    </a:cubicBezTo>
                    <a:cubicBezTo>
                      <a:pt x="336131" y="1431537"/>
                      <a:pt x="338036" y="1440109"/>
                      <a:pt x="339941" y="1448682"/>
                    </a:cubicBezTo>
                    <a:cubicBezTo>
                      <a:pt x="342799" y="1463922"/>
                      <a:pt x="342799" y="1482972"/>
                      <a:pt x="333274" y="1502022"/>
                    </a:cubicBezTo>
                    <a:cubicBezTo>
                      <a:pt x="320891" y="1503927"/>
                      <a:pt x="314224" y="1502022"/>
                      <a:pt x="309461" y="1498212"/>
                    </a:cubicBezTo>
                    <a:cubicBezTo>
                      <a:pt x="296126" y="1484877"/>
                      <a:pt x="308509" y="1446777"/>
                      <a:pt x="294221" y="1422964"/>
                    </a:cubicBezTo>
                    <a:cubicBezTo>
                      <a:pt x="289459" y="1412487"/>
                      <a:pt x="284696" y="1402962"/>
                      <a:pt x="278029" y="1393437"/>
                    </a:cubicBezTo>
                    <a:cubicBezTo>
                      <a:pt x="247549" y="1347717"/>
                      <a:pt x="195161" y="1318189"/>
                      <a:pt x="136106" y="1318189"/>
                    </a:cubicBezTo>
                    <a:cubicBezTo>
                      <a:pt x="129439" y="1318189"/>
                      <a:pt x="121819" y="1318189"/>
                      <a:pt x="115151" y="1319142"/>
                    </a:cubicBezTo>
                    <a:cubicBezTo>
                      <a:pt x="108484" y="1320095"/>
                      <a:pt x="101816" y="1321047"/>
                      <a:pt x="95149" y="1322952"/>
                    </a:cubicBezTo>
                    <a:cubicBezTo>
                      <a:pt x="8471" y="1340097"/>
                      <a:pt x="-1054" y="1425822"/>
                      <a:pt x="27521" y="1492497"/>
                    </a:cubicBezTo>
                    <a:cubicBezTo>
                      <a:pt x="45619" y="1534407"/>
                      <a:pt x="74194" y="1564887"/>
                      <a:pt x="108484" y="1585842"/>
                    </a:cubicBezTo>
                    <a:cubicBezTo>
                      <a:pt x="115151" y="1589652"/>
                      <a:pt x="122771" y="1593462"/>
                      <a:pt x="129439" y="1597272"/>
                    </a:cubicBezTo>
                    <a:cubicBezTo>
                      <a:pt x="187541" y="1637277"/>
                      <a:pt x="262789" y="1653470"/>
                      <a:pt x="327559" y="1637277"/>
                    </a:cubicBezTo>
                    <a:cubicBezTo>
                      <a:pt x="338036" y="1634420"/>
                      <a:pt x="348514" y="1631562"/>
                      <a:pt x="358991" y="1626800"/>
                    </a:cubicBezTo>
                    <a:cubicBezTo>
                      <a:pt x="464719" y="1596320"/>
                      <a:pt x="512344" y="1501070"/>
                      <a:pt x="503771" y="1392484"/>
                    </a:cubicBezTo>
                    <a:cubicBezTo>
                      <a:pt x="503771" y="1384864"/>
                      <a:pt x="503771" y="1378197"/>
                      <a:pt x="502819" y="1370577"/>
                    </a:cubicBezTo>
                    <a:cubicBezTo>
                      <a:pt x="501866" y="1362957"/>
                      <a:pt x="500914" y="1356289"/>
                      <a:pt x="499961" y="1349622"/>
                    </a:cubicBezTo>
                    <a:cubicBezTo>
                      <a:pt x="503771" y="1349622"/>
                      <a:pt x="507581" y="1349622"/>
                      <a:pt x="512344" y="1349622"/>
                    </a:cubicBezTo>
                    <a:cubicBezTo>
                      <a:pt x="522821" y="1349622"/>
                      <a:pt x="534251" y="1348670"/>
                      <a:pt x="544729" y="1346764"/>
                    </a:cubicBezTo>
                    <a:cubicBezTo>
                      <a:pt x="627596" y="1339145"/>
                      <a:pt x="694271" y="1272470"/>
                      <a:pt x="713321" y="1186744"/>
                    </a:cubicBezTo>
                    <a:cubicBezTo>
                      <a:pt x="732371" y="1072444"/>
                      <a:pt x="637121" y="1072444"/>
                      <a:pt x="570446" y="1024819"/>
                    </a:cubicBezTo>
                    <a:cubicBezTo>
                      <a:pt x="551396" y="1101019"/>
                      <a:pt x="503771" y="1167694"/>
                      <a:pt x="426619" y="1182934"/>
                    </a:cubicBezTo>
                    <a:cubicBezTo>
                      <a:pt x="417094" y="1185792"/>
                      <a:pt x="407569" y="1187697"/>
                      <a:pt x="398044" y="1188650"/>
                    </a:cubicBezTo>
                    <a:cubicBezTo>
                      <a:pt x="388519" y="1189602"/>
                      <a:pt x="378994" y="1190554"/>
                      <a:pt x="368516" y="1190554"/>
                    </a:cubicBezTo>
                    <a:cubicBezTo>
                      <a:pt x="311366" y="1190554"/>
                      <a:pt x="259931" y="1167694"/>
                      <a:pt x="222784" y="1130547"/>
                    </a:cubicBezTo>
                    <a:cubicBezTo>
                      <a:pt x="215164" y="1122927"/>
                      <a:pt x="208496" y="1115307"/>
                      <a:pt x="201829" y="1106734"/>
                    </a:cubicBezTo>
                    <a:cubicBezTo>
                      <a:pt x="189446" y="1072444"/>
                      <a:pt x="160871" y="1053394"/>
                      <a:pt x="164681" y="1018152"/>
                    </a:cubicBezTo>
                    <a:cubicBezTo>
                      <a:pt x="162776" y="1007674"/>
                      <a:pt x="161824" y="996244"/>
                      <a:pt x="161824" y="984814"/>
                    </a:cubicBezTo>
                    <a:cubicBezTo>
                      <a:pt x="161824" y="976242"/>
                      <a:pt x="168491" y="967669"/>
                      <a:pt x="177064" y="966717"/>
                    </a:cubicBezTo>
                    <a:cubicBezTo>
                      <a:pt x="188494" y="964812"/>
                      <a:pt x="198019" y="973384"/>
                      <a:pt x="198019" y="983862"/>
                    </a:cubicBezTo>
                    <a:cubicBezTo>
                      <a:pt x="198019" y="1078159"/>
                      <a:pt x="275171" y="1155312"/>
                      <a:pt x="369469" y="1155312"/>
                    </a:cubicBezTo>
                    <a:cubicBezTo>
                      <a:pt x="380899" y="1155312"/>
                      <a:pt x="392329" y="1154359"/>
                      <a:pt x="403759" y="1151502"/>
                    </a:cubicBezTo>
                    <a:cubicBezTo>
                      <a:pt x="415189" y="1149597"/>
                      <a:pt x="425666" y="1145787"/>
                      <a:pt x="435191" y="1141977"/>
                    </a:cubicBezTo>
                    <a:cubicBezTo>
                      <a:pt x="485674" y="1129594"/>
                      <a:pt x="514249" y="1101019"/>
                      <a:pt x="525679" y="1053394"/>
                    </a:cubicBezTo>
                    <a:cubicBezTo>
                      <a:pt x="530441" y="1042917"/>
                      <a:pt x="533299" y="1032439"/>
                      <a:pt x="536156" y="1021962"/>
                    </a:cubicBezTo>
                    <a:cubicBezTo>
                      <a:pt x="539014" y="1011484"/>
                      <a:pt x="539966" y="1000054"/>
                      <a:pt x="539966" y="988624"/>
                    </a:cubicBezTo>
                    <a:cubicBezTo>
                      <a:pt x="517106" y="955287"/>
                      <a:pt x="503771" y="915282"/>
                      <a:pt x="503771" y="872419"/>
                    </a:cubicBezTo>
                    <a:cubicBezTo>
                      <a:pt x="503771" y="863847"/>
                      <a:pt x="510439" y="855274"/>
                      <a:pt x="519011" y="854322"/>
                    </a:cubicBezTo>
                    <a:cubicBezTo>
                      <a:pt x="530441" y="852417"/>
                      <a:pt x="539966" y="860989"/>
                      <a:pt x="539966" y="871467"/>
                    </a:cubicBezTo>
                    <a:cubicBezTo>
                      <a:pt x="539966" y="965764"/>
                      <a:pt x="617119" y="1042917"/>
                      <a:pt x="711416" y="1042917"/>
                    </a:cubicBezTo>
                    <a:cubicBezTo>
                      <a:pt x="715226" y="1042917"/>
                      <a:pt x="718084" y="1042917"/>
                      <a:pt x="721894" y="1042917"/>
                    </a:cubicBezTo>
                    <a:cubicBezTo>
                      <a:pt x="813334" y="1009579"/>
                      <a:pt x="879056" y="921949"/>
                      <a:pt x="879056" y="818127"/>
                    </a:cubicBezTo>
                    <a:cubicBezTo>
                      <a:pt x="879056" y="721924"/>
                      <a:pt x="821906" y="639057"/>
                      <a:pt x="739991" y="600957"/>
                    </a:cubicBezTo>
                    <a:cubicBezTo>
                      <a:pt x="718084" y="612387"/>
                      <a:pt x="693319" y="618102"/>
                      <a:pt x="666649" y="618102"/>
                    </a:cubicBezTo>
                    <a:cubicBezTo>
                      <a:pt x="637121" y="618102"/>
                      <a:pt x="608546" y="610482"/>
                      <a:pt x="583781" y="597147"/>
                    </a:cubicBezTo>
                    <a:cubicBezTo>
                      <a:pt x="575209" y="592384"/>
                      <a:pt x="567589" y="587622"/>
                      <a:pt x="559969" y="580954"/>
                    </a:cubicBezTo>
                    <a:cubicBezTo>
                      <a:pt x="523774" y="539044"/>
                      <a:pt x="485674" y="481894"/>
                      <a:pt x="495199" y="424744"/>
                    </a:cubicBezTo>
                    <a:cubicBezTo>
                      <a:pt x="495199" y="415219"/>
                      <a:pt x="514249" y="415219"/>
                      <a:pt x="523774" y="415219"/>
                    </a:cubicBezTo>
                    <a:cubicBezTo>
                      <a:pt x="523774" y="434269"/>
                      <a:pt x="523774" y="443794"/>
                      <a:pt x="533299" y="465702"/>
                    </a:cubicBezTo>
                    <a:cubicBezTo>
                      <a:pt x="535204" y="474274"/>
                      <a:pt x="538061" y="482847"/>
                      <a:pt x="540919" y="490467"/>
                    </a:cubicBezTo>
                    <a:cubicBezTo>
                      <a:pt x="555206" y="530472"/>
                      <a:pt x="579019" y="564762"/>
                      <a:pt x="624739" y="575239"/>
                    </a:cubicBezTo>
                    <a:cubicBezTo>
                      <a:pt x="631406" y="577144"/>
                      <a:pt x="639026" y="579049"/>
                      <a:pt x="645694" y="580002"/>
                    </a:cubicBezTo>
                    <a:cubicBezTo>
                      <a:pt x="653314" y="580954"/>
                      <a:pt x="659981" y="581907"/>
                      <a:pt x="667601" y="581907"/>
                    </a:cubicBezTo>
                    <a:cubicBezTo>
                      <a:pt x="672364" y="581907"/>
                      <a:pt x="677126" y="581907"/>
                      <a:pt x="682841" y="580954"/>
                    </a:cubicBezTo>
                    <a:cubicBezTo>
                      <a:pt x="692366" y="565714"/>
                      <a:pt x="699034" y="549522"/>
                      <a:pt x="703796" y="532377"/>
                    </a:cubicBezTo>
                    <a:cubicBezTo>
                      <a:pt x="706654" y="523804"/>
                      <a:pt x="708559" y="515232"/>
                      <a:pt x="709511" y="505707"/>
                    </a:cubicBezTo>
                    <a:cubicBezTo>
                      <a:pt x="723799" y="461892"/>
                      <a:pt x="714274" y="423792"/>
                      <a:pt x="704749" y="376167"/>
                    </a:cubicBezTo>
                    <a:cubicBezTo>
                      <a:pt x="676174" y="299967"/>
                      <a:pt x="590449" y="280917"/>
                      <a:pt x="513296" y="293299"/>
                    </a:cubicBezTo>
                    <a:cubicBezTo>
                      <a:pt x="504724" y="295204"/>
                      <a:pt x="496151" y="299014"/>
                      <a:pt x="487579" y="301872"/>
                    </a:cubicBezTo>
                    <a:cubicBezTo>
                      <a:pt x="444716" y="319017"/>
                      <a:pt x="399949" y="347592"/>
                      <a:pt x="352324" y="368547"/>
                    </a:cubicBezTo>
                    <a:cubicBezTo>
                      <a:pt x="345656" y="369499"/>
                      <a:pt x="338989" y="370452"/>
                      <a:pt x="333274" y="370452"/>
                    </a:cubicBezTo>
                    <a:cubicBezTo>
                      <a:pt x="274219" y="370452"/>
                      <a:pt x="221831" y="400932"/>
                      <a:pt x="191351" y="445699"/>
                    </a:cubicBezTo>
                    <a:cubicBezTo>
                      <a:pt x="185636" y="455224"/>
                      <a:pt x="179921" y="464749"/>
                      <a:pt x="175159" y="475227"/>
                    </a:cubicBezTo>
                    <a:cubicBezTo>
                      <a:pt x="161824" y="519042"/>
                      <a:pt x="152299" y="557142"/>
                      <a:pt x="175159" y="608577"/>
                    </a:cubicBezTo>
                    <a:cubicBezTo>
                      <a:pt x="179921" y="619054"/>
                      <a:pt x="184684" y="628579"/>
                      <a:pt x="191351" y="638104"/>
                    </a:cubicBezTo>
                    <a:cubicBezTo>
                      <a:pt x="221831" y="684777"/>
                      <a:pt x="274219" y="715257"/>
                      <a:pt x="332321" y="716209"/>
                    </a:cubicBezTo>
                    <a:cubicBezTo>
                      <a:pt x="336131" y="716209"/>
                      <a:pt x="339941" y="714304"/>
                      <a:pt x="343751" y="717162"/>
                    </a:cubicBezTo>
                    <a:cubicBezTo>
                      <a:pt x="395186" y="712399"/>
                      <a:pt x="444716" y="685729"/>
                      <a:pt x="474244" y="639057"/>
                    </a:cubicBezTo>
                    <a:cubicBezTo>
                      <a:pt x="479959" y="630484"/>
                      <a:pt x="492341" y="627627"/>
                      <a:pt x="500914" y="635247"/>
                    </a:cubicBezTo>
                    <a:cubicBezTo>
                      <a:pt x="507581" y="640962"/>
                      <a:pt x="508534" y="651439"/>
                      <a:pt x="503771" y="658107"/>
                    </a:cubicBezTo>
                    <a:cubicBezTo>
                      <a:pt x="444716" y="749547"/>
                      <a:pt x="325654" y="779074"/>
                      <a:pt x="231356" y="728592"/>
                    </a:cubicBezTo>
                    <a:cubicBezTo>
                      <a:pt x="222784" y="768597"/>
                      <a:pt x="196114" y="801934"/>
                      <a:pt x="160871" y="820032"/>
                    </a:cubicBezTo>
                    <a:cubicBezTo>
                      <a:pt x="152299" y="824794"/>
                      <a:pt x="142774" y="828604"/>
                      <a:pt x="132296" y="830509"/>
                    </a:cubicBezTo>
                    <a:cubicBezTo>
                      <a:pt x="123724" y="837177"/>
                      <a:pt x="111341" y="838129"/>
                      <a:pt x="101816" y="835272"/>
                    </a:cubicBezTo>
                    <a:cubicBezTo>
                      <a:pt x="85624" y="824794"/>
                      <a:pt x="76099" y="815269"/>
                      <a:pt x="97054" y="799077"/>
                    </a:cubicBezTo>
                    <a:cubicBezTo>
                      <a:pt x="104674" y="794314"/>
                      <a:pt x="114199" y="791457"/>
                      <a:pt x="124676" y="796219"/>
                    </a:cubicBezTo>
                    <a:cubicBezTo>
                      <a:pt x="132296" y="794314"/>
                      <a:pt x="140869" y="790504"/>
                      <a:pt x="147536" y="786694"/>
                    </a:cubicBezTo>
                    <a:cubicBezTo>
                      <a:pt x="176111" y="770502"/>
                      <a:pt x="196114" y="740974"/>
                      <a:pt x="198019" y="706684"/>
                    </a:cubicBezTo>
                    <a:cubicBezTo>
                      <a:pt x="181826" y="693349"/>
                      <a:pt x="168491" y="678109"/>
                      <a:pt x="158014" y="661917"/>
                    </a:cubicBezTo>
                    <a:cubicBezTo>
                      <a:pt x="152299" y="653344"/>
                      <a:pt x="147536" y="645724"/>
                      <a:pt x="143726" y="637152"/>
                    </a:cubicBezTo>
                    <a:cubicBezTo>
                      <a:pt x="139916" y="628579"/>
                      <a:pt x="137059" y="620007"/>
                      <a:pt x="134201" y="611434"/>
                    </a:cubicBezTo>
                    <a:cubicBezTo>
                      <a:pt x="131344" y="602862"/>
                      <a:pt x="129439" y="593337"/>
                      <a:pt x="127534" y="584764"/>
                    </a:cubicBezTo>
                    <a:cubicBezTo>
                      <a:pt x="123724" y="530472"/>
                      <a:pt x="114199" y="473322"/>
                      <a:pt x="158966" y="432364"/>
                    </a:cubicBezTo>
                    <a:cubicBezTo>
                      <a:pt x="164681" y="423792"/>
                      <a:pt x="170396" y="415219"/>
                      <a:pt x="177064" y="407599"/>
                    </a:cubicBezTo>
                    <a:cubicBezTo>
                      <a:pt x="197066" y="384739"/>
                      <a:pt x="221831" y="365689"/>
                      <a:pt x="249454" y="353307"/>
                    </a:cubicBezTo>
                    <a:cubicBezTo>
                      <a:pt x="177064" y="320922"/>
                      <a:pt x="126581" y="248532"/>
                      <a:pt x="126581" y="164712"/>
                    </a:cubicBezTo>
                    <a:cubicBezTo>
                      <a:pt x="126581" y="156139"/>
                      <a:pt x="133249" y="147567"/>
                      <a:pt x="141821" y="146614"/>
                    </a:cubicBezTo>
                    <a:cubicBezTo>
                      <a:pt x="153251" y="144709"/>
                      <a:pt x="162776" y="153282"/>
                      <a:pt x="162776" y="163759"/>
                    </a:cubicBezTo>
                    <a:cubicBezTo>
                      <a:pt x="162776" y="175189"/>
                      <a:pt x="163729" y="187572"/>
                      <a:pt x="166586" y="198049"/>
                    </a:cubicBezTo>
                    <a:cubicBezTo>
                      <a:pt x="182779" y="276154"/>
                      <a:pt x="251359" y="335209"/>
                      <a:pt x="334226" y="335209"/>
                    </a:cubicBezTo>
                    <a:cubicBezTo>
                      <a:pt x="344704" y="335209"/>
                      <a:pt x="354229" y="334257"/>
                      <a:pt x="364706" y="332352"/>
                    </a:cubicBezTo>
                    <a:cubicBezTo>
                      <a:pt x="410426" y="328542"/>
                      <a:pt x="458051" y="290442"/>
                      <a:pt x="479959" y="253294"/>
                    </a:cubicBezTo>
                    <a:cubicBezTo>
                      <a:pt x="484721" y="244722"/>
                      <a:pt x="489484" y="236149"/>
                      <a:pt x="493294" y="227577"/>
                    </a:cubicBezTo>
                    <a:cubicBezTo>
                      <a:pt x="524726" y="80892"/>
                      <a:pt x="381851" y="-4833"/>
                      <a:pt x="261836" y="8502"/>
                    </a:cubicBezTo>
                    <a:cubicBezTo>
                      <a:pt x="250406" y="8502"/>
                      <a:pt x="239929" y="10407"/>
                      <a:pt x="228499" y="12312"/>
                    </a:cubicBezTo>
                    <a:cubicBezTo>
                      <a:pt x="195161" y="18027"/>
                      <a:pt x="163729" y="30409"/>
                      <a:pt x="135154" y="50412"/>
                    </a:cubicBezTo>
                    <a:cubicBezTo>
                      <a:pt x="125629" y="57079"/>
                      <a:pt x="117056" y="63747"/>
                      <a:pt x="108484" y="71367"/>
                    </a:cubicBezTo>
                    <a:cubicBezTo>
                      <a:pt x="66574" y="109467"/>
                      <a:pt x="37046" y="161854"/>
                      <a:pt x="30379" y="221862"/>
                    </a:cubicBezTo>
                    <a:lnTo>
                      <a:pt x="28474" y="220909"/>
                    </a:lnTo>
                    <a:cubicBezTo>
                      <a:pt x="28474" y="220909"/>
                      <a:pt x="28474" y="243769"/>
                      <a:pt x="28474" y="280917"/>
                    </a:cubicBezTo>
                    <a:cubicBezTo>
                      <a:pt x="28474" y="290442"/>
                      <a:pt x="28474" y="299967"/>
                      <a:pt x="28474" y="311397"/>
                    </a:cubicBezTo>
                    <a:cubicBezTo>
                      <a:pt x="20854" y="415219"/>
                      <a:pt x="-7721" y="510469"/>
                      <a:pt x="17044" y="619054"/>
                    </a:cubicBezTo>
                    <a:cubicBezTo>
                      <a:pt x="17996" y="629532"/>
                      <a:pt x="19901" y="640009"/>
                      <a:pt x="21806" y="650487"/>
                    </a:cubicBezTo>
                    <a:cubicBezTo>
                      <a:pt x="23711" y="660964"/>
                      <a:pt x="25616" y="671442"/>
                      <a:pt x="28474" y="681919"/>
                    </a:cubicBezTo>
                    <a:cubicBezTo>
                      <a:pt x="28474" y="690492"/>
                      <a:pt x="29426" y="699064"/>
                      <a:pt x="29426" y="707637"/>
                    </a:cubicBezTo>
                    <a:cubicBezTo>
                      <a:pt x="29426" y="767644"/>
                      <a:pt x="58001" y="834319"/>
                      <a:pt x="38951" y="891469"/>
                    </a:cubicBezTo>
                    <a:cubicBezTo>
                      <a:pt x="67526" y="891469"/>
                      <a:pt x="86576" y="853369"/>
                      <a:pt x="117056" y="857179"/>
                    </a:cubicBezTo>
                    <a:cubicBezTo>
                      <a:pt x="126581" y="855274"/>
                      <a:pt x="137059" y="854322"/>
                      <a:pt x="147536" y="854322"/>
                    </a:cubicBezTo>
                    <a:cubicBezTo>
                      <a:pt x="156109" y="855274"/>
                      <a:pt x="165634" y="857179"/>
                      <a:pt x="174206" y="859084"/>
                    </a:cubicBezTo>
                    <a:cubicBezTo>
                      <a:pt x="256121" y="881944"/>
                      <a:pt x="303746" y="967669"/>
                      <a:pt x="280886" y="1049584"/>
                    </a:cubicBezTo>
                    <a:cubicBezTo>
                      <a:pt x="278981" y="1056252"/>
                      <a:pt x="273266" y="1060062"/>
                      <a:pt x="266599" y="1060062"/>
                    </a:cubicBezTo>
                    <a:cubicBezTo>
                      <a:pt x="258026" y="1059109"/>
                      <a:pt x="253264" y="1050537"/>
                      <a:pt x="255169" y="1042917"/>
                    </a:cubicBezTo>
                    <a:cubicBezTo>
                      <a:pt x="274219" y="974337"/>
                      <a:pt x="235166" y="903852"/>
                      <a:pt x="166586" y="884802"/>
                    </a:cubicBezTo>
                    <a:cubicBezTo>
                      <a:pt x="158014" y="881944"/>
                      <a:pt x="148489" y="880992"/>
                      <a:pt x="139916" y="880039"/>
                    </a:cubicBezTo>
                    <a:cubicBezTo>
                      <a:pt x="131344" y="879087"/>
                      <a:pt x="122771" y="879087"/>
                      <a:pt x="115151" y="880039"/>
                    </a:cubicBezTo>
                    <a:cubicBezTo>
                      <a:pt x="107531" y="880992"/>
                      <a:pt x="99911" y="882897"/>
                      <a:pt x="94196" y="885754"/>
                    </a:cubicBezTo>
                    <a:cubicBezTo>
                      <a:pt x="57049" y="900042"/>
                      <a:pt x="37999" y="938142"/>
                      <a:pt x="29426" y="975289"/>
                    </a:cubicBezTo>
                    <a:cubicBezTo>
                      <a:pt x="27521" y="985767"/>
                      <a:pt x="25616" y="996244"/>
                      <a:pt x="23711" y="1006722"/>
                    </a:cubicBezTo>
                    <a:cubicBezTo>
                      <a:pt x="9424" y="1101019"/>
                      <a:pt x="11329" y="1195317"/>
                      <a:pt x="26569" y="1287709"/>
                    </a:cubicBezTo>
                    <a:cubicBezTo>
                      <a:pt x="26569" y="1302950"/>
                      <a:pt x="26569" y="1312475"/>
                      <a:pt x="26569" y="1312475"/>
                    </a:cubicBezTo>
                    <a:cubicBezTo>
                      <a:pt x="58001" y="1292472"/>
                      <a:pt x="96101" y="1281042"/>
                      <a:pt x="136106" y="1281042"/>
                    </a:cubicBezTo>
                    <a:cubicBezTo>
                      <a:pt x="217069" y="1282947"/>
                      <a:pt x="285649" y="1328667"/>
                      <a:pt x="320891" y="1394389"/>
                    </a:cubicBezTo>
                    <a:close/>
                    <a:moveTo>
                      <a:pt x="721894" y="944809"/>
                    </a:moveTo>
                    <a:cubicBezTo>
                      <a:pt x="793331" y="882897"/>
                      <a:pt x="801904" y="775264"/>
                      <a:pt x="740944" y="702874"/>
                    </a:cubicBezTo>
                    <a:cubicBezTo>
                      <a:pt x="738086" y="700017"/>
                      <a:pt x="736181" y="697159"/>
                      <a:pt x="733324" y="694302"/>
                    </a:cubicBezTo>
                    <a:cubicBezTo>
                      <a:pt x="733324" y="694302"/>
                      <a:pt x="733324" y="694302"/>
                      <a:pt x="733324" y="693349"/>
                    </a:cubicBezTo>
                    <a:lnTo>
                      <a:pt x="752374" y="663822"/>
                    </a:lnTo>
                    <a:cubicBezTo>
                      <a:pt x="752374" y="663822"/>
                      <a:pt x="753326" y="663822"/>
                      <a:pt x="753326" y="663822"/>
                    </a:cubicBezTo>
                    <a:cubicBezTo>
                      <a:pt x="759041" y="668584"/>
                      <a:pt x="763804" y="674299"/>
                      <a:pt x="768566" y="680014"/>
                    </a:cubicBezTo>
                    <a:cubicBezTo>
                      <a:pt x="842861" y="766692"/>
                      <a:pt x="832384" y="896232"/>
                      <a:pt x="746659" y="970527"/>
                    </a:cubicBezTo>
                    <a:cubicBezTo>
                      <a:pt x="739991" y="976242"/>
                      <a:pt x="729514" y="977194"/>
                      <a:pt x="722846" y="971479"/>
                    </a:cubicBezTo>
                    <a:cubicBezTo>
                      <a:pt x="713321" y="963859"/>
                      <a:pt x="714274" y="951477"/>
                      <a:pt x="721894" y="944809"/>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251168074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501545"/>
            <a:ext cx="11573197" cy="724247"/>
          </a:xfrm>
        </p:spPr>
        <p:txBody>
          <a:bodyPr>
            <a:normAutofit fontScale="92500" lnSpcReduction="10000"/>
          </a:bodyPr>
          <a:lstStyle/>
          <a:p>
            <a:r>
              <a:rPr lang="en-US" dirty="0"/>
              <a:t>Fully Editable Shapes</a:t>
            </a:r>
          </a:p>
        </p:txBody>
      </p:sp>
      <p:pic>
        <p:nvPicPr>
          <p:cNvPr id="3" name="Graphic 2">
            <a:extLst>
              <a:ext uri="{FF2B5EF4-FFF2-40B4-BE49-F238E27FC236}">
                <a16:creationId xmlns:a16="http://schemas.microsoft.com/office/drawing/2014/main" id="{EC239884-C6D0-4655-A151-0D66E3B9376B}"/>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554372" y="1849423"/>
            <a:ext cx="2724150" cy="2495550"/>
          </a:xfrm>
          <a:prstGeom prst="rect">
            <a:avLst/>
          </a:prstGeom>
        </p:spPr>
      </p:pic>
      <p:grpSp>
        <p:nvGrpSpPr>
          <p:cNvPr id="132" name="Group 131">
            <a:extLst>
              <a:ext uri="{FF2B5EF4-FFF2-40B4-BE49-F238E27FC236}">
                <a16:creationId xmlns:a16="http://schemas.microsoft.com/office/drawing/2014/main" id="{2BAA7106-E4C2-49DC-88FE-A18DB4E2EABA}"/>
              </a:ext>
            </a:extLst>
          </p:cNvPr>
          <p:cNvGrpSpPr/>
          <p:nvPr/>
        </p:nvGrpSpPr>
        <p:grpSpPr>
          <a:xfrm>
            <a:off x="10058054" y="2131783"/>
            <a:ext cx="970076" cy="3911195"/>
            <a:chOff x="683568" y="2348880"/>
            <a:chExt cx="837152" cy="3375266"/>
          </a:xfrm>
        </p:grpSpPr>
        <p:sp>
          <p:nvSpPr>
            <p:cNvPr id="133" name="Diagonal Stripe 132">
              <a:extLst>
                <a:ext uri="{FF2B5EF4-FFF2-40B4-BE49-F238E27FC236}">
                  <a16:creationId xmlns:a16="http://schemas.microsoft.com/office/drawing/2014/main" id="{00A3FACE-5A6E-4942-A54A-513AF4A6E10C}"/>
                </a:ext>
              </a:extLst>
            </p:cNvPr>
            <p:cNvSpPr/>
            <p:nvPr/>
          </p:nvSpPr>
          <p:spPr>
            <a:xfrm rot="19197366">
              <a:off x="869339" y="5087622"/>
              <a:ext cx="526053" cy="636524"/>
            </a:xfrm>
            <a:prstGeom prst="diagStripe">
              <a:avLst>
                <a:gd name="adj" fmla="val 8632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34" name="Rectangle 7">
              <a:extLst>
                <a:ext uri="{FF2B5EF4-FFF2-40B4-BE49-F238E27FC236}">
                  <a16:creationId xmlns:a16="http://schemas.microsoft.com/office/drawing/2014/main" id="{48FE6384-5426-4EB5-AAB2-D34FEF1D5110}"/>
                </a:ext>
              </a:extLst>
            </p:cNvPr>
            <p:cNvSpPr/>
            <p:nvPr/>
          </p:nvSpPr>
          <p:spPr>
            <a:xfrm>
              <a:off x="778144" y="2919128"/>
              <a:ext cx="648000" cy="2016000"/>
            </a:xfrm>
            <a:custGeom>
              <a:avLst/>
              <a:gdLst>
                <a:gd name="connsiteX0" fmla="*/ 0 w 828152"/>
                <a:gd name="connsiteY0" fmla="*/ 0 h 1872208"/>
                <a:gd name="connsiteX1" fmla="*/ 828152 w 828152"/>
                <a:gd name="connsiteY1" fmla="*/ 0 h 1872208"/>
                <a:gd name="connsiteX2" fmla="*/ 828152 w 828152"/>
                <a:gd name="connsiteY2" fmla="*/ 1872208 h 1872208"/>
                <a:gd name="connsiteX3" fmla="*/ 0 w 828152"/>
                <a:gd name="connsiteY3" fmla="*/ 1872208 h 1872208"/>
                <a:gd name="connsiteX4" fmla="*/ 0 w 828152"/>
                <a:gd name="connsiteY4" fmla="*/ 0 h 1872208"/>
                <a:gd name="connsiteX0" fmla="*/ 0 w 828152"/>
                <a:gd name="connsiteY0" fmla="*/ 0 h 1891000"/>
                <a:gd name="connsiteX1" fmla="*/ 828152 w 828152"/>
                <a:gd name="connsiteY1" fmla="*/ 0 h 1891000"/>
                <a:gd name="connsiteX2" fmla="*/ 828152 w 828152"/>
                <a:gd name="connsiteY2" fmla="*/ 1872208 h 1891000"/>
                <a:gd name="connsiteX3" fmla="*/ 0 w 828152"/>
                <a:gd name="connsiteY3" fmla="*/ 1872208 h 1891000"/>
                <a:gd name="connsiteX4" fmla="*/ 0 w 828152"/>
                <a:gd name="connsiteY4" fmla="*/ 0 h 1891000"/>
                <a:gd name="connsiteX0" fmla="*/ 0 w 828152"/>
                <a:gd name="connsiteY0" fmla="*/ 0 h 1907994"/>
                <a:gd name="connsiteX1" fmla="*/ 828152 w 828152"/>
                <a:gd name="connsiteY1" fmla="*/ 0 h 1907994"/>
                <a:gd name="connsiteX2" fmla="*/ 828152 w 828152"/>
                <a:gd name="connsiteY2" fmla="*/ 1872208 h 1907994"/>
                <a:gd name="connsiteX3" fmla="*/ 0 w 828152"/>
                <a:gd name="connsiteY3" fmla="*/ 1872208 h 1907994"/>
                <a:gd name="connsiteX4" fmla="*/ 0 w 828152"/>
                <a:gd name="connsiteY4" fmla="*/ 0 h 1907994"/>
                <a:gd name="connsiteX0" fmla="*/ 0 w 828152"/>
                <a:gd name="connsiteY0" fmla="*/ 0 h 1920103"/>
                <a:gd name="connsiteX1" fmla="*/ 828152 w 828152"/>
                <a:gd name="connsiteY1" fmla="*/ 0 h 1920103"/>
                <a:gd name="connsiteX2" fmla="*/ 828152 w 828152"/>
                <a:gd name="connsiteY2" fmla="*/ 1872208 h 1920103"/>
                <a:gd name="connsiteX3" fmla="*/ 0 w 828152"/>
                <a:gd name="connsiteY3" fmla="*/ 1872208 h 1920103"/>
                <a:gd name="connsiteX4" fmla="*/ 0 w 828152"/>
                <a:gd name="connsiteY4" fmla="*/ 0 h 1920103"/>
                <a:gd name="connsiteX0" fmla="*/ 0 w 828152"/>
                <a:gd name="connsiteY0" fmla="*/ 0 h 1923817"/>
                <a:gd name="connsiteX1" fmla="*/ 828152 w 828152"/>
                <a:gd name="connsiteY1" fmla="*/ 0 h 1923817"/>
                <a:gd name="connsiteX2" fmla="*/ 828152 w 828152"/>
                <a:gd name="connsiteY2" fmla="*/ 1872208 h 1923817"/>
                <a:gd name="connsiteX3" fmla="*/ 0 w 828152"/>
                <a:gd name="connsiteY3" fmla="*/ 1872208 h 1923817"/>
                <a:gd name="connsiteX4" fmla="*/ 0 w 828152"/>
                <a:gd name="connsiteY4" fmla="*/ 0 h 1923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152" h="1923817">
                  <a:moveTo>
                    <a:pt x="0" y="0"/>
                  </a:moveTo>
                  <a:lnTo>
                    <a:pt x="828152" y="0"/>
                  </a:lnTo>
                  <a:lnTo>
                    <a:pt x="828152" y="1872208"/>
                  </a:lnTo>
                  <a:cubicBezTo>
                    <a:pt x="499246" y="1935634"/>
                    <a:pt x="328906" y="1946205"/>
                    <a:pt x="0" y="1872208"/>
                  </a:cubicBez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35" name="Rounded Rectangle 8">
              <a:extLst>
                <a:ext uri="{FF2B5EF4-FFF2-40B4-BE49-F238E27FC236}">
                  <a16:creationId xmlns:a16="http://schemas.microsoft.com/office/drawing/2014/main" id="{974A8638-B7C0-4EA6-8304-769C9987ED8A}"/>
                </a:ext>
              </a:extLst>
            </p:cNvPr>
            <p:cNvSpPr/>
            <p:nvPr/>
          </p:nvSpPr>
          <p:spPr>
            <a:xfrm>
              <a:off x="753331" y="2348880"/>
              <a:ext cx="697627" cy="13506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36" name="Rectangle 135">
              <a:extLst>
                <a:ext uri="{FF2B5EF4-FFF2-40B4-BE49-F238E27FC236}">
                  <a16:creationId xmlns:a16="http://schemas.microsoft.com/office/drawing/2014/main" id="{69D98A8E-0BBA-4CF3-B39E-88358D9E6F64}"/>
                </a:ext>
              </a:extLst>
            </p:cNvPr>
            <p:cNvSpPr/>
            <p:nvPr/>
          </p:nvSpPr>
          <p:spPr>
            <a:xfrm>
              <a:off x="850144" y="2483940"/>
              <a:ext cx="504000"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37" name="Rectangle 136">
              <a:extLst>
                <a:ext uri="{FF2B5EF4-FFF2-40B4-BE49-F238E27FC236}">
                  <a16:creationId xmlns:a16="http://schemas.microsoft.com/office/drawing/2014/main" id="{E51B7E94-A68B-4F43-96BC-440E4F3C06CF}"/>
                </a:ext>
              </a:extLst>
            </p:cNvPr>
            <p:cNvSpPr/>
            <p:nvPr/>
          </p:nvSpPr>
          <p:spPr>
            <a:xfrm>
              <a:off x="1032381" y="4919804"/>
              <a:ext cx="139525" cy="1350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38" name="Trapezoid 137">
              <a:extLst>
                <a:ext uri="{FF2B5EF4-FFF2-40B4-BE49-F238E27FC236}">
                  <a16:creationId xmlns:a16="http://schemas.microsoft.com/office/drawing/2014/main" id="{56E16ADD-4BCD-436D-B4EE-09AAF4303923}"/>
                </a:ext>
              </a:extLst>
            </p:cNvPr>
            <p:cNvSpPr/>
            <p:nvPr/>
          </p:nvSpPr>
          <p:spPr>
            <a:xfrm rot="10800000">
              <a:off x="1032381" y="5044893"/>
              <a:ext cx="139525" cy="168826"/>
            </a:xfrm>
            <a:prstGeom prst="trapezoi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39" name="Rounded Rectangle 16">
              <a:extLst>
                <a:ext uri="{FF2B5EF4-FFF2-40B4-BE49-F238E27FC236}">
                  <a16:creationId xmlns:a16="http://schemas.microsoft.com/office/drawing/2014/main" id="{F6CC6760-DA2A-4DE9-A352-780AE5BC95F9}"/>
                </a:ext>
              </a:extLst>
            </p:cNvPr>
            <p:cNvSpPr/>
            <p:nvPr/>
          </p:nvSpPr>
          <p:spPr>
            <a:xfrm>
              <a:off x="683568" y="2822616"/>
              <a:ext cx="837152" cy="101295"/>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0" name="Rectangle 20">
              <a:extLst>
                <a:ext uri="{FF2B5EF4-FFF2-40B4-BE49-F238E27FC236}">
                  <a16:creationId xmlns:a16="http://schemas.microsoft.com/office/drawing/2014/main" id="{52BBAB5C-1870-47B6-8A1A-B226DD9DDC19}"/>
                </a:ext>
              </a:extLst>
            </p:cNvPr>
            <p:cNvSpPr/>
            <p:nvPr/>
          </p:nvSpPr>
          <p:spPr>
            <a:xfrm>
              <a:off x="842850" y="3262374"/>
              <a:ext cx="518588" cy="1539472"/>
            </a:xfrm>
            <a:custGeom>
              <a:avLst/>
              <a:gdLst>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 name="connsiteX0" fmla="*/ 0 w 669024"/>
                <a:gd name="connsiteY0" fmla="*/ 0 h 1686239"/>
                <a:gd name="connsiteX1" fmla="*/ 669024 w 669024"/>
                <a:gd name="connsiteY1" fmla="*/ 0 h 1686239"/>
                <a:gd name="connsiteX2" fmla="*/ 669024 w 669024"/>
                <a:gd name="connsiteY2" fmla="*/ 1662748 h 1686239"/>
                <a:gd name="connsiteX3" fmla="*/ 0 w 669024"/>
                <a:gd name="connsiteY3" fmla="*/ 1662748 h 1686239"/>
                <a:gd name="connsiteX4" fmla="*/ 0 w 669024"/>
                <a:gd name="connsiteY4" fmla="*/ 0 h 1686239"/>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024" h="1662748">
                  <a:moveTo>
                    <a:pt x="0" y="0"/>
                  </a:moveTo>
                  <a:lnTo>
                    <a:pt x="669024" y="0"/>
                  </a:lnTo>
                  <a:lnTo>
                    <a:pt x="669024" y="1662748"/>
                  </a:lnTo>
                  <a:cubicBezTo>
                    <a:pt x="440730" y="1715603"/>
                    <a:pt x="260007" y="1715603"/>
                    <a:pt x="0" y="1662748"/>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1" name="Rectangle 140">
              <a:extLst>
                <a:ext uri="{FF2B5EF4-FFF2-40B4-BE49-F238E27FC236}">
                  <a16:creationId xmlns:a16="http://schemas.microsoft.com/office/drawing/2014/main" id="{4A49D3F9-0711-4F91-A9E1-28263032ADD3}"/>
                </a:ext>
              </a:extLst>
            </p:cNvPr>
            <p:cNvSpPr/>
            <p:nvPr/>
          </p:nvSpPr>
          <p:spPr>
            <a:xfrm>
              <a:off x="1088192" y="2483940"/>
              <a:ext cx="27905" cy="36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2" name="Rectangle 141">
              <a:extLst>
                <a:ext uri="{FF2B5EF4-FFF2-40B4-BE49-F238E27FC236}">
                  <a16:creationId xmlns:a16="http://schemas.microsoft.com/office/drawing/2014/main" id="{FAFAD6F3-AD58-44D2-BC75-6CBABA54634D}"/>
                </a:ext>
              </a:extLst>
            </p:cNvPr>
            <p:cNvSpPr/>
            <p:nvPr/>
          </p:nvSpPr>
          <p:spPr>
            <a:xfrm>
              <a:off x="1074220" y="2966632"/>
              <a:ext cx="279051"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3" name="Rectangle 142">
              <a:extLst>
                <a:ext uri="{FF2B5EF4-FFF2-40B4-BE49-F238E27FC236}">
                  <a16:creationId xmlns:a16="http://schemas.microsoft.com/office/drawing/2014/main" id="{4FDE0C28-FB87-492A-BF93-D856CE543CF4}"/>
                </a:ext>
              </a:extLst>
            </p:cNvPr>
            <p:cNvSpPr/>
            <p:nvPr/>
          </p:nvSpPr>
          <p:spPr>
            <a:xfrm>
              <a:off x="1074220" y="4450568"/>
              <a:ext cx="279051"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4" name="Rectangle 143">
              <a:extLst>
                <a:ext uri="{FF2B5EF4-FFF2-40B4-BE49-F238E27FC236}">
                  <a16:creationId xmlns:a16="http://schemas.microsoft.com/office/drawing/2014/main" id="{43433DB5-521E-4CA6-A7FA-0ABA393E8117}"/>
                </a:ext>
              </a:extLst>
            </p:cNvPr>
            <p:cNvSpPr/>
            <p:nvPr/>
          </p:nvSpPr>
          <p:spPr>
            <a:xfrm>
              <a:off x="1074220" y="3708600"/>
              <a:ext cx="279051"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5" name="Rectangle 144">
              <a:extLst>
                <a:ext uri="{FF2B5EF4-FFF2-40B4-BE49-F238E27FC236}">
                  <a16:creationId xmlns:a16="http://schemas.microsoft.com/office/drawing/2014/main" id="{29BD20AF-534F-4251-A244-24C90E01503F}"/>
                </a:ext>
              </a:extLst>
            </p:cNvPr>
            <p:cNvSpPr/>
            <p:nvPr/>
          </p:nvSpPr>
          <p:spPr>
            <a:xfrm>
              <a:off x="1185841" y="3523108"/>
              <a:ext cx="167430"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6" name="Rectangle 145">
              <a:extLst>
                <a:ext uri="{FF2B5EF4-FFF2-40B4-BE49-F238E27FC236}">
                  <a16:creationId xmlns:a16="http://schemas.microsoft.com/office/drawing/2014/main" id="{D8FD2A91-2A3C-4CD3-A921-BD511DD1725A}"/>
                </a:ext>
              </a:extLst>
            </p:cNvPr>
            <p:cNvSpPr/>
            <p:nvPr/>
          </p:nvSpPr>
          <p:spPr>
            <a:xfrm>
              <a:off x="1185841" y="3894092"/>
              <a:ext cx="167430"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7" name="Rectangle 146">
              <a:extLst>
                <a:ext uri="{FF2B5EF4-FFF2-40B4-BE49-F238E27FC236}">
                  <a16:creationId xmlns:a16="http://schemas.microsoft.com/office/drawing/2014/main" id="{EDB6D2FC-41A9-4FD2-8A11-F8BE6D616525}"/>
                </a:ext>
              </a:extLst>
            </p:cNvPr>
            <p:cNvSpPr/>
            <p:nvPr/>
          </p:nvSpPr>
          <p:spPr>
            <a:xfrm>
              <a:off x="1185841" y="4265076"/>
              <a:ext cx="167430"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8" name="Rectangle 147">
              <a:extLst>
                <a:ext uri="{FF2B5EF4-FFF2-40B4-BE49-F238E27FC236}">
                  <a16:creationId xmlns:a16="http://schemas.microsoft.com/office/drawing/2014/main" id="{51D1E8A7-7A33-463A-8D57-038341FB34EB}"/>
                </a:ext>
              </a:extLst>
            </p:cNvPr>
            <p:cNvSpPr/>
            <p:nvPr/>
          </p:nvSpPr>
          <p:spPr>
            <a:xfrm>
              <a:off x="1074220" y="4079584"/>
              <a:ext cx="279051"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9" name="Rectangle 148">
              <a:extLst>
                <a:ext uri="{FF2B5EF4-FFF2-40B4-BE49-F238E27FC236}">
                  <a16:creationId xmlns:a16="http://schemas.microsoft.com/office/drawing/2014/main" id="{9B5B3814-7CB4-437C-BCAA-B2C43B0926A4}"/>
                </a:ext>
              </a:extLst>
            </p:cNvPr>
            <p:cNvSpPr/>
            <p:nvPr/>
          </p:nvSpPr>
          <p:spPr>
            <a:xfrm>
              <a:off x="1185841" y="3152124"/>
              <a:ext cx="167430"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50" name="Rectangle 149">
              <a:extLst>
                <a:ext uri="{FF2B5EF4-FFF2-40B4-BE49-F238E27FC236}">
                  <a16:creationId xmlns:a16="http://schemas.microsoft.com/office/drawing/2014/main" id="{F41B6950-B70F-46EA-A7E6-60EFCC6D2031}"/>
                </a:ext>
              </a:extLst>
            </p:cNvPr>
            <p:cNvSpPr/>
            <p:nvPr/>
          </p:nvSpPr>
          <p:spPr>
            <a:xfrm>
              <a:off x="1074220" y="3337616"/>
              <a:ext cx="279051"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51" name="Rectangle 150">
              <a:extLst>
                <a:ext uri="{FF2B5EF4-FFF2-40B4-BE49-F238E27FC236}">
                  <a16:creationId xmlns:a16="http://schemas.microsoft.com/office/drawing/2014/main" id="{C148AC19-7FB6-4079-8270-1F8ECDCE2EA7}"/>
                </a:ext>
              </a:extLst>
            </p:cNvPr>
            <p:cNvSpPr/>
            <p:nvPr/>
          </p:nvSpPr>
          <p:spPr>
            <a:xfrm>
              <a:off x="1185841" y="4636062"/>
              <a:ext cx="167430"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pic>
        <p:nvPicPr>
          <p:cNvPr id="152" name="Graphic 151">
            <a:extLst>
              <a:ext uri="{FF2B5EF4-FFF2-40B4-BE49-F238E27FC236}">
                <a16:creationId xmlns:a16="http://schemas.microsoft.com/office/drawing/2014/main" id="{267852BE-9BB8-45B9-8D59-DF0A8E92261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2493993" y="4895654"/>
            <a:ext cx="3600450" cy="771525"/>
          </a:xfrm>
          <a:prstGeom prst="rect">
            <a:avLst/>
          </a:prstGeom>
        </p:spPr>
      </p:pic>
      <p:grpSp>
        <p:nvGrpSpPr>
          <p:cNvPr id="153" name="Graphic 166">
            <a:extLst>
              <a:ext uri="{FF2B5EF4-FFF2-40B4-BE49-F238E27FC236}">
                <a16:creationId xmlns:a16="http://schemas.microsoft.com/office/drawing/2014/main" id="{0AB33C7D-17E6-457C-B8A1-24E6FDDD68D7}"/>
              </a:ext>
            </a:extLst>
          </p:cNvPr>
          <p:cNvGrpSpPr/>
          <p:nvPr/>
        </p:nvGrpSpPr>
        <p:grpSpPr>
          <a:xfrm>
            <a:off x="2727517" y="6016992"/>
            <a:ext cx="2667773" cy="560516"/>
            <a:chOff x="4305300" y="3052762"/>
            <a:chExt cx="3581400" cy="752475"/>
          </a:xfrm>
          <a:solidFill>
            <a:schemeClr val="accent1"/>
          </a:solidFill>
        </p:grpSpPr>
        <p:sp>
          <p:nvSpPr>
            <p:cNvPr id="154" name="Freeform: Shape 153">
              <a:extLst>
                <a:ext uri="{FF2B5EF4-FFF2-40B4-BE49-F238E27FC236}">
                  <a16:creationId xmlns:a16="http://schemas.microsoft.com/office/drawing/2014/main" id="{0584253D-5AF5-4C4E-9DD3-63E4E1D531E0}"/>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F55C4826-4BFF-4D57-820C-632E63B51C9C}"/>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0CF2E901-4830-41BF-A2BF-D27FAFAC9D14}"/>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79EBC18D-3815-4595-AB31-043475F04C6B}"/>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CD83FD24-5295-468E-89AD-7A1DEBA14204}"/>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DCAF6FF6-030D-429E-9863-B79AFBE8DA1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E3501E1C-BF9B-467F-AAEE-D86E39C161E0}"/>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0E7D3146-7992-42B0-932C-C02055FCB9D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37D7DF15-9C71-4B21-9986-524B88D8EE25}"/>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7F873E8-32B4-4E59-AD3C-914FB2040414}"/>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4729E46E-AA5E-4681-B193-E34DD407BEF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E9FAE05F-42A9-4ADC-B6A8-E580D4D9C812}"/>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D31E7853-DBF5-469F-979E-0A05F9C04609}"/>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D1AB6EB-72A0-424C-9502-4684B02184BB}"/>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066BEAAC-308B-40FC-8885-351A968253B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6E4DFE69-7782-4FA6-8BAC-97F4C6534A8E}"/>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5765DB5F-715A-4B69-B722-9EE987ADA5E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A880E844-14DC-4A2F-AE61-47B3855BD851}"/>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7BCA95CE-0301-4C14-91BE-571825383402}"/>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288EBFB7-4FC3-4C0C-8EDC-5B3A89E2D5AF}"/>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175" name="Graphic 234">
            <a:extLst>
              <a:ext uri="{FF2B5EF4-FFF2-40B4-BE49-F238E27FC236}">
                <a16:creationId xmlns:a16="http://schemas.microsoft.com/office/drawing/2014/main" id="{67093918-51FB-47BF-8FF5-0827DD800958}"/>
              </a:ext>
            </a:extLst>
          </p:cNvPr>
          <p:cNvGrpSpPr/>
          <p:nvPr/>
        </p:nvGrpSpPr>
        <p:grpSpPr>
          <a:xfrm>
            <a:off x="2390536" y="3547153"/>
            <a:ext cx="3495664" cy="1188682"/>
            <a:chOff x="7540326" y="1358451"/>
            <a:chExt cx="4257675" cy="1447800"/>
          </a:xfrm>
        </p:grpSpPr>
        <p:sp>
          <p:nvSpPr>
            <p:cNvPr id="176" name="Freeform: Shape 175">
              <a:extLst>
                <a:ext uri="{FF2B5EF4-FFF2-40B4-BE49-F238E27FC236}">
                  <a16:creationId xmlns:a16="http://schemas.microsoft.com/office/drawing/2014/main" id="{23FF8EA3-FFEF-477B-9AA7-743F7E366BBE}"/>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solidFill>
              <a:schemeClr val="accent1"/>
            </a:solid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4D0D4DFB-272F-4C6E-81A6-337D9C87ABFE}"/>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solidFill>
              <a:schemeClr val="accent1"/>
            </a:solid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7C7E5912-AD63-419F-A966-B8785F2AAAB6}"/>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solidFill>
              <a:schemeClr val="accent1"/>
            </a:solid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0A2BB73E-D959-4A12-9E64-B37177CF807F}"/>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solidFill>
              <a:schemeClr val="accent1"/>
            </a:solid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6B1BF6AC-8DD1-4308-9457-F078BE5B076B}"/>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solidFill>
              <a:schemeClr val="accent1"/>
            </a:solid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8165C2AC-40C3-430B-A878-F573CC97FA0C}"/>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solidFill>
              <a:schemeClr val="accent1"/>
            </a:solidFill>
            <a:ln w="9525" cap="flat">
              <a:noFill/>
              <a:prstDash val="solid"/>
              <a:miter/>
            </a:ln>
          </p:spPr>
          <p:txBody>
            <a:bodyPr rtlCol="0" anchor="ctr"/>
            <a:lstStyle/>
            <a:p>
              <a:endParaRPr lang="en-US"/>
            </a:p>
          </p:txBody>
        </p:sp>
      </p:grpSp>
      <p:grpSp>
        <p:nvGrpSpPr>
          <p:cNvPr id="182" name="Graphic 421">
            <a:extLst>
              <a:ext uri="{FF2B5EF4-FFF2-40B4-BE49-F238E27FC236}">
                <a16:creationId xmlns:a16="http://schemas.microsoft.com/office/drawing/2014/main" id="{66D1647E-1253-4096-B9BB-6DBFC5985D1D}"/>
              </a:ext>
            </a:extLst>
          </p:cNvPr>
          <p:cNvGrpSpPr/>
          <p:nvPr/>
        </p:nvGrpSpPr>
        <p:grpSpPr>
          <a:xfrm>
            <a:off x="7943115" y="1983634"/>
            <a:ext cx="2079946" cy="4088345"/>
            <a:chOff x="4351496" y="0"/>
            <a:chExt cx="3489008" cy="6858000"/>
          </a:xfrm>
          <a:solidFill>
            <a:schemeClr val="accent1"/>
          </a:solidFill>
        </p:grpSpPr>
        <p:sp>
          <p:nvSpPr>
            <p:cNvPr id="183" name="Freeform: Shape 182">
              <a:extLst>
                <a:ext uri="{FF2B5EF4-FFF2-40B4-BE49-F238E27FC236}">
                  <a16:creationId xmlns:a16="http://schemas.microsoft.com/office/drawing/2014/main" id="{4612CC4F-00F8-4E86-AC03-277A064DCDED}"/>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41BC169A-A9F6-4772-9D64-4A0D5A2000B9}"/>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7C49666-9C3B-4C4D-80C8-F551172C2AAE}"/>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49692564-178C-42D7-8301-C2A73DFEDF54}"/>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F6096DBF-2D46-4CAC-8F68-836DFD9083FF}"/>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AAF47F95-3B62-4A44-85C8-8DF8D4B39D84}"/>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7B119346-8718-46AD-AB4D-731B430CFAE6}"/>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2D658ACB-181A-4CDF-9BB0-F6CA01411041}"/>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68160216-A64A-4B08-AB27-51B1A9A7FED4}"/>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479AC734-692B-486B-924F-9B09961A0A4A}"/>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722814FB-B17A-42A7-956F-C41AA95B5D85}"/>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91B719A6-0E44-4931-8B78-317FC9AEDB58}"/>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E19CDF6-FC09-45FA-9EE8-89397123E69E}"/>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89D3359E-92CF-4BED-9EA0-BF69189CED1A}"/>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01FB20F-5CB4-4D28-B9AE-63495CA3F2EB}"/>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CC92AA79-95F5-4114-8629-1E8D21E1809D}"/>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410C9F0E-4E54-4B5A-8206-4425A0C112A6}"/>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841D7FD1-1BCC-416F-92A8-5BB55584AEDD}"/>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3A72576-1F7A-4A30-BAE1-6C7551CDCDE4}"/>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0F3344E-FCF9-4B89-B73E-B7F27235F69C}"/>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24559B12-911B-4903-9243-84DDF39318F1}"/>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065E7F0-C006-4EDA-B807-B9DED2A5B5FC}"/>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01DD118D-F99A-422F-A7EE-861AF02EBC72}"/>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50DE283D-B13D-4B31-BAE4-851416AAB17F}"/>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A233F4A7-22A3-4A7A-8D5F-4F526231644D}"/>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06E67E6E-DD1B-4F3C-AA5E-29D0DDDC042F}"/>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F9C32FBC-6B80-4355-83B2-35919EACA3C4}"/>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AA02C0B4-C091-4B35-9E04-D1BC9111F370}"/>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EA9A1110-3AC0-4490-8418-A6E94AB1B58C}"/>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8832D97-FC67-4372-B982-6E3BB5E942F6}"/>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4924FF50-F5D1-4EB9-BE47-299FBC5B4286}"/>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F0875ABD-4D2D-471E-9E33-B0E9D2836C46}"/>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81EE9FDC-6EBF-452D-8C89-DEE22498364B}"/>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5B3E90D2-F24C-4731-B76A-5F2CEAEF78D7}"/>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3BDA6294-00E7-4DA2-9CED-121AB2B0697B}"/>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30C87341-F1E2-453F-B9B8-EB1170D6CCB9}"/>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2CC15BB-11BB-4B69-8886-2D3A0B76AE27}"/>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67C8531-28BD-4F0A-AB3B-4CDFC40E8456}"/>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4BD4D6E4-5A7B-4A25-BEC3-71D9F447778F}"/>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FFD4F33-330A-4F1A-B095-3D812EDA8B69}"/>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2C465BF5-D802-47BF-8C73-5B7D718D50AA}"/>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B932D1F-2F3C-449B-9F4B-37C3CDB6231D}"/>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34DFBAC2-60EF-4319-904D-84522864B21A}"/>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E140432C-D3A2-4BC1-9039-25356C0F09B5}"/>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615151E7-CC48-4F02-879F-6FDB38277650}"/>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6743C9BB-0413-4B0D-82CB-F631FF951959}"/>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BD92A0D5-FAE8-40CD-B33E-9E013042E067}"/>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2890171D-E344-4407-ABAE-3FAD43D41508}"/>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7CC742C2-264C-44C5-9D1C-4EC706D97612}"/>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61473A1B-3E89-4D8E-9EC1-5944096622AE}"/>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D06AC353-931D-454B-AF8F-897835CEDC4B}"/>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A7A51363-5AED-4C65-9254-EDE0DAE03F75}"/>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FDDFB6C2-5E86-476E-96CD-398807A9AD70}"/>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30D2752D-026F-458B-8021-0437639F5233}"/>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4C8552E5-5FF8-4018-8596-CCA618F2BE56}"/>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320059B7-7AC7-4D79-A351-3D0445343925}"/>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B3C0D711-98C2-4D0D-B09F-28E7D23E14BD}"/>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9CA0220B-1A50-41AF-9709-46A852204145}"/>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964BB907-889E-42CF-B534-850A7BAE32CD}"/>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F97217DC-B559-4536-9BC0-EFE033904180}"/>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0AEC7415-EB40-43A2-95A7-C228981CC191}"/>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87A33078-2633-47D2-B188-EE5D21D60EC8}"/>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BA29C736-8C39-465E-89A8-D6A816B75E01}"/>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BBF77E7-CEF4-4F3C-AB8A-A819FA2986B4}"/>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8D242BB2-911B-49B1-B5A1-BCF587F90B2B}"/>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dirty="0"/>
            </a:p>
          </p:txBody>
        </p:sp>
        <p:sp>
          <p:nvSpPr>
            <p:cNvPr id="250" name="Freeform: Shape 249">
              <a:extLst>
                <a:ext uri="{FF2B5EF4-FFF2-40B4-BE49-F238E27FC236}">
                  <a16:creationId xmlns:a16="http://schemas.microsoft.com/office/drawing/2014/main" id="{AF0EA3CF-BF0E-414E-A50C-44CF595441C3}"/>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9B68C359-7BF3-4A8C-A8F9-8CDC5501F2AF}"/>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AC650E28-DB3D-44F8-9E37-32585592410C}"/>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349FB7F2-233E-441C-AE30-550779EC2F89}"/>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26FB88D8-F1BB-4846-9720-EAF291E8F595}"/>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D4F43735-31F0-41D8-8FF1-0D31FD01B758}"/>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D366DAB5-A23F-4CA5-B851-D2BFC724815E}"/>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236A44BB-94FF-4552-9858-F1500A6D71EB}"/>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455A4F40-23D2-4BA0-8DA6-2DD75C1A7EAB}"/>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27B6CE34-1473-46A1-B01D-750EEC8C7653}"/>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C1D7928D-EAEB-4D4C-BC7B-A039ACF833D2}"/>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F0CC0916-C0EA-4C4F-9BB2-362B4B112AE5}"/>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C8A477AE-AEF3-4118-9CB1-0333564B8953}"/>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BD092E4C-EF3E-4B91-B2A9-122DA3A84F69}"/>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90DF76C3-7B93-404C-9C73-12D166CEBF2B}"/>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A955E55B-88EF-4B58-A5C3-5AD184FC2503}"/>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AE184B62-265C-4C90-83D5-06F178E28C0E}"/>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97EA932C-81B5-445D-8985-A407BBF5E3A7}"/>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C8F94602-9F40-4B69-AB17-1DDF84DC1245}"/>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7514B9F2-1016-4A3A-8F67-019C8215A6BA}"/>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CF3D7392-CF3C-4FA5-A928-DC65555B489D}"/>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E86D5515-860F-4CD4-ABAF-59D50C04EB17}"/>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4390CD76-65DE-4257-BDA3-11E982029B13}"/>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0789465F-27BC-4D54-8DB0-F91DB5A069BD}"/>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8CB8691E-4E9D-4204-8F28-D5BEBE715D60}"/>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B535DDB5-93E9-43D7-8269-3BBA8CD9B47B}"/>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EC3335-5713-4B95-AD8B-851228B0AA2F}"/>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3FF612DF-93FC-420E-9AC5-0EA4EBA5D04A}"/>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45B972CF-E9E3-405C-BFC7-B63C204628A9}"/>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F257B50A-2D19-467D-86F8-9AD0642E1A31}"/>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317FB10-C3A0-426E-9AE1-B4581E36897C}"/>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8F968566-5828-44EB-ACB4-AADCABF8553F}"/>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420FC5FE-5F6C-44F8-A5BD-D95344DA2EED}"/>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06B2927E-60F0-4EAA-963C-3938DE7BBE23}"/>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1B843192-9031-4B60-A8AE-55465E5BCEF7}"/>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7320CD02-B559-4A15-8AAD-E7F183E2599F}"/>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F452195C-A9D1-4298-BFB1-05CCB8D0D19D}"/>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929857FF-3C71-4068-987F-F814C424B112}"/>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68E7BF78-71C5-40AF-A642-3F7CB7E00AD1}"/>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F06E0F6-F934-4684-B0A1-3DADBDEC6C02}"/>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DA7360DE-DEC3-4603-B6F5-588DC81D8084}"/>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59E7642B-35AF-44CC-BD1B-B2760C85D876}"/>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885B391F-FDD4-440F-9BB9-77256EEC31DE}"/>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C45332C8-FF65-4FE3-A468-DB816CE0AE2F}"/>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ADC016D5-9760-4298-99D5-F94F472AA148}"/>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D64B9FC1-8F29-4A40-ADAB-41FD3B5AB846}"/>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9015242A-D337-4B7E-9F4D-6EF0F350C520}"/>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9E6D4531-1715-466A-8469-4F503A72FA22}"/>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2937207B-10D6-4E1E-8664-BDB2FFF3B8B5}"/>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78CB8393-3FD2-4750-998C-F75E41E5464B}"/>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E276C587-07EF-4701-A8D9-D0E514E6EDE2}"/>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A088AFD0-4FFD-4219-89CF-D1B7EA689E76}"/>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C38A751A-F32E-48D2-8554-1B845126D635}"/>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0E5FAC96-09E8-4DFC-8321-0CF9C0CCFBAD}"/>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FA6B2209-D15B-4E68-98F1-2319AE085E07}"/>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1A866B02-75EA-45CA-950A-F338CA750CEC}"/>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8C5C0DDA-D573-4142-BB28-0AEC0137269C}"/>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3E9ABA06-68E7-4627-932A-2383FA9B6E23}"/>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353D52CA-9583-44FC-AA4F-B289627DA3EB}"/>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BD7C2237-5491-4BBD-8E0F-6839B70A4571}"/>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EA833C1D-5073-4914-B3D1-0D69DA5C62D0}"/>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00EFE022-3345-491E-91EF-30D90E3686D8}"/>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7E57401F-DF9B-448A-BFC4-48996BB0C656}"/>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676A13AC-D929-4FE9-A001-DC0D733E86F9}"/>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96385B18-69C4-448B-8059-9571CA6CD440}"/>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755A34B1-47A5-42AF-9503-D27C12D2CD49}"/>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493E512A-545E-4501-A69A-B471C1740872}"/>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1BD499C1-A4E6-4F6B-9D77-61BF89D51390}"/>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3E505A0B-5FDE-4132-8FBC-83AE1A098FDC}"/>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4802160A-0515-4C8B-AD22-89FA668784E7}"/>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9CD9995B-C4D5-40BF-B2F2-39C31B7759E0}"/>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689D1DEE-94F1-40BE-90DF-15F4AEE8947C}"/>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FFD575DB-A225-4C6A-AA92-002335701232}"/>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5CEE2BCD-4672-4D5B-8E49-32FB4B74B71D}"/>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1DB926C1-721D-4EFB-8901-387AB0C867B8}"/>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601D8D60-6A7D-4AEF-A717-4D6197463C2B}"/>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F9947B5C-BFD6-4A48-963F-377555DC67D2}"/>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204EF0E9-C65B-4370-9A19-79BBC78E1D35}"/>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43101C03-679C-446D-BD47-80B61894EC30}"/>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5E3F2B0D-97E2-46DA-A142-4BFBD835D1E9}"/>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a:p>
          </p:txBody>
        </p:sp>
      </p:grpSp>
      <p:sp>
        <p:nvSpPr>
          <p:cNvPr id="416" name="Freeform 18">
            <a:extLst>
              <a:ext uri="{FF2B5EF4-FFF2-40B4-BE49-F238E27FC236}">
                <a16:creationId xmlns:a16="http://schemas.microsoft.com/office/drawing/2014/main" id="{FBC24A5F-F077-42BD-8C39-9FC6BF5CAF07}"/>
              </a:ext>
            </a:extLst>
          </p:cNvPr>
          <p:cNvSpPr>
            <a:spLocks/>
          </p:cNvSpPr>
          <p:nvPr/>
        </p:nvSpPr>
        <p:spPr bwMode="auto">
          <a:xfrm>
            <a:off x="6408929" y="1837971"/>
            <a:ext cx="1241045" cy="4316301"/>
          </a:xfrm>
          <a:custGeom>
            <a:avLst/>
            <a:gdLst>
              <a:gd name="T0" fmla="*/ 564 w 862"/>
              <a:gd name="T1" fmla="*/ 78 h 2998"/>
              <a:gd name="T2" fmla="*/ 579 w 862"/>
              <a:gd name="T3" fmla="*/ 156 h 2998"/>
              <a:gd name="T4" fmla="*/ 570 w 862"/>
              <a:gd name="T5" fmla="*/ 282 h 2998"/>
              <a:gd name="T6" fmla="*/ 531 w 862"/>
              <a:gd name="T7" fmla="*/ 420 h 2998"/>
              <a:gd name="T8" fmla="*/ 675 w 862"/>
              <a:gd name="T9" fmla="*/ 489 h 2998"/>
              <a:gd name="T10" fmla="*/ 819 w 862"/>
              <a:gd name="T11" fmla="*/ 589 h 2998"/>
              <a:gd name="T12" fmla="*/ 851 w 862"/>
              <a:gd name="T13" fmla="*/ 876 h 2998"/>
              <a:gd name="T14" fmla="*/ 846 w 862"/>
              <a:gd name="T15" fmla="*/ 1427 h 2998"/>
              <a:gd name="T16" fmla="*/ 817 w 862"/>
              <a:gd name="T17" fmla="*/ 1724 h 2998"/>
              <a:gd name="T18" fmla="*/ 739 w 862"/>
              <a:gd name="T19" fmla="*/ 1745 h 2998"/>
              <a:gd name="T20" fmla="*/ 753 w 862"/>
              <a:gd name="T21" fmla="*/ 1714 h 2998"/>
              <a:gd name="T22" fmla="*/ 750 w 862"/>
              <a:gd name="T23" fmla="*/ 1698 h 2998"/>
              <a:gd name="T24" fmla="*/ 790 w 862"/>
              <a:gd name="T25" fmla="*/ 1658 h 2998"/>
              <a:gd name="T26" fmla="*/ 788 w 862"/>
              <a:gd name="T27" fmla="*/ 1607 h 2998"/>
              <a:gd name="T28" fmla="*/ 742 w 862"/>
              <a:gd name="T29" fmla="*/ 1660 h 2998"/>
              <a:gd name="T30" fmla="*/ 751 w 862"/>
              <a:gd name="T31" fmla="*/ 1380 h 2998"/>
              <a:gd name="T32" fmla="*/ 702 w 862"/>
              <a:gd name="T33" fmla="*/ 1000 h 2998"/>
              <a:gd name="T34" fmla="*/ 684 w 862"/>
              <a:gd name="T35" fmla="*/ 831 h 2998"/>
              <a:gd name="T36" fmla="*/ 642 w 862"/>
              <a:gd name="T37" fmla="*/ 1014 h 2998"/>
              <a:gd name="T38" fmla="*/ 730 w 862"/>
              <a:gd name="T39" fmla="*/ 1656 h 2998"/>
              <a:gd name="T40" fmla="*/ 708 w 862"/>
              <a:gd name="T41" fmla="*/ 1924 h 2998"/>
              <a:gd name="T42" fmla="*/ 753 w 862"/>
              <a:gd name="T43" fmla="*/ 2256 h 2998"/>
              <a:gd name="T44" fmla="*/ 671 w 862"/>
              <a:gd name="T45" fmla="*/ 2687 h 2998"/>
              <a:gd name="T46" fmla="*/ 722 w 862"/>
              <a:gd name="T47" fmla="*/ 2894 h 2998"/>
              <a:gd name="T48" fmla="*/ 568 w 862"/>
              <a:gd name="T49" fmla="*/ 2989 h 2998"/>
              <a:gd name="T50" fmla="*/ 551 w 862"/>
              <a:gd name="T51" fmla="*/ 2773 h 2998"/>
              <a:gd name="T52" fmla="*/ 570 w 862"/>
              <a:gd name="T53" fmla="*/ 2627 h 2998"/>
              <a:gd name="T54" fmla="*/ 539 w 862"/>
              <a:gd name="T55" fmla="*/ 2349 h 2998"/>
              <a:gd name="T56" fmla="*/ 515 w 862"/>
              <a:gd name="T57" fmla="*/ 1994 h 2998"/>
              <a:gd name="T58" fmla="*/ 422 w 862"/>
              <a:gd name="T59" fmla="*/ 1576 h 2998"/>
              <a:gd name="T60" fmla="*/ 386 w 862"/>
              <a:gd name="T61" fmla="*/ 1833 h 2998"/>
              <a:gd name="T62" fmla="*/ 319 w 862"/>
              <a:gd name="T63" fmla="*/ 2120 h 2998"/>
              <a:gd name="T64" fmla="*/ 311 w 862"/>
              <a:gd name="T65" fmla="*/ 2525 h 2998"/>
              <a:gd name="T66" fmla="*/ 339 w 862"/>
              <a:gd name="T67" fmla="*/ 2773 h 2998"/>
              <a:gd name="T68" fmla="*/ 331 w 862"/>
              <a:gd name="T69" fmla="*/ 2984 h 2998"/>
              <a:gd name="T70" fmla="*/ 210 w 862"/>
              <a:gd name="T71" fmla="*/ 2989 h 2998"/>
              <a:gd name="T72" fmla="*/ 195 w 862"/>
              <a:gd name="T73" fmla="*/ 2838 h 2998"/>
              <a:gd name="T74" fmla="*/ 191 w 862"/>
              <a:gd name="T75" fmla="*/ 2504 h 2998"/>
              <a:gd name="T76" fmla="*/ 130 w 862"/>
              <a:gd name="T77" fmla="*/ 2254 h 2998"/>
              <a:gd name="T78" fmla="*/ 171 w 862"/>
              <a:gd name="T79" fmla="*/ 1971 h 2998"/>
              <a:gd name="T80" fmla="*/ 148 w 862"/>
              <a:gd name="T81" fmla="*/ 1718 h 2998"/>
              <a:gd name="T82" fmla="*/ 204 w 862"/>
              <a:gd name="T83" fmla="*/ 1189 h 2998"/>
              <a:gd name="T84" fmla="*/ 195 w 862"/>
              <a:gd name="T85" fmla="*/ 809 h 2998"/>
              <a:gd name="T86" fmla="*/ 168 w 862"/>
              <a:gd name="T87" fmla="*/ 962 h 2998"/>
              <a:gd name="T88" fmla="*/ 144 w 862"/>
              <a:gd name="T89" fmla="*/ 1229 h 2998"/>
              <a:gd name="T90" fmla="*/ 110 w 862"/>
              <a:gd name="T91" fmla="*/ 1402 h 2998"/>
              <a:gd name="T92" fmla="*/ 122 w 862"/>
              <a:gd name="T93" fmla="*/ 1656 h 2998"/>
              <a:gd name="T94" fmla="*/ 82 w 862"/>
              <a:gd name="T95" fmla="*/ 1656 h 2998"/>
              <a:gd name="T96" fmla="*/ 110 w 862"/>
              <a:gd name="T97" fmla="*/ 1704 h 2998"/>
              <a:gd name="T98" fmla="*/ 124 w 862"/>
              <a:gd name="T99" fmla="*/ 1729 h 2998"/>
              <a:gd name="T100" fmla="*/ 95 w 862"/>
              <a:gd name="T101" fmla="*/ 1751 h 2998"/>
              <a:gd name="T102" fmla="*/ 2 w 862"/>
              <a:gd name="T103" fmla="*/ 1640 h 2998"/>
              <a:gd name="T104" fmla="*/ 2 w 862"/>
              <a:gd name="T105" fmla="*/ 1140 h 2998"/>
              <a:gd name="T106" fmla="*/ 11 w 862"/>
              <a:gd name="T107" fmla="*/ 933 h 2998"/>
              <a:gd name="T108" fmla="*/ 22 w 862"/>
              <a:gd name="T109" fmla="*/ 693 h 2998"/>
              <a:gd name="T110" fmla="*/ 99 w 862"/>
              <a:gd name="T111" fmla="*/ 524 h 2998"/>
              <a:gd name="T112" fmla="*/ 288 w 862"/>
              <a:gd name="T113" fmla="*/ 453 h 2998"/>
              <a:gd name="T114" fmla="*/ 339 w 862"/>
              <a:gd name="T115" fmla="*/ 311 h 2998"/>
              <a:gd name="T116" fmla="*/ 299 w 862"/>
              <a:gd name="T117" fmla="*/ 224 h 2998"/>
              <a:gd name="T118" fmla="*/ 313 w 862"/>
              <a:gd name="T119" fmla="*/ 104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2" h="2998">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1"/>
          </a:p>
        </p:txBody>
      </p:sp>
    </p:spTree>
    <p:extLst>
      <p:ext uri="{BB962C8B-B14F-4D97-AF65-F5344CB8AC3E}">
        <p14:creationId xmlns:p14="http://schemas.microsoft.com/office/powerpoint/2010/main" val="3655961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1092200"/>
            <a:ext cx="10972800" cy="1117600"/>
          </a:xfrm>
        </p:spPr>
        <p:txBody>
          <a:bodyPr>
            <a:normAutofit/>
          </a:bodyPr>
          <a:lstStyle/>
          <a:p>
            <a:pPr marL="0" indent="0">
              <a:buNone/>
            </a:pPr>
            <a:r>
              <a:rPr lang="en-US" sz="2400" dirty="0">
                <a:solidFill>
                  <a:schemeClr val="tx1">
                    <a:lumMod val="75000"/>
                    <a:lumOff val="25000"/>
                  </a:schemeClr>
                </a:solidFill>
                <a:latin typeface="interbold"/>
                <a:cs typeface="Times New Roman" pitchFamily="18" charset="0"/>
              </a:rPr>
              <a:t>Relational operators are used to compare the value of operands (expressions) to produce a logical value. A logical value is either </a:t>
            </a:r>
            <a:r>
              <a:rPr lang="en-US" sz="2400" dirty="0">
                <a:solidFill>
                  <a:schemeClr val="tx1">
                    <a:lumMod val="75000"/>
                    <a:lumOff val="25000"/>
                  </a:schemeClr>
                </a:solidFill>
                <a:latin typeface="interbold"/>
                <a:cs typeface="Times New Roman" pitchFamily="18" charset="0"/>
              </a:rPr>
              <a:t>True </a:t>
            </a:r>
            <a:r>
              <a:rPr lang="en-US" sz="2400" dirty="0">
                <a:solidFill>
                  <a:schemeClr val="tx1">
                    <a:lumMod val="75000"/>
                    <a:lumOff val="25000"/>
                  </a:schemeClr>
                </a:solidFill>
                <a:latin typeface="interbold"/>
                <a:cs typeface="Times New Roman" pitchFamily="18" charset="0"/>
              </a:rPr>
              <a:t>or </a:t>
            </a:r>
            <a:r>
              <a:rPr lang="en-US" sz="2400" dirty="0">
                <a:solidFill>
                  <a:schemeClr val="tx1">
                    <a:lumMod val="75000"/>
                    <a:lumOff val="25000"/>
                  </a:schemeClr>
                </a:solidFill>
                <a:latin typeface="interbold"/>
                <a:cs typeface="Times New Roman" pitchFamily="18" charset="0"/>
              </a:rPr>
              <a:t>False.</a:t>
            </a:r>
            <a:endParaRPr lang="en-IN" sz="2400" dirty="0">
              <a:solidFill>
                <a:schemeClr val="tx1">
                  <a:lumMod val="75000"/>
                  <a:lumOff val="25000"/>
                </a:schemeClr>
              </a:solidFill>
              <a:latin typeface="interbold"/>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09668240"/>
              </p:ext>
            </p:extLst>
          </p:nvPr>
        </p:nvGraphicFramePr>
        <p:xfrm>
          <a:off x="1219200" y="2057400"/>
          <a:ext cx="9347200" cy="3200400"/>
        </p:xfrm>
        <a:graphic>
          <a:graphicData uri="http://schemas.openxmlformats.org/drawingml/2006/table">
            <a:tbl>
              <a:tblPr firstRow="1" bandRow="1">
                <a:tableStyleId>{5940675A-B579-460E-94D1-54222C63F5DA}</a:tableStyleId>
              </a:tblPr>
              <a:tblGrid>
                <a:gridCol w="1655233">
                  <a:extLst>
                    <a:ext uri="{9D8B030D-6E8A-4147-A177-3AD203B41FA5}">
                      <a16:colId xmlns:a16="http://schemas.microsoft.com/office/drawing/2014/main" val="20000"/>
                    </a:ext>
                  </a:extLst>
                </a:gridCol>
                <a:gridCol w="3602567">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2336800">
                  <a:extLst>
                    <a:ext uri="{9D8B030D-6E8A-4147-A177-3AD203B41FA5}">
                      <a16:colId xmlns:a16="http://schemas.microsoft.com/office/drawing/2014/main" val="20003"/>
                    </a:ext>
                  </a:extLst>
                </a:gridCol>
              </a:tblGrid>
              <a:tr h="457200">
                <a:tc>
                  <a:txBody>
                    <a:bodyPr/>
                    <a:lstStyle/>
                    <a:p>
                      <a:pPr algn="ctr"/>
                      <a:r>
                        <a:rPr lang="en-US" sz="2400" dirty="0" smtClean="0">
                          <a:solidFill>
                            <a:schemeClr val="tx1">
                              <a:lumMod val="75000"/>
                              <a:lumOff val="25000"/>
                            </a:schemeClr>
                          </a:solidFill>
                          <a:latin typeface="inter-bold"/>
                          <a:cs typeface="Times New Roman" pitchFamily="18" charset="0"/>
                        </a:rPr>
                        <a:t>Operators </a:t>
                      </a:r>
                      <a:endParaRPr lang="en-US" sz="2400" dirty="0">
                        <a:solidFill>
                          <a:schemeClr val="tx1">
                            <a:lumMod val="75000"/>
                            <a:lumOff val="25000"/>
                          </a:schemeClr>
                        </a:solidFill>
                        <a:latin typeface="inter-bold"/>
                        <a:cs typeface="Times New Roman" pitchFamily="18" charset="0"/>
                      </a:endParaRPr>
                    </a:p>
                  </a:txBody>
                  <a:tcPr marL="121920" marR="121920">
                    <a:solidFill>
                      <a:schemeClr val="accent6">
                        <a:lumMod val="40000"/>
                        <a:lumOff val="60000"/>
                      </a:schemeClr>
                    </a:solidFill>
                  </a:tcPr>
                </a:tc>
                <a:tc>
                  <a:txBody>
                    <a:bodyPr/>
                    <a:lstStyle/>
                    <a:p>
                      <a:pPr algn="ctr"/>
                      <a:r>
                        <a:rPr lang="en-US" sz="2400" dirty="0" smtClean="0">
                          <a:solidFill>
                            <a:schemeClr val="tx1">
                              <a:lumMod val="75000"/>
                              <a:lumOff val="25000"/>
                            </a:schemeClr>
                          </a:solidFill>
                          <a:latin typeface="inter-bold"/>
                          <a:cs typeface="Times New Roman" pitchFamily="18" charset="0"/>
                        </a:rPr>
                        <a:t>Meaning</a:t>
                      </a:r>
                      <a:endParaRPr lang="en-US" sz="2400" dirty="0">
                        <a:solidFill>
                          <a:schemeClr val="tx1">
                            <a:lumMod val="75000"/>
                            <a:lumOff val="25000"/>
                          </a:schemeClr>
                        </a:solidFill>
                        <a:latin typeface="inter-bold"/>
                        <a:cs typeface="Times New Roman" pitchFamily="18" charset="0"/>
                      </a:endParaRPr>
                    </a:p>
                  </a:txBody>
                  <a:tcPr marL="121920" marR="121920">
                    <a:solidFill>
                      <a:schemeClr val="accent6">
                        <a:lumMod val="40000"/>
                        <a:lumOff val="60000"/>
                      </a:schemeClr>
                    </a:solidFill>
                  </a:tcPr>
                </a:tc>
                <a:tc>
                  <a:txBody>
                    <a:bodyPr/>
                    <a:lstStyle/>
                    <a:p>
                      <a:pPr algn="ctr"/>
                      <a:r>
                        <a:rPr lang="en-US" sz="2400" dirty="0" smtClean="0">
                          <a:solidFill>
                            <a:schemeClr val="tx1">
                              <a:lumMod val="75000"/>
                              <a:lumOff val="25000"/>
                            </a:schemeClr>
                          </a:solidFill>
                          <a:latin typeface="inter-bold"/>
                          <a:cs typeface="Times New Roman" pitchFamily="18" charset="0"/>
                        </a:rPr>
                        <a:t>Example</a:t>
                      </a:r>
                      <a:endParaRPr lang="en-US" sz="2400" dirty="0">
                        <a:solidFill>
                          <a:schemeClr val="tx1">
                            <a:lumMod val="75000"/>
                            <a:lumOff val="25000"/>
                          </a:schemeClr>
                        </a:solidFill>
                        <a:latin typeface="inter-bold"/>
                        <a:cs typeface="Times New Roman" pitchFamily="18" charset="0"/>
                      </a:endParaRPr>
                    </a:p>
                  </a:txBody>
                  <a:tcPr marL="121920" marR="121920">
                    <a:solidFill>
                      <a:schemeClr val="accent6">
                        <a:lumMod val="40000"/>
                        <a:lumOff val="60000"/>
                      </a:schemeClr>
                    </a:solidFill>
                  </a:tcPr>
                </a:tc>
                <a:tc>
                  <a:txBody>
                    <a:bodyPr/>
                    <a:lstStyle/>
                    <a:p>
                      <a:pPr algn="ctr"/>
                      <a:r>
                        <a:rPr lang="en-US" sz="2400" dirty="0" smtClean="0">
                          <a:solidFill>
                            <a:schemeClr val="tx1">
                              <a:lumMod val="75000"/>
                              <a:lumOff val="25000"/>
                            </a:schemeClr>
                          </a:solidFill>
                          <a:latin typeface="inter-bold"/>
                          <a:cs typeface="Times New Roman" pitchFamily="18" charset="0"/>
                        </a:rPr>
                        <a:t>Result</a:t>
                      </a:r>
                      <a:endParaRPr lang="en-US" sz="2400" dirty="0">
                        <a:solidFill>
                          <a:schemeClr val="tx1">
                            <a:lumMod val="75000"/>
                            <a:lumOff val="25000"/>
                          </a:schemeClr>
                        </a:solidFill>
                        <a:latin typeface="inter-bold"/>
                        <a:cs typeface="Times New Roman" pitchFamily="18" charset="0"/>
                      </a:endParaRPr>
                    </a:p>
                  </a:txBody>
                  <a:tcPr marL="121920" marR="121920">
                    <a:solidFill>
                      <a:schemeClr val="accent6">
                        <a:lumMod val="40000"/>
                        <a:lumOff val="60000"/>
                      </a:schemeClr>
                    </a:solidFill>
                  </a:tcPr>
                </a:tc>
                <a:extLst>
                  <a:ext uri="{0D108BD9-81ED-4DB2-BD59-A6C34878D82A}">
                    <a16:rowId xmlns:a16="http://schemas.microsoft.com/office/drawing/2014/main" val="10000"/>
                  </a:ext>
                </a:extLst>
              </a:tr>
              <a:tr h="457200">
                <a:tc>
                  <a:txBody>
                    <a:bodyPr/>
                    <a:lstStyle/>
                    <a:p>
                      <a:pPr algn="ctr"/>
                      <a:r>
                        <a:rPr lang="en-US" sz="2400" b="1" dirty="0" smtClean="0">
                          <a:solidFill>
                            <a:schemeClr val="tx1">
                              <a:lumMod val="75000"/>
                              <a:lumOff val="25000"/>
                            </a:schemeClr>
                          </a:solidFill>
                          <a:latin typeface="inter-bold"/>
                          <a:cs typeface="Times New Roman" pitchFamily="18" charset="0"/>
                        </a:rPr>
                        <a:t>&lt;</a:t>
                      </a:r>
                      <a:endParaRPr lang="en-US" sz="2400" b="1" dirty="0">
                        <a:solidFill>
                          <a:schemeClr val="tx1">
                            <a:lumMod val="75000"/>
                            <a:lumOff val="25000"/>
                          </a:schemeClr>
                        </a:solidFill>
                        <a:latin typeface="inter-bold"/>
                        <a:cs typeface="Times New Roman" pitchFamily="18" charset="0"/>
                      </a:endParaRPr>
                    </a:p>
                  </a:txBody>
                  <a:tcPr marL="121920" marR="121920"/>
                </a:tc>
                <a:tc>
                  <a:txBody>
                    <a:bodyPr/>
                    <a:lstStyle/>
                    <a:p>
                      <a:r>
                        <a:rPr lang="en-US" sz="2400" dirty="0" smtClean="0">
                          <a:solidFill>
                            <a:schemeClr val="tx1">
                              <a:lumMod val="75000"/>
                              <a:lumOff val="25000"/>
                            </a:schemeClr>
                          </a:solidFill>
                          <a:latin typeface="inter-bold"/>
                          <a:cs typeface="Times New Roman" pitchFamily="18" charset="0"/>
                        </a:rPr>
                        <a:t>Less</a:t>
                      </a:r>
                      <a:r>
                        <a:rPr lang="en-US" sz="2400" baseline="0" dirty="0" smtClean="0">
                          <a:solidFill>
                            <a:schemeClr val="tx1">
                              <a:lumMod val="75000"/>
                              <a:lumOff val="25000"/>
                            </a:schemeClr>
                          </a:solidFill>
                          <a:latin typeface="inter-bold"/>
                          <a:cs typeface="Times New Roman" pitchFamily="18" charset="0"/>
                        </a:rPr>
                        <a:t> than</a:t>
                      </a:r>
                      <a:endParaRPr lang="en-US" sz="2400" dirty="0">
                        <a:solidFill>
                          <a:schemeClr val="tx1">
                            <a:lumMod val="75000"/>
                            <a:lumOff val="25000"/>
                          </a:schemeClr>
                        </a:solidFill>
                        <a:latin typeface="inter-bold"/>
                        <a:cs typeface="Times New Roman" pitchFamily="18" charset="0"/>
                      </a:endParaRPr>
                    </a:p>
                  </a:txBody>
                  <a:tcPr marL="121920" marR="121920"/>
                </a:tc>
                <a:tc>
                  <a:txBody>
                    <a:bodyPr/>
                    <a:lstStyle/>
                    <a:p>
                      <a:pPr algn="ctr"/>
                      <a:r>
                        <a:rPr lang="en-US" sz="2400" smtClean="0">
                          <a:solidFill>
                            <a:schemeClr val="tx1">
                              <a:lumMod val="75000"/>
                              <a:lumOff val="25000"/>
                            </a:schemeClr>
                          </a:solidFill>
                          <a:latin typeface="inter-bold"/>
                          <a:cs typeface="Times New Roman" pitchFamily="18" charset="0"/>
                        </a:rPr>
                        <a:t>5&lt;2</a:t>
                      </a:r>
                      <a:endParaRPr lang="en-US" sz="2400" dirty="0">
                        <a:solidFill>
                          <a:schemeClr val="tx1">
                            <a:lumMod val="75000"/>
                            <a:lumOff val="25000"/>
                          </a:schemeClr>
                        </a:solidFill>
                        <a:latin typeface="inter-bold"/>
                        <a:cs typeface="Times New Roman" pitchFamily="18" charset="0"/>
                      </a:endParaRPr>
                    </a:p>
                  </a:txBody>
                  <a:tcPr marL="121920" marR="121920"/>
                </a:tc>
                <a:tc>
                  <a:txBody>
                    <a:bodyPr/>
                    <a:lstStyle/>
                    <a:p>
                      <a:pPr algn="ctr"/>
                      <a:r>
                        <a:rPr lang="en-US" sz="2400" dirty="0" smtClean="0">
                          <a:solidFill>
                            <a:schemeClr val="tx1">
                              <a:lumMod val="75000"/>
                              <a:lumOff val="25000"/>
                            </a:schemeClr>
                          </a:solidFill>
                          <a:latin typeface="inter-bold"/>
                          <a:cs typeface="Times New Roman" pitchFamily="18" charset="0"/>
                        </a:rPr>
                        <a:t>False</a:t>
                      </a:r>
                      <a:endParaRPr lang="en-US" sz="2400" dirty="0">
                        <a:solidFill>
                          <a:schemeClr val="tx1">
                            <a:lumMod val="75000"/>
                            <a:lumOff val="25000"/>
                          </a:schemeClr>
                        </a:solidFill>
                        <a:latin typeface="inter-bold"/>
                        <a:cs typeface="Times New Roman" pitchFamily="18" charset="0"/>
                      </a:endParaRPr>
                    </a:p>
                  </a:txBody>
                  <a:tcPr marL="121920" marR="121920"/>
                </a:tc>
                <a:extLst>
                  <a:ext uri="{0D108BD9-81ED-4DB2-BD59-A6C34878D82A}">
                    <a16:rowId xmlns:a16="http://schemas.microsoft.com/office/drawing/2014/main" val="10001"/>
                  </a:ext>
                </a:extLst>
              </a:tr>
              <a:tr h="457200">
                <a:tc>
                  <a:txBody>
                    <a:bodyPr/>
                    <a:lstStyle/>
                    <a:p>
                      <a:pPr algn="ctr"/>
                      <a:r>
                        <a:rPr lang="en-US" sz="2400" b="1" dirty="0" smtClean="0">
                          <a:solidFill>
                            <a:schemeClr val="tx1">
                              <a:lumMod val="75000"/>
                              <a:lumOff val="25000"/>
                            </a:schemeClr>
                          </a:solidFill>
                          <a:latin typeface="inter-bold"/>
                          <a:cs typeface="Times New Roman" pitchFamily="18" charset="0"/>
                        </a:rPr>
                        <a:t>&gt;</a:t>
                      </a:r>
                      <a:endParaRPr lang="en-US" sz="2400" b="1" dirty="0">
                        <a:solidFill>
                          <a:schemeClr val="tx1">
                            <a:lumMod val="75000"/>
                            <a:lumOff val="25000"/>
                          </a:schemeClr>
                        </a:solidFill>
                        <a:latin typeface="inter-bold"/>
                        <a:cs typeface="Times New Roman" pitchFamily="18" charset="0"/>
                      </a:endParaRPr>
                    </a:p>
                  </a:txBody>
                  <a:tcPr marL="121920" marR="121920"/>
                </a:tc>
                <a:tc>
                  <a:txBody>
                    <a:bodyPr/>
                    <a:lstStyle/>
                    <a:p>
                      <a:r>
                        <a:rPr lang="en-US" sz="2400" dirty="0" smtClean="0">
                          <a:solidFill>
                            <a:schemeClr val="tx1">
                              <a:lumMod val="75000"/>
                              <a:lumOff val="25000"/>
                            </a:schemeClr>
                          </a:solidFill>
                          <a:latin typeface="inter-bold"/>
                          <a:cs typeface="Times New Roman" pitchFamily="18" charset="0"/>
                        </a:rPr>
                        <a:t>Greater than</a:t>
                      </a:r>
                      <a:endParaRPr lang="en-US" sz="2400" dirty="0">
                        <a:solidFill>
                          <a:schemeClr val="tx1">
                            <a:lumMod val="75000"/>
                            <a:lumOff val="25000"/>
                          </a:schemeClr>
                        </a:solidFill>
                        <a:latin typeface="inter-bold"/>
                        <a:cs typeface="Times New Roman" pitchFamily="18" charset="0"/>
                      </a:endParaRPr>
                    </a:p>
                  </a:txBody>
                  <a:tcPr marL="121920" marR="121920"/>
                </a:tc>
                <a:tc>
                  <a:txBody>
                    <a:bodyPr/>
                    <a:lstStyle/>
                    <a:p>
                      <a:pPr algn="ctr"/>
                      <a:r>
                        <a:rPr lang="en-US" sz="2400" dirty="0" smtClean="0">
                          <a:solidFill>
                            <a:schemeClr val="tx1">
                              <a:lumMod val="75000"/>
                              <a:lumOff val="25000"/>
                            </a:schemeClr>
                          </a:solidFill>
                          <a:latin typeface="inter-bold"/>
                          <a:cs typeface="Times New Roman" pitchFamily="18" charset="0"/>
                        </a:rPr>
                        <a:t>5&gt;2</a:t>
                      </a:r>
                      <a:endParaRPr lang="en-US" sz="2400" dirty="0">
                        <a:solidFill>
                          <a:schemeClr val="tx1">
                            <a:lumMod val="75000"/>
                            <a:lumOff val="25000"/>
                          </a:schemeClr>
                        </a:solidFill>
                        <a:latin typeface="inter-bold"/>
                        <a:cs typeface="Times New Roman" pitchFamily="18" charset="0"/>
                      </a:endParaRPr>
                    </a:p>
                  </a:txBody>
                  <a:tcPr marL="121920" marR="121920"/>
                </a:tc>
                <a:tc>
                  <a:txBody>
                    <a:bodyPr/>
                    <a:lstStyle/>
                    <a:p>
                      <a:pPr algn="ctr"/>
                      <a:r>
                        <a:rPr lang="en-US" sz="2400" dirty="0" smtClean="0">
                          <a:solidFill>
                            <a:schemeClr val="tx1">
                              <a:lumMod val="75000"/>
                              <a:lumOff val="25000"/>
                            </a:schemeClr>
                          </a:solidFill>
                          <a:latin typeface="inter-bold"/>
                          <a:cs typeface="Times New Roman" pitchFamily="18" charset="0"/>
                        </a:rPr>
                        <a:t>True</a:t>
                      </a:r>
                      <a:endParaRPr lang="en-US" sz="2400" dirty="0">
                        <a:solidFill>
                          <a:schemeClr val="tx1">
                            <a:lumMod val="75000"/>
                            <a:lumOff val="25000"/>
                          </a:schemeClr>
                        </a:solidFill>
                        <a:latin typeface="inter-bold"/>
                        <a:cs typeface="Times New Roman" pitchFamily="18" charset="0"/>
                      </a:endParaRPr>
                    </a:p>
                  </a:txBody>
                  <a:tcPr marL="121920" marR="121920"/>
                </a:tc>
                <a:extLst>
                  <a:ext uri="{0D108BD9-81ED-4DB2-BD59-A6C34878D82A}">
                    <a16:rowId xmlns:a16="http://schemas.microsoft.com/office/drawing/2014/main" val="10002"/>
                  </a:ext>
                </a:extLst>
              </a:tr>
              <a:tr h="457200">
                <a:tc>
                  <a:txBody>
                    <a:bodyPr/>
                    <a:lstStyle/>
                    <a:p>
                      <a:pPr algn="ctr"/>
                      <a:r>
                        <a:rPr lang="en-US" sz="2400" b="1" dirty="0" smtClean="0">
                          <a:solidFill>
                            <a:schemeClr val="tx1">
                              <a:lumMod val="75000"/>
                              <a:lumOff val="25000"/>
                            </a:schemeClr>
                          </a:solidFill>
                          <a:latin typeface="inter-bold"/>
                          <a:cs typeface="Times New Roman" pitchFamily="18" charset="0"/>
                        </a:rPr>
                        <a:t>&lt;=</a:t>
                      </a:r>
                      <a:endParaRPr lang="en-US" sz="2400" b="1" dirty="0">
                        <a:solidFill>
                          <a:schemeClr val="tx1">
                            <a:lumMod val="75000"/>
                            <a:lumOff val="25000"/>
                          </a:schemeClr>
                        </a:solidFill>
                        <a:latin typeface="inter-bold"/>
                        <a:cs typeface="Times New Roman" pitchFamily="18" charset="0"/>
                      </a:endParaRPr>
                    </a:p>
                  </a:txBody>
                  <a:tcPr marL="121920" marR="121920"/>
                </a:tc>
                <a:tc>
                  <a:txBody>
                    <a:bodyPr/>
                    <a:lstStyle/>
                    <a:p>
                      <a:r>
                        <a:rPr lang="en-US" sz="2400" dirty="0" smtClean="0">
                          <a:solidFill>
                            <a:schemeClr val="tx1">
                              <a:lumMod val="75000"/>
                              <a:lumOff val="25000"/>
                            </a:schemeClr>
                          </a:solidFill>
                          <a:latin typeface="inter-bold"/>
                          <a:cs typeface="Times New Roman" pitchFamily="18" charset="0"/>
                        </a:rPr>
                        <a:t>Less than or</a:t>
                      </a:r>
                      <a:r>
                        <a:rPr lang="en-US" sz="2400" baseline="0" dirty="0" smtClean="0">
                          <a:solidFill>
                            <a:schemeClr val="tx1">
                              <a:lumMod val="75000"/>
                              <a:lumOff val="25000"/>
                            </a:schemeClr>
                          </a:solidFill>
                          <a:latin typeface="inter-bold"/>
                          <a:cs typeface="Times New Roman" pitchFamily="18" charset="0"/>
                        </a:rPr>
                        <a:t> equal to</a:t>
                      </a:r>
                      <a:endParaRPr lang="en-US" sz="2400" dirty="0">
                        <a:solidFill>
                          <a:schemeClr val="tx1">
                            <a:lumMod val="75000"/>
                            <a:lumOff val="25000"/>
                          </a:schemeClr>
                        </a:solidFill>
                        <a:latin typeface="inter-bold"/>
                        <a:cs typeface="Times New Roman" pitchFamily="18" charset="0"/>
                      </a:endParaRPr>
                    </a:p>
                  </a:txBody>
                  <a:tcPr marL="121920" marR="121920"/>
                </a:tc>
                <a:tc>
                  <a:txBody>
                    <a:bodyPr/>
                    <a:lstStyle/>
                    <a:p>
                      <a:pPr algn="ctr"/>
                      <a:r>
                        <a:rPr lang="en-US" sz="2400" dirty="0" smtClean="0">
                          <a:solidFill>
                            <a:schemeClr val="tx1">
                              <a:lumMod val="75000"/>
                              <a:lumOff val="25000"/>
                            </a:schemeClr>
                          </a:solidFill>
                          <a:latin typeface="inter-bold"/>
                          <a:cs typeface="Times New Roman" pitchFamily="18" charset="0"/>
                        </a:rPr>
                        <a:t>5&lt;=2</a:t>
                      </a:r>
                      <a:endParaRPr lang="en-US" sz="2400" dirty="0">
                        <a:solidFill>
                          <a:schemeClr val="tx1">
                            <a:lumMod val="75000"/>
                            <a:lumOff val="25000"/>
                          </a:schemeClr>
                        </a:solidFill>
                        <a:latin typeface="inter-bold"/>
                        <a:cs typeface="Times New Roman" pitchFamily="18" charset="0"/>
                      </a:endParaRPr>
                    </a:p>
                  </a:txBody>
                  <a:tcPr marL="121920" marR="121920"/>
                </a:tc>
                <a:tc>
                  <a:txBody>
                    <a:bodyPr/>
                    <a:lstStyle/>
                    <a:p>
                      <a:pPr algn="ctr"/>
                      <a:r>
                        <a:rPr lang="en-US" sz="2400" dirty="0" smtClean="0">
                          <a:solidFill>
                            <a:schemeClr val="tx1">
                              <a:lumMod val="75000"/>
                              <a:lumOff val="25000"/>
                            </a:schemeClr>
                          </a:solidFill>
                          <a:latin typeface="inter-bold"/>
                          <a:cs typeface="Times New Roman" pitchFamily="18" charset="0"/>
                        </a:rPr>
                        <a:t>False</a:t>
                      </a:r>
                      <a:endParaRPr lang="en-US" sz="2400" dirty="0">
                        <a:solidFill>
                          <a:schemeClr val="tx1">
                            <a:lumMod val="75000"/>
                            <a:lumOff val="25000"/>
                          </a:schemeClr>
                        </a:solidFill>
                        <a:latin typeface="inter-bold"/>
                        <a:cs typeface="Times New Roman" pitchFamily="18" charset="0"/>
                      </a:endParaRPr>
                    </a:p>
                  </a:txBody>
                  <a:tcPr marL="121920" marR="121920"/>
                </a:tc>
                <a:extLst>
                  <a:ext uri="{0D108BD9-81ED-4DB2-BD59-A6C34878D82A}">
                    <a16:rowId xmlns:a16="http://schemas.microsoft.com/office/drawing/2014/main" val="10003"/>
                  </a:ext>
                </a:extLst>
              </a:tr>
              <a:tr h="457200">
                <a:tc>
                  <a:txBody>
                    <a:bodyPr/>
                    <a:lstStyle/>
                    <a:p>
                      <a:pPr algn="ctr"/>
                      <a:r>
                        <a:rPr lang="en-US" sz="2400" b="1" dirty="0" smtClean="0">
                          <a:solidFill>
                            <a:schemeClr val="tx1">
                              <a:lumMod val="75000"/>
                              <a:lumOff val="25000"/>
                            </a:schemeClr>
                          </a:solidFill>
                          <a:latin typeface="inter-bold"/>
                          <a:cs typeface="Times New Roman" pitchFamily="18" charset="0"/>
                        </a:rPr>
                        <a:t>&gt;=</a:t>
                      </a:r>
                      <a:endParaRPr lang="en-US" sz="2400" b="1" dirty="0">
                        <a:solidFill>
                          <a:schemeClr val="tx1">
                            <a:lumMod val="75000"/>
                            <a:lumOff val="25000"/>
                          </a:schemeClr>
                        </a:solidFill>
                        <a:latin typeface="inter-bold"/>
                        <a:cs typeface="Times New Roman" pitchFamily="18" charset="0"/>
                      </a:endParaRPr>
                    </a:p>
                  </a:txBody>
                  <a:tcPr marL="121920" marR="121920"/>
                </a:tc>
                <a:tc>
                  <a:txBody>
                    <a:bodyPr/>
                    <a:lstStyle/>
                    <a:p>
                      <a:r>
                        <a:rPr lang="en-US" sz="2400" dirty="0" smtClean="0">
                          <a:solidFill>
                            <a:schemeClr val="tx1">
                              <a:lumMod val="75000"/>
                              <a:lumOff val="25000"/>
                            </a:schemeClr>
                          </a:solidFill>
                          <a:latin typeface="inter-bold"/>
                          <a:cs typeface="Times New Roman" pitchFamily="18" charset="0"/>
                        </a:rPr>
                        <a:t>Greater than or equal</a:t>
                      </a:r>
                      <a:r>
                        <a:rPr lang="en-US" sz="2400" baseline="0" dirty="0" smtClean="0">
                          <a:solidFill>
                            <a:schemeClr val="tx1">
                              <a:lumMod val="75000"/>
                              <a:lumOff val="25000"/>
                            </a:schemeClr>
                          </a:solidFill>
                          <a:latin typeface="inter-bold"/>
                          <a:cs typeface="Times New Roman" pitchFamily="18" charset="0"/>
                        </a:rPr>
                        <a:t> to </a:t>
                      </a:r>
                      <a:endParaRPr lang="en-US" sz="2400" dirty="0">
                        <a:solidFill>
                          <a:schemeClr val="tx1">
                            <a:lumMod val="75000"/>
                            <a:lumOff val="25000"/>
                          </a:schemeClr>
                        </a:solidFill>
                        <a:latin typeface="inter-bold"/>
                        <a:cs typeface="Times New Roman" pitchFamily="18" charset="0"/>
                      </a:endParaRPr>
                    </a:p>
                  </a:txBody>
                  <a:tcPr marL="121920" marR="121920"/>
                </a:tc>
                <a:tc>
                  <a:txBody>
                    <a:bodyPr/>
                    <a:lstStyle/>
                    <a:p>
                      <a:pPr algn="ctr"/>
                      <a:r>
                        <a:rPr lang="en-US" sz="2400" dirty="0" smtClean="0">
                          <a:solidFill>
                            <a:schemeClr val="tx1">
                              <a:lumMod val="75000"/>
                              <a:lumOff val="25000"/>
                            </a:schemeClr>
                          </a:solidFill>
                          <a:latin typeface="inter-bold"/>
                          <a:cs typeface="Times New Roman" pitchFamily="18" charset="0"/>
                        </a:rPr>
                        <a:t>5&gt;=2</a:t>
                      </a:r>
                      <a:endParaRPr lang="en-US" sz="2400" dirty="0">
                        <a:solidFill>
                          <a:schemeClr val="tx1">
                            <a:lumMod val="75000"/>
                            <a:lumOff val="25000"/>
                          </a:schemeClr>
                        </a:solidFill>
                        <a:latin typeface="inter-bold"/>
                        <a:cs typeface="Times New Roman" pitchFamily="18" charset="0"/>
                      </a:endParaRPr>
                    </a:p>
                  </a:txBody>
                  <a:tcPr marL="121920" marR="121920"/>
                </a:tc>
                <a:tc>
                  <a:txBody>
                    <a:bodyPr/>
                    <a:lstStyle/>
                    <a:p>
                      <a:pPr algn="ctr"/>
                      <a:r>
                        <a:rPr lang="en-US" sz="2400" dirty="0" smtClean="0">
                          <a:solidFill>
                            <a:schemeClr val="tx1">
                              <a:lumMod val="75000"/>
                              <a:lumOff val="25000"/>
                            </a:schemeClr>
                          </a:solidFill>
                          <a:latin typeface="inter-bold"/>
                          <a:cs typeface="Times New Roman" pitchFamily="18" charset="0"/>
                        </a:rPr>
                        <a:t>True</a:t>
                      </a:r>
                      <a:endParaRPr lang="en-US" sz="2400" dirty="0">
                        <a:solidFill>
                          <a:schemeClr val="tx1">
                            <a:lumMod val="75000"/>
                            <a:lumOff val="25000"/>
                          </a:schemeClr>
                        </a:solidFill>
                        <a:latin typeface="inter-bold"/>
                        <a:cs typeface="Times New Roman" pitchFamily="18" charset="0"/>
                      </a:endParaRPr>
                    </a:p>
                  </a:txBody>
                  <a:tcPr marL="121920" marR="121920"/>
                </a:tc>
                <a:extLst>
                  <a:ext uri="{0D108BD9-81ED-4DB2-BD59-A6C34878D82A}">
                    <a16:rowId xmlns:a16="http://schemas.microsoft.com/office/drawing/2014/main" val="10004"/>
                  </a:ext>
                </a:extLst>
              </a:tr>
              <a:tr h="457200">
                <a:tc>
                  <a:txBody>
                    <a:bodyPr/>
                    <a:lstStyle/>
                    <a:p>
                      <a:pPr algn="ctr"/>
                      <a:r>
                        <a:rPr lang="en-US" sz="2400" b="1" dirty="0" smtClean="0">
                          <a:solidFill>
                            <a:schemeClr val="tx1">
                              <a:lumMod val="75000"/>
                              <a:lumOff val="25000"/>
                            </a:schemeClr>
                          </a:solidFill>
                          <a:latin typeface="inter-bold"/>
                          <a:cs typeface="Times New Roman" pitchFamily="18" charset="0"/>
                        </a:rPr>
                        <a:t>==</a:t>
                      </a:r>
                      <a:endParaRPr lang="en-US" sz="2400" b="1" dirty="0">
                        <a:solidFill>
                          <a:schemeClr val="tx1">
                            <a:lumMod val="75000"/>
                            <a:lumOff val="25000"/>
                          </a:schemeClr>
                        </a:solidFill>
                        <a:latin typeface="inter-bold"/>
                        <a:cs typeface="Times New Roman" pitchFamily="18" charset="0"/>
                      </a:endParaRPr>
                    </a:p>
                  </a:txBody>
                  <a:tcPr marL="121920" marR="121920"/>
                </a:tc>
                <a:tc>
                  <a:txBody>
                    <a:bodyPr/>
                    <a:lstStyle/>
                    <a:p>
                      <a:r>
                        <a:rPr lang="en-US" sz="2400" dirty="0" smtClean="0">
                          <a:solidFill>
                            <a:schemeClr val="tx1">
                              <a:lumMod val="75000"/>
                              <a:lumOff val="25000"/>
                            </a:schemeClr>
                          </a:solidFill>
                          <a:latin typeface="inter-bold"/>
                          <a:cs typeface="Times New Roman" pitchFamily="18" charset="0"/>
                        </a:rPr>
                        <a:t>Equal to</a:t>
                      </a:r>
                      <a:endParaRPr lang="en-US" sz="2400" dirty="0">
                        <a:solidFill>
                          <a:schemeClr val="tx1">
                            <a:lumMod val="75000"/>
                            <a:lumOff val="25000"/>
                          </a:schemeClr>
                        </a:solidFill>
                        <a:latin typeface="inter-bold"/>
                        <a:cs typeface="Times New Roman" pitchFamily="18" charset="0"/>
                      </a:endParaRPr>
                    </a:p>
                  </a:txBody>
                  <a:tcPr marL="121920" marR="121920"/>
                </a:tc>
                <a:tc>
                  <a:txBody>
                    <a:bodyPr/>
                    <a:lstStyle/>
                    <a:p>
                      <a:pPr algn="ctr"/>
                      <a:r>
                        <a:rPr lang="en-US" sz="2400" dirty="0" smtClean="0">
                          <a:solidFill>
                            <a:schemeClr val="tx1">
                              <a:lumMod val="75000"/>
                              <a:lumOff val="25000"/>
                            </a:schemeClr>
                          </a:solidFill>
                          <a:latin typeface="inter-bold"/>
                          <a:cs typeface="Times New Roman" pitchFamily="18" charset="0"/>
                        </a:rPr>
                        <a:t>5==2</a:t>
                      </a:r>
                      <a:endParaRPr lang="en-US" sz="2400" dirty="0">
                        <a:solidFill>
                          <a:schemeClr val="tx1">
                            <a:lumMod val="75000"/>
                            <a:lumOff val="25000"/>
                          </a:schemeClr>
                        </a:solidFill>
                        <a:latin typeface="inter-bold"/>
                        <a:cs typeface="Times New Roman" pitchFamily="18" charset="0"/>
                      </a:endParaRPr>
                    </a:p>
                  </a:txBody>
                  <a:tcPr marL="121920" marR="121920"/>
                </a:tc>
                <a:tc>
                  <a:txBody>
                    <a:bodyPr/>
                    <a:lstStyle/>
                    <a:p>
                      <a:pPr algn="ctr"/>
                      <a:r>
                        <a:rPr lang="en-US" sz="2400" dirty="0" smtClean="0">
                          <a:solidFill>
                            <a:schemeClr val="tx1">
                              <a:lumMod val="75000"/>
                              <a:lumOff val="25000"/>
                            </a:schemeClr>
                          </a:solidFill>
                          <a:latin typeface="inter-bold"/>
                          <a:cs typeface="Times New Roman" pitchFamily="18" charset="0"/>
                        </a:rPr>
                        <a:t>False</a:t>
                      </a:r>
                      <a:endParaRPr lang="en-US" sz="2400" dirty="0">
                        <a:solidFill>
                          <a:schemeClr val="tx1">
                            <a:lumMod val="75000"/>
                            <a:lumOff val="25000"/>
                          </a:schemeClr>
                        </a:solidFill>
                        <a:latin typeface="inter-bold"/>
                        <a:cs typeface="Times New Roman" pitchFamily="18" charset="0"/>
                      </a:endParaRPr>
                    </a:p>
                  </a:txBody>
                  <a:tcPr marL="121920" marR="121920"/>
                </a:tc>
                <a:extLst>
                  <a:ext uri="{0D108BD9-81ED-4DB2-BD59-A6C34878D82A}">
                    <a16:rowId xmlns:a16="http://schemas.microsoft.com/office/drawing/2014/main" val="10005"/>
                  </a:ext>
                </a:extLst>
              </a:tr>
              <a:tr h="457200">
                <a:tc>
                  <a:txBody>
                    <a:bodyPr/>
                    <a:lstStyle/>
                    <a:p>
                      <a:pPr algn="ctr"/>
                      <a:r>
                        <a:rPr lang="en-US" sz="2400" b="1" dirty="0" smtClean="0">
                          <a:solidFill>
                            <a:schemeClr val="tx1">
                              <a:lumMod val="75000"/>
                              <a:lumOff val="25000"/>
                            </a:schemeClr>
                          </a:solidFill>
                          <a:latin typeface="inter-bold"/>
                          <a:cs typeface="Times New Roman" pitchFamily="18" charset="0"/>
                        </a:rPr>
                        <a:t>!=</a:t>
                      </a:r>
                      <a:endParaRPr lang="en-US" sz="2400" b="1" dirty="0">
                        <a:solidFill>
                          <a:schemeClr val="tx1">
                            <a:lumMod val="75000"/>
                            <a:lumOff val="25000"/>
                          </a:schemeClr>
                        </a:solidFill>
                        <a:latin typeface="inter-bold"/>
                        <a:cs typeface="Times New Roman" pitchFamily="18" charset="0"/>
                      </a:endParaRPr>
                    </a:p>
                  </a:txBody>
                  <a:tcPr marL="121920" marR="121920"/>
                </a:tc>
                <a:tc>
                  <a:txBody>
                    <a:bodyPr/>
                    <a:lstStyle/>
                    <a:p>
                      <a:r>
                        <a:rPr lang="en-US" sz="2400" dirty="0" smtClean="0">
                          <a:solidFill>
                            <a:schemeClr val="tx1">
                              <a:lumMod val="75000"/>
                              <a:lumOff val="25000"/>
                            </a:schemeClr>
                          </a:solidFill>
                          <a:latin typeface="inter-bold"/>
                          <a:cs typeface="Times New Roman" pitchFamily="18" charset="0"/>
                        </a:rPr>
                        <a:t>Not equal to</a:t>
                      </a:r>
                      <a:endParaRPr lang="en-US" sz="2400" dirty="0">
                        <a:solidFill>
                          <a:schemeClr val="tx1">
                            <a:lumMod val="75000"/>
                            <a:lumOff val="25000"/>
                          </a:schemeClr>
                        </a:solidFill>
                        <a:latin typeface="inter-bold"/>
                        <a:cs typeface="Times New Roman" pitchFamily="18" charset="0"/>
                      </a:endParaRPr>
                    </a:p>
                  </a:txBody>
                  <a:tcPr marL="121920" marR="121920"/>
                </a:tc>
                <a:tc>
                  <a:txBody>
                    <a:bodyPr/>
                    <a:lstStyle/>
                    <a:p>
                      <a:pPr algn="ctr"/>
                      <a:r>
                        <a:rPr lang="en-US" sz="2400" dirty="0" smtClean="0">
                          <a:solidFill>
                            <a:schemeClr val="tx1">
                              <a:lumMod val="75000"/>
                              <a:lumOff val="25000"/>
                            </a:schemeClr>
                          </a:solidFill>
                          <a:latin typeface="inter-bold"/>
                          <a:cs typeface="Times New Roman" pitchFamily="18" charset="0"/>
                        </a:rPr>
                        <a:t>5!=2</a:t>
                      </a:r>
                      <a:endParaRPr lang="en-US" sz="2400" dirty="0">
                        <a:solidFill>
                          <a:schemeClr val="tx1">
                            <a:lumMod val="75000"/>
                            <a:lumOff val="25000"/>
                          </a:schemeClr>
                        </a:solidFill>
                        <a:latin typeface="inter-bold"/>
                        <a:cs typeface="Times New Roman" pitchFamily="18" charset="0"/>
                      </a:endParaRPr>
                    </a:p>
                  </a:txBody>
                  <a:tcPr marL="121920" marR="121920"/>
                </a:tc>
                <a:tc>
                  <a:txBody>
                    <a:bodyPr/>
                    <a:lstStyle/>
                    <a:p>
                      <a:pPr algn="ctr"/>
                      <a:r>
                        <a:rPr lang="en-US" sz="2400" dirty="0" smtClean="0">
                          <a:solidFill>
                            <a:schemeClr val="tx1">
                              <a:lumMod val="75000"/>
                              <a:lumOff val="25000"/>
                            </a:schemeClr>
                          </a:solidFill>
                          <a:latin typeface="inter-bold"/>
                          <a:cs typeface="Times New Roman" pitchFamily="18" charset="0"/>
                        </a:rPr>
                        <a:t>True</a:t>
                      </a:r>
                      <a:endParaRPr lang="en-US" sz="2400" dirty="0">
                        <a:solidFill>
                          <a:schemeClr val="tx1">
                            <a:lumMod val="75000"/>
                            <a:lumOff val="25000"/>
                          </a:schemeClr>
                        </a:solidFill>
                        <a:latin typeface="inter-bold"/>
                        <a:cs typeface="Times New Roman" pitchFamily="18" charset="0"/>
                      </a:endParaRPr>
                    </a:p>
                  </a:txBody>
                  <a:tcPr marL="121920" marR="121920"/>
                </a:tc>
                <a:extLst>
                  <a:ext uri="{0D108BD9-81ED-4DB2-BD59-A6C34878D82A}">
                    <a16:rowId xmlns:a16="http://schemas.microsoft.com/office/drawing/2014/main" val="10006"/>
                  </a:ext>
                </a:extLst>
              </a:tr>
            </a:tbl>
          </a:graphicData>
        </a:graphic>
      </p:graphicFrame>
      <p:sp>
        <p:nvSpPr>
          <p:cNvPr id="7" name="Title 3"/>
          <p:cNvSpPr>
            <a:spLocks noGrp="1"/>
          </p:cNvSpPr>
          <p:nvPr>
            <p:ph type="title"/>
          </p:nvPr>
        </p:nvSpPr>
        <p:spPr>
          <a:xfrm>
            <a:off x="609600" y="-25400"/>
            <a:ext cx="10972800" cy="1143000"/>
          </a:xfrm>
        </p:spPr>
        <p:txBody>
          <a:bodyPr>
            <a:normAutofit/>
          </a:bodyPr>
          <a:lstStyle/>
          <a:p>
            <a:pPr algn="ctr"/>
            <a:r>
              <a:rPr lang="en-US" sz="5400" dirty="0">
                <a:solidFill>
                  <a:schemeClr val="tx1">
                    <a:lumMod val="75000"/>
                    <a:lumOff val="25000"/>
                  </a:schemeClr>
                </a:solidFill>
                <a:latin typeface="inter-bold"/>
                <a:cs typeface="Times New Roman" pitchFamily="18" charset="0"/>
              </a:rPr>
              <a:t>Relational/ Comparison Operators</a:t>
            </a:r>
            <a:endParaRPr lang="en-IN" sz="5400" dirty="0">
              <a:solidFill>
                <a:schemeClr val="tx1">
                  <a:lumMod val="75000"/>
                  <a:lumOff val="25000"/>
                </a:schemeClr>
              </a:solidFill>
              <a:latin typeface="inter-bold"/>
              <a:cs typeface="Times New Roman" pitchFamily="18" charset="0"/>
            </a:endParaRPr>
          </a:p>
        </p:txBody>
      </p:sp>
    </p:spTree>
    <p:extLst>
      <p:ext uri="{BB962C8B-B14F-4D97-AF65-F5344CB8AC3E}">
        <p14:creationId xmlns:p14="http://schemas.microsoft.com/office/powerpoint/2010/main" val="19896957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A</a:t>
            </a:r>
          </a:p>
        </p:txBody>
      </p:sp>
      <p:sp>
        <p:nvSpPr>
          <p:cNvPr id="54" name="Diamond 5">
            <a:extLst>
              <a:ext uri="{FF2B5EF4-FFF2-40B4-BE49-F238E27FC236}">
                <a16:creationId xmlns:a16="http://schemas.microsoft.com/office/drawing/2014/main" id="{AEDEE15B-09BE-4416-8D55-46095E20C00D}"/>
              </a:ext>
            </a:extLst>
          </p:cNvPr>
          <p:cNvSpPr/>
          <p:nvPr/>
        </p:nvSpPr>
        <p:spPr>
          <a:xfrm>
            <a:off x="6112070" y="1492152"/>
            <a:ext cx="523149" cy="524695"/>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Isosceles Triangle 51">
            <a:extLst>
              <a:ext uri="{FF2B5EF4-FFF2-40B4-BE49-F238E27FC236}">
                <a16:creationId xmlns:a16="http://schemas.microsoft.com/office/drawing/2014/main" id="{2296D13E-298C-4F01-A77D-43547A7AEFA9}"/>
              </a:ext>
            </a:extLst>
          </p:cNvPr>
          <p:cNvSpPr/>
          <p:nvPr/>
        </p:nvSpPr>
        <p:spPr>
          <a:xfrm>
            <a:off x="5273316" y="1562686"/>
            <a:ext cx="523147" cy="383626"/>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Isosceles Triangle 57">
            <a:extLst>
              <a:ext uri="{FF2B5EF4-FFF2-40B4-BE49-F238E27FC236}">
                <a16:creationId xmlns:a16="http://schemas.microsoft.com/office/drawing/2014/main" id="{4E76B488-B2CD-463B-861A-27D4912FE160}"/>
              </a:ext>
            </a:extLst>
          </p:cNvPr>
          <p:cNvSpPr/>
          <p:nvPr/>
        </p:nvSpPr>
        <p:spPr>
          <a:xfrm>
            <a:off x="6114156" y="4520206"/>
            <a:ext cx="313133" cy="707899"/>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57" name="Rectangle 7">
            <a:extLst>
              <a:ext uri="{FF2B5EF4-FFF2-40B4-BE49-F238E27FC236}">
                <a16:creationId xmlns:a16="http://schemas.microsoft.com/office/drawing/2014/main" id="{84693C49-05C6-4CD0-A900-4B843CF3016D}"/>
              </a:ext>
            </a:extLst>
          </p:cNvPr>
          <p:cNvSpPr/>
          <p:nvPr/>
        </p:nvSpPr>
        <p:spPr>
          <a:xfrm rot="18900000">
            <a:off x="9585735" y="3654558"/>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8" name="Parallelogram 15">
            <a:extLst>
              <a:ext uri="{FF2B5EF4-FFF2-40B4-BE49-F238E27FC236}">
                <a16:creationId xmlns:a16="http://schemas.microsoft.com/office/drawing/2014/main" id="{7A9FBE9D-EE5A-4F1B-8EDD-3D011F43183E}"/>
              </a:ext>
            </a:extLst>
          </p:cNvPr>
          <p:cNvSpPr/>
          <p:nvPr/>
        </p:nvSpPr>
        <p:spPr>
          <a:xfrm flipH="1">
            <a:off x="5267026" y="4641909"/>
            <a:ext cx="464493" cy="464493"/>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9" name="Freeform 19">
            <a:extLst>
              <a:ext uri="{FF2B5EF4-FFF2-40B4-BE49-F238E27FC236}">
                <a16:creationId xmlns:a16="http://schemas.microsoft.com/office/drawing/2014/main" id="{DD59881D-26FD-493B-8AE1-06C59DF34840}"/>
              </a:ext>
            </a:extLst>
          </p:cNvPr>
          <p:cNvSpPr/>
          <p:nvPr/>
        </p:nvSpPr>
        <p:spPr>
          <a:xfrm>
            <a:off x="7745410" y="3642506"/>
            <a:ext cx="460778" cy="453389"/>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0" name="Rectangle 30">
            <a:extLst>
              <a:ext uri="{FF2B5EF4-FFF2-40B4-BE49-F238E27FC236}">
                <a16:creationId xmlns:a16="http://schemas.microsoft.com/office/drawing/2014/main" id="{3BFEE74E-183A-4C32-9BDF-AC2573B061E0}"/>
              </a:ext>
            </a:extLst>
          </p:cNvPr>
          <p:cNvSpPr/>
          <p:nvPr/>
        </p:nvSpPr>
        <p:spPr>
          <a:xfrm>
            <a:off x="11063701" y="3600566"/>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1" name="Rectangle 7">
            <a:extLst>
              <a:ext uri="{FF2B5EF4-FFF2-40B4-BE49-F238E27FC236}">
                <a16:creationId xmlns:a16="http://schemas.microsoft.com/office/drawing/2014/main" id="{A2454068-D6A0-42C7-BCE1-D03833DCF2E4}"/>
              </a:ext>
            </a:extLst>
          </p:cNvPr>
          <p:cNvSpPr/>
          <p:nvPr/>
        </p:nvSpPr>
        <p:spPr>
          <a:xfrm>
            <a:off x="6950824" y="1518716"/>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2" name="Rectangle 15">
            <a:extLst>
              <a:ext uri="{FF2B5EF4-FFF2-40B4-BE49-F238E27FC236}">
                <a16:creationId xmlns:a16="http://schemas.microsoft.com/office/drawing/2014/main" id="{ECBB7944-2021-44C3-960E-8480CFC6DEF9}"/>
              </a:ext>
            </a:extLst>
          </p:cNvPr>
          <p:cNvSpPr/>
          <p:nvPr/>
        </p:nvSpPr>
        <p:spPr>
          <a:xfrm rot="5400000">
            <a:off x="7737684" y="1518715"/>
            <a:ext cx="472195" cy="471568"/>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3" name="Pie 24">
            <a:extLst>
              <a:ext uri="{FF2B5EF4-FFF2-40B4-BE49-F238E27FC236}">
                <a16:creationId xmlns:a16="http://schemas.microsoft.com/office/drawing/2014/main" id="{DB38F196-AF37-4B00-AA3E-183F9372FBAD}"/>
              </a:ext>
            </a:extLst>
          </p:cNvPr>
          <p:cNvSpPr/>
          <p:nvPr/>
        </p:nvSpPr>
        <p:spPr>
          <a:xfrm>
            <a:off x="6809927" y="4618984"/>
            <a:ext cx="513183" cy="510342"/>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4" name="Parallelogram 30">
            <a:extLst>
              <a:ext uri="{FF2B5EF4-FFF2-40B4-BE49-F238E27FC236}">
                <a16:creationId xmlns:a16="http://schemas.microsoft.com/office/drawing/2014/main" id="{07A9DF64-EAEC-4F98-A0C9-E2239CA0F425}"/>
              </a:ext>
            </a:extLst>
          </p:cNvPr>
          <p:cNvSpPr/>
          <p:nvPr/>
        </p:nvSpPr>
        <p:spPr>
          <a:xfrm flipH="1">
            <a:off x="11038458" y="2527766"/>
            <a:ext cx="514976" cy="51625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5" name="Block Arc 14">
            <a:extLst>
              <a:ext uri="{FF2B5EF4-FFF2-40B4-BE49-F238E27FC236}">
                <a16:creationId xmlns:a16="http://schemas.microsoft.com/office/drawing/2014/main" id="{F84CC100-88A8-4E3E-8091-D49E44C308ED}"/>
              </a:ext>
            </a:extLst>
          </p:cNvPr>
          <p:cNvSpPr/>
          <p:nvPr/>
        </p:nvSpPr>
        <p:spPr>
          <a:xfrm rot="16200000">
            <a:off x="8525358" y="1470612"/>
            <a:ext cx="567400" cy="56777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6" name="Block Arc 41">
            <a:extLst>
              <a:ext uri="{FF2B5EF4-FFF2-40B4-BE49-F238E27FC236}">
                <a16:creationId xmlns:a16="http://schemas.microsoft.com/office/drawing/2014/main" id="{39949893-05ED-44C7-999C-84CE9B52D118}"/>
              </a:ext>
            </a:extLst>
          </p:cNvPr>
          <p:cNvSpPr/>
          <p:nvPr/>
        </p:nvSpPr>
        <p:spPr>
          <a:xfrm>
            <a:off x="9408551" y="1424302"/>
            <a:ext cx="473301" cy="660394"/>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7" name="Right Triangle 17">
            <a:extLst>
              <a:ext uri="{FF2B5EF4-FFF2-40B4-BE49-F238E27FC236}">
                <a16:creationId xmlns:a16="http://schemas.microsoft.com/office/drawing/2014/main" id="{6ADCC979-BA1C-4251-B6F5-CE5AA2B72FD0}"/>
              </a:ext>
            </a:extLst>
          </p:cNvPr>
          <p:cNvSpPr/>
          <p:nvPr/>
        </p:nvSpPr>
        <p:spPr>
          <a:xfrm>
            <a:off x="7705746" y="4600959"/>
            <a:ext cx="385790" cy="546392"/>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8" name="Oval 27">
            <a:extLst>
              <a:ext uri="{FF2B5EF4-FFF2-40B4-BE49-F238E27FC236}">
                <a16:creationId xmlns:a16="http://schemas.microsoft.com/office/drawing/2014/main" id="{7DB6E0EE-B33A-443E-887E-C319F0DAF534}"/>
              </a:ext>
            </a:extLst>
          </p:cNvPr>
          <p:cNvSpPr/>
          <p:nvPr/>
        </p:nvSpPr>
        <p:spPr>
          <a:xfrm>
            <a:off x="4418496" y="5469184"/>
            <a:ext cx="409732" cy="779216"/>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9" name="Parallelogram 15">
            <a:extLst>
              <a:ext uri="{FF2B5EF4-FFF2-40B4-BE49-F238E27FC236}">
                <a16:creationId xmlns:a16="http://schemas.microsoft.com/office/drawing/2014/main" id="{24ABDD0B-564D-4579-ACF2-A3B23447A0E6}"/>
              </a:ext>
            </a:extLst>
          </p:cNvPr>
          <p:cNvSpPr/>
          <p:nvPr/>
        </p:nvSpPr>
        <p:spPr>
          <a:xfrm rot="16200000">
            <a:off x="8536863" y="3545131"/>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0" name="Round Same Side Corner Rectangle 21">
            <a:extLst>
              <a:ext uri="{FF2B5EF4-FFF2-40B4-BE49-F238E27FC236}">
                <a16:creationId xmlns:a16="http://schemas.microsoft.com/office/drawing/2014/main" id="{A705FB8C-4E2D-4F93-8F3B-7B97C7830918}"/>
              </a:ext>
            </a:extLst>
          </p:cNvPr>
          <p:cNvSpPr/>
          <p:nvPr/>
        </p:nvSpPr>
        <p:spPr>
          <a:xfrm rot="10800000">
            <a:off x="9311063" y="2543932"/>
            <a:ext cx="386665" cy="436639"/>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1" name="Oval 26">
            <a:extLst>
              <a:ext uri="{FF2B5EF4-FFF2-40B4-BE49-F238E27FC236}">
                <a16:creationId xmlns:a16="http://schemas.microsoft.com/office/drawing/2014/main" id="{A8611118-4553-45C9-837B-A5EA5C617D63}"/>
              </a:ext>
            </a:extLst>
          </p:cNvPr>
          <p:cNvSpPr/>
          <p:nvPr/>
        </p:nvSpPr>
        <p:spPr>
          <a:xfrm>
            <a:off x="6966942" y="3587275"/>
            <a:ext cx="472482" cy="563852"/>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2" name="Freeform 32">
            <a:extLst>
              <a:ext uri="{FF2B5EF4-FFF2-40B4-BE49-F238E27FC236}">
                <a16:creationId xmlns:a16="http://schemas.microsoft.com/office/drawing/2014/main" id="{9C5A04AA-A50B-457A-A783-D941E78BCCDF}"/>
              </a:ext>
            </a:extLst>
          </p:cNvPr>
          <p:cNvSpPr/>
          <p:nvPr/>
        </p:nvSpPr>
        <p:spPr>
          <a:xfrm>
            <a:off x="4360223" y="1480860"/>
            <a:ext cx="597487" cy="547278"/>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3" name="Rounded Rectangle 10">
            <a:extLst>
              <a:ext uri="{FF2B5EF4-FFF2-40B4-BE49-F238E27FC236}">
                <a16:creationId xmlns:a16="http://schemas.microsoft.com/office/drawing/2014/main" id="{B55467B8-5BFB-46FE-82D2-AA896BC192F1}"/>
              </a:ext>
            </a:extLst>
          </p:cNvPr>
          <p:cNvSpPr/>
          <p:nvPr/>
        </p:nvSpPr>
        <p:spPr>
          <a:xfrm>
            <a:off x="8534202" y="2515987"/>
            <a:ext cx="372169" cy="492524"/>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4" name="Rounded Rectangle 32">
            <a:extLst>
              <a:ext uri="{FF2B5EF4-FFF2-40B4-BE49-F238E27FC236}">
                <a16:creationId xmlns:a16="http://schemas.microsoft.com/office/drawing/2014/main" id="{A7C45BCB-0B8E-4E0E-842A-DD554B68B1C0}"/>
              </a:ext>
            </a:extLst>
          </p:cNvPr>
          <p:cNvSpPr/>
          <p:nvPr/>
        </p:nvSpPr>
        <p:spPr>
          <a:xfrm>
            <a:off x="10179594" y="3623455"/>
            <a:ext cx="491492" cy="491492"/>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5" name="Trapezoid 13">
            <a:extLst>
              <a:ext uri="{FF2B5EF4-FFF2-40B4-BE49-F238E27FC236}">
                <a16:creationId xmlns:a16="http://schemas.microsoft.com/office/drawing/2014/main" id="{EAB635DE-58EF-4585-A0F5-0790A1957A5B}"/>
              </a:ext>
            </a:extLst>
          </p:cNvPr>
          <p:cNvSpPr/>
          <p:nvPr/>
        </p:nvSpPr>
        <p:spPr>
          <a:xfrm>
            <a:off x="5324216" y="2538243"/>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6" name="Rounded Rectangle 7">
            <a:extLst>
              <a:ext uri="{FF2B5EF4-FFF2-40B4-BE49-F238E27FC236}">
                <a16:creationId xmlns:a16="http://schemas.microsoft.com/office/drawing/2014/main" id="{890A206E-8EB0-46CB-87E5-BB62DA827BE4}"/>
              </a:ext>
            </a:extLst>
          </p:cNvPr>
          <p:cNvSpPr/>
          <p:nvPr/>
        </p:nvSpPr>
        <p:spPr>
          <a:xfrm>
            <a:off x="7858216" y="2527504"/>
            <a:ext cx="271294" cy="46949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7" name="Rectangle 18">
            <a:extLst>
              <a:ext uri="{FF2B5EF4-FFF2-40B4-BE49-F238E27FC236}">
                <a16:creationId xmlns:a16="http://schemas.microsoft.com/office/drawing/2014/main" id="{D8BFBE69-EC90-491A-A905-789398F4B3A8}"/>
              </a:ext>
            </a:extLst>
          </p:cNvPr>
          <p:cNvSpPr/>
          <p:nvPr/>
        </p:nvSpPr>
        <p:spPr>
          <a:xfrm>
            <a:off x="6258752" y="2567175"/>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8" name="Rounded Rectangle 25">
            <a:extLst>
              <a:ext uri="{FF2B5EF4-FFF2-40B4-BE49-F238E27FC236}">
                <a16:creationId xmlns:a16="http://schemas.microsoft.com/office/drawing/2014/main" id="{4572E89B-D1A8-4A73-807F-C57BE0137D47}"/>
              </a:ext>
            </a:extLst>
          </p:cNvPr>
          <p:cNvSpPr/>
          <p:nvPr/>
        </p:nvSpPr>
        <p:spPr>
          <a:xfrm>
            <a:off x="7154498" y="2552022"/>
            <a:ext cx="299026" cy="420457"/>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9" name="Chord 14">
            <a:extLst>
              <a:ext uri="{FF2B5EF4-FFF2-40B4-BE49-F238E27FC236}">
                <a16:creationId xmlns:a16="http://schemas.microsoft.com/office/drawing/2014/main" id="{55CB0732-5078-415F-A13A-7992B69C1679}"/>
              </a:ext>
            </a:extLst>
          </p:cNvPr>
          <p:cNvSpPr/>
          <p:nvPr/>
        </p:nvSpPr>
        <p:spPr>
          <a:xfrm>
            <a:off x="5919945" y="5535338"/>
            <a:ext cx="512639" cy="646909"/>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0" name="Rounded Rectangle 6">
            <a:extLst>
              <a:ext uri="{FF2B5EF4-FFF2-40B4-BE49-F238E27FC236}">
                <a16:creationId xmlns:a16="http://schemas.microsoft.com/office/drawing/2014/main" id="{11DB8BB9-D675-470D-AC1D-C9EF80405172}"/>
              </a:ext>
            </a:extLst>
          </p:cNvPr>
          <p:cNvSpPr/>
          <p:nvPr/>
        </p:nvSpPr>
        <p:spPr>
          <a:xfrm>
            <a:off x="4411373" y="2471636"/>
            <a:ext cx="508153" cy="516633"/>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1" name="Oval 66">
            <a:extLst>
              <a:ext uri="{FF2B5EF4-FFF2-40B4-BE49-F238E27FC236}">
                <a16:creationId xmlns:a16="http://schemas.microsoft.com/office/drawing/2014/main" id="{64136ECC-E882-4D1E-8298-06A6A02A6E1A}"/>
              </a:ext>
            </a:extLst>
          </p:cNvPr>
          <p:cNvSpPr/>
          <p:nvPr/>
        </p:nvSpPr>
        <p:spPr>
          <a:xfrm rot="20700000">
            <a:off x="6137536" y="3634206"/>
            <a:ext cx="548680" cy="469988"/>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2" name="Isosceles Triangle 13">
            <a:extLst>
              <a:ext uri="{FF2B5EF4-FFF2-40B4-BE49-F238E27FC236}">
                <a16:creationId xmlns:a16="http://schemas.microsoft.com/office/drawing/2014/main" id="{A54A6140-C0D9-4440-A5D4-E05BC900724C}"/>
              </a:ext>
            </a:extLst>
          </p:cNvPr>
          <p:cNvSpPr/>
          <p:nvPr/>
        </p:nvSpPr>
        <p:spPr>
          <a:xfrm rot="10800000">
            <a:off x="5188220" y="5485943"/>
            <a:ext cx="376548" cy="745701"/>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3" name="Smiley Face 14">
            <a:extLst>
              <a:ext uri="{FF2B5EF4-FFF2-40B4-BE49-F238E27FC236}">
                <a16:creationId xmlns:a16="http://schemas.microsoft.com/office/drawing/2014/main" id="{BD37565A-D14C-4133-B9E1-D7F8BF1C6551}"/>
              </a:ext>
            </a:extLst>
          </p:cNvPr>
          <p:cNvSpPr/>
          <p:nvPr/>
        </p:nvSpPr>
        <p:spPr>
          <a:xfrm>
            <a:off x="7617042" y="5578826"/>
            <a:ext cx="559934" cy="559934"/>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4" name="Smiley Face 12">
            <a:extLst>
              <a:ext uri="{FF2B5EF4-FFF2-40B4-BE49-F238E27FC236}">
                <a16:creationId xmlns:a16="http://schemas.microsoft.com/office/drawing/2014/main" id="{7F01996A-EF70-44A8-AD2D-1E270513DCED}"/>
              </a:ext>
            </a:extLst>
          </p:cNvPr>
          <p:cNvSpPr/>
          <p:nvPr/>
        </p:nvSpPr>
        <p:spPr>
          <a:xfrm>
            <a:off x="10160622" y="5578826"/>
            <a:ext cx="559934" cy="559934"/>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5" name="Smiley Face 15">
            <a:extLst>
              <a:ext uri="{FF2B5EF4-FFF2-40B4-BE49-F238E27FC236}">
                <a16:creationId xmlns:a16="http://schemas.microsoft.com/office/drawing/2014/main" id="{7DB0A6EE-0534-4660-BA3C-A3E8C9FF112F}"/>
              </a:ext>
            </a:extLst>
          </p:cNvPr>
          <p:cNvSpPr/>
          <p:nvPr/>
        </p:nvSpPr>
        <p:spPr>
          <a:xfrm>
            <a:off x="8468995" y="5581897"/>
            <a:ext cx="553792" cy="553792"/>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6" name="Oval 37">
            <a:extLst>
              <a:ext uri="{FF2B5EF4-FFF2-40B4-BE49-F238E27FC236}">
                <a16:creationId xmlns:a16="http://schemas.microsoft.com/office/drawing/2014/main" id="{1430B71C-D580-4CA6-A442-26AED5FAE293}"/>
              </a:ext>
            </a:extLst>
          </p:cNvPr>
          <p:cNvSpPr/>
          <p:nvPr/>
        </p:nvSpPr>
        <p:spPr>
          <a:xfrm>
            <a:off x="11012576" y="5575424"/>
            <a:ext cx="566738" cy="566738"/>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Smiley Face 14">
            <a:extLst>
              <a:ext uri="{FF2B5EF4-FFF2-40B4-BE49-F238E27FC236}">
                <a16:creationId xmlns:a16="http://schemas.microsoft.com/office/drawing/2014/main" id="{77504E11-68B3-460A-979B-D56E2900C922}"/>
              </a:ext>
            </a:extLst>
          </p:cNvPr>
          <p:cNvSpPr/>
          <p:nvPr/>
        </p:nvSpPr>
        <p:spPr>
          <a:xfrm>
            <a:off x="9314808" y="5581897"/>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8" name="Rectangle 16">
            <a:extLst>
              <a:ext uri="{FF2B5EF4-FFF2-40B4-BE49-F238E27FC236}">
                <a16:creationId xmlns:a16="http://schemas.microsoft.com/office/drawing/2014/main" id="{EE8124F3-717D-48CF-A47F-1E6B4110895D}"/>
              </a:ext>
            </a:extLst>
          </p:cNvPr>
          <p:cNvSpPr/>
          <p:nvPr/>
        </p:nvSpPr>
        <p:spPr>
          <a:xfrm rot="2700000">
            <a:off x="5325698" y="3520150"/>
            <a:ext cx="389390" cy="69810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9" name="Rectangle 9">
            <a:extLst>
              <a:ext uri="{FF2B5EF4-FFF2-40B4-BE49-F238E27FC236}">
                <a16:creationId xmlns:a16="http://schemas.microsoft.com/office/drawing/2014/main" id="{444E6227-4972-4DE6-BEB0-C3FC42991182}"/>
              </a:ext>
            </a:extLst>
          </p:cNvPr>
          <p:cNvSpPr/>
          <p:nvPr/>
        </p:nvSpPr>
        <p:spPr>
          <a:xfrm>
            <a:off x="4401174" y="3545247"/>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0" name="Round Same Side Corner Rectangle 6">
            <a:extLst>
              <a:ext uri="{FF2B5EF4-FFF2-40B4-BE49-F238E27FC236}">
                <a16:creationId xmlns:a16="http://schemas.microsoft.com/office/drawing/2014/main" id="{11207448-F26A-4EF1-8764-2D6798600849}"/>
              </a:ext>
            </a:extLst>
          </p:cNvPr>
          <p:cNvSpPr/>
          <p:nvPr/>
        </p:nvSpPr>
        <p:spPr>
          <a:xfrm rot="2700000">
            <a:off x="6979028" y="5476482"/>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1" name="Frame 17">
            <a:extLst>
              <a:ext uri="{FF2B5EF4-FFF2-40B4-BE49-F238E27FC236}">
                <a16:creationId xmlns:a16="http://schemas.microsoft.com/office/drawing/2014/main" id="{1278BF84-DDF3-43F8-88E4-A0F28E4079EF}"/>
              </a:ext>
            </a:extLst>
          </p:cNvPr>
          <p:cNvSpPr/>
          <p:nvPr/>
        </p:nvSpPr>
        <p:spPr>
          <a:xfrm>
            <a:off x="4376235" y="4613417"/>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2" name="Rounded Rectangle 5">
            <a:extLst>
              <a:ext uri="{FF2B5EF4-FFF2-40B4-BE49-F238E27FC236}">
                <a16:creationId xmlns:a16="http://schemas.microsoft.com/office/drawing/2014/main" id="{B5A177C8-7AB0-4E40-873A-70F231B3FA06}"/>
              </a:ext>
            </a:extLst>
          </p:cNvPr>
          <p:cNvSpPr/>
          <p:nvPr/>
        </p:nvSpPr>
        <p:spPr>
          <a:xfrm flipH="1">
            <a:off x="10102420" y="2554106"/>
            <a:ext cx="504633" cy="416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3" name="Teardrop 1">
            <a:extLst>
              <a:ext uri="{FF2B5EF4-FFF2-40B4-BE49-F238E27FC236}">
                <a16:creationId xmlns:a16="http://schemas.microsoft.com/office/drawing/2014/main" id="{45BBC696-75E7-44AB-A411-9B80C52FFE5A}"/>
              </a:ext>
            </a:extLst>
          </p:cNvPr>
          <p:cNvSpPr/>
          <p:nvPr/>
        </p:nvSpPr>
        <p:spPr>
          <a:xfrm rot="18805991">
            <a:off x="10126692" y="1539348"/>
            <a:ext cx="551843" cy="546086"/>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4" name="Rectangle 130">
            <a:extLst>
              <a:ext uri="{FF2B5EF4-FFF2-40B4-BE49-F238E27FC236}">
                <a16:creationId xmlns:a16="http://schemas.microsoft.com/office/drawing/2014/main" id="{F7759672-254A-46D2-98DF-B919494C603A}"/>
              </a:ext>
            </a:extLst>
          </p:cNvPr>
          <p:cNvSpPr/>
          <p:nvPr/>
        </p:nvSpPr>
        <p:spPr>
          <a:xfrm>
            <a:off x="10932820" y="1539414"/>
            <a:ext cx="544577" cy="547049"/>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5" name="Right Triangle 17">
            <a:extLst>
              <a:ext uri="{FF2B5EF4-FFF2-40B4-BE49-F238E27FC236}">
                <a16:creationId xmlns:a16="http://schemas.microsoft.com/office/drawing/2014/main" id="{5B989D8F-E127-48E7-B329-C52CA522C191}"/>
              </a:ext>
            </a:extLst>
          </p:cNvPr>
          <p:cNvSpPr>
            <a:spLocks noChangeAspect="1"/>
          </p:cNvSpPr>
          <p:nvPr/>
        </p:nvSpPr>
        <p:spPr>
          <a:xfrm>
            <a:off x="9363473" y="4578026"/>
            <a:ext cx="478148" cy="569324"/>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6" name="Right Triangle 17">
            <a:extLst>
              <a:ext uri="{FF2B5EF4-FFF2-40B4-BE49-F238E27FC236}">
                <a16:creationId xmlns:a16="http://schemas.microsoft.com/office/drawing/2014/main" id="{D61B263F-9E2B-4D6D-AE92-C6B011C62C98}"/>
              </a:ext>
            </a:extLst>
          </p:cNvPr>
          <p:cNvSpPr>
            <a:spLocks noChangeAspect="1"/>
          </p:cNvSpPr>
          <p:nvPr/>
        </p:nvSpPr>
        <p:spPr>
          <a:xfrm>
            <a:off x="8488431" y="4578026"/>
            <a:ext cx="478148" cy="569324"/>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7" name="Right Triangle 17">
            <a:extLst>
              <a:ext uri="{FF2B5EF4-FFF2-40B4-BE49-F238E27FC236}">
                <a16:creationId xmlns:a16="http://schemas.microsoft.com/office/drawing/2014/main" id="{5E5AE7B0-988E-44BF-89EA-013033086F96}"/>
              </a:ext>
            </a:extLst>
          </p:cNvPr>
          <p:cNvSpPr>
            <a:spLocks noChangeAspect="1"/>
          </p:cNvSpPr>
          <p:nvPr/>
        </p:nvSpPr>
        <p:spPr>
          <a:xfrm>
            <a:off x="10238515" y="4578026"/>
            <a:ext cx="478148" cy="569324"/>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8" name="Oval 44">
            <a:extLst>
              <a:ext uri="{FF2B5EF4-FFF2-40B4-BE49-F238E27FC236}">
                <a16:creationId xmlns:a16="http://schemas.microsoft.com/office/drawing/2014/main" id="{94195A6D-E3B2-4E10-BD54-AC5E4FED7A15}"/>
              </a:ext>
            </a:extLst>
          </p:cNvPr>
          <p:cNvSpPr>
            <a:spLocks noChangeAspect="1"/>
          </p:cNvSpPr>
          <p:nvPr/>
        </p:nvSpPr>
        <p:spPr>
          <a:xfrm>
            <a:off x="11113556" y="4578026"/>
            <a:ext cx="478148" cy="569324"/>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1375832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B</a:t>
            </a:r>
          </a:p>
        </p:txBody>
      </p:sp>
      <p:sp>
        <p:nvSpPr>
          <p:cNvPr id="54" name="Freeform 47">
            <a:extLst>
              <a:ext uri="{FF2B5EF4-FFF2-40B4-BE49-F238E27FC236}">
                <a16:creationId xmlns:a16="http://schemas.microsoft.com/office/drawing/2014/main" id="{C23D3A46-4648-419A-831A-39A9EF5FA6C6}"/>
              </a:ext>
            </a:extLst>
          </p:cNvPr>
          <p:cNvSpPr>
            <a:spLocks noChangeAspect="1"/>
          </p:cNvSpPr>
          <p:nvPr/>
        </p:nvSpPr>
        <p:spPr>
          <a:xfrm>
            <a:off x="4430860" y="1410562"/>
            <a:ext cx="530134" cy="529812"/>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5" name="Freeform 48">
            <a:extLst>
              <a:ext uri="{FF2B5EF4-FFF2-40B4-BE49-F238E27FC236}">
                <a16:creationId xmlns:a16="http://schemas.microsoft.com/office/drawing/2014/main" id="{67772B45-BD3F-44C4-8C3C-0A45A7F5D7AA}"/>
              </a:ext>
            </a:extLst>
          </p:cNvPr>
          <p:cNvSpPr>
            <a:spLocks noChangeAspect="1"/>
          </p:cNvSpPr>
          <p:nvPr/>
        </p:nvSpPr>
        <p:spPr>
          <a:xfrm>
            <a:off x="5278002" y="1454850"/>
            <a:ext cx="529812" cy="441236"/>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Freeform 49">
            <a:extLst>
              <a:ext uri="{FF2B5EF4-FFF2-40B4-BE49-F238E27FC236}">
                <a16:creationId xmlns:a16="http://schemas.microsoft.com/office/drawing/2014/main" id="{7993CC28-260D-4BB5-BA6E-195B880D9905}"/>
              </a:ext>
            </a:extLst>
          </p:cNvPr>
          <p:cNvSpPr>
            <a:spLocks noChangeAspect="1"/>
          </p:cNvSpPr>
          <p:nvPr/>
        </p:nvSpPr>
        <p:spPr>
          <a:xfrm>
            <a:off x="6995432" y="1440016"/>
            <a:ext cx="470907" cy="470907"/>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7" name="Freeform 50">
            <a:extLst>
              <a:ext uri="{FF2B5EF4-FFF2-40B4-BE49-F238E27FC236}">
                <a16:creationId xmlns:a16="http://schemas.microsoft.com/office/drawing/2014/main" id="{605A5CD8-DE95-4E92-98B2-C8DFAA6AF85E}"/>
              </a:ext>
            </a:extLst>
          </p:cNvPr>
          <p:cNvSpPr>
            <a:spLocks noChangeAspect="1"/>
          </p:cNvSpPr>
          <p:nvPr/>
        </p:nvSpPr>
        <p:spPr>
          <a:xfrm>
            <a:off x="6115987" y="1451770"/>
            <a:ext cx="529812" cy="447396"/>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8" name="Teardrop 9">
            <a:extLst>
              <a:ext uri="{FF2B5EF4-FFF2-40B4-BE49-F238E27FC236}">
                <a16:creationId xmlns:a16="http://schemas.microsoft.com/office/drawing/2014/main" id="{4408BA9B-C6A7-4C33-9FEA-0E214549F256}"/>
              </a:ext>
            </a:extLst>
          </p:cNvPr>
          <p:cNvSpPr>
            <a:spLocks noChangeAspect="1"/>
          </p:cNvSpPr>
          <p:nvPr/>
        </p:nvSpPr>
        <p:spPr>
          <a:xfrm rot="18900000">
            <a:off x="7840756" y="2475143"/>
            <a:ext cx="512877" cy="437727"/>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9" name="Freeform 97">
            <a:extLst>
              <a:ext uri="{FF2B5EF4-FFF2-40B4-BE49-F238E27FC236}">
                <a16:creationId xmlns:a16="http://schemas.microsoft.com/office/drawing/2014/main" id="{EC2CC9E2-613C-4C7C-AA96-FC8E238EAB9F}"/>
              </a:ext>
            </a:extLst>
          </p:cNvPr>
          <p:cNvSpPr>
            <a:spLocks noChangeAspect="1"/>
          </p:cNvSpPr>
          <p:nvPr/>
        </p:nvSpPr>
        <p:spPr>
          <a:xfrm>
            <a:off x="8560808" y="1444151"/>
            <a:ext cx="619107" cy="462636"/>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0" name="Donut 22">
            <a:extLst>
              <a:ext uri="{FF2B5EF4-FFF2-40B4-BE49-F238E27FC236}">
                <a16:creationId xmlns:a16="http://schemas.microsoft.com/office/drawing/2014/main" id="{CE7A0D83-9523-4EB8-8677-1D7D4415C973}"/>
              </a:ext>
            </a:extLst>
          </p:cNvPr>
          <p:cNvSpPr>
            <a:spLocks noChangeAspect="1"/>
          </p:cNvSpPr>
          <p:nvPr/>
        </p:nvSpPr>
        <p:spPr>
          <a:xfrm>
            <a:off x="10277429" y="1539784"/>
            <a:ext cx="529812" cy="271370"/>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1" name="Freeform 99">
            <a:extLst>
              <a:ext uri="{FF2B5EF4-FFF2-40B4-BE49-F238E27FC236}">
                <a16:creationId xmlns:a16="http://schemas.microsoft.com/office/drawing/2014/main" id="{6EFBEDF3-F563-421B-9E3D-7024636F370F}"/>
              </a:ext>
            </a:extLst>
          </p:cNvPr>
          <p:cNvSpPr>
            <a:spLocks noChangeAspect="1"/>
          </p:cNvSpPr>
          <p:nvPr/>
        </p:nvSpPr>
        <p:spPr>
          <a:xfrm>
            <a:off x="7902810" y="1432248"/>
            <a:ext cx="388767" cy="486441"/>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2" name="Oval 10">
            <a:extLst>
              <a:ext uri="{FF2B5EF4-FFF2-40B4-BE49-F238E27FC236}">
                <a16:creationId xmlns:a16="http://schemas.microsoft.com/office/drawing/2014/main" id="{8624E4A5-1602-4F93-B497-F8D7323B39B1}"/>
              </a:ext>
            </a:extLst>
          </p:cNvPr>
          <p:cNvSpPr/>
          <p:nvPr/>
        </p:nvSpPr>
        <p:spPr>
          <a:xfrm>
            <a:off x="9460302" y="1433265"/>
            <a:ext cx="486653" cy="484407"/>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3" name="Freeform 101">
            <a:extLst>
              <a:ext uri="{FF2B5EF4-FFF2-40B4-BE49-F238E27FC236}">
                <a16:creationId xmlns:a16="http://schemas.microsoft.com/office/drawing/2014/main" id="{398DE87D-E996-4168-8931-FBF1633FDCD5}"/>
              </a:ext>
            </a:extLst>
          </p:cNvPr>
          <p:cNvSpPr/>
          <p:nvPr/>
        </p:nvSpPr>
        <p:spPr>
          <a:xfrm>
            <a:off x="11180535" y="1485955"/>
            <a:ext cx="284691" cy="379029"/>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4" name="Group 102">
            <a:extLst>
              <a:ext uri="{FF2B5EF4-FFF2-40B4-BE49-F238E27FC236}">
                <a16:creationId xmlns:a16="http://schemas.microsoft.com/office/drawing/2014/main" id="{3B22177F-3D45-4A9B-976C-0E5FC31B92C4}"/>
              </a:ext>
            </a:extLst>
          </p:cNvPr>
          <p:cNvGrpSpPr>
            <a:grpSpLocks noChangeAspect="1"/>
          </p:cNvGrpSpPr>
          <p:nvPr/>
        </p:nvGrpSpPr>
        <p:grpSpPr>
          <a:xfrm>
            <a:off x="8707494" y="2429101"/>
            <a:ext cx="325734" cy="529812"/>
            <a:chOff x="2071598" y="2060848"/>
            <a:chExt cx="1917605" cy="3137144"/>
          </a:xfrm>
          <a:solidFill>
            <a:schemeClr val="accent4"/>
          </a:solidFill>
        </p:grpSpPr>
        <p:sp>
          <p:nvSpPr>
            <p:cNvPr id="65" name="Freeform 103">
              <a:extLst>
                <a:ext uri="{FF2B5EF4-FFF2-40B4-BE49-F238E27FC236}">
                  <a16:creationId xmlns:a16="http://schemas.microsoft.com/office/drawing/2014/main" id="{45551A25-8F0E-4347-975E-A924A7130E47}"/>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6" name="Freeform 104">
              <a:extLst>
                <a:ext uri="{FF2B5EF4-FFF2-40B4-BE49-F238E27FC236}">
                  <a16:creationId xmlns:a16="http://schemas.microsoft.com/office/drawing/2014/main" id="{1D56ED84-718A-4F64-9201-3371A122B353}"/>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7" name="Freeform 105">
              <a:extLst>
                <a:ext uri="{FF2B5EF4-FFF2-40B4-BE49-F238E27FC236}">
                  <a16:creationId xmlns:a16="http://schemas.microsoft.com/office/drawing/2014/main" id="{C13BBB19-70FE-4952-97D0-FDEBC2A1BBF6}"/>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8" name="Freeform 106">
              <a:extLst>
                <a:ext uri="{FF2B5EF4-FFF2-40B4-BE49-F238E27FC236}">
                  <a16:creationId xmlns:a16="http://schemas.microsoft.com/office/drawing/2014/main" id="{7ABD01DA-F7D7-478D-A532-2A1B78A013CF}"/>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69" name="Freeform 107">
            <a:extLst>
              <a:ext uri="{FF2B5EF4-FFF2-40B4-BE49-F238E27FC236}">
                <a16:creationId xmlns:a16="http://schemas.microsoft.com/office/drawing/2014/main" id="{5F7DADB8-BA7C-4AE5-BF1E-BC82543D1EA9}"/>
              </a:ext>
            </a:extLst>
          </p:cNvPr>
          <p:cNvSpPr>
            <a:spLocks noChangeAspect="1"/>
          </p:cNvSpPr>
          <p:nvPr/>
        </p:nvSpPr>
        <p:spPr>
          <a:xfrm>
            <a:off x="9618682" y="2429101"/>
            <a:ext cx="169894" cy="529812"/>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0" name="Freeform 108">
            <a:extLst>
              <a:ext uri="{FF2B5EF4-FFF2-40B4-BE49-F238E27FC236}">
                <a16:creationId xmlns:a16="http://schemas.microsoft.com/office/drawing/2014/main" id="{6A02011B-41CE-4E20-9214-001F7D847E12}"/>
              </a:ext>
            </a:extLst>
          </p:cNvPr>
          <p:cNvSpPr/>
          <p:nvPr/>
        </p:nvSpPr>
        <p:spPr>
          <a:xfrm>
            <a:off x="6129967" y="2416730"/>
            <a:ext cx="501857" cy="554554"/>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1" name="Oval 8">
            <a:extLst>
              <a:ext uri="{FF2B5EF4-FFF2-40B4-BE49-F238E27FC236}">
                <a16:creationId xmlns:a16="http://schemas.microsoft.com/office/drawing/2014/main" id="{E3D5639C-49CF-43D9-965F-7653D69F451F}"/>
              </a:ext>
            </a:extLst>
          </p:cNvPr>
          <p:cNvSpPr/>
          <p:nvPr/>
        </p:nvSpPr>
        <p:spPr>
          <a:xfrm>
            <a:off x="6967308" y="2429072"/>
            <a:ext cx="527152" cy="52987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72" name="Group 110">
            <a:extLst>
              <a:ext uri="{FF2B5EF4-FFF2-40B4-BE49-F238E27FC236}">
                <a16:creationId xmlns:a16="http://schemas.microsoft.com/office/drawing/2014/main" id="{D519BD50-C580-4623-8810-E04695FA5F45}"/>
              </a:ext>
            </a:extLst>
          </p:cNvPr>
          <p:cNvGrpSpPr/>
          <p:nvPr/>
        </p:nvGrpSpPr>
        <p:grpSpPr>
          <a:xfrm>
            <a:off x="5291981" y="2416730"/>
            <a:ext cx="501857" cy="554554"/>
            <a:chOff x="4835382" y="73243"/>
            <a:chExt cx="2920830" cy="3227535"/>
          </a:xfrm>
          <a:solidFill>
            <a:schemeClr val="accent4"/>
          </a:solidFill>
        </p:grpSpPr>
        <p:sp>
          <p:nvSpPr>
            <p:cNvPr id="73" name="Freeform 111">
              <a:extLst>
                <a:ext uri="{FF2B5EF4-FFF2-40B4-BE49-F238E27FC236}">
                  <a16:creationId xmlns:a16="http://schemas.microsoft.com/office/drawing/2014/main" id="{BBCCCC44-B257-423A-BB40-01303C1A40E8}"/>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4" name="Oval 37">
              <a:extLst>
                <a:ext uri="{FF2B5EF4-FFF2-40B4-BE49-F238E27FC236}">
                  <a16:creationId xmlns:a16="http://schemas.microsoft.com/office/drawing/2014/main" id="{0711327E-9191-4394-B64D-73AD56C41377}"/>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75" name="Rectangle 19">
            <a:extLst>
              <a:ext uri="{FF2B5EF4-FFF2-40B4-BE49-F238E27FC236}">
                <a16:creationId xmlns:a16="http://schemas.microsoft.com/office/drawing/2014/main" id="{8025BC4E-7A4E-42D9-9569-8844F8906CE5}"/>
              </a:ext>
            </a:extLst>
          </p:cNvPr>
          <p:cNvSpPr/>
          <p:nvPr/>
        </p:nvSpPr>
        <p:spPr>
          <a:xfrm>
            <a:off x="4471052" y="2446822"/>
            <a:ext cx="449751" cy="494370"/>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6" name="Freeform 114">
            <a:extLst>
              <a:ext uri="{FF2B5EF4-FFF2-40B4-BE49-F238E27FC236}">
                <a16:creationId xmlns:a16="http://schemas.microsoft.com/office/drawing/2014/main" id="{353DEA2B-7F2E-4C6B-B5D7-248AF895CCDB}"/>
              </a:ext>
            </a:extLst>
          </p:cNvPr>
          <p:cNvSpPr>
            <a:spLocks noChangeAspect="1"/>
          </p:cNvSpPr>
          <p:nvPr/>
        </p:nvSpPr>
        <p:spPr>
          <a:xfrm>
            <a:off x="10267646" y="2429101"/>
            <a:ext cx="549379" cy="529812"/>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7" name="Rounded Rectangle 31">
            <a:extLst>
              <a:ext uri="{FF2B5EF4-FFF2-40B4-BE49-F238E27FC236}">
                <a16:creationId xmlns:a16="http://schemas.microsoft.com/office/drawing/2014/main" id="{B25FCE9B-6DC5-4836-8DD9-E737D6782AA3}"/>
              </a:ext>
            </a:extLst>
          </p:cNvPr>
          <p:cNvSpPr>
            <a:spLocks noChangeAspect="1"/>
          </p:cNvSpPr>
          <p:nvPr/>
        </p:nvSpPr>
        <p:spPr>
          <a:xfrm>
            <a:off x="4509610" y="3571006"/>
            <a:ext cx="372634" cy="529812"/>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8" name="Oval 47">
            <a:extLst>
              <a:ext uri="{FF2B5EF4-FFF2-40B4-BE49-F238E27FC236}">
                <a16:creationId xmlns:a16="http://schemas.microsoft.com/office/drawing/2014/main" id="{2A7B72D2-455E-4647-BA7D-2D9A0D0187FB}"/>
              </a:ext>
            </a:extLst>
          </p:cNvPr>
          <p:cNvSpPr>
            <a:spLocks noChangeAspect="1"/>
          </p:cNvSpPr>
          <p:nvPr/>
        </p:nvSpPr>
        <p:spPr>
          <a:xfrm>
            <a:off x="11057974" y="2429101"/>
            <a:ext cx="529812" cy="529812"/>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9" name="Oval 50">
            <a:extLst>
              <a:ext uri="{FF2B5EF4-FFF2-40B4-BE49-F238E27FC236}">
                <a16:creationId xmlns:a16="http://schemas.microsoft.com/office/drawing/2014/main" id="{91CDD124-ED61-4ED3-81C2-B526853B9B84}"/>
              </a:ext>
            </a:extLst>
          </p:cNvPr>
          <p:cNvSpPr>
            <a:spLocks noChangeAspect="1"/>
          </p:cNvSpPr>
          <p:nvPr/>
        </p:nvSpPr>
        <p:spPr>
          <a:xfrm>
            <a:off x="5308362" y="3571006"/>
            <a:ext cx="469094" cy="529812"/>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0" name="Heart 17">
            <a:extLst>
              <a:ext uri="{FF2B5EF4-FFF2-40B4-BE49-F238E27FC236}">
                <a16:creationId xmlns:a16="http://schemas.microsoft.com/office/drawing/2014/main" id="{FD25AA3C-FD36-4FC1-9406-60F9CCE3DC0D}"/>
              </a:ext>
            </a:extLst>
          </p:cNvPr>
          <p:cNvSpPr/>
          <p:nvPr/>
        </p:nvSpPr>
        <p:spPr>
          <a:xfrm>
            <a:off x="7846544" y="3588496"/>
            <a:ext cx="501299" cy="49150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1" name="Rounded Rectangle 25">
            <a:extLst>
              <a:ext uri="{FF2B5EF4-FFF2-40B4-BE49-F238E27FC236}">
                <a16:creationId xmlns:a16="http://schemas.microsoft.com/office/drawing/2014/main" id="{A53FDB1A-403D-4EBD-8EB6-3E1911FAEEC5}"/>
              </a:ext>
            </a:extLst>
          </p:cNvPr>
          <p:cNvSpPr/>
          <p:nvPr/>
        </p:nvSpPr>
        <p:spPr>
          <a:xfrm>
            <a:off x="6982048" y="3626197"/>
            <a:ext cx="497670" cy="419433"/>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2" name="Chord 32">
            <a:extLst>
              <a:ext uri="{FF2B5EF4-FFF2-40B4-BE49-F238E27FC236}">
                <a16:creationId xmlns:a16="http://schemas.microsoft.com/office/drawing/2014/main" id="{3D1BBD17-EB21-4265-8BCB-65380AD568C6}"/>
              </a:ext>
            </a:extLst>
          </p:cNvPr>
          <p:cNvSpPr/>
          <p:nvPr/>
        </p:nvSpPr>
        <p:spPr>
          <a:xfrm>
            <a:off x="6132058" y="3589260"/>
            <a:ext cx="497670" cy="493305"/>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3" name="Rounded Rectangle 40">
            <a:extLst>
              <a:ext uri="{FF2B5EF4-FFF2-40B4-BE49-F238E27FC236}">
                <a16:creationId xmlns:a16="http://schemas.microsoft.com/office/drawing/2014/main" id="{9EAE5B7B-9157-44FC-AC9D-E519CCFB3F84}"/>
              </a:ext>
            </a:extLst>
          </p:cNvPr>
          <p:cNvSpPr/>
          <p:nvPr/>
        </p:nvSpPr>
        <p:spPr>
          <a:xfrm rot="2942052">
            <a:off x="8639059" y="3589842"/>
            <a:ext cx="462604" cy="49214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4" name="Rounded Rectangle 7">
            <a:extLst>
              <a:ext uri="{FF2B5EF4-FFF2-40B4-BE49-F238E27FC236}">
                <a16:creationId xmlns:a16="http://schemas.microsoft.com/office/drawing/2014/main" id="{EC656316-B78D-4EC1-9C72-547CA566FED0}"/>
              </a:ext>
            </a:extLst>
          </p:cNvPr>
          <p:cNvSpPr>
            <a:spLocks noChangeAspect="1"/>
          </p:cNvSpPr>
          <p:nvPr/>
        </p:nvSpPr>
        <p:spPr>
          <a:xfrm rot="18924894" flipH="1">
            <a:off x="6299616" y="4621988"/>
            <a:ext cx="162556" cy="635774"/>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5" name="Rounded Rectangle 17">
            <a:extLst>
              <a:ext uri="{FF2B5EF4-FFF2-40B4-BE49-F238E27FC236}">
                <a16:creationId xmlns:a16="http://schemas.microsoft.com/office/drawing/2014/main" id="{6B94B2D2-8266-41F5-8364-5F47F1CD6CCC}"/>
              </a:ext>
            </a:extLst>
          </p:cNvPr>
          <p:cNvSpPr>
            <a:spLocks noChangeAspect="1"/>
          </p:cNvSpPr>
          <p:nvPr/>
        </p:nvSpPr>
        <p:spPr>
          <a:xfrm>
            <a:off x="11156386" y="3571006"/>
            <a:ext cx="332990" cy="529812"/>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6" name="Oval 21">
            <a:extLst>
              <a:ext uri="{FF2B5EF4-FFF2-40B4-BE49-F238E27FC236}">
                <a16:creationId xmlns:a16="http://schemas.microsoft.com/office/drawing/2014/main" id="{97FCD430-8257-484B-9F8F-22D7D55C6EEE}"/>
              </a:ext>
            </a:extLst>
          </p:cNvPr>
          <p:cNvSpPr>
            <a:spLocks noChangeAspect="1"/>
          </p:cNvSpPr>
          <p:nvPr/>
        </p:nvSpPr>
        <p:spPr>
          <a:xfrm>
            <a:off x="9438721" y="3571006"/>
            <a:ext cx="529812" cy="529812"/>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Oval 25">
            <a:extLst>
              <a:ext uri="{FF2B5EF4-FFF2-40B4-BE49-F238E27FC236}">
                <a16:creationId xmlns:a16="http://schemas.microsoft.com/office/drawing/2014/main" id="{662B9A10-B959-4031-98B4-3EA3760E7508}"/>
              </a:ext>
            </a:extLst>
          </p:cNvPr>
          <p:cNvSpPr>
            <a:spLocks noChangeAspect="1"/>
          </p:cNvSpPr>
          <p:nvPr/>
        </p:nvSpPr>
        <p:spPr>
          <a:xfrm>
            <a:off x="10277790" y="3571006"/>
            <a:ext cx="529090" cy="529812"/>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8" name="Block Arc 20">
            <a:extLst>
              <a:ext uri="{FF2B5EF4-FFF2-40B4-BE49-F238E27FC236}">
                <a16:creationId xmlns:a16="http://schemas.microsoft.com/office/drawing/2014/main" id="{442BD419-0F67-4BAB-976B-E90CC1C4AECE}"/>
              </a:ext>
            </a:extLst>
          </p:cNvPr>
          <p:cNvSpPr>
            <a:spLocks noChangeAspect="1"/>
          </p:cNvSpPr>
          <p:nvPr/>
        </p:nvSpPr>
        <p:spPr>
          <a:xfrm rot="10800000">
            <a:off x="5298601" y="4674968"/>
            <a:ext cx="488619" cy="529812"/>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9" name="Block Arc 11">
            <a:extLst>
              <a:ext uri="{FF2B5EF4-FFF2-40B4-BE49-F238E27FC236}">
                <a16:creationId xmlns:a16="http://schemas.microsoft.com/office/drawing/2014/main" id="{6237B46C-EE2F-45F5-A452-AEF5853F7D2C}"/>
              </a:ext>
            </a:extLst>
          </p:cNvPr>
          <p:cNvSpPr/>
          <p:nvPr/>
        </p:nvSpPr>
        <p:spPr>
          <a:xfrm rot="10800000">
            <a:off x="8710309" y="4659312"/>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0" name="Rectangle 21">
            <a:extLst>
              <a:ext uri="{FF2B5EF4-FFF2-40B4-BE49-F238E27FC236}">
                <a16:creationId xmlns:a16="http://schemas.microsoft.com/office/drawing/2014/main" id="{3DFB5373-0015-4A31-8F01-1597E404815D}"/>
              </a:ext>
            </a:extLst>
          </p:cNvPr>
          <p:cNvSpPr/>
          <p:nvPr/>
        </p:nvSpPr>
        <p:spPr>
          <a:xfrm>
            <a:off x="6977936" y="4798176"/>
            <a:ext cx="505898" cy="283399"/>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1" name="Round Same Side Corner Rectangle 8">
            <a:extLst>
              <a:ext uri="{FF2B5EF4-FFF2-40B4-BE49-F238E27FC236}">
                <a16:creationId xmlns:a16="http://schemas.microsoft.com/office/drawing/2014/main" id="{E4451B41-2F0A-4F98-8F16-0D0192492445}"/>
              </a:ext>
            </a:extLst>
          </p:cNvPr>
          <p:cNvSpPr/>
          <p:nvPr/>
        </p:nvSpPr>
        <p:spPr>
          <a:xfrm>
            <a:off x="11061660" y="4700090"/>
            <a:ext cx="522441" cy="523242"/>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2" name="Rounded Rectangle 51">
            <a:extLst>
              <a:ext uri="{FF2B5EF4-FFF2-40B4-BE49-F238E27FC236}">
                <a16:creationId xmlns:a16="http://schemas.microsoft.com/office/drawing/2014/main" id="{B83253D3-E181-4488-9CD9-39D21527F719}"/>
              </a:ext>
            </a:extLst>
          </p:cNvPr>
          <p:cNvSpPr/>
          <p:nvPr/>
        </p:nvSpPr>
        <p:spPr>
          <a:xfrm rot="16200000" flipH="1">
            <a:off x="9442736" y="5628226"/>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3" name="Isosceles Triangle 5">
            <a:extLst>
              <a:ext uri="{FF2B5EF4-FFF2-40B4-BE49-F238E27FC236}">
                <a16:creationId xmlns:a16="http://schemas.microsoft.com/office/drawing/2014/main" id="{C90FA9E7-BC2A-492A-9790-9857E5ADE9BC}"/>
              </a:ext>
            </a:extLst>
          </p:cNvPr>
          <p:cNvSpPr>
            <a:spLocks noChangeAspect="1"/>
          </p:cNvSpPr>
          <p:nvPr/>
        </p:nvSpPr>
        <p:spPr>
          <a:xfrm>
            <a:off x="7895083" y="4737985"/>
            <a:ext cx="404220" cy="403783"/>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4" name="Trapezoid 22">
            <a:extLst>
              <a:ext uri="{FF2B5EF4-FFF2-40B4-BE49-F238E27FC236}">
                <a16:creationId xmlns:a16="http://schemas.microsoft.com/office/drawing/2014/main" id="{D2EC6B0A-E896-40D9-B4A8-1556019F68B9}"/>
              </a:ext>
            </a:extLst>
          </p:cNvPr>
          <p:cNvSpPr>
            <a:spLocks noChangeAspect="1"/>
          </p:cNvSpPr>
          <p:nvPr/>
        </p:nvSpPr>
        <p:spPr>
          <a:xfrm>
            <a:off x="9438721" y="4805113"/>
            <a:ext cx="529812" cy="269525"/>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5" name="Rounded Rectangle 20">
            <a:extLst>
              <a:ext uri="{FF2B5EF4-FFF2-40B4-BE49-F238E27FC236}">
                <a16:creationId xmlns:a16="http://schemas.microsoft.com/office/drawing/2014/main" id="{B5A75B4D-CA52-4F78-AC74-CB42B7BD2898}"/>
              </a:ext>
            </a:extLst>
          </p:cNvPr>
          <p:cNvSpPr>
            <a:spLocks noChangeAspect="1"/>
          </p:cNvSpPr>
          <p:nvPr/>
        </p:nvSpPr>
        <p:spPr>
          <a:xfrm rot="2160000">
            <a:off x="10296822" y="4674968"/>
            <a:ext cx="491028" cy="529812"/>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6" name="Trapezoid 28">
            <a:extLst>
              <a:ext uri="{FF2B5EF4-FFF2-40B4-BE49-F238E27FC236}">
                <a16:creationId xmlns:a16="http://schemas.microsoft.com/office/drawing/2014/main" id="{013F6F7D-652C-40EF-B339-66A172676932}"/>
              </a:ext>
            </a:extLst>
          </p:cNvPr>
          <p:cNvSpPr>
            <a:spLocks noChangeAspect="1"/>
          </p:cNvSpPr>
          <p:nvPr/>
        </p:nvSpPr>
        <p:spPr>
          <a:xfrm>
            <a:off x="4477340" y="4674968"/>
            <a:ext cx="437175" cy="529812"/>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7" name="Rounded Rectangle 2">
            <a:extLst>
              <a:ext uri="{FF2B5EF4-FFF2-40B4-BE49-F238E27FC236}">
                <a16:creationId xmlns:a16="http://schemas.microsoft.com/office/drawing/2014/main" id="{2CB3F902-7F51-468E-928D-DF8ED92CA432}"/>
              </a:ext>
            </a:extLst>
          </p:cNvPr>
          <p:cNvSpPr/>
          <p:nvPr/>
        </p:nvSpPr>
        <p:spPr>
          <a:xfrm>
            <a:off x="5283276" y="5634756"/>
            <a:ext cx="519265" cy="519265"/>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8" name="Rounded Rectangle 8">
            <a:extLst>
              <a:ext uri="{FF2B5EF4-FFF2-40B4-BE49-F238E27FC236}">
                <a16:creationId xmlns:a16="http://schemas.microsoft.com/office/drawing/2014/main" id="{CF999092-51D0-4040-A441-EE93FB3BE0AB}"/>
              </a:ext>
            </a:extLst>
          </p:cNvPr>
          <p:cNvSpPr/>
          <p:nvPr/>
        </p:nvSpPr>
        <p:spPr>
          <a:xfrm>
            <a:off x="4436267" y="5634756"/>
            <a:ext cx="519323" cy="519265"/>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9" name="Rounded Rectangle 2">
            <a:extLst>
              <a:ext uri="{FF2B5EF4-FFF2-40B4-BE49-F238E27FC236}">
                <a16:creationId xmlns:a16="http://schemas.microsoft.com/office/drawing/2014/main" id="{5394194E-40CF-4800-82F4-DA12261F9012}"/>
              </a:ext>
            </a:extLst>
          </p:cNvPr>
          <p:cNvSpPr/>
          <p:nvPr/>
        </p:nvSpPr>
        <p:spPr>
          <a:xfrm>
            <a:off x="6971252" y="5634756"/>
            <a:ext cx="519265" cy="519265"/>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0" name="Rounded Rectangle 3">
            <a:extLst>
              <a:ext uri="{FF2B5EF4-FFF2-40B4-BE49-F238E27FC236}">
                <a16:creationId xmlns:a16="http://schemas.microsoft.com/office/drawing/2014/main" id="{C2FE4DD9-BD0F-42FA-8558-1E2788EACC02}"/>
              </a:ext>
            </a:extLst>
          </p:cNvPr>
          <p:cNvSpPr>
            <a:spLocks noChangeAspect="1"/>
          </p:cNvSpPr>
          <p:nvPr/>
        </p:nvSpPr>
        <p:spPr>
          <a:xfrm>
            <a:off x="6121262" y="5634756"/>
            <a:ext cx="519265" cy="519265"/>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1" name="Rounded Rectangle 10">
            <a:extLst>
              <a:ext uri="{FF2B5EF4-FFF2-40B4-BE49-F238E27FC236}">
                <a16:creationId xmlns:a16="http://schemas.microsoft.com/office/drawing/2014/main" id="{798E328E-1056-4BD6-8D0A-FEC675AE63E6}"/>
              </a:ext>
            </a:extLst>
          </p:cNvPr>
          <p:cNvSpPr>
            <a:spLocks noChangeAspect="1"/>
          </p:cNvSpPr>
          <p:nvPr/>
        </p:nvSpPr>
        <p:spPr>
          <a:xfrm>
            <a:off x="7836637" y="5624208"/>
            <a:ext cx="521115" cy="529812"/>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2" name="Block Arc 6">
            <a:extLst>
              <a:ext uri="{FF2B5EF4-FFF2-40B4-BE49-F238E27FC236}">
                <a16:creationId xmlns:a16="http://schemas.microsoft.com/office/drawing/2014/main" id="{62965521-2EFF-4BE9-866C-3D9369FA5C74}"/>
              </a:ext>
            </a:extLst>
          </p:cNvPr>
          <p:cNvSpPr/>
          <p:nvPr/>
        </p:nvSpPr>
        <p:spPr>
          <a:xfrm>
            <a:off x="8626102" y="5660698"/>
            <a:ext cx="488516" cy="493322"/>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3" name="Left Arrow 1">
            <a:extLst>
              <a:ext uri="{FF2B5EF4-FFF2-40B4-BE49-F238E27FC236}">
                <a16:creationId xmlns:a16="http://schemas.microsoft.com/office/drawing/2014/main" id="{1947BE1D-5A1D-43CF-B583-1D9110F2864D}"/>
              </a:ext>
            </a:extLst>
          </p:cNvPr>
          <p:cNvSpPr>
            <a:spLocks noChangeAspect="1"/>
          </p:cNvSpPr>
          <p:nvPr/>
        </p:nvSpPr>
        <p:spPr>
          <a:xfrm>
            <a:off x="11088980" y="5624208"/>
            <a:ext cx="544340" cy="529812"/>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4" name="Oval 35">
            <a:extLst>
              <a:ext uri="{FF2B5EF4-FFF2-40B4-BE49-F238E27FC236}">
                <a16:creationId xmlns:a16="http://schemas.microsoft.com/office/drawing/2014/main" id="{BCF76AF1-1ADE-45FB-9D44-99BC7FEECFA3}"/>
              </a:ext>
            </a:extLst>
          </p:cNvPr>
          <p:cNvSpPr/>
          <p:nvPr/>
        </p:nvSpPr>
        <p:spPr>
          <a:xfrm>
            <a:off x="10359195" y="5625275"/>
            <a:ext cx="426213" cy="537400"/>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21268218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C</a:t>
            </a:r>
          </a:p>
        </p:txBody>
      </p:sp>
      <p:sp>
        <p:nvSpPr>
          <p:cNvPr id="54" name="Isosceles Triangle 68">
            <a:extLst>
              <a:ext uri="{FF2B5EF4-FFF2-40B4-BE49-F238E27FC236}">
                <a16:creationId xmlns:a16="http://schemas.microsoft.com/office/drawing/2014/main" id="{870C564B-4826-4504-AD55-BCA183FFA29B}"/>
              </a:ext>
            </a:extLst>
          </p:cNvPr>
          <p:cNvSpPr/>
          <p:nvPr/>
        </p:nvSpPr>
        <p:spPr>
          <a:xfrm rot="10800000">
            <a:off x="7871934" y="4610240"/>
            <a:ext cx="220703" cy="687310"/>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Rectangle 9">
            <a:extLst>
              <a:ext uri="{FF2B5EF4-FFF2-40B4-BE49-F238E27FC236}">
                <a16:creationId xmlns:a16="http://schemas.microsoft.com/office/drawing/2014/main" id="{F4DF7C3C-D955-465B-A7ED-DA6CEFF74209}"/>
              </a:ext>
            </a:extLst>
          </p:cNvPr>
          <p:cNvSpPr/>
          <p:nvPr/>
        </p:nvSpPr>
        <p:spPr>
          <a:xfrm>
            <a:off x="8435540" y="4689594"/>
            <a:ext cx="529466" cy="52860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Isosceles Triangle 8">
            <a:extLst>
              <a:ext uri="{FF2B5EF4-FFF2-40B4-BE49-F238E27FC236}">
                <a16:creationId xmlns:a16="http://schemas.microsoft.com/office/drawing/2014/main" id="{FED1BF7A-7546-4AF8-89CC-3CEC8A5874C0}"/>
              </a:ext>
            </a:extLst>
          </p:cNvPr>
          <p:cNvSpPr/>
          <p:nvPr/>
        </p:nvSpPr>
        <p:spPr>
          <a:xfrm rot="16200000">
            <a:off x="4359308" y="3634371"/>
            <a:ext cx="444149" cy="529543"/>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7" name="Donut 8">
            <a:extLst>
              <a:ext uri="{FF2B5EF4-FFF2-40B4-BE49-F238E27FC236}">
                <a16:creationId xmlns:a16="http://schemas.microsoft.com/office/drawing/2014/main" id="{E6D41FF5-B672-4C8A-A062-73A4028D9602}"/>
              </a:ext>
            </a:extLst>
          </p:cNvPr>
          <p:cNvSpPr/>
          <p:nvPr/>
        </p:nvSpPr>
        <p:spPr>
          <a:xfrm>
            <a:off x="9475134" y="3608548"/>
            <a:ext cx="486216" cy="581184"/>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8" name="Freeform 18">
            <a:extLst>
              <a:ext uri="{FF2B5EF4-FFF2-40B4-BE49-F238E27FC236}">
                <a16:creationId xmlns:a16="http://schemas.microsoft.com/office/drawing/2014/main" id="{F57ADD61-A5C9-4BA6-A485-F46349246C4A}"/>
              </a:ext>
            </a:extLst>
          </p:cNvPr>
          <p:cNvSpPr/>
          <p:nvPr/>
        </p:nvSpPr>
        <p:spPr>
          <a:xfrm>
            <a:off x="10104940" y="4747559"/>
            <a:ext cx="511325" cy="41267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9" name="Oval 7">
            <a:extLst>
              <a:ext uri="{FF2B5EF4-FFF2-40B4-BE49-F238E27FC236}">
                <a16:creationId xmlns:a16="http://schemas.microsoft.com/office/drawing/2014/main" id="{5B3365E1-0E4A-4E37-8487-402BEAEC4C18}"/>
              </a:ext>
            </a:extLst>
          </p:cNvPr>
          <p:cNvSpPr/>
          <p:nvPr/>
        </p:nvSpPr>
        <p:spPr>
          <a:xfrm>
            <a:off x="10252271" y="3641889"/>
            <a:ext cx="514505" cy="51450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0" name="Freeform 20">
            <a:extLst>
              <a:ext uri="{FF2B5EF4-FFF2-40B4-BE49-F238E27FC236}">
                <a16:creationId xmlns:a16="http://schemas.microsoft.com/office/drawing/2014/main" id="{E674EC10-6DF4-4D79-8C68-8E0E302F4814}"/>
              </a:ext>
            </a:extLst>
          </p:cNvPr>
          <p:cNvSpPr/>
          <p:nvPr/>
        </p:nvSpPr>
        <p:spPr>
          <a:xfrm>
            <a:off x="10998217" y="5652772"/>
            <a:ext cx="536427" cy="573297"/>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1" name="Rounded Rectangle 25">
            <a:extLst>
              <a:ext uri="{FF2B5EF4-FFF2-40B4-BE49-F238E27FC236}">
                <a16:creationId xmlns:a16="http://schemas.microsoft.com/office/drawing/2014/main" id="{52251A18-A73B-4A26-9FEC-6B831E23205B}"/>
              </a:ext>
            </a:extLst>
          </p:cNvPr>
          <p:cNvSpPr/>
          <p:nvPr/>
        </p:nvSpPr>
        <p:spPr>
          <a:xfrm>
            <a:off x="10972939" y="2640819"/>
            <a:ext cx="586980" cy="43016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2" name="Block Arc 41">
            <a:extLst>
              <a:ext uri="{FF2B5EF4-FFF2-40B4-BE49-F238E27FC236}">
                <a16:creationId xmlns:a16="http://schemas.microsoft.com/office/drawing/2014/main" id="{36DCD789-FED8-401C-8C81-CF9F331DAB6D}"/>
              </a:ext>
            </a:extLst>
          </p:cNvPr>
          <p:cNvSpPr/>
          <p:nvPr/>
        </p:nvSpPr>
        <p:spPr>
          <a:xfrm>
            <a:off x="9454085" y="5654191"/>
            <a:ext cx="563324" cy="57046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3" name="Round Same Side Corner Rectangle 11">
            <a:extLst>
              <a:ext uri="{FF2B5EF4-FFF2-40B4-BE49-F238E27FC236}">
                <a16:creationId xmlns:a16="http://schemas.microsoft.com/office/drawing/2014/main" id="{AFBCEF67-A3DE-45DE-97FD-374E910A67D8}"/>
              </a:ext>
            </a:extLst>
          </p:cNvPr>
          <p:cNvSpPr/>
          <p:nvPr/>
        </p:nvSpPr>
        <p:spPr>
          <a:xfrm rot="9900000">
            <a:off x="10208910" y="1534987"/>
            <a:ext cx="579867" cy="49248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4" name="Donut 39">
            <a:extLst>
              <a:ext uri="{FF2B5EF4-FFF2-40B4-BE49-F238E27FC236}">
                <a16:creationId xmlns:a16="http://schemas.microsoft.com/office/drawing/2014/main" id="{439297A1-2150-467C-8B3E-08A8C9E0E56F}"/>
              </a:ext>
            </a:extLst>
          </p:cNvPr>
          <p:cNvSpPr/>
          <p:nvPr/>
        </p:nvSpPr>
        <p:spPr>
          <a:xfrm>
            <a:off x="4246301" y="4666128"/>
            <a:ext cx="575536" cy="575536"/>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5" name="Freeform 25">
            <a:extLst>
              <a:ext uri="{FF2B5EF4-FFF2-40B4-BE49-F238E27FC236}">
                <a16:creationId xmlns:a16="http://schemas.microsoft.com/office/drawing/2014/main" id="{115A3EAB-6A86-45ED-8F48-A7797A2D6676}"/>
              </a:ext>
            </a:extLst>
          </p:cNvPr>
          <p:cNvSpPr/>
          <p:nvPr/>
        </p:nvSpPr>
        <p:spPr>
          <a:xfrm>
            <a:off x="8766358" y="3640606"/>
            <a:ext cx="417857" cy="517071"/>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6" name="Rectangle 36">
            <a:extLst>
              <a:ext uri="{FF2B5EF4-FFF2-40B4-BE49-F238E27FC236}">
                <a16:creationId xmlns:a16="http://schemas.microsoft.com/office/drawing/2014/main" id="{11A06711-0A15-47E5-AAA2-F0E6DC05BD1B}"/>
              </a:ext>
            </a:extLst>
          </p:cNvPr>
          <p:cNvSpPr/>
          <p:nvPr/>
        </p:nvSpPr>
        <p:spPr>
          <a:xfrm>
            <a:off x="5164740" y="4708915"/>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7" name="Rounded Rectangle 27">
            <a:extLst>
              <a:ext uri="{FF2B5EF4-FFF2-40B4-BE49-F238E27FC236}">
                <a16:creationId xmlns:a16="http://schemas.microsoft.com/office/drawing/2014/main" id="{7A5ED58F-9964-4886-8BFC-E301F23293AB}"/>
              </a:ext>
            </a:extLst>
          </p:cNvPr>
          <p:cNvSpPr/>
          <p:nvPr/>
        </p:nvSpPr>
        <p:spPr>
          <a:xfrm>
            <a:off x="8316455" y="1548746"/>
            <a:ext cx="605315" cy="464964"/>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8" name="Rounded Rectangle 7">
            <a:extLst>
              <a:ext uri="{FF2B5EF4-FFF2-40B4-BE49-F238E27FC236}">
                <a16:creationId xmlns:a16="http://schemas.microsoft.com/office/drawing/2014/main" id="{7D6C3C70-FD86-419A-8B89-365FC328FB88}"/>
              </a:ext>
            </a:extLst>
          </p:cNvPr>
          <p:cNvSpPr/>
          <p:nvPr/>
        </p:nvSpPr>
        <p:spPr>
          <a:xfrm>
            <a:off x="9257631" y="1515680"/>
            <a:ext cx="615416" cy="53109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9" name="Chord 15">
            <a:extLst>
              <a:ext uri="{FF2B5EF4-FFF2-40B4-BE49-F238E27FC236}">
                <a16:creationId xmlns:a16="http://schemas.microsoft.com/office/drawing/2014/main" id="{42E9D490-3DD3-4F66-B124-FE910E0FACBF}"/>
              </a:ext>
            </a:extLst>
          </p:cNvPr>
          <p:cNvSpPr/>
          <p:nvPr/>
        </p:nvSpPr>
        <p:spPr>
          <a:xfrm>
            <a:off x="11124640" y="1472088"/>
            <a:ext cx="283580" cy="618280"/>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0" name="Rectangle 16">
            <a:extLst>
              <a:ext uri="{FF2B5EF4-FFF2-40B4-BE49-F238E27FC236}">
                <a16:creationId xmlns:a16="http://schemas.microsoft.com/office/drawing/2014/main" id="{F1978DC7-2159-40E0-A5D4-88F414868797}"/>
              </a:ext>
            </a:extLst>
          </p:cNvPr>
          <p:cNvSpPr/>
          <p:nvPr/>
        </p:nvSpPr>
        <p:spPr>
          <a:xfrm>
            <a:off x="6093780" y="4751666"/>
            <a:ext cx="615416" cy="40446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1" name="Rounded Rectangle 6">
            <a:extLst>
              <a:ext uri="{FF2B5EF4-FFF2-40B4-BE49-F238E27FC236}">
                <a16:creationId xmlns:a16="http://schemas.microsoft.com/office/drawing/2014/main" id="{48E90455-C4C4-4792-86FF-218C5EFE04F0}"/>
              </a:ext>
            </a:extLst>
          </p:cNvPr>
          <p:cNvSpPr/>
          <p:nvPr/>
        </p:nvSpPr>
        <p:spPr>
          <a:xfrm>
            <a:off x="5137072"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2" name="Rounded Rectangle 6">
            <a:extLst>
              <a:ext uri="{FF2B5EF4-FFF2-40B4-BE49-F238E27FC236}">
                <a16:creationId xmlns:a16="http://schemas.microsoft.com/office/drawing/2014/main" id="{8329069E-6F6C-4466-BEA3-223D7C56FECC}"/>
              </a:ext>
            </a:extLst>
          </p:cNvPr>
          <p:cNvSpPr/>
          <p:nvPr/>
        </p:nvSpPr>
        <p:spPr>
          <a:xfrm>
            <a:off x="6044394"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3" name="Rounded Rectangle 6">
            <a:extLst>
              <a:ext uri="{FF2B5EF4-FFF2-40B4-BE49-F238E27FC236}">
                <a16:creationId xmlns:a16="http://schemas.microsoft.com/office/drawing/2014/main" id="{740CC869-4793-4E41-A92A-FDB14A2B194C}"/>
              </a:ext>
            </a:extLst>
          </p:cNvPr>
          <p:cNvSpPr/>
          <p:nvPr/>
        </p:nvSpPr>
        <p:spPr>
          <a:xfrm>
            <a:off x="695171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4" name="Rounded Rectangle 6">
            <a:extLst>
              <a:ext uri="{FF2B5EF4-FFF2-40B4-BE49-F238E27FC236}">
                <a16:creationId xmlns:a16="http://schemas.microsoft.com/office/drawing/2014/main" id="{17C1EAE2-459E-491D-81FC-F8924F353B13}"/>
              </a:ext>
            </a:extLst>
          </p:cNvPr>
          <p:cNvSpPr/>
          <p:nvPr/>
        </p:nvSpPr>
        <p:spPr>
          <a:xfrm>
            <a:off x="785903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5" name="Teardrop 6">
            <a:extLst>
              <a:ext uri="{FF2B5EF4-FFF2-40B4-BE49-F238E27FC236}">
                <a16:creationId xmlns:a16="http://schemas.microsoft.com/office/drawing/2014/main" id="{3FF8E6D1-A5CA-4857-BFE4-E947E4F2F934}"/>
              </a:ext>
            </a:extLst>
          </p:cNvPr>
          <p:cNvSpPr/>
          <p:nvPr/>
        </p:nvSpPr>
        <p:spPr>
          <a:xfrm rot="8100000">
            <a:off x="11057693" y="3690402"/>
            <a:ext cx="417475" cy="41747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6" name="Donut 24">
            <a:extLst>
              <a:ext uri="{FF2B5EF4-FFF2-40B4-BE49-F238E27FC236}">
                <a16:creationId xmlns:a16="http://schemas.microsoft.com/office/drawing/2014/main" id="{2358F6B7-5407-478C-BBCE-24DB33354B70}"/>
              </a:ext>
            </a:extLst>
          </p:cNvPr>
          <p:cNvSpPr/>
          <p:nvPr/>
        </p:nvSpPr>
        <p:spPr>
          <a:xfrm>
            <a:off x="5773604" y="2544635"/>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7" name="Chord 38">
            <a:extLst>
              <a:ext uri="{FF2B5EF4-FFF2-40B4-BE49-F238E27FC236}">
                <a16:creationId xmlns:a16="http://schemas.microsoft.com/office/drawing/2014/main" id="{284AD387-FD7A-4FAE-86E7-99768FD2F34F}"/>
              </a:ext>
            </a:extLst>
          </p:cNvPr>
          <p:cNvSpPr/>
          <p:nvPr/>
        </p:nvSpPr>
        <p:spPr>
          <a:xfrm>
            <a:off x="6733448" y="2544108"/>
            <a:ext cx="484927" cy="623588"/>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8" name="Heart 38">
            <a:extLst>
              <a:ext uri="{FF2B5EF4-FFF2-40B4-BE49-F238E27FC236}">
                <a16:creationId xmlns:a16="http://schemas.microsoft.com/office/drawing/2014/main" id="{07191768-391A-445C-9738-68FC969D5D3B}"/>
              </a:ext>
            </a:extLst>
          </p:cNvPr>
          <p:cNvSpPr/>
          <p:nvPr/>
        </p:nvSpPr>
        <p:spPr>
          <a:xfrm>
            <a:off x="7436317" y="1509092"/>
            <a:ext cx="544275" cy="544275"/>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9" name="Round Same Side Corner Rectangle 19">
            <a:extLst>
              <a:ext uri="{FF2B5EF4-FFF2-40B4-BE49-F238E27FC236}">
                <a16:creationId xmlns:a16="http://schemas.microsoft.com/office/drawing/2014/main" id="{4F6F0E8F-9F3A-4C37-B8FA-77940D946D49}"/>
              </a:ext>
            </a:extLst>
          </p:cNvPr>
          <p:cNvSpPr/>
          <p:nvPr/>
        </p:nvSpPr>
        <p:spPr>
          <a:xfrm>
            <a:off x="10301960" y="5685084"/>
            <a:ext cx="411706" cy="508675"/>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0" name="Rectangle 23">
            <a:extLst>
              <a:ext uri="{FF2B5EF4-FFF2-40B4-BE49-F238E27FC236}">
                <a16:creationId xmlns:a16="http://schemas.microsoft.com/office/drawing/2014/main" id="{411254AD-C704-4DA8-B5ED-2CB7E0E42884}"/>
              </a:ext>
            </a:extLst>
          </p:cNvPr>
          <p:cNvSpPr/>
          <p:nvPr/>
        </p:nvSpPr>
        <p:spPr>
          <a:xfrm>
            <a:off x="4242330" y="5739982"/>
            <a:ext cx="678102" cy="398876"/>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1" name="Oval 31">
            <a:extLst>
              <a:ext uri="{FF2B5EF4-FFF2-40B4-BE49-F238E27FC236}">
                <a16:creationId xmlns:a16="http://schemas.microsoft.com/office/drawing/2014/main" id="{9CEA4298-5C72-495F-935E-04B7A42F93E1}"/>
              </a:ext>
            </a:extLst>
          </p:cNvPr>
          <p:cNvSpPr/>
          <p:nvPr/>
        </p:nvSpPr>
        <p:spPr>
          <a:xfrm>
            <a:off x="8665030" y="5684794"/>
            <a:ext cx="504505" cy="509254"/>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2" name="Rectangle 23">
            <a:extLst>
              <a:ext uri="{FF2B5EF4-FFF2-40B4-BE49-F238E27FC236}">
                <a16:creationId xmlns:a16="http://schemas.microsoft.com/office/drawing/2014/main" id="{D1D013BE-5839-41BC-BC72-D7D6A426C477}"/>
              </a:ext>
            </a:extLst>
          </p:cNvPr>
          <p:cNvSpPr/>
          <p:nvPr/>
        </p:nvSpPr>
        <p:spPr>
          <a:xfrm>
            <a:off x="5963174" y="5716474"/>
            <a:ext cx="691882" cy="445892"/>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3" name="Oval 31">
            <a:extLst>
              <a:ext uri="{FF2B5EF4-FFF2-40B4-BE49-F238E27FC236}">
                <a16:creationId xmlns:a16="http://schemas.microsoft.com/office/drawing/2014/main" id="{F2B4C20E-6F83-4700-819A-B889CC4F8028}"/>
              </a:ext>
            </a:extLst>
          </p:cNvPr>
          <p:cNvSpPr/>
          <p:nvPr/>
        </p:nvSpPr>
        <p:spPr>
          <a:xfrm>
            <a:off x="6939606" y="5653380"/>
            <a:ext cx="579873" cy="572083"/>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4" name="Teardrop 17">
            <a:extLst>
              <a:ext uri="{FF2B5EF4-FFF2-40B4-BE49-F238E27FC236}">
                <a16:creationId xmlns:a16="http://schemas.microsoft.com/office/drawing/2014/main" id="{04CFE412-7B77-4FD8-A796-DE7E55B89403}"/>
              </a:ext>
            </a:extLst>
          </p:cNvPr>
          <p:cNvSpPr/>
          <p:nvPr/>
        </p:nvSpPr>
        <p:spPr>
          <a:xfrm rot="18900000">
            <a:off x="5204982" y="5698880"/>
            <a:ext cx="473640" cy="481082"/>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5" name="Rectangle 23">
            <a:extLst>
              <a:ext uri="{FF2B5EF4-FFF2-40B4-BE49-F238E27FC236}">
                <a16:creationId xmlns:a16="http://schemas.microsoft.com/office/drawing/2014/main" id="{2246F171-72B7-42E7-B6C0-D78C12504E9B}"/>
              </a:ext>
            </a:extLst>
          </p:cNvPr>
          <p:cNvSpPr/>
          <p:nvPr/>
        </p:nvSpPr>
        <p:spPr>
          <a:xfrm>
            <a:off x="7804030" y="5649492"/>
            <a:ext cx="576449" cy="579858"/>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6" name="Round Same Side Corner Rectangle 8">
            <a:extLst>
              <a:ext uri="{FF2B5EF4-FFF2-40B4-BE49-F238E27FC236}">
                <a16:creationId xmlns:a16="http://schemas.microsoft.com/office/drawing/2014/main" id="{DB67113F-D303-42DA-95BD-610BBED8BE92}"/>
              </a:ext>
            </a:extLst>
          </p:cNvPr>
          <p:cNvSpPr/>
          <p:nvPr/>
        </p:nvSpPr>
        <p:spPr>
          <a:xfrm>
            <a:off x="4455730" y="1450295"/>
            <a:ext cx="251302" cy="66186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Round Same Side Corner Rectangle 20">
            <a:extLst>
              <a:ext uri="{FF2B5EF4-FFF2-40B4-BE49-F238E27FC236}">
                <a16:creationId xmlns:a16="http://schemas.microsoft.com/office/drawing/2014/main" id="{64493E6A-B33B-4279-A44A-DC445D86772A}"/>
              </a:ext>
            </a:extLst>
          </p:cNvPr>
          <p:cNvSpPr/>
          <p:nvPr/>
        </p:nvSpPr>
        <p:spPr>
          <a:xfrm rot="10800000">
            <a:off x="5042893" y="1447239"/>
            <a:ext cx="313136" cy="66798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8" name="Donut 87">
            <a:extLst>
              <a:ext uri="{FF2B5EF4-FFF2-40B4-BE49-F238E27FC236}">
                <a16:creationId xmlns:a16="http://schemas.microsoft.com/office/drawing/2014/main" id="{4E09E652-E42B-4D35-B750-1E418CF08FA6}"/>
              </a:ext>
            </a:extLst>
          </p:cNvPr>
          <p:cNvSpPr/>
          <p:nvPr/>
        </p:nvSpPr>
        <p:spPr>
          <a:xfrm>
            <a:off x="5691893" y="1539942"/>
            <a:ext cx="507661" cy="521714"/>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9" name="Donut 90">
            <a:extLst>
              <a:ext uri="{FF2B5EF4-FFF2-40B4-BE49-F238E27FC236}">
                <a16:creationId xmlns:a16="http://schemas.microsoft.com/office/drawing/2014/main" id="{D86BE85A-63D8-48D0-8B07-9669B75E9D9D}"/>
              </a:ext>
            </a:extLst>
          </p:cNvPr>
          <p:cNvSpPr/>
          <p:nvPr/>
        </p:nvSpPr>
        <p:spPr>
          <a:xfrm>
            <a:off x="6568402" y="1501877"/>
            <a:ext cx="532052" cy="54375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0" name="Oval 6">
            <a:extLst>
              <a:ext uri="{FF2B5EF4-FFF2-40B4-BE49-F238E27FC236}">
                <a16:creationId xmlns:a16="http://schemas.microsoft.com/office/drawing/2014/main" id="{319E467E-1F19-4CBB-A070-3B6CE4078D17}"/>
              </a:ext>
            </a:extLst>
          </p:cNvPr>
          <p:cNvSpPr/>
          <p:nvPr/>
        </p:nvSpPr>
        <p:spPr>
          <a:xfrm>
            <a:off x="7560710" y="2604583"/>
            <a:ext cx="507960" cy="502639"/>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1" name="Block Arc 25">
            <a:extLst>
              <a:ext uri="{FF2B5EF4-FFF2-40B4-BE49-F238E27FC236}">
                <a16:creationId xmlns:a16="http://schemas.microsoft.com/office/drawing/2014/main" id="{5F7FD4D6-1C06-4ABB-98F4-AC79D3C6A6D8}"/>
              </a:ext>
            </a:extLst>
          </p:cNvPr>
          <p:cNvSpPr/>
          <p:nvPr/>
        </p:nvSpPr>
        <p:spPr>
          <a:xfrm>
            <a:off x="5081797" y="2603460"/>
            <a:ext cx="349473" cy="504884"/>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2" name="Block Arc 31">
            <a:extLst>
              <a:ext uri="{FF2B5EF4-FFF2-40B4-BE49-F238E27FC236}">
                <a16:creationId xmlns:a16="http://schemas.microsoft.com/office/drawing/2014/main" id="{7D9DF903-DA8F-4191-AEDF-7DDF26A64847}"/>
              </a:ext>
            </a:extLst>
          </p:cNvPr>
          <p:cNvSpPr/>
          <p:nvPr/>
        </p:nvSpPr>
        <p:spPr>
          <a:xfrm>
            <a:off x="8411005" y="2603460"/>
            <a:ext cx="455959" cy="504884"/>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3" name="Freeform 53">
            <a:extLst>
              <a:ext uri="{FF2B5EF4-FFF2-40B4-BE49-F238E27FC236}">
                <a16:creationId xmlns:a16="http://schemas.microsoft.com/office/drawing/2014/main" id="{D57F2C4B-7240-41A7-B169-E1E9E5390396}"/>
              </a:ext>
            </a:extLst>
          </p:cNvPr>
          <p:cNvSpPr/>
          <p:nvPr/>
        </p:nvSpPr>
        <p:spPr>
          <a:xfrm>
            <a:off x="10130939" y="2599748"/>
            <a:ext cx="499664" cy="512309"/>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4" name="Block Arc 10">
            <a:extLst>
              <a:ext uri="{FF2B5EF4-FFF2-40B4-BE49-F238E27FC236}">
                <a16:creationId xmlns:a16="http://schemas.microsoft.com/office/drawing/2014/main" id="{75C14C12-5F78-4BDD-B8A3-69BB465A2216}"/>
              </a:ext>
            </a:extLst>
          </p:cNvPr>
          <p:cNvSpPr/>
          <p:nvPr/>
        </p:nvSpPr>
        <p:spPr>
          <a:xfrm>
            <a:off x="10959168" y="4745774"/>
            <a:ext cx="614525" cy="416246"/>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5" name="Freeform 55">
            <a:extLst>
              <a:ext uri="{FF2B5EF4-FFF2-40B4-BE49-F238E27FC236}">
                <a16:creationId xmlns:a16="http://schemas.microsoft.com/office/drawing/2014/main" id="{E1F21ECA-3730-4E2A-BB32-69C99B2546BB}"/>
              </a:ext>
            </a:extLst>
          </p:cNvPr>
          <p:cNvSpPr/>
          <p:nvPr/>
        </p:nvSpPr>
        <p:spPr>
          <a:xfrm>
            <a:off x="4423300" y="2468550"/>
            <a:ext cx="316162" cy="77470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6" name="Round Same Side Corner Rectangle 36">
            <a:extLst>
              <a:ext uri="{FF2B5EF4-FFF2-40B4-BE49-F238E27FC236}">
                <a16:creationId xmlns:a16="http://schemas.microsoft.com/office/drawing/2014/main" id="{E0C4F70F-DCCD-48F1-A750-DF4F32AC8F75}"/>
              </a:ext>
            </a:extLst>
          </p:cNvPr>
          <p:cNvSpPr/>
          <p:nvPr/>
        </p:nvSpPr>
        <p:spPr>
          <a:xfrm>
            <a:off x="9209300" y="2626898"/>
            <a:ext cx="579306" cy="458009"/>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7" name="Oval 21">
            <a:extLst>
              <a:ext uri="{FF2B5EF4-FFF2-40B4-BE49-F238E27FC236}">
                <a16:creationId xmlns:a16="http://schemas.microsoft.com/office/drawing/2014/main" id="{B92F2676-D90E-40BF-8AC5-C623D6EC5932}"/>
              </a:ext>
            </a:extLst>
          </p:cNvPr>
          <p:cNvSpPr>
            <a:spLocks noChangeAspect="1"/>
          </p:cNvSpPr>
          <p:nvPr/>
        </p:nvSpPr>
        <p:spPr>
          <a:xfrm>
            <a:off x="7052100" y="4713438"/>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8" name="Oval 32">
            <a:extLst>
              <a:ext uri="{FF2B5EF4-FFF2-40B4-BE49-F238E27FC236}">
                <a16:creationId xmlns:a16="http://schemas.microsoft.com/office/drawing/2014/main" id="{06C7F06B-394E-4FE3-88AA-93210AFF9C00}"/>
              </a:ext>
            </a:extLst>
          </p:cNvPr>
          <p:cNvSpPr/>
          <p:nvPr/>
        </p:nvSpPr>
        <p:spPr>
          <a:xfrm>
            <a:off x="9307908" y="4680733"/>
            <a:ext cx="454128" cy="546324"/>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486176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400" dirty="0">
                <a:solidFill>
                  <a:schemeClr val="tx1">
                    <a:lumMod val="75000"/>
                    <a:lumOff val="25000"/>
                  </a:schemeClr>
                </a:solidFill>
                <a:latin typeface="inter-bold"/>
                <a:cs typeface="Times New Roman" pitchFamily="18" charset="0"/>
              </a:rPr>
              <a:t>Comparing Arrays using </a:t>
            </a:r>
            <a:r>
              <a:rPr lang="en-US" sz="5400" dirty="0" err="1">
                <a:solidFill>
                  <a:schemeClr val="tx1">
                    <a:lumMod val="75000"/>
                    <a:lumOff val="25000"/>
                  </a:schemeClr>
                </a:solidFill>
                <a:latin typeface="inter-bold"/>
                <a:cs typeface="Times New Roman" pitchFamily="18" charset="0"/>
              </a:rPr>
              <a:t>numpy</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2400" dirty="0">
                <a:solidFill>
                  <a:schemeClr val="tx1">
                    <a:lumMod val="75000"/>
                    <a:lumOff val="25000"/>
                  </a:schemeClr>
                </a:solidFill>
                <a:latin typeface="interbold"/>
                <a:cs typeface="Times New Roman" pitchFamily="18" charset="0"/>
              </a:rPr>
              <a:t>Comparison operators can be used to compare arrays. The size of array must be same. Comparison operators compares the corresponding elements of the arrays and returns another array with Boolean value. </a:t>
            </a:r>
          </a:p>
          <a:p>
            <a:pPr marL="0" indent="0">
              <a:buNone/>
            </a:pPr>
            <a:r>
              <a:rPr lang="en-US" sz="2400" dirty="0">
                <a:solidFill>
                  <a:schemeClr val="tx1">
                    <a:lumMod val="75000"/>
                    <a:lumOff val="25000"/>
                  </a:schemeClr>
                </a:solidFill>
                <a:latin typeface="interbold"/>
                <a:cs typeface="Times New Roman" pitchFamily="18" charset="0"/>
              </a:rPr>
              <a:t>a = array([100, 200, 300, 400, 500])</a:t>
            </a:r>
          </a:p>
          <a:p>
            <a:pPr marL="0" indent="0">
              <a:buNone/>
            </a:pPr>
            <a:r>
              <a:rPr lang="en-US" sz="2400" dirty="0">
                <a:solidFill>
                  <a:schemeClr val="tx1">
                    <a:lumMod val="75000"/>
                    <a:lumOff val="25000"/>
                  </a:schemeClr>
                </a:solidFill>
                <a:latin typeface="interbold"/>
                <a:cs typeface="Times New Roman" pitchFamily="18" charset="0"/>
              </a:rPr>
              <a:t>b = array([</a:t>
            </a:r>
            <a:r>
              <a:rPr lang="en-US" sz="2400" dirty="0">
                <a:solidFill>
                  <a:schemeClr val="tx1">
                    <a:lumMod val="75000"/>
                    <a:lumOff val="25000"/>
                  </a:schemeClr>
                </a:solidFill>
                <a:latin typeface="interbold"/>
                <a:cs typeface="Times New Roman" pitchFamily="18" charset="0"/>
              </a:rPr>
              <a:t>100, </a:t>
            </a:r>
            <a:r>
              <a:rPr lang="en-US" sz="2400" dirty="0">
                <a:solidFill>
                  <a:schemeClr val="tx1">
                    <a:lumMod val="75000"/>
                    <a:lumOff val="25000"/>
                  </a:schemeClr>
                </a:solidFill>
                <a:latin typeface="interbold"/>
                <a:cs typeface="Times New Roman" pitchFamily="18" charset="0"/>
              </a:rPr>
              <a:t>20, 30, </a:t>
            </a:r>
            <a:r>
              <a:rPr lang="en-US" sz="2400" dirty="0">
                <a:solidFill>
                  <a:schemeClr val="tx1">
                    <a:lumMod val="75000"/>
                    <a:lumOff val="25000"/>
                  </a:schemeClr>
                </a:solidFill>
                <a:latin typeface="interbold"/>
                <a:cs typeface="Times New Roman" pitchFamily="18" charset="0"/>
              </a:rPr>
              <a:t>400, </a:t>
            </a:r>
            <a:r>
              <a:rPr lang="en-US" sz="2400" dirty="0">
                <a:solidFill>
                  <a:schemeClr val="tx1">
                    <a:lumMod val="75000"/>
                    <a:lumOff val="25000"/>
                  </a:schemeClr>
                </a:solidFill>
                <a:latin typeface="interbold"/>
                <a:cs typeface="Times New Roman" pitchFamily="18" charset="0"/>
              </a:rPr>
              <a:t>50])</a:t>
            </a:r>
          </a:p>
          <a:p>
            <a:pPr marL="0" indent="0">
              <a:buNone/>
            </a:pPr>
            <a:r>
              <a:rPr lang="en-US" sz="2400" dirty="0">
                <a:solidFill>
                  <a:schemeClr val="tx1">
                    <a:lumMod val="75000"/>
                    <a:lumOff val="25000"/>
                  </a:schemeClr>
                </a:solidFill>
                <a:latin typeface="interbold"/>
                <a:cs typeface="Times New Roman" pitchFamily="18" charset="0"/>
              </a:rPr>
              <a:t>c = a </a:t>
            </a: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b</a:t>
            </a:r>
          </a:p>
          <a:p>
            <a:pPr marL="0" indent="0">
              <a:buNone/>
            </a:pP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1675315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79400"/>
            <a:ext cx="10972800" cy="6197600"/>
          </a:xfrm>
        </p:spPr>
        <p:txBody>
          <a:bodyPr>
            <a:normAutofit lnSpcReduction="10000"/>
          </a:bodyPr>
          <a:lstStyle/>
          <a:p>
            <a:r>
              <a:rPr lang="en-US" sz="2400" dirty="0">
                <a:solidFill>
                  <a:schemeClr val="tx1">
                    <a:lumMod val="75000"/>
                    <a:lumOff val="25000"/>
                  </a:schemeClr>
                </a:solidFill>
                <a:latin typeface="inter-bold"/>
                <a:cs typeface="Times New Roman" pitchFamily="18" charset="0"/>
              </a:rPr>
              <a:t>any ( ) Function – This function returns True, if any one element of the </a:t>
            </a:r>
            <a:r>
              <a:rPr lang="en-US" sz="2400" dirty="0" err="1">
                <a:solidFill>
                  <a:schemeClr val="tx1">
                    <a:lumMod val="75000"/>
                    <a:lumOff val="25000"/>
                  </a:schemeClr>
                </a:solidFill>
                <a:latin typeface="inter-bold"/>
                <a:cs typeface="Times New Roman" pitchFamily="18" charset="0"/>
              </a:rPr>
              <a:t>iterable</a:t>
            </a:r>
            <a:r>
              <a:rPr lang="en-US" sz="2400" dirty="0">
                <a:solidFill>
                  <a:schemeClr val="tx1">
                    <a:lumMod val="75000"/>
                    <a:lumOff val="25000"/>
                  </a:schemeClr>
                </a:solidFill>
                <a:latin typeface="inter-bold"/>
                <a:cs typeface="Times New Roman" pitchFamily="18" charset="0"/>
              </a:rPr>
              <a:t> is True. If </a:t>
            </a:r>
            <a:r>
              <a:rPr lang="en-US" sz="2400" dirty="0" err="1">
                <a:solidFill>
                  <a:schemeClr val="tx1">
                    <a:lumMod val="75000"/>
                    <a:lumOff val="25000"/>
                  </a:schemeClr>
                </a:solidFill>
                <a:latin typeface="inter-bold"/>
                <a:cs typeface="Times New Roman" pitchFamily="18" charset="0"/>
              </a:rPr>
              <a:t>iterable</a:t>
            </a:r>
            <a:r>
              <a:rPr lang="en-US" sz="2400" dirty="0">
                <a:solidFill>
                  <a:schemeClr val="tx1">
                    <a:lumMod val="75000"/>
                    <a:lumOff val="25000"/>
                  </a:schemeClr>
                </a:solidFill>
                <a:latin typeface="inter-bold"/>
                <a:cs typeface="Times New Roman" pitchFamily="18" charset="0"/>
              </a:rPr>
              <a:t> is empty then returns False.</a:t>
            </a:r>
          </a:p>
          <a:p>
            <a:pPr marL="0" indent="0">
              <a:buNone/>
            </a:pPr>
            <a:r>
              <a:rPr lang="en-US" sz="2400" dirty="0">
                <a:solidFill>
                  <a:schemeClr val="tx1">
                    <a:lumMod val="75000"/>
                    <a:lumOff val="25000"/>
                  </a:schemeClr>
                </a:solidFill>
                <a:latin typeface="inter-bold"/>
                <a:cs typeface="Times New Roman" pitchFamily="18" charset="0"/>
              </a:rPr>
              <a:t>	Ex:- </a:t>
            </a:r>
          </a:p>
          <a:p>
            <a:pPr marL="0" indent="0">
              <a:buNone/>
            </a:pPr>
            <a:r>
              <a:rPr lang="en-US" sz="2400" dirty="0">
                <a:solidFill>
                  <a:schemeClr val="tx1">
                    <a:lumMod val="75000"/>
                    <a:lumOff val="25000"/>
                  </a:schemeClr>
                </a:solidFill>
                <a:latin typeface="inter-bold"/>
                <a:cs typeface="Times New Roman" pitchFamily="18" charset="0"/>
              </a:rPr>
              <a:t>	a </a:t>
            </a:r>
            <a:r>
              <a:rPr lang="en-US" sz="2400" dirty="0">
                <a:solidFill>
                  <a:schemeClr val="tx1">
                    <a:lumMod val="75000"/>
                    <a:lumOff val="25000"/>
                  </a:schemeClr>
                </a:solidFill>
                <a:latin typeface="inter-bold"/>
                <a:cs typeface="Times New Roman" pitchFamily="18" charset="0"/>
              </a:rPr>
              <a:t>= array([100, 200, 300, 400, 500])</a:t>
            </a:r>
          </a:p>
          <a:p>
            <a:pPr marL="0" indent="0">
              <a:buNone/>
            </a:pPr>
            <a:r>
              <a:rPr lang="en-US" sz="2400" dirty="0">
                <a:solidFill>
                  <a:schemeClr val="tx1">
                    <a:lumMod val="75000"/>
                    <a:lumOff val="25000"/>
                  </a:schemeClr>
                </a:solidFill>
                <a:latin typeface="inter-bold"/>
                <a:cs typeface="Times New Roman" pitchFamily="18" charset="0"/>
              </a:rPr>
              <a:t>	b </a:t>
            </a:r>
            <a:r>
              <a:rPr lang="en-US" sz="2400" dirty="0">
                <a:solidFill>
                  <a:schemeClr val="tx1">
                    <a:lumMod val="75000"/>
                    <a:lumOff val="25000"/>
                  </a:schemeClr>
                </a:solidFill>
                <a:latin typeface="inter-bold"/>
                <a:cs typeface="Times New Roman" pitchFamily="18" charset="0"/>
              </a:rPr>
              <a:t>= array([100, 20, 30, 400, 50])</a:t>
            </a:r>
          </a:p>
          <a:p>
            <a:pPr marL="0" indent="0">
              <a:buNone/>
            </a:pPr>
            <a:r>
              <a:rPr lang="en-US" sz="2400" dirty="0">
                <a:solidFill>
                  <a:schemeClr val="tx1">
                    <a:lumMod val="75000"/>
                    <a:lumOff val="25000"/>
                  </a:schemeClr>
                </a:solidFill>
                <a:latin typeface="inter-bold"/>
                <a:cs typeface="Times New Roman" pitchFamily="18" charset="0"/>
              </a:rPr>
              <a:t>	c </a:t>
            </a:r>
            <a:r>
              <a:rPr lang="en-US" sz="2400" dirty="0">
                <a:solidFill>
                  <a:schemeClr val="tx1">
                    <a:lumMod val="75000"/>
                    <a:lumOff val="25000"/>
                  </a:schemeClr>
                </a:solidFill>
                <a:latin typeface="inter-bold"/>
                <a:cs typeface="Times New Roman" pitchFamily="18" charset="0"/>
              </a:rPr>
              <a:t>= a == </a:t>
            </a:r>
            <a:r>
              <a:rPr lang="en-US" sz="2400" dirty="0">
                <a:solidFill>
                  <a:schemeClr val="tx1">
                    <a:lumMod val="75000"/>
                    <a:lumOff val="25000"/>
                  </a:schemeClr>
                </a:solidFill>
                <a:latin typeface="inter-bold"/>
                <a:cs typeface="Times New Roman" pitchFamily="18" charset="0"/>
              </a:rPr>
              <a:t>b</a:t>
            </a:r>
          </a:p>
          <a:p>
            <a:pPr marL="0" indent="0">
              <a:buNone/>
            </a:pP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any(c)</a:t>
            </a:r>
          </a:p>
          <a:p>
            <a:pPr marL="0" indent="0">
              <a:buNone/>
            </a:pPr>
            <a:endParaRPr lang="en-US" sz="2400" dirty="0">
              <a:solidFill>
                <a:schemeClr val="tx1">
                  <a:lumMod val="75000"/>
                  <a:lumOff val="25000"/>
                </a:schemeClr>
              </a:solidFill>
              <a:latin typeface="inter-bold"/>
              <a:cs typeface="Times New Roman" pitchFamily="18" charset="0"/>
            </a:endParaRPr>
          </a:p>
          <a:p>
            <a:r>
              <a:rPr lang="en-US" sz="2400" dirty="0">
                <a:solidFill>
                  <a:schemeClr val="tx1">
                    <a:lumMod val="75000"/>
                    <a:lumOff val="25000"/>
                  </a:schemeClr>
                </a:solidFill>
                <a:latin typeface="inter-bold"/>
                <a:cs typeface="Times New Roman" pitchFamily="18" charset="0"/>
              </a:rPr>
              <a:t>all </a:t>
            </a:r>
            <a:r>
              <a:rPr lang="en-US" sz="2400" dirty="0">
                <a:solidFill>
                  <a:schemeClr val="tx1">
                    <a:lumMod val="75000"/>
                    <a:lumOff val="25000"/>
                  </a:schemeClr>
                </a:solidFill>
                <a:latin typeface="inter-bold"/>
                <a:cs typeface="Times New Roman" pitchFamily="18" charset="0"/>
              </a:rPr>
              <a:t>( ) Function – This function </a:t>
            </a:r>
            <a:r>
              <a:rPr lang="en-US" sz="2400" dirty="0">
                <a:solidFill>
                  <a:schemeClr val="tx1">
                    <a:lumMod val="75000"/>
                    <a:lumOff val="25000"/>
                  </a:schemeClr>
                </a:solidFill>
                <a:latin typeface="inter-bold"/>
                <a:cs typeface="Times New Roman" pitchFamily="18" charset="0"/>
              </a:rPr>
              <a:t>returns True, if all </a:t>
            </a:r>
            <a:r>
              <a:rPr lang="en-US" sz="2400" dirty="0">
                <a:solidFill>
                  <a:schemeClr val="tx1">
                    <a:lumMod val="75000"/>
                    <a:lumOff val="25000"/>
                  </a:schemeClr>
                </a:solidFill>
                <a:latin typeface="inter-bold"/>
                <a:cs typeface="Times New Roman" pitchFamily="18" charset="0"/>
              </a:rPr>
              <a:t>element of the </a:t>
            </a:r>
            <a:r>
              <a:rPr lang="en-US" sz="2400" dirty="0" err="1">
                <a:solidFill>
                  <a:schemeClr val="tx1">
                    <a:lumMod val="75000"/>
                    <a:lumOff val="25000"/>
                  </a:schemeClr>
                </a:solidFill>
                <a:latin typeface="inter-bold"/>
                <a:cs typeface="Times New Roman" pitchFamily="18" charset="0"/>
              </a:rPr>
              <a:t>iterable</a:t>
            </a:r>
            <a:r>
              <a:rPr lang="en-US" sz="2400" dirty="0">
                <a:solidFill>
                  <a:schemeClr val="tx1">
                    <a:lumMod val="75000"/>
                    <a:lumOff val="25000"/>
                  </a:schemeClr>
                </a:solidFill>
                <a:latin typeface="inter-bold"/>
                <a:cs typeface="Times New Roman" pitchFamily="18" charset="0"/>
              </a:rPr>
              <a:t> are True or </a:t>
            </a:r>
            <a:r>
              <a:rPr lang="en-US" sz="2400" dirty="0" err="1">
                <a:solidFill>
                  <a:schemeClr val="tx1">
                    <a:lumMod val="75000"/>
                    <a:lumOff val="25000"/>
                  </a:schemeClr>
                </a:solidFill>
                <a:latin typeface="inter-bold"/>
                <a:cs typeface="Times New Roman" pitchFamily="18" charset="0"/>
              </a:rPr>
              <a:t>iterable</a:t>
            </a:r>
            <a:r>
              <a:rPr lang="en-US" sz="2400" dirty="0">
                <a:solidFill>
                  <a:schemeClr val="tx1">
                    <a:lumMod val="75000"/>
                    <a:lumOff val="25000"/>
                  </a:schemeClr>
                </a:solidFill>
                <a:latin typeface="inter-bold"/>
                <a:cs typeface="Times New Roman" pitchFamily="18" charset="0"/>
              </a:rPr>
              <a:t> is empty.</a:t>
            </a:r>
            <a:endParaRPr lang="en-US" sz="2400" dirty="0">
              <a:solidFill>
                <a:schemeClr val="tx1">
                  <a:lumMod val="75000"/>
                  <a:lumOff val="25000"/>
                </a:schemeClr>
              </a:solidFill>
              <a:latin typeface="inter-bold"/>
              <a:cs typeface="Times New Roman" pitchFamily="18" charset="0"/>
            </a:endParaRPr>
          </a:p>
          <a:p>
            <a:pPr marL="0" indent="0">
              <a:buNone/>
            </a:pPr>
            <a:r>
              <a:rPr lang="en-US" sz="2400" dirty="0">
                <a:solidFill>
                  <a:schemeClr val="tx1">
                    <a:lumMod val="75000"/>
                    <a:lumOff val="25000"/>
                  </a:schemeClr>
                </a:solidFill>
                <a:latin typeface="inter-bold"/>
                <a:cs typeface="Times New Roman" pitchFamily="18" charset="0"/>
              </a:rPr>
              <a:t>	Ex:- </a:t>
            </a:r>
          </a:p>
          <a:p>
            <a:pPr marL="0" indent="0">
              <a:buNone/>
            </a:pPr>
            <a:r>
              <a:rPr lang="en-US" sz="2400" dirty="0">
                <a:solidFill>
                  <a:schemeClr val="tx1">
                    <a:lumMod val="75000"/>
                    <a:lumOff val="25000"/>
                  </a:schemeClr>
                </a:solidFill>
                <a:latin typeface="inter-bold"/>
                <a:cs typeface="Times New Roman" pitchFamily="18" charset="0"/>
              </a:rPr>
              <a:t>	a = array([100, 200, 300, 400, 500])</a:t>
            </a:r>
          </a:p>
          <a:p>
            <a:pPr marL="0" indent="0">
              <a:buNone/>
            </a:pPr>
            <a:r>
              <a:rPr lang="en-US" sz="2400" dirty="0">
                <a:solidFill>
                  <a:schemeClr val="tx1">
                    <a:lumMod val="75000"/>
                    <a:lumOff val="25000"/>
                  </a:schemeClr>
                </a:solidFill>
                <a:latin typeface="inter-bold"/>
                <a:cs typeface="Times New Roman" pitchFamily="18" charset="0"/>
              </a:rPr>
              <a:t>	b = array([100, </a:t>
            </a:r>
            <a:r>
              <a:rPr lang="en-US" sz="2400" dirty="0">
                <a:solidFill>
                  <a:schemeClr val="tx1">
                    <a:lumMod val="75000"/>
                    <a:lumOff val="25000"/>
                  </a:schemeClr>
                </a:solidFill>
                <a:latin typeface="inter-bold"/>
                <a:cs typeface="Times New Roman" pitchFamily="18" charset="0"/>
              </a:rPr>
              <a:t>200, 300, </a:t>
            </a:r>
            <a:r>
              <a:rPr lang="en-US" sz="2400" dirty="0">
                <a:solidFill>
                  <a:schemeClr val="tx1">
                    <a:lumMod val="75000"/>
                    <a:lumOff val="25000"/>
                  </a:schemeClr>
                </a:solidFill>
                <a:latin typeface="inter-bold"/>
                <a:cs typeface="Times New Roman" pitchFamily="18" charset="0"/>
              </a:rPr>
              <a:t>400, </a:t>
            </a:r>
            <a:r>
              <a:rPr lang="en-US" sz="2400" dirty="0">
                <a:solidFill>
                  <a:schemeClr val="tx1">
                    <a:lumMod val="75000"/>
                    <a:lumOff val="25000"/>
                  </a:schemeClr>
                </a:solidFill>
                <a:latin typeface="inter-bold"/>
                <a:cs typeface="Times New Roman" pitchFamily="18" charset="0"/>
              </a:rPr>
              <a:t>500])</a:t>
            </a:r>
            <a:endParaRPr lang="en-US" sz="2400" dirty="0">
              <a:solidFill>
                <a:schemeClr val="tx1">
                  <a:lumMod val="75000"/>
                  <a:lumOff val="25000"/>
                </a:schemeClr>
              </a:solidFill>
              <a:latin typeface="inter-bold"/>
              <a:cs typeface="Times New Roman" pitchFamily="18" charset="0"/>
            </a:endParaRPr>
          </a:p>
          <a:p>
            <a:pPr marL="0" indent="0">
              <a:buNone/>
            </a:pPr>
            <a:r>
              <a:rPr lang="en-US" sz="2400" dirty="0">
                <a:solidFill>
                  <a:schemeClr val="tx1">
                    <a:lumMod val="75000"/>
                    <a:lumOff val="25000"/>
                  </a:schemeClr>
                </a:solidFill>
                <a:latin typeface="inter-bold"/>
                <a:cs typeface="Times New Roman" pitchFamily="18" charset="0"/>
              </a:rPr>
              <a:t>	c = a == b</a:t>
            </a:r>
          </a:p>
          <a:p>
            <a:pPr marL="0" indent="0">
              <a:buNone/>
            </a:pP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all(c)</a:t>
            </a:r>
            <a:endParaRPr lang="en-US" sz="2400" dirty="0">
              <a:solidFill>
                <a:schemeClr val="tx1">
                  <a:lumMod val="75000"/>
                  <a:lumOff val="25000"/>
                </a:schemeClr>
              </a:solidFill>
              <a:latin typeface="inter-bold"/>
              <a:cs typeface="Times New Roman" pitchFamily="18" charset="0"/>
            </a:endParaRPr>
          </a:p>
        </p:txBody>
      </p:sp>
      <p:sp>
        <p:nvSpPr>
          <p:cNvPr id="4" name="TextBox 3"/>
          <p:cNvSpPr txBox="1"/>
          <p:nvPr/>
        </p:nvSpPr>
        <p:spPr>
          <a:xfrm>
            <a:off x="888976" y="6172200"/>
            <a:ext cx="8356625" cy="461665"/>
          </a:xfrm>
          <a:prstGeom prst="rect">
            <a:avLst/>
          </a:prstGeom>
          <a:noFill/>
        </p:spPr>
        <p:txBody>
          <a:bodyPr wrap="square" rtlCol="0">
            <a:spAutoFit/>
          </a:bodyPr>
          <a:lstStyle/>
          <a:p>
            <a:r>
              <a:rPr lang="en-US" sz="2400" dirty="0">
                <a:solidFill>
                  <a:schemeClr val="tx1">
                    <a:lumMod val="75000"/>
                    <a:lumOff val="25000"/>
                  </a:schemeClr>
                </a:solidFill>
                <a:latin typeface="interbold"/>
                <a:cs typeface="Times New Roman" pitchFamily="18" charset="0"/>
              </a:rPr>
              <a:t>Note - These are python’s built-in Functions</a:t>
            </a:r>
            <a:endParaRPr lang="en-IN" sz="2400" dirty="0">
              <a:solidFill>
                <a:schemeClr val="tx1">
                  <a:lumMod val="75000"/>
                  <a:lumOff val="25000"/>
                </a:schemeClr>
              </a:solidFill>
              <a:latin typeface="interbold"/>
              <a:cs typeface="Times New Roman" pitchFamily="18" charset="0"/>
            </a:endParaRPr>
          </a:p>
        </p:txBody>
      </p:sp>
    </p:spTree>
    <p:extLst>
      <p:ext uri="{BB962C8B-B14F-4D97-AF65-F5344CB8AC3E}">
        <p14:creationId xmlns:p14="http://schemas.microsoft.com/office/powerpoint/2010/main" val="24654554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79400"/>
            <a:ext cx="10972800" cy="5892800"/>
          </a:xfrm>
        </p:spPr>
        <p:txBody>
          <a:bodyPr>
            <a:normAutofit/>
          </a:bodyPr>
          <a:lstStyle/>
          <a:p>
            <a:r>
              <a:rPr lang="en-US" sz="2400" dirty="0">
                <a:solidFill>
                  <a:schemeClr val="tx1">
                    <a:lumMod val="75000"/>
                    <a:lumOff val="25000"/>
                  </a:schemeClr>
                </a:solidFill>
                <a:latin typeface="interbold"/>
                <a:cs typeface="Times New Roman" pitchFamily="18" charset="0"/>
              </a:rPr>
              <a:t>where ( ) Function- This function is used to create a new Array which contains, returned element chosen from expression1 or expression2 depending on condition. If condition is True expression1 is executed else expression 2. </a:t>
            </a:r>
          </a:p>
          <a:p>
            <a:pPr marL="0" indent="0">
              <a:buNone/>
            </a:pPr>
            <a:r>
              <a:rPr lang="en-US" sz="2400" dirty="0">
                <a:solidFill>
                  <a:schemeClr val="tx1">
                    <a:lumMod val="75000"/>
                    <a:lumOff val="25000"/>
                  </a:schemeClr>
                </a:solidFill>
                <a:latin typeface="interbold"/>
                <a:cs typeface="Times New Roman" pitchFamily="18" charset="0"/>
              </a:rPr>
              <a:t>	Syntax:- </a:t>
            </a:r>
            <a:r>
              <a:rPr lang="en-US" sz="2400" dirty="0" err="1">
                <a:solidFill>
                  <a:schemeClr val="tx1">
                    <a:lumMod val="75000"/>
                    <a:lumOff val="25000"/>
                  </a:schemeClr>
                </a:solidFill>
                <a:latin typeface="interbold"/>
                <a:cs typeface="Times New Roman" pitchFamily="18" charset="0"/>
              </a:rPr>
              <a:t>numpy.where</a:t>
            </a:r>
            <a:r>
              <a:rPr lang="en-US" sz="2400" dirty="0">
                <a:solidFill>
                  <a:schemeClr val="tx1">
                    <a:lumMod val="75000"/>
                    <a:lumOff val="25000"/>
                  </a:schemeClr>
                </a:solidFill>
                <a:latin typeface="interbold"/>
                <a:cs typeface="Times New Roman" pitchFamily="18" charset="0"/>
              </a:rPr>
              <a:t>(condition, expression1, expression2)</a:t>
            </a:r>
          </a:p>
          <a:p>
            <a:pPr marL="0" indent="0">
              <a:buNone/>
            </a:pPr>
            <a:r>
              <a:rPr lang="en-US" sz="2400" dirty="0">
                <a:solidFill>
                  <a:schemeClr val="tx1">
                    <a:lumMod val="75000"/>
                    <a:lumOff val="25000"/>
                  </a:schemeClr>
                </a:solidFill>
                <a:latin typeface="interbold"/>
                <a:cs typeface="Times New Roman" pitchFamily="18" charset="0"/>
              </a:rPr>
              <a:t>	Ex:-</a:t>
            </a:r>
          </a:p>
          <a:p>
            <a:pPr marL="0" indent="0">
              <a:buNone/>
            </a:pPr>
            <a:r>
              <a:rPr lang="en-US" sz="2400" dirty="0">
                <a:solidFill>
                  <a:schemeClr val="tx1">
                    <a:lumMod val="75000"/>
                    <a:lumOff val="25000"/>
                  </a:schemeClr>
                </a:solidFill>
                <a:latin typeface="interbold"/>
                <a:cs typeface="Times New Roman" pitchFamily="18" charset="0"/>
              </a:rPr>
              <a:t>	a </a:t>
            </a:r>
            <a:r>
              <a:rPr lang="en-US" sz="2400" dirty="0">
                <a:solidFill>
                  <a:schemeClr val="tx1">
                    <a:lumMod val="75000"/>
                    <a:lumOff val="25000"/>
                  </a:schemeClr>
                </a:solidFill>
                <a:latin typeface="interbold"/>
                <a:cs typeface="Times New Roman" pitchFamily="18" charset="0"/>
              </a:rPr>
              <a:t>= array([100, 200, 300, 400, 500])</a:t>
            </a:r>
          </a:p>
          <a:p>
            <a:pPr marL="0" indent="0">
              <a:buNone/>
            </a:pPr>
            <a:r>
              <a:rPr lang="en-US" sz="2400" dirty="0">
                <a:solidFill>
                  <a:schemeClr val="tx1">
                    <a:lumMod val="75000"/>
                    <a:lumOff val="25000"/>
                  </a:schemeClr>
                </a:solidFill>
                <a:latin typeface="interbold"/>
                <a:cs typeface="Times New Roman" pitchFamily="18" charset="0"/>
              </a:rPr>
              <a:t>	b </a:t>
            </a:r>
            <a:r>
              <a:rPr lang="en-US" sz="2400" dirty="0">
                <a:solidFill>
                  <a:schemeClr val="tx1">
                    <a:lumMod val="75000"/>
                    <a:lumOff val="25000"/>
                  </a:schemeClr>
                </a:solidFill>
                <a:latin typeface="interbold"/>
                <a:cs typeface="Times New Roman" pitchFamily="18" charset="0"/>
              </a:rPr>
              <a:t>= array([10, </a:t>
            </a:r>
            <a:r>
              <a:rPr lang="en-US" sz="2400" dirty="0">
                <a:solidFill>
                  <a:schemeClr val="tx1">
                    <a:lumMod val="75000"/>
                    <a:lumOff val="25000"/>
                  </a:schemeClr>
                </a:solidFill>
                <a:latin typeface="interbold"/>
                <a:cs typeface="Times New Roman" pitchFamily="18" charset="0"/>
              </a:rPr>
              <a:t>201, </a:t>
            </a:r>
            <a:r>
              <a:rPr lang="en-US" sz="2400" dirty="0">
                <a:solidFill>
                  <a:schemeClr val="tx1">
                    <a:lumMod val="75000"/>
                    <a:lumOff val="25000"/>
                  </a:schemeClr>
                </a:solidFill>
                <a:latin typeface="interbold"/>
                <a:cs typeface="Times New Roman" pitchFamily="18" charset="0"/>
              </a:rPr>
              <a:t>30, 40, 50])</a:t>
            </a:r>
          </a:p>
          <a:p>
            <a:pPr marL="0" indent="0">
              <a:buNone/>
            </a:pPr>
            <a:r>
              <a:rPr lang="en-US" sz="2400" dirty="0">
                <a:solidFill>
                  <a:schemeClr val="tx1">
                    <a:lumMod val="75000"/>
                    <a:lumOff val="25000"/>
                  </a:schemeClr>
                </a:solidFill>
                <a:latin typeface="interbold"/>
                <a:cs typeface="Times New Roman" pitchFamily="18" charset="0"/>
              </a:rPr>
              <a:t>	c </a:t>
            </a: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where(a&gt;b, a, b)</a:t>
            </a:r>
            <a:endParaRPr lang="en-US" sz="2400" dirty="0">
              <a:solidFill>
                <a:schemeClr val="tx1">
                  <a:lumMod val="75000"/>
                  <a:lumOff val="25000"/>
                </a:schemeClr>
              </a:solidFill>
              <a:latin typeface="interbold"/>
              <a:cs typeface="Times New Roman" pitchFamily="18" charset="0"/>
            </a:endParaRPr>
          </a:p>
          <a:p>
            <a:pPr marL="0" indent="0">
              <a:buNone/>
            </a:pPr>
            <a:endParaRPr lang="en-IN" sz="2667" dirty="0">
              <a:latin typeface="Times New Roman" pitchFamily="18" charset="0"/>
              <a:cs typeface="Times New Roman" pitchFamily="18" charset="0"/>
            </a:endParaRPr>
          </a:p>
        </p:txBody>
      </p:sp>
    </p:spTree>
    <p:extLst>
      <p:ext uri="{BB962C8B-B14F-4D97-AF65-F5344CB8AC3E}">
        <p14:creationId xmlns:p14="http://schemas.microsoft.com/office/powerpoint/2010/main" val="3154618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79400"/>
            <a:ext cx="10972800" cy="5892800"/>
          </a:xfrm>
        </p:spPr>
        <p:txBody>
          <a:bodyPr>
            <a:normAutofit/>
          </a:bodyPr>
          <a:lstStyle/>
          <a:p>
            <a:r>
              <a:rPr lang="en-US" sz="2400" dirty="0">
                <a:solidFill>
                  <a:schemeClr val="tx1">
                    <a:lumMod val="75000"/>
                    <a:lumOff val="25000"/>
                  </a:schemeClr>
                </a:solidFill>
                <a:latin typeface="inter-bold"/>
                <a:cs typeface="Times New Roman" pitchFamily="18" charset="0"/>
              </a:rPr>
              <a:t>nonzero ( ) Function- This function is used to determine the positions of elements which are non zero. This function returns an array that contains the indexes of the element of the array which are not equal to zero</a:t>
            </a:r>
          </a:p>
          <a:p>
            <a:pPr marL="0" indent="0">
              <a:buNone/>
            </a:pP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Syntax:- </a:t>
            </a:r>
            <a:r>
              <a:rPr lang="en-US" sz="2400" dirty="0" err="1">
                <a:solidFill>
                  <a:schemeClr val="tx1">
                    <a:lumMod val="75000"/>
                    <a:lumOff val="25000"/>
                  </a:schemeClr>
                </a:solidFill>
                <a:latin typeface="inter-bold"/>
                <a:cs typeface="Times New Roman" pitchFamily="18" charset="0"/>
              </a:rPr>
              <a:t>numpy.nonzero</a:t>
            </a:r>
            <a:r>
              <a:rPr lang="en-US" sz="2400" dirty="0">
                <a:solidFill>
                  <a:schemeClr val="tx1">
                    <a:lumMod val="75000"/>
                    <a:lumOff val="25000"/>
                  </a:schemeClr>
                </a:solidFill>
                <a:latin typeface="inter-bold"/>
                <a:cs typeface="Times New Roman" pitchFamily="18" charset="0"/>
              </a:rPr>
              <a:t>(a)</a:t>
            </a:r>
          </a:p>
          <a:p>
            <a:pPr marL="0" indent="0">
              <a:buNone/>
            </a:pPr>
            <a:r>
              <a:rPr lang="en-US" sz="2400" dirty="0">
                <a:solidFill>
                  <a:schemeClr val="tx1">
                    <a:lumMod val="75000"/>
                    <a:lumOff val="25000"/>
                  </a:schemeClr>
                </a:solidFill>
                <a:latin typeface="inter-bold"/>
                <a:cs typeface="Times New Roman" pitchFamily="18" charset="0"/>
              </a:rPr>
              <a:t>	Ex:-</a:t>
            </a:r>
          </a:p>
          <a:p>
            <a:pPr marL="0" indent="0">
              <a:buNone/>
            </a:pPr>
            <a:r>
              <a:rPr lang="en-US" sz="2400" dirty="0">
                <a:solidFill>
                  <a:schemeClr val="tx1">
                    <a:lumMod val="75000"/>
                    <a:lumOff val="25000"/>
                  </a:schemeClr>
                </a:solidFill>
                <a:latin typeface="inter-bold"/>
                <a:cs typeface="Times New Roman" pitchFamily="18" charset="0"/>
              </a:rPr>
              <a:t>	a </a:t>
            </a:r>
            <a:r>
              <a:rPr lang="en-US" sz="2400" dirty="0">
                <a:solidFill>
                  <a:schemeClr val="tx1">
                    <a:lumMod val="75000"/>
                    <a:lumOff val="25000"/>
                  </a:schemeClr>
                </a:solidFill>
                <a:latin typeface="inter-bold"/>
                <a:cs typeface="Times New Roman" pitchFamily="18" charset="0"/>
              </a:rPr>
              <a:t>= array([100, 200, 300, 400, 500])</a:t>
            </a:r>
          </a:p>
          <a:p>
            <a:pPr marL="0" indent="0">
              <a:buNone/>
            </a:pPr>
            <a:r>
              <a:rPr lang="en-US" sz="2400" dirty="0">
                <a:solidFill>
                  <a:schemeClr val="tx1">
                    <a:lumMod val="75000"/>
                    <a:lumOff val="25000"/>
                  </a:schemeClr>
                </a:solidFill>
                <a:latin typeface="inter-bold"/>
                <a:cs typeface="Times New Roman" pitchFamily="18" charset="0"/>
              </a:rPr>
              <a:t>	c </a:t>
            </a: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nonzero(a)</a:t>
            </a:r>
            <a:endParaRPr lang="en-US" sz="2400" dirty="0">
              <a:solidFill>
                <a:schemeClr val="tx1">
                  <a:lumMod val="75000"/>
                  <a:lumOff val="25000"/>
                </a:schemeClr>
              </a:solidFill>
              <a:latin typeface="inter-bold"/>
              <a:cs typeface="Times New Roman" pitchFamily="18" charset="0"/>
            </a:endParaRPr>
          </a:p>
        </p:txBody>
      </p:sp>
    </p:spTree>
    <p:extLst>
      <p:ext uri="{BB962C8B-B14F-4D97-AF65-F5344CB8AC3E}">
        <p14:creationId xmlns:p14="http://schemas.microsoft.com/office/powerpoint/2010/main" val="1207504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400" dirty="0">
                <a:solidFill>
                  <a:schemeClr val="tx1">
                    <a:lumMod val="75000"/>
                    <a:lumOff val="25000"/>
                  </a:schemeClr>
                </a:solidFill>
                <a:latin typeface="interbold"/>
                <a:cs typeface="Times New Roman" pitchFamily="18" charset="0"/>
              </a:rPr>
              <a:t>Aliasing Array</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2667" dirty="0">
                <a:solidFill>
                  <a:schemeClr val="tx1">
                    <a:lumMod val="75000"/>
                    <a:lumOff val="25000"/>
                  </a:schemeClr>
                </a:solidFill>
                <a:latin typeface="Times New Roman" pitchFamily="18" charset="0"/>
                <a:cs typeface="Times New Roman" pitchFamily="18" charset="0"/>
              </a:rPr>
              <a:t>Aliasing means giving another name to the existing object. It doesn’t mean copying.</a:t>
            </a:r>
          </a:p>
          <a:p>
            <a:pPr marL="0" indent="0">
              <a:buNone/>
            </a:pPr>
            <a:r>
              <a:rPr lang="en-US" sz="2667" dirty="0">
                <a:solidFill>
                  <a:schemeClr val="tx1">
                    <a:lumMod val="75000"/>
                    <a:lumOff val="25000"/>
                  </a:schemeClr>
                </a:solidFill>
                <a:latin typeface="Times New Roman" pitchFamily="18" charset="0"/>
                <a:cs typeface="Times New Roman" pitchFamily="18" charset="0"/>
              </a:rPr>
              <a:t>a</a:t>
            </a:r>
            <a:r>
              <a:rPr lang="en-US" sz="2667" dirty="0">
                <a:solidFill>
                  <a:schemeClr val="tx1">
                    <a:lumMod val="75000"/>
                    <a:lumOff val="25000"/>
                  </a:schemeClr>
                </a:solidFill>
                <a:latin typeface="Times New Roman" pitchFamily="18" charset="0"/>
                <a:cs typeface="Times New Roman" pitchFamily="18" charset="0"/>
              </a:rPr>
              <a:t> = array([10, 20, 30, 40, 50])</a:t>
            </a:r>
          </a:p>
          <a:p>
            <a:pPr marL="0" indent="0">
              <a:buNone/>
            </a:pPr>
            <a:r>
              <a:rPr lang="en-US" sz="2667" dirty="0">
                <a:solidFill>
                  <a:schemeClr val="tx1">
                    <a:lumMod val="75000"/>
                    <a:lumOff val="25000"/>
                  </a:schemeClr>
                </a:solidFill>
                <a:latin typeface="Times New Roman" pitchFamily="18" charset="0"/>
                <a:cs typeface="Times New Roman" pitchFamily="18" charset="0"/>
              </a:rPr>
              <a:t>b = a</a:t>
            </a:r>
            <a:endParaRPr lang="en-IN" sz="2667" dirty="0">
              <a:solidFill>
                <a:schemeClr val="tx1">
                  <a:lumMod val="75000"/>
                  <a:lumOff val="25000"/>
                </a:schemeClr>
              </a:solidFill>
              <a:latin typeface="Times New Roman" pitchFamily="18" charset="0"/>
              <a:cs typeface="Times New Roman" pitchFamily="18" charset="0"/>
            </a:endParaRPr>
          </a:p>
        </p:txBody>
      </p:sp>
      <p:sp>
        <p:nvSpPr>
          <p:cNvPr id="5" name="TextBox 4"/>
          <p:cNvSpPr txBox="1"/>
          <p:nvPr/>
        </p:nvSpPr>
        <p:spPr>
          <a:xfrm>
            <a:off x="7124702" y="1803401"/>
            <a:ext cx="356188"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a:solidFill>
                  <a:schemeClr val="tx1">
                    <a:lumMod val="75000"/>
                    <a:lumOff val="25000"/>
                  </a:schemeClr>
                </a:solidFill>
              </a:rPr>
              <a:t>a</a:t>
            </a:r>
            <a:endParaRPr lang="en-IN" sz="2400" dirty="0">
              <a:solidFill>
                <a:schemeClr val="tx1">
                  <a:lumMod val="75000"/>
                  <a:lumOff val="25000"/>
                </a:schemeClr>
              </a:solidFill>
            </a:endParaRPr>
          </a:p>
        </p:txBody>
      </p:sp>
      <p:cxnSp>
        <p:nvCxnSpPr>
          <p:cNvPr id="7" name="Straight Arrow Connector 6"/>
          <p:cNvCxnSpPr>
            <a:stCxn id="5" idx="2"/>
          </p:cNvCxnSpPr>
          <p:nvPr/>
        </p:nvCxnSpPr>
        <p:spPr>
          <a:xfrm flipH="1">
            <a:off x="7213601" y="2295843"/>
            <a:ext cx="107951" cy="40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924800" y="3839141"/>
            <a:ext cx="356188"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a:solidFill>
                  <a:schemeClr val="tx1">
                    <a:lumMod val="75000"/>
                    <a:lumOff val="25000"/>
                  </a:schemeClr>
                </a:solidFill>
              </a:rPr>
              <a:t>b</a:t>
            </a:r>
            <a:endParaRPr lang="en-IN" sz="2400" dirty="0">
              <a:solidFill>
                <a:schemeClr val="tx1">
                  <a:lumMod val="75000"/>
                  <a:lumOff val="25000"/>
                </a:schemeClr>
              </a:solidFill>
            </a:endParaRPr>
          </a:p>
        </p:txBody>
      </p:sp>
      <p:cxnSp>
        <p:nvCxnSpPr>
          <p:cNvPr id="12" name="Straight Arrow Connector 11"/>
          <p:cNvCxnSpPr/>
          <p:nvPr/>
        </p:nvCxnSpPr>
        <p:spPr>
          <a:xfrm flipH="1">
            <a:off x="7924800" y="4343400"/>
            <a:ext cx="209219" cy="508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1" idx="1"/>
          </p:cNvCxnSpPr>
          <p:nvPr/>
        </p:nvCxnSpPr>
        <p:spPr>
          <a:xfrm flipH="1" flipV="1">
            <a:off x="7416800" y="3733801"/>
            <a:ext cx="508000" cy="3515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3856162735"/>
              </p:ext>
            </p:extLst>
          </p:nvPr>
        </p:nvGraphicFramePr>
        <p:xfrm>
          <a:off x="4673600" y="2717800"/>
          <a:ext cx="5689600" cy="494453"/>
        </p:xfrm>
        <a:graphic>
          <a:graphicData uri="http://schemas.openxmlformats.org/drawingml/2006/table">
            <a:tbl>
              <a:tblPr firstRow="1" bandRow="1">
                <a:tableStyleId>{5940675A-B579-460E-94D1-54222C63F5DA}</a:tableStyleId>
              </a:tblPr>
              <a:tblGrid>
                <a:gridCol w="1137920">
                  <a:extLst>
                    <a:ext uri="{9D8B030D-6E8A-4147-A177-3AD203B41FA5}">
                      <a16:colId xmlns:a16="http://schemas.microsoft.com/office/drawing/2014/main" val="20000"/>
                    </a:ext>
                  </a:extLst>
                </a:gridCol>
                <a:gridCol w="1137920">
                  <a:extLst>
                    <a:ext uri="{9D8B030D-6E8A-4147-A177-3AD203B41FA5}">
                      <a16:colId xmlns:a16="http://schemas.microsoft.com/office/drawing/2014/main" val="20001"/>
                    </a:ext>
                  </a:extLst>
                </a:gridCol>
                <a:gridCol w="1137920">
                  <a:extLst>
                    <a:ext uri="{9D8B030D-6E8A-4147-A177-3AD203B41FA5}">
                      <a16:colId xmlns:a16="http://schemas.microsoft.com/office/drawing/2014/main" val="20002"/>
                    </a:ext>
                  </a:extLst>
                </a:gridCol>
                <a:gridCol w="1137920">
                  <a:extLst>
                    <a:ext uri="{9D8B030D-6E8A-4147-A177-3AD203B41FA5}">
                      <a16:colId xmlns:a16="http://schemas.microsoft.com/office/drawing/2014/main" val="20003"/>
                    </a:ext>
                  </a:extLst>
                </a:gridCol>
                <a:gridCol w="1137920">
                  <a:extLst>
                    <a:ext uri="{9D8B030D-6E8A-4147-A177-3AD203B41FA5}">
                      <a16:colId xmlns:a16="http://schemas.microsoft.com/office/drawing/2014/main" val="20004"/>
                    </a:ext>
                  </a:extLst>
                </a:gridCol>
              </a:tblGrid>
              <a:tr h="494453">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10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20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30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40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50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6066770"/>
              </p:ext>
            </p:extLst>
          </p:nvPr>
        </p:nvGraphicFramePr>
        <p:xfrm>
          <a:off x="4673600" y="3124200"/>
          <a:ext cx="5689600" cy="494453"/>
        </p:xfrm>
        <a:graphic>
          <a:graphicData uri="http://schemas.openxmlformats.org/drawingml/2006/table">
            <a:tbl>
              <a:tblPr firstRow="1" bandRow="1">
                <a:tableStyleId>{5940675A-B579-460E-94D1-54222C63F5DA}</a:tableStyleId>
              </a:tblPr>
              <a:tblGrid>
                <a:gridCol w="1137920">
                  <a:extLst>
                    <a:ext uri="{9D8B030D-6E8A-4147-A177-3AD203B41FA5}">
                      <a16:colId xmlns:a16="http://schemas.microsoft.com/office/drawing/2014/main" val="20000"/>
                    </a:ext>
                  </a:extLst>
                </a:gridCol>
                <a:gridCol w="1137920">
                  <a:extLst>
                    <a:ext uri="{9D8B030D-6E8A-4147-A177-3AD203B41FA5}">
                      <a16:colId xmlns:a16="http://schemas.microsoft.com/office/drawing/2014/main" val="20001"/>
                    </a:ext>
                  </a:extLst>
                </a:gridCol>
                <a:gridCol w="1137920">
                  <a:extLst>
                    <a:ext uri="{9D8B030D-6E8A-4147-A177-3AD203B41FA5}">
                      <a16:colId xmlns:a16="http://schemas.microsoft.com/office/drawing/2014/main" val="20002"/>
                    </a:ext>
                  </a:extLst>
                </a:gridCol>
                <a:gridCol w="1137920">
                  <a:extLst>
                    <a:ext uri="{9D8B030D-6E8A-4147-A177-3AD203B41FA5}">
                      <a16:colId xmlns:a16="http://schemas.microsoft.com/office/drawing/2014/main" val="20003"/>
                    </a:ext>
                  </a:extLst>
                </a:gridCol>
                <a:gridCol w="1137920">
                  <a:extLst>
                    <a:ext uri="{9D8B030D-6E8A-4147-A177-3AD203B41FA5}">
                      <a16:colId xmlns:a16="http://schemas.microsoft.com/office/drawing/2014/main" val="20004"/>
                    </a:ext>
                  </a:extLst>
                </a:gridCol>
              </a:tblGrid>
              <a:tr h="494453">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[1]</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[2]</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[3]</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[4]</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216858316"/>
              </p:ext>
            </p:extLst>
          </p:nvPr>
        </p:nvGraphicFramePr>
        <p:xfrm>
          <a:off x="4673600" y="4864947"/>
          <a:ext cx="5689600" cy="494453"/>
        </p:xfrm>
        <a:graphic>
          <a:graphicData uri="http://schemas.openxmlformats.org/drawingml/2006/table">
            <a:tbl>
              <a:tblPr firstRow="1" bandRow="1">
                <a:tableStyleId>{5940675A-B579-460E-94D1-54222C63F5DA}</a:tableStyleId>
              </a:tblPr>
              <a:tblGrid>
                <a:gridCol w="1137920">
                  <a:extLst>
                    <a:ext uri="{9D8B030D-6E8A-4147-A177-3AD203B41FA5}">
                      <a16:colId xmlns:a16="http://schemas.microsoft.com/office/drawing/2014/main" val="20000"/>
                    </a:ext>
                  </a:extLst>
                </a:gridCol>
                <a:gridCol w="1137920">
                  <a:extLst>
                    <a:ext uri="{9D8B030D-6E8A-4147-A177-3AD203B41FA5}">
                      <a16:colId xmlns:a16="http://schemas.microsoft.com/office/drawing/2014/main" val="20001"/>
                    </a:ext>
                  </a:extLst>
                </a:gridCol>
                <a:gridCol w="1137920">
                  <a:extLst>
                    <a:ext uri="{9D8B030D-6E8A-4147-A177-3AD203B41FA5}">
                      <a16:colId xmlns:a16="http://schemas.microsoft.com/office/drawing/2014/main" val="20002"/>
                    </a:ext>
                  </a:extLst>
                </a:gridCol>
                <a:gridCol w="1137920">
                  <a:extLst>
                    <a:ext uri="{9D8B030D-6E8A-4147-A177-3AD203B41FA5}">
                      <a16:colId xmlns:a16="http://schemas.microsoft.com/office/drawing/2014/main" val="20003"/>
                    </a:ext>
                  </a:extLst>
                </a:gridCol>
                <a:gridCol w="1137920">
                  <a:extLst>
                    <a:ext uri="{9D8B030D-6E8A-4147-A177-3AD203B41FA5}">
                      <a16:colId xmlns:a16="http://schemas.microsoft.com/office/drawing/2014/main" val="20004"/>
                    </a:ext>
                  </a:extLst>
                </a:gridCol>
              </a:tblGrid>
              <a:tr h="494453">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10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20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30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40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50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454771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400" dirty="0">
                <a:solidFill>
                  <a:schemeClr val="tx1">
                    <a:lumMod val="75000"/>
                    <a:lumOff val="25000"/>
                  </a:schemeClr>
                </a:solidFill>
                <a:latin typeface="interbold"/>
                <a:cs typeface="Times New Roman" pitchFamily="18" charset="0"/>
              </a:rPr>
              <a:t>view ( ) Method</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2400" dirty="0">
                <a:solidFill>
                  <a:schemeClr val="tx1">
                    <a:lumMod val="75000"/>
                    <a:lumOff val="25000"/>
                  </a:schemeClr>
                </a:solidFill>
                <a:latin typeface="inter-bold"/>
                <a:cs typeface="Times New Roman" pitchFamily="18" charset="0"/>
              </a:rPr>
              <a:t>view ( ) – This method is used to construct a new view of array with same data of existing array. The existing array and new array will share different memory locations. </a:t>
            </a:r>
          </a:p>
          <a:p>
            <a:pPr marL="0" indent="0">
              <a:buNone/>
            </a:pPr>
            <a:r>
              <a:rPr lang="en-US" sz="2400" dirty="0">
                <a:solidFill>
                  <a:schemeClr val="tx1">
                    <a:lumMod val="75000"/>
                    <a:lumOff val="25000"/>
                  </a:schemeClr>
                </a:solidFill>
                <a:latin typeface="inter-bold"/>
                <a:cs typeface="Times New Roman" pitchFamily="18" charset="0"/>
              </a:rPr>
              <a:t>If the new array get modified, the existing will also be modified as the elements in both the arrays will be like mirror image. </a:t>
            </a:r>
          </a:p>
          <a:p>
            <a:pPr marL="0" indent="0">
              <a:buNone/>
            </a:pPr>
            <a:r>
              <a:rPr lang="en-US" sz="2400" dirty="0">
                <a:solidFill>
                  <a:schemeClr val="tx1">
                    <a:lumMod val="75000"/>
                    <a:lumOff val="25000"/>
                  </a:schemeClr>
                </a:solidFill>
                <a:latin typeface="inter-bold"/>
                <a:cs typeface="Times New Roman" pitchFamily="18" charset="0"/>
              </a:rPr>
              <a:t>Ex:-</a:t>
            </a:r>
          </a:p>
          <a:p>
            <a:pPr marL="0" indent="0">
              <a:buNone/>
            </a:pPr>
            <a:r>
              <a:rPr lang="en-US" sz="2400" dirty="0">
                <a:solidFill>
                  <a:schemeClr val="tx1">
                    <a:lumMod val="75000"/>
                    <a:lumOff val="25000"/>
                  </a:schemeClr>
                </a:solidFill>
                <a:latin typeface="inter-bold"/>
                <a:cs typeface="Times New Roman" pitchFamily="18" charset="0"/>
              </a:rPr>
              <a:t>a = array([10, 20, 30, 40, 50])</a:t>
            </a:r>
          </a:p>
          <a:p>
            <a:pPr marL="0" indent="0">
              <a:buNone/>
            </a:pPr>
            <a:r>
              <a:rPr lang="en-US" sz="2400" dirty="0">
                <a:solidFill>
                  <a:schemeClr val="tx1">
                    <a:lumMod val="75000"/>
                    <a:lumOff val="25000"/>
                  </a:schemeClr>
                </a:solidFill>
                <a:latin typeface="inter-bold"/>
                <a:cs typeface="Times New Roman" pitchFamily="18" charset="0"/>
              </a:rPr>
              <a:t>b = </a:t>
            </a:r>
            <a:r>
              <a:rPr lang="en-US" sz="2400" dirty="0" err="1">
                <a:solidFill>
                  <a:schemeClr val="tx1">
                    <a:lumMod val="75000"/>
                    <a:lumOff val="25000"/>
                  </a:schemeClr>
                </a:solidFill>
                <a:latin typeface="inter-bold"/>
                <a:cs typeface="Times New Roman" pitchFamily="18" charset="0"/>
              </a:rPr>
              <a:t>a.view</a:t>
            </a:r>
            <a:r>
              <a:rPr lang="en-US" sz="2400" dirty="0">
                <a:solidFill>
                  <a:schemeClr val="tx1">
                    <a:lumMod val="75000"/>
                    <a:lumOff val="25000"/>
                  </a:schemeClr>
                </a:solidFill>
                <a:latin typeface="inter-bold"/>
                <a:cs typeface="Times New Roman" pitchFamily="18" charset="0"/>
              </a:rPr>
              <a:t>( )</a:t>
            </a:r>
            <a:endParaRPr lang="en-IN" sz="2400" dirty="0">
              <a:solidFill>
                <a:schemeClr val="tx1">
                  <a:lumMod val="75000"/>
                  <a:lumOff val="25000"/>
                </a:schemeClr>
              </a:solidFill>
              <a:latin typeface="inter-bold"/>
              <a:cs typeface="Times New Roman" pitchFamily="18" charset="0"/>
            </a:endParaRPr>
          </a:p>
        </p:txBody>
      </p:sp>
    </p:spTree>
    <p:extLst>
      <p:ext uri="{BB962C8B-B14F-4D97-AF65-F5344CB8AC3E}">
        <p14:creationId xmlns:p14="http://schemas.microsoft.com/office/powerpoint/2010/main" val="2771507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pPr algn="ctr"/>
            <a:r>
              <a:rPr lang="en-IN" sz="5400" dirty="0">
                <a:solidFill>
                  <a:schemeClr val="tx1">
                    <a:lumMod val="75000"/>
                    <a:lumOff val="25000"/>
                  </a:schemeClr>
                </a:solidFill>
                <a:latin typeface="inter-bold"/>
                <a:cs typeface="Times New Roman" pitchFamily="18" charset="0"/>
              </a:rPr>
              <a:t>zeros( ) Function</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193800"/>
            <a:ext cx="10972800" cy="5283200"/>
          </a:xfrm>
        </p:spPr>
        <p:txBody>
          <a:bodyPr>
            <a:normAutofit/>
          </a:bodyPr>
          <a:lstStyle/>
          <a:p>
            <a:pPr marL="0" indent="0">
              <a:buNone/>
            </a:pPr>
            <a:r>
              <a:rPr lang="en-US" sz="2400" dirty="0">
                <a:latin typeface="interbold"/>
                <a:cs typeface="Times New Roman" pitchFamily="18" charset="0"/>
              </a:rPr>
              <a:t>zeros ( ) Function is used to create an array with all zeros.</a:t>
            </a:r>
          </a:p>
          <a:p>
            <a:pPr marL="0" indent="0">
              <a:buNone/>
            </a:pPr>
            <a:r>
              <a:rPr lang="en-US" sz="2400" dirty="0">
                <a:latin typeface="interbold"/>
                <a:cs typeface="Times New Roman" pitchFamily="18" charset="0"/>
              </a:rPr>
              <a:t>Syntax:- </a:t>
            </a:r>
          </a:p>
          <a:p>
            <a:pPr marL="0" indent="0">
              <a:buNone/>
            </a:pPr>
            <a:r>
              <a:rPr lang="en-US" sz="2400" dirty="0" err="1">
                <a:latin typeface="interbold"/>
                <a:cs typeface="Times New Roman" pitchFamily="18" charset="0"/>
              </a:rPr>
              <a:t>numpy.zeros</a:t>
            </a:r>
            <a:r>
              <a:rPr lang="en-US" sz="2400" dirty="0">
                <a:latin typeface="interbold"/>
                <a:cs typeface="Times New Roman" pitchFamily="18" charset="0"/>
              </a:rPr>
              <a:t>(shape, </a:t>
            </a:r>
            <a:r>
              <a:rPr lang="en-US" sz="2400" dirty="0" err="1">
                <a:latin typeface="interbold"/>
                <a:cs typeface="Times New Roman" pitchFamily="18" charset="0"/>
              </a:rPr>
              <a:t>dtype</a:t>
            </a:r>
            <a:r>
              <a:rPr lang="en-US" sz="2400" dirty="0">
                <a:latin typeface="interbold"/>
                <a:cs typeface="Times New Roman" pitchFamily="18" charset="0"/>
              </a:rPr>
              <a:t>=float, order='C</a:t>
            </a:r>
            <a:r>
              <a:rPr lang="en-US" sz="2400" dirty="0">
                <a:latin typeface="interbold"/>
                <a:cs typeface="Times New Roman" pitchFamily="18" charset="0"/>
              </a:rPr>
              <a:t>')</a:t>
            </a:r>
          </a:p>
          <a:p>
            <a:pPr marL="0" indent="0">
              <a:buNone/>
            </a:pPr>
            <a:r>
              <a:rPr lang="en-US" sz="2400" dirty="0">
                <a:latin typeface="interbold"/>
                <a:cs typeface="Times New Roman" pitchFamily="18" charset="0"/>
              </a:rPr>
              <a:t>Where,</a:t>
            </a:r>
          </a:p>
          <a:p>
            <a:pPr marL="0" indent="0">
              <a:buNone/>
            </a:pPr>
            <a:r>
              <a:rPr lang="en-US" sz="2400" dirty="0">
                <a:latin typeface="interbold"/>
                <a:cs typeface="Times New Roman" pitchFamily="18" charset="0"/>
              </a:rPr>
              <a:t>shape – shape of new array. It can be an </a:t>
            </a:r>
            <a:r>
              <a:rPr lang="en-US" sz="2400" dirty="0" err="1">
                <a:latin typeface="interbold"/>
                <a:cs typeface="Times New Roman" pitchFamily="18" charset="0"/>
              </a:rPr>
              <a:t>int</a:t>
            </a:r>
            <a:r>
              <a:rPr lang="en-US" sz="2400" dirty="0">
                <a:latin typeface="interbold"/>
                <a:cs typeface="Times New Roman" pitchFamily="18" charset="0"/>
              </a:rPr>
              <a:t> which will represent number of elements or can be tuple of int. ex:- 5, (5, ) (3, 1)</a:t>
            </a:r>
            <a:endParaRPr lang="en-IN" sz="2400" dirty="0">
              <a:latin typeface="interbold"/>
              <a:cs typeface="Times New Roman" pitchFamily="18" charset="0"/>
            </a:endParaRPr>
          </a:p>
          <a:p>
            <a:pPr marL="0" indent="0">
              <a:buNone/>
            </a:pPr>
            <a:r>
              <a:rPr lang="en-US" sz="2400" dirty="0" err="1">
                <a:latin typeface="interbold"/>
                <a:cs typeface="Times New Roman" pitchFamily="18" charset="0"/>
              </a:rPr>
              <a:t>dtype</a:t>
            </a:r>
            <a:r>
              <a:rPr lang="en-US" sz="2400" dirty="0">
                <a:latin typeface="interbold"/>
                <a:cs typeface="Times New Roman" pitchFamily="18" charset="0"/>
              </a:rPr>
              <a:t> – The desired data-type for the array.</a:t>
            </a:r>
          </a:p>
          <a:p>
            <a:pPr marL="0" indent="0">
              <a:buNone/>
            </a:pPr>
            <a:r>
              <a:rPr lang="en-US" sz="2400" dirty="0">
                <a:latin typeface="interbold"/>
                <a:cs typeface="Times New Roman" pitchFamily="18" charset="0"/>
              </a:rPr>
              <a:t>Order  - Whether to store multi-dimensional data in row-major (C-style) or column-major (Fortran-style) order in memory</a:t>
            </a:r>
            <a:r>
              <a:rPr lang="en-US" sz="2400" dirty="0">
                <a:latin typeface="interbold"/>
                <a:cs typeface="Times New Roman" pitchFamily="18" charset="0"/>
              </a:rPr>
              <a:t>. It can be C or F.</a:t>
            </a:r>
          </a:p>
        </p:txBody>
      </p:sp>
    </p:spTree>
    <p:extLst>
      <p:ext uri="{BB962C8B-B14F-4D97-AF65-F5344CB8AC3E}">
        <p14:creationId xmlns:p14="http://schemas.microsoft.com/office/powerpoint/2010/main" val="25359928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400" dirty="0">
                <a:solidFill>
                  <a:schemeClr val="tx1">
                    <a:lumMod val="75000"/>
                    <a:lumOff val="25000"/>
                  </a:schemeClr>
                </a:solidFill>
                <a:latin typeface="interbold"/>
                <a:cs typeface="Times New Roman" pitchFamily="18" charset="0"/>
              </a:rPr>
              <a:t>copy ( ) Method</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2400" dirty="0">
                <a:solidFill>
                  <a:schemeClr val="tx1">
                    <a:lumMod val="75000"/>
                    <a:lumOff val="25000"/>
                  </a:schemeClr>
                </a:solidFill>
                <a:latin typeface="inter-bold"/>
                <a:cs typeface="Times New Roman" pitchFamily="18" charset="0"/>
              </a:rPr>
              <a:t>copy ( ) – This method is used to create a copy of an existing array. </a:t>
            </a:r>
            <a:r>
              <a:rPr lang="en-US" sz="2400" dirty="0">
                <a:solidFill>
                  <a:schemeClr val="tx1">
                    <a:lumMod val="75000"/>
                    <a:lumOff val="25000"/>
                  </a:schemeClr>
                </a:solidFill>
                <a:latin typeface="inter-bold"/>
                <a:cs typeface="Times New Roman" pitchFamily="18" charset="0"/>
              </a:rPr>
              <a:t>If the new array get modified, the existing </a:t>
            </a:r>
            <a:r>
              <a:rPr lang="en-US" sz="2400" dirty="0">
                <a:solidFill>
                  <a:schemeClr val="tx1">
                    <a:lumMod val="75000"/>
                    <a:lumOff val="25000"/>
                  </a:schemeClr>
                </a:solidFill>
                <a:latin typeface="inter-bold"/>
                <a:cs typeface="Times New Roman" pitchFamily="18" charset="0"/>
              </a:rPr>
              <a:t>array will not be affected or vice versa. Both the arrays are independent.</a:t>
            </a:r>
            <a:endParaRPr lang="en-US" sz="2400" dirty="0">
              <a:solidFill>
                <a:schemeClr val="tx1">
                  <a:lumMod val="75000"/>
                  <a:lumOff val="25000"/>
                </a:schemeClr>
              </a:solidFill>
              <a:latin typeface="inter-bold"/>
              <a:cs typeface="Times New Roman" pitchFamily="18" charset="0"/>
            </a:endParaRPr>
          </a:p>
          <a:p>
            <a:pPr marL="0" indent="0">
              <a:buNone/>
            </a:pPr>
            <a:r>
              <a:rPr lang="en-US" sz="2400" dirty="0">
                <a:solidFill>
                  <a:schemeClr val="tx1">
                    <a:lumMod val="75000"/>
                    <a:lumOff val="25000"/>
                  </a:schemeClr>
                </a:solidFill>
                <a:latin typeface="inter-bold"/>
                <a:cs typeface="Times New Roman" pitchFamily="18" charset="0"/>
              </a:rPr>
              <a:t>Ex:-</a:t>
            </a:r>
          </a:p>
          <a:p>
            <a:pPr marL="0" indent="0">
              <a:buNone/>
            </a:pPr>
            <a:r>
              <a:rPr lang="en-US" sz="2400" dirty="0">
                <a:solidFill>
                  <a:schemeClr val="tx1">
                    <a:lumMod val="75000"/>
                    <a:lumOff val="25000"/>
                  </a:schemeClr>
                </a:solidFill>
                <a:latin typeface="inter-bold"/>
                <a:cs typeface="Times New Roman" pitchFamily="18" charset="0"/>
              </a:rPr>
              <a:t>a = array([10, 20, 30, 40, 50])</a:t>
            </a:r>
          </a:p>
          <a:p>
            <a:pPr marL="0" indent="0">
              <a:buNone/>
            </a:pPr>
            <a:r>
              <a:rPr lang="en-US" sz="2400" dirty="0">
                <a:solidFill>
                  <a:schemeClr val="tx1">
                    <a:lumMod val="75000"/>
                    <a:lumOff val="25000"/>
                  </a:schemeClr>
                </a:solidFill>
                <a:latin typeface="inter-bold"/>
                <a:cs typeface="Times New Roman" pitchFamily="18" charset="0"/>
              </a:rPr>
              <a:t>b = copy(a)</a:t>
            </a:r>
            <a:endParaRPr lang="en-IN" sz="2400" dirty="0">
              <a:solidFill>
                <a:schemeClr val="tx1">
                  <a:lumMod val="75000"/>
                  <a:lumOff val="25000"/>
                </a:schemeClr>
              </a:solidFill>
              <a:latin typeface="inter-bold"/>
              <a:cs typeface="Times New Roman" pitchFamily="18" charset="0"/>
            </a:endParaRPr>
          </a:p>
        </p:txBody>
      </p:sp>
    </p:spTree>
    <p:extLst>
      <p:ext uri="{BB962C8B-B14F-4D97-AF65-F5344CB8AC3E}">
        <p14:creationId xmlns:p14="http://schemas.microsoft.com/office/powerpoint/2010/main" val="1371623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400" dirty="0">
                <a:solidFill>
                  <a:schemeClr val="tx1">
                    <a:lumMod val="75000"/>
                    <a:lumOff val="25000"/>
                  </a:schemeClr>
                </a:solidFill>
                <a:latin typeface="inter-bold"/>
                <a:cs typeface="Times New Roman" pitchFamily="18" charset="0"/>
              </a:rPr>
              <a:t>Multi-Dimensional Array</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193800"/>
            <a:ext cx="10972800" cy="4525963"/>
          </a:xfrm>
        </p:spPr>
        <p:txBody>
          <a:bodyPr>
            <a:normAutofit/>
          </a:bodyPr>
          <a:lstStyle/>
          <a:p>
            <a:pPr marL="0" indent="0" algn="ctr">
              <a:buNone/>
            </a:pPr>
            <a:r>
              <a:rPr lang="en-US" sz="2667" dirty="0">
                <a:latin typeface="Times New Roman" pitchFamily="18" charset="0"/>
                <a:cs typeface="Times New Roman" pitchFamily="18" charset="0"/>
              </a:rPr>
              <a:t>The 2D arrays, 3D arrays, </a:t>
            </a:r>
            <a:r>
              <a:rPr lang="en-US" sz="2667" dirty="0" err="1">
                <a:latin typeface="Times New Roman" pitchFamily="18" charset="0"/>
                <a:cs typeface="Times New Roman" pitchFamily="18" charset="0"/>
              </a:rPr>
              <a:t>etc</a:t>
            </a:r>
            <a:r>
              <a:rPr lang="en-US" sz="2667" dirty="0">
                <a:latin typeface="Times New Roman" pitchFamily="18" charset="0"/>
                <a:cs typeface="Times New Roman" pitchFamily="18" charset="0"/>
              </a:rPr>
              <a:t> are called Multi-dimensional Arrays. </a:t>
            </a:r>
          </a:p>
          <a:p>
            <a:pPr marL="0" indent="0">
              <a:buNone/>
            </a:pPr>
            <a:endParaRPr lang="en-IN" sz="2667" dirty="0">
              <a:latin typeface="Times New Roman" pitchFamily="18" charset="0"/>
              <a:cs typeface="Times New Roman" pitchFamily="18" charset="0"/>
            </a:endParaRPr>
          </a:p>
        </p:txBody>
      </p:sp>
    </p:spTree>
    <p:extLst>
      <p:ext uri="{BB962C8B-B14F-4D97-AF65-F5344CB8AC3E}">
        <p14:creationId xmlns:p14="http://schemas.microsoft.com/office/powerpoint/2010/main" val="1244168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pPr algn="ctr"/>
            <a:r>
              <a:rPr lang="en-US" sz="5400" dirty="0">
                <a:solidFill>
                  <a:schemeClr val="tx1">
                    <a:lumMod val="75000"/>
                    <a:lumOff val="25000"/>
                  </a:schemeClr>
                </a:solidFill>
                <a:latin typeface="inter-bold"/>
                <a:cs typeface="Times New Roman" pitchFamily="18" charset="0"/>
              </a:rPr>
              <a:t>Two Dimensional Array</a:t>
            </a:r>
          </a:p>
        </p:txBody>
      </p:sp>
      <p:sp>
        <p:nvSpPr>
          <p:cNvPr id="3" name="Content Placeholder 2"/>
          <p:cNvSpPr>
            <a:spLocks noGrp="1"/>
          </p:cNvSpPr>
          <p:nvPr>
            <p:ph idx="1"/>
          </p:nvPr>
        </p:nvSpPr>
        <p:spPr>
          <a:xfrm>
            <a:off x="609600" y="1193800"/>
            <a:ext cx="10972800" cy="5181600"/>
          </a:xfrm>
        </p:spPr>
        <p:txBody>
          <a:bodyPr>
            <a:normAutofit/>
          </a:bodyPr>
          <a:lstStyle/>
          <a:p>
            <a:pPr marL="0" indent="0">
              <a:buNone/>
            </a:pPr>
            <a:r>
              <a:rPr lang="en-US" sz="2400" dirty="0">
                <a:solidFill>
                  <a:schemeClr val="tx1">
                    <a:lumMod val="75000"/>
                    <a:lumOff val="25000"/>
                  </a:schemeClr>
                </a:solidFill>
                <a:latin typeface="interbold"/>
                <a:cs typeface="Times New Roman" pitchFamily="18" charset="0"/>
              </a:rPr>
              <a:t>If an array contains more than 1 row and 1 column that is known as Two Dimensional Array. It </a:t>
            </a:r>
            <a:r>
              <a:rPr lang="en-US" sz="2400" dirty="0">
                <a:solidFill>
                  <a:schemeClr val="tx1">
                    <a:lumMod val="75000"/>
                    <a:lumOff val="25000"/>
                  </a:schemeClr>
                </a:solidFill>
                <a:latin typeface="interbold"/>
                <a:cs typeface="Times New Roman" pitchFamily="18" charset="0"/>
              </a:rPr>
              <a:t>is also known as array of </a:t>
            </a:r>
            <a:r>
              <a:rPr lang="en-US" sz="2400" dirty="0">
                <a:solidFill>
                  <a:schemeClr val="tx1">
                    <a:lumMod val="75000"/>
                    <a:lumOff val="25000"/>
                  </a:schemeClr>
                </a:solidFill>
                <a:latin typeface="interbold"/>
                <a:cs typeface="Times New Roman" pitchFamily="18" charset="0"/>
              </a:rPr>
              <a:t>arrays.</a:t>
            </a:r>
          </a:p>
          <a:p>
            <a:pPr marL="0" indent="0">
              <a:buNone/>
            </a:pPr>
            <a:r>
              <a:rPr lang="en-US" sz="2400" dirty="0">
                <a:solidFill>
                  <a:schemeClr val="tx1">
                    <a:lumMod val="75000"/>
                    <a:lumOff val="25000"/>
                  </a:schemeClr>
                </a:solidFill>
                <a:latin typeface="interbold"/>
                <a:cs typeface="Times New Roman" pitchFamily="18" charset="0"/>
              </a:rPr>
              <a:t>Ex:- </a:t>
            </a:r>
          </a:p>
          <a:p>
            <a:pPr marL="0" indent="0">
              <a:buNone/>
            </a:pPr>
            <a:r>
              <a:rPr lang="en-US" sz="2400" dirty="0">
                <a:solidFill>
                  <a:schemeClr val="tx1">
                    <a:lumMod val="75000"/>
                    <a:lumOff val="25000"/>
                  </a:schemeClr>
                </a:solidFill>
                <a:latin typeface="interbold"/>
                <a:cs typeface="Times New Roman" pitchFamily="18" charset="0"/>
              </a:rPr>
              <a:t>a = array([   [10, 20, 30, 40],</a:t>
            </a:r>
          </a:p>
          <a:p>
            <a:pPr marL="0" indent="0">
              <a:buNone/>
            </a:pP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     [50, 60, 70, 80]     ])</a:t>
            </a:r>
          </a:p>
          <a:p>
            <a:pPr marL="0" indent="0">
              <a:buNone/>
            </a:pPr>
            <a:r>
              <a:rPr lang="en-US" sz="2400" dirty="0">
                <a:solidFill>
                  <a:schemeClr val="tx1">
                    <a:lumMod val="75000"/>
                    <a:lumOff val="25000"/>
                  </a:schemeClr>
                </a:solidFill>
                <a:latin typeface="interbold"/>
                <a:cs typeface="Times New Roman" pitchFamily="18" charset="0"/>
              </a:rPr>
              <a:t>Similarly we can create 3D array.</a:t>
            </a:r>
          </a:p>
          <a:p>
            <a:pPr marL="0" indent="0">
              <a:buNone/>
            </a:pPr>
            <a:r>
              <a:rPr lang="en-US" sz="2400" dirty="0">
                <a:solidFill>
                  <a:schemeClr val="tx1">
                    <a:lumMod val="75000"/>
                    <a:lumOff val="25000"/>
                  </a:schemeClr>
                </a:solidFill>
                <a:latin typeface="interbold"/>
                <a:cs typeface="Times New Roman" pitchFamily="18" charset="0"/>
              </a:rPr>
              <a:t>Ex:- </a:t>
            </a:r>
          </a:p>
          <a:p>
            <a:pPr marL="0" indent="0">
              <a:buNone/>
            </a:pPr>
            <a:r>
              <a:rPr lang="en-US" sz="2400" dirty="0">
                <a:solidFill>
                  <a:schemeClr val="tx1">
                    <a:lumMod val="75000"/>
                    <a:lumOff val="25000"/>
                  </a:schemeClr>
                </a:solidFill>
                <a:latin typeface="interbold"/>
                <a:cs typeface="Times New Roman" pitchFamily="18" charset="0"/>
              </a:rPr>
              <a:t>a = array ([  [  [2, 5, 8], [6, 4, 3]   ],   </a:t>
            </a:r>
          </a:p>
          <a:p>
            <a:pPr marL="0" indent="0">
              <a:buNone/>
            </a:pPr>
            <a:r>
              <a:rPr lang="en-US" sz="2400" dirty="0">
                <a:solidFill>
                  <a:schemeClr val="tx1">
                    <a:lumMod val="75000"/>
                    <a:lumOff val="25000"/>
                  </a:schemeClr>
                </a:solidFill>
                <a:latin typeface="interbold"/>
                <a:cs typeface="Times New Roman" pitchFamily="18" charset="0"/>
              </a:rPr>
              <a:t>	      [  [3, 7, 9], [5, 4, 9]  ]	])</a:t>
            </a:r>
            <a:endParaRPr lang="en-US" sz="2400" dirty="0">
              <a:solidFill>
                <a:schemeClr val="tx1">
                  <a:lumMod val="75000"/>
                  <a:lumOff val="25000"/>
                </a:schemeClr>
              </a:solidFill>
              <a:latin typeface="interbold"/>
              <a:cs typeface="Times New Roman" pitchFamily="18" charset="0"/>
            </a:endParaRPr>
          </a:p>
        </p:txBody>
      </p:sp>
    </p:spTree>
    <p:extLst>
      <p:ext uri="{BB962C8B-B14F-4D97-AF65-F5344CB8AC3E}">
        <p14:creationId xmlns:p14="http://schemas.microsoft.com/office/powerpoint/2010/main" val="35410299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400" dirty="0">
                <a:solidFill>
                  <a:schemeClr val="tx1">
                    <a:lumMod val="75000"/>
                    <a:lumOff val="25000"/>
                  </a:schemeClr>
                </a:solidFill>
                <a:latin typeface="inter-bold"/>
                <a:cs typeface="Times New Roman" pitchFamily="18" charset="0"/>
              </a:rPr>
              <a:t>Way of creating Multi-D Array</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193800"/>
            <a:ext cx="10972800" cy="4525963"/>
          </a:xfrm>
        </p:spPr>
        <p:txBody>
          <a:bodyPr>
            <a:normAutofit/>
          </a:bodyPr>
          <a:lstStyle/>
          <a:p>
            <a:r>
              <a:rPr lang="en-US" sz="2400" dirty="0">
                <a:solidFill>
                  <a:schemeClr val="tx1">
                    <a:lumMod val="75000"/>
                    <a:lumOff val="25000"/>
                  </a:schemeClr>
                </a:solidFill>
                <a:latin typeface="interbold"/>
                <a:cs typeface="Times New Roman" pitchFamily="18" charset="0"/>
              </a:rPr>
              <a:t>array ( ) Function</a:t>
            </a:r>
          </a:p>
          <a:p>
            <a:r>
              <a:rPr lang="en-US" sz="2400" dirty="0">
                <a:solidFill>
                  <a:schemeClr val="tx1">
                    <a:lumMod val="75000"/>
                    <a:lumOff val="25000"/>
                  </a:schemeClr>
                </a:solidFill>
                <a:latin typeface="interbold"/>
                <a:cs typeface="Times New Roman" pitchFamily="18" charset="0"/>
              </a:rPr>
              <a:t>zeros ( ) Function</a:t>
            </a:r>
          </a:p>
          <a:p>
            <a:r>
              <a:rPr lang="en-US" sz="2400" dirty="0">
                <a:solidFill>
                  <a:schemeClr val="tx1">
                    <a:lumMod val="75000"/>
                    <a:lumOff val="25000"/>
                  </a:schemeClr>
                </a:solidFill>
                <a:latin typeface="interbold"/>
                <a:cs typeface="Times New Roman" pitchFamily="18" charset="0"/>
              </a:rPr>
              <a:t>ones ( ) Function</a:t>
            </a:r>
          </a:p>
          <a:p>
            <a:r>
              <a:rPr lang="en-US" sz="2400" dirty="0">
                <a:solidFill>
                  <a:schemeClr val="tx1">
                    <a:lumMod val="75000"/>
                    <a:lumOff val="25000"/>
                  </a:schemeClr>
                </a:solidFill>
                <a:latin typeface="interbold"/>
                <a:cs typeface="Times New Roman" pitchFamily="18" charset="0"/>
              </a:rPr>
              <a:t>reshape ( ) Function</a:t>
            </a:r>
          </a:p>
          <a:p>
            <a:pPr marL="0" indent="0">
              <a:buNone/>
            </a:pPr>
            <a:endParaRPr lang="en-IN" sz="2667" dirty="0">
              <a:latin typeface="Times New Roman" pitchFamily="18" charset="0"/>
              <a:cs typeface="Times New Roman" pitchFamily="18" charset="0"/>
            </a:endParaRPr>
          </a:p>
        </p:txBody>
      </p:sp>
    </p:spTree>
    <p:extLst>
      <p:ext uri="{BB962C8B-B14F-4D97-AF65-F5344CB8AC3E}">
        <p14:creationId xmlns:p14="http://schemas.microsoft.com/office/powerpoint/2010/main" val="31443422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pPr algn="ctr"/>
            <a:r>
              <a:rPr lang="en-IN" sz="5400" dirty="0">
                <a:solidFill>
                  <a:schemeClr val="tx1">
                    <a:lumMod val="75000"/>
                    <a:lumOff val="25000"/>
                  </a:schemeClr>
                </a:solidFill>
                <a:latin typeface="inter-bold"/>
                <a:cs typeface="Times New Roman" pitchFamily="18" charset="0"/>
              </a:rPr>
              <a:t>array ( ) Function</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193800"/>
            <a:ext cx="10972800" cy="5283200"/>
          </a:xfrm>
        </p:spPr>
        <p:txBody>
          <a:bodyPr>
            <a:normAutofit/>
          </a:bodyPr>
          <a:lstStyle/>
          <a:p>
            <a:pPr marL="0" indent="0">
              <a:buNone/>
            </a:pPr>
            <a:r>
              <a:rPr lang="en-US" sz="2400" dirty="0">
                <a:latin typeface="interbold"/>
                <a:cs typeface="Times New Roman" pitchFamily="18" charset="0"/>
              </a:rPr>
              <a:t>array ( ) Function of </a:t>
            </a:r>
            <a:r>
              <a:rPr lang="en-US" sz="2400" dirty="0" err="1">
                <a:latin typeface="interbold"/>
                <a:cs typeface="Times New Roman" pitchFamily="18" charset="0"/>
              </a:rPr>
              <a:t>numpy</a:t>
            </a:r>
            <a:r>
              <a:rPr lang="en-US" sz="2400" dirty="0">
                <a:latin typeface="interbold"/>
                <a:cs typeface="Times New Roman" pitchFamily="18" charset="0"/>
              </a:rPr>
              <a:t> is used to create a multi dimensional array. </a:t>
            </a:r>
          </a:p>
          <a:p>
            <a:pPr marL="0" indent="0">
              <a:buNone/>
            </a:pPr>
            <a:r>
              <a:rPr lang="en-US" sz="2400" dirty="0">
                <a:latin typeface="interbold"/>
                <a:cs typeface="Times New Roman" pitchFamily="18" charset="0"/>
              </a:rPr>
              <a:t>Syntax:- </a:t>
            </a:r>
          </a:p>
          <a:p>
            <a:pPr marL="0" indent="0">
              <a:buNone/>
            </a:pPr>
            <a:r>
              <a:rPr lang="en-IN" sz="2400" dirty="0" err="1">
                <a:latin typeface="interbold"/>
                <a:cs typeface="Times New Roman" pitchFamily="18" charset="0"/>
              </a:rPr>
              <a:t>numpy.array</a:t>
            </a:r>
            <a:r>
              <a:rPr lang="en-IN" sz="2400" dirty="0">
                <a:latin typeface="interbold"/>
                <a:cs typeface="Times New Roman" pitchFamily="18" charset="0"/>
              </a:rPr>
              <a:t>(object, </a:t>
            </a:r>
            <a:r>
              <a:rPr lang="en-IN" sz="2400" dirty="0" err="1">
                <a:latin typeface="interbold"/>
                <a:cs typeface="Times New Roman" pitchFamily="18" charset="0"/>
              </a:rPr>
              <a:t>dtype</a:t>
            </a:r>
            <a:r>
              <a:rPr lang="en-IN" sz="2400" dirty="0">
                <a:latin typeface="interbold"/>
                <a:cs typeface="Times New Roman" pitchFamily="18" charset="0"/>
              </a:rPr>
              <a:t>=None, copy=True, order='K', </a:t>
            </a:r>
            <a:r>
              <a:rPr lang="en-IN" sz="2400" dirty="0" err="1">
                <a:latin typeface="interbold"/>
                <a:cs typeface="Times New Roman" pitchFamily="18" charset="0"/>
              </a:rPr>
              <a:t>subok</a:t>
            </a:r>
            <a:r>
              <a:rPr lang="en-IN" sz="2400" dirty="0">
                <a:latin typeface="interbold"/>
                <a:cs typeface="Times New Roman" pitchFamily="18" charset="0"/>
              </a:rPr>
              <a:t>=False, </a:t>
            </a:r>
            <a:r>
              <a:rPr lang="en-IN" sz="2400" dirty="0" err="1">
                <a:latin typeface="interbold"/>
                <a:cs typeface="Times New Roman" pitchFamily="18" charset="0"/>
              </a:rPr>
              <a:t>ndmin</a:t>
            </a:r>
            <a:r>
              <a:rPr lang="en-IN" sz="2400" dirty="0">
                <a:latin typeface="interbold"/>
                <a:cs typeface="Times New Roman" pitchFamily="18" charset="0"/>
              </a:rPr>
              <a:t>=0</a:t>
            </a:r>
            <a:r>
              <a:rPr lang="en-IN" sz="2400" dirty="0">
                <a:latin typeface="interbold"/>
                <a:cs typeface="Times New Roman" pitchFamily="18" charset="0"/>
              </a:rPr>
              <a:t>)</a:t>
            </a:r>
          </a:p>
          <a:p>
            <a:pPr marL="0" indent="0">
              <a:buNone/>
            </a:pPr>
            <a:endParaRPr lang="en-IN" sz="2400" dirty="0">
              <a:latin typeface="Times New Roman" pitchFamily="18" charset="0"/>
              <a:cs typeface="Times New Roman" pitchFamily="18" charset="0"/>
            </a:endParaRPr>
          </a:p>
          <a:p>
            <a:pPr marL="0" indent="0">
              <a:buNone/>
            </a:pPr>
            <a:r>
              <a:rPr lang="en-IN" sz="2400" dirty="0">
                <a:solidFill>
                  <a:schemeClr val="tx2">
                    <a:lumMod val="75000"/>
                  </a:schemeClr>
                </a:solidFill>
                <a:hlinkClick r:id="rId2"/>
              </a:rPr>
              <a:t>https://www.numpy.org/devdocs/reference/generated/numpy.array.html</a:t>
            </a:r>
            <a:endParaRPr lang="en-US" sz="2400" dirty="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4574898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Autofit/>
          </a:bodyPr>
          <a:lstStyle/>
          <a:p>
            <a:pPr algn="ctr"/>
            <a:r>
              <a:rPr lang="en-IN" sz="5400" dirty="0">
                <a:solidFill>
                  <a:schemeClr val="tx1">
                    <a:lumMod val="75000"/>
                    <a:lumOff val="25000"/>
                  </a:schemeClr>
                </a:solidFill>
                <a:latin typeface="interbold"/>
                <a:cs typeface="Times New Roman" pitchFamily="18" charset="0"/>
              </a:rPr>
              <a:t>Creating 2D Array using array ( ) Function</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679510"/>
            <a:ext cx="10972800" cy="4797490"/>
          </a:xfrm>
        </p:spPr>
        <p:txBody>
          <a:bodyPr>
            <a:normAutofit lnSpcReduction="10000"/>
          </a:bodyPr>
          <a:lstStyle/>
          <a:p>
            <a:pPr marL="0" indent="0">
              <a:buNone/>
            </a:pPr>
            <a:r>
              <a:rPr lang="en-US" sz="2400" dirty="0">
                <a:latin typeface="Times New Roman" pitchFamily="18" charset="0"/>
                <a:cs typeface="Times New Roman" pitchFamily="18" charset="0"/>
              </a:rPr>
              <a:t>Syntax:- </a:t>
            </a:r>
          </a:p>
          <a:p>
            <a:pPr marL="0" indent="0">
              <a:buNone/>
            </a:pPr>
            <a:r>
              <a:rPr lang="en-US" sz="2400" dirty="0">
                <a:latin typeface="Times New Roman" pitchFamily="18" charset="0"/>
                <a:cs typeface="Times New Roman" pitchFamily="18" charset="0"/>
              </a:rPr>
              <a:t>i</a:t>
            </a:r>
            <a:r>
              <a:rPr lang="en-US" sz="2400" dirty="0">
                <a:latin typeface="Times New Roman" pitchFamily="18" charset="0"/>
                <a:cs typeface="Times New Roman" pitchFamily="18" charset="0"/>
              </a:rPr>
              <a:t>mport </a:t>
            </a:r>
            <a:r>
              <a:rPr lang="en-US" sz="2400" dirty="0" err="1">
                <a:latin typeface="Times New Roman" pitchFamily="18" charset="0"/>
                <a:cs typeface="Times New Roman" pitchFamily="18" charset="0"/>
              </a:rPr>
              <a:t>numpy</a:t>
            </a:r>
            <a:endParaRPr lang="en-US" sz="2400" dirty="0">
              <a:latin typeface="Times New Roman" pitchFamily="18" charset="0"/>
              <a:cs typeface="Times New Roman" pitchFamily="18" charset="0"/>
            </a:endParaRPr>
          </a:p>
          <a:p>
            <a:pPr marL="0" indent="0">
              <a:buNone/>
            </a:pPr>
            <a:r>
              <a:rPr lang="en-US" sz="2400" dirty="0" err="1">
                <a:latin typeface="Times New Roman" pitchFamily="18" charset="0"/>
                <a:cs typeface="Times New Roman" pitchFamily="18" charset="0"/>
              </a:rPr>
              <a:t>array_name</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numpy.array</a:t>
            </a:r>
            <a:r>
              <a:rPr lang="en-US" sz="2400" dirty="0">
                <a:latin typeface="Times New Roman" pitchFamily="18" charset="0"/>
                <a:cs typeface="Times New Roman" pitchFamily="18" charset="0"/>
              </a:rPr>
              <a:t>([  [elements],  [elements]  ])</a:t>
            </a:r>
          </a:p>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Ex:-</a:t>
            </a:r>
          </a:p>
          <a:p>
            <a:pPr marL="0" indent="0">
              <a:buNone/>
            </a:pPr>
            <a:r>
              <a:rPr lang="en-US" sz="2400" dirty="0">
                <a:latin typeface="Times New Roman" pitchFamily="18" charset="0"/>
                <a:cs typeface="Times New Roman" pitchFamily="18" charset="0"/>
              </a:rPr>
              <a:t>import </a:t>
            </a:r>
            <a:r>
              <a:rPr lang="en-US" sz="2400" dirty="0" err="1">
                <a:latin typeface="Times New Roman" pitchFamily="18" charset="0"/>
                <a:cs typeface="Times New Roman" pitchFamily="18" charset="0"/>
              </a:rPr>
              <a:t>numpy</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a = </a:t>
            </a:r>
            <a:r>
              <a:rPr lang="en-US" sz="2400" dirty="0" err="1">
                <a:latin typeface="Times New Roman" pitchFamily="18" charset="0"/>
                <a:cs typeface="Times New Roman" pitchFamily="18" charset="0"/>
              </a:rPr>
              <a:t>numpy.array</a:t>
            </a:r>
            <a:r>
              <a:rPr lang="en-US" sz="2400" dirty="0">
                <a:latin typeface="Times New Roman" pitchFamily="18" charset="0"/>
                <a:cs typeface="Times New Roman" pitchFamily="18" charset="0"/>
              </a:rPr>
              <a:t>(</a:t>
            </a:r>
            <a:r>
              <a:rPr lang="en-US" sz="2400" dirty="0">
                <a:solidFill>
                  <a:srgbClr val="FF0000"/>
                </a:solidFill>
                <a:latin typeface="Times New Roman" pitchFamily="18" charset="0"/>
                <a:cs typeface="Times New Roman" pitchFamily="18" charset="0"/>
              </a:rPr>
              <a:t>[</a:t>
            </a:r>
            <a:r>
              <a:rPr lang="en-US" sz="2400" dirty="0">
                <a:latin typeface="Times New Roman" pitchFamily="18" charset="0"/>
                <a:cs typeface="Times New Roman" pitchFamily="18" charset="0"/>
              </a:rPr>
              <a:t>   [10, 20, 30, 40</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rPr>
              <a:t>50, 60, 70, 80]     </a:t>
            </a:r>
            <a:r>
              <a:rPr lang="en-US" sz="2400" dirty="0">
                <a:solidFill>
                  <a:srgbClr val="FF0000"/>
                </a:solidFill>
                <a:latin typeface="Times New Roman" pitchFamily="18" charset="0"/>
                <a:cs typeface="Times New Roman" pitchFamily="18" charset="0"/>
              </a:rPr>
              <a:t>]</a:t>
            </a:r>
            <a:r>
              <a:rPr lang="en-US" sz="2400" dirty="0">
                <a:latin typeface="Times New Roman" pitchFamily="18" charset="0"/>
                <a:cs typeface="Times New Roman" pitchFamily="18" charset="0"/>
              </a:rPr>
              <a:t>)</a:t>
            </a:r>
          </a:p>
          <a:p>
            <a:pPr marL="0" indent="0">
              <a:buNone/>
            </a:pPr>
            <a:r>
              <a:rPr lang="en-US" sz="2400" dirty="0">
                <a:latin typeface="Times New Roman" pitchFamily="18" charset="0"/>
                <a:cs typeface="Times New Roman" pitchFamily="18" charset="0"/>
              </a:rPr>
              <a:t>a = </a:t>
            </a:r>
            <a:r>
              <a:rPr lang="en-US" sz="2400" dirty="0" err="1">
                <a:latin typeface="Times New Roman" pitchFamily="18" charset="0"/>
                <a:cs typeface="Times New Roman" pitchFamily="18" charset="0"/>
              </a:rPr>
              <a:t>numpy.array</a:t>
            </a:r>
            <a:r>
              <a:rPr lang="en-US" sz="2400" dirty="0">
                <a:latin typeface="Times New Roman" pitchFamily="18" charset="0"/>
                <a:cs typeface="Times New Roman" pitchFamily="18" charset="0"/>
              </a:rPr>
              <a:t>(</a:t>
            </a:r>
            <a:r>
              <a:rPr lang="en-US" sz="2400" dirty="0">
                <a:solidFill>
                  <a:srgbClr val="FF0000"/>
                </a:solidFill>
                <a:latin typeface="Times New Roman" pitchFamily="18" charset="0"/>
                <a:cs typeface="Times New Roman" pitchFamily="18" charset="0"/>
              </a:rPr>
              <a:t>[</a:t>
            </a:r>
            <a:r>
              <a:rPr lang="en-US" sz="2400" dirty="0">
                <a:latin typeface="Times New Roman" pitchFamily="18" charset="0"/>
                <a:cs typeface="Times New Roman" pitchFamily="18" charset="0"/>
              </a:rPr>
              <a:t>   [10, 20, 30, 40],</a:t>
            </a:r>
          </a:p>
          <a:p>
            <a:pPr marL="0" indent="0">
              <a:buNone/>
            </a:pP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rPr>
              <a:t>[50, 60, 70, 80]     </a:t>
            </a:r>
            <a:r>
              <a:rPr lang="en-US" sz="2400" dirty="0">
                <a:solidFill>
                  <a:srgbClr val="FF0000"/>
                </a:solidFill>
                <a:latin typeface="Times New Roman" pitchFamily="18" charset="0"/>
                <a:cs typeface="Times New Roman" pitchFamily="18" charset="0"/>
              </a:rPr>
              <a:t>]</a:t>
            </a:r>
            <a:r>
              <a:rPr lang="en-US" sz="2400" dirty="0">
                <a:latin typeface="Times New Roman" pitchFamily="18" charset="0"/>
                <a:cs typeface="Times New Roman" pitchFamily="18" charset="0"/>
              </a:rPr>
              <a:t>)</a:t>
            </a:r>
          </a:p>
          <a:p>
            <a:pPr marL="0" indent="0">
              <a:buNone/>
            </a:pPr>
            <a:r>
              <a:rPr lang="en-US" sz="2400" dirty="0">
                <a:latin typeface="Times New Roman" pitchFamily="18" charset="0"/>
                <a:cs typeface="Times New Roman" pitchFamily="18" charset="0"/>
              </a:rPr>
              <a:t>a = </a:t>
            </a:r>
            <a:r>
              <a:rPr lang="en-US" sz="2400" dirty="0" err="1">
                <a:latin typeface="Times New Roman" pitchFamily="18" charset="0"/>
                <a:cs typeface="Times New Roman" pitchFamily="18" charset="0"/>
              </a:rPr>
              <a:t>numpy.array</a:t>
            </a:r>
            <a:r>
              <a:rPr lang="en-US" sz="2400" dirty="0">
                <a:latin typeface="Times New Roman" pitchFamily="18" charset="0"/>
                <a:cs typeface="Times New Roman" pitchFamily="18" charset="0"/>
              </a:rPr>
              <a:t>(</a:t>
            </a:r>
            <a:r>
              <a:rPr lang="en-US" sz="2400" dirty="0">
                <a:solidFill>
                  <a:srgbClr val="FF0000"/>
                </a:solidFill>
                <a:latin typeface="Times New Roman" pitchFamily="18" charset="0"/>
                <a:cs typeface="Times New Roman" pitchFamily="18" charset="0"/>
              </a:rPr>
              <a:t>[</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rPr>
              <a:t>[‘Rahul’, ‘</a:t>
            </a:r>
            <a:r>
              <a:rPr lang="en-US" sz="2400" dirty="0" err="1">
                <a:latin typeface="Times New Roman" pitchFamily="18" charset="0"/>
                <a:cs typeface="Times New Roman" pitchFamily="18" charset="0"/>
              </a:rPr>
              <a:t>Sonam</a:t>
            </a:r>
            <a:r>
              <a:rPr lang="en-US" sz="2400" dirty="0">
                <a:latin typeface="Times New Roman" pitchFamily="18" charset="0"/>
                <a:cs typeface="Times New Roman" pitchFamily="18" charset="0"/>
              </a:rPr>
              <a:t>’, ‘Raj’],</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rPr>
              <a:t>         [‘Dell’, ‘Asus’, ‘Lenovo’]     </a:t>
            </a:r>
            <a:r>
              <a:rPr lang="en-US" sz="2400" dirty="0">
                <a:solidFill>
                  <a:srgbClr val="FF0000"/>
                </a:solidFill>
                <a:latin typeface="Times New Roman" pitchFamily="18" charset="0"/>
                <a:cs typeface="Times New Roman" pitchFamily="18" charset="0"/>
              </a:rPr>
              <a:t>]</a:t>
            </a:r>
            <a:r>
              <a:rPr lang="en-US" sz="2400" dirty="0">
                <a:latin typeface="Times New Roman" pitchFamily="18" charset="0"/>
                <a:cs typeface="Times New Roman" pitchFamily="18" charset="0"/>
              </a:rPr>
              <a:t>,</a:t>
            </a:r>
            <a:r>
              <a:rPr lang="en-US" sz="2400" dirty="0">
                <a:solidFill>
                  <a:srgbClr val="FF0000"/>
                </a:solidFill>
                <a:latin typeface="Times New Roman" pitchFamily="18" charset="0"/>
                <a:cs typeface="Times New Roman" pitchFamily="18" charset="0"/>
              </a:rPr>
              <a:t> </a:t>
            </a:r>
            <a:r>
              <a:rPr lang="en-US" sz="2400" dirty="0" err="1">
                <a:latin typeface="Times New Roman" pitchFamily="18" charset="0"/>
                <a:cs typeface="Times New Roman" pitchFamily="18" charset="0"/>
              </a:rPr>
              <a:t>dtype</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str</a:t>
            </a:r>
            <a:r>
              <a:rPr lang="en-US"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0" indent="0">
              <a:buNone/>
            </a:pPr>
            <a:endParaRPr lang="en-US" sz="2133" dirty="0">
              <a:latin typeface="Times New Roman" pitchFamily="18" charset="0"/>
              <a:cs typeface="Times New Roman" pitchFamily="18" charset="0"/>
            </a:endParaRPr>
          </a:p>
          <a:p>
            <a:pPr marL="0" indent="0">
              <a:buNone/>
            </a:pPr>
            <a:endParaRPr lang="en-US" sz="2133" dirty="0">
              <a:latin typeface="Times New Roman" pitchFamily="18" charset="0"/>
              <a:cs typeface="Times New Roman" pitchFamily="18" charset="0"/>
            </a:endParaRPr>
          </a:p>
        </p:txBody>
      </p:sp>
      <p:sp>
        <p:nvSpPr>
          <p:cNvPr id="14" name="TextBox 13"/>
          <p:cNvSpPr txBox="1"/>
          <p:nvPr/>
        </p:nvSpPr>
        <p:spPr>
          <a:xfrm>
            <a:off x="3882648" y="1521407"/>
            <a:ext cx="1986441" cy="461665"/>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dirty="0">
                <a:latin typeface="Times New Roman" pitchFamily="18" charset="0"/>
                <a:cs typeface="Times New Roman" pitchFamily="18" charset="0"/>
              </a:rPr>
              <a:t>array Function</a:t>
            </a:r>
            <a:endParaRPr lang="en-IN" sz="2400" dirty="0">
              <a:latin typeface="Times New Roman" pitchFamily="18" charset="0"/>
              <a:cs typeface="Times New Roman" pitchFamily="18" charset="0"/>
            </a:endParaRPr>
          </a:p>
        </p:txBody>
      </p:sp>
      <p:cxnSp>
        <p:nvCxnSpPr>
          <p:cNvPr id="23" name="Straight Arrow Connector 22"/>
          <p:cNvCxnSpPr/>
          <p:nvPr/>
        </p:nvCxnSpPr>
        <p:spPr>
          <a:xfrm flipH="1">
            <a:off x="3181816" y="1983072"/>
            <a:ext cx="812800" cy="523557"/>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4350268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pPr algn="ctr"/>
            <a:r>
              <a:rPr lang="en-IN" sz="5400" dirty="0">
                <a:solidFill>
                  <a:schemeClr val="tx1">
                    <a:lumMod val="75000"/>
                    <a:lumOff val="25000"/>
                  </a:schemeClr>
                </a:solidFill>
                <a:latin typeface="interbold"/>
                <a:cs typeface="Times New Roman" pitchFamily="18" charset="0"/>
              </a:rPr>
              <a:t>Creating and Initializing </a:t>
            </a:r>
            <a:r>
              <a:rPr lang="en-IN" sz="5400" dirty="0">
                <a:solidFill>
                  <a:schemeClr val="tx1">
                    <a:lumMod val="75000"/>
                    <a:lumOff val="25000"/>
                  </a:schemeClr>
                </a:solidFill>
                <a:latin typeface="interbold"/>
                <a:cs typeface="Times New Roman" pitchFamily="18" charset="0"/>
              </a:rPr>
              <a:t>2D Array</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2400" dirty="0">
                <a:solidFill>
                  <a:schemeClr val="tx1">
                    <a:lumMod val="75000"/>
                    <a:lumOff val="25000"/>
                  </a:schemeClr>
                </a:solidFill>
                <a:latin typeface="inter-bold"/>
                <a:cs typeface="Times New Roman" pitchFamily="18" charset="0"/>
              </a:rPr>
              <a:t>Syntax:- </a:t>
            </a:r>
          </a:p>
          <a:p>
            <a:pPr marL="0" indent="0">
              <a:buNone/>
            </a:pPr>
            <a:r>
              <a:rPr lang="en-US" sz="2400" dirty="0">
                <a:solidFill>
                  <a:schemeClr val="tx1">
                    <a:lumMod val="75000"/>
                    <a:lumOff val="25000"/>
                  </a:schemeClr>
                </a:solidFill>
                <a:latin typeface="inter-bold"/>
                <a:cs typeface="Times New Roman" pitchFamily="18" charset="0"/>
              </a:rPr>
              <a:t>from </a:t>
            </a:r>
            <a:r>
              <a:rPr lang="en-US" sz="2400" dirty="0" err="1">
                <a:solidFill>
                  <a:schemeClr val="tx1">
                    <a:lumMod val="75000"/>
                    <a:lumOff val="25000"/>
                  </a:schemeClr>
                </a:solidFill>
                <a:latin typeface="inter-bold"/>
                <a:cs typeface="Times New Roman" pitchFamily="18" charset="0"/>
              </a:rPr>
              <a:t>numpy</a:t>
            </a:r>
            <a:r>
              <a:rPr lang="en-US" sz="2400" dirty="0">
                <a:solidFill>
                  <a:schemeClr val="tx1">
                    <a:lumMod val="75000"/>
                    <a:lumOff val="25000"/>
                  </a:schemeClr>
                </a:solidFill>
                <a:latin typeface="inter-bold"/>
                <a:cs typeface="Times New Roman" pitchFamily="18" charset="0"/>
              </a:rPr>
              <a:t> import *</a:t>
            </a:r>
          </a:p>
          <a:p>
            <a:pPr marL="0" indent="0">
              <a:buNone/>
            </a:pPr>
            <a:r>
              <a:rPr lang="en-US" sz="2400" dirty="0" err="1">
                <a:solidFill>
                  <a:schemeClr val="tx1">
                    <a:lumMod val="75000"/>
                    <a:lumOff val="25000"/>
                  </a:schemeClr>
                </a:solidFill>
                <a:latin typeface="inter-bold"/>
                <a:cs typeface="Times New Roman" pitchFamily="18" charset="0"/>
              </a:rPr>
              <a:t>array_name</a:t>
            </a:r>
            <a:r>
              <a:rPr lang="en-US" sz="2400" dirty="0">
                <a:solidFill>
                  <a:schemeClr val="tx1">
                    <a:lumMod val="75000"/>
                    <a:lumOff val="25000"/>
                  </a:schemeClr>
                </a:solidFill>
                <a:latin typeface="inter-bold"/>
                <a:cs typeface="Times New Roman" pitchFamily="18" charset="0"/>
              </a:rPr>
              <a:t> = array</a:t>
            </a:r>
            <a:r>
              <a:rPr lang="en-US" sz="2400" dirty="0">
                <a:solidFill>
                  <a:schemeClr val="tx1">
                    <a:lumMod val="75000"/>
                    <a:lumOff val="25000"/>
                  </a:schemeClr>
                </a:solidFill>
                <a:latin typeface="inter-bold"/>
                <a:cs typeface="Times New Roman" pitchFamily="18" charset="0"/>
              </a:rPr>
              <a:t>([  [elements],  [elements]  ])</a:t>
            </a:r>
          </a:p>
          <a:p>
            <a:pPr marL="0" indent="0">
              <a:buNone/>
            </a:pPr>
            <a:endParaRPr lang="en-US" sz="2400" dirty="0">
              <a:solidFill>
                <a:schemeClr val="tx1">
                  <a:lumMod val="75000"/>
                  <a:lumOff val="25000"/>
                </a:schemeClr>
              </a:solidFill>
              <a:latin typeface="inter-bold"/>
              <a:cs typeface="Times New Roman" pitchFamily="18" charset="0"/>
            </a:endParaRPr>
          </a:p>
          <a:p>
            <a:pPr marL="0" indent="0">
              <a:buNone/>
            </a:pPr>
            <a:r>
              <a:rPr lang="en-US" sz="2400" dirty="0">
                <a:solidFill>
                  <a:schemeClr val="tx1">
                    <a:lumMod val="75000"/>
                    <a:lumOff val="25000"/>
                  </a:schemeClr>
                </a:solidFill>
                <a:latin typeface="inter-bold"/>
                <a:cs typeface="Times New Roman" pitchFamily="18" charset="0"/>
              </a:rPr>
              <a:t>Ex:- </a:t>
            </a:r>
          </a:p>
          <a:p>
            <a:pPr marL="0" indent="0">
              <a:buNone/>
            </a:pPr>
            <a:r>
              <a:rPr lang="en-US" sz="2400" dirty="0">
                <a:solidFill>
                  <a:schemeClr val="tx1">
                    <a:lumMod val="75000"/>
                    <a:lumOff val="25000"/>
                  </a:schemeClr>
                </a:solidFill>
                <a:latin typeface="inter-bold"/>
                <a:cs typeface="Times New Roman" pitchFamily="18" charset="0"/>
              </a:rPr>
              <a:t>from </a:t>
            </a:r>
            <a:r>
              <a:rPr lang="en-US" sz="2400" dirty="0" err="1">
                <a:solidFill>
                  <a:schemeClr val="tx1">
                    <a:lumMod val="75000"/>
                    <a:lumOff val="25000"/>
                  </a:schemeClr>
                </a:solidFill>
                <a:latin typeface="inter-bold"/>
                <a:cs typeface="Times New Roman" pitchFamily="18" charset="0"/>
              </a:rPr>
              <a:t>numpy</a:t>
            </a:r>
            <a:r>
              <a:rPr lang="en-US" sz="2400" dirty="0">
                <a:solidFill>
                  <a:schemeClr val="tx1">
                    <a:lumMod val="75000"/>
                    <a:lumOff val="25000"/>
                  </a:schemeClr>
                </a:solidFill>
                <a:latin typeface="inter-bold"/>
                <a:cs typeface="Times New Roman" pitchFamily="18" charset="0"/>
              </a:rPr>
              <a:t> import *</a:t>
            </a:r>
          </a:p>
          <a:p>
            <a:pPr marL="0" indent="0">
              <a:buNone/>
            </a:pPr>
            <a:r>
              <a:rPr lang="en-US" sz="2400" dirty="0">
                <a:solidFill>
                  <a:schemeClr val="tx1">
                    <a:lumMod val="75000"/>
                    <a:lumOff val="25000"/>
                  </a:schemeClr>
                </a:solidFill>
                <a:latin typeface="inter-bold"/>
                <a:cs typeface="Times New Roman" pitchFamily="18" charset="0"/>
              </a:rPr>
              <a:t>a = </a:t>
            </a:r>
            <a:r>
              <a:rPr lang="en-US" sz="2400" dirty="0">
                <a:solidFill>
                  <a:schemeClr val="tx1">
                    <a:lumMod val="75000"/>
                    <a:lumOff val="25000"/>
                  </a:schemeClr>
                </a:solidFill>
                <a:latin typeface="inter-bold"/>
                <a:cs typeface="Times New Roman" pitchFamily="18" charset="0"/>
              </a:rPr>
              <a:t>array</a:t>
            </a:r>
            <a:r>
              <a:rPr lang="en-US" sz="2400" dirty="0">
                <a:solidFill>
                  <a:schemeClr val="tx1">
                    <a:lumMod val="75000"/>
                    <a:lumOff val="25000"/>
                  </a:schemeClr>
                </a:solidFill>
                <a:latin typeface="inter-bold"/>
                <a:cs typeface="Times New Roman" pitchFamily="18" charset="0"/>
              </a:rPr>
              <a:t>([   [10, 20, 30, 40],</a:t>
            </a:r>
          </a:p>
          <a:p>
            <a:pPr marL="0" indent="0">
              <a:buNone/>
            </a:pP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[50, 60, 70, 80]   </a:t>
            </a:r>
            <a:r>
              <a:rPr lang="en-US" sz="2400" dirty="0">
                <a:solidFill>
                  <a:schemeClr val="tx1">
                    <a:lumMod val="75000"/>
                    <a:lumOff val="25000"/>
                  </a:schemeClr>
                </a:solidFill>
                <a:latin typeface="inter-bold"/>
                <a:cs typeface="Times New Roman" pitchFamily="18" charset="0"/>
              </a:rPr>
              <a:t>])</a:t>
            </a:r>
            <a:endParaRPr lang="en-US" sz="2400" dirty="0">
              <a:solidFill>
                <a:schemeClr val="tx1">
                  <a:lumMod val="75000"/>
                  <a:lumOff val="25000"/>
                </a:schemeClr>
              </a:solidFill>
              <a:latin typeface="inter-bold"/>
              <a:cs typeface="Times New Roman" pitchFamily="18" charset="0"/>
            </a:endParaRPr>
          </a:p>
        </p:txBody>
      </p:sp>
    </p:spTree>
    <p:extLst>
      <p:ext uri="{BB962C8B-B14F-4D97-AF65-F5344CB8AC3E}">
        <p14:creationId xmlns:p14="http://schemas.microsoft.com/office/powerpoint/2010/main" val="22432807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400" dirty="0">
                <a:solidFill>
                  <a:schemeClr val="tx1">
                    <a:lumMod val="75000"/>
                    <a:lumOff val="25000"/>
                  </a:schemeClr>
                </a:solidFill>
                <a:latin typeface="inter-bold"/>
                <a:cs typeface="Times New Roman" pitchFamily="18" charset="0"/>
              </a:rPr>
              <a:t>index</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193800"/>
            <a:ext cx="10972800" cy="2118043"/>
          </a:xfrm>
        </p:spPr>
        <p:txBody>
          <a:bodyPr>
            <a:normAutofit/>
          </a:bodyPr>
          <a:lstStyle/>
          <a:p>
            <a:pPr marL="0" indent="0">
              <a:buNone/>
            </a:pPr>
            <a:r>
              <a:rPr lang="en-US" sz="2400" dirty="0">
                <a:solidFill>
                  <a:schemeClr val="tx1">
                    <a:lumMod val="75000"/>
                    <a:lumOff val="25000"/>
                  </a:schemeClr>
                </a:solidFill>
                <a:latin typeface="Times New Roman" pitchFamily="18" charset="0"/>
                <a:cs typeface="Times New Roman" pitchFamily="18" charset="0"/>
              </a:rPr>
              <a:t>An index represents the position number of an array’s element.</a:t>
            </a:r>
          </a:p>
          <a:p>
            <a:pPr marL="0" indent="0">
              <a:buNone/>
            </a:pPr>
            <a:r>
              <a:rPr lang="en-US" sz="2400" dirty="0">
                <a:solidFill>
                  <a:schemeClr val="tx1">
                    <a:lumMod val="75000"/>
                    <a:lumOff val="25000"/>
                  </a:schemeClr>
                </a:solidFill>
                <a:latin typeface="Times New Roman" pitchFamily="18" charset="0"/>
                <a:cs typeface="Times New Roman" pitchFamily="18" charset="0"/>
              </a:rPr>
              <a:t>from </a:t>
            </a:r>
            <a:r>
              <a:rPr lang="en-US" sz="2400" dirty="0" err="1">
                <a:solidFill>
                  <a:schemeClr val="tx1">
                    <a:lumMod val="75000"/>
                    <a:lumOff val="25000"/>
                  </a:schemeClr>
                </a:solidFill>
                <a:latin typeface="Times New Roman" pitchFamily="18" charset="0"/>
                <a:cs typeface="Times New Roman" pitchFamily="18" charset="0"/>
              </a:rPr>
              <a:t>numpy</a:t>
            </a:r>
            <a:r>
              <a:rPr lang="en-US" sz="2400" dirty="0">
                <a:solidFill>
                  <a:schemeClr val="tx1">
                    <a:lumMod val="75000"/>
                    <a:lumOff val="25000"/>
                  </a:schemeClr>
                </a:solidFill>
                <a:latin typeface="Times New Roman" pitchFamily="18" charset="0"/>
                <a:cs typeface="Times New Roman" pitchFamily="18" charset="0"/>
              </a:rPr>
              <a:t> import *</a:t>
            </a:r>
          </a:p>
          <a:p>
            <a:pPr marL="0" indent="0">
              <a:buNone/>
            </a:pPr>
            <a:r>
              <a:rPr lang="en-US" sz="2400" dirty="0">
                <a:solidFill>
                  <a:schemeClr val="tx1">
                    <a:lumMod val="75000"/>
                    <a:lumOff val="25000"/>
                  </a:schemeClr>
                </a:solidFill>
                <a:latin typeface="Times New Roman" pitchFamily="18" charset="0"/>
                <a:cs typeface="Times New Roman" pitchFamily="18" charset="0"/>
              </a:rPr>
              <a:t>a = array([   [10, 20, 30, 40],</a:t>
            </a:r>
          </a:p>
          <a:p>
            <a:pPr marL="0" indent="0">
              <a:buNone/>
            </a:pPr>
            <a:r>
              <a:rPr lang="en-US" sz="2400" dirty="0">
                <a:solidFill>
                  <a:schemeClr val="tx1">
                    <a:lumMod val="75000"/>
                    <a:lumOff val="25000"/>
                  </a:schemeClr>
                </a:solidFill>
                <a:latin typeface="Times New Roman" pitchFamily="18" charset="0"/>
                <a:cs typeface="Times New Roman" pitchFamily="18" charset="0"/>
              </a:rPr>
              <a:t>                    [50, 60, 70, 80]   ])</a:t>
            </a:r>
          </a:p>
        </p:txBody>
      </p:sp>
      <p:sp>
        <p:nvSpPr>
          <p:cNvPr id="19" name="TextBox 18"/>
          <p:cNvSpPr txBox="1"/>
          <p:nvPr/>
        </p:nvSpPr>
        <p:spPr>
          <a:xfrm>
            <a:off x="711200" y="3327401"/>
            <a:ext cx="3692036" cy="461665"/>
          </a:xfrm>
          <a:prstGeom prst="rect">
            <a:avLst/>
          </a:prstGeom>
          <a:noFill/>
        </p:spPr>
        <p:txBody>
          <a:bodyPr wrap="none" rtlCol="0">
            <a:spAutoFit/>
          </a:bodyPr>
          <a:lstStyle/>
          <a:p>
            <a:r>
              <a:rPr lang="en-US" sz="2400" dirty="0">
                <a:solidFill>
                  <a:schemeClr val="tx1">
                    <a:lumMod val="75000"/>
                    <a:lumOff val="25000"/>
                  </a:schemeClr>
                </a:solidFill>
                <a:latin typeface="inter-bold"/>
                <a:cs typeface="Times New Roman" pitchFamily="18" charset="0"/>
              </a:rPr>
              <a:t>Index always starts with 0</a:t>
            </a:r>
            <a:endParaRPr lang="en-IN" sz="2400" dirty="0">
              <a:solidFill>
                <a:schemeClr val="tx1">
                  <a:lumMod val="75000"/>
                  <a:lumOff val="25000"/>
                </a:schemeClr>
              </a:solidFill>
              <a:latin typeface="inter-bold"/>
              <a:cs typeface="Times New Roman" pitchFamily="18" charset="0"/>
            </a:endParaRPr>
          </a:p>
        </p:txBody>
      </p:sp>
      <p:sp>
        <p:nvSpPr>
          <p:cNvPr id="37" name="TextBox 36"/>
          <p:cNvSpPr txBox="1"/>
          <p:nvPr/>
        </p:nvSpPr>
        <p:spPr>
          <a:xfrm>
            <a:off x="7630512" y="1803400"/>
            <a:ext cx="4256689"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solidFill>
                  <a:schemeClr val="tx1">
                    <a:lumMod val="75000"/>
                    <a:lumOff val="25000"/>
                  </a:schemeClr>
                </a:solidFill>
                <a:latin typeface="Times New Roman" pitchFamily="18" charset="0"/>
                <a:cs typeface="Times New Roman" pitchFamily="18" charset="0"/>
              </a:rPr>
              <a:t>Python interpreter allocates 8 blocks of memory and stores the elements</a:t>
            </a:r>
            <a:endParaRPr lang="en-IN" sz="2400" dirty="0">
              <a:solidFill>
                <a:schemeClr val="tx1">
                  <a:lumMod val="75000"/>
                  <a:lumOff val="25000"/>
                </a:schemeClr>
              </a:solidFill>
              <a:latin typeface="Times New Roman" pitchFamily="18" charset="0"/>
              <a:cs typeface="Times New Roman" pitchFamily="18" charset="0"/>
            </a:endParaRPr>
          </a:p>
        </p:txBody>
      </p:sp>
      <p:cxnSp>
        <p:nvCxnSpPr>
          <p:cNvPr id="39" name="Straight Arrow Connector 38"/>
          <p:cNvCxnSpPr/>
          <p:nvPr/>
        </p:nvCxnSpPr>
        <p:spPr>
          <a:xfrm flipH="1">
            <a:off x="8031728" y="3003729"/>
            <a:ext cx="636411" cy="66949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3909902554"/>
              </p:ext>
            </p:extLst>
          </p:nvPr>
        </p:nvGraphicFramePr>
        <p:xfrm>
          <a:off x="5181600" y="3698484"/>
          <a:ext cx="6705600" cy="529253"/>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838200">
                  <a:extLst>
                    <a:ext uri="{9D8B030D-6E8A-4147-A177-3AD203B41FA5}">
                      <a16:colId xmlns:a16="http://schemas.microsoft.com/office/drawing/2014/main" val="20007"/>
                    </a:ext>
                  </a:extLst>
                </a:gridCol>
              </a:tblGrid>
              <a:tr h="529253">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10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20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30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40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50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60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70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80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987451861"/>
              </p:ext>
            </p:extLst>
          </p:nvPr>
        </p:nvGraphicFramePr>
        <p:xfrm>
          <a:off x="1625600" y="4343400"/>
          <a:ext cx="2946400" cy="1016000"/>
        </p:xfrm>
        <a:graphic>
          <a:graphicData uri="http://schemas.openxmlformats.org/drawingml/2006/table">
            <a:tbl>
              <a:tblPr firstRow="1" bandRow="1">
                <a:tableStyleId>{5940675A-B579-460E-94D1-54222C63F5DA}</a:tableStyleId>
              </a:tblPr>
              <a:tblGrid>
                <a:gridCol w="736600">
                  <a:extLst>
                    <a:ext uri="{9D8B030D-6E8A-4147-A177-3AD203B41FA5}">
                      <a16:colId xmlns:a16="http://schemas.microsoft.com/office/drawing/2014/main" val="20000"/>
                    </a:ext>
                  </a:extLst>
                </a:gridCol>
                <a:gridCol w="736600">
                  <a:extLst>
                    <a:ext uri="{9D8B030D-6E8A-4147-A177-3AD203B41FA5}">
                      <a16:colId xmlns:a16="http://schemas.microsoft.com/office/drawing/2014/main" val="20001"/>
                    </a:ext>
                  </a:extLst>
                </a:gridCol>
                <a:gridCol w="736600">
                  <a:extLst>
                    <a:ext uri="{9D8B030D-6E8A-4147-A177-3AD203B41FA5}">
                      <a16:colId xmlns:a16="http://schemas.microsoft.com/office/drawing/2014/main" val="20002"/>
                    </a:ext>
                  </a:extLst>
                </a:gridCol>
                <a:gridCol w="736600">
                  <a:extLst>
                    <a:ext uri="{9D8B030D-6E8A-4147-A177-3AD203B41FA5}">
                      <a16:colId xmlns:a16="http://schemas.microsoft.com/office/drawing/2014/main" val="20003"/>
                    </a:ext>
                  </a:extLst>
                </a:gridCol>
              </a:tblGrid>
              <a:tr h="508000">
                <a:tc>
                  <a:txBody>
                    <a:bodyPr/>
                    <a:lstStyle/>
                    <a:p>
                      <a:pPr algn="ctr"/>
                      <a:r>
                        <a:rPr lang="en-US" sz="2400" dirty="0" smtClean="0">
                          <a:solidFill>
                            <a:schemeClr val="tx1">
                              <a:lumMod val="85000"/>
                              <a:lumOff val="15000"/>
                            </a:schemeClr>
                          </a:solidFill>
                          <a:latin typeface="Times New Roman" pitchFamily="18" charset="0"/>
                          <a:cs typeface="Times New Roman" pitchFamily="18" charset="0"/>
                        </a:rPr>
                        <a:t>10</a:t>
                      </a:r>
                      <a:endParaRPr lang="en-IN" sz="2400" dirty="0">
                        <a:solidFill>
                          <a:schemeClr val="tx1">
                            <a:lumMod val="85000"/>
                            <a:lumOff val="1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85000"/>
                              <a:lumOff val="15000"/>
                            </a:schemeClr>
                          </a:solidFill>
                          <a:latin typeface="Times New Roman" pitchFamily="18" charset="0"/>
                          <a:cs typeface="Times New Roman" pitchFamily="18" charset="0"/>
                        </a:rPr>
                        <a:t>20</a:t>
                      </a:r>
                      <a:endParaRPr lang="en-IN" sz="2400" dirty="0">
                        <a:solidFill>
                          <a:schemeClr val="tx1">
                            <a:lumMod val="85000"/>
                            <a:lumOff val="1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85000"/>
                              <a:lumOff val="15000"/>
                            </a:schemeClr>
                          </a:solidFill>
                          <a:latin typeface="Times New Roman" pitchFamily="18" charset="0"/>
                          <a:cs typeface="Times New Roman" pitchFamily="18" charset="0"/>
                        </a:rPr>
                        <a:t>30</a:t>
                      </a:r>
                      <a:endParaRPr lang="en-IN" sz="2400" dirty="0">
                        <a:solidFill>
                          <a:schemeClr val="tx1">
                            <a:lumMod val="85000"/>
                            <a:lumOff val="1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85000"/>
                              <a:lumOff val="15000"/>
                            </a:schemeClr>
                          </a:solidFill>
                          <a:latin typeface="Times New Roman" pitchFamily="18" charset="0"/>
                          <a:cs typeface="Times New Roman" pitchFamily="18" charset="0"/>
                        </a:rPr>
                        <a:t>40</a:t>
                      </a:r>
                      <a:endParaRPr lang="en-IN" sz="2400" dirty="0">
                        <a:solidFill>
                          <a:schemeClr val="tx1">
                            <a:lumMod val="85000"/>
                            <a:lumOff val="15000"/>
                          </a:schemeClr>
                        </a:solidFill>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0"/>
                  </a:ext>
                </a:extLst>
              </a:tr>
              <a:tr h="508000">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50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60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70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80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677354996"/>
              </p:ext>
            </p:extLst>
          </p:nvPr>
        </p:nvGraphicFramePr>
        <p:xfrm>
          <a:off x="1016000" y="4343400"/>
          <a:ext cx="880533" cy="988906"/>
        </p:xfrm>
        <a:graphic>
          <a:graphicData uri="http://schemas.openxmlformats.org/drawingml/2006/table">
            <a:tbl>
              <a:tblPr firstRow="1" bandRow="1">
                <a:tableStyleId>{5940675A-B579-460E-94D1-54222C63F5DA}</a:tableStyleId>
              </a:tblPr>
              <a:tblGrid>
                <a:gridCol w="880533">
                  <a:extLst>
                    <a:ext uri="{9D8B030D-6E8A-4147-A177-3AD203B41FA5}">
                      <a16:colId xmlns:a16="http://schemas.microsoft.com/office/drawing/2014/main" val="20000"/>
                    </a:ext>
                  </a:extLst>
                </a:gridCol>
              </a:tblGrid>
              <a:tr h="494453">
                <a:tc>
                  <a:txBody>
                    <a:bodyPr/>
                    <a:lstStyle/>
                    <a:p>
                      <a:pPr algn="ctr"/>
                      <a:r>
                        <a:rPr lang="en-IN" sz="2400" dirty="0" smtClean="0">
                          <a:solidFill>
                            <a:schemeClr val="tx1">
                              <a:lumMod val="75000"/>
                              <a:lumOff val="25000"/>
                            </a:schemeClr>
                          </a:solidFill>
                        </a:rPr>
                        <a:t>0</a:t>
                      </a:r>
                      <a:endParaRPr lang="en-IN" sz="24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94453">
                <a:tc>
                  <a:txBody>
                    <a:bodyPr/>
                    <a:lstStyle/>
                    <a:p>
                      <a:pPr algn="ctr"/>
                      <a:r>
                        <a:rPr lang="en-IN" sz="2400" dirty="0" smtClean="0">
                          <a:solidFill>
                            <a:schemeClr val="tx1">
                              <a:lumMod val="75000"/>
                              <a:lumOff val="25000"/>
                            </a:schemeClr>
                          </a:solidFill>
                        </a:rPr>
                        <a:t>1</a:t>
                      </a:r>
                      <a:endParaRPr lang="en-IN" sz="24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4391827"/>
              </p:ext>
            </p:extLst>
          </p:nvPr>
        </p:nvGraphicFramePr>
        <p:xfrm>
          <a:off x="1625600" y="3937000"/>
          <a:ext cx="2946400" cy="494453"/>
        </p:xfrm>
        <a:graphic>
          <a:graphicData uri="http://schemas.openxmlformats.org/drawingml/2006/table">
            <a:tbl>
              <a:tblPr firstRow="1" bandRow="1">
                <a:tableStyleId>{5940675A-B579-460E-94D1-54222C63F5DA}</a:tableStyleId>
              </a:tblPr>
              <a:tblGrid>
                <a:gridCol w="736600">
                  <a:extLst>
                    <a:ext uri="{9D8B030D-6E8A-4147-A177-3AD203B41FA5}">
                      <a16:colId xmlns:a16="http://schemas.microsoft.com/office/drawing/2014/main" val="20000"/>
                    </a:ext>
                  </a:extLst>
                </a:gridCol>
                <a:gridCol w="736600">
                  <a:extLst>
                    <a:ext uri="{9D8B030D-6E8A-4147-A177-3AD203B41FA5}">
                      <a16:colId xmlns:a16="http://schemas.microsoft.com/office/drawing/2014/main" val="20001"/>
                    </a:ext>
                  </a:extLst>
                </a:gridCol>
                <a:gridCol w="736600">
                  <a:extLst>
                    <a:ext uri="{9D8B030D-6E8A-4147-A177-3AD203B41FA5}">
                      <a16:colId xmlns:a16="http://schemas.microsoft.com/office/drawing/2014/main" val="20002"/>
                    </a:ext>
                  </a:extLst>
                </a:gridCol>
                <a:gridCol w="736600">
                  <a:extLst>
                    <a:ext uri="{9D8B030D-6E8A-4147-A177-3AD203B41FA5}">
                      <a16:colId xmlns:a16="http://schemas.microsoft.com/office/drawing/2014/main" val="20003"/>
                    </a:ext>
                  </a:extLst>
                </a:gridCol>
              </a:tblGrid>
              <a:tr h="494453">
                <a:tc>
                  <a:txBody>
                    <a:bodyPr/>
                    <a:lstStyle/>
                    <a:p>
                      <a:pPr algn="ctr"/>
                      <a:r>
                        <a:rPr lang="en-IN" sz="2400" dirty="0" smtClean="0">
                          <a:solidFill>
                            <a:schemeClr val="tx1">
                              <a:lumMod val="75000"/>
                              <a:lumOff val="25000"/>
                            </a:schemeClr>
                          </a:solidFill>
                        </a:rPr>
                        <a:t>0</a:t>
                      </a:r>
                      <a:endParaRPr lang="en-IN" sz="24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2400" dirty="0" smtClean="0">
                          <a:solidFill>
                            <a:schemeClr val="tx1">
                              <a:lumMod val="75000"/>
                              <a:lumOff val="25000"/>
                            </a:schemeClr>
                          </a:solidFill>
                        </a:rPr>
                        <a:t>1</a:t>
                      </a:r>
                      <a:endParaRPr lang="en-IN" sz="24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solidFill>
                            <a:schemeClr val="tx1">
                              <a:lumMod val="75000"/>
                              <a:lumOff val="25000"/>
                            </a:schemeClr>
                          </a:solidFill>
                        </a:rPr>
                        <a:t>2</a:t>
                      </a:r>
                      <a:endParaRPr lang="en-IN" sz="24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solidFill>
                            <a:schemeClr val="tx1">
                              <a:lumMod val="75000"/>
                              <a:lumOff val="25000"/>
                            </a:schemeClr>
                          </a:solidFill>
                        </a:rPr>
                        <a:t>3</a:t>
                      </a:r>
                      <a:endParaRPr lang="en-IN" sz="24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29565985"/>
              </p:ext>
            </p:extLst>
          </p:nvPr>
        </p:nvGraphicFramePr>
        <p:xfrm>
          <a:off x="5181600" y="4140200"/>
          <a:ext cx="812800" cy="494453"/>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tblGrid>
              <a:tr h="494453">
                <a:tc>
                  <a:txBody>
                    <a:bodyPr/>
                    <a:lstStyle/>
                    <a:p>
                      <a:r>
                        <a:rPr lang="en-US" sz="1900" dirty="0" smtClean="0">
                          <a:solidFill>
                            <a:schemeClr val="tx1">
                              <a:lumMod val="75000"/>
                              <a:lumOff val="25000"/>
                            </a:schemeClr>
                          </a:solidFill>
                        </a:rPr>
                        <a:t>[0][0]</a:t>
                      </a:r>
                      <a:endParaRPr lang="en-IN" sz="19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634799583"/>
              </p:ext>
            </p:extLst>
          </p:nvPr>
        </p:nvGraphicFramePr>
        <p:xfrm>
          <a:off x="5994400" y="4140200"/>
          <a:ext cx="812800" cy="494453"/>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tblGrid>
              <a:tr h="494453">
                <a:tc>
                  <a:txBody>
                    <a:bodyPr/>
                    <a:lstStyle/>
                    <a:p>
                      <a:r>
                        <a:rPr lang="en-US" sz="1900" dirty="0" smtClean="0">
                          <a:solidFill>
                            <a:schemeClr val="tx1">
                              <a:lumMod val="75000"/>
                              <a:lumOff val="25000"/>
                            </a:schemeClr>
                          </a:solidFill>
                        </a:rPr>
                        <a:t>[0][1]</a:t>
                      </a:r>
                      <a:endParaRPr lang="en-IN" sz="19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2782092046"/>
              </p:ext>
            </p:extLst>
          </p:nvPr>
        </p:nvGraphicFramePr>
        <p:xfrm>
          <a:off x="6807200" y="4153747"/>
          <a:ext cx="812800" cy="494453"/>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tblGrid>
              <a:tr h="494453">
                <a:tc>
                  <a:txBody>
                    <a:bodyPr/>
                    <a:lstStyle/>
                    <a:p>
                      <a:r>
                        <a:rPr lang="en-US" sz="1900" dirty="0" smtClean="0">
                          <a:solidFill>
                            <a:schemeClr val="tx1">
                              <a:lumMod val="75000"/>
                              <a:lumOff val="25000"/>
                            </a:schemeClr>
                          </a:solidFill>
                        </a:rPr>
                        <a:t>[0][2]</a:t>
                      </a:r>
                      <a:endParaRPr lang="en-IN" sz="19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374078279"/>
              </p:ext>
            </p:extLst>
          </p:nvPr>
        </p:nvGraphicFramePr>
        <p:xfrm>
          <a:off x="7721600" y="4140200"/>
          <a:ext cx="812800" cy="494453"/>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tblGrid>
              <a:tr h="494453">
                <a:tc>
                  <a:txBody>
                    <a:bodyPr/>
                    <a:lstStyle/>
                    <a:p>
                      <a:r>
                        <a:rPr lang="en-US" sz="1900" dirty="0" smtClean="0">
                          <a:solidFill>
                            <a:schemeClr val="tx1">
                              <a:lumMod val="75000"/>
                              <a:lumOff val="25000"/>
                            </a:schemeClr>
                          </a:solidFill>
                        </a:rPr>
                        <a:t>[0][3]</a:t>
                      </a:r>
                      <a:endParaRPr lang="en-IN" sz="19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1562550132"/>
              </p:ext>
            </p:extLst>
          </p:nvPr>
        </p:nvGraphicFramePr>
        <p:xfrm>
          <a:off x="8534400" y="4140200"/>
          <a:ext cx="812800" cy="494453"/>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tblGrid>
              <a:tr h="494453">
                <a:tc>
                  <a:txBody>
                    <a:bodyPr/>
                    <a:lstStyle/>
                    <a:p>
                      <a:r>
                        <a:rPr lang="en-US" sz="1900" dirty="0" smtClean="0">
                          <a:solidFill>
                            <a:schemeClr val="tx1">
                              <a:lumMod val="75000"/>
                              <a:lumOff val="25000"/>
                            </a:schemeClr>
                          </a:solidFill>
                        </a:rPr>
                        <a:t>[1][0]</a:t>
                      </a:r>
                      <a:endParaRPr lang="en-IN" sz="19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387940936"/>
              </p:ext>
            </p:extLst>
          </p:nvPr>
        </p:nvGraphicFramePr>
        <p:xfrm>
          <a:off x="9448800" y="4140200"/>
          <a:ext cx="812800" cy="494453"/>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tblGrid>
              <a:tr h="494453">
                <a:tc>
                  <a:txBody>
                    <a:bodyPr/>
                    <a:lstStyle/>
                    <a:p>
                      <a:r>
                        <a:rPr lang="en-US" sz="1900" dirty="0" smtClean="0">
                          <a:solidFill>
                            <a:schemeClr val="tx1">
                              <a:lumMod val="75000"/>
                              <a:lumOff val="25000"/>
                            </a:schemeClr>
                          </a:solidFill>
                        </a:rPr>
                        <a:t>[1][1]</a:t>
                      </a:r>
                      <a:endParaRPr lang="en-IN" sz="19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3489925682"/>
              </p:ext>
            </p:extLst>
          </p:nvPr>
        </p:nvGraphicFramePr>
        <p:xfrm>
          <a:off x="10261600" y="4140200"/>
          <a:ext cx="812800" cy="494453"/>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tblGrid>
              <a:tr h="494453">
                <a:tc>
                  <a:txBody>
                    <a:bodyPr/>
                    <a:lstStyle/>
                    <a:p>
                      <a:r>
                        <a:rPr lang="en-US" sz="1900" dirty="0" smtClean="0">
                          <a:solidFill>
                            <a:schemeClr val="tx1">
                              <a:lumMod val="75000"/>
                              <a:lumOff val="25000"/>
                            </a:schemeClr>
                          </a:solidFill>
                        </a:rPr>
                        <a:t>[1][2]</a:t>
                      </a:r>
                      <a:endParaRPr lang="en-IN" sz="19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3411337411"/>
              </p:ext>
            </p:extLst>
          </p:nvPr>
        </p:nvGraphicFramePr>
        <p:xfrm>
          <a:off x="11074400" y="4140200"/>
          <a:ext cx="812800" cy="494453"/>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tblGrid>
              <a:tr h="494453">
                <a:tc>
                  <a:txBody>
                    <a:bodyPr/>
                    <a:lstStyle/>
                    <a:p>
                      <a:r>
                        <a:rPr lang="en-US" sz="1900" dirty="0" smtClean="0">
                          <a:solidFill>
                            <a:schemeClr val="tx1">
                              <a:lumMod val="75000"/>
                              <a:lumOff val="25000"/>
                            </a:schemeClr>
                          </a:solidFill>
                          <a:latin typeface="interbold"/>
                        </a:rPr>
                        <a:t>[1][3]</a:t>
                      </a:r>
                      <a:endParaRPr lang="en-IN" sz="1900" dirty="0">
                        <a:solidFill>
                          <a:schemeClr val="tx1">
                            <a:lumMod val="75000"/>
                            <a:lumOff val="25000"/>
                          </a:schemeClr>
                        </a:solidFill>
                        <a:latin typeface="interbold"/>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19290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IN" sz="5400" dirty="0">
                <a:solidFill>
                  <a:schemeClr val="tx1">
                    <a:lumMod val="75000"/>
                    <a:lumOff val="25000"/>
                  </a:schemeClr>
                </a:solidFill>
                <a:latin typeface="inter-bold"/>
                <a:cs typeface="Times New Roman" pitchFamily="18" charset="0"/>
              </a:rPr>
              <a:t>Accessing 2D Array Elements</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193800"/>
            <a:ext cx="8026400" cy="5181600"/>
          </a:xfrm>
        </p:spPr>
        <p:txBody>
          <a:bodyPr>
            <a:normAutofit/>
          </a:bodyPr>
          <a:lstStyle/>
          <a:p>
            <a:pPr marL="0" indent="0">
              <a:buNone/>
            </a:pPr>
            <a:r>
              <a:rPr lang="en-US" sz="2400" dirty="0">
                <a:solidFill>
                  <a:schemeClr val="tx1">
                    <a:lumMod val="75000"/>
                    <a:lumOff val="25000"/>
                  </a:schemeClr>
                </a:solidFill>
                <a:latin typeface="interbold"/>
                <a:cs typeface="Times New Roman" pitchFamily="18" charset="0"/>
              </a:rPr>
              <a:t>from </a:t>
            </a:r>
            <a:r>
              <a:rPr lang="en-US" sz="2400" dirty="0" err="1">
                <a:solidFill>
                  <a:schemeClr val="tx1">
                    <a:lumMod val="75000"/>
                    <a:lumOff val="25000"/>
                  </a:schemeClr>
                </a:solidFill>
                <a:latin typeface="interbold"/>
                <a:cs typeface="Times New Roman" pitchFamily="18" charset="0"/>
              </a:rPr>
              <a:t>numpy</a:t>
            </a:r>
            <a:r>
              <a:rPr lang="en-US" sz="2400" dirty="0">
                <a:solidFill>
                  <a:schemeClr val="tx1">
                    <a:lumMod val="75000"/>
                    <a:lumOff val="25000"/>
                  </a:schemeClr>
                </a:solidFill>
                <a:latin typeface="interbold"/>
                <a:cs typeface="Times New Roman" pitchFamily="18" charset="0"/>
              </a:rPr>
              <a:t> import *</a:t>
            </a:r>
          </a:p>
          <a:p>
            <a:pPr marL="0" indent="0">
              <a:buNone/>
            </a:pPr>
            <a:r>
              <a:rPr lang="en-US" sz="2400" dirty="0">
                <a:solidFill>
                  <a:schemeClr val="tx1">
                    <a:lumMod val="75000"/>
                    <a:lumOff val="25000"/>
                  </a:schemeClr>
                </a:solidFill>
                <a:latin typeface="interbold"/>
                <a:cs typeface="Times New Roman" pitchFamily="18" charset="0"/>
              </a:rPr>
              <a:t>a = array([   [10, 20, 30, 40],</a:t>
            </a:r>
          </a:p>
          <a:p>
            <a:pPr marL="0" indent="0">
              <a:buNone/>
            </a:pPr>
            <a:r>
              <a:rPr lang="en-US" sz="2400" dirty="0">
                <a:solidFill>
                  <a:schemeClr val="tx1">
                    <a:lumMod val="75000"/>
                    <a:lumOff val="25000"/>
                  </a:schemeClr>
                </a:solidFill>
                <a:latin typeface="interbold"/>
                <a:cs typeface="Times New Roman" pitchFamily="18" charset="0"/>
              </a:rPr>
              <a:t>                    [50, 60, 70, 80]   </a:t>
            </a:r>
            <a:r>
              <a:rPr lang="en-US" sz="2400" dirty="0">
                <a:solidFill>
                  <a:schemeClr val="tx1">
                    <a:lumMod val="75000"/>
                    <a:lumOff val="25000"/>
                  </a:schemeClr>
                </a:solidFill>
                <a:latin typeface="interbold"/>
                <a:cs typeface="Times New Roman" pitchFamily="18" charset="0"/>
              </a:rPr>
              <a:t>])</a:t>
            </a:r>
          </a:p>
          <a:p>
            <a:pPr marL="0" indent="0">
              <a:buNone/>
            </a:pPr>
            <a:r>
              <a:rPr lang="en-US" sz="2400" dirty="0">
                <a:solidFill>
                  <a:schemeClr val="tx1">
                    <a:lumMod val="75000"/>
                    <a:lumOff val="25000"/>
                  </a:schemeClr>
                </a:solidFill>
                <a:latin typeface="interbold"/>
                <a:cs typeface="Times New Roman" pitchFamily="18" charset="0"/>
              </a:rPr>
              <a:t>print(a[0</a:t>
            </a:r>
            <a:r>
              <a:rPr lang="en-US" sz="2400" dirty="0">
                <a:solidFill>
                  <a:schemeClr val="tx1">
                    <a:lumMod val="75000"/>
                    <a:lumOff val="25000"/>
                  </a:schemeClr>
                </a:solidFill>
                <a:latin typeface="interbold"/>
                <a:cs typeface="Times New Roman" pitchFamily="18" charset="0"/>
              </a:rPr>
              <a:t>][0])</a:t>
            </a:r>
            <a:endParaRPr lang="en-US" sz="2400" dirty="0">
              <a:solidFill>
                <a:schemeClr val="tx1">
                  <a:lumMod val="75000"/>
                  <a:lumOff val="25000"/>
                </a:schemeClr>
              </a:solidFill>
              <a:latin typeface="interbold"/>
              <a:cs typeface="Times New Roman" pitchFamily="18" charset="0"/>
            </a:endParaRPr>
          </a:p>
          <a:p>
            <a:pPr marL="0" indent="0">
              <a:buNone/>
            </a:pPr>
            <a:r>
              <a:rPr lang="en-US" sz="2400" dirty="0">
                <a:solidFill>
                  <a:schemeClr val="tx1">
                    <a:lumMod val="75000"/>
                    <a:lumOff val="25000"/>
                  </a:schemeClr>
                </a:solidFill>
                <a:latin typeface="interbold"/>
                <a:cs typeface="Times New Roman" pitchFamily="18" charset="0"/>
              </a:rPr>
              <a:t>print(a</a:t>
            </a:r>
            <a:r>
              <a:rPr lang="en-US" sz="2400" dirty="0">
                <a:solidFill>
                  <a:schemeClr val="tx1">
                    <a:lumMod val="75000"/>
                    <a:lumOff val="25000"/>
                  </a:schemeClr>
                </a:solidFill>
                <a:latin typeface="interbold"/>
                <a:cs typeface="Times New Roman" pitchFamily="18" charset="0"/>
              </a:rPr>
              <a:t>[0] </a:t>
            </a:r>
            <a:r>
              <a:rPr lang="en-US" sz="2400" dirty="0">
                <a:solidFill>
                  <a:schemeClr val="tx1">
                    <a:lumMod val="75000"/>
                    <a:lumOff val="25000"/>
                  </a:schemeClr>
                </a:solidFill>
                <a:latin typeface="interbold"/>
                <a:cs typeface="Times New Roman" pitchFamily="18" charset="0"/>
              </a:rPr>
              <a:t>[</a:t>
            </a:r>
            <a:r>
              <a:rPr lang="en-US" sz="2400" dirty="0">
                <a:solidFill>
                  <a:schemeClr val="tx1">
                    <a:lumMod val="75000"/>
                    <a:lumOff val="25000"/>
                  </a:schemeClr>
                </a:solidFill>
                <a:latin typeface="interbold"/>
                <a:cs typeface="Times New Roman" pitchFamily="18" charset="0"/>
              </a:rPr>
              <a:t>1])</a:t>
            </a:r>
          </a:p>
          <a:p>
            <a:pPr marL="0" indent="0">
              <a:buNone/>
            </a:pPr>
            <a:r>
              <a:rPr lang="en-US" sz="2400" dirty="0">
                <a:solidFill>
                  <a:schemeClr val="tx1">
                    <a:lumMod val="75000"/>
                    <a:lumOff val="25000"/>
                  </a:schemeClr>
                </a:solidFill>
                <a:latin typeface="interbold"/>
                <a:cs typeface="Times New Roman" pitchFamily="18" charset="0"/>
              </a:rPr>
              <a:t>print(a</a:t>
            </a:r>
            <a:r>
              <a:rPr lang="en-US" sz="2400" dirty="0">
                <a:solidFill>
                  <a:schemeClr val="tx1">
                    <a:lumMod val="75000"/>
                    <a:lumOff val="25000"/>
                  </a:schemeClr>
                </a:solidFill>
                <a:latin typeface="interbold"/>
                <a:cs typeface="Times New Roman" pitchFamily="18" charset="0"/>
              </a:rPr>
              <a:t>[0] </a:t>
            </a:r>
            <a:r>
              <a:rPr lang="en-US" sz="2400" dirty="0">
                <a:solidFill>
                  <a:schemeClr val="tx1">
                    <a:lumMod val="75000"/>
                    <a:lumOff val="25000"/>
                  </a:schemeClr>
                </a:solidFill>
                <a:latin typeface="interbold"/>
                <a:cs typeface="Times New Roman" pitchFamily="18" charset="0"/>
              </a:rPr>
              <a:t>[</a:t>
            </a:r>
            <a:r>
              <a:rPr lang="en-US" sz="2400" dirty="0">
                <a:solidFill>
                  <a:schemeClr val="tx1">
                    <a:lumMod val="75000"/>
                    <a:lumOff val="25000"/>
                  </a:schemeClr>
                </a:solidFill>
                <a:latin typeface="interbold"/>
                <a:cs typeface="Times New Roman" pitchFamily="18" charset="0"/>
              </a:rPr>
              <a:t>2])</a:t>
            </a:r>
          </a:p>
          <a:p>
            <a:pPr marL="0" indent="0">
              <a:buNone/>
            </a:pPr>
            <a:r>
              <a:rPr lang="en-US" sz="2400" dirty="0">
                <a:solidFill>
                  <a:schemeClr val="tx1">
                    <a:lumMod val="75000"/>
                    <a:lumOff val="25000"/>
                  </a:schemeClr>
                </a:solidFill>
                <a:latin typeface="interbold"/>
                <a:cs typeface="Times New Roman" pitchFamily="18" charset="0"/>
              </a:rPr>
              <a:t>print(a</a:t>
            </a:r>
            <a:r>
              <a:rPr lang="en-US" sz="2400" dirty="0">
                <a:solidFill>
                  <a:schemeClr val="tx1">
                    <a:lumMod val="75000"/>
                    <a:lumOff val="25000"/>
                  </a:schemeClr>
                </a:solidFill>
                <a:latin typeface="interbold"/>
                <a:cs typeface="Times New Roman" pitchFamily="18" charset="0"/>
              </a:rPr>
              <a:t>[0] </a:t>
            </a:r>
            <a:r>
              <a:rPr lang="en-US" sz="2400" dirty="0">
                <a:solidFill>
                  <a:schemeClr val="tx1">
                    <a:lumMod val="75000"/>
                    <a:lumOff val="25000"/>
                  </a:schemeClr>
                </a:solidFill>
                <a:latin typeface="interbold"/>
                <a:cs typeface="Times New Roman" pitchFamily="18" charset="0"/>
              </a:rPr>
              <a:t>[</a:t>
            </a:r>
            <a:r>
              <a:rPr lang="en-US" sz="2400" dirty="0">
                <a:solidFill>
                  <a:schemeClr val="tx1">
                    <a:lumMod val="75000"/>
                    <a:lumOff val="25000"/>
                  </a:schemeClr>
                </a:solidFill>
                <a:latin typeface="interbold"/>
                <a:cs typeface="Times New Roman" pitchFamily="18" charset="0"/>
              </a:rPr>
              <a:t>3])</a:t>
            </a:r>
          </a:p>
          <a:p>
            <a:pPr marL="0" indent="0">
              <a:buNone/>
            </a:pPr>
            <a:r>
              <a:rPr lang="en-US" sz="2400" dirty="0">
                <a:solidFill>
                  <a:schemeClr val="tx1">
                    <a:lumMod val="75000"/>
                    <a:lumOff val="25000"/>
                  </a:schemeClr>
                </a:solidFill>
                <a:latin typeface="interbold"/>
                <a:cs typeface="Times New Roman" pitchFamily="18" charset="0"/>
              </a:rPr>
              <a:t>print(a[1]</a:t>
            </a:r>
            <a:r>
              <a:rPr lang="en-US" sz="2400" dirty="0">
                <a:solidFill>
                  <a:schemeClr val="tx1">
                    <a:lumMod val="75000"/>
                    <a:lumOff val="25000"/>
                  </a:schemeClr>
                </a:solidFill>
                <a:latin typeface="interbold"/>
                <a:cs typeface="Times New Roman" pitchFamily="18" charset="0"/>
              </a:rPr>
              <a:t> [0</a:t>
            </a:r>
            <a:r>
              <a:rPr lang="en-US" sz="2400" dirty="0">
                <a:solidFill>
                  <a:schemeClr val="tx1">
                    <a:lumMod val="75000"/>
                    <a:lumOff val="25000"/>
                  </a:schemeClr>
                </a:solidFill>
                <a:latin typeface="interbold"/>
                <a:cs typeface="Times New Roman" pitchFamily="18" charset="0"/>
              </a:rPr>
              <a:t>])</a:t>
            </a:r>
          </a:p>
          <a:p>
            <a:pPr marL="0" indent="0">
              <a:buNone/>
            </a:pPr>
            <a:r>
              <a:rPr lang="en-US" sz="2400" dirty="0">
                <a:solidFill>
                  <a:schemeClr val="tx1">
                    <a:lumMod val="75000"/>
                    <a:lumOff val="25000"/>
                  </a:schemeClr>
                </a:solidFill>
                <a:latin typeface="interbold"/>
                <a:cs typeface="Times New Roman" pitchFamily="18" charset="0"/>
              </a:rPr>
              <a:t>print(a[1] </a:t>
            </a:r>
            <a:r>
              <a:rPr lang="en-US" sz="2400" dirty="0">
                <a:solidFill>
                  <a:schemeClr val="tx1">
                    <a:lumMod val="75000"/>
                    <a:lumOff val="25000"/>
                  </a:schemeClr>
                </a:solidFill>
                <a:latin typeface="interbold"/>
                <a:cs typeface="Times New Roman" pitchFamily="18" charset="0"/>
              </a:rPr>
              <a:t>[1])</a:t>
            </a:r>
            <a:endParaRPr lang="en-US" sz="2400" dirty="0">
              <a:solidFill>
                <a:schemeClr val="tx1">
                  <a:lumMod val="75000"/>
                  <a:lumOff val="25000"/>
                </a:schemeClr>
              </a:solidFill>
              <a:latin typeface="interbold"/>
              <a:cs typeface="Times New Roman" pitchFamily="18" charset="0"/>
            </a:endParaRPr>
          </a:p>
          <a:p>
            <a:pPr marL="0" indent="0">
              <a:buNone/>
            </a:pPr>
            <a:r>
              <a:rPr lang="en-US" sz="2400" dirty="0">
                <a:solidFill>
                  <a:schemeClr val="tx1">
                    <a:lumMod val="75000"/>
                    <a:lumOff val="25000"/>
                  </a:schemeClr>
                </a:solidFill>
                <a:latin typeface="interbold"/>
                <a:cs typeface="Times New Roman" pitchFamily="18" charset="0"/>
              </a:rPr>
              <a:t>print(a[1] </a:t>
            </a:r>
            <a:r>
              <a:rPr lang="en-US" sz="2400" dirty="0">
                <a:solidFill>
                  <a:schemeClr val="tx1">
                    <a:lumMod val="75000"/>
                    <a:lumOff val="25000"/>
                  </a:schemeClr>
                </a:solidFill>
                <a:latin typeface="interbold"/>
                <a:cs typeface="Times New Roman" pitchFamily="18" charset="0"/>
              </a:rPr>
              <a:t>[2])</a:t>
            </a:r>
          </a:p>
          <a:p>
            <a:pPr marL="0" indent="0">
              <a:buNone/>
            </a:pPr>
            <a:r>
              <a:rPr lang="en-US" sz="2400" dirty="0">
                <a:solidFill>
                  <a:schemeClr val="tx1">
                    <a:lumMod val="75000"/>
                    <a:lumOff val="25000"/>
                  </a:schemeClr>
                </a:solidFill>
                <a:latin typeface="interbold"/>
                <a:cs typeface="Times New Roman" pitchFamily="18" charset="0"/>
              </a:rPr>
              <a:t>print(a[1] </a:t>
            </a:r>
            <a:r>
              <a:rPr lang="en-US" sz="2400" dirty="0">
                <a:solidFill>
                  <a:schemeClr val="tx1">
                    <a:lumMod val="75000"/>
                    <a:lumOff val="25000"/>
                  </a:schemeClr>
                </a:solidFill>
                <a:latin typeface="interbold"/>
                <a:cs typeface="Times New Roman" pitchFamily="18" charset="0"/>
              </a:rPr>
              <a:t>[3])</a:t>
            </a:r>
            <a:endParaRPr lang="en-US" sz="2400" dirty="0">
              <a:solidFill>
                <a:schemeClr val="tx1">
                  <a:lumMod val="75000"/>
                  <a:lumOff val="25000"/>
                </a:schemeClr>
              </a:solidFill>
              <a:latin typeface="interbold"/>
              <a:cs typeface="Times New Roman" pitchFamily="18" charset="0"/>
            </a:endParaRPr>
          </a:p>
          <a:p>
            <a:pPr marL="0" indent="0">
              <a:buNone/>
            </a:pPr>
            <a:endParaRPr lang="en-US" sz="2667" dirty="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318212091"/>
              </p:ext>
            </p:extLst>
          </p:nvPr>
        </p:nvGraphicFramePr>
        <p:xfrm>
          <a:off x="4673600" y="3022600"/>
          <a:ext cx="6705600" cy="494453"/>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838200">
                  <a:extLst>
                    <a:ext uri="{9D8B030D-6E8A-4147-A177-3AD203B41FA5}">
                      <a16:colId xmlns:a16="http://schemas.microsoft.com/office/drawing/2014/main" val="20007"/>
                    </a:ext>
                  </a:extLst>
                </a:gridCol>
              </a:tblGrid>
              <a:tr h="494453">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10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20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30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40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50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60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70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80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713658512"/>
              </p:ext>
            </p:extLst>
          </p:nvPr>
        </p:nvGraphicFramePr>
        <p:xfrm>
          <a:off x="4673600" y="3517054"/>
          <a:ext cx="812800" cy="494453"/>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tblGrid>
              <a:tr h="494453">
                <a:tc>
                  <a:txBody>
                    <a:bodyPr/>
                    <a:lstStyle/>
                    <a:p>
                      <a:r>
                        <a:rPr lang="en-US" sz="1600" dirty="0" smtClean="0">
                          <a:solidFill>
                            <a:schemeClr val="tx1">
                              <a:lumMod val="75000"/>
                              <a:lumOff val="25000"/>
                            </a:schemeClr>
                          </a:solidFill>
                        </a:rPr>
                        <a:t>a[0][0]</a:t>
                      </a:r>
                      <a:endParaRPr lang="en-IN" sz="16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855816841"/>
              </p:ext>
            </p:extLst>
          </p:nvPr>
        </p:nvGraphicFramePr>
        <p:xfrm>
          <a:off x="5486400" y="3517054"/>
          <a:ext cx="812800" cy="494453"/>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tblGrid>
              <a:tr h="494453">
                <a:tc>
                  <a:txBody>
                    <a:bodyPr/>
                    <a:lstStyle/>
                    <a:p>
                      <a:r>
                        <a:rPr lang="en-US" sz="1600" dirty="0" smtClean="0">
                          <a:solidFill>
                            <a:schemeClr val="tx1">
                              <a:lumMod val="75000"/>
                              <a:lumOff val="25000"/>
                            </a:schemeClr>
                          </a:solidFill>
                        </a:rPr>
                        <a:t>a[0][1]</a:t>
                      </a:r>
                      <a:endParaRPr lang="en-IN" sz="16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2732670"/>
              </p:ext>
            </p:extLst>
          </p:nvPr>
        </p:nvGraphicFramePr>
        <p:xfrm>
          <a:off x="6299200" y="3530600"/>
          <a:ext cx="812800" cy="494453"/>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tblGrid>
              <a:tr h="494453">
                <a:tc>
                  <a:txBody>
                    <a:bodyPr/>
                    <a:lstStyle/>
                    <a:p>
                      <a:r>
                        <a:rPr lang="en-US" sz="1600" dirty="0" smtClean="0">
                          <a:solidFill>
                            <a:schemeClr val="tx1">
                              <a:lumMod val="75000"/>
                              <a:lumOff val="25000"/>
                            </a:schemeClr>
                          </a:solidFill>
                        </a:rPr>
                        <a:t>a[0][2]</a:t>
                      </a:r>
                      <a:endParaRPr lang="en-IN" sz="16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061443390"/>
              </p:ext>
            </p:extLst>
          </p:nvPr>
        </p:nvGraphicFramePr>
        <p:xfrm>
          <a:off x="7213600" y="3517054"/>
          <a:ext cx="812800" cy="494453"/>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tblGrid>
              <a:tr h="494453">
                <a:tc>
                  <a:txBody>
                    <a:bodyPr/>
                    <a:lstStyle/>
                    <a:p>
                      <a:r>
                        <a:rPr lang="en-US" sz="1600" dirty="0" smtClean="0">
                          <a:solidFill>
                            <a:schemeClr val="tx1">
                              <a:lumMod val="75000"/>
                              <a:lumOff val="25000"/>
                            </a:schemeClr>
                          </a:solidFill>
                        </a:rPr>
                        <a:t>a[0][3]</a:t>
                      </a:r>
                      <a:endParaRPr lang="en-IN" sz="16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580057477"/>
              </p:ext>
            </p:extLst>
          </p:nvPr>
        </p:nvGraphicFramePr>
        <p:xfrm>
          <a:off x="8026400" y="3517054"/>
          <a:ext cx="812800" cy="494453"/>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tblGrid>
              <a:tr h="494453">
                <a:tc>
                  <a:txBody>
                    <a:bodyPr/>
                    <a:lstStyle/>
                    <a:p>
                      <a:r>
                        <a:rPr lang="en-US" sz="1600" dirty="0" smtClean="0">
                          <a:solidFill>
                            <a:schemeClr val="tx1">
                              <a:lumMod val="75000"/>
                              <a:lumOff val="25000"/>
                            </a:schemeClr>
                          </a:solidFill>
                        </a:rPr>
                        <a:t>a[1][0]</a:t>
                      </a:r>
                      <a:endParaRPr lang="en-IN" sz="16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580073614"/>
              </p:ext>
            </p:extLst>
          </p:nvPr>
        </p:nvGraphicFramePr>
        <p:xfrm>
          <a:off x="8940800" y="3517054"/>
          <a:ext cx="812800" cy="494453"/>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tblGrid>
              <a:tr h="494453">
                <a:tc>
                  <a:txBody>
                    <a:bodyPr/>
                    <a:lstStyle/>
                    <a:p>
                      <a:r>
                        <a:rPr lang="en-US" sz="1600" dirty="0" smtClean="0">
                          <a:solidFill>
                            <a:schemeClr val="tx1">
                              <a:lumMod val="75000"/>
                              <a:lumOff val="25000"/>
                            </a:schemeClr>
                          </a:solidFill>
                        </a:rPr>
                        <a:t>a[1][1]</a:t>
                      </a:r>
                      <a:endParaRPr lang="en-IN" sz="16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466643770"/>
              </p:ext>
            </p:extLst>
          </p:nvPr>
        </p:nvGraphicFramePr>
        <p:xfrm>
          <a:off x="9753600" y="3517054"/>
          <a:ext cx="812800" cy="494453"/>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tblGrid>
              <a:tr h="494453">
                <a:tc>
                  <a:txBody>
                    <a:bodyPr/>
                    <a:lstStyle/>
                    <a:p>
                      <a:r>
                        <a:rPr lang="en-US" sz="1600" dirty="0" smtClean="0">
                          <a:solidFill>
                            <a:schemeClr val="tx1">
                              <a:lumMod val="75000"/>
                              <a:lumOff val="25000"/>
                            </a:schemeClr>
                          </a:solidFill>
                        </a:rPr>
                        <a:t>a[1][2]</a:t>
                      </a:r>
                      <a:endParaRPr lang="en-IN" sz="16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76862753"/>
              </p:ext>
            </p:extLst>
          </p:nvPr>
        </p:nvGraphicFramePr>
        <p:xfrm>
          <a:off x="10566400" y="3517054"/>
          <a:ext cx="812800" cy="494453"/>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tblGrid>
              <a:tr h="494453">
                <a:tc>
                  <a:txBody>
                    <a:bodyPr/>
                    <a:lstStyle/>
                    <a:p>
                      <a:r>
                        <a:rPr lang="en-US" sz="1600" dirty="0" smtClean="0">
                          <a:solidFill>
                            <a:schemeClr val="tx1">
                              <a:lumMod val="75000"/>
                              <a:lumOff val="25000"/>
                            </a:schemeClr>
                          </a:solidFill>
                        </a:rPr>
                        <a:t>a[1][3]</a:t>
                      </a:r>
                      <a:endParaRPr lang="en-IN" sz="16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813971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IN" sz="5400" dirty="0">
                <a:solidFill>
                  <a:schemeClr val="tx1">
                    <a:lumMod val="75000"/>
                    <a:lumOff val="25000"/>
                  </a:schemeClr>
                </a:solidFill>
                <a:latin typeface="inter-bold"/>
                <a:cs typeface="Times New Roman" pitchFamily="18" charset="0"/>
              </a:rPr>
              <a:t>Modifying 2D Array Elements</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193800"/>
            <a:ext cx="8026400" cy="5181600"/>
          </a:xfrm>
        </p:spPr>
        <p:txBody>
          <a:bodyPr>
            <a:normAutofit/>
          </a:bodyPr>
          <a:lstStyle/>
          <a:p>
            <a:pPr marL="0" indent="0">
              <a:buNone/>
            </a:pPr>
            <a:r>
              <a:rPr lang="en-US" sz="2400" dirty="0">
                <a:solidFill>
                  <a:schemeClr val="tx1">
                    <a:lumMod val="75000"/>
                    <a:lumOff val="25000"/>
                  </a:schemeClr>
                </a:solidFill>
                <a:latin typeface="interbold"/>
                <a:cs typeface="Times New Roman" pitchFamily="18" charset="0"/>
              </a:rPr>
              <a:t>from </a:t>
            </a:r>
            <a:r>
              <a:rPr lang="en-US" sz="2400" dirty="0" err="1">
                <a:solidFill>
                  <a:schemeClr val="tx1">
                    <a:lumMod val="75000"/>
                    <a:lumOff val="25000"/>
                  </a:schemeClr>
                </a:solidFill>
                <a:latin typeface="interbold"/>
                <a:cs typeface="Times New Roman" pitchFamily="18" charset="0"/>
              </a:rPr>
              <a:t>numpy</a:t>
            </a:r>
            <a:r>
              <a:rPr lang="en-US" sz="2400" dirty="0">
                <a:solidFill>
                  <a:schemeClr val="tx1">
                    <a:lumMod val="75000"/>
                    <a:lumOff val="25000"/>
                  </a:schemeClr>
                </a:solidFill>
                <a:latin typeface="interbold"/>
                <a:cs typeface="Times New Roman" pitchFamily="18" charset="0"/>
              </a:rPr>
              <a:t> import *</a:t>
            </a:r>
          </a:p>
          <a:p>
            <a:pPr marL="0" indent="0">
              <a:buNone/>
            </a:pPr>
            <a:r>
              <a:rPr lang="en-US" sz="2400" dirty="0">
                <a:solidFill>
                  <a:schemeClr val="tx1">
                    <a:lumMod val="75000"/>
                    <a:lumOff val="25000"/>
                  </a:schemeClr>
                </a:solidFill>
                <a:latin typeface="interbold"/>
                <a:cs typeface="Times New Roman" pitchFamily="18" charset="0"/>
              </a:rPr>
              <a:t>a = array([   [10, 20, 30, 40],</a:t>
            </a:r>
          </a:p>
          <a:p>
            <a:pPr marL="0" indent="0">
              <a:buNone/>
            </a:pPr>
            <a:r>
              <a:rPr lang="en-US" sz="2400" dirty="0">
                <a:solidFill>
                  <a:schemeClr val="tx1">
                    <a:lumMod val="75000"/>
                    <a:lumOff val="25000"/>
                  </a:schemeClr>
                </a:solidFill>
                <a:latin typeface="interbold"/>
                <a:cs typeface="Times New Roman" pitchFamily="18" charset="0"/>
              </a:rPr>
              <a:t>                    [50, 60, 70, 80]   </a:t>
            </a:r>
            <a:r>
              <a:rPr lang="en-US" sz="2400" dirty="0">
                <a:solidFill>
                  <a:schemeClr val="tx1">
                    <a:lumMod val="75000"/>
                    <a:lumOff val="25000"/>
                  </a:schemeClr>
                </a:solidFill>
                <a:latin typeface="interbold"/>
                <a:cs typeface="Times New Roman" pitchFamily="18" charset="0"/>
              </a:rPr>
              <a:t>])</a:t>
            </a:r>
          </a:p>
          <a:p>
            <a:pPr marL="0" indent="0">
              <a:buNone/>
            </a:pPr>
            <a:r>
              <a:rPr lang="en-US" sz="2400" dirty="0">
                <a:solidFill>
                  <a:schemeClr val="tx1">
                    <a:lumMod val="75000"/>
                    <a:lumOff val="25000"/>
                  </a:schemeClr>
                </a:solidFill>
                <a:latin typeface="interbold"/>
                <a:cs typeface="Times New Roman" pitchFamily="18" charset="0"/>
              </a:rPr>
              <a:t>a[1][2] = 100</a:t>
            </a:r>
          </a:p>
          <a:p>
            <a:pPr marL="0" indent="0">
              <a:buNone/>
            </a:pPr>
            <a:r>
              <a:rPr lang="en-US" sz="2400" dirty="0">
                <a:solidFill>
                  <a:schemeClr val="tx1">
                    <a:lumMod val="75000"/>
                    <a:lumOff val="25000"/>
                  </a:schemeClr>
                </a:solidFill>
                <a:latin typeface="interbold"/>
                <a:cs typeface="Times New Roman" pitchFamily="18" charset="0"/>
              </a:rPr>
              <a:t>print(a[1][2])</a:t>
            </a:r>
            <a:endParaRPr lang="en-US" sz="2400" dirty="0">
              <a:solidFill>
                <a:schemeClr val="tx1">
                  <a:lumMod val="75000"/>
                  <a:lumOff val="25000"/>
                </a:schemeClr>
              </a:solidFill>
              <a:latin typeface="interbold"/>
              <a:cs typeface="Times New Roman" pitchFamily="18" charset="0"/>
            </a:endParaRPr>
          </a:p>
          <a:p>
            <a:pPr marL="0" indent="0">
              <a:buNone/>
            </a:pPr>
            <a:endParaRPr lang="en-US" sz="2667" dirty="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478202236"/>
              </p:ext>
            </p:extLst>
          </p:nvPr>
        </p:nvGraphicFramePr>
        <p:xfrm>
          <a:off x="4673600" y="3022600"/>
          <a:ext cx="6705600" cy="494453"/>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838200">
                  <a:extLst>
                    <a:ext uri="{9D8B030D-6E8A-4147-A177-3AD203B41FA5}">
                      <a16:colId xmlns:a16="http://schemas.microsoft.com/office/drawing/2014/main" val="20007"/>
                    </a:ext>
                  </a:extLst>
                </a:gridCol>
              </a:tblGrid>
              <a:tr h="494453">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10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20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30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40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50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60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70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80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374090710"/>
              </p:ext>
            </p:extLst>
          </p:nvPr>
        </p:nvGraphicFramePr>
        <p:xfrm>
          <a:off x="4673600" y="3517054"/>
          <a:ext cx="812800" cy="494453"/>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tblGrid>
              <a:tr h="494453">
                <a:tc>
                  <a:txBody>
                    <a:bodyPr/>
                    <a:lstStyle/>
                    <a:p>
                      <a:r>
                        <a:rPr lang="en-US" sz="1600" dirty="0" smtClean="0">
                          <a:solidFill>
                            <a:schemeClr val="tx1">
                              <a:lumMod val="75000"/>
                              <a:lumOff val="25000"/>
                            </a:schemeClr>
                          </a:solidFill>
                        </a:rPr>
                        <a:t>a[0][0]</a:t>
                      </a:r>
                      <a:endParaRPr lang="en-IN" sz="16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8164831"/>
              </p:ext>
            </p:extLst>
          </p:nvPr>
        </p:nvGraphicFramePr>
        <p:xfrm>
          <a:off x="5486400" y="3517054"/>
          <a:ext cx="812800" cy="494453"/>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tblGrid>
              <a:tr h="494453">
                <a:tc>
                  <a:txBody>
                    <a:bodyPr/>
                    <a:lstStyle/>
                    <a:p>
                      <a:r>
                        <a:rPr lang="en-US" sz="1600" dirty="0" smtClean="0">
                          <a:solidFill>
                            <a:schemeClr val="tx1">
                              <a:lumMod val="75000"/>
                              <a:lumOff val="25000"/>
                            </a:schemeClr>
                          </a:solidFill>
                        </a:rPr>
                        <a:t>a[0][1]</a:t>
                      </a:r>
                      <a:endParaRPr lang="en-IN" sz="16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11962162"/>
              </p:ext>
            </p:extLst>
          </p:nvPr>
        </p:nvGraphicFramePr>
        <p:xfrm>
          <a:off x="6299200" y="3530600"/>
          <a:ext cx="812800" cy="494453"/>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tblGrid>
              <a:tr h="494453">
                <a:tc>
                  <a:txBody>
                    <a:bodyPr/>
                    <a:lstStyle/>
                    <a:p>
                      <a:r>
                        <a:rPr lang="en-US" sz="1600" dirty="0" smtClean="0">
                          <a:solidFill>
                            <a:schemeClr val="tx1">
                              <a:lumMod val="75000"/>
                              <a:lumOff val="25000"/>
                            </a:schemeClr>
                          </a:solidFill>
                        </a:rPr>
                        <a:t>a[0][2]</a:t>
                      </a:r>
                      <a:endParaRPr lang="en-IN" sz="16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259133892"/>
              </p:ext>
            </p:extLst>
          </p:nvPr>
        </p:nvGraphicFramePr>
        <p:xfrm>
          <a:off x="7213600" y="3517054"/>
          <a:ext cx="812800" cy="494453"/>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tblGrid>
              <a:tr h="494453">
                <a:tc>
                  <a:txBody>
                    <a:bodyPr/>
                    <a:lstStyle/>
                    <a:p>
                      <a:r>
                        <a:rPr lang="en-US" sz="1600" dirty="0" smtClean="0">
                          <a:solidFill>
                            <a:schemeClr val="tx1">
                              <a:lumMod val="75000"/>
                              <a:lumOff val="25000"/>
                            </a:schemeClr>
                          </a:solidFill>
                        </a:rPr>
                        <a:t>a[0][3]</a:t>
                      </a:r>
                      <a:endParaRPr lang="en-IN" sz="16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6611867"/>
              </p:ext>
            </p:extLst>
          </p:nvPr>
        </p:nvGraphicFramePr>
        <p:xfrm>
          <a:off x="8026400" y="3517054"/>
          <a:ext cx="812800" cy="494453"/>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tblGrid>
              <a:tr h="494453">
                <a:tc>
                  <a:txBody>
                    <a:bodyPr/>
                    <a:lstStyle/>
                    <a:p>
                      <a:r>
                        <a:rPr lang="en-US" sz="1600" dirty="0" smtClean="0">
                          <a:solidFill>
                            <a:schemeClr val="tx1">
                              <a:lumMod val="75000"/>
                              <a:lumOff val="25000"/>
                            </a:schemeClr>
                          </a:solidFill>
                        </a:rPr>
                        <a:t>a[1</a:t>
                      </a:r>
                      <a:r>
                        <a:rPr lang="en-US" sz="1600" dirty="0" smtClean="0">
                          <a:solidFill>
                            <a:schemeClr val="tx1">
                              <a:lumMod val="75000"/>
                              <a:lumOff val="25000"/>
                            </a:schemeClr>
                          </a:solidFill>
                        </a:rPr>
                        <a:t>][0]</a:t>
                      </a:r>
                      <a:endParaRPr lang="en-IN" sz="16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416609906"/>
              </p:ext>
            </p:extLst>
          </p:nvPr>
        </p:nvGraphicFramePr>
        <p:xfrm>
          <a:off x="8940800" y="3517054"/>
          <a:ext cx="812800" cy="494453"/>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tblGrid>
              <a:tr h="494453">
                <a:tc>
                  <a:txBody>
                    <a:bodyPr/>
                    <a:lstStyle/>
                    <a:p>
                      <a:r>
                        <a:rPr lang="en-US" sz="1600" dirty="0" smtClean="0">
                          <a:solidFill>
                            <a:schemeClr val="tx1">
                              <a:lumMod val="75000"/>
                              <a:lumOff val="25000"/>
                            </a:schemeClr>
                          </a:solidFill>
                        </a:rPr>
                        <a:t>a[1][1]</a:t>
                      </a:r>
                      <a:endParaRPr lang="en-IN" sz="16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905053264"/>
              </p:ext>
            </p:extLst>
          </p:nvPr>
        </p:nvGraphicFramePr>
        <p:xfrm>
          <a:off x="9753600" y="3517054"/>
          <a:ext cx="812800" cy="494453"/>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tblGrid>
              <a:tr h="494453">
                <a:tc>
                  <a:txBody>
                    <a:bodyPr/>
                    <a:lstStyle/>
                    <a:p>
                      <a:r>
                        <a:rPr lang="en-US" sz="1600" dirty="0" smtClean="0">
                          <a:solidFill>
                            <a:schemeClr val="tx1">
                              <a:lumMod val="75000"/>
                              <a:lumOff val="25000"/>
                            </a:schemeClr>
                          </a:solidFill>
                        </a:rPr>
                        <a:t>a[1][2]</a:t>
                      </a:r>
                      <a:endParaRPr lang="en-IN" sz="16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485333880"/>
              </p:ext>
            </p:extLst>
          </p:nvPr>
        </p:nvGraphicFramePr>
        <p:xfrm>
          <a:off x="10566400" y="3517054"/>
          <a:ext cx="812800" cy="494453"/>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tblGrid>
              <a:tr h="494453">
                <a:tc>
                  <a:txBody>
                    <a:bodyPr/>
                    <a:lstStyle/>
                    <a:p>
                      <a:r>
                        <a:rPr lang="en-US" sz="1600" dirty="0" smtClean="0">
                          <a:solidFill>
                            <a:schemeClr val="tx1">
                              <a:lumMod val="75000"/>
                              <a:lumOff val="25000"/>
                            </a:schemeClr>
                          </a:solidFill>
                        </a:rPr>
                        <a:t>a[1][3]</a:t>
                      </a:r>
                      <a:endParaRPr lang="en-IN" sz="16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07772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fontScale="90000"/>
          </a:bodyPr>
          <a:lstStyle/>
          <a:p>
            <a:pPr algn="ctr"/>
            <a:r>
              <a:rPr lang="en-IN" sz="5400" dirty="0">
                <a:solidFill>
                  <a:schemeClr val="tx1">
                    <a:lumMod val="75000"/>
                    <a:lumOff val="25000"/>
                  </a:schemeClr>
                </a:solidFill>
                <a:latin typeface="inter-bold"/>
                <a:cs typeface="Times New Roman" pitchFamily="18" charset="0"/>
              </a:rPr>
              <a:t>Creating Array using zeros ( ) Function</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193800"/>
            <a:ext cx="10972800" cy="5283200"/>
          </a:xfrm>
        </p:spPr>
        <p:txBody>
          <a:bodyPr>
            <a:normAutofit/>
          </a:bodyPr>
          <a:lstStyle/>
          <a:p>
            <a:pPr marL="0" indent="0">
              <a:buNone/>
            </a:pPr>
            <a:r>
              <a:rPr lang="en-US" sz="2400" dirty="0">
                <a:solidFill>
                  <a:schemeClr val="tx1">
                    <a:lumMod val="75000"/>
                    <a:lumOff val="25000"/>
                  </a:schemeClr>
                </a:solidFill>
                <a:latin typeface="interbold"/>
                <a:cs typeface="Times New Roman" pitchFamily="18" charset="0"/>
              </a:rPr>
              <a:t>Syntax:- </a:t>
            </a:r>
          </a:p>
          <a:p>
            <a:pPr marL="0" indent="0">
              <a:buNone/>
            </a:pPr>
            <a:r>
              <a:rPr lang="en-US" sz="2400" dirty="0">
                <a:solidFill>
                  <a:schemeClr val="tx1">
                    <a:lumMod val="75000"/>
                    <a:lumOff val="25000"/>
                  </a:schemeClr>
                </a:solidFill>
                <a:latin typeface="interbold"/>
                <a:cs typeface="Times New Roman" pitchFamily="18" charset="0"/>
              </a:rPr>
              <a:t>from </a:t>
            </a:r>
            <a:r>
              <a:rPr lang="en-US" sz="2400" dirty="0" err="1">
                <a:solidFill>
                  <a:schemeClr val="tx1">
                    <a:lumMod val="75000"/>
                    <a:lumOff val="25000"/>
                  </a:schemeClr>
                </a:solidFill>
                <a:latin typeface="interbold"/>
                <a:cs typeface="Times New Roman" pitchFamily="18" charset="0"/>
              </a:rPr>
              <a:t>numpy</a:t>
            </a:r>
            <a:r>
              <a:rPr lang="en-US" sz="2400" dirty="0">
                <a:solidFill>
                  <a:schemeClr val="tx1">
                    <a:lumMod val="75000"/>
                    <a:lumOff val="25000"/>
                  </a:schemeClr>
                </a:solidFill>
                <a:latin typeface="interbold"/>
                <a:cs typeface="Times New Roman" pitchFamily="18" charset="0"/>
              </a:rPr>
              <a:t> import *</a:t>
            </a:r>
          </a:p>
          <a:p>
            <a:pPr marL="0" indent="0">
              <a:buNone/>
            </a:pPr>
            <a:r>
              <a:rPr lang="en-US" sz="2400" dirty="0" err="1">
                <a:solidFill>
                  <a:schemeClr val="tx1">
                    <a:lumMod val="75000"/>
                    <a:lumOff val="25000"/>
                  </a:schemeClr>
                </a:solidFill>
                <a:latin typeface="interbold"/>
                <a:cs typeface="Times New Roman" pitchFamily="18" charset="0"/>
              </a:rPr>
              <a:t>array_name</a:t>
            </a:r>
            <a:r>
              <a:rPr lang="en-US" sz="2400" dirty="0">
                <a:solidFill>
                  <a:schemeClr val="tx1">
                    <a:lumMod val="75000"/>
                    <a:lumOff val="25000"/>
                  </a:schemeClr>
                </a:solidFill>
                <a:latin typeface="interbold"/>
                <a:cs typeface="Times New Roman" pitchFamily="18" charset="0"/>
              </a:rPr>
              <a:t> = zeros(shape</a:t>
            </a:r>
            <a:r>
              <a:rPr lang="en-US" sz="2400" dirty="0">
                <a:solidFill>
                  <a:schemeClr val="tx1">
                    <a:lumMod val="75000"/>
                    <a:lumOff val="25000"/>
                  </a:schemeClr>
                </a:solidFill>
                <a:latin typeface="interbold"/>
                <a:cs typeface="Times New Roman" pitchFamily="18" charset="0"/>
              </a:rPr>
              <a:t>, </a:t>
            </a:r>
            <a:r>
              <a:rPr lang="en-US" sz="2400" dirty="0" err="1">
                <a:solidFill>
                  <a:schemeClr val="tx1">
                    <a:lumMod val="75000"/>
                    <a:lumOff val="25000"/>
                  </a:schemeClr>
                </a:solidFill>
                <a:latin typeface="interbold"/>
                <a:cs typeface="Times New Roman" pitchFamily="18" charset="0"/>
              </a:rPr>
              <a:t>dtype</a:t>
            </a:r>
            <a:r>
              <a:rPr lang="en-US" sz="2400" dirty="0">
                <a:solidFill>
                  <a:schemeClr val="tx1">
                    <a:lumMod val="75000"/>
                    <a:lumOff val="25000"/>
                  </a:schemeClr>
                </a:solidFill>
                <a:latin typeface="interbold"/>
                <a:cs typeface="Times New Roman" pitchFamily="18" charset="0"/>
              </a:rPr>
              <a:t>=float)</a:t>
            </a:r>
          </a:p>
          <a:p>
            <a:pPr marL="0" indent="0">
              <a:buNone/>
            </a:pPr>
            <a:r>
              <a:rPr lang="en-US" sz="2400" dirty="0">
                <a:solidFill>
                  <a:schemeClr val="tx1">
                    <a:lumMod val="75000"/>
                    <a:lumOff val="25000"/>
                  </a:schemeClr>
                </a:solidFill>
                <a:latin typeface="interbold"/>
                <a:cs typeface="Times New Roman" pitchFamily="18" charset="0"/>
              </a:rPr>
              <a:t>Ex:-</a:t>
            </a:r>
          </a:p>
          <a:p>
            <a:pPr marL="0" indent="0">
              <a:buNone/>
            </a:pPr>
            <a:r>
              <a:rPr lang="en-US" sz="2400" dirty="0">
                <a:solidFill>
                  <a:schemeClr val="tx1">
                    <a:lumMod val="75000"/>
                    <a:lumOff val="25000"/>
                  </a:schemeClr>
                </a:solidFill>
                <a:latin typeface="interbold"/>
                <a:cs typeface="Times New Roman" pitchFamily="18" charset="0"/>
              </a:rPr>
              <a:t>from </a:t>
            </a:r>
            <a:r>
              <a:rPr lang="en-US" sz="2400" dirty="0" err="1">
                <a:solidFill>
                  <a:schemeClr val="tx1">
                    <a:lumMod val="75000"/>
                    <a:lumOff val="25000"/>
                  </a:schemeClr>
                </a:solidFill>
                <a:latin typeface="interbold"/>
                <a:cs typeface="Times New Roman" pitchFamily="18" charset="0"/>
              </a:rPr>
              <a:t>numpy</a:t>
            </a:r>
            <a:r>
              <a:rPr lang="en-US" sz="2400" dirty="0">
                <a:solidFill>
                  <a:schemeClr val="tx1">
                    <a:lumMod val="75000"/>
                    <a:lumOff val="25000"/>
                  </a:schemeClr>
                </a:solidFill>
                <a:latin typeface="interbold"/>
                <a:cs typeface="Times New Roman" pitchFamily="18" charset="0"/>
              </a:rPr>
              <a:t> import </a:t>
            </a:r>
            <a:r>
              <a:rPr lang="en-US" sz="2400" dirty="0">
                <a:solidFill>
                  <a:schemeClr val="tx1">
                    <a:lumMod val="75000"/>
                    <a:lumOff val="25000"/>
                  </a:schemeClr>
                </a:solidFill>
                <a:latin typeface="interbold"/>
                <a:cs typeface="Times New Roman" pitchFamily="18" charset="0"/>
              </a:rPr>
              <a:t>*</a:t>
            </a:r>
          </a:p>
          <a:p>
            <a:pPr marL="0" indent="0">
              <a:buNone/>
            </a:pPr>
            <a:r>
              <a:rPr lang="en-US" sz="2400" dirty="0">
                <a:solidFill>
                  <a:schemeClr val="tx1">
                    <a:lumMod val="75000"/>
                    <a:lumOff val="25000"/>
                  </a:schemeClr>
                </a:solidFill>
                <a:latin typeface="interbold"/>
                <a:cs typeface="Times New Roman" pitchFamily="18" charset="0"/>
              </a:rPr>
              <a:t>a </a:t>
            </a: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zeros(5)</a:t>
            </a:r>
          </a:p>
          <a:p>
            <a:pPr marL="0" indent="0">
              <a:buNone/>
            </a:pPr>
            <a:r>
              <a:rPr lang="en-US" sz="2400" dirty="0">
                <a:solidFill>
                  <a:schemeClr val="tx1">
                    <a:lumMod val="75000"/>
                    <a:lumOff val="25000"/>
                  </a:schemeClr>
                </a:solidFill>
                <a:latin typeface="interbold"/>
                <a:cs typeface="Times New Roman" pitchFamily="18" charset="0"/>
              </a:rPr>
              <a:t>a = </a:t>
            </a:r>
            <a:r>
              <a:rPr lang="en-US" sz="2400" dirty="0">
                <a:solidFill>
                  <a:schemeClr val="tx1">
                    <a:lumMod val="75000"/>
                    <a:lumOff val="25000"/>
                  </a:schemeClr>
                </a:solidFill>
                <a:latin typeface="interbold"/>
                <a:cs typeface="Times New Roman" pitchFamily="18" charset="0"/>
              </a:rPr>
              <a:t>zeros(5, </a:t>
            </a:r>
            <a:r>
              <a:rPr lang="en-US" sz="2400" dirty="0" err="1">
                <a:solidFill>
                  <a:schemeClr val="tx1">
                    <a:lumMod val="75000"/>
                    <a:lumOff val="25000"/>
                  </a:schemeClr>
                </a:solidFill>
                <a:latin typeface="interbold"/>
                <a:cs typeface="Times New Roman" pitchFamily="18" charset="0"/>
              </a:rPr>
              <a:t>dtype</a:t>
            </a:r>
            <a:r>
              <a:rPr lang="en-US" sz="2400" dirty="0">
                <a:solidFill>
                  <a:schemeClr val="tx1">
                    <a:lumMod val="75000"/>
                    <a:lumOff val="25000"/>
                  </a:schemeClr>
                </a:solidFill>
                <a:latin typeface="interbold"/>
                <a:cs typeface="Times New Roman" pitchFamily="18" charset="0"/>
              </a:rPr>
              <a:t>=</a:t>
            </a:r>
            <a:r>
              <a:rPr lang="en-US" sz="2400" dirty="0" err="1">
                <a:solidFill>
                  <a:schemeClr val="tx1">
                    <a:lumMod val="75000"/>
                    <a:lumOff val="25000"/>
                  </a:schemeClr>
                </a:solidFill>
                <a:latin typeface="interbold"/>
                <a:cs typeface="Times New Roman" pitchFamily="18" charset="0"/>
              </a:rPr>
              <a:t>int</a:t>
            </a:r>
            <a:r>
              <a:rPr lang="en-US" sz="2400" dirty="0">
                <a:solidFill>
                  <a:schemeClr val="tx1">
                    <a:lumMod val="75000"/>
                    <a:lumOff val="25000"/>
                  </a:schemeClr>
                </a:solidFill>
                <a:latin typeface="interbold"/>
                <a:cs typeface="Times New Roman" pitchFamily="18" charset="0"/>
              </a:rPr>
              <a:t>)</a:t>
            </a:r>
          </a:p>
          <a:p>
            <a:pPr marL="0" indent="0">
              <a:buNone/>
            </a:pPr>
            <a:r>
              <a:rPr lang="en-US" sz="2400" dirty="0">
                <a:solidFill>
                  <a:schemeClr val="tx1">
                    <a:lumMod val="75000"/>
                    <a:lumOff val="25000"/>
                  </a:schemeClr>
                </a:solidFill>
                <a:latin typeface="interbold"/>
                <a:cs typeface="Times New Roman" pitchFamily="18" charset="0"/>
              </a:rPr>
              <a:t>a = zeros</a:t>
            </a:r>
            <a:r>
              <a:rPr lang="en-US" sz="2400" dirty="0">
                <a:solidFill>
                  <a:schemeClr val="tx1">
                    <a:lumMod val="75000"/>
                    <a:lumOff val="25000"/>
                  </a:schemeClr>
                </a:solidFill>
                <a:latin typeface="interbold"/>
                <a:cs typeface="Times New Roman" pitchFamily="18" charset="0"/>
              </a:rPr>
              <a:t>((3, 2))</a:t>
            </a:r>
            <a:endParaRPr lang="en-US" sz="2400" dirty="0">
              <a:solidFill>
                <a:schemeClr val="tx1">
                  <a:lumMod val="75000"/>
                  <a:lumOff val="25000"/>
                </a:schemeClr>
              </a:solidFill>
              <a:latin typeface="interbold"/>
              <a:cs typeface="Times New Roman" pitchFamily="18" charset="0"/>
            </a:endParaRPr>
          </a:p>
          <a:p>
            <a:pPr marL="0" indent="0">
              <a:buNone/>
            </a:pPr>
            <a:endParaRPr lang="en-US" sz="2133" dirty="0">
              <a:latin typeface="Times New Roman" pitchFamily="18" charset="0"/>
              <a:cs typeface="Times New Roman"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86223053"/>
              </p:ext>
            </p:extLst>
          </p:nvPr>
        </p:nvGraphicFramePr>
        <p:xfrm>
          <a:off x="4775200" y="3225800"/>
          <a:ext cx="5689600" cy="494453"/>
        </p:xfrm>
        <a:graphic>
          <a:graphicData uri="http://schemas.openxmlformats.org/drawingml/2006/table">
            <a:tbl>
              <a:tblPr firstRow="1" bandRow="1">
                <a:tableStyleId>{5940675A-B579-460E-94D1-54222C63F5DA}</a:tableStyleId>
              </a:tblPr>
              <a:tblGrid>
                <a:gridCol w="1137920">
                  <a:extLst>
                    <a:ext uri="{9D8B030D-6E8A-4147-A177-3AD203B41FA5}">
                      <a16:colId xmlns:a16="http://schemas.microsoft.com/office/drawing/2014/main" val="20000"/>
                    </a:ext>
                  </a:extLst>
                </a:gridCol>
                <a:gridCol w="1137920">
                  <a:extLst>
                    <a:ext uri="{9D8B030D-6E8A-4147-A177-3AD203B41FA5}">
                      <a16:colId xmlns:a16="http://schemas.microsoft.com/office/drawing/2014/main" val="20001"/>
                    </a:ext>
                  </a:extLst>
                </a:gridCol>
                <a:gridCol w="1137920">
                  <a:extLst>
                    <a:ext uri="{9D8B030D-6E8A-4147-A177-3AD203B41FA5}">
                      <a16:colId xmlns:a16="http://schemas.microsoft.com/office/drawing/2014/main" val="20002"/>
                    </a:ext>
                  </a:extLst>
                </a:gridCol>
                <a:gridCol w="1137920">
                  <a:extLst>
                    <a:ext uri="{9D8B030D-6E8A-4147-A177-3AD203B41FA5}">
                      <a16:colId xmlns:a16="http://schemas.microsoft.com/office/drawing/2014/main" val="20003"/>
                    </a:ext>
                  </a:extLst>
                </a:gridCol>
                <a:gridCol w="1137920">
                  <a:extLst>
                    <a:ext uri="{9D8B030D-6E8A-4147-A177-3AD203B41FA5}">
                      <a16:colId xmlns:a16="http://schemas.microsoft.com/office/drawing/2014/main" val="20004"/>
                    </a:ext>
                  </a:extLst>
                </a:gridCol>
              </a:tblGrid>
              <a:tr h="494453">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0.0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0.0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0.0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0.0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0.0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735391919"/>
              </p:ext>
            </p:extLst>
          </p:nvPr>
        </p:nvGraphicFramePr>
        <p:xfrm>
          <a:off x="4775200" y="3632200"/>
          <a:ext cx="5689600" cy="494453"/>
        </p:xfrm>
        <a:graphic>
          <a:graphicData uri="http://schemas.openxmlformats.org/drawingml/2006/table">
            <a:tbl>
              <a:tblPr firstRow="1" bandRow="1">
                <a:tableStyleId>{5940675A-B579-460E-94D1-54222C63F5DA}</a:tableStyleId>
              </a:tblPr>
              <a:tblGrid>
                <a:gridCol w="1137920">
                  <a:extLst>
                    <a:ext uri="{9D8B030D-6E8A-4147-A177-3AD203B41FA5}">
                      <a16:colId xmlns:a16="http://schemas.microsoft.com/office/drawing/2014/main" val="20000"/>
                    </a:ext>
                  </a:extLst>
                </a:gridCol>
                <a:gridCol w="1137920">
                  <a:extLst>
                    <a:ext uri="{9D8B030D-6E8A-4147-A177-3AD203B41FA5}">
                      <a16:colId xmlns:a16="http://schemas.microsoft.com/office/drawing/2014/main" val="20001"/>
                    </a:ext>
                  </a:extLst>
                </a:gridCol>
                <a:gridCol w="1137920">
                  <a:extLst>
                    <a:ext uri="{9D8B030D-6E8A-4147-A177-3AD203B41FA5}">
                      <a16:colId xmlns:a16="http://schemas.microsoft.com/office/drawing/2014/main" val="20002"/>
                    </a:ext>
                  </a:extLst>
                </a:gridCol>
                <a:gridCol w="1137920">
                  <a:extLst>
                    <a:ext uri="{9D8B030D-6E8A-4147-A177-3AD203B41FA5}">
                      <a16:colId xmlns:a16="http://schemas.microsoft.com/office/drawing/2014/main" val="20003"/>
                    </a:ext>
                  </a:extLst>
                </a:gridCol>
                <a:gridCol w="1137920">
                  <a:extLst>
                    <a:ext uri="{9D8B030D-6E8A-4147-A177-3AD203B41FA5}">
                      <a16:colId xmlns:a16="http://schemas.microsoft.com/office/drawing/2014/main" val="20004"/>
                    </a:ext>
                  </a:extLst>
                </a:gridCol>
              </a:tblGrid>
              <a:tr h="494453">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a[0]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a[1]</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a[2]</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a[3]</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a[4]</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946919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pPr algn="ctr"/>
            <a:r>
              <a:rPr lang="en-IN" sz="5400" dirty="0">
                <a:solidFill>
                  <a:schemeClr val="tx1">
                    <a:lumMod val="75000"/>
                    <a:lumOff val="25000"/>
                  </a:schemeClr>
                </a:solidFill>
                <a:latin typeface="interbold"/>
                <a:cs typeface="Times New Roman" pitchFamily="18" charset="0"/>
              </a:rPr>
              <a:t>Accessing 2D Array using for loop</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092200"/>
            <a:ext cx="9042400" cy="1524000"/>
          </a:xfrm>
        </p:spPr>
        <p:txBody>
          <a:bodyPr>
            <a:noAutofit/>
          </a:bodyPr>
          <a:lstStyle/>
          <a:p>
            <a:pPr marL="0" indent="0">
              <a:buNone/>
            </a:pPr>
            <a:r>
              <a:rPr lang="en-US" sz="2400" i="1" dirty="0">
                <a:latin typeface="Times New Roman" pitchFamily="18" charset="0"/>
                <a:cs typeface="Times New Roman" pitchFamily="18" charset="0"/>
              </a:rPr>
              <a:t>from </a:t>
            </a:r>
            <a:r>
              <a:rPr lang="en-US" sz="2400" i="1" dirty="0" err="1">
                <a:latin typeface="Times New Roman" pitchFamily="18" charset="0"/>
                <a:cs typeface="Times New Roman" pitchFamily="18" charset="0"/>
              </a:rPr>
              <a:t>numpy</a:t>
            </a:r>
            <a:r>
              <a:rPr lang="en-US" sz="2400" i="1" dirty="0">
                <a:latin typeface="Times New Roman" pitchFamily="18" charset="0"/>
                <a:cs typeface="Times New Roman" pitchFamily="18" charset="0"/>
              </a:rPr>
              <a:t> </a:t>
            </a:r>
            <a:r>
              <a:rPr lang="en-US" sz="2400" i="1" dirty="0">
                <a:latin typeface="Times New Roman" pitchFamily="18" charset="0"/>
                <a:cs typeface="Times New Roman" pitchFamily="18" charset="0"/>
              </a:rPr>
              <a:t>import *</a:t>
            </a:r>
          </a:p>
          <a:p>
            <a:pPr marL="0" indent="0">
              <a:buNone/>
            </a:pPr>
            <a:r>
              <a:rPr lang="en-US" sz="2400" dirty="0">
                <a:latin typeface="Times New Roman" pitchFamily="18" charset="0"/>
                <a:cs typeface="Times New Roman" pitchFamily="18" charset="0"/>
              </a:rPr>
              <a:t>a = array(</a:t>
            </a:r>
            <a:r>
              <a:rPr lang="en-US" sz="2400" dirty="0">
                <a:solidFill>
                  <a:srgbClr val="FF0000"/>
                </a:solidFill>
                <a:latin typeface="Times New Roman" pitchFamily="18" charset="0"/>
                <a:cs typeface="Times New Roman" pitchFamily="18" charset="0"/>
              </a:rPr>
              <a:t>[</a:t>
            </a:r>
            <a:r>
              <a:rPr lang="en-US" sz="2400" dirty="0">
                <a:latin typeface="Times New Roman" pitchFamily="18" charset="0"/>
                <a:cs typeface="Times New Roman" pitchFamily="18" charset="0"/>
              </a:rPr>
              <a:t>   [10, 20, 30, 40],</a:t>
            </a:r>
          </a:p>
          <a:p>
            <a:pPr marL="0" indent="0">
              <a:buNone/>
            </a:pPr>
            <a:r>
              <a:rPr lang="en-US" sz="2400" dirty="0">
                <a:latin typeface="Times New Roman" pitchFamily="18" charset="0"/>
                <a:cs typeface="Times New Roman" pitchFamily="18" charset="0"/>
              </a:rPr>
              <a:t>                    [50, 60, 70, 80]   </a:t>
            </a:r>
            <a:r>
              <a:rPr lang="en-US" sz="2400" dirty="0">
                <a:solidFill>
                  <a:srgbClr val="FF0000"/>
                </a:solidFill>
                <a:latin typeface="Times New Roman" pitchFamily="18" charset="0"/>
                <a:cs typeface="Times New Roman" pitchFamily="18" charset="0"/>
              </a:rPr>
              <a:t>]</a:t>
            </a:r>
            <a:r>
              <a:rPr lang="en-US"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
        <p:nvSpPr>
          <p:cNvPr id="4" name="Rectangle 3"/>
          <p:cNvSpPr/>
          <p:nvPr/>
        </p:nvSpPr>
        <p:spPr>
          <a:xfrm>
            <a:off x="6502400" y="2616200"/>
            <a:ext cx="4470400" cy="2308324"/>
          </a:xfrm>
          <a:prstGeom prst="rect">
            <a:avLst/>
          </a:prstGeom>
        </p:spPr>
        <p:txBody>
          <a:bodyPr wrap="square">
            <a:spAutoFit/>
          </a:bodyPr>
          <a:lstStyle/>
          <a:p>
            <a:r>
              <a:rPr lang="en-IN" sz="2400" u="sng" dirty="0">
                <a:solidFill>
                  <a:schemeClr val="tx1">
                    <a:lumMod val="75000"/>
                    <a:lumOff val="25000"/>
                  </a:schemeClr>
                </a:solidFill>
                <a:latin typeface="interbold"/>
                <a:cs typeface="Times New Roman" pitchFamily="18" charset="0"/>
              </a:rPr>
              <a:t>With index</a:t>
            </a:r>
          </a:p>
          <a:p>
            <a:r>
              <a:rPr lang="en-US" sz="2400" dirty="0">
                <a:solidFill>
                  <a:schemeClr val="tx1">
                    <a:lumMod val="75000"/>
                    <a:lumOff val="25000"/>
                  </a:schemeClr>
                </a:solidFill>
                <a:latin typeface="interbold"/>
                <a:cs typeface="Times New Roman" pitchFamily="18" charset="0"/>
              </a:rPr>
              <a:t>n = </a:t>
            </a:r>
            <a:r>
              <a:rPr lang="en-US" sz="2400" dirty="0" err="1">
                <a:solidFill>
                  <a:schemeClr val="tx1">
                    <a:lumMod val="75000"/>
                    <a:lumOff val="25000"/>
                  </a:schemeClr>
                </a:solidFill>
                <a:latin typeface="interbold"/>
                <a:cs typeface="Times New Roman" pitchFamily="18" charset="0"/>
              </a:rPr>
              <a:t>len</a:t>
            </a:r>
            <a:r>
              <a:rPr lang="en-US" sz="2400" dirty="0">
                <a:solidFill>
                  <a:schemeClr val="tx1">
                    <a:lumMod val="75000"/>
                    <a:lumOff val="25000"/>
                  </a:schemeClr>
                </a:solidFill>
                <a:latin typeface="interbold"/>
                <a:cs typeface="Times New Roman" pitchFamily="18" charset="0"/>
              </a:rPr>
              <a:t>(a)</a:t>
            </a:r>
            <a:endParaRPr lang="en-US" sz="2400" dirty="0">
              <a:solidFill>
                <a:schemeClr val="tx1">
                  <a:lumMod val="75000"/>
                  <a:lumOff val="25000"/>
                </a:schemeClr>
              </a:solidFill>
              <a:latin typeface="interbold"/>
              <a:cs typeface="Times New Roman" pitchFamily="18" charset="0"/>
            </a:endParaRPr>
          </a:p>
          <a:p>
            <a:r>
              <a:rPr lang="en-US" sz="2400" dirty="0">
                <a:solidFill>
                  <a:schemeClr val="tx1">
                    <a:lumMod val="75000"/>
                    <a:lumOff val="25000"/>
                  </a:schemeClr>
                </a:solidFill>
                <a:latin typeface="interbold"/>
                <a:cs typeface="Times New Roman" pitchFamily="18" charset="0"/>
              </a:rPr>
              <a:t>for </a:t>
            </a:r>
            <a:r>
              <a:rPr lang="en-US" sz="2400" dirty="0">
                <a:solidFill>
                  <a:schemeClr val="tx1">
                    <a:lumMod val="75000"/>
                    <a:lumOff val="25000"/>
                  </a:schemeClr>
                </a:solidFill>
                <a:latin typeface="interbold"/>
                <a:cs typeface="Times New Roman" pitchFamily="18" charset="0"/>
              </a:rPr>
              <a:t>i </a:t>
            </a:r>
            <a:r>
              <a:rPr lang="en-US" sz="2400" dirty="0">
                <a:solidFill>
                  <a:schemeClr val="tx1">
                    <a:lumMod val="75000"/>
                    <a:lumOff val="25000"/>
                  </a:schemeClr>
                </a:solidFill>
                <a:latin typeface="interbold"/>
                <a:cs typeface="Times New Roman" pitchFamily="18" charset="0"/>
              </a:rPr>
              <a:t>in range(n):</a:t>
            </a:r>
          </a:p>
          <a:p>
            <a:r>
              <a:rPr lang="en-US" sz="2400" dirty="0">
                <a:solidFill>
                  <a:schemeClr val="tx1">
                    <a:lumMod val="75000"/>
                    <a:lumOff val="25000"/>
                  </a:schemeClr>
                </a:solidFill>
                <a:latin typeface="interbold"/>
                <a:cs typeface="Times New Roman" pitchFamily="18" charset="0"/>
              </a:rPr>
              <a:t>        for j in range(</a:t>
            </a:r>
            <a:r>
              <a:rPr lang="en-US" sz="2400" dirty="0" err="1">
                <a:solidFill>
                  <a:schemeClr val="tx1">
                    <a:lumMod val="75000"/>
                    <a:lumOff val="25000"/>
                  </a:schemeClr>
                </a:solidFill>
                <a:latin typeface="interbold"/>
                <a:cs typeface="Times New Roman" pitchFamily="18" charset="0"/>
              </a:rPr>
              <a:t>len</a:t>
            </a:r>
            <a:r>
              <a:rPr lang="en-US" sz="2400" dirty="0">
                <a:solidFill>
                  <a:schemeClr val="tx1">
                    <a:lumMod val="75000"/>
                    <a:lumOff val="25000"/>
                  </a:schemeClr>
                </a:solidFill>
                <a:latin typeface="interbold"/>
                <a:cs typeface="Times New Roman" pitchFamily="18" charset="0"/>
              </a:rPr>
              <a:t>(a[i])):</a:t>
            </a:r>
            <a:endParaRPr lang="en-IN" sz="2400" dirty="0">
              <a:solidFill>
                <a:schemeClr val="tx1">
                  <a:lumMod val="75000"/>
                  <a:lumOff val="25000"/>
                </a:schemeClr>
              </a:solidFill>
              <a:latin typeface="interbold"/>
              <a:cs typeface="Times New Roman" pitchFamily="18" charset="0"/>
            </a:endParaRPr>
          </a:p>
          <a:p>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print(a[i][j])</a:t>
            </a:r>
          </a:p>
          <a:p>
            <a:r>
              <a:rPr lang="en-US" sz="2400" dirty="0">
                <a:solidFill>
                  <a:schemeClr val="tx1">
                    <a:lumMod val="75000"/>
                    <a:lumOff val="25000"/>
                  </a:schemeClr>
                </a:solidFill>
                <a:latin typeface="interbold"/>
                <a:cs typeface="Times New Roman" pitchFamily="18" charset="0"/>
              </a:rPr>
              <a:t>         print ( )</a:t>
            </a:r>
          </a:p>
        </p:txBody>
      </p:sp>
      <p:sp>
        <p:nvSpPr>
          <p:cNvPr id="5" name="Rectangle 4"/>
          <p:cNvSpPr/>
          <p:nvPr/>
        </p:nvSpPr>
        <p:spPr>
          <a:xfrm>
            <a:off x="2235200" y="2715499"/>
            <a:ext cx="3149600" cy="1938992"/>
          </a:xfrm>
          <a:prstGeom prst="rect">
            <a:avLst/>
          </a:prstGeom>
        </p:spPr>
        <p:txBody>
          <a:bodyPr wrap="square">
            <a:spAutoFit/>
          </a:bodyPr>
          <a:lstStyle/>
          <a:p>
            <a:r>
              <a:rPr lang="en-IN" sz="2400" u="sng" dirty="0">
                <a:solidFill>
                  <a:schemeClr val="tx1">
                    <a:lumMod val="75000"/>
                    <a:lumOff val="25000"/>
                  </a:schemeClr>
                </a:solidFill>
                <a:latin typeface="inter-bold"/>
                <a:cs typeface="Times New Roman" pitchFamily="18" charset="0"/>
              </a:rPr>
              <a:t>Without index</a:t>
            </a:r>
            <a:endParaRPr lang="en-IN" sz="2400" dirty="0">
              <a:solidFill>
                <a:schemeClr val="tx1">
                  <a:lumMod val="75000"/>
                  <a:lumOff val="25000"/>
                </a:schemeClr>
              </a:solidFill>
              <a:latin typeface="inter-bold"/>
              <a:cs typeface="Times New Roman" pitchFamily="18" charset="0"/>
            </a:endParaRPr>
          </a:p>
          <a:p>
            <a:r>
              <a:rPr lang="en-US" sz="2400" dirty="0">
                <a:solidFill>
                  <a:schemeClr val="tx1">
                    <a:lumMod val="75000"/>
                    <a:lumOff val="25000"/>
                  </a:schemeClr>
                </a:solidFill>
                <a:latin typeface="inter-bold"/>
                <a:cs typeface="Times New Roman" pitchFamily="18" charset="0"/>
              </a:rPr>
              <a:t>for r in a:</a:t>
            </a:r>
          </a:p>
          <a:p>
            <a:r>
              <a:rPr lang="en-US" sz="2400" dirty="0">
                <a:solidFill>
                  <a:schemeClr val="tx1">
                    <a:lumMod val="75000"/>
                    <a:lumOff val="25000"/>
                  </a:schemeClr>
                </a:solidFill>
                <a:latin typeface="inter-bold"/>
                <a:cs typeface="Times New Roman" pitchFamily="18" charset="0"/>
              </a:rPr>
              <a:t>       for c in r:</a:t>
            </a:r>
          </a:p>
          <a:p>
            <a:r>
              <a:rPr lang="en-US" sz="2400" dirty="0">
                <a:solidFill>
                  <a:schemeClr val="tx1">
                    <a:lumMod val="75000"/>
                    <a:lumOff val="25000"/>
                  </a:schemeClr>
                </a:solidFill>
                <a:latin typeface="inter-bold"/>
                <a:cs typeface="Times New Roman" pitchFamily="18" charset="0"/>
              </a:rPr>
              <a:t>	print(c)</a:t>
            </a:r>
          </a:p>
          <a:p>
            <a:r>
              <a:rPr lang="en-US" sz="2400" dirty="0">
                <a:solidFill>
                  <a:schemeClr val="tx1">
                    <a:lumMod val="75000"/>
                    <a:lumOff val="25000"/>
                  </a:schemeClr>
                </a:solidFill>
                <a:latin typeface="inter-bold"/>
                <a:cs typeface="Times New Roman" pitchFamily="18" charset="0"/>
              </a:rPr>
              <a:t>       print( )</a:t>
            </a:r>
          </a:p>
        </p:txBody>
      </p:sp>
      <p:sp>
        <p:nvSpPr>
          <p:cNvPr id="6" name="Left Brace 5"/>
          <p:cNvSpPr/>
          <p:nvPr/>
        </p:nvSpPr>
        <p:spPr>
          <a:xfrm>
            <a:off x="1727200" y="3327400"/>
            <a:ext cx="508000" cy="1219200"/>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sz="2400"/>
          </a:p>
        </p:txBody>
      </p:sp>
      <p:sp>
        <p:nvSpPr>
          <p:cNvPr id="7" name="TextBox 6"/>
          <p:cNvSpPr txBox="1"/>
          <p:nvPr/>
        </p:nvSpPr>
        <p:spPr>
          <a:xfrm>
            <a:off x="203200" y="3733800"/>
            <a:ext cx="1555234" cy="37965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867" dirty="0">
                <a:latin typeface="Times New Roman" pitchFamily="18" charset="0"/>
                <a:cs typeface="Times New Roman" pitchFamily="18" charset="0"/>
              </a:rPr>
              <a:t>Outer for loop</a:t>
            </a:r>
            <a:endParaRPr lang="en-IN" sz="1867" dirty="0">
              <a:latin typeface="Times New Roman" pitchFamily="18" charset="0"/>
              <a:cs typeface="Times New Roman" pitchFamily="18" charset="0"/>
            </a:endParaRPr>
          </a:p>
        </p:txBody>
      </p:sp>
      <p:sp>
        <p:nvSpPr>
          <p:cNvPr id="11" name="Right Brace 10"/>
          <p:cNvSpPr/>
          <p:nvPr/>
        </p:nvSpPr>
        <p:spPr>
          <a:xfrm>
            <a:off x="10058400" y="3530600"/>
            <a:ext cx="406400" cy="13208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sz="2400"/>
          </a:p>
        </p:txBody>
      </p:sp>
      <p:sp>
        <p:nvSpPr>
          <p:cNvPr id="12" name="TextBox 11"/>
          <p:cNvSpPr txBox="1"/>
          <p:nvPr/>
        </p:nvSpPr>
        <p:spPr>
          <a:xfrm>
            <a:off x="10464800" y="3985815"/>
            <a:ext cx="1555234" cy="37965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867" dirty="0">
                <a:latin typeface="Times New Roman" pitchFamily="18" charset="0"/>
                <a:cs typeface="Times New Roman" pitchFamily="18" charset="0"/>
              </a:rPr>
              <a:t>Outer for loop</a:t>
            </a:r>
            <a:endParaRPr lang="en-IN" sz="1867" dirty="0">
              <a:latin typeface="Times New Roman" pitchFamily="18" charset="0"/>
              <a:cs typeface="Times New Roman" pitchFamily="18" charset="0"/>
            </a:endParaRPr>
          </a:p>
        </p:txBody>
      </p:sp>
      <p:sp>
        <p:nvSpPr>
          <p:cNvPr id="13" name="TextBox 12"/>
          <p:cNvSpPr txBox="1"/>
          <p:nvPr/>
        </p:nvSpPr>
        <p:spPr>
          <a:xfrm>
            <a:off x="4978400" y="3632200"/>
            <a:ext cx="1516762" cy="379656"/>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867" dirty="0">
                <a:latin typeface="Times New Roman" pitchFamily="18" charset="0"/>
                <a:cs typeface="Times New Roman" pitchFamily="18" charset="0"/>
              </a:rPr>
              <a:t>Inner for loop</a:t>
            </a:r>
            <a:endParaRPr lang="en-IN" sz="1867" dirty="0">
              <a:latin typeface="Times New Roman" pitchFamily="18" charset="0"/>
              <a:cs typeface="Times New Roman" pitchFamily="18" charset="0"/>
            </a:endParaRPr>
          </a:p>
        </p:txBody>
      </p:sp>
      <p:sp>
        <p:nvSpPr>
          <p:cNvPr id="14" name="Right Brace 13"/>
          <p:cNvSpPr/>
          <p:nvPr/>
        </p:nvSpPr>
        <p:spPr>
          <a:xfrm>
            <a:off x="4572000" y="3632201"/>
            <a:ext cx="406400" cy="511969"/>
          </a:xfrm>
          <a:prstGeom prst="righ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IN" sz="2400"/>
          </a:p>
        </p:txBody>
      </p:sp>
      <p:sp>
        <p:nvSpPr>
          <p:cNvPr id="15" name="Left Brace 14"/>
          <p:cNvSpPr/>
          <p:nvPr/>
        </p:nvSpPr>
        <p:spPr>
          <a:xfrm>
            <a:off x="7010400" y="3937000"/>
            <a:ext cx="203200" cy="506016"/>
          </a:xfrm>
          <a:prstGeom prst="lef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IN" sz="2400"/>
          </a:p>
        </p:txBody>
      </p:sp>
      <p:sp>
        <p:nvSpPr>
          <p:cNvPr id="16" name="TextBox 15"/>
          <p:cNvSpPr txBox="1"/>
          <p:nvPr/>
        </p:nvSpPr>
        <p:spPr>
          <a:xfrm>
            <a:off x="5436892" y="4038600"/>
            <a:ext cx="1516762" cy="379656"/>
          </a:xfrm>
          <a:prstGeom prst="rect">
            <a:avLst/>
          </a:prstGeom>
          <a:no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867" dirty="0">
                <a:latin typeface="Times New Roman" pitchFamily="18" charset="0"/>
                <a:cs typeface="Times New Roman" pitchFamily="18" charset="0"/>
              </a:rPr>
              <a:t>Inner for loop</a:t>
            </a:r>
            <a:endParaRPr lang="en-IN" sz="1867" dirty="0">
              <a:latin typeface="Times New Roman" pitchFamily="18" charset="0"/>
              <a:cs typeface="Times New Roman" pitchFamily="18" charset="0"/>
            </a:endParaRPr>
          </a:p>
        </p:txBody>
      </p:sp>
      <p:sp>
        <p:nvSpPr>
          <p:cNvPr id="17" name="TextBox 16"/>
          <p:cNvSpPr txBox="1"/>
          <p:nvPr/>
        </p:nvSpPr>
        <p:spPr>
          <a:xfrm>
            <a:off x="711200" y="5156201"/>
            <a:ext cx="11088168" cy="830997"/>
          </a:xfrm>
          <a:prstGeom prst="rect">
            <a:avLst/>
          </a:prstGeom>
          <a:noFill/>
        </p:spPr>
        <p:txBody>
          <a:bodyPr wrap="square" rtlCol="0">
            <a:spAutoFit/>
          </a:bodyPr>
          <a:lstStyle/>
          <a:p>
            <a:r>
              <a:rPr lang="en-US" sz="2400" dirty="0">
                <a:solidFill>
                  <a:schemeClr val="tx1">
                    <a:lumMod val="75000"/>
                    <a:lumOff val="25000"/>
                  </a:schemeClr>
                </a:solidFill>
                <a:latin typeface="interbold"/>
                <a:cs typeface="Times New Roman" pitchFamily="18" charset="0"/>
              </a:rPr>
              <a:t>The outer for loop represents the rows and the inner for loop represents the columns in each row.</a:t>
            </a:r>
            <a:endParaRPr lang="en-IN" sz="2400" dirty="0">
              <a:solidFill>
                <a:schemeClr val="tx1">
                  <a:lumMod val="75000"/>
                  <a:lumOff val="25000"/>
                </a:schemeClr>
              </a:solidFill>
              <a:latin typeface="interbold"/>
              <a:cs typeface="Times New Roman" pitchFamily="18" charset="0"/>
            </a:endParaRPr>
          </a:p>
        </p:txBody>
      </p:sp>
    </p:spTree>
    <p:extLst>
      <p:ext uri="{BB962C8B-B14F-4D97-AF65-F5344CB8AC3E}">
        <p14:creationId xmlns:p14="http://schemas.microsoft.com/office/powerpoint/2010/main" val="39983028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noAutofit/>
          </a:bodyPr>
          <a:lstStyle/>
          <a:p>
            <a:pPr algn="ctr"/>
            <a:r>
              <a:rPr lang="en-IN" sz="5400" dirty="0">
                <a:solidFill>
                  <a:schemeClr val="tx1">
                    <a:lumMod val="75000"/>
                    <a:lumOff val="25000"/>
                  </a:schemeClr>
                </a:solidFill>
                <a:latin typeface="inter-bold"/>
                <a:cs typeface="Times New Roman" pitchFamily="18" charset="0"/>
              </a:rPr>
              <a:t>Accessing 2D Array using while loop</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380930"/>
            <a:ext cx="10261600" cy="5096069"/>
          </a:xfrm>
        </p:spPr>
        <p:txBody>
          <a:bodyPr>
            <a:noAutofit/>
          </a:bodyPr>
          <a:lstStyle/>
          <a:p>
            <a:pPr marL="0" indent="0">
              <a:buNone/>
            </a:pPr>
            <a:r>
              <a:rPr lang="en-US" sz="2400" i="1" dirty="0">
                <a:solidFill>
                  <a:schemeClr val="tx1">
                    <a:lumMod val="75000"/>
                    <a:lumOff val="25000"/>
                  </a:schemeClr>
                </a:solidFill>
                <a:latin typeface="interbold"/>
                <a:cs typeface="Times New Roman" pitchFamily="18" charset="0"/>
              </a:rPr>
              <a:t>from </a:t>
            </a:r>
            <a:r>
              <a:rPr lang="en-US" sz="2400" i="1" dirty="0" err="1">
                <a:solidFill>
                  <a:schemeClr val="tx1">
                    <a:lumMod val="75000"/>
                    <a:lumOff val="25000"/>
                  </a:schemeClr>
                </a:solidFill>
                <a:latin typeface="interbold"/>
                <a:cs typeface="Times New Roman" pitchFamily="18" charset="0"/>
              </a:rPr>
              <a:t>numpy</a:t>
            </a:r>
            <a:r>
              <a:rPr lang="en-US" sz="2400" i="1" dirty="0">
                <a:solidFill>
                  <a:schemeClr val="tx1">
                    <a:lumMod val="75000"/>
                    <a:lumOff val="25000"/>
                  </a:schemeClr>
                </a:solidFill>
                <a:latin typeface="interbold"/>
                <a:cs typeface="Times New Roman" pitchFamily="18" charset="0"/>
              </a:rPr>
              <a:t> import *</a:t>
            </a:r>
          </a:p>
          <a:p>
            <a:pPr marL="0" indent="0">
              <a:buNone/>
            </a:pPr>
            <a:r>
              <a:rPr lang="en-US" sz="2400" dirty="0">
                <a:solidFill>
                  <a:schemeClr val="tx1">
                    <a:lumMod val="75000"/>
                    <a:lumOff val="25000"/>
                  </a:schemeClr>
                </a:solidFill>
                <a:latin typeface="interbold"/>
                <a:cs typeface="Times New Roman" pitchFamily="18" charset="0"/>
              </a:rPr>
              <a:t>a = array([   [10, 20, 30, 40],</a:t>
            </a:r>
          </a:p>
          <a:p>
            <a:pPr marL="0" indent="0">
              <a:buNone/>
            </a:pPr>
            <a:r>
              <a:rPr lang="en-US" sz="2400" dirty="0">
                <a:solidFill>
                  <a:schemeClr val="tx1">
                    <a:lumMod val="75000"/>
                    <a:lumOff val="25000"/>
                  </a:schemeClr>
                </a:solidFill>
                <a:latin typeface="interbold"/>
                <a:cs typeface="Times New Roman" pitchFamily="18" charset="0"/>
              </a:rPr>
              <a:t>                    [50, 60, 70, 80]   ])</a:t>
            </a:r>
            <a:endParaRPr lang="en-IN" sz="2400" dirty="0">
              <a:solidFill>
                <a:schemeClr val="tx1">
                  <a:lumMod val="75000"/>
                  <a:lumOff val="25000"/>
                </a:schemeClr>
              </a:solidFill>
              <a:latin typeface="interbold"/>
              <a:cs typeface="Times New Roman" pitchFamily="18" charset="0"/>
            </a:endParaRPr>
          </a:p>
          <a:p>
            <a:pPr marL="0" indent="0">
              <a:buNone/>
            </a:pPr>
            <a:r>
              <a:rPr lang="en-US" sz="2400" dirty="0">
                <a:solidFill>
                  <a:schemeClr val="tx1">
                    <a:lumMod val="75000"/>
                    <a:lumOff val="25000"/>
                  </a:schemeClr>
                </a:solidFill>
                <a:latin typeface="interbold"/>
                <a:cs typeface="Times New Roman" pitchFamily="18" charset="0"/>
              </a:rPr>
              <a:t>n = </a:t>
            </a:r>
            <a:r>
              <a:rPr lang="en-US" sz="2400" dirty="0" err="1">
                <a:solidFill>
                  <a:schemeClr val="tx1">
                    <a:lumMod val="75000"/>
                    <a:lumOff val="25000"/>
                  </a:schemeClr>
                </a:solidFill>
                <a:latin typeface="interbold"/>
                <a:cs typeface="Times New Roman" pitchFamily="18" charset="0"/>
              </a:rPr>
              <a:t>len</a:t>
            </a:r>
            <a:r>
              <a:rPr lang="en-US" sz="2400" dirty="0">
                <a:solidFill>
                  <a:schemeClr val="tx1">
                    <a:lumMod val="75000"/>
                    <a:lumOff val="25000"/>
                  </a:schemeClr>
                </a:solidFill>
                <a:latin typeface="interbold"/>
                <a:cs typeface="Times New Roman" pitchFamily="18" charset="0"/>
              </a:rPr>
              <a:t>(a)</a:t>
            </a:r>
          </a:p>
          <a:p>
            <a:pPr marL="0" indent="0">
              <a:buNone/>
            </a:pPr>
            <a:r>
              <a:rPr lang="en-US" sz="2400" dirty="0">
                <a:solidFill>
                  <a:schemeClr val="tx1">
                    <a:lumMod val="75000"/>
                    <a:lumOff val="25000"/>
                  </a:schemeClr>
                </a:solidFill>
                <a:latin typeface="interbold"/>
                <a:cs typeface="Times New Roman" pitchFamily="18" charset="0"/>
              </a:rPr>
              <a:t>i = 0</a:t>
            </a:r>
          </a:p>
          <a:p>
            <a:pPr marL="0" indent="0">
              <a:buNone/>
            </a:pPr>
            <a:r>
              <a:rPr lang="en-US" sz="2400" dirty="0">
                <a:solidFill>
                  <a:schemeClr val="tx1">
                    <a:lumMod val="75000"/>
                    <a:lumOff val="25000"/>
                  </a:schemeClr>
                </a:solidFill>
                <a:latin typeface="interbold"/>
                <a:cs typeface="Times New Roman" pitchFamily="18" charset="0"/>
              </a:rPr>
              <a:t>while i &lt; n</a:t>
            </a:r>
            <a:r>
              <a:rPr lang="en-IN" sz="2400" dirty="0">
                <a:solidFill>
                  <a:schemeClr val="tx1">
                    <a:lumMod val="75000"/>
                    <a:lumOff val="25000"/>
                  </a:schemeClr>
                </a:solidFill>
                <a:latin typeface="interbold"/>
                <a:cs typeface="Times New Roman" pitchFamily="18" charset="0"/>
              </a:rPr>
              <a:t> :</a:t>
            </a:r>
          </a:p>
          <a:p>
            <a:pPr marL="0" indent="0">
              <a:buNone/>
            </a:pPr>
            <a:r>
              <a:rPr lang="en-US" sz="2400" dirty="0">
                <a:solidFill>
                  <a:schemeClr val="tx1">
                    <a:lumMod val="75000"/>
                    <a:lumOff val="25000"/>
                  </a:schemeClr>
                </a:solidFill>
                <a:latin typeface="interbold"/>
                <a:cs typeface="Times New Roman" pitchFamily="18" charset="0"/>
              </a:rPr>
              <a:t>         j = 0</a:t>
            </a:r>
            <a:endParaRPr lang="en-IN" sz="2400" dirty="0">
              <a:solidFill>
                <a:schemeClr val="tx1">
                  <a:lumMod val="75000"/>
                  <a:lumOff val="25000"/>
                </a:schemeClr>
              </a:solidFill>
              <a:latin typeface="interbold"/>
              <a:cs typeface="Times New Roman" pitchFamily="18" charset="0"/>
            </a:endParaRPr>
          </a:p>
          <a:p>
            <a:pPr marL="0" indent="0">
              <a:buNone/>
            </a:pPr>
            <a:r>
              <a:rPr lang="en-US" sz="2400" dirty="0">
                <a:solidFill>
                  <a:schemeClr val="tx1">
                    <a:lumMod val="75000"/>
                    <a:lumOff val="25000"/>
                  </a:schemeClr>
                </a:solidFill>
                <a:latin typeface="interbold"/>
                <a:cs typeface="Times New Roman" pitchFamily="18" charset="0"/>
              </a:rPr>
              <a:t>         while j &lt; </a:t>
            </a:r>
            <a:r>
              <a:rPr lang="en-US" sz="2400" dirty="0" err="1">
                <a:solidFill>
                  <a:schemeClr val="tx1">
                    <a:lumMod val="75000"/>
                    <a:lumOff val="25000"/>
                  </a:schemeClr>
                </a:solidFill>
                <a:latin typeface="interbold"/>
                <a:cs typeface="Times New Roman" pitchFamily="18" charset="0"/>
              </a:rPr>
              <a:t>len</a:t>
            </a:r>
            <a:r>
              <a:rPr lang="en-US" sz="2400" dirty="0">
                <a:solidFill>
                  <a:schemeClr val="tx1">
                    <a:lumMod val="75000"/>
                    <a:lumOff val="25000"/>
                  </a:schemeClr>
                </a:solidFill>
                <a:latin typeface="interbold"/>
                <a:cs typeface="Times New Roman" pitchFamily="18" charset="0"/>
              </a:rPr>
              <a:t>(a[i]):</a:t>
            </a:r>
          </a:p>
          <a:p>
            <a:pPr marL="0" indent="0">
              <a:buNone/>
            </a:pP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       print(a[i][j])</a:t>
            </a:r>
          </a:p>
          <a:p>
            <a:pPr marL="0" indent="0">
              <a:buNone/>
            </a:pP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      j+=1</a:t>
            </a:r>
          </a:p>
          <a:p>
            <a:pPr marL="0" indent="0">
              <a:buNone/>
            </a:pP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        i+=1</a:t>
            </a:r>
          </a:p>
        </p:txBody>
      </p:sp>
    </p:spTree>
    <p:extLst>
      <p:ext uri="{BB962C8B-B14F-4D97-AF65-F5344CB8AC3E}">
        <p14:creationId xmlns:p14="http://schemas.microsoft.com/office/powerpoint/2010/main" val="16417034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pPr algn="ctr"/>
            <a:r>
              <a:rPr lang="en-IN" sz="5400" dirty="0">
                <a:solidFill>
                  <a:schemeClr val="tx1">
                    <a:lumMod val="75000"/>
                    <a:lumOff val="25000"/>
                  </a:schemeClr>
                </a:solidFill>
                <a:latin typeface="inter-bold"/>
                <a:cs typeface="Times New Roman" pitchFamily="18" charset="0"/>
              </a:rPr>
              <a:t>zeros( ) Function</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193800"/>
            <a:ext cx="10972800" cy="5283200"/>
          </a:xfrm>
        </p:spPr>
        <p:txBody>
          <a:bodyPr>
            <a:normAutofit/>
          </a:bodyPr>
          <a:lstStyle/>
          <a:p>
            <a:pPr marL="0" indent="0">
              <a:buNone/>
            </a:pPr>
            <a:r>
              <a:rPr lang="en-US" sz="2133" dirty="0">
                <a:solidFill>
                  <a:schemeClr val="tx1">
                    <a:lumMod val="75000"/>
                    <a:lumOff val="25000"/>
                  </a:schemeClr>
                </a:solidFill>
                <a:latin typeface="Times New Roman" pitchFamily="18" charset="0"/>
                <a:cs typeface="Times New Roman" pitchFamily="18" charset="0"/>
              </a:rPr>
              <a:t>zeros ( ) Function is used to create 2D array with all zeros.</a:t>
            </a:r>
          </a:p>
          <a:p>
            <a:pPr marL="0" indent="0">
              <a:buNone/>
            </a:pPr>
            <a:r>
              <a:rPr lang="en-US" sz="2133" dirty="0">
                <a:solidFill>
                  <a:schemeClr val="tx1">
                    <a:lumMod val="75000"/>
                    <a:lumOff val="25000"/>
                  </a:schemeClr>
                </a:solidFill>
                <a:latin typeface="Times New Roman" pitchFamily="18" charset="0"/>
                <a:cs typeface="Times New Roman" pitchFamily="18" charset="0"/>
              </a:rPr>
              <a:t>Syntax:- </a:t>
            </a:r>
          </a:p>
          <a:p>
            <a:pPr marL="0" indent="0">
              <a:buNone/>
            </a:pPr>
            <a:r>
              <a:rPr lang="en-US" sz="2133" dirty="0" err="1">
                <a:solidFill>
                  <a:schemeClr val="tx1">
                    <a:lumMod val="75000"/>
                    <a:lumOff val="25000"/>
                  </a:schemeClr>
                </a:solidFill>
                <a:latin typeface="Times New Roman" pitchFamily="18" charset="0"/>
                <a:cs typeface="Times New Roman" pitchFamily="18" charset="0"/>
              </a:rPr>
              <a:t>numpy.zeros</a:t>
            </a:r>
            <a:r>
              <a:rPr lang="en-US" sz="2133" dirty="0">
                <a:solidFill>
                  <a:schemeClr val="tx1">
                    <a:lumMod val="75000"/>
                    <a:lumOff val="25000"/>
                  </a:schemeClr>
                </a:solidFill>
                <a:latin typeface="Times New Roman" pitchFamily="18" charset="0"/>
                <a:cs typeface="Times New Roman" pitchFamily="18" charset="0"/>
              </a:rPr>
              <a:t>(shape, </a:t>
            </a:r>
            <a:r>
              <a:rPr lang="en-US" sz="2133" dirty="0" err="1">
                <a:solidFill>
                  <a:schemeClr val="tx1">
                    <a:lumMod val="75000"/>
                    <a:lumOff val="25000"/>
                  </a:schemeClr>
                </a:solidFill>
                <a:latin typeface="Times New Roman" pitchFamily="18" charset="0"/>
                <a:cs typeface="Times New Roman" pitchFamily="18" charset="0"/>
              </a:rPr>
              <a:t>dtype</a:t>
            </a:r>
            <a:r>
              <a:rPr lang="en-US" sz="2133" dirty="0">
                <a:solidFill>
                  <a:schemeClr val="tx1">
                    <a:lumMod val="75000"/>
                    <a:lumOff val="25000"/>
                  </a:schemeClr>
                </a:solidFill>
                <a:latin typeface="Times New Roman" pitchFamily="18" charset="0"/>
                <a:cs typeface="Times New Roman" pitchFamily="18" charset="0"/>
              </a:rPr>
              <a:t>=float, order='C</a:t>
            </a:r>
            <a:r>
              <a:rPr lang="en-US" sz="2133" dirty="0">
                <a:solidFill>
                  <a:schemeClr val="tx1">
                    <a:lumMod val="75000"/>
                    <a:lumOff val="25000"/>
                  </a:schemeClr>
                </a:solidFill>
                <a:latin typeface="Times New Roman" pitchFamily="18" charset="0"/>
                <a:cs typeface="Times New Roman" pitchFamily="18" charset="0"/>
              </a:rPr>
              <a:t>')</a:t>
            </a:r>
          </a:p>
          <a:p>
            <a:pPr marL="0" indent="0">
              <a:buNone/>
            </a:pPr>
            <a:r>
              <a:rPr lang="en-US" sz="2133" dirty="0">
                <a:solidFill>
                  <a:schemeClr val="tx1">
                    <a:lumMod val="75000"/>
                    <a:lumOff val="25000"/>
                  </a:schemeClr>
                </a:solidFill>
                <a:latin typeface="Times New Roman" pitchFamily="18" charset="0"/>
                <a:cs typeface="Times New Roman" pitchFamily="18" charset="0"/>
              </a:rPr>
              <a:t>Where,</a:t>
            </a:r>
          </a:p>
          <a:p>
            <a:pPr marL="0" indent="0">
              <a:buNone/>
            </a:pPr>
            <a:r>
              <a:rPr lang="en-US" sz="2133" dirty="0">
                <a:solidFill>
                  <a:schemeClr val="tx1">
                    <a:lumMod val="75000"/>
                    <a:lumOff val="25000"/>
                  </a:schemeClr>
                </a:solidFill>
                <a:latin typeface="Times New Roman" pitchFamily="18" charset="0"/>
                <a:cs typeface="Times New Roman" pitchFamily="18" charset="0"/>
              </a:rPr>
              <a:t>shape – shape of new array. It can be an </a:t>
            </a:r>
            <a:r>
              <a:rPr lang="en-US" sz="2133" dirty="0" err="1">
                <a:solidFill>
                  <a:schemeClr val="tx1">
                    <a:lumMod val="75000"/>
                    <a:lumOff val="25000"/>
                  </a:schemeClr>
                </a:solidFill>
                <a:latin typeface="Times New Roman" pitchFamily="18" charset="0"/>
                <a:cs typeface="Times New Roman" pitchFamily="18" charset="0"/>
              </a:rPr>
              <a:t>int</a:t>
            </a:r>
            <a:r>
              <a:rPr lang="en-US" sz="2133" dirty="0">
                <a:solidFill>
                  <a:schemeClr val="tx1">
                    <a:lumMod val="75000"/>
                    <a:lumOff val="25000"/>
                  </a:schemeClr>
                </a:solidFill>
                <a:latin typeface="Times New Roman" pitchFamily="18" charset="0"/>
                <a:cs typeface="Times New Roman" pitchFamily="18" charset="0"/>
              </a:rPr>
              <a:t> which will represent number of elements or can be tuple of int. ex:- (3, 2)</a:t>
            </a:r>
            <a:endParaRPr lang="en-IN" sz="2133" dirty="0">
              <a:solidFill>
                <a:schemeClr val="tx1">
                  <a:lumMod val="75000"/>
                  <a:lumOff val="25000"/>
                </a:schemeClr>
              </a:solidFill>
              <a:latin typeface="Times New Roman" pitchFamily="18" charset="0"/>
              <a:cs typeface="Times New Roman" pitchFamily="18" charset="0"/>
            </a:endParaRPr>
          </a:p>
          <a:p>
            <a:pPr marL="0" indent="0">
              <a:buNone/>
            </a:pPr>
            <a:endParaRPr lang="en-US" sz="2133" dirty="0">
              <a:solidFill>
                <a:schemeClr val="tx1">
                  <a:lumMod val="75000"/>
                  <a:lumOff val="25000"/>
                </a:schemeClr>
              </a:solidFill>
              <a:latin typeface="Times New Roman" pitchFamily="18" charset="0"/>
              <a:cs typeface="Times New Roman" pitchFamily="18" charset="0"/>
            </a:endParaRPr>
          </a:p>
          <a:p>
            <a:pPr marL="0" indent="0">
              <a:buNone/>
            </a:pPr>
            <a:r>
              <a:rPr lang="en-US" sz="2133" dirty="0" err="1">
                <a:solidFill>
                  <a:schemeClr val="tx1">
                    <a:lumMod val="75000"/>
                    <a:lumOff val="25000"/>
                  </a:schemeClr>
                </a:solidFill>
                <a:latin typeface="Times New Roman" pitchFamily="18" charset="0"/>
                <a:cs typeface="Times New Roman" pitchFamily="18" charset="0"/>
              </a:rPr>
              <a:t>dtype</a:t>
            </a:r>
            <a:r>
              <a:rPr lang="en-US" sz="2133" dirty="0">
                <a:solidFill>
                  <a:schemeClr val="tx1">
                    <a:lumMod val="75000"/>
                    <a:lumOff val="25000"/>
                  </a:schemeClr>
                </a:solidFill>
                <a:latin typeface="Times New Roman" pitchFamily="18" charset="0"/>
                <a:cs typeface="Times New Roman" pitchFamily="18" charset="0"/>
              </a:rPr>
              <a:t> – The desired data-type for the array.</a:t>
            </a:r>
          </a:p>
          <a:p>
            <a:pPr marL="0" indent="0">
              <a:buNone/>
            </a:pPr>
            <a:endParaRPr lang="en-US" sz="2133" dirty="0">
              <a:solidFill>
                <a:schemeClr val="tx1">
                  <a:lumMod val="75000"/>
                  <a:lumOff val="25000"/>
                </a:schemeClr>
              </a:solidFill>
              <a:latin typeface="Times New Roman" pitchFamily="18" charset="0"/>
              <a:cs typeface="Times New Roman" pitchFamily="18" charset="0"/>
            </a:endParaRPr>
          </a:p>
          <a:p>
            <a:pPr marL="0" indent="0">
              <a:buNone/>
            </a:pPr>
            <a:r>
              <a:rPr lang="en-US" sz="2133" dirty="0">
                <a:solidFill>
                  <a:schemeClr val="tx1">
                    <a:lumMod val="75000"/>
                    <a:lumOff val="25000"/>
                  </a:schemeClr>
                </a:solidFill>
                <a:latin typeface="Times New Roman" pitchFamily="18" charset="0"/>
                <a:cs typeface="Times New Roman" pitchFamily="18" charset="0"/>
              </a:rPr>
              <a:t>Order  </a:t>
            </a:r>
            <a:r>
              <a:rPr lang="en-US" sz="2133" dirty="0">
                <a:solidFill>
                  <a:schemeClr val="tx1">
                    <a:lumMod val="75000"/>
                    <a:lumOff val="25000"/>
                  </a:schemeClr>
                </a:solidFill>
                <a:latin typeface="Times New Roman" pitchFamily="18" charset="0"/>
                <a:cs typeface="Times New Roman" pitchFamily="18" charset="0"/>
              </a:rPr>
              <a:t>- Whether to store multi-dimensional data in row-major (C-style) or column-major (Fortran-style) order in memory</a:t>
            </a:r>
            <a:r>
              <a:rPr lang="en-US" sz="2133" dirty="0">
                <a:solidFill>
                  <a:schemeClr val="tx1">
                    <a:lumMod val="75000"/>
                    <a:lumOff val="25000"/>
                  </a:schemeClr>
                </a:solidFill>
                <a:latin typeface="Times New Roman" pitchFamily="18" charset="0"/>
                <a:cs typeface="Times New Roman" pitchFamily="18" charset="0"/>
              </a:rPr>
              <a:t>. It can be C or F.</a:t>
            </a:r>
          </a:p>
        </p:txBody>
      </p:sp>
      <p:sp>
        <p:nvSpPr>
          <p:cNvPr id="4" name="TextBox 3"/>
          <p:cNvSpPr txBox="1"/>
          <p:nvPr/>
        </p:nvSpPr>
        <p:spPr>
          <a:xfrm>
            <a:off x="2133600" y="3530600"/>
            <a:ext cx="651140" cy="379656"/>
          </a:xfrm>
          <a:prstGeom prst="rect">
            <a:avLst/>
          </a:prstGeom>
          <a:noFill/>
        </p:spPr>
        <p:txBody>
          <a:bodyPr wrap="none" rtlCol="0">
            <a:spAutoFit/>
          </a:bodyPr>
          <a:lstStyle/>
          <a:p>
            <a:r>
              <a:rPr lang="en-US" sz="1867" dirty="0">
                <a:latin typeface="Times New Roman" pitchFamily="18" charset="0"/>
                <a:cs typeface="Times New Roman" pitchFamily="18" charset="0"/>
              </a:rPr>
              <a:t>rows</a:t>
            </a:r>
            <a:endParaRPr lang="en-IN" sz="1867" dirty="0">
              <a:latin typeface="Times New Roman" pitchFamily="18" charset="0"/>
              <a:cs typeface="Times New Roman" pitchFamily="18" charset="0"/>
            </a:endParaRPr>
          </a:p>
        </p:txBody>
      </p:sp>
      <p:sp>
        <p:nvSpPr>
          <p:cNvPr id="5" name="TextBox 4"/>
          <p:cNvSpPr txBox="1"/>
          <p:nvPr/>
        </p:nvSpPr>
        <p:spPr>
          <a:xfrm>
            <a:off x="2946401" y="3548665"/>
            <a:ext cx="995785" cy="379656"/>
          </a:xfrm>
          <a:prstGeom prst="rect">
            <a:avLst/>
          </a:prstGeom>
          <a:noFill/>
        </p:spPr>
        <p:txBody>
          <a:bodyPr wrap="none" rtlCol="0">
            <a:spAutoFit/>
          </a:bodyPr>
          <a:lstStyle/>
          <a:p>
            <a:r>
              <a:rPr lang="en-US" sz="1867" dirty="0">
                <a:latin typeface="Times New Roman" pitchFamily="18" charset="0"/>
                <a:cs typeface="Times New Roman" pitchFamily="18" charset="0"/>
              </a:rPr>
              <a:t>columns</a:t>
            </a:r>
            <a:endParaRPr lang="en-IN" sz="1867" dirty="0">
              <a:latin typeface="Times New Roman" pitchFamily="18" charset="0"/>
              <a:cs typeface="Times New Roman" pitchFamily="18" charset="0"/>
            </a:endParaRPr>
          </a:p>
        </p:txBody>
      </p:sp>
      <p:cxnSp>
        <p:nvCxnSpPr>
          <p:cNvPr id="7" name="Straight Arrow Connector 6"/>
          <p:cNvCxnSpPr/>
          <p:nvPr/>
        </p:nvCxnSpPr>
        <p:spPr>
          <a:xfrm flipV="1">
            <a:off x="2565640" y="3429000"/>
            <a:ext cx="75960" cy="3067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3048000" y="3429000"/>
            <a:ext cx="30480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50125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Autofit/>
          </a:bodyPr>
          <a:lstStyle/>
          <a:p>
            <a:pPr algn="ctr"/>
            <a:r>
              <a:rPr lang="en-IN" sz="5400" dirty="0">
                <a:solidFill>
                  <a:schemeClr val="tx1">
                    <a:lumMod val="75000"/>
                    <a:lumOff val="25000"/>
                  </a:schemeClr>
                </a:solidFill>
                <a:latin typeface="interbold"/>
                <a:cs typeface="Times New Roman" pitchFamily="18" charset="0"/>
              </a:rPr>
              <a:t>Creating 2D Array using zeros ( ) Function</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193800"/>
            <a:ext cx="10972800" cy="5283200"/>
          </a:xfrm>
        </p:spPr>
        <p:txBody>
          <a:bodyPr>
            <a:normAutofit/>
          </a:bodyPr>
          <a:lstStyle/>
          <a:p>
            <a:pPr marL="0" indent="0">
              <a:buNone/>
            </a:pPr>
            <a:r>
              <a:rPr lang="en-US" sz="2400" dirty="0">
                <a:solidFill>
                  <a:schemeClr val="tx1">
                    <a:lumMod val="75000"/>
                    <a:lumOff val="25000"/>
                  </a:schemeClr>
                </a:solidFill>
                <a:latin typeface="Times New Roman" pitchFamily="18" charset="0"/>
                <a:cs typeface="Times New Roman" pitchFamily="18" charset="0"/>
              </a:rPr>
              <a:t>Syntax:- </a:t>
            </a:r>
          </a:p>
          <a:p>
            <a:pPr marL="0" indent="0">
              <a:buNone/>
            </a:pPr>
            <a:r>
              <a:rPr lang="en-US" sz="2400" dirty="0">
                <a:solidFill>
                  <a:schemeClr val="tx1">
                    <a:lumMod val="75000"/>
                    <a:lumOff val="25000"/>
                  </a:schemeClr>
                </a:solidFill>
                <a:latin typeface="Times New Roman" pitchFamily="18" charset="0"/>
                <a:cs typeface="Times New Roman" pitchFamily="18" charset="0"/>
              </a:rPr>
              <a:t>from </a:t>
            </a:r>
            <a:r>
              <a:rPr lang="en-US" sz="2400" dirty="0" err="1">
                <a:solidFill>
                  <a:schemeClr val="tx1">
                    <a:lumMod val="75000"/>
                    <a:lumOff val="25000"/>
                  </a:schemeClr>
                </a:solidFill>
                <a:latin typeface="Times New Roman" pitchFamily="18" charset="0"/>
                <a:cs typeface="Times New Roman" pitchFamily="18" charset="0"/>
              </a:rPr>
              <a:t>numpy</a:t>
            </a:r>
            <a:r>
              <a:rPr lang="en-US" sz="2400" dirty="0">
                <a:solidFill>
                  <a:schemeClr val="tx1">
                    <a:lumMod val="75000"/>
                    <a:lumOff val="25000"/>
                  </a:schemeClr>
                </a:solidFill>
                <a:latin typeface="Times New Roman" pitchFamily="18" charset="0"/>
                <a:cs typeface="Times New Roman" pitchFamily="18" charset="0"/>
              </a:rPr>
              <a:t> import *</a:t>
            </a:r>
          </a:p>
          <a:p>
            <a:pPr marL="0" indent="0">
              <a:buNone/>
            </a:pPr>
            <a:r>
              <a:rPr lang="en-US" sz="2400" dirty="0" err="1">
                <a:solidFill>
                  <a:schemeClr val="tx1">
                    <a:lumMod val="75000"/>
                    <a:lumOff val="25000"/>
                  </a:schemeClr>
                </a:solidFill>
                <a:latin typeface="Times New Roman" pitchFamily="18" charset="0"/>
                <a:cs typeface="Times New Roman" pitchFamily="18" charset="0"/>
              </a:rPr>
              <a:t>array_name</a:t>
            </a:r>
            <a:r>
              <a:rPr lang="en-US" sz="2400" dirty="0">
                <a:solidFill>
                  <a:schemeClr val="tx1">
                    <a:lumMod val="75000"/>
                    <a:lumOff val="25000"/>
                  </a:schemeClr>
                </a:solidFill>
                <a:latin typeface="Times New Roman" pitchFamily="18" charset="0"/>
                <a:cs typeface="Times New Roman" pitchFamily="18" charset="0"/>
              </a:rPr>
              <a:t> = zeros(shape</a:t>
            </a:r>
            <a:r>
              <a:rPr lang="en-US" sz="2400" dirty="0">
                <a:solidFill>
                  <a:schemeClr val="tx1">
                    <a:lumMod val="75000"/>
                    <a:lumOff val="25000"/>
                  </a:schemeClr>
                </a:solidFill>
                <a:latin typeface="Times New Roman" pitchFamily="18" charset="0"/>
                <a:cs typeface="Times New Roman" pitchFamily="18" charset="0"/>
              </a:rPr>
              <a:t>, </a:t>
            </a:r>
            <a:r>
              <a:rPr lang="en-US" sz="2400" dirty="0" err="1">
                <a:solidFill>
                  <a:schemeClr val="tx1">
                    <a:lumMod val="75000"/>
                    <a:lumOff val="25000"/>
                  </a:schemeClr>
                </a:solidFill>
                <a:latin typeface="Times New Roman" pitchFamily="18" charset="0"/>
                <a:cs typeface="Times New Roman" pitchFamily="18" charset="0"/>
              </a:rPr>
              <a:t>dtype</a:t>
            </a:r>
            <a:r>
              <a:rPr lang="en-US" sz="2400" dirty="0">
                <a:solidFill>
                  <a:schemeClr val="tx1">
                    <a:lumMod val="75000"/>
                    <a:lumOff val="25000"/>
                  </a:schemeClr>
                </a:solidFill>
                <a:latin typeface="Times New Roman" pitchFamily="18" charset="0"/>
                <a:cs typeface="Times New Roman" pitchFamily="18" charset="0"/>
              </a:rPr>
              <a:t>=float)</a:t>
            </a:r>
          </a:p>
          <a:p>
            <a:pPr marL="0" indent="0">
              <a:buNone/>
            </a:pPr>
            <a:r>
              <a:rPr lang="en-US" sz="2400" dirty="0">
                <a:solidFill>
                  <a:schemeClr val="tx1">
                    <a:lumMod val="75000"/>
                    <a:lumOff val="25000"/>
                  </a:schemeClr>
                </a:solidFill>
                <a:latin typeface="Times New Roman" pitchFamily="18" charset="0"/>
                <a:cs typeface="Times New Roman" pitchFamily="18" charset="0"/>
              </a:rPr>
              <a:t>Ex:-</a:t>
            </a:r>
          </a:p>
          <a:p>
            <a:pPr marL="0" indent="0">
              <a:buNone/>
            </a:pPr>
            <a:r>
              <a:rPr lang="en-US" sz="2400" dirty="0">
                <a:solidFill>
                  <a:schemeClr val="tx1">
                    <a:lumMod val="75000"/>
                    <a:lumOff val="25000"/>
                  </a:schemeClr>
                </a:solidFill>
                <a:latin typeface="Times New Roman" pitchFamily="18" charset="0"/>
                <a:cs typeface="Times New Roman" pitchFamily="18" charset="0"/>
              </a:rPr>
              <a:t>from </a:t>
            </a:r>
            <a:r>
              <a:rPr lang="en-US" sz="2400" dirty="0" err="1">
                <a:solidFill>
                  <a:schemeClr val="tx1">
                    <a:lumMod val="75000"/>
                    <a:lumOff val="25000"/>
                  </a:schemeClr>
                </a:solidFill>
                <a:latin typeface="Times New Roman" pitchFamily="18" charset="0"/>
                <a:cs typeface="Times New Roman" pitchFamily="18" charset="0"/>
              </a:rPr>
              <a:t>numpy</a:t>
            </a:r>
            <a:r>
              <a:rPr lang="en-US" sz="2400" dirty="0">
                <a:solidFill>
                  <a:schemeClr val="tx1">
                    <a:lumMod val="75000"/>
                    <a:lumOff val="25000"/>
                  </a:schemeClr>
                </a:solidFill>
                <a:latin typeface="Times New Roman" pitchFamily="18" charset="0"/>
                <a:cs typeface="Times New Roman" pitchFamily="18" charset="0"/>
              </a:rPr>
              <a:t> import </a:t>
            </a:r>
            <a:r>
              <a:rPr lang="en-US" sz="2400" dirty="0">
                <a:solidFill>
                  <a:schemeClr val="tx1">
                    <a:lumMod val="75000"/>
                    <a:lumOff val="25000"/>
                  </a:schemeClr>
                </a:solidFill>
                <a:latin typeface="Times New Roman" pitchFamily="18" charset="0"/>
                <a:cs typeface="Times New Roman" pitchFamily="18" charset="0"/>
              </a:rPr>
              <a:t>*</a:t>
            </a:r>
          </a:p>
          <a:p>
            <a:pPr marL="0" indent="0">
              <a:buNone/>
            </a:pPr>
            <a:r>
              <a:rPr lang="en-US" sz="2400" dirty="0">
                <a:solidFill>
                  <a:schemeClr val="tx1">
                    <a:lumMod val="75000"/>
                    <a:lumOff val="25000"/>
                  </a:schemeClr>
                </a:solidFill>
                <a:latin typeface="Times New Roman" pitchFamily="18" charset="0"/>
                <a:cs typeface="Times New Roman" pitchFamily="18" charset="0"/>
              </a:rPr>
              <a:t>a </a:t>
            </a:r>
            <a:r>
              <a:rPr lang="en-US" sz="2400" dirty="0">
                <a:solidFill>
                  <a:schemeClr val="tx1">
                    <a:lumMod val="75000"/>
                    <a:lumOff val="25000"/>
                  </a:schemeClr>
                </a:solidFill>
                <a:latin typeface="Times New Roman" pitchFamily="18" charset="0"/>
                <a:cs typeface="Times New Roman" pitchFamily="18" charset="0"/>
              </a:rPr>
              <a:t>= zeros</a:t>
            </a:r>
            <a:r>
              <a:rPr lang="en-US" sz="2400" dirty="0">
                <a:solidFill>
                  <a:schemeClr val="tx1">
                    <a:lumMod val="75000"/>
                    <a:lumOff val="25000"/>
                  </a:schemeClr>
                </a:solidFill>
                <a:latin typeface="Times New Roman" pitchFamily="18" charset="0"/>
                <a:cs typeface="Times New Roman" pitchFamily="18" charset="0"/>
              </a:rPr>
              <a:t>((3, 2))</a:t>
            </a:r>
            <a:endParaRPr lang="en-US" sz="2400" dirty="0">
              <a:solidFill>
                <a:schemeClr val="tx1">
                  <a:lumMod val="75000"/>
                  <a:lumOff val="25000"/>
                </a:schemeClr>
              </a:solidFill>
              <a:latin typeface="Times New Roman" pitchFamily="18" charset="0"/>
              <a:cs typeface="Times New Roman" pitchFamily="18" charset="0"/>
            </a:endParaRPr>
          </a:p>
          <a:p>
            <a:pPr marL="0" indent="0">
              <a:buNone/>
            </a:pPr>
            <a:endParaRPr lang="en-US" sz="2133" dirty="0">
              <a:latin typeface="Times New Roman" pitchFamily="18" charset="0"/>
              <a:cs typeface="Times New Roman" pitchFamily="18" charset="0"/>
            </a:endParaRPr>
          </a:p>
        </p:txBody>
      </p:sp>
      <p:graphicFrame>
        <p:nvGraphicFramePr>
          <p:cNvPr id="8" name="Table 7"/>
          <p:cNvGraphicFramePr>
            <a:graphicFrameLocks noGrp="1"/>
          </p:cNvGraphicFramePr>
          <p:nvPr>
            <p:extLst/>
          </p:nvPr>
        </p:nvGraphicFramePr>
        <p:xfrm>
          <a:off x="4775200" y="3225800"/>
          <a:ext cx="4876800" cy="494453"/>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tblGrid>
              <a:tr h="494453">
                <a:tc>
                  <a:txBody>
                    <a:bodyPr/>
                    <a:lstStyle/>
                    <a:p>
                      <a:pPr algn="ctr"/>
                      <a:r>
                        <a:rPr lang="en-US" sz="2400" dirty="0" smtClean="0">
                          <a:latin typeface="Times New Roman" pitchFamily="18" charset="0"/>
                          <a:cs typeface="Times New Roman" pitchFamily="18" charset="0"/>
                        </a:rPr>
                        <a:t>0.</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0.</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0.</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0.</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0.</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0.</a:t>
                      </a:r>
                      <a:endParaRPr lang="en-IN" sz="2400" dirty="0">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nvPr>
        </p:nvGraphicFramePr>
        <p:xfrm>
          <a:off x="4775200" y="3645747"/>
          <a:ext cx="4876800" cy="494453"/>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tblGrid>
              <a:tr h="494453">
                <a:tc>
                  <a:txBody>
                    <a:bodyPr/>
                    <a:lstStyle/>
                    <a:p>
                      <a:pPr algn="ctr"/>
                      <a:r>
                        <a:rPr lang="en-US" sz="1600" dirty="0" smtClean="0">
                          <a:latin typeface="Times New Roman" pitchFamily="18" charset="0"/>
                          <a:cs typeface="Times New Roman" pitchFamily="18" charset="0"/>
                        </a:rPr>
                        <a:t>a[0][0]</a:t>
                      </a:r>
                      <a:endParaRPr lang="en-IN" sz="16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a[0][1]</a:t>
                      </a:r>
                      <a:endParaRPr lang="en-IN" sz="1600" dirty="0" smtClean="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a[1][0]</a:t>
                      </a:r>
                      <a:endParaRPr lang="en-IN" sz="1600" dirty="0" smtClean="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a[1][1]</a:t>
                      </a:r>
                      <a:endParaRPr lang="en-IN" sz="1600" dirty="0" smtClean="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smtClean="0">
                          <a:latin typeface="Times New Roman" pitchFamily="18" charset="0"/>
                          <a:cs typeface="Times New Roman" pitchFamily="18" charset="0"/>
                        </a:rPr>
                        <a:t>a[2][0]</a:t>
                      </a:r>
                      <a:endParaRPr lang="en-IN" sz="16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smtClean="0">
                          <a:latin typeface="Times New Roman" pitchFamily="18" charset="0"/>
                          <a:cs typeface="Times New Roman" pitchFamily="18" charset="0"/>
                        </a:rPr>
                        <a:t>a[2][1]</a:t>
                      </a:r>
                      <a:endParaRPr lang="en-IN" sz="16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5" name="TextBox 4"/>
          <p:cNvSpPr txBox="1"/>
          <p:nvPr/>
        </p:nvSpPr>
        <p:spPr>
          <a:xfrm>
            <a:off x="711200" y="4343400"/>
            <a:ext cx="2980303" cy="1200329"/>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400" dirty="0">
                <a:latin typeface="Times New Roman" pitchFamily="18" charset="0"/>
                <a:cs typeface="Times New Roman" pitchFamily="18" charset="0"/>
              </a:rPr>
              <a:t>a = array(</a:t>
            </a:r>
            <a:r>
              <a:rPr lang="en-US" sz="2400" dirty="0">
                <a:solidFill>
                  <a:srgbClr val="FF0000"/>
                </a:solidFill>
                <a:latin typeface="Times New Roman" pitchFamily="18" charset="0"/>
                <a:cs typeface="Times New Roman" pitchFamily="18" charset="0"/>
              </a:rPr>
              <a:t>[</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rPr>
              <a:t>[0., 0.],</a:t>
            </a:r>
          </a:p>
          <a:p>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rPr>
              <a:t>  [0., 0.],</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rPr>
              <a:t>[0., 0.]   </a:t>
            </a:r>
            <a:r>
              <a:rPr lang="en-US" sz="2400" dirty="0">
                <a:solidFill>
                  <a:srgbClr val="FF0000"/>
                </a:solidFill>
                <a:latin typeface="Times New Roman" pitchFamily="18" charset="0"/>
                <a:cs typeface="Times New Roman" pitchFamily="18" charset="0"/>
              </a:rPr>
              <a:t>]</a:t>
            </a:r>
            <a:r>
              <a:rPr lang="en-US"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cxnSp>
        <p:nvCxnSpPr>
          <p:cNvPr id="7" name="Straight Arrow Connector 6"/>
          <p:cNvCxnSpPr>
            <a:stCxn id="5" idx="0"/>
          </p:cNvCxnSpPr>
          <p:nvPr/>
        </p:nvCxnSpPr>
        <p:spPr>
          <a:xfrm flipH="1" flipV="1">
            <a:off x="1727201" y="3835400"/>
            <a:ext cx="351040" cy="5080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2253269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IN" sz="5400" dirty="0">
                <a:solidFill>
                  <a:schemeClr val="tx1">
                    <a:lumMod val="75000"/>
                    <a:lumOff val="25000"/>
                  </a:schemeClr>
                </a:solidFill>
                <a:latin typeface="inter-bold"/>
                <a:cs typeface="Times New Roman" pitchFamily="18" charset="0"/>
              </a:rPr>
              <a:t>Accessing 2D Array Elements</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193800"/>
            <a:ext cx="8026400" cy="5181600"/>
          </a:xfrm>
        </p:spPr>
        <p:txBody>
          <a:bodyPr>
            <a:normAutofit/>
          </a:bodyPr>
          <a:lstStyle/>
          <a:p>
            <a:pPr marL="0" indent="0">
              <a:buNone/>
            </a:pPr>
            <a:r>
              <a:rPr lang="en-US" sz="2400" i="1" dirty="0">
                <a:solidFill>
                  <a:schemeClr val="tx1">
                    <a:lumMod val="75000"/>
                    <a:lumOff val="25000"/>
                  </a:schemeClr>
                </a:solidFill>
                <a:latin typeface="interbold"/>
                <a:cs typeface="Times New Roman" pitchFamily="18" charset="0"/>
              </a:rPr>
              <a:t>from </a:t>
            </a:r>
            <a:r>
              <a:rPr lang="en-US" sz="2400" i="1" dirty="0" err="1">
                <a:solidFill>
                  <a:schemeClr val="tx1">
                    <a:lumMod val="75000"/>
                    <a:lumOff val="25000"/>
                  </a:schemeClr>
                </a:solidFill>
                <a:latin typeface="interbold"/>
                <a:cs typeface="Times New Roman" pitchFamily="18" charset="0"/>
              </a:rPr>
              <a:t>numpy</a:t>
            </a:r>
            <a:r>
              <a:rPr lang="en-US" sz="2400" i="1" dirty="0">
                <a:solidFill>
                  <a:schemeClr val="tx1">
                    <a:lumMod val="75000"/>
                    <a:lumOff val="25000"/>
                  </a:schemeClr>
                </a:solidFill>
                <a:latin typeface="interbold"/>
                <a:cs typeface="Times New Roman" pitchFamily="18" charset="0"/>
              </a:rPr>
              <a:t> </a:t>
            </a:r>
            <a:r>
              <a:rPr lang="en-US" sz="2400" i="1" dirty="0">
                <a:solidFill>
                  <a:schemeClr val="tx1">
                    <a:lumMod val="75000"/>
                    <a:lumOff val="25000"/>
                  </a:schemeClr>
                </a:solidFill>
                <a:latin typeface="interbold"/>
                <a:cs typeface="Times New Roman" pitchFamily="18" charset="0"/>
              </a:rPr>
              <a:t>import *</a:t>
            </a:r>
          </a:p>
          <a:p>
            <a:pPr marL="0" indent="0">
              <a:buNone/>
            </a:pPr>
            <a:r>
              <a:rPr lang="en-US" sz="2400" dirty="0">
                <a:solidFill>
                  <a:schemeClr val="tx1">
                    <a:lumMod val="75000"/>
                    <a:lumOff val="25000"/>
                  </a:schemeClr>
                </a:solidFill>
                <a:latin typeface="interbold"/>
                <a:cs typeface="Times New Roman" pitchFamily="18" charset="0"/>
              </a:rPr>
              <a:t>a = </a:t>
            </a:r>
            <a:r>
              <a:rPr lang="en-US" sz="2400" dirty="0">
                <a:solidFill>
                  <a:schemeClr val="tx1">
                    <a:lumMod val="75000"/>
                    <a:lumOff val="25000"/>
                  </a:schemeClr>
                </a:solidFill>
                <a:latin typeface="interbold"/>
                <a:cs typeface="Times New Roman" pitchFamily="18" charset="0"/>
              </a:rPr>
              <a:t>zeros((3, 2))</a:t>
            </a:r>
            <a:endParaRPr lang="en-US" sz="2400" dirty="0">
              <a:solidFill>
                <a:schemeClr val="tx1">
                  <a:lumMod val="75000"/>
                  <a:lumOff val="25000"/>
                </a:schemeClr>
              </a:solidFill>
              <a:latin typeface="interbold"/>
              <a:cs typeface="Times New Roman" pitchFamily="18" charset="0"/>
            </a:endParaRPr>
          </a:p>
          <a:p>
            <a:pPr marL="0" indent="0">
              <a:lnSpc>
                <a:spcPct val="150000"/>
              </a:lnSpc>
              <a:buNone/>
            </a:pPr>
            <a:r>
              <a:rPr lang="en-IN" sz="2400" dirty="0">
                <a:solidFill>
                  <a:schemeClr val="tx1">
                    <a:lumMod val="75000"/>
                    <a:lumOff val="25000"/>
                  </a:schemeClr>
                </a:solidFill>
                <a:latin typeface="interbold"/>
                <a:cs typeface="Times New Roman" pitchFamily="18" charset="0"/>
              </a:rPr>
              <a:t>print(</a:t>
            </a:r>
            <a:r>
              <a:rPr lang="en-IN" sz="2400" i="1" dirty="0">
                <a:solidFill>
                  <a:schemeClr val="tx1">
                    <a:lumMod val="75000"/>
                    <a:lumOff val="25000"/>
                  </a:schemeClr>
                </a:solidFill>
                <a:latin typeface="interbold"/>
                <a:cs typeface="Times New Roman" pitchFamily="18" charset="0"/>
              </a:rPr>
              <a:t>a</a:t>
            </a:r>
            <a:r>
              <a:rPr lang="en-IN" sz="2400" dirty="0">
                <a:solidFill>
                  <a:schemeClr val="tx1">
                    <a:lumMod val="75000"/>
                    <a:lumOff val="25000"/>
                  </a:schemeClr>
                </a:solidFill>
                <a:latin typeface="interbold"/>
                <a:cs typeface="Times New Roman" pitchFamily="18" charset="0"/>
              </a:rPr>
              <a:t>[0][0])</a:t>
            </a:r>
            <a:endParaRPr lang="en-IN" sz="2400" dirty="0">
              <a:solidFill>
                <a:schemeClr val="tx1">
                  <a:lumMod val="75000"/>
                  <a:lumOff val="25000"/>
                </a:schemeClr>
              </a:solidFill>
              <a:latin typeface="interbold"/>
              <a:cs typeface="Times New Roman" pitchFamily="18" charset="0"/>
            </a:endParaRPr>
          </a:p>
          <a:p>
            <a:pPr marL="0" indent="0">
              <a:lnSpc>
                <a:spcPct val="150000"/>
              </a:lnSpc>
              <a:buNone/>
            </a:pPr>
            <a:r>
              <a:rPr lang="en-IN" sz="2400" dirty="0">
                <a:solidFill>
                  <a:schemeClr val="tx1">
                    <a:lumMod val="75000"/>
                    <a:lumOff val="25000"/>
                  </a:schemeClr>
                </a:solidFill>
                <a:latin typeface="interbold"/>
                <a:cs typeface="Times New Roman" pitchFamily="18" charset="0"/>
              </a:rPr>
              <a:t>print(</a:t>
            </a:r>
            <a:r>
              <a:rPr lang="en-IN" sz="2400" i="1" dirty="0">
                <a:solidFill>
                  <a:schemeClr val="tx1">
                    <a:lumMod val="75000"/>
                    <a:lumOff val="25000"/>
                  </a:schemeClr>
                </a:solidFill>
                <a:latin typeface="interbold"/>
                <a:cs typeface="Times New Roman" pitchFamily="18" charset="0"/>
              </a:rPr>
              <a:t>a</a:t>
            </a:r>
            <a:r>
              <a:rPr lang="en-IN" sz="2400" dirty="0">
                <a:solidFill>
                  <a:schemeClr val="tx1">
                    <a:lumMod val="75000"/>
                    <a:lumOff val="25000"/>
                  </a:schemeClr>
                </a:solidFill>
                <a:latin typeface="interbold"/>
                <a:cs typeface="Times New Roman" pitchFamily="18" charset="0"/>
              </a:rPr>
              <a:t>[0][1])</a:t>
            </a:r>
            <a:endParaRPr lang="en-US" sz="2400" dirty="0">
              <a:solidFill>
                <a:schemeClr val="tx1">
                  <a:lumMod val="75000"/>
                  <a:lumOff val="25000"/>
                </a:schemeClr>
              </a:solidFill>
              <a:latin typeface="interbold"/>
              <a:cs typeface="Times New Roman" pitchFamily="18" charset="0"/>
            </a:endParaRPr>
          </a:p>
          <a:p>
            <a:pPr marL="0" indent="0">
              <a:lnSpc>
                <a:spcPct val="150000"/>
              </a:lnSpc>
              <a:buNone/>
            </a:pPr>
            <a:r>
              <a:rPr lang="en-IN" sz="2400" dirty="0">
                <a:solidFill>
                  <a:schemeClr val="tx1">
                    <a:lumMod val="75000"/>
                    <a:lumOff val="25000"/>
                  </a:schemeClr>
                </a:solidFill>
                <a:latin typeface="interbold"/>
                <a:cs typeface="Times New Roman" pitchFamily="18" charset="0"/>
              </a:rPr>
              <a:t>print(</a:t>
            </a:r>
            <a:r>
              <a:rPr lang="en-IN" sz="2400" i="1" dirty="0">
                <a:solidFill>
                  <a:schemeClr val="tx1">
                    <a:lumMod val="75000"/>
                    <a:lumOff val="25000"/>
                  </a:schemeClr>
                </a:solidFill>
                <a:latin typeface="interbold"/>
                <a:cs typeface="Times New Roman" pitchFamily="18" charset="0"/>
              </a:rPr>
              <a:t>a</a:t>
            </a:r>
            <a:r>
              <a:rPr lang="en-IN" sz="2400" dirty="0">
                <a:solidFill>
                  <a:schemeClr val="tx1">
                    <a:lumMod val="75000"/>
                    <a:lumOff val="25000"/>
                  </a:schemeClr>
                </a:solidFill>
                <a:latin typeface="interbold"/>
                <a:cs typeface="Times New Roman" pitchFamily="18" charset="0"/>
              </a:rPr>
              <a:t>[1][0])</a:t>
            </a:r>
            <a:endParaRPr lang="en-US" sz="2400" dirty="0">
              <a:solidFill>
                <a:schemeClr val="tx1">
                  <a:lumMod val="75000"/>
                  <a:lumOff val="25000"/>
                </a:schemeClr>
              </a:solidFill>
              <a:latin typeface="interbold"/>
              <a:cs typeface="Times New Roman" pitchFamily="18" charset="0"/>
            </a:endParaRPr>
          </a:p>
          <a:p>
            <a:pPr marL="0" indent="0">
              <a:lnSpc>
                <a:spcPct val="150000"/>
              </a:lnSpc>
              <a:buNone/>
            </a:pPr>
            <a:r>
              <a:rPr lang="en-IN" sz="2400" dirty="0">
                <a:solidFill>
                  <a:schemeClr val="tx1">
                    <a:lumMod val="75000"/>
                    <a:lumOff val="25000"/>
                  </a:schemeClr>
                </a:solidFill>
                <a:latin typeface="interbold"/>
                <a:cs typeface="Times New Roman" pitchFamily="18" charset="0"/>
              </a:rPr>
              <a:t>print(</a:t>
            </a:r>
            <a:r>
              <a:rPr lang="en-IN" sz="2400" i="1" dirty="0">
                <a:solidFill>
                  <a:schemeClr val="tx1">
                    <a:lumMod val="75000"/>
                    <a:lumOff val="25000"/>
                  </a:schemeClr>
                </a:solidFill>
                <a:latin typeface="interbold"/>
                <a:cs typeface="Times New Roman" pitchFamily="18" charset="0"/>
              </a:rPr>
              <a:t>a</a:t>
            </a:r>
            <a:r>
              <a:rPr lang="en-IN" sz="2400" dirty="0">
                <a:solidFill>
                  <a:schemeClr val="tx1">
                    <a:lumMod val="75000"/>
                    <a:lumOff val="25000"/>
                  </a:schemeClr>
                </a:solidFill>
                <a:latin typeface="interbold"/>
                <a:cs typeface="Times New Roman" pitchFamily="18" charset="0"/>
              </a:rPr>
              <a:t>[1][1])</a:t>
            </a:r>
            <a:endParaRPr lang="en-US" sz="2400" dirty="0">
              <a:solidFill>
                <a:schemeClr val="tx1">
                  <a:lumMod val="75000"/>
                  <a:lumOff val="25000"/>
                </a:schemeClr>
              </a:solidFill>
              <a:latin typeface="interbold"/>
              <a:cs typeface="Times New Roman" pitchFamily="18" charset="0"/>
            </a:endParaRPr>
          </a:p>
          <a:p>
            <a:pPr marL="0" indent="0">
              <a:lnSpc>
                <a:spcPct val="150000"/>
              </a:lnSpc>
              <a:buNone/>
            </a:pPr>
            <a:r>
              <a:rPr lang="en-IN" sz="2400" dirty="0">
                <a:solidFill>
                  <a:schemeClr val="tx1">
                    <a:lumMod val="75000"/>
                    <a:lumOff val="25000"/>
                  </a:schemeClr>
                </a:solidFill>
                <a:latin typeface="interbold"/>
                <a:cs typeface="Times New Roman" pitchFamily="18" charset="0"/>
              </a:rPr>
              <a:t>print(</a:t>
            </a:r>
            <a:r>
              <a:rPr lang="en-IN" sz="2400" i="1" dirty="0">
                <a:solidFill>
                  <a:schemeClr val="tx1">
                    <a:lumMod val="75000"/>
                    <a:lumOff val="25000"/>
                  </a:schemeClr>
                </a:solidFill>
                <a:latin typeface="interbold"/>
                <a:cs typeface="Times New Roman" pitchFamily="18" charset="0"/>
              </a:rPr>
              <a:t>a</a:t>
            </a:r>
            <a:r>
              <a:rPr lang="en-IN" sz="2400" dirty="0">
                <a:solidFill>
                  <a:schemeClr val="tx1">
                    <a:lumMod val="75000"/>
                    <a:lumOff val="25000"/>
                  </a:schemeClr>
                </a:solidFill>
                <a:latin typeface="interbold"/>
                <a:cs typeface="Times New Roman" pitchFamily="18" charset="0"/>
              </a:rPr>
              <a:t>[2][0])</a:t>
            </a:r>
          </a:p>
          <a:p>
            <a:pPr marL="0" indent="0">
              <a:lnSpc>
                <a:spcPct val="150000"/>
              </a:lnSpc>
              <a:buNone/>
            </a:pPr>
            <a:r>
              <a:rPr lang="en-IN" sz="2400" dirty="0">
                <a:solidFill>
                  <a:schemeClr val="tx1">
                    <a:lumMod val="75000"/>
                    <a:lumOff val="25000"/>
                  </a:schemeClr>
                </a:solidFill>
                <a:latin typeface="interbold"/>
                <a:cs typeface="Times New Roman" pitchFamily="18" charset="0"/>
              </a:rPr>
              <a:t>print(</a:t>
            </a:r>
            <a:r>
              <a:rPr lang="en-IN" sz="2400" i="1" dirty="0">
                <a:solidFill>
                  <a:schemeClr val="tx1">
                    <a:lumMod val="75000"/>
                    <a:lumOff val="25000"/>
                  </a:schemeClr>
                </a:solidFill>
                <a:latin typeface="interbold"/>
                <a:cs typeface="Times New Roman" pitchFamily="18" charset="0"/>
              </a:rPr>
              <a:t>a</a:t>
            </a:r>
            <a:r>
              <a:rPr lang="en-IN" sz="2400" dirty="0">
                <a:solidFill>
                  <a:schemeClr val="tx1">
                    <a:lumMod val="75000"/>
                    <a:lumOff val="25000"/>
                  </a:schemeClr>
                </a:solidFill>
                <a:latin typeface="interbold"/>
                <a:cs typeface="Times New Roman" pitchFamily="18" charset="0"/>
              </a:rPr>
              <a:t>[2</a:t>
            </a:r>
            <a:r>
              <a:rPr lang="en-IN" sz="2400" dirty="0">
                <a:solidFill>
                  <a:schemeClr val="tx1">
                    <a:lumMod val="75000"/>
                    <a:lumOff val="25000"/>
                  </a:schemeClr>
                </a:solidFill>
                <a:latin typeface="interbold"/>
                <a:cs typeface="Times New Roman" pitchFamily="18" charset="0"/>
              </a:rPr>
              <a:t>][1])</a:t>
            </a:r>
            <a:endParaRPr lang="en-US" sz="2400" dirty="0">
              <a:solidFill>
                <a:schemeClr val="tx1">
                  <a:lumMod val="75000"/>
                  <a:lumOff val="25000"/>
                </a:schemeClr>
              </a:solidFill>
              <a:latin typeface="interbold"/>
              <a:cs typeface="Times New Roman" pitchFamily="18" charset="0"/>
            </a:endParaRPr>
          </a:p>
        </p:txBody>
      </p:sp>
      <p:graphicFrame>
        <p:nvGraphicFramePr>
          <p:cNvPr id="4" name="Table 3"/>
          <p:cNvGraphicFramePr>
            <a:graphicFrameLocks noGrp="1"/>
          </p:cNvGraphicFramePr>
          <p:nvPr>
            <p:extLst/>
          </p:nvPr>
        </p:nvGraphicFramePr>
        <p:xfrm>
          <a:off x="8432800" y="2413000"/>
          <a:ext cx="1320800" cy="1483359"/>
        </p:xfrm>
        <a:graphic>
          <a:graphicData uri="http://schemas.openxmlformats.org/drawingml/2006/table">
            <a:tbl>
              <a:tblPr firstRow="1" bandRow="1">
                <a:tableStyleId>{5940675A-B579-460E-94D1-54222C63F5DA}</a:tableStyleId>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tblGrid>
              <a:tr h="494453">
                <a:tc>
                  <a:txBody>
                    <a:bodyPr/>
                    <a:lstStyle/>
                    <a:p>
                      <a:pPr algn="ctr"/>
                      <a:r>
                        <a:rPr lang="en-US" sz="2400" dirty="0" smtClean="0">
                          <a:latin typeface="Times New Roman" pitchFamily="18" charset="0"/>
                          <a:cs typeface="Times New Roman" pitchFamily="18" charset="0"/>
                        </a:rPr>
                        <a:t>0.</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0.</a:t>
                      </a:r>
                      <a:endParaRPr lang="en-IN" sz="2400" dirty="0">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0"/>
                  </a:ext>
                </a:extLst>
              </a:tr>
              <a:tr h="494453">
                <a:tc>
                  <a:txBody>
                    <a:bodyPr/>
                    <a:lstStyle/>
                    <a:p>
                      <a:pPr algn="ctr"/>
                      <a:r>
                        <a:rPr lang="en-US" sz="2400" dirty="0" smtClean="0">
                          <a:latin typeface="Times New Roman" pitchFamily="18" charset="0"/>
                          <a:cs typeface="Times New Roman" pitchFamily="18" charset="0"/>
                        </a:rPr>
                        <a:t>0.</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0.</a:t>
                      </a:r>
                      <a:endParaRPr lang="en-IN" sz="2400" dirty="0">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1"/>
                  </a:ext>
                </a:extLst>
              </a:tr>
              <a:tr h="494453">
                <a:tc>
                  <a:txBody>
                    <a:bodyPr/>
                    <a:lstStyle/>
                    <a:p>
                      <a:pPr algn="ctr"/>
                      <a:r>
                        <a:rPr lang="en-US" sz="2400" dirty="0" smtClean="0">
                          <a:latin typeface="Times New Roman" pitchFamily="18" charset="0"/>
                          <a:cs typeface="Times New Roman" pitchFamily="18" charset="0"/>
                        </a:rPr>
                        <a:t>0.</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0.</a:t>
                      </a:r>
                      <a:endParaRPr lang="en-IN" sz="2400" dirty="0">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nvPr>
        </p:nvGraphicFramePr>
        <p:xfrm>
          <a:off x="7924800" y="2413000"/>
          <a:ext cx="609600" cy="1483359"/>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tblGrid>
              <a:tr h="494453">
                <a:tc>
                  <a:txBody>
                    <a:bodyPr/>
                    <a:lstStyle/>
                    <a:p>
                      <a:r>
                        <a:rPr lang="en-US" sz="2100" dirty="0" smtClean="0"/>
                        <a:t>[0]</a:t>
                      </a:r>
                      <a:endParaRPr lang="en-IN" sz="2100" dirty="0"/>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94453">
                <a:tc>
                  <a:txBody>
                    <a:bodyPr/>
                    <a:lstStyle/>
                    <a:p>
                      <a:r>
                        <a:rPr lang="en-US" sz="2100" dirty="0" smtClean="0"/>
                        <a:t>[1]</a:t>
                      </a:r>
                      <a:endParaRPr lang="en-IN" sz="2100" dirty="0"/>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94453">
                <a:tc>
                  <a:txBody>
                    <a:bodyPr/>
                    <a:lstStyle/>
                    <a:p>
                      <a:r>
                        <a:rPr lang="en-US" sz="2100" dirty="0" smtClean="0"/>
                        <a:t>[2]</a:t>
                      </a:r>
                      <a:endParaRPr lang="en-IN" sz="2100" dirty="0"/>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nvPr>
        </p:nvGraphicFramePr>
        <p:xfrm>
          <a:off x="8432800" y="2020147"/>
          <a:ext cx="1320800" cy="494453"/>
        </p:xfrm>
        <a:graphic>
          <a:graphicData uri="http://schemas.openxmlformats.org/drawingml/2006/table">
            <a:tbl>
              <a:tblPr firstRow="1" bandRow="1">
                <a:tableStyleId>{5940675A-B579-460E-94D1-54222C63F5DA}</a:tableStyleId>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tblGrid>
              <a:tr h="494453">
                <a:tc>
                  <a:txBody>
                    <a:bodyPr/>
                    <a:lstStyle/>
                    <a:p>
                      <a:r>
                        <a:rPr lang="en-US" sz="2100" dirty="0" smtClean="0"/>
                        <a:t>[0]</a:t>
                      </a:r>
                      <a:endParaRPr lang="en-IN" sz="2100" dirty="0"/>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100" dirty="0" smtClean="0"/>
                        <a:t>[1]</a:t>
                      </a:r>
                      <a:endParaRPr lang="en-IN" sz="2100" dirty="0"/>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0" name="TextBox 9"/>
          <p:cNvSpPr txBox="1"/>
          <p:nvPr/>
        </p:nvSpPr>
        <p:spPr>
          <a:xfrm>
            <a:off x="4064000" y="1976581"/>
            <a:ext cx="3179075" cy="1200329"/>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400" dirty="0">
                <a:solidFill>
                  <a:schemeClr val="tx1">
                    <a:lumMod val="75000"/>
                    <a:lumOff val="25000"/>
                  </a:schemeClr>
                </a:solidFill>
                <a:latin typeface="inter-bold"/>
                <a:cs typeface="Times New Roman" pitchFamily="18" charset="0"/>
              </a:rPr>
              <a:t>a = array([   </a:t>
            </a:r>
            <a:r>
              <a:rPr lang="en-US" sz="2400" dirty="0">
                <a:solidFill>
                  <a:schemeClr val="tx1">
                    <a:lumMod val="75000"/>
                    <a:lumOff val="25000"/>
                  </a:schemeClr>
                </a:solidFill>
                <a:latin typeface="inter-bold"/>
                <a:cs typeface="Times New Roman" pitchFamily="18" charset="0"/>
              </a:rPr>
              <a:t>[0., 0.],</a:t>
            </a:r>
          </a:p>
          <a:p>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  [0., 0.],</a:t>
            </a:r>
            <a:endParaRPr lang="en-US" sz="2400" dirty="0">
              <a:solidFill>
                <a:schemeClr val="tx1">
                  <a:lumMod val="75000"/>
                  <a:lumOff val="25000"/>
                </a:schemeClr>
              </a:solidFill>
              <a:latin typeface="inter-bold"/>
              <a:cs typeface="Times New Roman" pitchFamily="18" charset="0"/>
            </a:endParaRPr>
          </a:p>
          <a:p>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[0., 0.]   ])</a:t>
            </a:r>
            <a:endParaRPr lang="en-IN" sz="2400" dirty="0">
              <a:solidFill>
                <a:schemeClr val="tx1">
                  <a:lumMod val="75000"/>
                  <a:lumOff val="25000"/>
                </a:schemeClr>
              </a:solidFill>
              <a:latin typeface="inter-bold"/>
              <a:cs typeface="Times New Roman" pitchFamily="18" charset="0"/>
            </a:endParaRPr>
          </a:p>
        </p:txBody>
      </p:sp>
      <p:cxnSp>
        <p:nvCxnSpPr>
          <p:cNvPr id="11" name="Straight Arrow Connector 10"/>
          <p:cNvCxnSpPr/>
          <p:nvPr/>
        </p:nvCxnSpPr>
        <p:spPr>
          <a:xfrm flipH="1" flipV="1">
            <a:off x="3048000" y="1976581"/>
            <a:ext cx="1016000" cy="33481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9716556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pPr algn="ctr"/>
            <a:r>
              <a:rPr lang="en-IN" sz="5400" dirty="0">
                <a:solidFill>
                  <a:schemeClr val="tx1">
                    <a:lumMod val="75000"/>
                    <a:lumOff val="25000"/>
                  </a:schemeClr>
                </a:solidFill>
                <a:latin typeface="interbold"/>
                <a:cs typeface="Times New Roman" pitchFamily="18" charset="0"/>
              </a:rPr>
              <a:t>Accessing 2D Array using for loop</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092200"/>
            <a:ext cx="9042400" cy="1524000"/>
          </a:xfrm>
        </p:spPr>
        <p:txBody>
          <a:bodyPr>
            <a:noAutofit/>
          </a:bodyPr>
          <a:lstStyle/>
          <a:p>
            <a:pPr marL="0" indent="0">
              <a:buNone/>
            </a:pPr>
            <a:r>
              <a:rPr lang="en-US" sz="2400" i="1" dirty="0">
                <a:latin typeface="inter-bold"/>
                <a:cs typeface="Times New Roman" pitchFamily="18" charset="0"/>
              </a:rPr>
              <a:t>from </a:t>
            </a:r>
            <a:r>
              <a:rPr lang="en-US" sz="2400" i="1" dirty="0" err="1">
                <a:latin typeface="inter-bold"/>
                <a:cs typeface="Times New Roman" pitchFamily="18" charset="0"/>
              </a:rPr>
              <a:t>numpy</a:t>
            </a:r>
            <a:r>
              <a:rPr lang="en-US" sz="2400" i="1" dirty="0">
                <a:latin typeface="inter-bold"/>
                <a:cs typeface="Times New Roman" pitchFamily="18" charset="0"/>
              </a:rPr>
              <a:t> </a:t>
            </a:r>
            <a:r>
              <a:rPr lang="en-US" sz="2400" i="1" dirty="0">
                <a:latin typeface="inter-bold"/>
                <a:cs typeface="Times New Roman" pitchFamily="18" charset="0"/>
              </a:rPr>
              <a:t>import *</a:t>
            </a:r>
          </a:p>
          <a:p>
            <a:pPr marL="0" indent="0">
              <a:buNone/>
            </a:pPr>
            <a:r>
              <a:rPr lang="en-US" sz="2400" dirty="0">
                <a:latin typeface="inter-bold"/>
                <a:cs typeface="Times New Roman" pitchFamily="18" charset="0"/>
              </a:rPr>
              <a:t>a = zeros((3, 2))</a:t>
            </a:r>
          </a:p>
        </p:txBody>
      </p:sp>
      <p:sp>
        <p:nvSpPr>
          <p:cNvPr id="4" name="Rectangle 3"/>
          <p:cNvSpPr/>
          <p:nvPr/>
        </p:nvSpPr>
        <p:spPr>
          <a:xfrm>
            <a:off x="6502400" y="2616200"/>
            <a:ext cx="4470400" cy="2308324"/>
          </a:xfrm>
          <a:prstGeom prst="rect">
            <a:avLst/>
          </a:prstGeom>
        </p:spPr>
        <p:txBody>
          <a:bodyPr wrap="square">
            <a:spAutoFit/>
          </a:bodyPr>
          <a:lstStyle/>
          <a:p>
            <a:r>
              <a:rPr lang="en-IN" sz="2400" u="sng" dirty="0">
                <a:solidFill>
                  <a:schemeClr val="tx1">
                    <a:lumMod val="75000"/>
                    <a:lumOff val="25000"/>
                  </a:schemeClr>
                </a:solidFill>
                <a:latin typeface="Times New Roman" pitchFamily="18" charset="0"/>
                <a:cs typeface="Times New Roman" pitchFamily="18" charset="0"/>
              </a:rPr>
              <a:t>With index</a:t>
            </a:r>
          </a:p>
          <a:p>
            <a:r>
              <a:rPr lang="en-US" sz="2400" dirty="0">
                <a:solidFill>
                  <a:schemeClr val="tx1">
                    <a:lumMod val="75000"/>
                    <a:lumOff val="25000"/>
                  </a:schemeClr>
                </a:solidFill>
                <a:latin typeface="Times New Roman" pitchFamily="18" charset="0"/>
                <a:cs typeface="Times New Roman" pitchFamily="18" charset="0"/>
              </a:rPr>
              <a:t>n = </a:t>
            </a:r>
            <a:r>
              <a:rPr lang="en-US" sz="2400" dirty="0" err="1">
                <a:solidFill>
                  <a:schemeClr val="tx1">
                    <a:lumMod val="75000"/>
                    <a:lumOff val="25000"/>
                  </a:schemeClr>
                </a:solidFill>
                <a:latin typeface="Times New Roman" pitchFamily="18" charset="0"/>
                <a:cs typeface="Times New Roman" pitchFamily="18" charset="0"/>
              </a:rPr>
              <a:t>len</a:t>
            </a:r>
            <a:r>
              <a:rPr lang="en-US" sz="2400" dirty="0">
                <a:solidFill>
                  <a:schemeClr val="tx1">
                    <a:lumMod val="75000"/>
                    <a:lumOff val="25000"/>
                  </a:schemeClr>
                </a:solidFill>
                <a:latin typeface="Times New Roman" pitchFamily="18" charset="0"/>
                <a:cs typeface="Times New Roman" pitchFamily="18" charset="0"/>
              </a:rPr>
              <a:t>(a)</a:t>
            </a:r>
            <a:endParaRPr lang="en-US" sz="2400" dirty="0">
              <a:solidFill>
                <a:schemeClr val="tx1">
                  <a:lumMod val="75000"/>
                  <a:lumOff val="25000"/>
                </a:schemeClr>
              </a:solidFill>
              <a:latin typeface="Times New Roman" pitchFamily="18" charset="0"/>
              <a:cs typeface="Times New Roman" pitchFamily="18" charset="0"/>
            </a:endParaRPr>
          </a:p>
          <a:p>
            <a:r>
              <a:rPr lang="en-US" sz="2400" dirty="0">
                <a:solidFill>
                  <a:schemeClr val="tx1">
                    <a:lumMod val="75000"/>
                    <a:lumOff val="25000"/>
                  </a:schemeClr>
                </a:solidFill>
                <a:latin typeface="Times New Roman" pitchFamily="18" charset="0"/>
                <a:cs typeface="Times New Roman" pitchFamily="18" charset="0"/>
              </a:rPr>
              <a:t>for </a:t>
            </a:r>
            <a:r>
              <a:rPr lang="en-US" sz="2400" dirty="0">
                <a:solidFill>
                  <a:schemeClr val="tx1">
                    <a:lumMod val="75000"/>
                    <a:lumOff val="25000"/>
                  </a:schemeClr>
                </a:solidFill>
                <a:latin typeface="Times New Roman" pitchFamily="18" charset="0"/>
                <a:cs typeface="Times New Roman" pitchFamily="18" charset="0"/>
              </a:rPr>
              <a:t>i </a:t>
            </a:r>
            <a:r>
              <a:rPr lang="en-US" sz="2400" dirty="0">
                <a:solidFill>
                  <a:schemeClr val="tx1">
                    <a:lumMod val="75000"/>
                    <a:lumOff val="25000"/>
                  </a:schemeClr>
                </a:solidFill>
                <a:latin typeface="Times New Roman" pitchFamily="18" charset="0"/>
                <a:cs typeface="Times New Roman" pitchFamily="18" charset="0"/>
              </a:rPr>
              <a:t>in range(n):</a:t>
            </a:r>
          </a:p>
          <a:p>
            <a:r>
              <a:rPr lang="en-US" sz="2400" dirty="0">
                <a:solidFill>
                  <a:schemeClr val="tx1">
                    <a:lumMod val="75000"/>
                    <a:lumOff val="25000"/>
                  </a:schemeClr>
                </a:solidFill>
                <a:latin typeface="Times New Roman" pitchFamily="18" charset="0"/>
                <a:cs typeface="Times New Roman" pitchFamily="18" charset="0"/>
              </a:rPr>
              <a:t>        for j in range(</a:t>
            </a:r>
            <a:r>
              <a:rPr lang="en-US" sz="2400" dirty="0" err="1">
                <a:solidFill>
                  <a:schemeClr val="tx1">
                    <a:lumMod val="75000"/>
                    <a:lumOff val="25000"/>
                  </a:schemeClr>
                </a:solidFill>
                <a:latin typeface="Times New Roman" pitchFamily="18" charset="0"/>
                <a:cs typeface="Times New Roman" pitchFamily="18" charset="0"/>
              </a:rPr>
              <a:t>len</a:t>
            </a:r>
            <a:r>
              <a:rPr lang="en-US" sz="2400" dirty="0">
                <a:solidFill>
                  <a:schemeClr val="tx1">
                    <a:lumMod val="75000"/>
                    <a:lumOff val="25000"/>
                  </a:schemeClr>
                </a:solidFill>
                <a:latin typeface="Times New Roman" pitchFamily="18" charset="0"/>
                <a:cs typeface="Times New Roman" pitchFamily="18" charset="0"/>
              </a:rPr>
              <a:t>(a[i])):</a:t>
            </a:r>
            <a:endParaRPr lang="en-IN" sz="2400" dirty="0">
              <a:solidFill>
                <a:schemeClr val="tx1">
                  <a:lumMod val="75000"/>
                  <a:lumOff val="25000"/>
                </a:schemeClr>
              </a:solidFill>
              <a:latin typeface="Times New Roman" pitchFamily="18" charset="0"/>
              <a:cs typeface="Times New Roman" pitchFamily="18" charset="0"/>
            </a:endParaRPr>
          </a:p>
          <a:p>
            <a:r>
              <a:rPr lang="en-US" sz="2400" dirty="0">
                <a:solidFill>
                  <a:schemeClr val="tx1">
                    <a:lumMod val="75000"/>
                    <a:lumOff val="25000"/>
                  </a:schemeClr>
                </a:solidFill>
                <a:latin typeface="Times New Roman" pitchFamily="18" charset="0"/>
                <a:cs typeface="Times New Roman" pitchFamily="18" charset="0"/>
              </a:rPr>
              <a:t>	</a:t>
            </a:r>
            <a:r>
              <a:rPr lang="en-US" sz="2400" dirty="0">
                <a:solidFill>
                  <a:schemeClr val="tx1">
                    <a:lumMod val="75000"/>
                    <a:lumOff val="25000"/>
                  </a:schemeClr>
                </a:solidFill>
                <a:latin typeface="Times New Roman" pitchFamily="18" charset="0"/>
                <a:cs typeface="Times New Roman" pitchFamily="18" charset="0"/>
              </a:rPr>
              <a:t>print(a[i][j])</a:t>
            </a:r>
          </a:p>
          <a:p>
            <a:r>
              <a:rPr lang="en-US" sz="2400" dirty="0">
                <a:solidFill>
                  <a:schemeClr val="tx1">
                    <a:lumMod val="75000"/>
                    <a:lumOff val="25000"/>
                  </a:schemeClr>
                </a:solidFill>
                <a:latin typeface="Times New Roman" pitchFamily="18" charset="0"/>
                <a:cs typeface="Times New Roman" pitchFamily="18" charset="0"/>
              </a:rPr>
              <a:t>         print ( )</a:t>
            </a:r>
          </a:p>
        </p:txBody>
      </p:sp>
      <p:sp>
        <p:nvSpPr>
          <p:cNvPr id="5" name="Rectangle 4"/>
          <p:cNvSpPr/>
          <p:nvPr/>
        </p:nvSpPr>
        <p:spPr>
          <a:xfrm>
            <a:off x="2235200" y="2715499"/>
            <a:ext cx="3149600" cy="1938992"/>
          </a:xfrm>
          <a:prstGeom prst="rect">
            <a:avLst/>
          </a:prstGeom>
        </p:spPr>
        <p:txBody>
          <a:bodyPr wrap="square">
            <a:spAutoFit/>
          </a:bodyPr>
          <a:lstStyle/>
          <a:p>
            <a:r>
              <a:rPr lang="en-IN" sz="2400" u="sng" dirty="0">
                <a:solidFill>
                  <a:schemeClr val="tx1">
                    <a:lumMod val="75000"/>
                    <a:lumOff val="25000"/>
                  </a:schemeClr>
                </a:solidFill>
                <a:latin typeface="interbold"/>
                <a:cs typeface="Times New Roman" pitchFamily="18" charset="0"/>
              </a:rPr>
              <a:t>Without index</a:t>
            </a:r>
            <a:endParaRPr lang="en-IN" sz="2400" dirty="0">
              <a:solidFill>
                <a:schemeClr val="tx1">
                  <a:lumMod val="75000"/>
                  <a:lumOff val="25000"/>
                </a:schemeClr>
              </a:solidFill>
              <a:latin typeface="interbold"/>
              <a:cs typeface="Times New Roman" pitchFamily="18" charset="0"/>
            </a:endParaRPr>
          </a:p>
          <a:p>
            <a:r>
              <a:rPr lang="en-US" sz="2400" dirty="0">
                <a:solidFill>
                  <a:schemeClr val="tx1">
                    <a:lumMod val="75000"/>
                    <a:lumOff val="25000"/>
                  </a:schemeClr>
                </a:solidFill>
                <a:latin typeface="interbold"/>
                <a:cs typeface="Times New Roman" pitchFamily="18" charset="0"/>
              </a:rPr>
              <a:t>for r in a:</a:t>
            </a:r>
          </a:p>
          <a:p>
            <a:r>
              <a:rPr lang="en-US" sz="2400" dirty="0">
                <a:solidFill>
                  <a:schemeClr val="tx1">
                    <a:lumMod val="75000"/>
                    <a:lumOff val="25000"/>
                  </a:schemeClr>
                </a:solidFill>
                <a:latin typeface="interbold"/>
                <a:cs typeface="Times New Roman" pitchFamily="18" charset="0"/>
              </a:rPr>
              <a:t>       for c in r:</a:t>
            </a:r>
          </a:p>
          <a:p>
            <a:r>
              <a:rPr lang="en-US" sz="2400" dirty="0">
                <a:solidFill>
                  <a:schemeClr val="tx1">
                    <a:lumMod val="75000"/>
                    <a:lumOff val="25000"/>
                  </a:schemeClr>
                </a:solidFill>
                <a:latin typeface="interbold"/>
                <a:cs typeface="Times New Roman" pitchFamily="18" charset="0"/>
              </a:rPr>
              <a:t>	print(c)</a:t>
            </a:r>
          </a:p>
          <a:p>
            <a:r>
              <a:rPr lang="en-US" sz="2400" dirty="0">
                <a:solidFill>
                  <a:schemeClr val="tx1">
                    <a:lumMod val="75000"/>
                    <a:lumOff val="25000"/>
                  </a:schemeClr>
                </a:solidFill>
                <a:latin typeface="interbold"/>
                <a:cs typeface="Times New Roman" pitchFamily="18" charset="0"/>
              </a:rPr>
              <a:t>       print( )</a:t>
            </a:r>
          </a:p>
        </p:txBody>
      </p:sp>
      <p:sp>
        <p:nvSpPr>
          <p:cNvPr id="6" name="Left Brace 5"/>
          <p:cNvSpPr/>
          <p:nvPr/>
        </p:nvSpPr>
        <p:spPr>
          <a:xfrm>
            <a:off x="1727200" y="3327400"/>
            <a:ext cx="508000" cy="1219200"/>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sz="2400"/>
          </a:p>
        </p:txBody>
      </p:sp>
      <p:sp>
        <p:nvSpPr>
          <p:cNvPr id="7" name="TextBox 6"/>
          <p:cNvSpPr txBox="1"/>
          <p:nvPr/>
        </p:nvSpPr>
        <p:spPr>
          <a:xfrm>
            <a:off x="203200" y="3733800"/>
            <a:ext cx="1555234" cy="37965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867" dirty="0">
                <a:latin typeface="Times New Roman" pitchFamily="18" charset="0"/>
                <a:cs typeface="Times New Roman" pitchFamily="18" charset="0"/>
              </a:rPr>
              <a:t>Outer for loop</a:t>
            </a:r>
            <a:endParaRPr lang="en-IN" sz="1867" dirty="0">
              <a:latin typeface="Times New Roman" pitchFamily="18" charset="0"/>
              <a:cs typeface="Times New Roman" pitchFamily="18" charset="0"/>
            </a:endParaRPr>
          </a:p>
        </p:txBody>
      </p:sp>
      <p:sp>
        <p:nvSpPr>
          <p:cNvPr id="11" name="Right Brace 10"/>
          <p:cNvSpPr/>
          <p:nvPr/>
        </p:nvSpPr>
        <p:spPr>
          <a:xfrm>
            <a:off x="10058400" y="3530600"/>
            <a:ext cx="406400" cy="13208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sz="2400"/>
          </a:p>
        </p:txBody>
      </p:sp>
      <p:sp>
        <p:nvSpPr>
          <p:cNvPr id="12" name="TextBox 11"/>
          <p:cNvSpPr txBox="1"/>
          <p:nvPr/>
        </p:nvSpPr>
        <p:spPr>
          <a:xfrm>
            <a:off x="10464800" y="3985815"/>
            <a:ext cx="1555234" cy="37965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867" dirty="0">
                <a:latin typeface="Times New Roman" pitchFamily="18" charset="0"/>
                <a:cs typeface="Times New Roman" pitchFamily="18" charset="0"/>
              </a:rPr>
              <a:t>Outer for loop</a:t>
            </a:r>
            <a:endParaRPr lang="en-IN" sz="1867" dirty="0">
              <a:latin typeface="Times New Roman" pitchFamily="18" charset="0"/>
              <a:cs typeface="Times New Roman" pitchFamily="18" charset="0"/>
            </a:endParaRPr>
          </a:p>
        </p:txBody>
      </p:sp>
      <p:sp>
        <p:nvSpPr>
          <p:cNvPr id="13" name="TextBox 12"/>
          <p:cNvSpPr txBox="1"/>
          <p:nvPr/>
        </p:nvSpPr>
        <p:spPr>
          <a:xfrm>
            <a:off x="4978400" y="3632200"/>
            <a:ext cx="1516762" cy="379656"/>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867" dirty="0">
                <a:latin typeface="Times New Roman" pitchFamily="18" charset="0"/>
                <a:cs typeface="Times New Roman" pitchFamily="18" charset="0"/>
              </a:rPr>
              <a:t>Inner for loop</a:t>
            </a:r>
            <a:endParaRPr lang="en-IN" sz="1867" dirty="0">
              <a:latin typeface="Times New Roman" pitchFamily="18" charset="0"/>
              <a:cs typeface="Times New Roman" pitchFamily="18" charset="0"/>
            </a:endParaRPr>
          </a:p>
        </p:txBody>
      </p:sp>
      <p:sp>
        <p:nvSpPr>
          <p:cNvPr id="14" name="Right Brace 13"/>
          <p:cNvSpPr/>
          <p:nvPr/>
        </p:nvSpPr>
        <p:spPr>
          <a:xfrm>
            <a:off x="4572000" y="3632201"/>
            <a:ext cx="406400" cy="511969"/>
          </a:xfrm>
          <a:prstGeom prst="righ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IN" sz="2400"/>
          </a:p>
        </p:txBody>
      </p:sp>
      <p:sp>
        <p:nvSpPr>
          <p:cNvPr id="15" name="Left Brace 14"/>
          <p:cNvSpPr/>
          <p:nvPr/>
        </p:nvSpPr>
        <p:spPr>
          <a:xfrm>
            <a:off x="7010400" y="3937000"/>
            <a:ext cx="203200" cy="506016"/>
          </a:xfrm>
          <a:prstGeom prst="lef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IN" sz="2400"/>
          </a:p>
        </p:txBody>
      </p:sp>
      <p:sp>
        <p:nvSpPr>
          <p:cNvPr id="16" name="TextBox 15"/>
          <p:cNvSpPr txBox="1"/>
          <p:nvPr/>
        </p:nvSpPr>
        <p:spPr>
          <a:xfrm>
            <a:off x="5436892" y="4038600"/>
            <a:ext cx="1516762" cy="379656"/>
          </a:xfrm>
          <a:prstGeom prst="rect">
            <a:avLst/>
          </a:prstGeom>
          <a:no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867" dirty="0">
                <a:latin typeface="Times New Roman" pitchFamily="18" charset="0"/>
                <a:cs typeface="Times New Roman" pitchFamily="18" charset="0"/>
              </a:rPr>
              <a:t>Inner for loop</a:t>
            </a:r>
            <a:endParaRPr lang="en-IN" sz="1867" dirty="0">
              <a:latin typeface="Times New Roman" pitchFamily="18" charset="0"/>
              <a:cs typeface="Times New Roman" pitchFamily="18" charset="0"/>
            </a:endParaRPr>
          </a:p>
        </p:txBody>
      </p:sp>
      <p:sp>
        <p:nvSpPr>
          <p:cNvPr id="17" name="TextBox 16"/>
          <p:cNvSpPr txBox="1"/>
          <p:nvPr/>
        </p:nvSpPr>
        <p:spPr>
          <a:xfrm>
            <a:off x="711200" y="5156201"/>
            <a:ext cx="11088168" cy="830997"/>
          </a:xfrm>
          <a:prstGeom prst="rect">
            <a:avLst/>
          </a:prstGeom>
          <a:noFill/>
        </p:spPr>
        <p:txBody>
          <a:bodyPr wrap="square" rtlCol="0">
            <a:spAutoFit/>
          </a:bodyPr>
          <a:lstStyle/>
          <a:p>
            <a:r>
              <a:rPr lang="en-US" sz="2400" dirty="0">
                <a:solidFill>
                  <a:schemeClr val="tx1">
                    <a:lumMod val="75000"/>
                    <a:lumOff val="25000"/>
                  </a:schemeClr>
                </a:solidFill>
                <a:latin typeface="Times New Roman" pitchFamily="18" charset="0"/>
                <a:cs typeface="Times New Roman" pitchFamily="18" charset="0"/>
              </a:rPr>
              <a:t>The outer for loop represents the rows and the inner for loop represents the columns in each row.</a:t>
            </a:r>
            <a:endParaRPr lang="en-IN" sz="2400" dirty="0">
              <a:solidFill>
                <a:schemeClr val="tx1">
                  <a:lumMod val="75000"/>
                  <a:lumOff val="25000"/>
                </a:schemeClr>
              </a:solidFill>
              <a:latin typeface="Times New Roman" pitchFamily="18" charset="0"/>
              <a:cs typeface="Times New Roman" pitchFamily="18" charset="0"/>
            </a:endParaRPr>
          </a:p>
        </p:txBody>
      </p:sp>
      <p:sp>
        <p:nvSpPr>
          <p:cNvPr id="18" name="TextBox 17"/>
          <p:cNvSpPr txBox="1"/>
          <p:nvPr/>
        </p:nvSpPr>
        <p:spPr>
          <a:xfrm>
            <a:off x="3941211" y="1188688"/>
            <a:ext cx="3179075" cy="1200329"/>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400" dirty="0">
                <a:latin typeface="interbold"/>
                <a:cs typeface="Times New Roman" pitchFamily="18" charset="0"/>
              </a:rPr>
              <a:t>a = array(</a:t>
            </a:r>
            <a:r>
              <a:rPr lang="en-US" sz="2400" dirty="0">
                <a:solidFill>
                  <a:srgbClr val="FF0000"/>
                </a:solidFill>
                <a:latin typeface="interbold"/>
                <a:cs typeface="Times New Roman" pitchFamily="18" charset="0"/>
              </a:rPr>
              <a:t>[</a:t>
            </a:r>
            <a:r>
              <a:rPr lang="en-US" sz="2400" dirty="0">
                <a:latin typeface="interbold"/>
                <a:cs typeface="Times New Roman" pitchFamily="18" charset="0"/>
              </a:rPr>
              <a:t>   </a:t>
            </a:r>
            <a:r>
              <a:rPr lang="en-US" sz="2400" dirty="0">
                <a:latin typeface="interbold"/>
                <a:cs typeface="Times New Roman" pitchFamily="18" charset="0"/>
              </a:rPr>
              <a:t>[0., 0.],</a:t>
            </a:r>
          </a:p>
          <a:p>
            <a:r>
              <a:rPr lang="en-US" sz="2400" dirty="0">
                <a:latin typeface="interbold"/>
                <a:cs typeface="Times New Roman" pitchFamily="18" charset="0"/>
              </a:rPr>
              <a:t>	</a:t>
            </a:r>
            <a:r>
              <a:rPr lang="en-US" sz="2400" dirty="0">
                <a:latin typeface="interbold"/>
                <a:cs typeface="Times New Roman" pitchFamily="18" charset="0"/>
              </a:rPr>
              <a:t>  [0., 0.],</a:t>
            </a:r>
            <a:endParaRPr lang="en-US" sz="2400" dirty="0">
              <a:latin typeface="interbold"/>
              <a:cs typeface="Times New Roman" pitchFamily="18" charset="0"/>
            </a:endParaRPr>
          </a:p>
          <a:p>
            <a:r>
              <a:rPr lang="en-US" sz="2400" dirty="0">
                <a:latin typeface="interbold"/>
                <a:cs typeface="Times New Roman" pitchFamily="18" charset="0"/>
              </a:rPr>
              <a:t>                    </a:t>
            </a:r>
            <a:r>
              <a:rPr lang="en-US" sz="2400" dirty="0">
                <a:latin typeface="interbold"/>
                <a:cs typeface="Times New Roman" pitchFamily="18" charset="0"/>
              </a:rPr>
              <a:t>[0., 0.]   </a:t>
            </a:r>
            <a:r>
              <a:rPr lang="en-US" sz="2400" dirty="0">
                <a:solidFill>
                  <a:srgbClr val="FF0000"/>
                </a:solidFill>
                <a:latin typeface="interbold"/>
                <a:cs typeface="Times New Roman" pitchFamily="18" charset="0"/>
              </a:rPr>
              <a:t>]</a:t>
            </a:r>
            <a:r>
              <a:rPr lang="en-US" sz="2400" dirty="0">
                <a:latin typeface="interbold"/>
                <a:cs typeface="Times New Roman" pitchFamily="18" charset="0"/>
              </a:rPr>
              <a:t>)</a:t>
            </a:r>
            <a:endParaRPr lang="en-IN" sz="2400" dirty="0">
              <a:latin typeface="interbold"/>
              <a:cs typeface="Times New Roman" pitchFamily="18" charset="0"/>
            </a:endParaRPr>
          </a:p>
        </p:txBody>
      </p:sp>
      <p:cxnSp>
        <p:nvCxnSpPr>
          <p:cNvPr id="19" name="Straight Arrow Connector 18"/>
          <p:cNvCxnSpPr/>
          <p:nvPr/>
        </p:nvCxnSpPr>
        <p:spPr>
          <a:xfrm flipH="1" flipV="1">
            <a:off x="2844800" y="1803400"/>
            <a:ext cx="1096411" cy="4599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1526977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Autofit/>
          </a:bodyPr>
          <a:lstStyle/>
          <a:p>
            <a:pPr algn="ctr"/>
            <a:r>
              <a:rPr lang="en-IN" sz="5400" dirty="0">
                <a:solidFill>
                  <a:schemeClr val="tx1">
                    <a:lumMod val="75000"/>
                    <a:lumOff val="25000"/>
                  </a:schemeClr>
                </a:solidFill>
                <a:latin typeface="inter-bold"/>
                <a:cs typeface="Times New Roman" pitchFamily="18" charset="0"/>
              </a:rPr>
              <a:t>Accessing 2D Array using while loop</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604864"/>
            <a:ext cx="10261600" cy="4872135"/>
          </a:xfrm>
        </p:spPr>
        <p:txBody>
          <a:bodyPr>
            <a:noAutofit/>
          </a:bodyPr>
          <a:lstStyle/>
          <a:p>
            <a:pPr marL="0" indent="0">
              <a:buNone/>
            </a:pPr>
            <a:r>
              <a:rPr lang="en-US" sz="2400" i="1" dirty="0">
                <a:solidFill>
                  <a:schemeClr val="tx1">
                    <a:lumMod val="75000"/>
                    <a:lumOff val="25000"/>
                  </a:schemeClr>
                </a:solidFill>
                <a:latin typeface="interbold"/>
                <a:cs typeface="Times New Roman" pitchFamily="18" charset="0"/>
              </a:rPr>
              <a:t>from </a:t>
            </a:r>
            <a:r>
              <a:rPr lang="en-US" sz="2400" i="1" dirty="0" err="1">
                <a:solidFill>
                  <a:schemeClr val="tx1">
                    <a:lumMod val="75000"/>
                    <a:lumOff val="25000"/>
                  </a:schemeClr>
                </a:solidFill>
                <a:latin typeface="interbold"/>
                <a:cs typeface="Times New Roman" pitchFamily="18" charset="0"/>
              </a:rPr>
              <a:t>numpy</a:t>
            </a:r>
            <a:r>
              <a:rPr lang="en-US" sz="2400" i="1" dirty="0">
                <a:solidFill>
                  <a:schemeClr val="tx1">
                    <a:lumMod val="75000"/>
                    <a:lumOff val="25000"/>
                  </a:schemeClr>
                </a:solidFill>
                <a:latin typeface="interbold"/>
                <a:cs typeface="Times New Roman" pitchFamily="18" charset="0"/>
              </a:rPr>
              <a:t> import *</a:t>
            </a:r>
          </a:p>
          <a:p>
            <a:pPr marL="0" indent="0">
              <a:buNone/>
            </a:pPr>
            <a:r>
              <a:rPr lang="en-US" sz="2400" dirty="0">
                <a:solidFill>
                  <a:schemeClr val="tx1">
                    <a:lumMod val="75000"/>
                    <a:lumOff val="25000"/>
                  </a:schemeClr>
                </a:solidFill>
                <a:latin typeface="interbold"/>
                <a:cs typeface="Times New Roman" pitchFamily="18" charset="0"/>
              </a:rPr>
              <a:t>a = zeros((3, 2))</a:t>
            </a:r>
          </a:p>
          <a:p>
            <a:pPr marL="0" indent="0">
              <a:buNone/>
            </a:pPr>
            <a:r>
              <a:rPr lang="en-US" sz="2400" dirty="0">
                <a:solidFill>
                  <a:schemeClr val="tx1">
                    <a:lumMod val="75000"/>
                    <a:lumOff val="25000"/>
                  </a:schemeClr>
                </a:solidFill>
                <a:latin typeface="interbold"/>
                <a:cs typeface="Times New Roman" pitchFamily="18" charset="0"/>
              </a:rPr>
              <a:t>n = </a:t>
            </a:r>
            <a:r>
              <a:rPr lang="en-US" sz="2400" dirty="0" err="1">
                <a:solidFill>
                  <a:schemeClr val="tx1">
                    <a:lumMod val="75000"/>
                    <a:lumOff val="25000"/>
                  </a:schemeClr>
                </a:solidFill>
                <a:latin typeface="interbold"/>
                <a:cs typeface="Times New Roman" pitchFamily="18" charset="0"/>
              </a:rPr>
              <a:t>len</a:t>
            </a:r>
            <a:r>
              <a:rPr lang="en-US" sz="2400" dirty="0">
                <a:solidFill>
                  <a:schemeClr val="tx1">
                    <a:lumMod val="75000"/>
                    <a:lumOff val="25000"/>
                  </a:schemeClr>
                </a:solidFill>
                <a:latin typeface="interbold"/>
                <a:cs typeface="Times New Roman" pitchFamily="18" charset="0"/>
              </a:rPr>
              <a:t>(a)</a:t>
            </a:r>
          </a:p>
          <a:p>
            <a:pPr marL="0" indent="0">
              <a:buNone/>
            </a:pPr>
            <a:r>
              <a:rPr lang="en-US" sz="2400" dirty="0">
                <a:solidFill>
                  <a:schemeClr val="tx1">
                    <a:lumMod val="75000"/>
                    <a:lumOff val="25000"/>
                  </a:schemeClr>
                </a:solidFill>
                <a:latin typeface="interbold"/>
                <a:cs typeface="Times New Roman" pitchFamily="18" charset="0"/>
              </a:rPr>
              <a:t>i = 0</a:t>
            </a:r>
          </a:p>
          <a:p>
            <a:pPr marL="0" indent="0">
              <a:buNone/>
            </a:pPr>
            <a:r>
              <a:rPr lang="en-US" sz="2400" dirty="0">
                <a:solidFill>
                  <a:schemeClr val="tx1">
                    <a:lumMod val="75000"/>
                    <a:lumOff val="25000"/>
                  </a:schemeClr>
                </a:solidFill>
                <a:latin typeface="interbold"/>
                <a:cs typeface="Times New Roman" pitchFamily="18" charset="0"/>
              </a:rPr>
              <a:t>while i &lt; n</a:t>
            </a:r>
            <a:r>
              <a:rPr lang="en-IN" sz="2400" dirty="0">
                <a:solidFill>
                  <a:schemeClr val="tx1">
                    <a:lumMod val="75000"/>
                    <a:lumOff val="25000"/>
                  </a:schemeClr>
                </a:solidFill>
                <a:latin typeface="interbold"/>
                <a:cs typeface="Times New Roman" pitchFamily="18" charset="0"/>
              </a:rPr>
              <a:t> :</a:t>
            </a:r>
          </a:p>
          <a:p>
            <a:pPr marL="0" indent="0">
              <a:buNone/>
            </a:pPr>
            <a:r>
              <a:rPr lang="en-US" sz="2400" dirty="0">
                <a:solidFill>
                  <a:schemeClr val="tx1">
                    <a:lumMod val="75000"/>
                    <a:lumOff val="25000"/>
                  </a:schemeClr>
                </a:solidFill>
                <a:latin typeface="interbold"/>
                <a:cs typeface="Times New Roman" pitchFamily="18" charset="0"/>
              </a:rPr>
              <a:t>         j = 0</a:t>
            </a:r>
            <a:endParaRPr lang="en-IN" sz="2400" dirty="0">
              <a:solidFill>
                <a:schemeClr val="tx1">
                  <a:lumMod val="75000"/>
                  <a:lumOff val="25000"/>
                </a:schemeClr>
              </a:solidFill>
              <a:latin typeface="interbold"/>
              <a:cs typeface="Times New Roman" pitchFamily="18" charset="0"/>
            </a:endParaRPr>
          </a:p>
          <a:p>
            <a:pPr marL="0" indent="0">
              <a:buNone/>
            </a:pPr>
            <a:r>
              <a:rPr lang="en-US" sz="2400" dirty="0">
                <a:solidFill>
                  <a:schemeClr val="tx1">
                    <a:lumMod val="75000"/>
                    <a:lumOff val="25000"/>
                  </a:schemeClr>
                </a:solidFill>
                <a:latin typeface="interbold"/>
                <a:cs typeface="Times New Roman" pitchFamily="18" charset="0"/>
              </a:rPr>
              <a:t>         while j &lt; </a:t>
            </a:r>
            <a:r>
              <a:rPr lang="en-US" sz="2400" dirty="0" err="1">
                <a:solidFill>
                  <a:schemeClr val="tx1">
                    <a:lumMod val="75000"/>
                    <a:lumOff val="25000"/>
                  </a:schemeClr>
                </a:solidFill>
                <a:latin typeface="interbold"/>
                <a:cs typeface="Times New Roman" pitchFamily="18" charset="0"/>
              </a:rPr>
              <a:t>len</a:t>
            </a:r>
            <a:r>
              <a:rPr lang="en-US" sz="2400" dirty="0">
                <a:solidFill>
                  <a:schemeClr val="tx1">
                    <a:lumMod val="75000"/>
                    <a:lumOff val="25000"/>
                  </a:schemeClr>
                </a:solidFill>
                <a:latin typeface="interbold"/>
                <a:cs typeface="Times New Roman" pitchFamily="18" charset="0"/>
              </a:rPr>
              <a:t>(a[i]):</a:t>
            </a:r>
          </a:p>
          <a:p>
            <a:pPr marL="0" indent="0">
              <a:buNone/>
            </a:pP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       print(a[i][j])</a:t>
            </a:r>
          </a:p>
          <a:p>
            <a:pPr marL="0" indent="0">
              <a:buNone/>
            </a:pP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      j+=1</a:t>
            </a:r>
          </a:p>
          <a:p>
            <a:pPr marL="0" indent="0">
              <a:buNone/>
            </a:pP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        i+=1</a:t>
            </a:r>
          </a:p>
        </p:txBody>
      </p:sp>
      <p:sp>
        <p:nvSpPr>
          <p:cNvPr id="4" name="TextBox 3"/>
          <p:cNvSpPr txBox="1"/>
          <p:nvPr/>
        </p:nvSpPr>
        <p:spPr>
          <a:xfrm>
            <a:off x="3962400" y="1508204"/>
            <a:ext cx="2980303" cy="1200329"/>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400" dirty="0">
                <a:solidFill>
                  <a:schemeClr val="tx1">
                    <a:lumMod val="75000"/>
                    <a:lumOff val="25000"/>
                  </a:schemeClr>
                </a:solidFill>
                <a:latin typeface="Times New Roman" pitchFamily="18" charset="0"/>
                <a:cs typeface="Times New Roman" pitchFamily="18" charset="0"/>
              </a:rPr>
              <a:t>a = array([   </a:t>
            </a:r>
            <a:r>
              <a:rPr lang="en-US" sz="2400" dirty="0">
                <a:solidFill>
                  <a:schemeClr val="tx1">
                    <a:lumMod val="75000"/>
                    <a:lumOff val="25000"/>
                  </a:schemeClr>
                </a:solidFill>
                <a:latin typeface="Times New Roman" pitchFamily="18" charset="0"/>
                <a:cs typeface="Times New Roman" pitchFamily="18" charset="0"/>
              </a:rPr>
              <a:t>[0., 0.],</a:t>
            </a:r>
          </a:p>
          <a:p>
            <a:r>
              <a:rPr lang="en-US" sz="2400" dirty="0">
                <a:solidFill>
                  <a:schemeClr val="tx1">
                    <a:lumMod val="75000"/>
                    <a:lumOff val="25000"/>
                  </a:schemeClr>
                </a:solidFill>
                <a:latin typeface="Times New Roman" pitchFamily="18" charset="0"/>
                <a:cs typeface="Times New Roman" pitchFamily="18" charset="0"/>
              </a:rPr>
              <a:t>	</a:t>
            </a:r>
            <a:r>
              <a:rPr lang="en-US" sz="2400" dirty="0">
                <a:solidFill>
                  <a:schemeClr val="tx1">
                    <a:lumMod val="75000"/>
                    <a:lumOff val="25000"/>
                  </a:schemeClr>
                </a:solidFill>
                <a:latin typeface="Times New Roman" pitchFamily="18" charset="0"/>
                <a:cs typeface="Times New Roman" pitchFamily="18" charset="0"/>
              </a:rPr>
              <a:t>  [0., 0.],</a:t>
            </a:r>
            <a:endParaRPr lang="en-US" sz="2400" dirty="0">
              <a:solidFill>
                <a:schemeClr val="tx1">
                  <a:lumMod val="75000"/>
                  <a:lumOff val="25000"/>
                </a:schemeClr>
              </a:solidFill>
              <a:latin typeface="Times New Roman" pitchFamily="18" charset="0"/>
              <a:cs typeface="Times New Roman" pitchFamily="18" charset="0"/>
            </a:endParaRPr>
          </a:p>
          <a:p>
            <a:r>
              <a:rPr lang="en-US" sz="2400" dirty="0">
                <a:solidFill>
                  <a:schemeClr val="tx1">
                    <a:lumMod val="75000"/>
                    <a:lumOff val="25000"/>
                  </a:schemeClr>
                </a:solidFill>
                <a:latin typeface="Times New Roman" pitchFamily="18" charset="0"/>
                <a:cs typeface="Times New Roman" pitchFamily="18" charset="0"/>
              </a:rPr>
              <a:t>                    </a:t>
            </a:r>
            <a:r>
              <a:rPr lang="en-US" sz="2400" dirty="0">
                <a:solidFill>
                  <a:schemeClr val="tx1">
                    <a:lumMod val="75000"/>
                    <a:lumOff val="25000"/>
                  </a:schemeClr>
                </a:solidFill>
                <a:latin typeface="Times New Roman" pitchFamily="18" charset="0"/>
                <a:cs typeface="Times New Roman" pitchFamily="18" charset="0"/>
              </a:rPr>
              <a:t>[0., 0.]   ])</a:t>
            </a:r>
            <a:endParaRPr lang="en-IN" sz="2400" dirty="0">
              <a:solidFill>
                <a:schemeClr val="tx1">
                  <a:lumMod val="75000"/>
                  <a:lumOff val="25000"/>
                </a:schemeClr>
              </a:solidFill>
              <a:latin typeface="Times New Roman" pitchFamily="18" charset="0"/>
              <a:cs typeface="Times New Roman" pitchFamily="18" charset="0"/>
            </a:endParaRPr>
          </a:p>
        </p:txBody>
      </p:sp>
      <p:cxnSp>
        <p:nvCxnSpPr>
          <p:cNvPr id="5" name="Straight Arrow Connector 4"/>
          <p:cNvCxnSpPr/>
          <p:nvPr/>
        </p:nvCxnSpPr>
        <p:spPr>
          <a:xfrm flipH="1" flipV="1">
            <a:off x="2844800" y="2016204"/>
            <a:ext cx="1096411" cy="4599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6475536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pPr algn="ctr"/>
            <a:r>
              <a:rPr lang="en-IN" sz="5400" dirty="0">
                <a:solidFill>
                  <a:schemeClr val="tx1">
                    <a:lumMod val="75000"/>
                    <a:lumOff val="25000"/>
                  </a:schemeClr>
                </a:solidFill>
                <a:latin typeface="Times New Roman" pitchFamily="18" charset="0"/>
                <a:cs typeface="Times New Roman" pitchFamily="18" charset="0"/>
              </a:rPr>
              <a:t>ones( ) Function</a:t>
            </a:r>
            <a:endParaRPr lang="en-IN" sz="5400"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5283200"/>
          </a:xfrm>
        </p:spPr>
        <p:txBody>
          <a:bodyPr>
            <a:normAutofit/>
          </a:bodyPr>
          <a:lstStyle/>
          <a:p>
            <a:pPr marL="0" indent="0">
              <a:buNone/>
            </a:pPr>
            <a:r>
              <a:rPr lang="en-US" sz="2400" dirty="0">
                <a:solidFill>
                  <a:schemeClr val="tx1">
                    <a:lumMod val="75000"/>
                    <a:lumOff val="25000"/>
                  </a:schemeClr>
                </a:solidFill>
                <a:latin typeface="Times New Roman" pitchFamily="18" charset="0"/>
                <a:cs typeface="Times New Roman" pitchFamily="18" charset="0"/>
              </a:rPr>
              <a:t>ones ( ) Function is used to create 2D array with several rows and columns with all 1s.</a:t>
            </a:r>
          </a:p>
          <a:p>
            <a:pPr marL="0" indent="0">
              <a:buNone/>
            </a:pPr>
            <a:r>
              <a:rPr lang="en-US" sz="2400" dirty="0">
                <a:solidFill>
                  <a:schemeClr val="tx1">
                    <a:lumMod val="75000"/>
                    <a:lumOff val="25000"/>
                  </a:schemeClr>
                </a:solidFill>
                <a:latin typeface="Times New Roman" pitchFamily="18" charset="0"/>
                <a:cs typeface="Times New Roman" pitchFamily="18" charset="0"/>
              </a:rPr>
              <a:t>Syntax:- </a:t>
            </a:r>
          </a:p>
          <a:p>
            <a:pPr marL="0" indent="0">
              <a:buNone/>
            </a:pPr>
            <a:r>
              <a:rPr lang="en-US" sz="2400" dirty="0" err="1">
                <a:solidFill>
                  <a:schemeClr val="tx1">
                    <a:lumMod val="75000"/>
                    <a:lumOff val="25000"/>
                  </a:schemeClr>
                </a:solidFill>
                <a:latin typeface="Times New Roman" pitchFamily="18" charset="0"/>
                <a:cs typeface="Times New Roman" pitchFamily="18" charset="0"/>
              </a:rPr>
              <a:t>numpy.ones</a:t>
            </a:r>
            <a:r>
              <a:rPr lang="en-US" sz="2400" dirty="0">
                <a:solidFill>
                  <a:schemeClr val="tx1">
                    <a:lumMod val="75000"/>
                    <a:lumOff val="25000"/>
                  </a:schemeClr>
                </a:solidFill>
                <a:latin typeface="Times New Roman" pitchFamily="18" charset="0"/>
                <a:cs typeface="Times New Roman" pitchFamily="18" charset="0"/>
              </a:rPr>
              <a:t>(shape</a:t>
            </a:r>
            <a:r>
              <a:rPr lang="en-US" sz="2400" dirty="0">
                <a:solidFill>
                  <a:schemeClr val="tx1">
                    <a:lumMod val="75000"/>
                    <a:lumOff val="25000"/>
                  </a:schemeClr>
                </a:solidFill>
                <a:latin typeface="Times New Roman" pitchFamily="18" charset="0"/>
                <a:cs typeface="Times New Roman" pitchFamily="18" charset="0"/>
              </a:rPr>
              <a:t>, </a:t>
            </a:r>
            <a:r>
              <a:rPr lang="en-US" sz="2400" dirty="0" err="1">
                <a:solidFill>
                  <a:schemeClr val="tx1">
                    <a:lumMod val="75000"/>
                    <a:lumOff val="25000"/>
                  </a:schemeClr>
                </a:solidFill>
                <a:latin typeface="Times New Roman" pitchFamily="18" charset="0"/>
                <a:cs typeface="Times New Roman" pitchFamily="18" charset="0"/>
              </a:rPr>
              <a:t>dtype</a:t>
            </a:r>
            <a:r>
              <a:rPr lang="en-US" sz="2400" dirty="0">
                <a:solidFill>
                  <a:schemeClr val="tx1">
                    <a:lumMod val="75000"/>
                    <a:lumOff val="25000"/>
                  </a:schemeClr>
                </a:solidFill>
                <a:latin typeface="Times New Roman" pitchFamily="18" charset="0"/>
                <a:cs typeface="Times New Roman" pitchFamily="18" charset="0"/>
              </a:rPr>
              <a:t>=float, order='C</a:t>
            </a:r>
            <a:r>
              <a:rPr lang="en-US" sz="2400" dirty="0">
                <a:solidFill>
                  <a:schemeClr val="tx1">
                    <a:lumMod val="75000"/>
                    <a:lumOff val="25000"/>
                  </a:schemeClr>
                </a:solidFill>
                <a:latin typeface="Times New Roman" pitchFamily="18" charset="0"/>
                <a:cs typeface="Times New Roman" pitchFamily="18" charset="0"/>
              </a:rPr>
              <a:t>')</a:t>
            </a:r>
          </a:p>
          <a:p>
            <a:pPr marL="0" indent="0">
              <a:buNone/>
            </a:pPr>
            <a:r>
              <a:rPr lang="en-US" sz="2400" dirty="0">
                <a:solidFill>
                  <a:schemeClr val="tx1">
                    <a:lumMod val="75000"/>
                    <a:lumOff val="25000"/>
                  </a:schemeClr>
                </a:solidFill>
                <a:latin typeface="Times New Roman" pitchFamily="18" charset="0"/>
                <a:cs typeface="Times New Roman" pitchFamily="18" charset="0"/>
              </a:rPr>
              <a:t>Where,</a:t>
            </a:r>
          </a:p>
          <a:p>
            <a:pPr marL="0" indent="0">
              <a:buNone/>
            </a:pPr>
            <a:r>
              <a:rPr lang="en-US" sz="2400" dirty="0">
                <a:solidFill>
                  <a:schemeClr val="tx1">
                    <a:lumMod val="75000"/>
                    <a:lumOff val="25000"/>
                  </a:schemeClr>
                </a:solidFill>
                <a:latin typeface="Times New Roman" pitchFamily="18" charset="0"/>
                <a:cs typeface="Times New Roman" pitchFamily="18" charset="0"/>
              </a:rPr>
              <a:t>shape – shape of new array. It can be an </a:t>
            </a:r>
            <a:r>
              <a:rPr lang="en-US" sz="2400" dirty="0" err="1">
                <a:solidFill>
                  <a:schemeClr val="tx1">
                    <a:lumMod val="75000"/>
                    <a:lumOff val="25000"/>
                  </a:schemeClr>
                </a:solidFill>
                <a:latin typeface="Times New Roman" pitchFamily="18" charset="0"/>
                <a:cs typeface="Times New Roman" pitchFamily="18" charset="0"/>
              </a:rPr>
              <a:t>int</a:t>
            </a:r>
            <a:r>
              <a:rPr lang="en-US" sz="2400" dirty="0">
                <a:solidFill>
                  <a:schemeClr val="tx1">
                    <a:lumMod val="75000"/>
                    <a:lumOff val="25000"/>
                  </a:schemeClr>
                </a:solidFill>
                <a:latin typeface="Times New Roman" pitchFamily="18" charset="0"/>
                <a:cs typeface="Times New Roman" pitchFamily="18" charset="0"/>
              </a:rPr>
              <a:t> which will represent number of elements or can be tuple of int</a:t>
            </a:r>
            <a:r>
              <a:rPr lang="en-US" sz="2400" dirty="0">
                <a:solidFill>
                  <a:schemeClr val="tx1">
                    <a:lumMod val="75000"/>
                    <a:lumOff val="25000"/>
                  </a:schemeClr>
                </a:solidFill>
                <a:latin typeface="Times New Roman" pitchFamily="18" charset="0"/>
                <a:cs typeface="Times New Roman" pitchFamily="18" charset="0"/>
              </a:rPr>
              <a:t>. ex:- (3, 2)</a:t>
            </a:r>
            <a:endParaRPr lang="en-IN" sz="2400" dirty="0">
              <a:solidFill>
                <a:schemeClr val="tx1">
                  <a:lumMod val="75000"/>
                  <a:lumOff val="25000"/>
                </a:schemeClr>
              </a:solidFill>
              <a:latin typeface="Times New Roman" pitchFamily="18" charset="0"/>
              <a:cs typeface="Times New Roman" pitchFamily="18" charset="0"/>
            </a:endParaRPr>
          </a:p>
          <a:p>
            <a:pPr marL="0" indent="0">
              <a:buNone/>
            </a:pPr>
            <a:endParaRPr lang="en-IN" sz="2400" dirty="0">
              <a:solidFill>
                <a:schemeClr val="tx1">
                  <a:lumMod val="75000"/>
                  <a:lumOff val="25000"/>
                </a:schemeClr>
              </a:solidFill>
              <a:latin typeface="Times New Roman" pitchFamily="18" charset="0"/>
              <a:cs typeface="Times New Roman" pitchFamily="18" charset="0"/>
            </a:endParaRPr>
          </a:p>
          <a:p>
            <a:pPr marL="0" indent="0">
              <a:buNone/>
            </a:pPr>
            <a:r>
              <a:rPr lang="en-US" sz="2400" dirty="0" err="1">
                <a:solidFill>
                  <a:schemeClr val="tx1">
                    <a:lumMod val="75000"/>
                    <a:lumOff val="25000"/>
                  </a:schemeClr>
                </a:solidFill>
                <a:latin typeface="Times New Roman" pitchFamily="18" charset="0"/>
                <a:cs typeface="Times New Roman" pitchFamily="18" charset="0"/>
              </a:rPr>
              <a:t>dtype</a:t>
            </a:r>
            <a:r>
              <a:rPr lang="en-US" sz="2400" dirty="0">
                <a:solidFill>
                  <a:schemeClr val="tx1">
                    <a:lumMod val="75000"/>
                    <a:lumOff val="25000"/>
                  </a:schemeClr>
                </a:solidFill>
                <a:latin typeface="Times New Roman" pitchFamily="18" charset="0"/>
                <a:cs typeface="Times New Roman" pitchFamily="18" charset="0"/>
              </a:rPr>
              <a:t> – The desired data-type for the array. Default is float.</a:t>
            </a:r>
          </a:p>
          <a:p>
            <a:pPr marL="0" indent="0">
              <a:buNone/>
            </a:pPr>
            <a:endParaRPr lang="en-US" sz="2400" dirty="0">
              <a:solidFill>
                <a:schemeClr val="tx1">
                  <a:lumMod val="75000"/>
                  <a:lumOff val="25000"/>
                </a:schemeClr>
              </a:solidFill>
              <a:latin typeface="Times New Roman" pitchFamily="18" charset="0"/>
              <a:cs typeface="Times New Roman" pitchFamily="18" charset="0"/>
            </a:endParaRPr>
          </a:p>
          <a:p>
            <a:pPr marL="0" indent="0">
              <a:buNone/>
            </a:pPr>
            <a:r>
              <a:rPr lang="en-US" sz="2400" dirty="0">
                <a:solidFill>
                  <a:schemeClr val="tx1">
                    <a:lumMod val="75000"/>
                    <a:lumOff val="25000"/>
                  </a:schemeClr>
                </a:solidFill>
                <a:latin typeface="Times New Roman" pitchFamily="18" charset="0"/>
                <a:cs typeface="Times New Roman" pitchFamily="18" charset="0"/>
              </a:rPr>
              <a:t>Order  - Whether to store multi-dimensional data in row-major (C-style) or column-major (Fortran-style) order in memory</a:t>
            </a:r>
            <a:r>
              <a:rPr lang="en-US" sz="2400" dirty="0">
                <a:solidFill>
                  <a:schemeClr val="tx1">
                    <a:lumMod val="75000"/>
                    <a:lumOff val="25000"/>
                  </a:schemeClr>
                </a:solidFill>
                <a:latin typeface="Times New Roman" pitchFamily="18" charset="0"/>
                <a:cs typeface="Times New Roman" pitchFamily="18" charset="0"/>
              </a:rPr>
              <a:t>. It can be C or F.</a:t>
            </a:r>
          </a:p>
        </p:txBody>
      </p:sp>
      <p:sp>
        <p:nvSpPr>
          <p:cNvPr id="4" name="TextBox 3"/>
          <p:cNvSpPr txBox="1"/>
          <p:nvPr/>
        </p:nvSpPr>
        <p:spPr>
          <a:xfrm>
            <a:off x="2133600" y="3530600"/>
            <a:ext cx="651140" cy="379656"/>
          </a:xfrm>
          <a:prstGeom prst="rect">
            <a:avLst/>
          </a:prstGeom>
          <a:noFill/>
        </p:spPr>
        <p:txBody>
          <a:bodyPr wrap="none" rtlCol="0">
            <a:spAutoFit/>
          </a:bodyPr>
          <a:lstStyle/>
          <a:p>
            <a:r>
              <a:rPr lang="en-US" sz="1867" dirty="0">
                <a:latin typeface="Times New Roman" pitchFamily="18" charset="0"/>
                <a:cs typeface="Times New Roman" pitchFamily="18" charset="0"/>
              </a:rPr>
              <a:t>rows</a:t>
            </a:r>
            <a:endParaRPr lang="en-IN" sz="1867" dirty="0">
              <a:latin typeface="Times New Roman" pitchFamily="18" charset="0"/>
              <a:cs typeface="Times New Roman" pitchFamily="18" charset="0"/>
            </a:endParaRPr>
          </a:p>
        </p:txBody>
      </p:sp>
      <p:sp>
        <p:nvSpPr>
          <p:cNvPr id="5" name="TextBox 4"/>
          <p:cNvSpPr txBox="1"/>
          <p:nvPr/>
        </p:nvSpPr>
        <p:spPr>
          <a:xfrm>
            <a:off x="2946401" y="3548665"/>
            <a:ext cx="995785" cy="379656"/>
          </a:xfrm>
          <a:prstGeom prst="rect">
            <a:avLst/>
          </a:prstGeom>
          <a:noFill/>
        </p:spPr>
        <p:txBody>
          <a:bodyPr wrap="none" rtlCol="0">
            <a:spAutoFit/>
          </a:bodyPr>
          <a:lstStyle/>
          <a:p>
            <a:r>
              <a:rPr lang="en-US" sz="1867" dirty="0">
                <a:latin typeface="Times New Roman" pitchFamily="18" charset="0"/>
                <a:cs typeface="Times New Roman" pitchFamily="18" charset="0"/>
              </a:rPr>
              <a:t>columns</a:t>
            </a:r>
            <a:endParaRPr lang="en-IN" sz="1867" dirty="0">
              <a:latin typeface="Times New Roman" pitchFamily="18" charset="0"/>
              <a:cs typeface="Times New Roman" pitchFamily="18" charset="0"/>
            </a:endParaRPr>
          </a:p>
        </p:txBody>
      </p:sp>
      <p:cxnSp>
        <p:nvCxnSpPr>
          <p:cNvPr id="6" name="Straight Arrow Connector 5"/>
          <p:cNvCxnSpPr/>
          <p:nvPr/>
        </p:nvCxnSpPr>
        <p:spPr>
          <a:xfrm flipV="1">
            <a:off x="2565640" y="3429000"/>
            <a:ext cx="75960" cy="3067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flipV="1">
            <a:off x="3048000" y="3429000"/>
            <a:ext cx="30480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66023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Autofit/>
          </a:bodyPr>
          <a:lstStyle/>
          <a:p>
            <a:pPr algn="ctr"/>
            <a:r>
              <a:rPr lang="en-IN" sz="5400" dirty="0">
                <a:solidFill>
                  <a:schemeClr val="tx1">
                    <a:lumMod val="75000"/>
                    <a:lumOff val="25000"/>
                  </a:schemeClr>
                </a:solidFill>
                <a:latin typeface="inter-bold"/>
                <a:cs typeface="Times New Roman" pitchFamily="18" charset="0"/>
              </a:rPr>
              <a:t>Creating 2D Array using ones ( ) Function</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511559"/>
            <a:ext cx="10972800" cy="4965440"/>
          </a:xfrm>
        </p:spPr>
        <p:txBody>
          <a:bodyPr>
            <a:normAutofit/>
          </a:bodyPr>
          <a:lstStyle/>
          <a:p>
            <a:pPr marL="0" indent="0">
              <a:buNone/>
            </a:pPr>
            <a:r>
              <a:rPr lang="en-US" sz="2400" dirty="0">
                <a:solidFill>
                  <a:schemeClr val="tx1">
                    <a:lumMod val="75000"/>
                    <a:lumOff val="25000"/>
                  </a:schemeClr>
                </a:solidFill>
                <a:latin typeface="Times New Roman" pitchFamily="18" charset="0"/>
                <a:cs typeface="Times New Roman" pitchFamily="18" charset="0"/>
              </a:rPr>
              <a:t>Syntax:- </a:t>
            </a:r>
          </a:p>
          <a:p>
            <a:pPr marL="0" indent="0">
              <a:buNone/>
            </a:pPr>
            <a:r>
              <a:rPr lang="en-US" sz="2400" dirty="0">
                <a:solidFill>
                  <a:schemeClr val="tx1">
                    <a:lumMod val="75000"/>
                    <a:lumOff val="25000"/>
                  </a:schemeClr>
                </a:solidFill>
                <a:latin typeface="Times New Roman" pitchFamily="18" charset="0"/>
                <a:cs typeface="Times New Roman" pitchFamily="18" charset="0"/>
              </a:rPr>
              <a:t>from </a:t>
            </a:r>
            <a:r>
              <a:rPr lang="en-US" sz="2400" dirty="0" err="1">
                <a:solidFill>
                  <a:schemeClr val="tx1">
                    <a:lumMod val="75000"/>
                    <a:lumOff val="25000"/>
                  </a:schemeClr>
                </a:solidFill>
                <a:latin typeface="Times New Roman" pitchFamily="18" charset="0"/>
                <a:cs typeface="Times New Roman" pitchFamily="18" charset="0"/>
              </a:rPr>
              <a:t>numpy</a:t>
            </a:r>
            <a:r>
              <a:rPr lang="en-US" sz="2400" dirty="0">
                <a:solidFill>
                  <a:schemeClr val="tx1">
                    <a:lumMod val="75000"/>
                    <a:lumOff val="25000"/>
                  </a:schemeClr>
                </a:solidFill>
                <a:latin typeface="Times New Roman" pitchFamily="18" charset="0"/>
                <a:cs typeface="Times New Roman" pitchFamily="18" charset="0"/>
              </a:rPr>
              <a:t> import *</a:t>
            </a:r>
          </a:p>
          <a:p>
            <a:pPr marL="0" indent="0">
              <a:buNone/>
            </a:pPr>
            <a:r>
              <a:rPr lang="en-US" sz="2400" dirty="0" err="1">
                <a:solidFill>
                  <a:schemeClr val="tx1">
                    <a:lumMod val="75000"/>
                    <a:lumOff val="25000"/>
                  </a:schemeClr>
                </a:solidFill>
                <a:latin typeface="Times New Roman" pitchFamily="18" charset="0"/>
                <a:cs typeface="Times New Roman" pitchFamily="18" charset="0"/>
              </a:rPr>
              <a:t>array_name</a:t>
            </a:r>
            <a:r>
              <a:rPr lang="en-US" sz="2400" dirty="0">
                <a:solidFill>
                  <a:schemeClr val="tx1">
                    <a:lumMod val="75000"/>
                    <a:lumOff val="25000"/>
                  </a:schemeClr>
                </a:solidFill>
                <a:latin typeface="Times New Roman" pitchFamily="18" charset="0"/>
                <a:cs typeface="Times New Roman" pitchFamily="18" charset="0"/>
              </a:rPr>
              <a:t> = ones(shape</a:t>
            </a:r>
            <a:r>
              <a:rPr lang="en-US" sz="2400" dirty="0">
                <a:solidFill>
                  <a:schemeClr val="tx1">
                    <a:lumMod val="75000"/>
                    <a:lumOff val="25000"/>
                  </a:schemeClr>
                </a:solidFill>
                <a:latin typeface="Times New Roman" pitchFamily="18" charset="0"/>
                <a:cs typeface="Times New Roman" pitchFamily="18" charset="0"/>
              </a:rPr>
              <a:t>, </a:t>
            </a:r>
            <a:r>
              <a:rPr lang="en-US" sz="2400" dirty="0" err="1">
                <a:solidFill>
                  <a:schemeClr val="tx1">
                    <a:lumMod val="75000"/>
                    <a:lumOff val="25000"/>
                  </a:schemeClr>
                </a:solidFill>
                <a:latin typeface="Times New Roman" pitchFamily="18" charset="0"/>
                <a:cs typeface="Times New Roman" pitchFamily="18" charset="0"/>
              </a:rPr>
              <a:t>dtype</a:t>
            </a:r>
            <a:r>
              <a:rPr lang="en-US" sz="2400" dirty="0">
                <a:solidFill>
                  <a:schemeClr val="tx1">
                    <a:lumMod val="75000"/>
                    <a:lumOff val="25000"/>
                  </a:schemeClr>
                </a:solidFill>
                <a:latin typeface="Times New Roman" pitchFamily="18" charset="0"/>
                <a:cs typeface="Times New Roman" pitchFamily="18" charset="0"/>
              </a:rPr>
              <a:t>=float)</a:t>
            </a:r>
          </a:p>
          <a:p>
            <a:pPr marL="0" indent="0">
              <a:buNone/>
            </a:pPr>
            <a:r>
              <a:rPr lang="en-US" sz="2400" dirty="0">
                <a:solidFill>
                  <a:schemeClr val="tx1">
                    <a:lumMod val="75000"/>
                    <a:lumOff val="25000"/>
                  </a:schemeClr>
                </a:solidFill>
                <a:latin typeface="Times New Roman" pitchFamily="18" charset="0"/>
                <a:cs typeface="Times New Roman" pitchFamily="18" charset="0"/>
              </a:rPr>
              <a:t>Ex:-</a:t>
            </a:r>
          </a:p>
          <a:p>
            <a:pPr marL="0" indent="0">
              <a:buNone/>
            </a:pPr>
            <a:r>
              <a:rPr lang="en-US" sz="2400" dirty="0">
                <a:solidFill>
                  <a:schemeClr val="tx1">
                    <a:lumMod val="75000"/>
                    <a:lumOff val="25000"/>
                  </a:schemeClr>
                </a:solidFill>
                <a:latin typeface="Times New Roman" pitchFamily="18" charset="0"/>
                <a:cs typeface="Times New Roman" pitchFamily="18" charset="0"/>
              </a:rPr>
              <a:t>from </a:t>
            </a:r>
            <a:r>
              <a:rPr lang="en-US" sz="2400" dirty="0" err="1">
                <a:solidFill>
                  <a:schemeClr val="tx1">
                    <a:lumMod val="75000"/>
                    <a:lumOff val="25000"/>
                  </a:schemeClr>
                </a:solidFill>
                <a:latin typeface="Times New Roman" pitchFamily="18" charset="0"/>
                <a:cs typeface="Times New Roman" pitchFamily="18" charset="0"/>
              </a:rPr>
              <a:t>numpy</a:t>
            </a:r>
            <a:r>
              <a:rPr lang="en-US" sz="2400" dirty="0">
                <a:solidFill>
                  <a:schemeClr val="tx1">
                    <a:lumMod val="75000"/>
                    <a:lumOff val="25000"/>
                  </a:schemeClr>
                </a:solidFill>
                <a:latin typeface="Times New Roman" pitchFamily="18" charset="0"/>
                <a:cs typeface="Times New Roman" pitchFamily="18" charset="0"/>
              </a:rPr>
              <a:t> import </a:t>
            </a:r>
            <a:r>
              <a:rPr lang="en-US" sz="2400" dirty="0">
                <a:solidFill>
                  <a:schemeClr val="tx1">
                    <a:lumMod val="75000"/>
                    <a:lumOff val="25000"/>
                  </a:schemeClr>
                </a:solidFill>
                <a:latin typeface="Times New Roman" pitchFamily="18" charset="0"/>
                <a:cs typeface="Times New Roman" pitchFamily="18" charset="0"/>
              </a:rPr>
              <a:t>*</a:t>
            </a:r>
          </a:p>
          <a:p>
            <a:pPr marL="0" indent="0">
              <a:buNone/>
            </a:pPr>
            <a:r>
              <a:rPr lang="en-US" sz="2400" dirty="0">
                <a:solidFill>
                  <a:schemeClr val="tx1">
                    <a:lumMod val="75000"/>
                    <a:lumOff val="25000"/>
                  </a:schemeClr>
                </a:solidFill>
                <a:latin typeface="Times New Roman" pitchFamily="18" charset="0"/>
                <a:cs typeface="Times New Roman" pitchFamily="18" charset="0"/>
              </a:rPr>
              <a:t>a </a:t>
            </a:r>
            <a:r>
              <a:rPr lang="en-US" sz="2400" dirty="0">
                <a:solidFill>
                  <a:schemeClr val="tx1">
                    <a:lumMod val="75000"/>
                    <a:lumOff val="25000"/>
                  </a:schemeClr>
                </a:solidFill>
                <a:latin typeface="Times New Roman" pitchFamily="18" charset="0"/>
                <a:cs typeface="Times New Roman" pitchFamily="18" charset="0"/>
              </a:rPr>
              <a:t>= </a:t>
            </a:r>
            <a:r>
              <a:rPr lang="en-US" sz="2400" dirty="0">
                <a:solidFill>
                  <a:schemeClr val="tx1">
                    <a:lumMod val="75000"/>
                    <a:lumOff val="25000"/>
                  </a:schemeClr>
                </a:solidFill>
                <a:latin typeface="Times New Roman" pitchFamily="18" charset="0"/>
                <a:cs typeface="Times New Roman" pitchFamily="18" charset="0"/>
              </a:rPr>
              <a:t>ones((3, 2))</a:t>
            </a:r>
            <a:endParaRPr lang="en-US" sz="2400" dirty="0">
              <a:solidFill>
                <a:schemeClr val="tx1">
                  <a:lumMod val="75000"/>
                  <a:lumOff val="25000"/>
                </a:schemeClr>
              </a:solidFill>
              <a:latin typeface="Times New Roman" pitchFamily="18" charset="0"/>
              <a:cs typeface="Times New Roman" pitchFamily="18" charset="0"/>
            </a:endParaRPr>
          </a:p>
          <a:p>
            <a:pPr marL="0" indent="0">
              <a:buNone/>
            </a:pPr>
            <a:endParaRPr lang="en-US" sz="2133" dirty="0">
              <a:latin typeface="Times New Roman" pitchFamily="18" charset="0"/>
              <a:cs typeface="Times New Roman" pitchFamily="18" charset="0"/>
            </a:endParaRPr>
          </a:p>
        </p:txBody>
      </p:sp>
      <p:graphicFrame>
        <p:nvGraphicFramePr>
          <p:cNvPr id="8" name="Table 7"/>
          <p:cNvGraphicFramePr>
            <a:graphicFrameLocks noGrp="1"/>
          </p:cNvGraphicFramePr>
          <p:nvPr>
            <p:extLst/>
          </p:nvPr>
        </p:nvGraphicFramePr>
        <p:xfrm>
          <a:off x="4775200" y="3225800"/>
          <a:ext cx="4876800" cy="494453"/>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tblGrid>
              <a:tr h="494453">
                <a:tc>
                  <a:txBody>
                    <a:bodyPr/>
                    <a:lstStyle/>
                    <a:p>
                      <a:pPr algn="ctr"/>
                      <a:r>
                        <a:rPr lang="en-US" sz="2400" dirty="0" smtClean="0">
                          <a:latin typeface="Times New Roman" pitchFamily="18" charset="0"/>
                          <a:cs typeface="Times New Roman" pitchFamily="18" charset="0"/>
                        </a:rPr>
                        <a:t>1.</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1.</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1.</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1.</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1.</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1.</a:t>
                      </a:r>
                      <a:endParaRPr lang="en-IN" sz="2400" dirty="0">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nvPr>
        </p:nvGraphicFramePr>
        <p:xfrm>
          <a:off x="4775200" y="3645747"/>
          <a:ext cx="4876800" cy="494453"/>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tblGrid>
              <a:tr h="494453">
                <a:tc>
                  <a:txBody>
                    <a:bodyPr/>
                    <a:lstStyle/>
                    <a:p>
                      <a:pPr algn="ctr"/>
                      <a:r>
                        <a:rPr lang="en-US" sz="1600" dirty="0" smtClean="0">
                          <a:latin typeface="Times New Roman" pitchFamily="18" charset="0"/>
                          <a:cs typeface="Times New Roman" pitchFamily="18" charset="0"/>
                        </a:rPr>
                        <a:t>a[0][0]</a:t>
                      </a:r>
                      <a:endParaRPr lang="en-IN" sz="16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a[0][1]</a:t>
                      </a:r>
                      <a:endParaRPr lang="en-IN" sz="1600" dirty="0" smtClean="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a[1][0]</a:t>
                      </a:r>
                      <a:endParaRPr lang="en-IN" sz="1600" dirty="0" smtClean="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a[1][1]</a:t>
                      </a:r>
                      <a:endParaRPr lang="en-IN" sz="1600" dirty="0" smtClean="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smtClean="0">
                          <a:latin typeface="Times New Roman" pitchFamily="18" charset="0"/>
                          <a:cs typeface="Times New Roman" pitchFamily="18" charset="0"/>
                        </a:rPr>
                        <a:t>a[2][0]</a:t>
                      </a:r>
                      <a:endParaRPr lang="en-IN" sz="16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smtClean="0">
                          <a:latin typeface="Times New Roman" pitchFamily="18" charset="0"/>
                          <a:cs typeface="Times New Roman" pitchFamily="18" charset="0"/>
                        </a:rPr>
                        <a:t>a[2][1]</a:t>
                      </a:r>
                      <a:endParaRPr lang="en-IN" sz="16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5" name="TextBox 4"/>
          <p:cNvSpPr txBox="1"/>
          <p:nvPr/>
        </p:nvSpPr>
        <p:spPr>
          <a:xfrm>
            <a:off x="923730" y="4432040"/>
            <a:ext cx="2628311" cy="140525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133" dirty="0">
                <a:latin typeface="interbold"/>
                <a:cs typeface="Times New Roman" pitchFamily="18" charset="0"/>
              </a:rPr>
              <a:t>a = array(</a:t>
            </a:r>
            <a:r>
              <a:rPr lang="en-US" sz="2133" dirty="0">
                <a:solidFill>
                  <a:srgbClr val="FF0000"/>
                </a:solidFill>
                <a:latin typeface="interbold"/>
                <a:cs typeface="Times New Roman" pitchFamily="18" charset="0"/>
              </a:rPr>
              <a:t>[</a:t>
            </a:r>
            <a:r>
              <a:rPr lang="en-US" sz="2133" dirty="0">
                <a:latin typeface="interbold"/>
                <a:cs typeface="Times New Roman" pitchFamily="18" charset="0"/>
              </a:rPr>
              <a:t>   </a:t>
            </a:r>
            <a:r>
              <a:rPr lang="en-US" sz="2133" dirty="0">
                <a:latin typeface="interbold"/>
                <a:cs typeface="Times New Roman" pitchFamily="18" charset="0"/>
              </a:rPr>
              <a:t>[1., 1.],</a:t>
            </a:r>
          </a:p>
          <a:p>
            <a:r>
              <a:rPr lang="en-US" sz="2133" dirty="0">
                <a:latin typeface="interbold"/>
                <a:cs typeface="Times New Roman" pitchFamily="18" charset="0"/>
              </a:rPr>
              <a:t>	</a:t>
            </a:r>
            <a:r>
              <a:rPr lang="en-US" sz="2133" dirty="0">
                <a:latin typeface="interbold"/>
                <a:cs typeface="Times New Roman" pitchFamily="18" charset="0"/>
              </a:rPr>
              <a:t>  [1., 1.],</a:t>
            </a:r>
            <a:endParaRPr lang="en-US" sz="2133" dirty="0">
              <a:latin typeface="interbold"/>
              <a:cs typeface="Times New Roman" pitchFamily="18" charset="0"/>
            </a:endParaRPr>
          </a:p>
          <a:p>
            <a:r>
              <a:rPr lang="en-US" sz="2133" dirty="0">
                <a:latin typeface="interbold"/>
                <a:cs typeface="Times New Roman" pitchFamily="18" charset="0"/>
              </a:rPr>
              <a:t>                    </a:t>
            </a:r>
            <a:r>
              <a:rPr lang="en-US" sz="2133" dirty="0">
                <a:latin typeface="interbold"/>
                <a:cs typeface="Times New Roman" pitchFamily="18" charset="0"/>
              </a:rPr>
              <a:t>[1., 1.]   </a:t>
            </a:r>
            <a:r>
              <a:rPr lang="en-US" sz="2133" dirty="0">
                <a:solidFill>
                  <a:srgbClr val="FF0000"/>
                </a:solidFill>
                <a:latin typeface="interbold"/>
                <a:cs typeface="Times New Roman" pitchFamily="18" charset="0"/>
              </a:rPr>
              <a:t>]</a:t>
            </a:r>
            <a:r>
              <a:rPr lang="en-US" sz="2133" dirty="0">
                <a:latin typeface="interbold"/>
                <a:cs typeface="Times New Roman" pitchFamily="18" charset="0"/>
              </a:rPr>
              <a:t>)</a:t>
            </a:r>
            <a:endParaRPr lang="en-IN" sz="2133" dirty="0">
              <a:latin typeface="interbold"/>
              <a:cs typeface="Times New Roman" pitchFamily="18" charset="0"/>
            </a:endParaRPr>
          </a:p>
        </p:txBody>
      </p:sp>
      <p:cxnSp>
        <p:nvCxnSpPr>
          <p:cNvPr id="7" name="Straight Arrow Connector 6"/>
          <p:cNvCxnSpPr/>
          <p:nvPr/>
        </p:nvCxnSpPr>
        <p:spPr>
          <a:xfrm flipH="1" flipV="1">
            <a:off x="2598782" y="4003255"/>
            <a:ext cx="492036" cy="43050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1331818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IN" sz="4800" dirty="0">
                <a:solidFill>
                  <a:schemeClr val="tx1">
                    <a:lumMod val="75000"/>
                    <a:lumOff val="25000"/>
                  </a:schemeClr>
                </a:solidFill>
                <a:latin typeface="interbold"/>
                <a:cs typeface="Times New Roman" pitchFamily="18" charset="0"/>
              </a:rPr>
              <a:t>Accessing 2D Array Elements</a:t>
            </a:r>
            <a:endParaRPr lang="en-IN" sz="48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193800"/>
            <a:ext cx="8026400" cy="5181600"/>
          </a:xfrm>
        </p:spPr>
        <p:txBody>
          <a:bodyPr>
            <a:normAutofit/>
          </a:bodyPr>
          <a:lstStyle/>
          <a:p>
            <a:pPr marL="0" indent="0">
              <a:buNone/>
            </a:pPr>
            <a:r>
              <a:rPr lang="en-US" sz="2400" i="1" dirty="0">
                <a:solidFill>
                  <a:schemeClr val="tx1">
                    <a:lumMod val="75000"/>
                    <a:lumOff val="25000"/>
                  </a:schemeClr>
                </a:solidFill>
                <a:latin typeface="interbold"/>
                <a:cs typeface="Times New Roman" pitchFamily="18" charset="0"/>
              </a:rPr>
              <a:t>from </a:t>
            </a:r>
            <a:r>
              <a:rPr lang="en-US" sz="2400" i="1" dirty="0" err="1">
                <a:solidFill>
                  <a:schemeClr val="tx1">
                    <a:lumMod val="75000"/>
                    <a:lumOff val="25000"/>
                  </a:schemeClr>
                </a:solidFill>
                <a:latin typeface="interbold"/>
                <a:cs typeface="Times New Roman" pitchFamily="18" charset="0"/>
              </a:rPr>
              <a:t>numpy</a:t>
            </a:r>
            <a:r>
              <a:rPr lang="en-US" sz="2400" i="1" dirty="0">
                <a:solidFill>
                  <a:schemeClr val="tx1">
                    <a:lumMod val="75000"/>
                    <a:lumOff val="25000"/>
                  </a:schemeClr>
                </a:solidFill>
                <a:latin typeface="interbold"/>
                <a:cs typeface="Times New Roman" pitchFamily="18" charset="0"/>
              </a:rPr>
              <a:t> </a:t>
            </a:r>
            <a:r>
              <a:rPr lang="en-US" sz="2400" i="1" dirty="0">
                <a:solidFill>
                  <a:schemeClr val="tx1">
                    <a:lumMod val="75000"/>
                    <a:lumOff val="25000"/>
                  </a:schemeClr>
                </a:solidFill>
                <a:latin typeface="interbold"/>
                <a:cs typeface="Times New Roman" pitchFamily="18" charset="0"/>
              </a:rPr>
              <a:t>import *</a:t>
            </a:r>
          </a:p>
          <a:p>
            <a:pPr marL="0" indent="0">
              <a:buNone/>
            </a:pPr>
            <a:r>
              <a:rPr lang="en-US" sz="2400" dirty="0">
                <a:solidFill>
                  <a:schemeClr val="tx1">
                    <a:lumMod val="75000"/>
                    <a:lumOff val="25000"/>
                  </a:schemeClr>
                </a:solidFill>
                <a:latin typeface="interbold"/>
                <a:cs typeface="Times New Roman" pitchFamily="18" charset="0"/>
              </a:rPr>
              <a:t>a = </a:t>
            </a:r>
            <a:r>
              <a:rPr lang="en-US" sz="2400" dirty="0">
                <a:solidFill>
                  <a:schemeClr val="tx1">
                    <a:lumMod val="75000"/>
                    <a:lumOff val="25000"/>
                  </a:schemeClr>
                </a:solidFill>
                <a:latin typeface="interbold"/>
                <a:cs typeface="Times New Roman" pitchFamily="18" charset="0"/>
              </a:rPr>
              <a:t>ones((3, 2))</a:t>
            </a:r>
            <a:endParaRPr lang="en-US" sz="2400" dirty="0">
              <a:solidFill>
                <a:schemeClr val="tx1">
                  <a:lumMod val="75000"/>
                  <a:lumOff val="25000"/>
                </a:schemeClr>
              </a:solidFill>
              <a:latin typeface="interbold"/>
              <a:cs typeface="Times New Roman" pitchFamily="18" charset="0"/>
            </a:endParaRPr>
          </a:p>
          <a:p>
            <a:pPr marL="0" indent="0">
              <a:lnSpc>
                <a:spcPct val="150000"/>
              </a:lnSpc>
              <a:buNone/>
            </a:pPr>
            <a:r>
              <a:rPr lang="en-IN" sz="2400" dirty="0">
                <a:solidFill>
                  <a:schemeClr val="tx1">
                    <a:lumMod val="75000"/>
                    <a:lumOff val="25000"/>
                  </a:schemeClr>
                </a:solidFill>
                <a:latin typeface="interbold"/>
                <a:cs typeface="Times New Roman" pitchFamily="18" charset="0"/>
              </a:rPr>
              <a:t>print(</a:t>
            </a:r>
            <a:r>
              <a:rPr lang="en-IN" sz="2400" i="1" dirty="0">
                <a:solidFill>
                  <a:schemeClr val="tx1">
                    <a:lumMod val="75000"/>
                    <a:lumOff val="25000"/>
                  </a:schemeClr>
                </a:solidFill>
                <a:latin typeface="interbold"/>
                <a:cs typeface="Times New Roman" pitchFamily="18" charset="0"/>
              </a:rPr>
              <a:t>a</a:t>
            </a:r>
            <a:r>
              <a:rPr lang="en-IN" sz="2400" dirty="0">
                <a:solidFill>
                  <a:schemeClr val="tx1">
                    <a:lumMod val="75000"/>
                    <a:lumOff val="25000"/>
                  </a:schemeClr>
                </a:solidFill>
                <a:latin typeface="interbold"/>
                <a:cs typeface="Times New Roman" pitchFamily="18" charset="0"/>
              </a:rPr>
              <a:t>[0][0])</a:t>
            </a:r>
            <a:endParaRPr lang="en-IN" sz="2400" dirty="0">
              <a:solidFill>
                <a:schemeClr val="tx1">
                  <a:lumMod val="75000"/>
                  <a:lumOff val="25000"/>
                </a:schemeClr>
              </a:solidFill>
              <a:latin typeface="interbold"/>
              <a:cs typeface="Times New Roman" pitchFamily="18" charset="0"/>
            </a:endParaRPr>
          </a:p>
          <a:p>
            <a:pPr marL="0" indent="0">
              <a:lnSpc>
                <a:spcPct val="150000"/>
              </a:lnSpc>
              <a:buNone/>
            </a:pPr>
            <a:r>
              <a:rPr lang="en-IN" sz="2400" dirty="0">
                <a:solidFill>
                  <a:schemeClr val="tx1">
                    <a:lumMod val="75000"/>
                    <a:lumOff val="25000"/>
                  </a:schemeClr>
                </a:solidFill>
                <a:latin typeface="interbold"/>
                <a:cs typeface="Times New Roman" pitchFamily="18" charset="0"/>
              </a:rPr>
              <a:t>print(</a:t>
            </a:r>
            <a:r>
              <a:rPr lang="en-IN" sz="2400" i="1" dirty="0">
                <a:solidFill>
                  <a:schemeClr val="tx1">
                    <a:lumMod val="75000"/>
                    <a:lumOff val="25000"/>
                  </a:schemeClr>
                </a:solidFill>
                <a:latin typeface="interbold"/>
                <a:cs typeface="Times New Roman" pitchFamily="18" charset="0"/>
              </a:rPr>
              <a:t>a</a:t>
            </a:r>
            <a:r>
              <a:rPr lang="en-IN" sz="2400" dirty="0">
                <a:solidFill>
                  <a:schemeClr val="tx1">
                    <a:lumMod val="75000"/>
                    <a:lumOff val="25000"/>
                  </a:schemeClr>
                </a:solidFill>
                <a:latin typeface="interbold"/>
                <a:cs typeface="Times New Roman" pitchFamily="18" charset="0"/>
              </a:rPr>
              <a:t>[0][1])</a:t>
            </a:r>
            <a:endParaRPr lang="en-US" sz="2400" dirty="0">
              <a:solidFill>
                <a:schemeClr val="tx1">
                  <a:lumMod val="75000"/>
                  <a:lumOff val="25000"/>
                </a:schemeClr>
              </a:solidFill>
              <a:latin typeface="interbold"/>
              <a:cs typeface="Times New Roman" pitchFamily="18" charset="0"/>
            </a:endParaRPr>
          </a:p>
          <a:p>
            <a:pPr marL="0" indent="0">
              <a:lnSpc>
                <a:spcPct val="150000"/>
              </a:lnSpc>
              <a:buNone/>
            </a:pPr>
            <a:r>
              <a:rPr lang="en-IN" sz="2400" dirty="0">
                <a:solidFill>
                  <a:schemeClr val="tx1">
                    <a:lumMod val="75000"/>
                    <a:lumOff val="25000"/>
                  </a:schemeClr>
                </a:solidFill>
                <a:latin typeface="interbold"/>
                <a:cs typeface="Times New Roman" pitchFamily="18" charset="0"/>
              </a:rPr>
              <a:t>print(</a:t>
            </a:r>
            <a:r>
              <a:rPr lang="en-IN" sz="2400" i="1" dirty="0">
                <a:solidFill>
                  <a:schemeClr val="tx1">
                    <a:lumMod val="75000"/>
                    <a:lumOff val="25000"/>
                  </a:schemeClr>
                </a:solidFill>
                <a:latin typeface="interbold"/>
                <a:cs typeface="Times New Roman" pitchFamily="18" charset="0"/>
              </a:rPr>
              <a:t>a</a:t>
            </a:r>
            <a:r>
              <a:rPr lang="en-IN" sz="2400" dirty="0">
                <a:solidFill>
                  <a:schemeClr val="tx1">
                    <a:lumMod val="75000"/>
                    <a:lumOff val="25000"/>
                  </a:schemeClr>
                </a:solidFill>
                <a:latin typeface="interbold"/>
                <a:cs typeface="Times New Roman" pitchFamily="18" charset="0"/>
              </a:rPr>
              <a:t>[1][0])</a:t>
            </a:r>
            <a:endParaRPr lang="en-US" sz="2400" dirty="0">
              <a:solidFill>
                <a:schemeClr val="tx1">
                  <a:lumMod val="75000"/>
                  <a:lumOff val="25000"/>
                </a:schemeClr>
              </a:solidFill>
              <a:latin typeface="interbold"/>
              <a:cs typeface="Times New Roman" pitchFamily="18" charset="0"/>
            </a:endParaRPr>
          </a:p>
          <a:p>
            <a:pPr marL="0" indent="0">
              <a:lnSpc>
                <a:spcPct val="150000"/>
              </a:lnSpc>
              <a:buNone/>
            </a:pPr>
            <a:r>
              <a:rPr lang="en-IN" sz="2400" dirty="0">
                <a:solidFill>
                  <a:schemeClr val="tx1">
                    <a:lumMod val="75000"/>
                    <a:lumOff val="25000"/>
                  </a:schemeClr>
                </a:solidFill>
                <a:latin typeface="interbold"/>
                <a:cs typeface="Times New Roman" pitchFamily="18" charset="0"/>
              </a:rPr>
              <a:t>print(</a:t>
            </a:r>
            <a:r>
              <a:rPr lang="en-IN" sz="2400" i="1" dirty="0">
                <a:solidFill>
                  <a:schemeClr val="tx1">
                    <a:lumMod val="75000"/>
                    <a:lumOff val="25000"/>
                  </a:schemeClr>
                </a:solidFill>
                <a:latin typeface="interbold"/>
                <a:cs typeface="Times New Roman" pitchFamily="18" charset="0"/>
              </a:rPr>
              <a:t>a</a:t>
            </a:r>
            <a:r>
              <a:rPr lang="en-IN" sz="2400" dirty="0">
                <a:solidFill>
                  <a:schemeClr val="tx1">
                    <a:lumMod val="75000"/>
                    <a:lumOff val="25000"/>
                  </a:schemeClr>
                </a:solidFill>
                <a:latin typeface="interbold"/>
                <a:cs typeface="Times New Roman" pitchFamily="18" charset="0"/>
              </a:rPr>
              <a:t>[1][1])</a:t>
            </a:r>
            <a:endParaRPr lang="en-US" sz="2400" dirty="0">
              <a:solidFill>
                <a:schemeClr val="tx1">
                  <a:lumMod val="75000"/>
                  <a:lumOff val="25000"/>
                </a:schemeClr>
              </a:solidFill>
              <a:latin typeface="interbold"/>
              <a:cs typeface="Times New Roman" pitchFamily="18" charset="0"/>
            </a:endParaRPr>
          </a:p>
          <a:p>
            <a:pPr marL="0" indent="0">
              <a:lnSpc>
                <a:spcPct val="150000"/>
              </a:lnSpc>
              <a:buNone/>
            </a:pPr>
            <a:r>
              <a:rPr lang="en-IN" sz="2400" dirty="0">
                <a:solidFill>
                  <a:schemeClr val="tx1">
                    <a:lumMod val="75000"/>
                    <a:lumOff val="25000"/>
                  </a:schemeClr>
                </a:solidFill>
                <a:latin typeface="interbold"/>
                <a:cs typeface="Times New Roman" pitchFamily="18" charset="0"/>
              </a:rPr>
              <a:t>print(</a:t>
            </a:r>
            <a:r>
              <a:rPr lang="en-IN" sz="2400" i="1" dirty="0">
                <a:solidFill>
                  <a:schemeClr val="tx1">
                    <a:lumMod val="75000"/>
                    <a:lumOff val="25000"/>
                  </a:schemeClr>
                </a:solidFill>
                <a:latin typeface="interbold"/>
                <a:cs typeface="Times New Roman" pitchFamily="18" charset="0"/>
              </a:rPr>
              <a:t>a</a:t>
            </a:r>
            <a:r>
              <a:rPr lang="en-IN" sz="2400" dirty="0">
                <a:solidFill>
                  <a:schemeClr val="tx1">
                    <a:lumMod val="75000"/>
                    <a:lumOff val="25000"/>
                  </a:schemeClr>
                </a:solidFill>
                <a:latin typeface="interbold"/>
                <a:cs typeface="Times New Roman" pitchFamily="18" charset="0"/>
              </a:rPr>
              <a:t>[2][0])</a:t>
            </a:r>
          </a:p>
          <a:p>
            <a:pPr marL="0" indent="0">
              <a:lnSpc>
                <a:spcPct val="150000"/>
              </a:lnSpc>
              <a:buNone/>
            </a:pPr>
            <a:r>
              <a:rPr lang="en-IN" sz="2400" dirty="0">
                <a:solidFill>
                  <a:schemeClr val="tx1">
                    <a:lumMod val="75000"/>
                    <a:lumOff val="25000"/>
                  </a:schemeClr>
                </a:solidFill>
                <a:latin typeface="interbold"/>
                <a:cs typeface="Times New Roman" pitchFamily="18" charset="0"/>
              </a:rPr>
              <a:t>print(</a:t>
            </a:r>
            <a:r>
              <a:rPr lang="en-IN" sz="2400" i="1" dirty="0">
                <a:solidFill>
                  <a:schemeClr val="tx1">
                    <a:lumMod val="75000"/>
                    <a:lumOff val="25000"/>
                  </a:schemeClr>
                </a:solidFill>
                <a:latin typeface="interbold"/>
                <a:cs typeface="Times New Roman" pitchFamily="18" charset="0"/>
              </a:rPr>
              <a:t>a</a:t>
            </a:r>
            <a:r>
              <a:rPr lang="en-IN" sz="2400" dirty="0">
                <a:solidFill>
                  <a:schemeClr val="tx1">
                    <a:lumMod val="75000"/>
                    <a:lumOff val="25000"/>
                  </a:schemeClr>
                </a:solidFill>
                <a:latin typeface="interbold"/>
                <a:cs typeface="Times New Roman" pitchFamily="18" charset="0"/>
              </a:rPr>
              <a:t>[2</a:t>
            </a:r>
            <a:r>
              <a:rPr lang="en-IN" sz="2400" dirty="0">
                <a:solidFill>
                  <a:schemeClr val="tx1">
                    <a:lumMod val="75000"/>
                    <a:lumOff val="25000"/>
                  </a:schemeClr>
                </a:solidFill>
                <a:latin typeface="interbold"/>
                <a:cs typeface="Times New Roman" pitchFamily="18" charset="0"/>
              </a:rPr>
              <a:t>][1])</a:t>
            </a:r>
            <a:endParaRPr lang="en-US" sz="2400" dirty="0">
              <a:solidFill>
                <a:schemeClr val="tx1">
                  <a:lumMod val="75000"/>
                  <a:lumOff val="25000"/>
                </a:schemeClr>
              </a:solidFill>
              <a:latin typeface="interbold"/>
              <a:cs typeface="Times New Roman" pitchFamily="18" charset="0"/>
            </a:endParaRPr>
          </a:p>
        </p:txBody>
      </p:sp>
      <p:graphicFrame>
        <p:nvGraphicFramePr>
          <p:cNvPr id="4" name="Table 3"/>
          <p:cNvGraphicFramePr>
            <a:graphicFrameLocks noGrp="1"/>
          </p:cNvGraphicFramePr>
          <p:nvPr>
            <p:extLst/>
          </p:nvPr>
        </p:nvGraphicFramePr>
        <p:xfrm>
          <a:off x="8432800" y="2413000"/>
          <a:ext cx="1320800" cy="1483359"/>
        </p:xfrm>
        <a:graphic>
          <a:graphicData uri="http://schemas.openxmlformats.org/drawingml/2006/table">
            <a:tbl>
              <a:tblPr firstRow="1" bandRow="1">
                <a:tableStyleId>{5940675A-B579-460E-94D1-54222C63F5DA}</a:tableStyleId>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tblGrid>
              <a:tr h="494453">
                <a:tc>
                  <a:txBody>
                    <a:bodyPr/>
                    <a:lstStyle/>
                    <a:p>
                      <a:pPr algn="ctr"/>
                      <a:r>
                        <a:rPr lang="en-US" sz="2400" dirty="0" smtClean="0">
                          <a:latin typeface="Times New Roman" pitchFamily="18" charset="0"/>
                          <a:cs typeface="Times New Roman" pitchFamily="18" charset="0"/>
                        </a:rPr>
                        <a:t>1.</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1.</a:t>
                      </a:r>
                      <a:endParaRPr lang="en-IN" sz="2400" dirty="0">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0"/>
                  </a:ext>
                </a:extLst>
              </a:tr>
              <a:tr h="494453">
                <a:tc>
                  <a:txBody>
                    <a:bodyPr/>
                    <a:lstStyle/>
                    <a:p>
                      <a:pPr algn="ctr"/>
                      <a:r>
                        <a:rPr lang="en-US" sz="2400" dirty="0" smtClean="0">
                          <a:latin typeface="Times New Roman" pitchFamily="18" charset="0"/>
                          <a:cs typeface="Times New Roman" pitchFamily="18" charset="0"/>
                        </a:rPr>
                        <a:t>1.</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1.</a:t>
                      </a:r>
                      <a:endParaRPr lang="en-IN" sz="2400" dirty="0">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1"/>
                  </a:ext>
                </a:extLst>
              </a:tr>
              <a:tr h="494453">
                <a:tc>
                  <a:txBody>
                    <a:bodyPr/>
                    <a:lstStyle/>
                    <a:p>
                      <a:pPr algn="ctr"/>
                      <a:r>
                        <a:rPr lang="en-US" sz="2400" dirty="0" smtClean="0">
                          <a:latin typeface="Times New Roman" pitchFamily="18" charset="0"/>
                          <a:cs typeface="Times New Roman" pitchFamily="18" charset="0"/>
                        </a:rPr>
                        <a:t>1.</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1.</a:t>
                      </a:r>
                      <a:endParaRPr lang="en-IN" sz="2400" dirty="0">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93516593"/>
              </p:ext>
            </p:extLst>
          </p:nvPr>
        </p:nvGraphicFramePr>
        <p:xfrm>
          <a:off x="7924800" y="2413000"/>
          <a:ext cx="609600" cy="1483359"/>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tblGrid>
              <a:tr h="494453">
                <a:tc>
                  <a:txBody>
                    <a:bodyPr/>
                    <a:lstStyle/>
                    <a:p>
                      <a:r>
                        <a:rPr lang="en-US" sz="2100" dirty="0" smtClean="0">
                          <a:solidFill>
                            <a:schemeClr val="tx1">
                              <a:lumMod val="75000"/>
                              <a:lumOff val="25000"/>
                            </a:schemeClr>
                          </a:solidFill>
                        </a:rPr>
                        <a:t>[0]</a:t>
                      </a:r>
                      <a:endParaRPr lang="en-IN" sz="21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94453">
                <a:tc>
                  <a:txBody>
                    <a:bodyPr/>
                    <a:lstStyle/>
                    <a:p>
                      <a:r>
                        <a:rPr lang="en-US" sz="2100" dirty="0" smtClean="0">
                          <a:solidFill>
                            <a:schemeClr val="tx1">
                              <a:lumMod val="75000"/>
                              <a:lumOff val="25000"/>
                            </a:schemeClr>
                          </a:solidFill>
                        </a:rPr>
                        <a:t>[1]</a:t>
                      </a:r>
                      <a:endParaRPr lang="en-IN" sz="21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94453">
                <a:tc>
                  <a:txBody>
                    <a:bodyPr/>
                    <a:lstStyle/>
                    <a:p>
                      <a:r>
                        <a:rPr lang="en-US" sz="2100" dirty="0" smtClean="0">
                          <a:solidFill>
                            <a:schemeClr val="tx1">
                              <a:lumMod val="75000"/>
                              <a:lumOff val="25000"/>
                            </a:schemeClr>
                          </a:solidFill>
                        </a:rPr>
                        <a:t>[2]</a:t>
                      </a:r>
                      <a:endParaRPr lang="en-IN" sz="21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522853124"/>
              </p:ext>
            </p:extLst>
          </p:nvPr>
        </p:nvGraphicFramePr>
        <p:xfrm>
          <a:off x="8432800" y="2020147"/>
          <a:ext cx="1320800" cy="494453"/>
        </p:xfrm>
        <a:graphic>
          <a:graphicData uri="http://schemas.openxmlformats.org/drawingml/2006/table">
            <a:tbl>
              <a:tblPr firstRow="1" bandRow="1">
                <a:tableStyleId>{5940675A-B579-460E-94D1-54222C63F5DA}</a:tableStyleId>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tblGrid>
              <a:tr h="494453">
                <a:tc>
                  <a:txBody>
                    <a:bodyPr/>
                    <a:lstStyle/>
                    <a:p>
                      <a:r>
                        <a:rPr lang="en-US" sz="2100" dirty="0" smtClean="0">
                          <a:solidFill>
                            <a:schemeClr val="tx1">
                              <a:lumMod val="75000"/>
                              <a:lumOff val="25000"/>
                            </a:schemeClr>
                          </a:solidFill>
                        </a:rPr>
                        <a:t>[0]</a:t>
                      </a:r>
                      <a:endParaRPr lang="en-IN" sz="21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100" dirty="0" smtClean="0">
                          <a:solidFill>
                            <a:schemeClr val="tx1">
                              <a:lumMod val="75000"/>
                              <a:lumOff val="25000"/>
                            </a:schemeClr>
                          </a:solidFill>
                        </a:rPr>
                        <a:t>[1]</a:t>
                      </a:r>
                      <a:endParaRPr lang="en-IN" sz="2100" dirty="0">
                        <a:solidFill>
                          <a:schemeClr val="tx1">
                            <a:lumMod val="75000"/>
                            <a:lumOff val="25000"/>
                          </a:schemeClr>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8" name="TextBox 7"/>
          <p:cNvSpPr txBox="1"/>
          <p:nvPr/>
        </p:nvSpPr>
        <p:spPr>
          <a:xfrm>
            <a:off x="3860800" y="1905000"/>
            <a:ext cx="2840842" cy="1077026"/>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133" dirty="0">
                <a:solidFill>
                  <a:schemeClr val="tx1">
                    <a:lumMod val="75000"/>
                    <a:lumOff val="25000"/>
                  </a:schemeClr>
                </a:solidFill>
                <a:latin typeface="inter-bold"/>
                <a:cs typeface="Times New Roman" pitchFamily="18" charset="0"/>
              </a:rPr>
              <a:t>a = array([   </a:t>
            </a:r>
            <a:r>
              <a:rPr lang="en-US" sz="2133" dirty="0">
                <a:solidFill>
                  <a:schemeClr val="tx1">
                    <a:lumMod val="75000"/>
                    <a:lumOff val="25000"/>
                  </a:schemeClr>
                </a:solidFill>
                <a:latin typeface="inter-bold"/>
                <a:cs typeface="Times New Roman" pitchFamily="18" charset="0"/>
              </a:rPr>
              <a:t>[1., 1.],</a:t>
            </a:r>
          </a:p>
          <a:p>
            <a:r>
              <a:rPr lang="en-US" sz="2133" dirty="0">
                <a:solidFill>
                  <a:schemeClr val="tx1">
                    <a:lumMod val="75000"/>
                    <a:lumOff val="25000"/>
                  </a:schemeClr>
                </a:solidFill>
                <a:latin typeface="inter-bold"/>
                <a:cs typeface="Times New Roman" pitchFamily="18" charset="0"/>
              </a:rPr>
              <a:t>	</a:t>
            </a:r>
            <a:r>
              <a:rPr lang="en-US" sz="2133" dirty="0">
                <a:solidFill>
                  <a:schemeClr val="tx1">
                    <a:lumMod val="75000"/>
                    <a:lumOff val="25000"/>
                  </a:schemeClr>
                </a:solidFill>
                <a:latin typeface="inter-bold"/>
                <a:cs typeface="Times New Roman" pitchFamily="18" charset="0"/>
              </a:rPr>
              <a:t>  [1., 1.],</a:t>
            </a:r>
            <a:endParaRPr lang="en-US" sz="2133" dirty="0">
              <a:solidFill>
                <a:schemeClr val="tx1">
                  <a:lumMod val="75000"/>
                  <a:lumOff val="25000"/>
                </a:schemeClr>
              </a:solidFill>
              <a:latin typeface="inter-bold"/>
              <a:cs typeface="Times New Roman" pitchFamily="18" charset="0"/>
            </a:endParaRPr>
          </a:p>
          <a:p>
            <a:r>
              <a:rPr lang="en-US" sz="2133" dirty="0">
                <a:solidFill>
                  <a:schemeClr val="tx1">
                    <a:lumMod val="75000"/>
                    <a:lumOff val="25000"/>
                  </a:schemeClr>
                </a:solidFill>
                <a:latin typeface="inter-bold"/>
                <a:cs typeface="Times New Roman" pitchFamily="18" charset="0"/>
              </a:rPr>
              <a:t>                    </a:t>
            </a:r>
            <a:r>
              <a:rPr lang="en-US" sz="2133" dirty="0">
                <a:solidFill>
                  <a:schemeClr val="tx1">
                    <a:lumMod val="75000"/>
                    <a:lumOff val="25000"/>
                  </a:schemeClr>
                </a:solidFill>
                <a:latin typeface="inter-bold"/>
                <a:cs typeface="Times New Roman" pitchFamily="18" charset="0"/>
              </a:rPr>
              <a:t>[1., 1.]   ])</a:t>
            </a:r>
            <a:endParaRPr lang="en-IN" sz="2133" dirty="0">
              <a:solidFill>
                <a:schemeClr val="tx1">
                  <a:lumMod val="75000"/>
                  <a:lumOff val="25000"/>
                </a:schemeClr>
              </a:solidFill>
              <a:latin typeface="inter-bold"/>
              <a:cs typeface="Times New Roman" pitchFamily="18" charset="0"/>
            </a:endParaRPr>
          </a:p>
        </p:txBody>
      </p:sp>
      <p:cxnSp>
        <p:nvCxnSpPr>
          <p:cNvPr id="9" name="Straight Arrow Connector 8"/>
          <p:cNvCxnSpPr/>
          <p:nvPr/>
        </p:nvCxnSpPr>
        <p:spPr>
          <a:xfrm flipH="1" flipV="1">
            <a:off x="3048000" y="2006600"/>
            <a:ext cx="812800" cy="18649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748917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IN" sz="5400" dirty="0">
                <a:latin typeface="interbold"/>
                <a:cs typeface="Times New Roman" pitchFamily="18" charset="0"/>
              </a:rPr>
              <a:t>Accessing One-D Array Elements</a:t>
            </a:r>
            <a:endParaRPr lang="en-IN" sz="5400" dirty="0">
              <a:latin typeface="interbold"/>
              <a:cs typeface="Times New Roman" pitchFamily="18" charset="0"/>
            </a:endParaRPr>
          </a:p>
        </p:txBody>
      </p:sp>
      <p:sp>
        <p:nvSpPr>
          <p:cNvPr id="3" name="Content Placeholder 2"/>
          <p:cNvSpPr>
            <a:spLocks noGrp="1"/>
          </p:cNvSpPr>
          <p:nvPr>
            <p:ph idx="1"/>
          </p:nvPr>
        </p:nvSpPr>
        <p:spPr>
          <a:xfrm>
            <a:off x="609600" y="1193800"/>
            <a:ext cx="8026400" cy="5181600"/>
          </a:xfrm>
        </p:spPr>
        <p:txBody>
          <a:bodyPr>
            <a:normAutofit/>
          </a:bodyPr>
          <a:lstStyle/>
          <a:p>
            <a:pPr marL="0" indent="0">
              <a:buNone/>
            </a:pPr>
            <a:r>
              <a:rPr lang="en-US" sz="2400" i="1" dirty="0">
                <a:latin typeface="inter-bold"/>
                <a:cs typeface="Times New Roman" pitchFamily="18" charset="0"/>
              </a:rPr>
              <a:t>from </a:t>
            </a:r>
            <a:r>
              <a:rPr lang="en-US" sz="2400" i="1" dirty="0" err="1">
                <a:latin typeface="inter-bold"/>
                <a:cs typeface="Times New Roman" pitchFamily="18" charset="0"/>
              </a:rPr>
              <a:t>numpy</a:t>
            </a:r>
            <a:r>
              <a:rPr lang="en-US" sz="2400" i="1" dirty="0">
                <a:latin typeface="inter-bold"/>
                <a:cs typeface="Times New Roman" pitchFamily="18" charset="0"/>
              </a:rPr>
              <a:t> </a:t>
            </a:r>
            <a:r>
              <a:rPr lang="en-US" sz="2400" i="1" dirty="0">
                <a:latin typeface="inter-bold"/>
                <a:cs typeface="Times New Roman" pitchFamily="18" charset="0"/>
              </a:rPr>
              <a:t>import *</a:t>
            </a:r>
          </a:p>
          <a:p>
            <a:pPr marL="0" indent="0">
              <a:buNone/>
            </a:pPr>
            <a:r>
              <a:rPr lang="en-US" sz="2400" dirty="0">
                <a:latin typeface="inter-bold"/>
                <a:cs typeface="Times New Roman" pitchFamily="18" charset="0"/>
              </a:rPr>
              <a:t>a = </a:t>
            </a:r>
            <a:r>
              <a:rPr lang="en-US" sz="2400" dirty="0">
                <a:latin typeface="inter-bold"/>
                <a:cs typeface="Times New Roman" pitchFamily="18" charset="0"/>
              </a:rPr>
              <a:t>zeros(5</a:t>
            </a:r>
            <a:r>
              <a:rPr lang="en-US" sz="2400" dirty="0">
                <a:latin typeface="inter-bold"/>
                <a:cs typeface="Times New Roman" pitchFamily="18" charset="0"/>
              </a:rPr>
              <a:t>)</a:t>
            </a:r>
          </a:p>
          <a:p>
            <a:pPr marL="0" indent="0">
              <a:lnSpc>
                <a:spcPct val="150000"/>
              </a:lnSpc>
              <a:buNone/>
            </a:pPr>
            <a:r>
              <a:rPr lang="en-IN" sz="2400" dirty="0">
                <a:latin typeface="inter-bold"/>
                <a:cs typeface="Times New Roman" pitchFamily="18" charset="0"/>
              </a:rPr>
              <a:t>print(</a:t>
            </a:r>
            <a:r>
              <a:rPr lang="en-IN" sz="2400" i="1" dirty="0">
                <a:latin typeface="inter-bold"/>
                <a:cs typeface="Times New Roman" pitchFamily="18" charset="0"/>
              </a:rPr>
              <a:t>a</a:t>
            </a:r>
            <a:r>
              <a:rPr lang="en-IN" sz="2400" dirty="0">
                <a:latin typeface="inter-bold"/>
                <a:cs typeface="Times New Roman" pitchFamily="18" charset="0"/>
              </a:rPr>
              <a:t>[0])</a:t>
            </a:r>
            <a:endParaRPr lang="en-IN" sz="2400" dirty="0">
              <a:latin typeface="inter-bold"/>
              <a:cs typeface="Times New Roman" pitchFamily="18" charset="0"/>
            </a:endParaRPr>
          </a:p>
          <a:p>
            <a:pPr marL="0" indent="0">
              <a:lnSpc>
                <a:spcPct val="150000"/>
              </a:lnSpc>
              <a:buNone/>
            </a:pPr>
            <a:r>
              <a:rPr lang="en-IN" sz="2400" dirty="0">
                <a:latin typeface="inter-bold"/>
                <a:cs typeface="Times New Roman" pitchFamily="18" charset="0"/>
              </a:rPr>
              <a:t>print(</a:t>
            </a:r>
            <a:r>
              <a:rPr lang="en-IN" sz="2400" i="1" dirty="0">
                <a:latin typeface="inter-bold"/>
                <a:cs typeface="Times New Roman" pitchFamily="18" charset="0"/>
              </a:rPr>
              <a:t>a</a:t>
            </a:r>
            <a:r>
              <a:rPr lang="en-IN" sz="2400" dirty="0">
                <a:latin typeface="inter-bold"/>
                <a:cs typeface="Times New Roman" pitchFamily="18" charset="0"/>
              </a:rPr>
              <a:t>[1])</a:t>
            </a:r>
            <a:endParaRPr lang="en-US" sz="2400" dirty="0">
              <a:latin typeface="inter-bold"/>
              <a:cs typeface="Times New Roman" pitchFamily="18" charset="0"/>
            </a:endParaRPr>
          </a:p>
          <a:p>
            <a:pPr marL="0" indent="0">
              <a:lnSpc>
                <a:spcPct val="150000"/>
              </a:lnSpc>
              <a:buNone/>
            </a:pPr>
            <a:r>
              <a:rPr lang="en-IN" sz="2400" dirty="0">
                <a:latin typeface="inter-bold"/>
                <a:cs typeface="Times New Roman" pitchFamily="18" charset="0"/>
              </a:rPr>
              <a:t>print(</a:t>
            </a:r>
            <a:r>
              <a:rPr lang="en-IN" sz="2400" i="1" dirty="0">
                <a:latin typeface="inter-bold"/>
                <a:cs typeface="Times New Roman" pitchFamily="18" charset="0"/>
              </a:rPr>
              <a:t>a</a:t>
            </a:r>
            <a:r>
              <a:rPr lang="en-IN" sz="2400" dirty="0">
                <a:latin typeface="inter-bold"/>
                <a:cs typeface="Times New Roman" pitchFamily="18" charset="0"/>
              </a:rPr>
              <a:t>[2])</a:t>
            </a:r>
            <a:endParaRPr lang="en-US" sz="2400" dirty="0">
              <a:latin typeface="inter-bold"/>
              <a:cs typeface="Times New Roman" pitchFamily="18" charset="0"/>
            </a:endParaRPr>
          </a:p>
          <a:p>
            <a:pPr marL="0" indent="0">
              <a:lnSpc>
                <a:spcPct val="150000"/>
              </a:lnSpc>
              <a:buNone/>
            </a:pPr>
            <a:r>
              <a:rPr lang="en-IN" sz="2400" dirty="0">
                <a:latin typeface="inter-bold"/>
                <a:cs typeface="Times New Roman" pitchFamily="18" charset="0"/>
              </a:rPr>
              <a:t>print(</a:t>
            </a:r>
            <a:r>
              <a:rPr lang="en-IN" sz="2400" i="1" dirty="0">
                <a:latin typeface="inter-bold"/>
                <a:cs typeface="Times New Roman" pitchFamily="18" charset="0"/>
              </a:rPr>
              <a:t>a</a:t>
            </a:r>
            <a:r>
              <a:rPr lang="en-IN" sz="2400" dirty="0">
                <a:latin typeface="inter-bold"/>
                <a:cs typeface="Times New Roman" pitchFamily="18" charset="0"/>
              </a:rPr>
              <a:t>[3])</a:t>
            </a:r>
            <a:endParaRPr lang="en-US" sz="2400" dirty="0">
              <a:latin typeface="inter-bold"/>
              <a:cs typeface="Times New Roman" pitchFamily="18" charset="0"/>
            </a:endParaRPr>
          </a:p>
          <a:p>
            <a:pPr marL="0" indent="0">
              <a:lnSpc>
                <a:spcPct val="150000"/>
              </a:lnSpc>
              <a:buNone/>
            </a:pPr>
            <a:r>
              <a:rPr lang="en-IN" sz="2400" dirty="0">
                <a:latin typeface="inter-bold"/>
                <a:cs typeface="Times New Roman" pitchFamily="18" charset="0"/>
              </a:rPr>
              <a:t>print(</a:t>
            </a:r>
            <a:r>
              <a:rPr lang="en-IN" sz="2400" i="1" dirty="0">
                <a:latin typeface="inter-bold"/>
                <a:cs typeface="Times New Roman" pitchFamily="18" charset="0"/>
              </a:rPr>
              <a:t>a</a:t>
            </a:r>
            <a:r>
              <a:rPr lang="en-IN" sz="2400" dirty="0">
                <a:latin typeface="inter-bold"/>
                <a:cs typeface="Times New Roman" pitchFamily="18" charset="0"/>
              </a:rPr>
              <a:t>[4])</a:t>
            </a:r>
            <a:endParaRPr lang="en-US" sz="2400" dirty="0">
              <a:latin typeface="inter-bold"/>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739336254"/>
              </p:ext>
            </p:extLst>
          </p:nvPr>
        </p:nvGraphicFramePr>
        <p:xfrm>
          <a:off x="3657600" y="3124200"/>
          <a:ext cx="5689600" cy="494453"/>
        </p:xfrm>
        <a:graphic>
          <a:graphicData uri="http://schemas.openxmlformats.org/drawingml/2006/table">
            <a:tbl>
              <a:tblPr firstRow="1" bandRow="1">
                <a:tableStyleId>{5940675A-B579-460E-94D1-54222C63F5DA}</a:tableStyleId>
              </a:tblPr>
              <a:tblGrid>
                <a:gridCol w="1137920">
                  <a:extLst>
                    <a:ext uri="{9D8B030D-6E8A-4147-A177-3AD203B41FA5}">
                      <a16:colId xmlns:a16="http://schemas.microsoft.com/office/drawing/2014/main" val="20000"/>
                    </a:ext>
                  </a:extLst>
                </a:gridCol>
                <a:gridCol w="1137920">
                  <a:extLst>
                    <a:ext uri="{9D8B030D-6E8A-4147-A177-3AD203B41FA5}">
                      <a16:colId xmlns:a16="http://schemas.microsoft.com/office/drawing/2014/main" val="20001"/>
                    </a:ext>
                  </a:extLst>
                </a:gridCol>
                <a:gridCol w="1137920">
                  <a:extLst>
                    <a:ext uri="{9D8B030D-6E8A-4147-A177-3AD203B41FA5}">
                      <a16:colId xmlns:a16="http://schemas.microsoft.com/office/drawing/2014/main" val="20002"/>
                    </a:ext>
                  </a:extLst>
                </a:gridCol>
                <a:gridCol w="1137920">
                  <a:extLst>
                    <a:ext uri="{9D8B030D-6E8A-4147-A177-3AD203B41FA5}">
                      <a16:colId xmlns:a16="http://schemas.microsoft.com/office/drawing/2014/main" val="20003"/>
                    </a:ext>
                  </a:extLst>
                </a:gridCol>
                <a:gridCol w="1137920">
                  <a:extLst>
                    <a:ext uri="{9D8B030D-6E8A-4147-A177-3AD203B41FA5}">
                      <a16:colId xmlns:a16="http://schemas.microsoft.com/office/drawing/2014/main" val="20004"/>
                    </a:ext>
                  </a:extLst>
                </a:gridCol>
              </a:tblGrid>
              <a:tr h="494453">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0.0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0.0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0.0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0.0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0.0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312002896"/>
              </p:ext>
            </p:extLst>
          </p:nvPr>
        </p:nvGraphicFramePr>
        <p:xfrm>
          <a:off x="3657600" y="3530600"/>
          <a:ext cx="5689600" cy="494453"/>
        </p:xfrm>
        <a:graphic>
          <a:graphicData uri="http://schemas.openxmlformats.org/drawingml/2006/table">
            <a:tbl>
              <a:tblPr firstRow="1" bandRow="1">
                <a:tableStyleId>{5940675A-B579-460E-94D1-54222C63F5DA}</a:tableStyleId>
              </a:tblPr>
              <a:tblGrid>
                <a:gridCol w="1137920">
                  <a:extLst>
                    <a:ext uri="{9D8B030D-6E8A-4147-A177-3AD203B41FA5}">
                      <a16:colId xmlns:a16="http://schemas.microsoft.com/office/drawing/2014/main" val="20000"/>
                    </a:ext>
                  </a:extLst>
                </a:gridCol>
                <a:gridCol w="1137920">
                  <a:extLst>
                    <a:ext uri="{9D8B030D-6E8A-4147-A177-3AD203B41FA5}">
                      <a16:colId xmlns:a16="http://schemas.microsoft.com/office/drawing/2014/main" val="20001"/>
                    </a:ext>
                  </a:extLst>
                </a:gridCol>
                <a:gridCol w="1137920">
                  <a:extLst>
                    <a:ext uri="{9D8B030D-6E8A-4147-A177-3AD203B41FA5}">
                      <a16:colId xmlns:a16="http://schemas.microsoft.com/office/drawing/2014/main" val="20002"/>
                    </a:ext>
                  </a:extLst>
                </a:gridCol>
                <a:gridCol w="1137920">
                  <a:extLst>
                    <a:ext uri="{9D8B030D-6E8A-4147-A177-3AD203B41FA5}">
                      <a16:colId xmlns:a16="http://schemas.microsoft.com/office/drawing/2014/main" val="20003"/>
                    </a:ext>
                  </a:extLst>
                </a:gridCol>
                <a:gridCol w="1137920">
                  <a:extLst>
                    <a:ext uri="{9D8B030D-6E8A-4147-A177-3AD203B41FA5}">
                      <a16:colId xmlns:a16="http://schemas.microsoft.com/office/drawing/2014/main" val="20004"/>
                    </a:ext>
                  </a:extLst>
                </a:gridCol>
              </a:tblGrid>
              <a:tr h="494453">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a[0]</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a[1]</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a[2]</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a[3]</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solidFill>
                            <a:schemeClr val="tx1">
                              <a:lumMod val="75000"/>
                              <a:lumOff val="25000"/>
                            </a:schemeClr>
                          </a:solidFill>
                          <a:latin typeface="Times New Roman" pitchFamily="18" charset="0"/>
                          <a:cs typeface="Times New Roman" pitchFamily="18" charset="0"/>
                        </a:rPr>
                        <a:t>a[4]</a:t>
                      </a:r>
                      <a:endParaRPr lang="en-IN" sz="2400" dirty="0">
                        <a:solidFill>
                          <a:schemeClr val="tx1">
                            <a:lumMod val="75000"/>
                            <a:lumOff val="25000"/>
                          </a:schemeClr>
                        </a:solidFill>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123382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pPr algn="ctr"/>
            <a:r>
              <a:rPr lang="en-IN" sz="5400" dirty="0">
                <a:solidFill>
                  <a:schemeClr val="tx1">
                    <a:lumMod val="75000"/>
                    <a:lumOff val="25000"/>
                  </a:schemeClr>
                </a:solidFill>
                <a:latin typeface="inter-bold"/>
                <a:cs typeface="Times New Roman" pitchFamily="18" charset="0"/>
              </a:rPr>
              <a:t>Accessing 2D Array using for loop</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092200"/>
            <a:ext cx="9042400" cy="1524000"/>
          </a:xfrm>
        </p:spPr>
        <p:txBody>
          <a:bodyPr>
            <a:noAutofit/>
          </a:bodyPr>
          <a:lstStyle/>
          <a:p>
            <a:pPr marL="0" indent="0">
              <a:buNone/>
            </a:pPr>
            <a:r>
              <a:rPr lang="en-US" sz="2400" i="1" dirty="0">
                <a:solidFill>
                  <a:schemeClr val="tx1">
                    <a:lumMod val="75000"/>
                    <a:lumOff val="25000"/>
                  </a:schemeClr>
                </a:solidFill>
                <a:latin typeface="Times New Roman" pitchFamily="18" charset="0"/>
                <a:cs typeface="Times New Roman" pitchFamily="18" charset="0"/>
              </a:rPr>
              <a:t>from </a:t>
            </a:r>
            <a:r>
              <a:rPr lang="en-US" sz="2400" i="1" dirty="0" err="1">
                <a:solidFill>
                  <a:schemeClr val="tx1">
                    <a:lumMod val="75000"/>
                    <a:lumOff val="25000"/>
                  </a:schemeClr>
                </a:solidFill>
                <a:latin typeface="Times New Roman" pitchFamily="18" charset="0"/>
                <a:cs typeface="Times New Roman" pitchFamily="18" charset="0"/>
              </a:rPr>
              <a:t>numpy</a:t>
            </a:r>
            <a:r>
              <a:rPr lang="en-US" sz="2400" i="1" dirty="0">
                <a:solidFill>
                  <a:schemeClr val="tx1">
                    <a:lumMod val="75000"/>
                    <a:lumOff val="25000"/>
                  </a:schemeClr>
                </a:solidFill>
                <a:latin typeface="Times New Roman" pitchFamily="18" charset="0"/>
                <a:cs typeface="Times New Roman" pitchFamily="18" charset="0"/>
              </a:rPr>
              <a:t> </a:t>
            </a:r>
            <a:r>
              <a:rPr lang="en-US" sz="2400" i="1" dirty="0">
                <a:solidFill>
                  <a:schemeClr val="tx1">
                    <a:lumMod val="75000"/>
                    <a:lumOff val="25000"/>
                  </a:schemeClr>
                </a:solidFill>
                <a:latin typeface="Times New Roman" pitchFamily="18" charset="0"/>
                <a:cs typeface="Times New Roman" pitchFamily="18" charset="0"/>
              </a:rPr>
              <a:t>import *</a:t>
            </a:r>
          </a:p>
          <a:p>
            <a:pPr marL="0" indent="0">
              <a:buNone/>
            </a:pPr>
            <a:r>
              <a:rPr lang="en-US" sz="2400" dirty="0">
                <a:solidFill>
                  <a:schemeClr val="tx1">
                    <a:lumMod val="75000"/>
                    <a:lumOff val="25000"/>
                  </a:schemeClr>
                </a:solidFill>
                <a:latin typeface="Times New Roman" pitchFamily="18" charset="0"/>
                <a:cs typeface="Times New Roman" pitchFamily="18" charset="0"/>
              </a:rPr>
              <a:t>a = </a:t>
            </a:r>
            <a:r>
              <a:rPr lang="en-US" sz="2400" dirty="0">
                <a:solidFill>
                  <a:schemeClr val="tx1">
                    <a:lumMod val="75000"/>
                    <a:lumOff val="25000"/>
                  </a:schemeClr>
                </a:solidFill>
                <a:latin typeface="Times New Roman" pitchFamily="18" charset="0"/>
                <a:cs typeface="Times New Roman" pitchFamily="18" charset="0"/>
              </a:rPr>
              <a:t>ones</a:t>
            </a:r>
            <a:r>
              <a:rPr lang="en-US" sz="2400" dirty="0">
                <a:solidFill>
                  <a:schemeClr val="tx1">
                    <a:lumMod val="75000"/>
                    <a:lumOff val="25000"/>
                  </a:schemeClr>
                </a:solidFill>
                <a:latin typeface="Times New Roman" pitchFamily="18" charset="0"/>
                <a:cs typeface="Times New Roman" pitchFamily="18" charset="0"/>
              </a:rPr>
              <a:t>((3, 2))</a:t>
            </a:r>
          </a:p>
        </p:txBody>
      </p:sp>
      <p:sp>
        <p:nvSpPr>
          <p:cNvPr id="4" name="Rectangle 3"/>
          <p:cNvSpPr/>
          <p:nvPr/>
        </p:nvSpPr>
        <p:spPr>
          <a:xfrm>
            <a:off x="6502400" y="2616200"/>
            <a:ext cx="4470400" cy="2308324"/>
          </a:xfrm>
          <a:prstGeom prst="rect">
            <a:avLst/>
          </a:prstGeom>
        </p:spPr>
        <p:txBody>
          <a:bodyPr wrap="square">
            <a:spAutoFit/>
          </a:bodyPr>
          <a:lstStyle/>
          <a:p>
            <a:r>
              <a:rPr lang="en-IN" sz="2400" u="sng" dirty="0">
                <a:solidFill>
                  <a:schemeClr val="tx1">
                    <a:lumMod val="75000"/>
                    <a:lumOff val="25000"/>
                  </a:schemeClr>
                </a:solidFill>
                <a:latin typeface="Times New Roman" pitchFamily="18" charset="0"/>
                <a:cs typeface="Times New Roman" pitchFamily="18" charset="0"/>
              </a:rPr>
              <a:t>With index</a:t>
            </a:r>
          </a:p>
          <a:p>
            <a:r>
              <a:rPr lang="en-US" sz="2400" dirty="0">
                <a:solidFill>
                  <a:schemeClr val="tx1">
                    <a:lumMod val="75000"/>
                    <a:lumOff val="25000"/>
                  </a:schemeClr>
                </a:solidFill>
                <a:latin typeface="Times New Roman" pitchFamily="18" charset="0"/>
                <a:cs typeface="Times New Roman" pitchFamily="18" charset="0"/>
              </a:rPr>
              <a:t>n = </a:t>
            </a:r>
            <a:r>
              <a:rPr lang="en-US" sz="2400" dirty="0" err="1">
                <a:solidFill>
                  <a:schemeClr val="tx1">
                    <a:lumMod val="75000"/>
                    <a:lumOff val="25000"/>
                  </a:schemeClr>
                </a:solidFill>
                <a:latin typeface="Times New Roman" pitchFamily="18" charset="0"/>
                <a:cs typeface="Times New Roman" pitchFamily="18" charset="0"/>
              </a:rPr>
              <a:t>len</a:t>
            </a:r>
            <a:r>
              <a:rPr lang="en-US" sz="2400" dirty="0">
                <a:solidFill>
                  <a:schemeClr val="tx1">
                    <a:lumMod val="75000"/>
                    <a:lumOff val="25000"/>
                  </a:schemeClr>
                </a:solidFill>
                <a:latin typeface="Times New Roman" pitchFamily="18" charset="0"/>
                <a:cs typeface="Times New Roman" pitchFamily="18" charset="0"/>
              </a:rPr>
              <a:t>(a)</a:t>
            </a:r>
            <a:endParaRPr lang="en-US" sz="2400" dirty="0">
              <a:solidFill>
                <a:schemeClr val="tx1">
                  <a:lumMod val="75000"/>
                  <a:lumOff val="25000"/>
                </a:schemeClr>
              </a:solidFill>
              <a:latin typeface="Times New Roman" pitchFamily="18" charset="0"/>
              <a:cs typeface="Times New Roman" pitchFamily="18" charset="0"/>
            </a:endParaRPr>
          </a:p>
          <a:p>
            <a:r>
              <a:rPr lang="en-US" sz="2400" dirty="0">
                <a:solidFill>
                  <a:schemeClr val="tx1">
                    <a:lumMod val="75000"/>
                    <a:lumOff val="25000"/>
                  </a:schemeClr>
                </a:solidFill>
                <a:latin typeface="Times New Roman" pitchFamily="18" charset="0"/>
                <a:cs typeface="Times New Roman" pitchFamily="18" charset="0"/>
              </a:rPr>
              <a:t>for </a:t>
            </a:r>
            <a:r>
              <a:rPr lang="en-US" sz="2400" dirty="0">
                <a:solidFill>
                  <a:schemeClr val="tx1">
                    <a:lumMod val="75000"/>
                    <a:lumOff val="25000"/>
                  </a:schemeClr>
                </a:solidFill>
                <a:latin typeface="Times New Roman" pitchFamily="18" charset="0"/>
                <a:cs typeface="Times New Roman" pitchFamily="18" charset="0"/>
              </a:rPr>
              <a:t>i </a:t>
            </a:r>
            <a:r>
              <a:rPr lang="en-US" sz="2400" dirty="0">
                <a:solidFill>
                  <a:schemeClr val="tx1">
                    <a:lumMod val="75000"/>
                    <a:lumOff val="25000"/>
                  </a:schemeClr>
                </a:solidFill>
                <a:latin typeface="Times New Roman" pitchFamily="18" charset="0"/>
                <a:cs typeface="Times New Roman" pitchFamily="18" charset="0"/>
              </a:rPr>
              <a:t>in range(n):</a:t>
            </a:r>
          </a:p>
          <a:p>
            <a:r>
              <a:rPr lang="en-US" sz="2400" dirty="0">
                <a:solidFill>
                  <a:schemeClr val="tx1">
                    <a:lumMod val="75000"/>
                    <a:lumOff val="25000"/>
                  </a:schemeClr>
                </a:solidFill>
                <a:latin typeface="Times New Roman" pitchFamily="18" charset="0"/>
                <a:cs typeface="Times New Roman" pitchFamily="18" charset="0"/>
              </a:rPr>
              <a:t>        for j in range(</a:t>
            </a:r>
            <a:r>
              <a:rPr lang="en-US" sz="2400" dirty="0" err="1">
                <a:solidFill>
                  <a:schemeClr val="tx1">
                    <a:lumMod val="75000"/>
                    <a:lumOff val="25000"/>
                  </a:schemeClr>
                </a:solidFill>
                <a:latin typeface="Times New Roman" pitchFamily="18" charset="0"/>
                <a:cs typeface="Times New Roman" pitchFamily="18" charset="0"/>
              </a:rPr>
              <a:t>len</a:t>
            </a:r>
            <a:r>
              <a:rPr lang="en-US" sz="2400" dirty="0">
                <a:solidFill>
                  <a:schemeClr val="tx1">
                    <a:lumMod val="75000"/>
                    <a:lumOff val="25000"/>
                  </a:schemeClr>
                </a:solidFill>
                <a:latin typeface="Times New Roman" pitchFamily="18" charset="0"/>
                <a:cs typeface="Times New Roman" pitchFamily="18" charset="0"/>
              </a:rPr>
              <a:t>(a[i])):</a:t>
            </a:r>
            <a:endParaRPr lang="en-IN" sz="2400" dirty="0">
              <a:solidFill>
                <a:schemeClr val="tx1">
                  <a:lumMod val="75000"/>
                  <a:lumOff val="25000"/>
                </a:schemeClr>
              </a:solidFill>
              <a:latin typeface="Times New Roman" pitchFamily="18" charset="0"/>
              <a:cs typeface="Times New Roman" pitchFamily="18" charset="0"/>
            </a:endParaRPr>
          </a:p>
          <a:p>
            <a:r>
              <a:rPr lang="en-US" sz="2400" dirty="0">
                <a:solidFill>
                  <a:schemeClr val="tx1">
                    <a:lumMod val="75000"/>
                    <a:lumOff val="25000"/>
                  </a:schemeClr>
                </a:solidFill>
                <a:latin typeface="Times New Roman" pitchFamily="18" charset="0"/>
                <a:cs typeface="Times New Roman" pitchFamily="18" charset="0"/>
              </a:rPr>
              <a:t>	</a:t>
            </a:r>
            <a:r>
              <a:rPr lang="en-US" sz="2400" dirty="0">
                <a:solidFill>
                  <a:schemeClr val="tx1">
                    <a:lumMod val="75000"/>
                    <a:lumOff val="25000"/>
                  </a:schemeClr>
                </a:solidFill>
                <a:latin typeface="Times New Roman" pitchFamily="18" charset="0"/>
                <a:cs typeface="Times New Roman" pitchFamily="18" charset="0"/>
              </a:rPr>
              <a:t>print(a[i][j])</a:t>
            </a:r>
          </a:p>
          <a:p>
            <a:r>
              <a:rPr lang="en-US" sz="2400" dirty="0">
                <a:solidFill>
                  <a:schemeClr val="tx1">
                    <a:lumMod val="75000"/>
                    <a:lumOff val="25000"/>
                  </a:schemeClr>
                </a:solidFill>
                <a:latin typeface="Times New Roman" pitchFamily="18" charset="0"/>
                <a:cs typeface="Times New Roman" pitchFamily="18" charset="0"/>
              </a:rPr>
              <a:t>         print ( )</a:t>
            </a:r>
          </a:p>
        </p:txBody>
      </p:sp>
      <p:sp>
        <p:nvSpPr>
          <p:cNvPr id="5" name="Rectangle 4"/>
          <p:cNvSpPr/>
          <p:nvPr/>
        </p:nvSpPr>
        <p:spPr>
          <a:xfrm>
            <a:off x="2235200" y="2715499"/>
            <a:ext cx="3149600" cy="1938992"/>
          </a:xfrm>
          <a:prstGeom prst="rect">
            <a:avLst/>
          </a:prstGeom>
        </p:spPr>
        <p:txBody>
          <a:bodyPr wrap="square">
            <a:spAutoFit/>
          </a:bodyPr>
          <a:lstStyle/>
          <a:p>
            <a:r>
              <a:rPr lang="en-IN" sz="2400" u="sng" dirty="0">
                <a:solidFill>
                  <a:schemeClr val="tx1">
                    <a:lumMod val="75000"/>
                    <a:lumOff val="25000"/>
                  </a:schemeClr>
                </a:solidFill>
                <a:latin typeface="Times New Roman" pitchFamily="18" charset="0"/>
                <a:cs typeface="Times New Roman" pitchFamily="18" charset="0"/>
              </a:rPr>
              <a:t>Without index</a:t>
            </a:r>
            <a:endParaRPr lang="en-IN" sz="2400" dirty="0">
              <a:solidFill>
                <a:schemeClr val="tx1">
                  <a:lumMod val="75000"/>
                  <a:lumOff val="25000"/>
                </a:schemeClr>
              </a:solidFill>
              <a:latin typeface="Times New Roman" pitchFamily="18" charset="0"/>
              <a:cs typeface="Times New Roman" pitchFamily="18" charset="0"/>
            </a:endParaRPr>
          </a:p>
          <a:p>
            <a:r>
              <a:rPr lang="en-US" sz="2400" dirty="0">
                <a:solidFill>
                  <a:schemeClr val="tx1">
                    <a:lumMod val="75000"/>
                    <a:lumOff val="25000"/>
                  </a:schemeClr>
                </a:solidFill>
                <a:latin typeface="Times New Roman" pitchFamily="18" charset="0"/>
                <a:cs typeface="Times New Roman" pitchFamily="18" charset="0"/>
              </a:rPr>
              <a:t>for r in a:</a:t>
            </a:r>
          </a:p>
          <a:p>
            <a:r>
              <a:rPr lang="en-US" sz="2400" dirty="0">
                <a:solidFill>
                  <a:schemeClr val="tx1">
                    <a:lumMod val="75000"/>
                    <a:lumOff val="25000"/>
                  </a:schemeClr>
                </a:solidFill>
                <a:latin typeface="Times New Roman" pitchFamily="18" charset="0"/>
                <a:cs typeface="Times New Roman" pitchFamily="18" charset="0"/>
              </a:rPr>
              <a:t>       for c in r:</a:t>
            </a:r>
          </a:p>
          <a:p>
            <a:r>
              <a:rPr lang="en-US" sz="2400" dirty="0">
                <a:solidFill>
                  <a:schemeClr val="tx1">
                    <a:lumMod val="75000"/>
                    <a:lumOff val="25000"/>
                  </a:schemeClr>
                </a:solidFill>
                <a:latin typeface="Times New Roman" pitchFamily="18" charset="0"/>
                <a:cs typeface="Times New Roman" pitchFamily="18" charset="0"/>
              </a:rPr>
              <a:t>	print(c)</a:t>
            </a:r>
          </a:p>
          <a:p>
            <a:r>
              <a:rPr lang="en-US" sz="2400" dirty="0">
                <a:solidFill>
                  <a:schemeClr val="tx1">
                    <a:lumMod val="75000"/>
                    <a:lumOff val="25000"/>
                  </a:schemeClr>
                </a:solidFill>
                <a:latin typeface="Times New Roman" pitchFamily="18" charset="0"/>
                <a:cs typeface="Times New Roman" pitchFamily="18" charset="0"/>
              </a:rPr>
              <a:t>       print( )</a:t>
            </a:r>
          </a:p>
        </p:txBody>
      </p:sp>
      <p:sp>
        <p:nvSpPr>
          <p:cNvPr id="6" name="Left Brace 5"/>
          <p:cNvSpPr/>
          <p:nvPr/>
        </p:nvSpPr>
        <p:spPr>
          <a:xfrm>
            <a:off x="1727200" y="3327400"/>
            <a:ext cx="508000" cy="1219200"/>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sz="2400"/>
          </a:p>
        </p:txBody>
      </p:sp>
      <p:sp>
        <p:nvSpPr>
          <p:cNvPr id="7" name="TextBox 6"/>
          <p:cNvSpPr txBox="1"/>
          <p:nvPr/>
        </p:nvSpPr>
        <p:spPr>
          <a:xfrm>
            <a:off x="203200" y="3733800"/>
            <a:ext cx="1555234" cy="37965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867" dirty="0">
                <a:latin typeface="Times New Roman" pitchFamily="18" charset="0"/>
                <a:cs typeface="Times New Roman" pitchFamily="18" charset="0"/>
              </a:rPr>
              <a:t>Outer for loop</a:t>
            </a:r>
            <a:endParaRPr lang="en-IN" sz="1867" dirty="0">
              <a:latin typeface="Times New Roman" pitchFamily="18" charset="0"/>
              <a:cs typeface="Times New Roman" pitchFamily="18" charset="0"/>
            </a:endParaRPr>
          </a:p>
        </p:txBody>
      </p:sp>
      <p:sp>
        <p:nvSpPr>
          <p:cNvPr id="11" name="Right Brace 10"/>
          <p:cNvSpPr/>
          <p:nvPr/>
        </p:nvSpPr>
        <p:spPr>
          <a:xfrm>
            <a:off x="10058400" y="3530600"/>
            <a:ext cx="406400" cy="13208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sz="2400"/>
          </a:p>
        </p:txBody>
      </p:sp>
      <p:sp>
        <p:nvSpPr>
          <p:cNvPr id="12" name="TextBox 11"/>
          <p:cNvSpPr txBox="1"/>
          <p:nvPr/>
        </p:nvSpPr>
        <p:spPr>
          <a:xfrm>
            <a:off x="10464800" y="3985815"/>
            <a:ext cx="1555234" cy="37965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867" dirty="0">
                <a:solidFill>
                  <a:schemeClr val="tx1">
                    <a:lumMod val="75000"/>
                    <a:lumOff val="25000"/>
                  </a:schemeClr>
                </a:solidFill>
                <a:latin typeface="Times New Roman" pitchFamily="18" charset="0"/>
                <a:cs typeface="Times New Roman" pitchFamily="18" charset="0"/>
              </a:rPr>
              <a:t>Outer for loop</a:t>
            </a:r>
            <a:endParaRPr lang="en-IN" sz="1867" dirty="0">
              <a:solidFill>
                <a:schemeClr val="tx1">
                  <a:lumMod val="75000"/>
                  <a:lumOff val="25000"/>
                </a:schemeClr>
              </a:solidFill>
              <a:latin typeface="Times New Roman" pitchFamily="18" charset="0"/>
              <a:cs typeface="Times New Roman" pitchFamily="18" charset="0"/>
            </a:endParaRPr>
          </a:p>
        </p:txBody>
      </p:sp>
      <p:sp>
        <p:nvSpPr>
          <p:cNvPr id="13" name="TextBox 12"/>
          <p:cNvSpPr txBox="1"/>
          <p:nvPr/>
        </p:nvSpPr>
        <p:spPr>
          <a:xfrm>
            <a:off x="4978400" y="3632200"/>
            <a:ext cx="1516762" cy="379656"/>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867" dirty="0">
                <a:latin typeface="Times New Roman" pitchFamily="18" charset="0"/>
                <a:cs typeface="Times New Roman" pitchFamily="18" charset="0"/>
              </a:rPr>
              <a:t>Inner for loop</a:t>
            </a:r>
            <a:endParaRPr lang="en-IN" sz="1867" dirty="0">
              <a:latin typeface="Times New Roman" pitchFamily="18" charset="0"/>
              <a:cs typeface="Times New Roman" pitchFamily="18" charset="0"/>
            </a:endParaRPr>
          </a:p>
        </p:txBody>
      </p:sp>
      <p:sp>
        <p:nvSpPr>
          <p:cNvPr id="14" name="Right Brace 13"/>
          <p:cNvSpPr/>
          <p:nvPr/>
        </p:nvSpPr>
        <p:spPr>
          <a:xfrm>
            <a:off x="4572000" y="3632201"/>
            <a:ext cx="406400" cy="511969"/>
          </a:xfrm>
          <a:prstGeom prst="righ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IN" sz="2400"/>
          </a:p>
        </p:txBody>
      </p:sp>
      <p:sp>
        <p:nvSpPr>
          <p:cNvPr id="15" name="Left Brace 14"/>
          <p:cNvSpPr/>
          <p:nvPr/>
        </p:nvSpPr>
        <p:spPr>
          <a:xfrm>
            <a:off x="7010400" y="3937000"/>
            <a:ext cx="203200" cy="506016"/>
          </a:xfrm>
          <a:prstGeom prst="lef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IN" sz="2400"/>
          </a:p>
        </p:txBody>
      </p:sp>
      <p:sp>
        <p:nvSpPr>
          <p:cNvPr id="16" name="TextBox 15"/>
          <p:cNvSpPr txBox="1"/>
          <p:nvPr/>
        </p:nvSpPr>
        <p:spPr>
          <a:xfrm>
            <a:off x="5436892" y="4038600"/>
            <a:ext cx="1516762" cy="379656"/>
          </a:xfrm>
          <a:prstGeom prst="rect">
            <a:avLst/>
          </a:prstGeom>
          <a:no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867" dirty="0">
                <a:latin typeface="Times New Roman" pitchFamily="18" charset="0"/>
                <a:cs typeface="Times New Roman" pitchFamily="18" charset="0"/>
              </a:rPr>
              <a:t>Inner for loop</a:t>
            </a:r>
            <a:endParaRPr lang="en-IN" sz="1867" dirty="0">
              <a:latin typeface="Times New Roman" pitchFamily="18" charset="0"/>
              <a:cs typeface="Times New Roman" pitchFamily="18" charset="0"/>
            </a:endParaRPr>
          </a:p>
        </p:txBody>
      </p:sp>
      <p:sp>
        <p:nvSpPr>
          <p:cNvPr id="17" name="TextBox 16"/>
          <p:cNvSpPr txBox="1"/>
          <p:nvPr/>
        </p:nvSpPr>
        <p:spPr>
          <a:xfrm>
            <a:off x="711200" y="5156201"/>
            <a:ext cx="11088168" cy="830997"/>
          </a:xfrm>
          <a:prstGeom prst="rect">
            <a:avLst/>
          </a:prstGeom>
          <a:noFill/>
        </p:spPr>
        <p:txBody>
          <a:bodyPr wrap="square" rtlCol="0">
            <a:spAutoFit/>
          </a:bodyPr>
          <a:lstStyle/>
          <a:p>
            <a:r>
              <a:rPr lang="en-US" sz="2400" dirty="0">
                <a:solidFill>
                  <a:schemeClr val="tx1">
                    <a:lumMod val="75000"/>
                    <a:lumOff val="25000"/>
                  </a:schemeClr>
                </a:solidFill>
                <a:latin typeface="Times New Roman" pitchFamily="18" charset="0"/>
                <a:cs typeface="Times New Roman" pitchFamily="18" charset="0"/>
              </a:rPr>
              <a:t>The outer for loop represents the rows and the inner for loop represents the columns in each row.</a:t>
            </a:r>
            <a:endParaRPr lang="en-IN" sz="2400" dirty="0">
              <a:solidFill>
                <a:schemeClr val="tx1">
                  <a:lumMod val="75000"/>
                  <a:lumOff val="25000"/>
                </a:schemeClr>
              </a:solidFill>
              <a:latin typeface="Times New Roman" pitchFamily="18" charset="0"/>
              <a:cs typeface="Times New Roman" pitchFamily="18" charset="0"/>
            </a:endParaRPr>
          </a:p>
        </p:txBody>
      </p:sp>
      <p:sp>
        <p:nvSpPr>
          <p:cNvPr id="18" name="TextBox 17"/>
          <p:cNvSpPr txBox="1"/>
          <p:nvPr/>
        </p:nvSpPr>
        <p:spPr>
          <a:xfrm>
            <a:off x="3962400" y="1295400"/>
            <a:ext cx="2683748" cy="1077026"/>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133" dirty="0">
                <a:solidFill>
                  <a:schemeClr val="tx1">
                    <a:lumMod val="75000"/>
                    <a:lumOff val="25000"/>
                  </a:schemeClr>
                </a:solidFill>
                <a:latin typeface="Times New Roman" pitchFamily="18" charset="0"/>
                <a:cs typeface="Times New Roman" pitchFamily="18" charset="0"/>
              </a:rPr>
              <a:t>a = array([   </a:t>
            </a:r>
            <a:r>
              <a:rPr lang="en-US" sz="2133" dirty="0">
                <a:solidFill>
                  <a:schemeClr val="tx1">
                    <a:lumMod val="75000"/>
                    <a:lumOff val="25000"/>
                  </a:schemeClr>
                </a:solidFill>
                <a:latin typeface="Times New Roman" pitchFamily="18" charset="0"/>
                <a:cs typeface="Times New Roman" pitchFamily="18" charset="0"/>
              </a:rPr>
              <a:t>[1., 1.],</a:t>
            </a:r>
          </a:p>
          <a:p>
            <a:r>
              <a:rPr lang="en-US" sz="2133" dirty="0">
                <a:solidFill>
                  <a:schemeClr val="tx1">
                    <a:lumMod val="75000"/>
                    <a:lumOff val="25000"/>
                  </a:schemeClr>
                </a:solidFill>
                <a:latin typeface="Times New Roman" pitchFamily="18" charset="0"/>
                <a:cs typeface="Times New Roman" pitchFamily="18" charset="0"/>
              </a:rPr>
              <a:t>	</a:t>
            </a:r>
            <a:r>
              <a:rPr lang="en-US" sz="2133" dirty="0">
                <a:solidFill>
                  <a:schemeClr val="tx1">
                    <a:lumMod val="75000"/>
                    <a:lumOff val="25000"/>
                  </a:schemeClr>
                </a:solidFill>
                <a:latin typeface="Times New Roman" pitchFamily="18" charset="0"/>
                <a:cs typeface="Times New Roman" pitchFamily="18" charset="0"/>
              </a:rPr>
              <a:t>  [1., 1.],</a:t>
            </a:r>
            <a:endParaRPr lang="en-US" sz="2133" dirty="0">
              <a:solidFill>
                <a:schemeClr val="tx1">
                  <a:lumMod val="75000"/>
                  <a:lumOff val="25000"/>
                </a:schemeClr>
              </a:solidFill>
              <a:latin typeface="Times New Roman" pitchFamily="18" charset="0"/>
              <a:cs typeface="Times New Roman" pitchFamily="18" charset="0"/>
            </a:endParaRPr>
          </a:p>
          <a:p>
            <a:r>
              <a:rPr lang="en-US" sz="2133" dirty="0">
                <a:solidFill>
                  <a:schemeClr val="tx1">
                    <a:lumMod val="75000"/>
                    <a:lumOff val="25000"/>
                  </a:schemeClr>
                </a:solidFill>
                <a:latin typeface="Times New Roman" pitchFamily="18" charset="0"/>
                <a:cs typeface="Times New Roman" pitchFamily="18" charset="0"/>
              </a:rPr>
              <a:t>                    </a:t>
            </a:r>
            <a:r>
              <a:rPr lang="en-US" sz="2133" dirty="0">
                <a:solidFill>
                  <a:schemeClr val="tx1">
                    <a:lumMod val="75000"/>
                    <a:lumOff val="25000"/>
                  </a:schemeClr>
                </a:solidFill>
                <a:latin typeface="Times New Roman" pitchFamily="18" charset="0"/>
                <a:cs typeface="Times New Roman" pitchFamily="18" charset="0"/>
              </a:rPr>
              <a:t>[1., 1.]   ])</a:t>
            </a:r>
            <a:endParaRPr lang="en-IN" sz="2133" dirty="0">
              <a:solidFill>
                <a:schemeClr val="tx1">
                  <a:lumMod val="75000"/>
                  <a:lumOff val="25000"/>
                </a:schemeClr>
              </a:solidFill>
              <a:latin typeface="Times New Roman" pitchFamily="18" charset="0"/>
              <a:cs typeface="Times New Roman" pitchFamily="18" charset="0"/>
            </a:endParaRPr>
          </a:p>
        </p:txBody>
      </p:sp>
      <p:cxnSp>
        <p:nvCxnSpPr>
          <p:cNvPr id="19" name="Straight Arrow Connector 18"/>
          <p:cNvCxnSpPr/>
          <p:nvPr/>
        </p:nvCxnSpPr>
        <p:spPr>
          <a:xfrm flipH="1" flipV="1">
            <a:off x="2844800" y="1803400"/>
            <a:ext cx="1096411" cy="4599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3177315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Autofit/>
          </a:bodyPr>
          <a:lstStyle/>
          <a:p>
            <a:pPr algn="ctr"/>
            <a:r>
              <a:rPr lang="en-IN" sz="5400" dirty="0">
                <a:solidFill>
                  <a:schemeClr val="tx1">
                    <a:lumMod val="75000"/>
                    <a:lumOff val="25000"/>
                  </a:schemeClr>
                </a:solidFill>
                <a:latin typeface="inter-bold"/>
                <a:cs typeface="Times New Roman" pitchFamily="18" charset="0"/>
              </a:rPr>
              <a:t>Accessing 2D Array using while loop</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651518"/>
            <a:ext cx="10261600" cy="4825482"/>
          </a:xfrm>
        </p:spPr>
        <p:txBody>
          <a:bodyPr>
            <a:noAutofit/>
          </a:bodyPr>
          <a:lstStyle/>
          <a:p>
            <a:pPr marL="0" indent="0">
              <a:buNone/>
            </a:pPr>
            <a:r>
              <a:rPr lang="en-US" sz="2400" i="1" dirty="0">
                <a:solidFill>
                  <a:schemeClr val="tx1">
                    <a:lumMod val="75000"/>
                    <a:lumOff val="25000"/>
                  </a:schemeClr>
                </a:solidFill>
                <a:latin typeface="inter-bold"/>
                <a:cs typeface="Times New Roman" pitchFamily="18" charset="0"/>
              </a:rPr>
              <a:t>from </a:t>
            </a:r>
            <a:r>
              <a:rPr lang="en-US" sz="2400" i="1" dirty="0" err="1">
                <a:solidFill>
                  <a:schemeClr val="tx1">
                    <a:lumMod val="75000"/>
                    <a:lumOff val="25000"/>
                  </a:schemeClr>
                </a:solidFill>
                <a:latin typeface="inter-bold"/>
                <a:cs typeface="Times New Roman" pitchFamily="18" charset="0"/>
              </a:rPr>
              <a:t>numpy</a:t>
            </a:r>
            <a:r>
              <a:rPr lang="en-US" sz="2400" i="1" dirty="0">
                <a:solidFill>
                  <a:schemeClr val="tx1">
                    <a:lumMod val="75000"/>
                    <a:lumOff val="25000"/>
                  </a:schemeClr>
                </a:solidFill>
                <a:latin typeface="inter-bold"/>
                <a:cs typeface="Times New Roman" pitchFamily="18" charset="0"/>
              </a:rPr>
              <a:t> import *</a:t>
            </a:r>
          </a:p>
          <a:p>
            <a:pPr marL="0" indent="0">
              <a:buNone/>
            </a:pPr>
            <a:r>
              <a:rPr lang="en-US" sz="2400" dirty="0">
                <a:solidFill>
                  <a:schemeClr val="tx1">
                    <a:lumMod val="75000"/>
                    <a:lumOff val="25000"/>
                  </a:schemeClr>
                </a:solidFill>
                <a:latin typeface="inter-bold"/>
                <a:cs typeface="Times New Roman" pitchFamily="18" charset="0"/>
              </a:rPr>
              <a:t>a = </a:t>
            </a:r>
            <a:r>
              <a:rPr lang="en-US" sz="2400" dirty="0">
                <a:solidFill>
                  <a:schemeClr val="tx1">
                    <a:lumMod val="75000"/>
                    <a:lumOff val="25000"/>
                  </a:schemeClr>
                </a:solidFill>
                <a:latin typeface="inter-bold"/>
                <a:cs typeface="Times New Roman" pitchFamily="18" charset="0"/>
              </a:rPr>
              <a:t>ones</a:t>
            </a:r>
            <a:r>
              <a:rPr lang="en-US" sz="2400" dirty="0">
                <a:solidFill>
                  <a:schemeClr val="tx1">
                    <a:lumMod val="75000"/>
                    <a:lumOff val="25000"/>
                  </a:schemeClr>
                </a:solidFill>
                <a:latin typeface="inter-bold"/>
                <a:cs typeface="Times New Roman" pitchFamily="18" charset="0"/>
              </a:rPr>
              <a:t>((3, 2))</a:t>
            </a:r>
          </a:p>
          <a:p>
            <a:pPr marL="0" indent="0">
              <a:buNone/>
            </a:pPr>
            <a:r>
              <a:rPr lang="en-US" sz="2400" dirty="0">
                <a:solidFill>
                  <a:schemeClr val="tx1">
                    <a:lumMod val="75000"/>
                    <a:lumOff val="25000"/>
                  </a:schemeClr>
                </a:solidFill>
                <a:latin typeface="inter-bold"/>
                <a:cs typeface="Times New Roman" pitchFamily="18" charset="0"/>
              </a:rPr>
              <a:t>n = </a:t>
            </a:r>
            <a:r>
              <a:rPr lang="en-US" sz="2400" dirty="0" err="1">
                <a:solidFill>
                  <a:schemeClr val="tx1">
                    <a:lumMod val="75000"/>
                    <a:lumOff val="25000"/>
                  </a:schemeClr>
                </a:solidFill>
                <a:latin typeface="inter-bold"/>
                <a:cs typeface="Times New Roman" pitchFamily="18" charset="0"/>
              </a:rPr>
              <a:t>len</a:t>
            </a:r>
            <a:r>
              <a:rPr lang="en-US" sz="2400" dirty="0">
                <a:solidFill>
                  <a:schemeClr val="tx1">
                    <a:lumMod val="75000"/>
                    <a:lumOff val="25000"/>
                  </a:schemeClr>
                </a:solidFill>
                <a:latin typeface="inter-bold"/>
                <a:cs typeface="Times New Roman" pitchFamily="18" charset="0"/>
              </a:rPr>
              <a:t>(a)</a:t>
            </a:r>
          </a:p>
          <a:p>
            <a:pPr marL="0" indent="0">
              <a:buNone/>
            </a:pPr>
            <a:r>
              <a:rPr lang="en-US" sz="2400" dirty="0">
                <a:solidFill>
                  <a:schemeClr val="tx1">
                    <a:lumMod val="75000"/>
                    <a:lumOff val="25000"/>
                  </a:schemeClr>
                </a:solidFill>
                <a:latin typeface="inter-bold"/>
                <a:cs typeface="Times New Roman" pitchFamily="18" charset="0"/>
              </a:rPr>
              <a:t>i = 0</a:t>
            </a:r>
          </a:p>
          <a:p>
            <a:pPr marL="0" indent="0">
              <a:buNone/>
            </a:pPr>
            <a:r>
              <a:rPr lang="en-US" sz="2400" dirty="0">
                <a:solidFill>
                  <a:schemeClr val="tx1">
                    <a:lumMod val="75000"/>
                    <a:lumOff val="25000"/>
                  </a:schemeClr>
                </a:solidFill>
                <a:latin typeface="inter-bold"/>
                <a:cs typeface="Times New Roman" pitchFamily="18" charset="0"/>
              </a:rPr>
              <a:t>while i &lt; n</a:t>
            </a:r>
            <a:r>
              <a:rPr lang="en-IN" sz="2400" dirty="0">
                <a:solidFill>
                  <a:schemeClr val="tx1">
                    <a:lumMod val="75000"/>
                    <a:lumOff val="25000"/>
                  </a:schemeClr>
                </a:solidFill>
                <a:latin typeface="inter-bold"/>
                <a:cs typeface="Times New Roman" pitchFamily="18" charset="0"/>
              </a:rPr>
              <a:t> :</a:t>
            </a:r>
          </a:p>
          <a:p>
            <a:pPr marL="0" indent="0">
              <a:buNone/>
            </a:pPr>
            <a:r>
              <a:rPr lang="en-US" sz="2400" dirty="0">
                <a:solidFill>
                  <a:schemeClr val="tx1">
                    <a:lumMod val="75000"/>
                    <a:lumOff val="25000"/>
                  </a:schemeClr>
                </a:solidFill>
                <a:latin typeface="inter-bold"/>
                <a:cs typeface="Times New Roman" pitchFamily="18" charset="0"/>
              </a:rPr>
              <a:t>         j = 0</a:t>
            </a:r>
            <a:endParaRPr lang="en-IN" sz="2400" dirty="0">
              <a:solidFill>
                <a:schemeClr val="tx1">
                  <a:lumMod val="75000"/>
                  <a:lumOff val="25000"/>
                </a:schemeClr>
              </a:solidFill>
              <a:latin typeface="inter-bold"/>
              <a:cs typeface="Times New Roman" pitchFamily="18" charset="0"/>
            </a:endParaRPr>
          </a:p>
          <a:p>
            <a:pPr marL="0" indent="0">
              <a:buNone/>
            </a:pPr>
            <a:r>
              <a:rPr lang="en-US" sz="2400" dirty="0">
                <a:solidFill>
                  <a:schemeClr val="tx1">
                    <a:lumMod val="75000"/>
                    <a:lumOff val="25000"/>
                  </a:schemeClr>
                </a:solidFill>
                <a:latin typeface="inter-bold"/>
                <a:cs typeface="Times New Roman" pitchFamily="18" charset="0"/>
              </a:rPr>
              <a:t>         while j &lt; </a:t>
            </a:r>
            <a:r>
              <a:rPr lang="en-US" sz="2400" dirty="0" err="1">
                <a:solidFill>
                  <a:schemeClr val="tx1">
                    <a:lumMod val="75000"/>
                    <a:lumOff val="25000"/>
                  </a:schemeClr>
                </a:solidFill>
                <a:latin typeface="inter-bold"/>
                <a:cs typeface="Times New Roman" pitchFamily="18" charset="0"/>
              </a:rPr>
              <a:t>len</a:t>
            </a:r>
            <a:r>
              <a:rPr lang="en-US" sz="2400" dirty="0">
                <a:solidFill>
                  <a:schemeClr val="tx1">
                    <a:lumMod val="75000"/>
                    <a:lumOff val="25000"/>
                  </a:schemeClr>
                </a:solidFill>
                <a:latin typeface="inter-bold"/>
                <a:cs typeface="Times New Roman" pitchFamily="18" charset="0"/>
              </a:rPr>
              <a:t>(a[i]):</a:t>
            </a:r>
          </a:p>
          <a:p>
            <a:pPr marL="0" indent="0">
              <a:buNone/>
            </a:pP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       print(a[i][j])</a:t>
            </a:r>
          </a:p>
          <a:p>
            <a:pPr marL="0" indent="0">
              <a:buNone/>
            </a:pP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      j+=1</a:t>
            </a:r>
          </a:p>
          <a:p>
            <a:pPr marL="0" indent="0">
              <a:buNone/>
            </a:pP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        i+=1</a:t>
            </a:r>
          </a:p>
        </p:txBody>
      </p:sp>
      <p:sp>
        <p:nvSpPr>
          <p:cNvPr id="4" name="TextBox 3"/>
          <p:cNvSpPr txBox="1"/>
          <p:nvPr/>
        </p:nvSpPr>
        <p:spPr>
          <a:xfrm>
            <a:off x="3962400" y="1508204"/>
            <a:ext cx="3179075" cy="1200329"/>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400" dirty="0">
                <a:solidFill>
                  <a:schemeClr val="tx1">
                    <a:lumMod val="75000"/>
                    <a:lumOff val="25000"/>
                  </a:schemeClr>
                </a:solidFill>
                <a:latin typeface="interbold"/>
                <a:cs typeface="Times New Roman" pitchFamily="18" charset="0"/>
              </a:rPr>
              <a:t>a = array([   </a:t>
            </a:r>
            <a:r>
              <a:rPr lang="en-US" sz="2400" dirty="0">
                <a:solidFill>
                  <a:schemeClr val="tx1">
                    <a:lumMod val="75000"/>
                    <a:lumOff val="25000"/>
                  </a:schemeClr>
                </a:solidFill>
                <a:latin typeface="interbold"/>
                <a:cs typeface="Times New Roman" pitchFamily="18" charset="0"/>
              </a:rPr>
              <a:t>[1., 1.],</a:t>
            </a:r>
          </a:p>
          <a:p>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  [1., 1.],</a:t>
            </a:r>
            <a:endParaRPr lang="en-US" sz="2400" dirty="0">
              <a:solidFill>
                <a:schemeClr val="tx1">
                  <a:lumMod val="75000"/>
                  <a:lumOff val="25000"/>
                </a:schemeClr>
              </a:solidFill>
              <a:latin typeface="interbold"/>
              <a:cs typeface="Times New Roman" pitchFamily="18" charset="0"/>
            </a:endParaRPr>
          </a:p>
          <a:p>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[1., 1.]   ])</a:t>
            </a:r>
            <a:endParaRPr lang="en-IN" sz="2400" dirty="0">
              <a:solidFill>
                <a:schemeClr val="tx1">
                  <a:lumMod val="75000"/>
                  <a:lumOff val="25000"/>
                </a:schemeClr>
              </a:solidFill>
              <a:latin typeface="interbold"/>
              <a:cs typeface="Times New Roman" pitchFamily="18" charset="0"/>
            </a:endParaRPr>
          </a:p>
        </p:txBody>
      </p:sp>
      <p:cxnSp>
        <p:nvCxnSpPr>
          <p:cNvPr id="5" name="Straight Arrow Connector 4"/>
          <p:cNvCxnSpPr/>
          <p:nvPr/>
        </p:nvCxnSpPr>
        <p:spPr>
          <a:xfrm flipH="1" flipV="1">
            <a:off x="2844800" y="2016204"/>
            <a:ext cx="1096411" cy="4599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4924286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400" dirty="0">
                <a:solidFill>
                  <a:schemeClr val="tx1">
                    <a:lumMod val="75000"/>
                    <a:lumOff val="25000"/>
                  </a:schemeClr>
                </a:solidFill>
                <a:latin typeface="interbold"/>
                <a:cs typeface="Times New Roman" pitchFamily="18" charset="0"/>
              </a:rPr>
              <a:t>reshape ( ) Function</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193800"/>
            <a:ext cx="10972800" cy="5384800"/>
          </a:xfrm>
        </p:spPr>
        <p:txBody>
          <a:bodyPr>
            <a:normAutofit/>
          </a:bodyPr>
          <a:lstStyle/>
          <a:p>
            <a:pPr marL="0" indent="0">
              <a:buNone/>
            </a:pPr>
            <a:r>
              <a:rPr lang="en-US" sz="2400" dirty="0">
                <a:solidFill>
                  <a:schemeClr val="tx1">
                    <a:lumMod val="75000"/>
                    <a:lumOff val="25000"/>
                  </a:schemeClr>
                </a:solidFill>
                <a:latin typeface="Times New Roman" pitchFamily="18" charset="0"/>
                <a:cs typeface="Times New Roman" pitchFamily="18" charset="0"/>
              </a:rPr>
              <a:t>This function is used to change the shape of array. We can convert 1D array to 2D or 3D array and vice versa. The new array should have the same number of elements as in the original array.</a:t>
            </a:r>
          </a:p>
          <a:p>
            <a:pPr marL="0" indent="0">
              <a:buNone/>
            </a:pPr>
            <a:r>
              <a:rPr lang="en-US" sz="2400" dirty="0">
                <a:solidFill>
                  <a:schemeClr val="tx1">
                    <a:lumMod val="75000"/>
                    <a:lumOff val="25000"/>
                  </a:schemeClr>
                </a:solidFill>
                <a:latin typeface="Times New Roman" pitchFamily="18" charset="0"/>
                <a:cs typeface="Times New Roman" pitchFamily="18" charset="0"/>
              </a:rPr>
              <a:t>Syntax:- </a:t>
            </a:r>
          </a:p>
          <a:p>
            <a:pPr marL="0" indent="0">
              <a:buNone/>
            </a:pPr>
            <a:r>
              <a:rPr lang="en-US" sz="2400" dirty="0">
                <a:solidFill>
                  <a:schemeClr val="tx1">
                    <a:lumMod val="75000"/>
                    <a:lumOff val="25000"/>
                  </a:schemeClr>
                </a:solidFill>
                <a:latin typeface="Times New Roman" pitchFamily="18" charset="0"/>
                <a:cs typeface="Times New Roman" pitchFamily="18" charset="0"/>
              </a:rPr>
              <a:t>reshape(</a:t>
            </a:r>
            <a:r>
              <a:rPr lang="en-US" sz="2400" dirty="0" err="1">
                <a:solidFill>
                  <a:schemeClr val="tx1">
                    <a:lumMod val="75000"/>
                    <a:lumOff val="25000"/>
                  </a:schemeClr>
                </a:solidFill>
                <a:latin typeface="Times New Roman" pitchFamily="18" charset="0"/>
                <a:cs typeface="Times New Roman" pitchFamily="18" charset="0"/>
              </a:rPr>
              <a:t>array_name</a:t>
            </a:r>
            <a:r>
              <a:rPr lang="en-US" sz="2400" dirty="0">
                <a:solidFill>
                  <a:schemeClr val="tx1">
                    <a:lumMod val="75000"/>
                    <a:lumOff val="25000"/>
                  </a:schemeClr>
                </a:solidFill>
                <a:latin typeface="Times New Roman" pitchFamily="18" charset="0"/>
                <a:cs typeface="Times New Roman" pitchFamily="18" charset="0"/>
              </a:rPr>
              <a:t>, (n, r, c))</a:t>
            </a:r>
          </a:p>
          <a:p>
            <a:pPr marL="0" indent="0">
              <a:buNone/>
            </a:pPr>
            <a:r>
              <a:rPr lang="en-US" sz="2400" dirty="0">
                <a:solidFill>
                  <a:schemeClr val="tx1">
                    <a:lumMod val="75000"/>
                    <a:lumOff val="25000"/>
                  </a:schemeClr>
                </a:solidFill>
                <a:latin typeface="Times New Roman" pitchFamily="18" charset="0"/>
                <a:cs typeface="Times New Roman" pitchFamily="18" charset="0"/>
              </a:rPr>
              <a:t>Where, </a:t>
            </a:r>
          </a:p>
          <a:p>
            <a:pPr marL="0" indent="0">
              <a:buNone/>
            </a:pPr>
            <a:r>
              <a:rPr lang="en-US" sz="2400" dirty="0" err="1">
                <a:solidFill>
                  <a:schemeClr val="tx1">
                    <a:lumMod val="75000"/>
                    <a:lumOff val="25000"/>
                  </a:schemeClr>
                </a:solidFill>
                <a:latin typeface="Times New Roman" pitchFamily="18" charset="0"/>
                <a:cs typeface="Times New Roman" pitchFamily="18" charset="0"/>
              </a:rPr>
              <a:t>array_name</a:t>
            </a:r>
            <a:r>
              <a:rPr lang="en-US" sz="2400" dirty="0">
                <a:solidFill>
                  <a:schemeClr val="tx1">
                    <a:lumMod val="75000"/>
                    <a:lumOff val="25000"/>
                  </a:schemeClr>
                </a:solidFill>
                <a:latin typeface="Times New Roman" pitchFamily="18" charset="0"/>
                <a:cs typeface="Times New Roman" pitchFamily="18" charset="0"/>
              </a:rPr>
              <a:t> – It represents the name of the array whose elements to be converted.</a:t>
            </a:r>
          </a:p>
          <a:p>
            <a:pPr marL="0" indent="0">
              <a:buNone/>
            </a:pPr>
            <a:r>
              <a:rPr lang="en-US" sz="2400" dirty="0">
                <a:solidFill>
                  <a:schemeClr val="tx1">
                    <a:lumMod val="75000"/>
                    <a:lumOff val="25000"/>
                  </a:schemeClr>
                </a:solidFill>
                <a:latin typeface="Times New Roman" pitchFamily="18" charset="0"/>
                <a:cs typeface="Times New Roman" pitchFamily="18" charset="0"/>
              </a:rPr>
              <a:t>n – n is the number of arrays in the resultant array</a:t>
            </a:r>
          </a:p>
          <a:p>
            <a:pPr marL="0" indent="0">
              <a:buNone/>
            </a:pPr>
            <a:r>
              <a:rPr lang="en-US" sz="2400" dirty="0">
                <a:solidFill>
                  <a:schemeClr val="tx1">
                    <a:lumMod val="75000"/>
                    <a:lumOff val="25000"/>
                  </a:schemeClr>
                </a:solidFill>
                <a:latin typeface="Times New Roman" pitchFamily="18" charset="0"/>
                <a:cs typeface="Times New Roman" pitchFamily="18" charset="0"/>
              </a:rPr>
              <a:t>r – r is the number of rows</a:t>
            </a:r>
          </a:p>
          <a:p>
            <a:pPr marL="0" indent="0">
              <a:buNone/>
            </a:pPr>
            <a:r>
              <a:rPr lang="en-US" sz="2400" dirty="0">
                <a:solidFill>
                  <a:schemeClr val="tx1">
                    <a:lumMod val="75000"/>
                    <a:lumOff val="25000"/>
                  </a:schemeClr>
                </a:solidFill>
                <a:latin typeface="Times New Roman" pitchFamily="18" charset="0"/>
                <a:cs typeface="Times New Roman" pitchFamily="18" charset="0"/>
              </a:rPr>
              <a:t>c – c is the number of columns </a:t>
            </a:r>
            <a:endParaRPr lang="en-IN" sz="24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010253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400" dirty="0">
                <a:solidFill>
                  <a:schemeClr val="tx1">
                    <a:lumMod val="75000"/>
                    <a:lumOff val="25000"/>
                  </a:schemeClr>
                </a:solidFill>
                <a:latin typeface="inter-bold"/>
                <a:cs typeface="Times New Roman" pitchFamily="18" charset="0"/>
              </a:rPr>
              <a:t>Convert 1D Array to 2D Array</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193800"/>
            <a:ext cx="10972800" cy="5384800"/>
          </a:xfrm>
        </p:spPr>
        <p:txBody>
          <a:bodyPr>
            <a:normAutofit/>
          </a:bodyPr>
          <a:lstStyle/>
          <a:p>
            <a:pPr marL="0" indent="0">
              <a:buNone/>
            </a:pPr>
            <a:r>
              <a:rPr lang="en-US" sz="2400" dirty="0">
                <a:solidFill>
                  <a:schemeClr val="tx1">
                    <a:lumMod val="75000"/>
                    <a:lumOff val="25000"/>
                  </a:schemeClr>
                </a:solidFill>
                <a:latin typeface="Times New Roman" pitchFamily="18" charset="0"/>
                <a:cs typeface="Times New Roman" pitchFamily="18" charset="0"/>
              </a:rPr>
              <a:t>a = array([1, 2, 3, 4, 5, 6])</a:t>
            </a:r>
          </a:p>
          <a:p>
            <a:pPr marL="0" indent="0">
              <a:buNone/>
            </a:pPr>
            <a:r>
              <a:rPr lang="en-US" sz="2400" dirty="0">
                <a:solidFill>
                  <a:schemeClr val="tx1">
                    <a:lumMod val="75000"/>
                    <a:lumOff val="25000"/>
                  </a:schemeClr>
                </a:solidFill>
                <a:latin typeface="Times New Roman" pitchFamily="18" charset="0"/>
                <a:cs typeface="Times New Roman" pitchFamily="18" charset="0"/>
              </a:rPr>
              <a:t>b = reshape(a, (2, 3))</a:t>
            </a:r>
            <a:endParaRPr lang="en-IN" sz="2400" dirty="0">
              <a:solidFill>
                <a:schemeClr val="tx1">
                  <a:lumMod val="75000"/>
                  <a:lumOff val="25000"/>
                </a:schemeClr>
              </a:solidFill>
              <a:latin typeface="Times New Roman" pitchFamily="18" charset="0"/>
              <a:cs typeface="Times New Roman" pitchFamily="18" charset="0"/>
            </a:endParaRPr>
          </a:p>
        </p:txBody>
      </p:sp>
      <p:sp>
        <p:nvSpPr>
          <p:cNvPr id="4" name="TextBox 3"/>
          <p:cNvSpPr txBox="1"/>
          <p:nvPr/>
        </p:nvSpPr>
        <p:spPr>
          <a:xfrm>
            <a:off x="2133601" y="2413000"/>
            <a:ext cx="691215" cy="37965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867" dirty="0">
                <a:solidFill>
                  <a:schemeClr val="tx1">
                    <a:lumMod val="65000"/>
                    <a:lumOff val="35000"/>
                  </a:schemeClr>
                </a:solidFill>
              </a:rPr>
              <a:t>rows</a:t>
            </a:r>
            <a:endParaRPr lang="en-IN" sz="2400" dirty="0">
              <a:solidFill>
                <a:schemeClr val="tx1">
                  <a:lumMod val="65000"/>
                  <a:lumOff val="35000"/>
                </a:schemeClr>
              </a:solidFill>
            </a:endParaRPr>
          </a:p>
        </p:txBody>
      </p:sp>
      <p:sp>
        <p:nvSpPr>
          <p:cNvPr id="5" name="TextBox 4"/>
          <p:cNvSpPr txBox="1"/>
          <p:nvPr/>
        </p:nvSpPr>
        <p:spPr>
          <a:xfrm>
            <a:off x="2946400" y="2365224"/>
            <a:ext cx="1075936" cy="379656"/>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867" dirty="0">
                <a:solidFill>
                  <a:schemeClr val="tx1">
                    <a:lumMod val="75000"/>
                    <a:lumOff val="25000"/>
                  </a:schemeClr>
                </a:solidFill>
              </a:rPr>
              <a:t>columns</a:t>
            </a:r>
            <a:endParaRPr lang="en-IN" sz="1867" dirty="0">
              <a:solidFill>
                <a:schemeClr val="tx1">
                  <a:lumMod val="75000"/>
                  <a:lumOff val="25000"/>
                </a:schemeClr>
              </a:solidFill>
            </a:endParaRPr>
          </a:p>
        </p:txBody>
      </p:sp>
      <p:cxnSp>
        <p:nvCxnSpPr>
          <p:cNvPr id="7" name="Straight Arrow Connector 6"/>
          <p:cNvCxnSpPr>
            <a:stCxn id="4" idx="0"/>
          </p:cNvCxnSpPr>
          <p:nvPr/>
        </p:nvCxnSpPr>
        <p:spPr>
          <a:xfrm flipV="1">
            <a:off x="2490493" y="2006600"/>
            <a:ext cx="252707" cy="40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flipV="1">
            <a:off x="3048000" y="2006600"/>
            <a:ext cx="505416" cy="38251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2" name="TextBox 11"/>
          <p:cNvSpPr txBox="1"/>
          <p:nvPr/>
        </p:nvSpPr>
        <p:spPr>
          <a:xfrm>
            <a:off x="812800" y="2973626"/>
            <a:ext cx="2185214" cy="830997"/>
          </a:xfrm>
          <a:prstGeom prst="rect">
            <a:avLst/>
          </a:prstGeom>
          <a:noFill/>
        </p:spPr>
        <p:txBody>
          <a:bodyPr wrap="none" rtlCol="0">
            <a:spAutoFit/>
          </a:bodyPr>
          <a:lstStyle/>
          <a:p>
            <a:r>
              <a:rPr lang="en-US" sz="2400" dirty="0">
                <a:solidFill>
                  <a:schemeClr val="tx1">
                    <a:lumMod val="75000"/>
                    <a:lumOff val="25000"/>
                  </a:schemeClr>
                </a:solidFill>
                <a:latin typeface="Times New Roman" pitchFamily="18" charset="0"/>
                <a:cs typeface="Times New Roman" pitchFamily="18" charset="0"/>
              </a:rPr>
              <a:t>b = [  [1, 2, 3] </a:t>
            </a:r>
          </a:p>
          <a:p>
            <a:r>
              <a:rPr lang="en-US" sz="2400" dirty="0">
                <a:solidFill>
                  <a:schemeClr val="tx1">
                    <a:lumMod val="75000"/>
                    <a:lumOff val="25000"/>
                  </a:schemeClr>
                </a:solidFill>
                <a:latin typeface="Times New Roman" pitchFamily="18" charset="0"/>
                <a:cs typeface="Times New Roman" pitchFamily="18" charset="0"/>
              </a:rPr>
              <a:t> </a:t>
            </a:r>
            <a:r>
              <a:rPr lang="en-US" sz="2400" dirty="0">
                <a:solidFill>
                  <a:schemeClr val="tx1">
                    <a:lumMod val="75000"/>
                    <a:lumOff val="25000"/>
                  </a:schemeClr>
                </a:solidFill>
                <a:latin typeface="Times New Roman" pitchFamily="18" charset="0"/>
                <a:cs typeface="Times New Roman" pitchFamily="18" charset="0"/>
              </a:rPr>
              <a:t>        [4, 5, 6]   ]</a:t>
            </a:r>
            <a:endParaRPr lang="en-IN" sz="24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9447550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400" dirty="0">
                <a:solidFill>
                  <a:schemeClr val="tx1">
                    <a:lumMod val="75000"/>
                    <a:lumOff val="25000"/>
                  </a:schemeClr>
                </a:solidFill>
                <a:latin typeface="interbold"/>
                <a:cs typeface="Times New Roman" pitchFamily="18" charset="0"/>
              </a:rPr>
              <a:t>Convert 1D Array to 3D Array</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193800"/>
            <a:ext cx="10972800" cy="5384800"/>
          </a:xfrm>
        </p:spPr>
        <p:txBody>
          <a:bodyPr>
            <a:normAutofit/>
          </a:bodyPr>
          <a:lstStyle/>
          <a:p>
            <a:pPr marL="0" indent="0">
              <a:buNone/>
            </a:pPr>
            <a:r>
              <a:rPr lang="en-US" sz="2400" dirty="0">
                <a:solidFill>
                  <a:schemeClr val="tx1">
                    <a:lumMod val="75000"/>
                    <a:lumOff val="25000"/>
                  </a:schemeClr>
                </a:solidFill>
                <a:latin typeface="Times New Roman" pitchFamily="18" charset="0"/>
                <a:cs typeface="Times New Roman" pitchFamily="18" charset="0"/>
              </a:rPr>
              <a:t>c = array([1, 2, 3, 4, 5, 6, 7, 8, 9, 10, 11, 12])</a:t>
            </a:r>
          </a:p>
          <a:p>
            <a:pPr marL="0" indent="0">
              <a:buNone/>
            </a:pPr>
            <a:r>
              <a:rPr lang="en-US" sz="2400" dirty="0">
                <a:solidFill>
                  <a:schemeClr val="tx1">
                    <a:lumMod val="75000"/>
                    <a:lumOff val="25000"/>
                  </a:schemeClr>
                </a:solidFill>
                <a:latin typeface="Times New Roman" pitchFamily="18" charset="0"/>
                <a:cs typeface="Times New Roman" pitchFamily="18" charset="0"/>
              </a:rPr>
              <a:t>d = reshape(c, (2, 3, 2))</a:t>
            </a:r>
            <a:endParaRPr lang="en-IN" sz="2400" dirty="0">
              <a:solidFill>
                <a:schemeClr val="tx1">
                  <a:lumMod val="75000"/>
                  <a:lumOff val="25000"/>
                </a:schemeClr>
              </a:solidFill>
              <a:latin typeface="Times New Roman" pitchFamily="18" charset="0"/>
              <a:cs typeface="Times New Roman" pitchFamily="18" charset="0"/>
            </a:endParaRPr>
          </a:p>
        </p:txBody>
      </p:sp>
      <p:sp>
        <p:nvSpPr>
          <p:cNvPr id="4" name="TextBox 3"/>
          <p:cNvSpPr txBox="1"/>
          <p:nvPr/>
        </p:nvSpPr>
        <p:spPr>
          <a:xfrm>
            <a:off x="2438401" y="2413000"/>
            <a:ext cx="691215" cy="37965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867" dirty="0">
                <a:solidFill>
                  <a:schemeClr val="tx1">
                    <a:lumMod val="75000"/>
                    <a:lumOff val="25000"/>
                  </a:schemeClr>
                </a:solidFill>
              </a:rPr>
              <a:t>rows</a:t>
            </a:r>
            <a:endParaRPr lang="en-IN" sz="2400" dirty="0">
              <a:solidFill>
                <a:schemeClr val="tx1">
                  <a:lumMod val="75000"/>
                  <a:lumOff val="25000"/>
                </a:schemeClr>
              </a:solidFill>
            </a:endParaRPr>
          </a:p>
        </p:txBody>
      </p:sp>
      <p:sp>
        <p:nvSpPr>
          <p:cNvPr id="5" name="TextBox 4"/>
          <p:cNvSpPr txBox="1"/>
          <p:nvPr/>
        </p:nvSpPr>
        <p:spPr>
          <a:xfrm>
            <a:off x="3251200" y="2365224"/>
            <a:ext cx="1075936" cy="379656"/>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867" dirty="0">
                <a:solidFill>
                  <a:schemeClr val="tx1">
                    <a:lumMod val="75000"/>
                    <a:lumOff val="25000"/>
                  </a:schemeClr>
                </a:solidFill>
              </a:rPr>
              <a:t>columns</a:t>
            </a:r>
            <a:endParaRPr lang="en-IN" sz="1867" dirty="0">
              <a:solidFill>
                <a:schemeClr val="tx1">
                  <a:lumMod val="75000"/>
                  <a:lumOff val="25000"/>
                </a:schemeClr>
              </a:solidFill>
            </a:endParaRPr>
          </a:p>
        </p:txBody>
      </p:sp>
      <p:cxnSp>
        <p:nvCxnSpPr>
          <p:cNvPr id="7" name="Straight Arrow Connector 6"/>
          <p:cNvCxnSpPr>
            <a:stCxn id="4" idx="0"/>
          </p:cNvCxnSpPr>
          <p:nvPr/>
        </p:nvCxnSpPr>
        <p:spPr>
          <a:xfrm flipV="1">
            <a:off x="2795293" y="2006600"/>
            <a:ext cx="252707" cy="40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flipV="1">
            <a:off x="3352800" y="2006600"/>
            <a:ext cx="505416" cy="38251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406401" y="2395205"/>
            <a:ext cx="2032929" cy="379656"/>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867" dirty="0">
                <a:solidFill>
                  <a:schemeClr val="tx1">
                    <a:lumMod val="75000"/>
                    <a:lumOff val="25000"/>
                  </a:schemeClr>
                </a:solidFill>
              </a:rPr>
              <a:t>Number of arrays</a:t>
            </a:r>
            <a:endParaRPr lang="en-IN" sz="2400" dirty="0">
              <a:solidFill>
                <a:schemeClr val="tx1">
                  <a:lumMod val="75000"/>
                  <a:lumOff val="25000"/>
                </a:schemeClr>
              </a:solidFill>
            </a:endParaRPr>
          </a:p>
        </p:txBody>
      </p:sp>
      <p:cxnSp>
        <p:nvCxnSpPr>
          <p:cNvPr id="10" name="Straight Arrow Connector 9"/>
          <p:cNvCxnSpPr/>
          <p:nvPr/>
        </p:nvCxnSpPr>
        <p:spPr>
          <a:xfrm flipV="1">
            <a:off x="2133600" y="2006600"/>
            <a:ext cx="508000" cy="382512"/>
          </a:xfrm>
          <a:prstGeom prst="straightConnector1">
            <a:avLst/>
          </a:prstGeom>
          <a:ln>
            <a:tailEnd type="arrow"/>
          </a:ln>
        </p:spPr>
        <p:style>
          <a:lnRef idx="2">
            <a:schemeClr val="accent4"/>
          </a:lnRef>
          <a:fillRef idx="1">
            <a:schemeClr val="lt1"/>
          </a:fillRef>
          <a:effectRef idx="0">
            <a:schemeClr val="accent4"/>
          </a:effectRef>
          <a:fontRef idx="minor">
            <a:schemeClr val="dk1"/>
          </a:fontRef>
        </p:style>
      </p:cxnSp>
      <p:sp>
        <p:nvSpPr>
          <p:cNvPr id="12" name="TextBox 11"/>
          <p:cNvSpPr txBox="1"/>
          <p:nvPr/>
        </p:nvSpPr>
        <p:spPr>
          <a:xfrm>
            <a:off x="856496" y="3124200"/>
            <a:ext cx="2496304" cy="2308324"/>
          </a:xfrm>
          <a:prstGeom prst="rect">
            <a:avLst/>
          </a:prstGeom>
          <a:noFill/>
        </p:spPr>
        <p:txBody>
          <a:bodyPr wrap="square" rtlCol="0">
            <a:spAutoFit/>
          </a:bodyPr>
          <a:lstStyle/>
          <a:p>
            <a:r>
              <a:rPr lang="en-US" sz="2400" dirty="0">
                <a:solidFill>
                  <a:schemeClr val="tx1">
                    <a:lumMod val="75000"/>
                    <a:lumOff val="25000"/>
                  </a:schemeClr>
                </a:solidFill>
                <a:latin typeface="Times New Roman" pitchFamily="18" charset="0"/>
                <a:cs typeface="Times New Roman" pitchFamily="18" charset="0"/>
              </a:rPr>
              <a:t>d = [ [ [1, 2], </a:t>
            </a:r>
          </a:p>
          <a:p>
            <a:r>
              <a:rPr lang="en-US" sz="2400" dirty="0">
                <a:solidFill>
                  <a:schemeClr val="tx1">
                    <a:lumMod val="75000"/>
                    <a:lumOff val="25000"/>
                  </a:schemeClr>
                </a:solidFill>
                <a:latin typeface="Times New Roman" pitchFamily="18" charset="0"/>
                <a:cs typeface="Times New Roman" pitchFamily="18" charset="0"/>
              </a:rPr>
              <a:t> </a:t>
            </a:r>
            <a:r>
              <a:rPr lang="en-US" sz="2400" dirty="0">
                <a:solidFill>
                  <a:schemeClr val="tx1">
                    <a:lumMod val="75000"/>
                    <a:lumOff val="25000"/>
                  </a:schemeClr>
                </a:solidFill>
                <a:latin typeface="Times New Roman" pitchFamily="18" charset="0"/>
                <a:cs typeface="Times New Roman" pitchFamily="18" charset="0"/>
              </a:rPr>
              <a:t>          [3, 4],</a:t>
            </a:r>
          </a:p>
          <a:p>
            <a:r>
              <a:rPr lang="en-US" sz="2400" dirty="0">
                <a:solidFill>
                  <a:schemeClr val="tx1">
                    <a:lumMod val="75000"/>
                    <a:lumOff val="25000"/>
                  </a:schemeClr>
                </a:solidFill>
                <a:latin typeface="Times New Roman" pitchFamily="18" charset="0"/>
                <a:cs typeface="Times New Roman" pitchFamily="18" charset="0"/>
              </a:rPr>
              <a:t> </a:t>
            </a:r>
            <a:r>
              <a:rPr lang="en-US" sz="2400" dirty="0">
                <a:solidFill>
                  <a:schemeClr val="tx1">
                    <a:lumMod val="75000"/>
                    <a:lumOff val="25000"/>
                  </a:schemeClr>
                </a:solidFill>
                <a:latin typeface="Times New Roman" pitchFamily="18" charset="0"/>
                <a:cs typeface="Times New Roman" pitchFamily="18" charset="0"/>
              </a:rPr>
              <a:t>          [5, 6] ],  </a:t>
            </a:r>
          </a:p>
          <a:p>
            <a:r>
              <a:rPr lang="en-US" sz="2400" dirty="0">
                <a:solidFill>
                  <a:schemeClr val="tx1">
                    <a:lumMod val="75000"/>
                    <a:lumOff val="25000"/>
                  </a:schemeClr>
                </a:solidFill>
                <a:latin typeface="Times New Roman" pitchFamily="18" charset="0"/>
                <a:cs typeface="Times New Roman" pitchFamily="18" charset="0"/>
              </a:rPr>
              <a:t> </a:t>
            </a:r>
            <a:r>
              <a:rPr lang="en-US" sz="2400" dirty="0">
                <a:solidFill>
                  <a:schemeClr val="tx1">
                    <a:lumMod val="75000"/>
                    <a:lumOff val="25000"/>
                  </a:schemeClr>
                </a:solidFill>
                <a:latin typeface="Times New Roman" pitchFamily="18" charset="0"/>
                <a:cs typeface="Times New Roman" pitchFamily="18" charset="0"/>
              </a:rPr>
              <a:t>        [ [7, 8],</a:t>
            </a:r>
          </a:p>
          <a:p>
            <a:r>
              <a:rPr lang="en-US" sz="2400" dirty="0">
                <a:solidFill>
                  <a:schemeClr val="tx1">
                    <a:lumMod val="75000"/>
                    <a:lumOff val="25000"/>
                  </a:schemeClr>
                </a:solidFill>
                <a:latin typeface="Times New Roman" pitchFamily="18" charset="0"/>
                <a:cs typeface="Times New Roman" pitchFamily="18" charset="0"/>
              </a:rPr>
              <a:t> </a:t>
            </a:r>
            <a:r>
              <a:rPr lang="en-US" sz="2400" dirty="0">
                <a:solidFill>
                  <a:schemeClr val="tx1">
                    <a:lumMod val="75000"/>
                    <a:lumOff val="25000"/>
                  </a:schemeClr>
                </a:solidFill>
                <a:latin typeface="Times New Roman" pitchFamily="18" charset="0"/>
                <a:cs typeface="Times New Roman" pitchFamily="18" charset="0"/>
              </a:rPr>
              <a:t>          [9, 10],</a:t>
            </a:r>
          </a:p>
          <a:p>
            <a:r>
              <a:rPr lang="en-US" sz="2400" dirty="0">
                <a:solidFill>
                  <a:schemeClr val="tx1">
                    <a:lumMod val="75000"/>
                    <a:lumOff val="25000"/>
                  </a:schemeClr>
                </a:solidFill>
                <a:latin typeface="Times New Roman" pitchFamily="18" charset="0"/>
                <a:cs typeface="Times New Roman" pitchFamily="18" charset="0"/>
              </a:rPr>
              <a:t> </a:t>
            </a:r>
            <a:r>
              <a:rPr lang="en-US" sz="2400" dirty="0">
                <a:solidFill>
                  <a:schemeClr val="tx1">
                    <a:lumMod val="75000"/>
                    <a:lumOff val="25000"/>
                  </a:schemeClr>
                </a:solidFill>
                <a:latin typeface="Times New Roman" pitchFamily="18" charset="0"/>
                <a:cs typeface="Times New Roman" pitchFamily="18" charset="0"/>
              </a:rPr>
              <a:t>          [11, 12] ]  ]</a:t>
            </a:r>
            <a:endParaRPr lang="en-IN" sz="24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3057591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400" dirty="0">
                <a:solidFill>
                  <a:schemeClr val="tx1">
                    <a:lumMod val="75000"/>
                    <a:lumOff val="25000"/>
                  </a:schemeClr>
                </a:solidFill>
                <a:latin typeface="interbold"/>
                <a:cs typeface="Times New Roman" pitchFamily="18" charset="0"/>
              </a:rPr>
              <a:t>Convert 2D Array to 1D Array</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193800"/>
            <a:ext cx="10972800" cy="5384800"/>
          </a:xfrm>
        </p:spPr>
        <p:txBody>
          <a:bodyPr>
            <a:normAutofit/>
          </a:bodyPr>
          <a:lstStyle/>
          <a:p>
            <a:pPr marL="0" indent="0">
              <a:buNone/>
            </a:pPr>
            <a:r>
              <a:rPr lang="en-US" sz="2400" dirty="0">
                <a:solidFill>
                  <a:schemeClr val="tx1">
                    <a:lumMod val="75000"/>
                    <a:lumOff val="25000"/>
                  </a:schemeClr>
                </a:solidFill>
                <a:latin typeface="inter-bold"/>
                <a:cs typeface="Times New Roman" pitchFamily="18" charset="0"/>
              </a:rPr>
              <a:t>e = array([[1, 2, 3], [4, 5, 6]])</a:t>
            </a:r>
          </a:p>
          <a:p>
            <a:pPr marL="0" indent="0">
              <a:buNone/>
            </a:pPr>
            <a:r>
              <a:rPr lang="en-US" sz="2400" dirty="0">
                <a:solidFill>
                  <a:schemeClr val="tx1">
                    <a:lumMod val="75000"/>
                    <a:lumOff val="25000"/>
                  </a:schemeClr>
                </a:solidFill>
                <a:latin typeface="inter-bold"/>
                <a:cs typeface="Times New Roman" pitchFamily="18" charset="0"/>
              </a:rPr>
              <a:t>f = reshape(e, (6))</a:t>
            </a:r>
          </a:p>
          <a:p>
            <a:pPr marL="0" indent="0">
              <a:buNone/>
            </a:pPr>
            <a:r>
              <a:rPr lang="en-US" sz="2400" dirty="0">
                <a:solidFill>
                  <a:schemeClr val="tx1">
                    <a:lumMod val="75000"/>
                    <a:lumOff val="25000"/>
                  </a:schemeClr>
                </a:solidFill>
                <a:latin typeface="inter-bold"/>
                <a:cs typeface="Times New Roman" pitchFamily="18" charset="0"/>
              </a:rPr>
              <a:t>f = [1, 2, 3, 4, 5, 6]</a:t>
            </a:r>
            <a:endParaRPr lang="en-IN" sz="2400" dirty="0">
              <a:solidFill>
                <a:schemeClr val="tx1">
                  <a:lumMod val="75000"/>
                  <a:lumOff val="25000"/>
                </a:schemeClr>
              </a:solidFill>
              <a:latin typeface="inter-bold"/>
              <a:cs typeface="Times New Roman" pitchFamily="18" charset="0"/>
            </a:endParaRPr>
          </a:p>
        </p:txBody>
      </p:sp>
    </p:spTree>
    <p:extLst>
      <p:ext uri="{BB962C8B-B14F-4D97-AF65-F5344CB8AC3E}">
        <p14:creationId xmlns:p14="http://schemas.microsoft.com/office/powerpoint/2010/main" val="36206948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400" dirty="0">
                <a:solidFill>
                  <a:schemeClr val="tx1">
                    <a:lumMod val="75000"/>
                    <a:lumOff val="25000"/>
                  </a:schemeClr>
                </a:solidFill>
                <a:latin typeface="interbold"/>
                <a:cs typeface="Times New Roman" pitchFamily="18" charset="0"/>
              </a:rPr>
              <a:t>f</a:t>
            </a:r>
            <a:r>
              <a:rPr lang="en-US" sz="5400" dirty="0">
                <a:solidFill>
                  <a:schemeClr val="tx1">
                    <a:lumMod val="75000"/>
                    <a:lumOff val="25000"/>
                  </a:schemeClr>
                </a:solidFill>
                <a:latin typeface="interbold"/>
                <a:cs typeface="Times New Roman" pitchFamily="18" charset="0"/>
              </a:rPr>
              <a:t>latten ( ) Method</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2400" dirty="0">
                <a:solidFill>
                  <a:schemeClr val="tx1">
                    <a:lumMod val="75000"/>
                    <a:lumOff val="25000"/>
                  </a:schemeClr>
                </a:solidFill>
                <a:latin typeface="inter-bold"/>
                <a:cs typeface="Times New Roman" pitchFamily="18" charset="0"/>
              </a:rPr>
              <a:t>The flatten ( ) method is used to convert 2D or 3D array to 1D array.</a:t>
            </a:r>
          </a:p>
          <a:p>
            <a:pPr marL="0" indent="0">
              <a:buNone/>
            </a:pPr>
            <a:r>
              <a:rPr lang="en-US" sz="2400" dirty="0">
                <a:solidFill>
                  <a:schemeClr val="tx1">
                    <a:lumMod val="75000"/>
                    <a:lumOff val="25000"/>
                  </a:schemeClr>
                </a:solidFill>
                <a:latin typeface="inter-bold"/>
                <a:cs typeface="Times New Roman" pitchFamily="18" charset="0"/>
              </a:rPr>
              <a:t>Syntax:- </a:t>
            </a:r>
            <a:r>
              <a:rPr lang="en-US" sz="2400" dirty="0" err="1">
                <a:solidFill>
                  <a:schemeClr val="tx1">
                    <a:lumMod val="75000"/>
                    <a:lumOff val="25000"/>
                  </a:schemeClr>
                </a:solidFill>
                <a:latin typeface="inter-bold"/>
                <a:cs typeface="Times New Roman" pitchFamily="18" charset="0"/>
              </a:rPr>
              <a:t>array_name.flatten</a:t>
            </a:r>
            <a:r>
              <a:rPr lang="en-US" sz="2400" dirty="0">
                <a:solidFill>
                  <a:schemeClr val="tx1">
                    <a:lumMod val="75000"/>
                    <a:lumOff val="25000"/>
                  </a:schemeClr>
                </a:solidFill>
                <a:latin typeface="inter-bold"/>
                <a:cs typeface="Times New Roman" pitchFamily="18" charset="0"/>
              </a:rPr>
              <a:t>()</a:t>
            </a:r>
          </a:p>
          <a:p>
            <a:pPr marL="0" indent="0">
              <a:buNone/>
            </a:pPr>
            <a:r>
              <a:rPr lang="en-US" sz="2400" dirty="0">
                <a:solidFill>
                  <a:schemeClr val="tx1">
                    <a:lumMod val="75000"/>
                    <a:lumOff val="25000"/>
                  </a:schemeClr>
                </a:solidFill>
                <a:latin typeface="inter-bold"/>
                <a:cs typeface="Times New Roman" pitchFamily="18" charset="0"/>
              </a:rPr>
              <a:t>Ex-</a:t>
            </a:r>
          </a:p>
          <a:p>
            <a:pPr marL="0" indent="0">
              <a:buNone/>
            </a:pPr>
            <a:r>
              <a:rPr lang="en-US" sz="2400" dirty="0">
                <a:solidFill>
                  <a:schemeClr val="tx1">
                    <a:lumMod val="75000"/>
                    <a:lumOff val="25000"/>
                  </a:schemeClr>
                </a:solidFill>
                <a:latin typeface="inter-bold"/>
                <a:cs typeface="Times New Roman" pitchFamily="18" charset="0"/>
              </a:rPr>
              <a:t>e = array([[1, 2, 3], [4, 5, 6]])</a:t>
            </a:r>
          </a:p>
          <a:p>
            <a:pPr marL="0" indent="0">
              <a:buNone/>
            </a:pPr>
            <a:r>
              <a:rPr lang="en-US" sz="2400" dirty="0">
                <a:solidFill>
                  <a:schemeClr val="tx1">
                    <a:lumMod val="75000"/>
                    <a:lumOff val="25000"/>
                  </a:schemeClr>
                </a:solidFill>
                <a:latin typeface="inter-bold"/>
                <a:cs typeface="Times New Roman" pitchFamily="18" charset="0"/>
              </a:rPr>
              <a:t>f = </a:t>
            </a:r>
            <a:r>
              <a:rPr lang="en-US" sz="2400" dirty="0" err="1">
                <a:solidFill>
                  <a:schemeClr val="tx1">
                    <a:lumMod val="75000"/>
                    <a:lumOff val="25000"/>
                  </a:schemeClr>
                </a:solidFill>
                <a:latin typeface="inter-bold"/>
                <a:cs typeface="Times New Roman" pitchFamily="18" charset="0"/>
              </a:rPr>
              <a:t>e.flatten</a:t>
            </a:r>
            <a:r>
              <a:rPr lang="en-US" sz="2400" dirty="0">
                <a:solidFill>
                  <a:schemeClr val="tx1">
                    <a:lumMod val="75000"/>
                    <a:lumOff val="25000"/>
                  </a:schemeClr>
                </a:solidFill>
                <a:latin typeface="inter-bold"/>
                <a:cs typeface="Times New Roman" pitchFamily="18" charset="0"/>
              </a:rPr>
              <a:t>()</a:t>
            </a:r>
            <a:endParaRPr lang="en-IN" sz="2400" dirty="0">
              <a:solidFill>
                <a:schemeClr val="tx1">
                  <a:lumMod val="75000"/>
                  <a:lumOff val="25000"/>
                </a:schemeClr>
              </a:solidFill>
              <a:latin typeface="inter-bold"/>
              <a:cs typeface="Times New Roman" pitchFamily="18" charset="0"/>
            </a:endParaRPr>
          </a:p>
        </p:txBody>
      </p:sp>
    </p:spTree>
    <p:extLst>
      <p:ext uri="{BB962C8B-B14F-4D97-AF65-F5344CB8AC3E}">
        <p14:creationId xmlns:p14="http://schemas.microsoft.com/office/powerpoint/2010/main" val="6826283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400" dirty="0">
                <a:solidFill>
                  <a:schemeClr val="tx1">
                    <a:lumMod val="75000"/>
                    <a:lumOff val="25000"/>
                  </a:schemeClr>
                </a:solidFill>
                <a:latin typeface="interbold"/>
                <a:cs typeface="Times New Roman" pitchFamily="18" charset="0"/>
              </a:rPr>
              <a:t>Attributes of </a:t>
            </a:r>
            <a:r>
              <a:rPr lang="en-US" sz="5400" dirty="0" err="1">
                <a:solidFill>
                  <a:schemeClr val="tx1">
                    <a:lumMod val="75000"/>
                    <a:lumOff val="25000"/>
                  </a:schemeClr>
                </a:solidFill>
                <a:latin typeface="interbold"/>
                <a:cs typeface="Times New Roman" pitchFamily="18" charset="0"/>
              </a:rPr>
              <a:t>Numpy</a:t>
            </a:r>
            <a:r>
              <a:rPr lang="en-US" sz="5400" dirty="0">
                <a:solidFill>
                  <a:schemeClr val="tx1">
                    <a:lumMod val="75000"/>
                    <a:lumOff val="25000"/>
                  </a:schemeClr>
                </a:solidFill>
                <a:latin typeface="interbold"/>
                <a:cs typeface="Times New Roman" pitchFamily="18" charset="0"/>
              </a:rPr>
              <a:t> Array</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295400"/>
            <a:ext cx="10972800" cy="4525963"/>
          </a:xfrm>
        </p:spPr>
        <p:txBody>
          <a:bodyPr>
            <a:normAutofit/>
          </a:bodyPr>
          <a:lstStyle/>
          <a:p>
            <a:pPr marL="0" indent="0">
              <a:buNone/>
            </a:pPr>
            <a:r>
              <a:rPr lang="en-US" sz="2400" dirty="0" err="1">
                <a:solidFill>
                  <a:schemeClr val="tx1">
                    <a:lumMod val="75000"/>
                    <a:lumOff val="25000"/>
                  </a:schemeClr>
                </a:solidFill>
                <a:latin typeface="inter-bold"/>
                <a:cs typeface="Times New Roman" pitchFamily="18" charset="0"/>
              </a:rPr>
              <a:t>ndim</a:t>
            </a:r>
            <a:r>
              <a:rPr lang="en-US" sz="2400" dirty="0">
                <a:solidFill>
                  <a:schemeClr val="tx1">
                    <a:lumMod val="75000"/>
                    <a:lumOff val="25000"/>
                  </a:schemeClr>
                </a:solidFill>
                <a:latin typeface="inter-bold"/>
                <a:cs typeface="Times New Roman" pitchFamily="18" charset="0"/>
              </a:rPr>
              <a:t> – This attribute represents the number of dimensions or axes of the array. The number of dimensions is also referred as Rank.</a:t>
            </a:r>
          </a:p>
          <a:p>
            <a:pPr marL="0" indent="0">
              <a:buNone/>
            </a:pPr>
            <a:r>
              <a:rPr lang="en-US" sz="2400" dirty="0">
                <a:solidFill>
                  <a:schemeClr val="tx1">
                    <a:lumMod val="75000"/>
                    <a:lumOff val="25000"/>
                  </a:schemeClr>
                </a:solidFill>
                <a:latin typeface="inter-bold"/>
                <a:cs typeface="Times New Roman" pitchFamily="18" charset="0"/>
              </a:rPr>
              <a:t>Syntax:- </a:t>
            </a:r>
            <a:r>
              <a:rPr lang="en-US" sz="2400" dirty="0" err="1">
                <a:solidFill>
                  <a:schemeClr val="tx1">
                    <a:lumMod val="75000"/>
                    <a:lumOff val="25000"/>
                  </a:schemeClr>
                </a:solidFill>
                <a:latin typeface="inter-bold"/>
                <a:cs typeface="Times New Roman" pitchFamily="18" charset="0"/>
              </a:rPr>
              <a:t>array_name.ndim</a:t>
            </a:r>
            <a:endParaRPr lang="en-US" sz="2400" dirty="0">
              <a:solidFill>
                <a:schemeClr val="tx1">
                  <a:lumMod val="75000"/>
                  <a:lumOff val="25000"/>
                </a:schemeClr>
              </a:solidFill>
              <a:latin typeface="inter-bold"/>
              <a:cs typeface="Times New Roman" pitchFamily="18" charset="0"/>
            </a:endParaRPr>
          </a:p>
          <a:p>
            <a:pPr marL="0" indent="0">
              <a:buNone/>
            </a:pPr>
            <a:endParaRPr lang="en-US" sz="2400" dirty="0">
              <a:solidFill>
                <a:schemeClr val="tx1">
                  <a:lumMod val="75000"/>
                  <a:lumOff val="25000"/>
                </a:schemeClr>
              </a:solidFill>
              <a:latin typeface="inter-bold"/>
              <a:cs typeface="Times New Roman" pitchFamily="18" charset="0"/>
            </a:endParaRPr>
          </a:p>
          <a:p>
            <a:pPr marL="0" indent="0">
              <a:buNone/>
            </a:pPr>
            <a:r>
              <a:rPr lang="en-US" sz="2400" dirty="0">
                <a:solidFill>
                  <a:schemeClr val="tx1">
                    <a:lumMod val="75000"/>
                    <a:lumOff val="25000"/>
                  </a:schemeClr>
                </a:solidFill>
                <a:latin typeface="inter-bold"/>
                <a:cs typeface="Times New Roman" pitchFamily="18" charset="0"/>
              </a:rPr>
              <a:t>shape – This attribute represents the shape of an array. The shape is a tuple listing the number of elements along each dimension.</a:t>
            </a:r>
          </a:p>
          <a:p>
            <a:pPr marL="0" indent="0">
              <a:buNone/>
            </a:pPr>
            <a:r>
              <a:rPr lang="en-US" sz="2400" dirty="0">
                <a:solidFill>
                  <a:schemeClr val="tx1">
                    <a:lumMod val="75000"/>
                    <a:lumOff val="25000"/>
                  </a:schemeClr>
                </a:solidFill>
                <a:latin typeface="inter-bold"/>
                <a:cs typeface="Times New Roman" pitchFamily="18" charset="0"/>
              </a:rPr>
              <a:t>Syntax:- </a:t>
            </a:r>
            <a:r>
              <a:rPr lang="en-US" sz="2400" dirty="0" err="1">
                <a:solidFill>
                  <a:schemeClr val="tx1">
                    <a:lumMod val="75000"/>
                    <a:lumOff val="25000"/>
                  </a:schemeClr>
                </a:solidFill>
                <a:latin typeface="inter-bold"/>
                <a:cs typeface="Times New Roman" pitchFamily="18" charset="0"/>
              </a:rPr>
              <a:t>array_name.shape</a:t>
            </a:r>
            <a:endParaRPr lang="en-IN" sz="2400" dirty="0">
              <a:solidFill>
                <a:schemeClr val="tx1">
                  <a:lumMod val="75000"/>
                  <a:lumOff val="25000"/>
                </a:schemeClr>
              </a:solidFill>
              <a:latin typeface="inter-bold"/>
              <a:cs typeface="Times New Roman" pitchFamily="18" charset="0"/>
            </a:endParaRPr>
          </a:p>
        </p:txBody>
      </p:sp>
    </p:spTree>
    <p:extLst>
      <p:ext uri="{BB962C8B-B14F-4D97-AF65-F5344CB8AC3E}">
        <p14:creationId xmlns:p14="http://schemas.microsoft.com/office/powerpoint/2010/main" val="14481115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400" dirty="0">
                <a:solidFill>
                  <a:schemeClr val="tx1">
                    <a:lumMod val="75000"/>
                    <a:lumOff val="25000"/>
                  </a:schemeClr>
                </a:solidFill>
                <a:latin typeface="interbold"/>
                <a:cs typeface="Times New Roman" pitchFamily="18" charset="0"/>
              </a:rPr>
              <a:t>Attributes of </a:t>
            </a:r>
            <a:r>
              <a:rPr lang="en-US" sz="5400" dirty="0" err="1">
                <a:solidFill>
                  <a:schemeClr val="tx1">
                    <a:lumMod val="75000"/>
                    <a:lumOff val="25000"/>
                  </a:schemeClr>
                </a:solidFill>
                <a:latin typeface="interbold"/>
                <a:cs typeface="Times New Roman" pitchFamily="18" charset="0"/>
              </a:rPr>
              <a:t>Numpy</a:t>
            </a:r>
            <a:r>
              <a:rPr lang="en-US" sz="5400" dirty="0">
                <a:solidFill>
                  <a:schemeClr val="tx1">
                    <a:lumMod val="75000"/>
                    <a:lumOff val="25000"/>
                  </a:schemeClr>
                </a:solidFill>
                <a:latin typeface="interbold"/>
                <a:cs typeface="Times New Roman" pitchFamily="18" charset="0"/>
              </a:rPr>
              <a:t> Array</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295400"/>
            <a:ext cx="10972800" cy="4525963"/>
          </a:xfrm>
        </p:spPr>
        <p:txBody>
          <a:bodyPr>
            <a:normAutofit/>
          </a:bodyPr>
          <a:lstStyle/>
          <a:p>
            <a:pPr marL="0" indent="0">
              <a:buNone/>
            </a:pPr>
            <a:r>
              <a:rPr lang="en-US" sz="2400" dirty="0">
                <a:solidFill>
                  <a:schemeClr val="tx1">
                    <a:lumMod val="75000"/>
                    <a:lumOff val="25000"/>
                  </a:schemeClr>
                </a:solidFill>
                <a:latin typeface="inter-bold"/>
                <a:cs typeface="Times New Roman" pitchFamily="18" charset="0"/>
              </a:rPr>
              <a:t>size – This attribute represents the total number of elements in the array.</a:t>
            </a:r>
          </a:p>
          <a:p>
            <a:pPr marL="0" indent="0">
              <a:buNone/>
            </a:pPr>
            <a:r>
              <a:rPr lang="en-US" sz="2400" dirty="0">
                <a:solidFill>
                  <a:schemeClr val="tx1">
                    <a:lumMod val="75000"/>
                    <a:lumOff val="25000"/>
                  </a:schemeClr>
                </a:solidFill>
                <a:latin typeface="inter-bold"/>
                <a:cs typeface="Times New Roman" pitchFamily="18" charset="0"/>
              </a:rPr>
              <a:t>Syntax:- </a:t>
            </a:r>
            <a:r>
              <a:rPr lang="en-US" sz="2400" dirty="0" err="1">
                <a:solidFill>
                  <a:schemeClr val="tx1">
                    <a:lumMod val="75000"/>
                    <a:lumOff val="25000"/>
                  </a:schemeClr>
                </a:solidFill>
                <a:latin typeface="inter-bold"/>
                <a:cs typeface="Times New Roman" pitchFamily="18" charset="0"/>
              </a:rPr>
              <a:t>array_name.size</a:t>
            </a:r>
            <a:endParaRPr lang="en-US" sz="2400" dirty="0">
              <a:solidFill>
                <a:schemeClr val="tx1">
                  <a:lumMod val="75000"/>
                  <a:lumOff val="25000"/>
                </a:schemeClr>
              </a:solidFill>
              <a:latin typeface="inter-bold"/>
              <a:cs typeface="Times New Roman" pitchFamily="18" charset="0"/>
            </a:endParaRPr>
          </a:p>
          <a:p>
            <a:pPr marL="0" indent="0">
              <a:buNone/>
            </a:pPr>
            <a:endParaRPr lang="en-US" sz="2400" dirty="0">
              <a:solidFill>
                <a:schemeClr val="tx1">
                  <a:lumMod val="75000"/>
                  <a:lumOff val="25000"/>
                </a:schemeClr>
              </a:solidFill>
              <a:latin typeface="inter-bold"/>
              <a:cs typeface="Times New Roman" pitchFamily="18" charset="0"/>
            </a:endParaRPr>
          </a:p>
          <a:p>
            <a:pPr marL="0" indent="0">
              <a:buNone/>
            </a:pPr>
            <a:r>
              <a:rPr lang="en-US" sz="2400" dirty="0" err="1">
                <a:solidFill>
                  <a:schemeClr val="tx1">
                    <a:lumMod val="75000"/>
                    <a:lumOff val="25000"/>
                  </a:schemeClr>
                </a:solidFill>
                <a:latin typeface="inter-bold"/>
                <a:cs typeface="Times New Roman" pitchFamily="18" charset="0"/>
              </a:rPr>
              <a:t>itemsize</a:t>
            </a:r>
            <a:r>
              <a:rPr lang="en-US" sz="2400" dirty="0">
                <a:solidFill>
                  <a:schemeClr val="tx1">
                    <a:lumMod val="75000"/>
                    <a:lumOff val="25000"/>
                  </a:schemeClr>
                </a:solidFill>
                <a:latin typeface="inter-bold"/>
                <a:cs typeface="Times New Roman" pitchFamily="18" charset="0"/>
              </a:rPr>
              <a:t> – </a:t>
            </a:r>
            <a:r>
              <a:rPr lang="en-US" sz="2400" dirty="0">
                <a:solidFill>
                  <a:schemeClr val="tx1">
                    <a:lumMod val="75000"/>
                    <a:lumOff val="25000"/>
                  </a:schemeClr>
                </a:solidFill>
                <a:latin typeface="inter-bold"/>
                <a:cs typeface="Times New Roman" pitchFamily="18" charset="0"/>
              </a:rPr>
              <a:t>This attribute represents the memory size of the array element in bytes.</a:t>
            </a:r>
          </a:p>
          <a:p>
            <a:pPr marL="0" indent="0">
              <a:buNone/>
            </a:pPr>
            <a:r>
              <a:rPr lang="en-US" sz="2400" dirty="0">
                <a:solidFill>
                  <a:schemeClr val="tx1">
                    <a:lumMod val="75000"/>
                    <a:lumOff val="25000"/>
                  </a:schemeClr>
                </a:solidFill>
                <a:latin typeface="inter-bold"/>
                <a:cs typeface="Times New Roman" pitchFamily="18" charset="0"/>
              </a:rPr>
              <a:t>Syntax:- </a:t>
            </a:r>
            <a:r>
              <a:rPr lang="en-US" sz="2400" dirty="0" err="1">
                <a:solidFill>
                  <a:schemeClr val="tx1">
                    <a:lumMod val="75000"/>
                    <a:lumOff val="25000"/>
                  </a:schemeClr>
                </a:solidFill>
                <a:latin typeface="inter-bold"/>
                <a:cs typeface="Times New Roman" pitchFamily="18" charset="0"/>
              </a:rPr>
              <a:t>array_name.itemsize</a:t>
            </a:r>
            <a:endParaRPr lang="en-US" sz="2400" dirty="0">
              <a:solidFill>
                <a:schemeClr val="tx1">
                  <a:lumMod val="75000"/>
                  <a:lumOff val="25000"/>
                </a:schemeClr>
              </a:solidFill>
              <a:latin typeface="inter-bold"/>
              <a:cs typeface="Times New Roman" pitchFamily="18" charset="0"/>
            </a:endParaRPr>
          </a:p>
        </p:txBody>
      </p:sp>
    </p:spTree>
    <p:extLst>
      <p:ext uri="{BB962C8B-B14F-4D97-AF65-F5344CB8AC3E}">
        <p14:creationId xmlns:p14="http://schemas.microsoft.com/office/powerpoint/2010/main" val="31728463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400" dirty="0">
                <a:solidFill>
                  <a:schemeClr val="tx1">
                    <a:lumMod val="75000"/>
                    <a:lumOff val="25000"/>
                  </a:schemeClr>
                </a:solidFill>
                <a:latin typeface="interbold"/>
                <a:cs typeface="Times New Roman" pitchFamily="18" charset="0"/>
              </a:rPr>
              <a:t>Attributes of </a:t>
            </a:r>
            <a:r>
              <a:rPr lang="en-US" sz="5400" dirty="0" err="1">
                <a:solidFill>
                  <a:schemeClr val="tx1">
                    <a:lumMod val="75000"/>
                    <a:lumOff val="25000"/>
                  </a:schemeClr>
                </a:solidFill>
                <a:latin typeface="interbold"/>
                <a:cs typeface="Times New Roman" pitchFamily="18" charset="0"/>
              </a:rPr>
              <a:t>Numpy</a:t>
            </a:r>
            <a:r>
              <a:rPr lang="en-US" sz="5400" dirty="0">
                <a:solidFill>
                  <a:schemeClr val="tx1">
                    <a:lumMod val="75000"/>
                    <a:lumOff val="25000"/>
                  </a:schemeClr>
                </a:solidFill>
                <a:latin typeface="interbold"/>
                <a:cs typeface="Times New Roman" pitchFamily="18" charset="0"/>
              </a:rPr>
              <a:t> Array</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295400"/>
            <a:ext cx="10972800" cy="4525963"/>
          </a:xfrm>
        </p:spPr>
        <p:txBody>
          <a:bodyPr>
            <a:normAutofit/>
          </a:bodyPr>
          <a:lstStyle/>
          <a:p>
            <a:pPr marL="0" indent="0">
              <a:buNone/>
            </a:pPr>
            <a:r>
              <a:rPr lang="en-US" sz="2400" dirty="0" err="1">
                <a:solidFill>
                  <a:schemeClr val="tx1">
                    <a:lumMod val="75000"/>
                    <a:lumOff val="25000"/>
                  </a:schemeClr>
                </a:solidFill>
                <a:latin typeface="inter-bold"/>
                <a:cs typeface="Times New Roman" pitchFamily="18" charset="0"/>
              </a:rPr>
              <a:t>dtype</a:t>
            </a:r>
            <a:r>
              <a:rPr lang="en-US" sz="2400" dirty="0">
                <a:solidFill>
                  <a:schemeClr val="tx1">
                    <a:lumMod val="75000"/>
                    <a:lumOff val="25000"/>
                  </a:schemeClr>
                </a:solidFill>
                <a:latin typeface="inter-bold"/>
                <a:cs typeface="Times New Roman" pitchFamily="18" charset="0"/>
              </a:rPr>
              <a:t> – This attribute represents the </a:t>
            </a:r>
            <a:r>
              <a:rPr lang="en-US" sz="2400" dirty="0" err="1">
                <a:solidFill>
                  <a:schemeClr val="tx1">
                    <a:lumMod val="75000"/>
                    <a:lumOff val="25000"/>
                  </a:schemeClr>
                </a:solidFill>
                <a:latin typeface="inter-bold"/>
                <a:cs typeface="Times New Roman" pitchFamily="18" charset="0"/>
              </a:rPr>
              <a:t>datatype</a:t>
            </a:r>
            <a:r>
              <a:rPr lang="en-US" sz="2400" dirty="0">
                <a:solidFill>
                  <a:schemeClr val="tx1">
                    <a:lumMod val="75000"/>
                    <a:lumOff val="25000"/>
                  </a:schemeClr>
                </a:solidFill>
                <a:latin typeface="inter-bold"/>
                <a:cs typeface="Times New Roman" pitchFamily="18" charset="0"/>
              </a:rPr>
              <a:t> of elements in the array.</a:t>
            </a:r>
          </a:p>
          <a:p>
            <a:pPr marL="0" indent="0">
              <a:buNone/>
            </a:pPr>
            <a:r>
              <a:rPr lang="en-US" sz="2400" dirty="0">
                <a:solidFill>
                  <a:schemeClr val="tx1">
                    <a:lumMod val="75000"/>
                    <a:lumOff val="25000"/>
                  </a:schemeClr>
                </a:solidFill>
                <a:latin typeface="inter-bold"/>
                <a:cs typeface="Times New Roman" pitchFamily="18" charset="0"/>
              </a:rPr>
              <a:t>Syntax:- </a:t>
            </a:r>
            <a:r>
              <a:rPr lang="en-US" sz="2400" dirty="0" err="1">
                <a:solidFill>
                  <a:schemeClr val="tx1">
                    <a:lumMod val="75000"/>
                    <a:lumOff val="25000"/>
                  </a:schemeClr>
                </a:solidFill>
                <a:latin typeface="inter-bold"/>
                <a:cs typeface="Times New Roman" pitchFamily="18" charset="0"/>
              </a:rPr>
              <a:t>array_name.dtype</a:t>
            </a:r>
            <a:endParaRPr lang="en-US" sz="2400" dirty="0">
              <a:solidFill>
                <a:schemeClr val="tx1">
                  <a:lumMod val="75000"/>
                  <a:lumOff val="25000"/>
                </a:schemeClr>
              </a:solidFill>
              <a:latin typeface="inter-bold"/>
              <a:cs typeface="Times New Roman" pitchFamily="18" charset="0"/>
            </a:endParaRPr>
          </a:p>
          <a:p>
            <a:pPr marL="0" indent="0">
              <a:buNone/>
            </a:pPr>
            <a:endParaRPr lang="en-US" sz="2400" dirty="0">
              <a:solidFill>
                <a:schemeClr val="tx1">
                  <a:lumMod val="75000"/>
                  <a:lumOff val="25000"/>
                </a:schemeClr>
              </a:solidFill>
              <a:latin typeface="inter-bold"/>
              <a:cs typeface="Times New Roman" pitchFamily="18" charset="0"/>
            </a:endParaRPr>
          </a:p>
          <a:p>
            <a:pPr marL="0" indent="0">
              <a:buNone/>
            </a:pPr>
            <a:r>
              <a:rPr lang="en-US" sz="2400" dirty="0" err="1">
                <a:solidFill>
                  <a:schemeClr val="tx1">
                    <a:lumMod val="75000"/>
                    <a:lumOff val="25000"/>
                  </a:schemeClr>
                </a:solidFill>
                <a:latin typeface="inter-bold"/>
                <a:cs typeface="Times New Roman" pitchFamily="18" charset="0"/>
              </a:rPr>
              <a:t>nbytes</a:t>
            </a:r>
            <a:r>
              <a:rPr lang="en-US" sz="2400" dirty="0">
                <a:solidFill>
                  <a:schemeClr val="tx1">
                    <a:lumMod val="75000"/>
                    <a:lumOff val="25000"/>
                  </a:schemeClr>
                </a:solidFill>
                <a:latin typeface="inter-bold"/>
                <a:cs typeface="Times New Roman" pitchFamily="18" charset="0"/>
              </a:rPr>
              <a:t> – </a:t>
            </a:r>
            <a:r>
              <a:rPr lang="en-US" sz="2400" dirty="0">
                <a:solidFill>
                  <a:schemeClr val="tx1">
                    <a:lumMod val="75000"/>
                    <a:lumOff val="25000"/>
                  </a:schemeClr>
                </a:solidFill>
                <a:latin typeface="inter-bold"/>
                <a:cs typeface="Times New Roman" pitchFamily="18" charset="0"/>
              </a:rPr>
              <a:t>This attribute represents the </a:t>
            </a:r>
            <a:r>
              <a:rPr lang="en-US" sz="2400" dirty="0">
                <a:solidFill>
                  <a:schemeClr val="tx1">
                    <a:lumMod val="75000"/>
                    <a:lumOff val="25000"/>
                  </a:schemeClr>
                </a:solidFill>
                <a:latin typeface="inter-bold"/>
                <a:cs typeface="Times New Roman" pitchFamily="18" charset="0"/>
              </a:rPr>
              <a:t>total number of bytes occupied by an array.</a:t>
            </a:r>
          </a:p>
          <a:p>
            <a:pPr marL="0" indent="0">
              <a:buNone/>
            </a:pPr>
            <a:r>
              <a:rPr lang="en-US" sz="2400" dirty="0">
                <a:solidFill>
                  <a:schemeClr val="tx1">
                    <a:lumMod val="75000"/>
                    <a:lumOff val="25000"/>
                  </a:schemeClr>
                </a:solidFill>
                <a:latin typeface="inter-bold"/>
                <a:cs typeface="Times New Roman" pitchFamily="18" charset="0"/>
              </a:rPr>
              <a:t>Total number of bytes = size of array * item size of each element in the array</a:t>
            </a:r>
            <a:endParaRPr lang="en-US" sz="2400" dirty="0">
              <a:solidFill>
                <a:schemeClr val="tx1">
                  <a:lumMod val="75000"/>
                  <a:lumOff val="25000"/>
                </a:schemeClr>
              </a:solidFill>
              <a:latin typeface="inter-bold"/>
              <a:cs typeface="Times New Roman" pitchFamily="18" charset="0"/>
            </a:endParaRPr>
          </a:p>
          <a:p>
            <a:pPr marL="0" indent="0">
              <a:buNone/>
            </a:pPr>
            <a:r>
              <a:rPr lang="en-US" sz="2400" dirty="0">
                <a:solidFill>
                  <a:schemeClr val="tx1">
                    <a:lumMod val="75000"/>
                    <a:lumOff val="25000"/>
                  </a:schemeClr>
                </a:solidFill>
                <a:latin typeface="inter-bold"/>
                <a:cs typeface="Times New Roman" pitchFamily="18" charset="0"/>
              </a:rPr>
              <a:t>Syntax:- </a:t>
            </a:r>
            <a:r>
              <a:rPr lang="en-US" sz="2400" dirty="0" err="1">
                <a:solidFill>
                  <a:schemeClr val="tx1">
                    <a:lumMod val="75000"/>
                    <a:lumOff val="25000"/>
                  </a:schemeClr>
                </a:solidFill>
                <a:latin typeface="inter-bold"/>
                <a:cs typeface="Times New Roman" pitchFamily="18" charset="0"/>
              </a:rPr>
              <a:t>array_name.nbytes</a:t>
            </a:r>
            <a:endParaRPr lang="en-US" sz="2400" dirty="0">
              <a:solidFill>
                <a:schemeClr val="tx1">
                  <a:lumMod val="75000"/>
                  <a:lumOff val="25000"/>
                </a:schemeClr>
              </a:solidFill>
              <a:latin typeface="inter-bold"/>
              <a:cs typeface="Times New Roman" pitchFamily="18" charset="0"/>
            </a:endParaRPr>
          </a:p>
        </p:txBody>
      </p:sp>
    </p:spTree>
    <p:extLst>
      <p:ext uri="{BB962C8B-B14F-4D97-AF65-F5344CB8AC3E}">
        <p14:creationId xmlns:p14="http://schemas.microsoft.com/office/powerpoint/2010/main" val="467710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pPr algn="ctr"/>
            <a:r>
              <a:rPr lang="en-IN" sz="5400" dirty="0">
                <a:solidFill>
                  <a:schemeClr val="tx1">
                    <a:lumMod val="75000"/>
                    <a:lumOff val="25000"/>
                  </a:schemeClr>
                </a:solidFill>
                <a:latin typeface="interbold"/>
                <a:cs typeface="Times New Roman" pitchFamily="18" charset="0"/>
              </a:rPr>
              <a:t>Accessing using for loop</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295400"/>
            <a:ext cx="9042400" cy="5181600"/>
          </a:xfrm>
        </p:spPr>
        <p:txBody>
          <a:bodyPr>
            <a:noAutofit/>
          </a:bodyPr>
          <a:lstStyle/>
          <a:p>
            <a:pPr marL="0" indent="0">
              <a:buNone/>
            </a:pPr>
            <a:r>
              <a:rPr lang="en-US" sz="2400" i="1" dirty="0">
                <a:solidFill>
                  <a:schemeClr val="tx1">
                    <a:lumMod val="75000"/>
                    <a:lumOff val="25000"/>
                  </a:schemeClr>
                </a:solidFill>
                <a:latin typeface="inter-bold"/>
                <a:cs typeface="Times New Roman" pitchFamily="18" charset="0"/>
              </a:rPr>
              <a:t>from </a:t>
            </a:r>
            <a:r>
              <a:rPr lang="en-US" sz="2400" i="1" dirty="0" err="1">
                <a:solidFill>
                  <a:schemeClr val="tx1">
                    <a:lumMod val="75000"/>
                    <a:lumOff val="25000"/>
                  </a:schemeClr>
                </a:solidFill>
                <a:latin typeface="inter-bold"/>
                <a:cs typeface="Times New Roman" pitchFamily="18" charset="0"/>
              </a:rPr>
              <a:t>numpy</a:t>
            </a:r>
            <a:r>
              <a:rPr lang="en-US" sz="2400" i="1" dirty="0">
                <a:solidFill>
                  <a:schemeClr val="tx1">
                    <a:lumMod val="75000"/>
                    <a:lumOff val="25000"/>
                  </a:schemeClr>
                </a:solidFill>
                <a:latin typeface="inter-bold"/>
                <a:cs typeface="Times New Roman" pitchFamily="18" charset="0"/>
              </a:rPr>
              <a:t> </a:t>
            </a:r>
            <a:r>
              <a:rPr lang="en-US" sz="2400" i="1" dirty="0">
                <a:solidFill>
                  <a:schemeClr val="tx1">
                    <a:lumMod val="75000"/>
                    <a:lumOff val="25000"/>
                  </a:schemeClr>
                </a:solidFill>
                <a:latin typeface="inter-bold"/>
                <a:cs typeface="Times New Roman" pitchFamily="18" charset="0"/>
              </a:rPr>
              <a:t>import *</a:t>
            </a:r>
          </a:p>
          <a:p>
            <a:pPr marL="0" indent="0">
              <a:buNone/>
            </a:pPr>
            <a:r>
              <a:rPr lang="en-US" sz="2400" dirty="0">
                <a:solidFill>
                  <a:schemeClr val="tx1">
                    <a:lumMod val="75000"/>
                    <a:lumOff val="25000"/>
                  </a:schemeClr>
                </a:solidFill>
                <a:latin typeface="inter-bold"/>
                <a:cs typeface="Times New Roman" pitchFamily="18" charset="0"/>
              </a:rPr>
              <a:t>a = </a:t>
            </a:r>
            <a:r>
              <a:rPr lang="en-US" sz="2400" dirty="0">
                <a:solidFill>
                  <a:schemeClr val="tx1">
                    <a:lumMod val="75000"/>
                    <a:lumOff val="25000"/>
                  </a:schemeClr>
                </a:solidFill>
                <a:latin typeface="inter-bold"/>
                <a:cs typeface="Times New Roman" pitchFamily="18" charset="0"/>
              </a:rPr>
              <a:t>zeros(5</a:t>
            </a:r>
            <a:r>
              <a:rPr lang="en-US" sz="2400" dirty="0">
                <a:solidFill>
                  <a:schemeClr val="tx1">
                    <a:lumMod val="75000"/>
                    <a:lumOff val="25000"/>
                  </a:schemeClr>
                </a:solidFill>
                <a:latin typeface="inter-bold"/>
                <a:cs typeface="Times New Roman" pitchFamily="18" charset="0"/>
              </a:rPr>
              <a:t>)</a:t>
            </a:r>
          </a:p>
          <a:p>
            <a:pPr marL="0" indent="0">
              <a:buNone/>
            </a:pPr>
            <a:endParaRPr lang="en-IN" sz="2400" dirty="0">
              <a:solidFill>
                <a:schemeClr val="tx1">
                  <a:lumMod val="75000"/>
                  <a:lumOff val="25000"/>
                </a:schemeClr>
              </a:solidFill>
              <a:latin typeface="inter-bold"/>
              <a:cs typeface="Times New Roman" pitchFamily="18" charset="0"/>
            </a:endParaRPr>
          </a:p>
          <a:p>
            <a:pPr marL="0" indent="0">
              <a:buNone/>
            </a:pPr>
            <a:r>
              <a:rPr lang="en-IN" sz="2400" u="sng" dirty="0">
                <a:solidFill>
                  <a:schemeClr val="tx1">
                    <a:lumMod val="75000"/>
                    <a:lumOff val="25000"/>
                  </a:schemeClr>
                </a:solidFill>
                <a:latin typeface="inter-bold"/>
                <a:cs typeface="Times New Roman" pitchFamily="18" charset="0"/>
              </a:rPr>
              <a:t>Without index</a:t>
            </a:r>
            <a:endParaRPr lang="en-IN" sz="2400" dirty="0">
              <a:solidFill>
                <a:schemeClr val="tx1">
                  <a:lumMod val="75000"/>
                  <a:lumOff val="25000"/>
                </a:schemeClr>
              </a:solidFill>
              <a:latin typeface="inter-bold"/>
              <a:cs typeface="Times New Roman" pitchFamily="18" charset="0"/>
            </a:endParaRPr>
          </a:p>
          <a:p>
            <a:pPr marL="0" indent="0">
              <a:buNone/>
            </a:pPr>
            <a:r>
              <a:rPr lang="en-US" sz="2400" dirty="0">
                <a:solidFill>
                  <a:schemeClr val="tx1">
                    <a:lumMod val="75000"/>
                    <a:lumOff val="25000"/>
                  </a:schemeClr>
                </a:solidFill>
                <a:latin typeface="inter-bold"/>
                <a:cs typeface="Times New Roman" pitchFamily="18" charset="0"/>
              </a:rPr>
              <a:t>for el in a:</a:t>
            </a:r>
          </a:p>
          <a:p>
            <a:pPr marL="0" indent="0">
              <a:buNone/>
            </a:pP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print(el)</a:t>
            </a:r>
          </a:p>
          <a:p>
            <a:pPr marL="0" indent="0">
              <a:buNone/>
            </a:pPr>
            <a:endParaRPr lang="en-US" sz="2400" dirty="0">
              <a:solidFill>
                <a:schemeClr val="tx1">
                  <a:lumMod val="75000"/>
                  <a:lumOff val="25000"/>
                </a:schemeClr>
              </a:solidFill>
              <a:latin typeface="inter-bold"/>
              <a:cs typeface="Times New Roman" pitchFamily="18" charset="0"/>
            </a:endParaRPr>
          </a:p>
          <a:p>
            <a:pPr marL="0" indent="0">
              <a:buNone/>
            </a:pPr>
            <a:r>
              <a:rPr lang="en-IN" sz="2400" u="sng" dirty="0">
                <a:solidFill>
                  <a:schemeClr val="tx1">
                    <a:lumMod val="75000"/>
                    <a:lumOff val="25000"/>
                  </a:schemeClr>
                </a:solidFill>
                <a:latin typeface="inter-bold"/>
                <a:cs typeface="Times New Roman" pitchFamily="18" charset="0"/>
              </a:rPr>
              <a:t>With index</a:t>
            </a:r>
            <a:endParaRPr lang="en-IN" sz="2400" u="sng" dirty="0">
              <a:solidFill>
                <a:schemeClr val="tx1">
                  <a:lumMod val="75000"/>
                  <a:lumOff val="25000"/>
                </a:schemeClr>
              </a:solidFill>
              <a:latin typeface="inter-bold"/>
              <a:cs typeface="Times New Roman" pitchFamily="18" charset="0"/>
            </a:endParaRPr>
          </a:p>
          <a:p>
            <a:pPr marL="0" indent="0">
              <a:buNone/>
            </a:pPr>
            <a:r>
              <a:rPr lang="en-US" sz="2400" dirty="0">
                <a:solidFill>
                  <a:schemeClr val="tx1">
                    <a:lumMod val="75000"/>
                    <a:lumOff val="25000"/>
                  </a:schemeClr>
                </a:solidFill>
                <a:latin typeface="inter-bold"/>
                <a:cs typeface="Times New Roman" pitchFamily="18" charset="0"/>
              </a:rPr>
              <a:t>n = </a:t>
            </a:r>
            <a:r>
              <a:rPr lang="en-US" sz="2400" dirty="0" err="1">
                <a:solidFill>
                  <a:schemeClr val="tx1">
                    <a:lumMod val="75000"/>
                    <a:lumOff val="25000"/>
                  </a:schemeClr>
                </a:solidFill>
                <a:latin typeface="inter-bold"/>
                <a:cs typeface="Times New Roman" pitchFamily="18" charset="0"/>
              </a:rPr>
              <a:t>len</a:t>
            </a:r>
            <a:r>
              <a:rPr lang="en-US" sz="2400" dirty="0">
                <a:solidFill>
                  <a:schemeClr val="tx1">
                    <a:lumMod val="75000"/>
                    <a:lumOff val="25000"/>
                  </a:schemeClr>
                </a:solidFill>
                <a:latin typeface="inter-bold"/>
                <a:cs typeface="Times New Roman" pitchFamily="18" charset="0"/>
              </a:rPr>
              <a:t>(a)</a:t>
            </a:r>
          </a:p>
          <a:p>
            <a:pPr marL="0" indent="0">
              <a:buNone/>
            </a:pPr>
            <a:r>
              <a:rPr lang="en-US" sz="2400" dirty="0">
                <a:solidFill>
                  <a:schemeClr val="tx1">
                    <a:lumMod val="75000"/>
                    <a:lumOff val="25000"/>
                  </a:schemeClr>
                </a:solidFill>
                <a:latin typeface="inter-bold"/>
                <a:cs typeface="Times New Roman" pitchFamily="18" charset="0"/>
              </a:rPr>
              <a:t>for i in range(n):</a:t>
            </a:r>
          </a:p>
          <a:p>
            <a:pPr marL="0" indent="0">
              <a:buNone/>
            </a:pP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print(a[i])</a:t>
            </a:r>
            <a:endParaRPr lang="en-IN" sz="2400" dirty="0">
              <a:solidFill>
                <a:schemeClr val="tx1">
                  <a:lumMod val="75000"/>
                  <a:lumOff val="25000"/>
                </a:schemeClr>
              </a:solidFill>
              <a:latin typeface="inter-bold"/>
              <a:cs typeface="Times New Roman" pitchFamily="18" charset="0"/>
            </a:endParaRPr>
          </a:p>
        </p:txBody>
      </p:sp>
    </p:spTree>
    <p:extLst>
      <p:ext uri="{BB962C8B-B14F-4D97-AF65-F5344CB8AC3E}">
        <p14:creationId xmlns:p14="http://schemas.microsoft.com/office/powerpoint/2010/main" val="20391047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333" dirty="0">
                <a:solidFill>
                  <a:schemeClr val="tx1">
                    <a:lumMod val="75000"/>
                    <a:lumOff val="25000"/>
                  </a:schemeClr>
                </a:solidFill>
                <a:latin typeface="interbold"/>
                <a:cs typeface="Times New Roman" pitchFamily="18" charset="0"/>
              </a:rPr>
              <a:t>Slicing on 2D Array</a:t>
            </a:r>
            <a:endParaRPr lang="en-IN" sz="5333"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295400"/>
            <a:ext cx="10972800" cy="4525963"/>
          </a:xfrm>
        </p:spPr>
        <p:txBody>
          <a:bodyPr>
            <a:normAutofit/>
          </a:bodyPr>
          <a:lstStyle/>
          <a:p>
            <a:pPr marL="0" indent="0">
              <a:buNone/>
            </a:pPr>
            <a:r>
              <a:rPr lang="en-US" sz="2400" dirty="0">
                <a:solidFill>
                  <a:schemeClr val="tx1">
                    <a:lumMod val="75000"/>
                    <a:lumOff val="25000"/>
                  </a:schemeClr>
                </a:solidFill>
                <a:latin typeface="inter-bold"/>
                <a:cs typeface="Times New Roman" pitchFamily="18" charset="0"/>
              </a:rPr>
              <a:t>Slicing on arrays can be used to retrieve a piece of the array that contains a group of elements. Slicing is useful to retrieve a range of elements. </a:t>
            </a:r>
          </a:p>
          <a:p>
            <a:pPr marL="0" indent="0">
              <a:buNone/>
            </a:pPr>
            <a:r>
              <a:rPr lang="en-US" sz="2400" dirty="0">
                <a:solidFill>
                  <a:schemeClr val="tx1">
                    <a:lumMod val="75000"/>
                    <a:lumOff val="25000"/>
                  </a:schemeClr>
                </a:solidFill>
                <a:latin typeface="inter-bold"/>
                <a:cs typeface="Times New Roman" pitchFamily="18" charset="0"/>
              </a:rPr>
              <a:t>Syntax:- </a:t>
            </a:r>
          </a:p>
          <a:p>
            <a:pPr marL="0" indent="0">
              <a:buNone/>
            </a:pPr>
            <a:r>
              <a:rPr lang="en-US" sz="2400" dirty="0" err="1">
                <a:solidFill>
                  <a:schemeClr val="tx1">
                    <a:lumMod val="75000"/>
                    <a:lumOff val="25000"/>
                  </a:schemeClr>
                </a:solidFill>
                <a:latin typeface="inter-bold"/>
                <a:cs typeface="Times New Roman" pitchFamily="18" charset="0"/>
              </a:rPr>
              <a:t>new_array_name</a:t>
            </a:r>
            <a:r>
              <a:rPr lang="en-US" sz="2400" dirty="0">
                <a:solidFill>
                  <a:schemeClr val="tx1">
                    <a:lumMod val="75000"/>
                    <a:lumOff val="25000"/>
                  </a:schemeClr>
                </a:solidFill>
                <a:latin typeface="inter-bold"/>
                <a:cs typeface="Times New Roman" pitchFamily="18" charset="0"/>
              </a:rPr>
              <a:t> = </a:t>
            </a:r>
            <a:r>
              <a:rPr lang="en-US" sz="2400" dirty="0" err="1">
                <a:solidFill>
                  <a:schemeClr val="tx1">
                    <a:lumMod val="75000"/>
                    <a:lumOff val="25000"/>
                  </a:schemeClr>
                </a:solidFill>
                <a:latin typeface="inter-bold"/>
                <a:cs typeface="Times New Roman" pitchFamily="18" charset="0"/>
              </a:rPr>
              <a:t>array_name</a:t>
            </a:r>
            <a:r>
              <a:rPr lang="en-US" sz="2400" dirty="0">
                <a:solidFill>
                  <a:schemeClr val="tx1">
                    <a:lumMod val="75000"/>
                    <a:lumOff val="25000"/>
                  </a:schemeClr>
                </a:solidFill>
                <a:latin typeface="inter-bold"/>
                <a:cs typeface="Times New Roman" pitchFamily="18" charset="0"/>
              </a:rPr>
              <a:t>[</a:t>
            </a:r>
            <a:r>
              <a:rPr lang="en-US" sz="2400" dirty="0" err="1">
                <a:solidFill>
                  <a:schemeClr val="tx1">
                    <a:lumMod val="75000"/>
                    <a:lumOff val="25000"/>
                  </a:schemeClr>
                </a:solidFill>
                <a:latin typeface="inter-bold"/>
                <a:cs typeface="Times New Roman" pitchFamily="18" charset="0"/>
              </a:rPr>
              <a:t>start:stop:stepsize</a:t>
            </a:r>
            <a:r>
              <a:rPr lang="en-US" sz="2400" dirty="0">
                <a:solidFill>
                  <a:schemeClr val="tx1">
                    <a:lumMod val="75000"/>
                    <a:lumOff val="25000"/>
                  </a:schemeClr>
                </a:solidFill>
                <a:latin typeface="inter-bold"/>
                <a:cs typeface="Times New Roman" pitchFamily="18" charset="0"/>
              </a:rPr>
              <a:t>, </a:t>
            </a:r>
            <a:r>
              <a:rPr lang="en-US" sz="2400" dirty="0" err="1">
                <a:solidFill>
                  <a:schemeClr val="tx1">
                    <a:lumMod val="75000"/>
                    <a:lumOff val="25000"/>
                  </a:schemeClr>
                </a:solidFill>
                <a:latin typeface="inter-bold"/>
                <a:cs typeface="Times New Roman" pitchFamily="18" charset="0"/>
              </a:rPr>
              <a:t>start:stop:stepsize</a:t>
            </a:r>
            <a:r>
              <a:rPr lang="en-US" sz="2400" dirty="0">
                <a:solidFill>
                  <a:schemeClr val="tx1">
                    <a:lumMod val="75000"/>
                    <a:lumOff val="25000"/>
                  </a:schemeClr>
                </a:solidFill>
                <a:latin typeface="inter-bold"/>
                <a:cs typeface="Times New Roman" pitchFamily="18" charset="0"/>
              </a:rPr>
              <a:t>]</a:t>
            </a:r>
            <a:endParaRPr lang="en-US" sz="2400" dirty="0">
              <a:solidFill>
                <a:schemeClr val="tx1">
                  <a:lumMod val="75000"/>
                  <a:lumOff val="25000"/>
                </a:schemeClr>
              </a:solidFill>
              <a:latin typeface="inter-bold"/>
              <a:cs typeface="Times New Roman" pitchFamily="18" charset="0"/>
            </a:endParaRPr>
          </a:p>
          <a:p>
            <a:pPr marL="0" indent="0">
              <a:buNone/>
            </a:pPr>
            <a:r>
              <a:rPr lang="en-US" sz="2400" dirty="0">
                <a:solidFill>
                  <a:schemeClr val="tx1">
                    <a:lumMod val="75000"/>
                    <a:lumOff val="25000"/>
                  </a:schemeClr>
                </a:solidFill>
                <a:latin typeface="inter-bold"/>
                <a:cs typeface="Times New Roman" pitchFamily="18" charset="0"/>
              </a:rPr>
              <a:t>The default start value is 0</a:t>
            </a:r>
          </a:p>
          <a:p>
            <a:pPr marL="0" indent="0">
              <a:buNone/>
            </a:pPr>
            <a:r>
              <a:rPr lang="en-US" sz="2400" dirty="0">
                <a:solidFill>
                  <a:schemeClr val="tx1">
                    <a:lumMod val="75000"/>
                    <a:lumOff val="25000"/>
                  </a:schemeClr>
                </a:solidFill>
                <a:latin typeface="inter-bold"/>
                <a:cs typeface="Times New Roman" pitchFamily="18" charset="0"/>
              </a:rPr>
              <a:t>The default </a:t>
            </a:r>
            <a:r>
              <a:rPr lang="en-US" sz="2400" dirty="0" err="1">
                <a:solidFill>
                  <a:schemeClr val="tx1">
                    <a:lumMod val="75000"/>
                    <a:lumOff val="25000"/>
                  </a:schemeClr>
                </a:solidFill>
                <a:latin typeface="inter-bold"/>
                <a:cs typeface="Times New Roman" pitchFamily="18" charset="0"/>
              </a:rPr>
              <a:t>stepsize</a:t>
            </a:r>
            <a:r>
              <a:rPr lang="en-US" sz="2400" dirty="0">
                <a:solidFill>
                  <a:schemeClr val="tx1">
                    <a:lumMod val="75000"/>
                    <a:lumOff val="25000"/>
                  </a:schemeClr>
                </a:solidFill>
                <a:latin typeface="inter-bold"/>
                <a:cs typeface="Times New Roman" pitchFamily="18" charset="0"/>
              </a:rPr>
              <a:t> is 1</a:t>
            </a:r>
          </a:p>
        </p:txBody>
      </p:sp>
      <p:sp>
        <p:nvSpPr>
          <p:cNvPr id="4" name="TextBox 3"/>
          <p:cNvSpPr txBox="1"/>
          <p:nvPr/>
        </p:nvSpPr>
        <p:spPr>
          <a:xfrm>
            <a:off x="5552002" y="3647757"/>
            <a:ext cx="681597"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a:solidFill>
                  <a:schemeClr val="tx1">
                    <a:lumMod val="75000"/>
                    <a:lumOff val="25000"/>
                  </a:schemeClr>
                </a:solidFill>
                <a:latin typeface="inter-bold"/>
              </a:rPr>
              <a:t>row</a:t>
            </a:r>
            <a:endParaRPr lang="en-IN" sz="2400" dirty="0">
              <a:solidFill>
                <a:schemeClr val="tx1">
                  <a:lumMod val="75000"/>
                  <a:lumOff val="25000"/>
                </a:schemeClr>
              </a:solidFill>
              <a:latin typeface="inter-bold"/>
            </a:endParaRPr>
          </a:p>
        </p:txBody>
      </p:sp>
      <p:sp>
        <p:nvSpPr>
          <p:cNvPr id="5" name="TextBox 4"/>
          <p:cNvSpPr txBox="1"/>
          <p:nvPr/>
        </p:nvSpPr>
        <p:spPr>
          <a:xfrm>
            <a:off x="8331201" y="3690780"/>
            <a:ext cx="1247457" cy="461665"/>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2400" dirty="0">
                <a:solidFill>
                  <a:schemeClr val="tx1">
                    <a:lumMod val="75000"/>
                    <a:lumOff val="25000"/>
                  </a:schemeClr>
                </a:solidFill>
                <a:latin typeface="inter-bold"/>
              </a:rPr>
              <a:t>Column</a:t>
            </a:r>
            <a:endParaRPr lang="en-IN" sz="2400" dirty="0">
              <a:solidFill>
                <a:schemeClr val="tx1">
                  <a:lumMod val="75000"/>
                  <a:lumOff val="25000"/>
                </a:schemeClr>
              </a:solidFill>
              <a:latin typeface="inter-bold"/>
            </a:endParaRPr>
          </a:p>
        </p:txBody>
      </p:sp>
      <p:cxnSp>
        <p:nvCxnSpPr>
          <p:cNvPr id="7" name="Straight Arrow Connector 6"/>
          <p:cNvCxnSpPr>
            <a:stCxn id="4" idx="0"/>
          </p:cNvCxnSpPr>
          <p:nvPr/>
        </p:nvCxnSpPr>
        <p:spPr>
          <a:xfrm flipH="1" flipV="1">
            <a:off x="5892801" y="3124200"/>
            <a:ext cx="161559" cy="5235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flipV="1">
            <a:off x="8737601" y="3225800"/>
            <a:ext cx="200817" cy="421957"/>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0795098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400" dirty="0" err="1">
                <a:solidFill>
                  <a:schemeClr val="tx1">
                    <a:lumMod val="75000"/>
                    <a:lumOff val="25000"/>
                  </a:schemeClr>
                </a:solidFill>
                <a:latin typeface="interbold"/>
                <a:cs typeface="Times New Roman" pitchFamily="18" charset="0"/>
              </a:rPr>
              <a:t>Numpy</a:t>
            </a:r>
            <a:r>
              <a:rPr lang="en-US" sz="5400" dirty="0">
                <a:solidFill>
                  <a:schemeClr val="tx1">
                    <a:lumMod val="75000"/>
                    <a:lumOff val="25000"/>
                  </a:schemeClr>
                </a:solidFill>
                <a:latin typeface="interbold"/>
                <a:cs typeface="Times New Roman" pitchFamily="18" charset="0"/>
              </a:rPr>
              <a:t> Built in Math Functions </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193800"/>
            <a:ext cx="10972800" cy="4525963"/>
          </a:xfrm>
        </p:spPr>
        <p:txBody>
          <a:bodyPr>
            <a:normAutofit/>
          </a:bodyPr>
          <a:lstStyle/>
          <a:p>
            <a:r>
              <a:rPr lang="en-US" sz="2400" dirty="0">
                <a:solidFill>
                  <a:schemeClr val="tx1">
                    <a:lumMod val="75000"/>
                    <a:lumOff val="25000"/>
                  </a:schemeClr>
                </a:solidFill>
                <a:latin typeface="inter-bold"/>
                <a:cs typeface="Times New Roman" pitchFamily="18" charset="0"/>
              </a:rPr>
              <a:t>sum(</a:t>
            </a:r>
            <a:r>
              <a:rPr lang="en-US" sz="2400" dirty="0" err="1">
                <a:solidFill>
                  <a:schemeClr val="tx1">
                    <a:lumMod val="75000"/>
                    <a:lumOff val="25000"/>
                  </a:schemeClr>
                </a:solidFill>
                <a:latin typeface="inter-bold"/>
                <a:cs typeface="Times New Roman" pitchFamily="18" charset="0"/>
              </a:rPr>
              <a:t>arr</a:t>
            </a:r>
            <a:r>
              <a:rPr lang="en-US" sz="2400" dirty="0">
                <a:solidFill>
                  <a:schemeClr val="tx1">
                    <a:lumMod val="75000"/>
                    <a:lumOff val="25000"/>
                  </a:schemeClr>
                </a:solidFill>
                <a:latin typeface="inter-bold"/>
                <a:cs typeface="Times New Roman" pitchFamily="18" charset="0"/>
              </a:rPr>
              <a:t>) – Returns sum of all the elements in the array arr.</a:t>
            </a:r>
          </a:p>
          <a:p>
            <a:r>
              <a:rPr lang="en-US" sz="2400" dirty="0">
                <a:solidFill>
                  <a:schemeClr val="tx1">
                    <a:lumMod val="75000"/>
                    <a:lumOff val="25000"/>
                  </a:schemeClr>
                </a:solidFill>
                <a:latin typeface="inter-bold"/>
                <a:cs typeface="Times New Roman" pitchFamily="18" charset="0"/>
              </a:rPr>
              <a:t>prod(</a:t>
            </a:r>
            <a:r>
              <a:rPr lang="en-US" sz="2400" dirty="0" err="1">
                <a:solidFill>
                  <a:schemeClr val="tx1">
                    <a:lumMod val="75000"/>
                    <a:lumOff val="25000"/>
                  </a:schemeClr>
                </a:solidFill>
                <a:latin typeface="inter-bold"/>
                <a:cs typeface="Times New Roman" pitchFamily="18" charset="0"/>
              </a:rPr>
              <a:t>arr</a:t>
            </a:r>
            <a:r>
              <a:rPr lang="en-US" sz="2400" dirty="0">
                <a:solidFill>
                  <a:schemeClr val="tx1">
                    <a:lumMod val="75000"/>
                    <a:lumOff val="25000"/>
                  </a:schemeClr>
                </a:solidFill>
                <a:latin typeface="inter-bold"/>
                <a:cs typeface="Times New Roman" pitchFamily="18" charset="0"/>
              </a:rPr>
              <a:t>) – Returns product of all the elements in the array arr.</a:t>
            </a:r>
          </a:p>
          <a:p>
            <a:r>
              <a:rPr lang="en-US" sz="2400" dirty="0" err="1">
                <a:solidFill>
                  <a:schemeClr val="tx1">
                    <a:lumMod val="75000"/>
                    <a:lumOff val="25000"/>
                  </a:schemeClr>
                </a:solidFill>
                <a:latin typeface="inter-bold"/>
                <a:cs typeface="Times New Roman" pitchFamily="18" charset="0"/>
              </a:rPr>
              <a:t>sqrt</a:t>
            </a:r>
            <a:r>
              <a:rPr lang="en-US" sz="2400" dirty="0">
                <a:solidFill>
                  <a:schemeClr val="tx1">
                    <a:lumMod val="75000"/>
                    <a:lumOff val="25000"/>
                  </a:schemeClr>
                </a:solidFill>
                <a:latin typeface="inter-bold"/>
                <a:cs typeface="Times New Roman" pitchFamily="18" charset="0"/>
              </a:rPr>
              <a:t>(</a:t>
            </a:r>
            <a:r>
              <a:rPr lang="en-US" sz="2400" dirty="0" err="1">
                <a:solidFill>
                  <a:schemeClr val="tx1">
                    <a:lumMod val="75000"/>
                    <a:lumOff val="25000"/>
                  </a:schemeClr>
                </a:solidFill>
                <a:latin typeface="inter-bold"/>
                <a:cs typeface="Times New Roman" pitchFamily="18" charset="0"/>
              </a:rPr>
              <a:t>arr</a:t>
            </a:r>
            <a:r>
              <a:rPr lang="en-US" sz="2400" dirty="0">
                <a:solidFill>
                  <a:schemeClr val="tx1">
                    <a:lumMod val="75000"/>
                    <a:lumOff val="25000"/>
                  </a:schemeClr>
                </a:solidFill>
                <a:latin typeface="inter-bold"/>
                <a:cs typeface="Times New Roman" pitchFamily="18" charset="0"/>
              </a:rPr>
              <a:t>) – Returns square root value of each element in the array arr.</a:t>
            </a:r>
            <a:r>
              <a:rPr lang="en-IN" sz="2400" dirty="0">
                <a:solidFill>
                  <a:schemeClr val="tx1">
                    <a:lumMod val="75000"/>
                    <a:lumOff val="25000"/>
                  </a:schemeClr>
                </a:solidFill>
                <a:latin typeface="inter-bold"/>
                <a:cs typeface="Times New Roman" pitchFamily="18" charset="0"/>
                <a:hlinkClick r:id="rId2"/>
              </a:rPr>
              <a:t> </a:t>
            </a:r>
            <a:endParaRPr lang="en-IN" sz="2400" dirty="0">
              <a:solidFill>
                <a:schemeClr val="tx1">
                  <a:lumMod val="75000"/>
                  <a:lumOff val="25000"/>
                </a:schemeClr>
              </a:solidFill>
              <a:latin typeface="inter-bold"/>
              <a:cs typeface="Times New Roman" pitchFamily="18" charset="0"/>
              <a:hlinkClick r:id="rId2"/>
            </a:endParaRPr>
          </a:p>
          <a:p>
            <a:endParaRPr lang="en-IN" sz="2667" dirty="0">
              <a:hlinkClick r:id="rId2"/>
            </a:endParaRPr>
          </a:p>
          <a:p>
            <a:pPr marL="0" indent="0">
              <a:buNone/>
            </a:pPr>
            <a:r>
              <a:rPr lang="en-IN" sz="2667" dirty="0">
                <a:hlinkClick r:id="rId2"/>
              </a:rPr>
              <a:t>https</a:t>
            </a:r>
            <a:r>
              <a:rPr lang="en-IN" sz="2667" dirty="0">
                <a:hlinkClick r:id="rId2"/>
              </a:rPr>
              <a:t>://docs.scipy.org/doc/numpy-1.13.0/reference/routines.math.html</a:t>
            </a:r>
            <a:endParaRPr lang="en-US" sz="2667" dirty="0"/>
          </a:p>
        </p:txBody>
      </p:sp>
    </p:spTree>
    <p:extLst>
      <p:ext uri="{BB962C8B-B14F-4D97-AF65-F5344CB8AC3E}">
        <p14:creationId xmlns:p14="http://schemas.microsoft.com/office/powerpoint/2010/main" val="20205691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2F9BA7-8243-4BAE-920F-9F77E4A82EED}"/>
              </a:ext>
            </a:extLst>
          </p:cNvPr>
          <p:cNvSpPr txBox="1"/>
          <p:nvPr/>
        </p:nvSpPr>
        <p:spPr>
          <a:xfrm>
            <a:off x="319596" y="1905506"/>
            <a:ext cx="11691891" cy="461665"/>
          </a:xfrm>
          <a:prstGeom prst="rect">
            <a:avLst/>
          </a:prstGeom>
          <a:noFill/>
        </p:spPr>
        <p:txBody>
          <a:bodyPr wrap="square">
            <a:spAutoFit/>
          </a:bodyPr>
          <a:lstStyle/>
          <a:p>
            <a:pPr marL="342900" indent="-342900">
              <a:buFont typeface="Arial" panose="020B0604020202020204" pitchFamily="34" charset="0"/>
              <a:buChar char="•"/>
            </a:pPr>
            <a:endParaRPr lang="en-US" sz="2400" dirty="0">
              <a:latin typeface="inter-bold"/>
              <a:cs typeface="Times New Roman" pitchFamily="18" charset="0"/>
            </a:endParaRPr>
          </a:p>
        </p:txBody>
      </p:sp>
      <p:sp>
        <p:nvSpPr>
          <p:cNvPr id="3" name="TextBox 2"/>
          <p:cNvSpPr txBox="1"/>
          <p:nvPr/>
        </p:nvSpPr>
        <p:spPr>
          <a:xfrm>
            <a:off x="159391" y="1655805"/>
            <a:ext cx="12239537" cy="4431983"/>
          </a:xfrm>
          <a:prstGeom prst="rect">
            <a:avLst/>
          </a:prstGeom>
          <a:noFill/>
        </p:spPr>
        <p:txBody>
          <a:bodyPr wrap="square" rtlCol="0">
            <a:spAutoFit/>
          </a:bodyPr>
          <a:lstStyle/>
          <a:p>
            <a:r>
              <a:rPr lang="en-US" sz="2400" b="1" dirty="0">
                <a:solidFill>
                  <a:schemeClr val="tx1">
                    <a:lumMod val="75000"/>
                    <a:lumOff val="25000"/>
                  </a:schemeClr>
                </a:solidFill>
                <a:latin typeface="inter-bold"/>
                <a:cs typeface="Times New Roman" pitchFamily="18" charset="0"/>
              </a:rPr>
              <a:t>How to Get Help</a:t>
            </a:r>
            <a:endParaRPr lang="en-US" sz="2400" dirty="0">
              <a:solidFill>
                <a:schemeClr val="tx1">
                  <a:lumMod val="75000"/>
                  <a:lumOff val="25000"/>
                </a:schemeClr>
              </a:solidFill>
              <a:latin typeface="inter-bold"/>
              <a:cs typeface="Times New Roman" pitchFamily="18" charset="0"/>
            </a:endParaRPr>
          </a:p>
          <a:p>
            <a:r>
              <a:rPr lang="en-US" sz="2400" dirty="0">
                <a:solidFill>
                  <a:schemeClr val="tx1">
                    <a:lumMod val="75000"/>
                    <a:lumOff val="25000"/>
                  </a:schemeClr>
                </a:solidFill>
                <a:latin typeface="inter-bold"/>
                <a:cs typeface="Times New Roman" pitchFamily="18" charset="0"/>
              </a:rPr>
              <a:t>pip help – It shows list of pip commands and their functions.</a:t>
            </a:r>
          </a:p>
          <a:p>
            <a:endParaRPr lang="en-US" sz="2400" dirty="0">
              <a:solidFill>
                <a:schemeClr val="tx1">
                  <a:lumMod val="75000"/>
                  <a:lumOff val="25000"/>
                </a:schemeClr>
              </a:solidFill>
              <a:latin typeface="inter-bold"/>
              <a:cs typeface="Times New Roman" pitchFamily="18" charset="0"/>
            </a:endParaRPr>
          </a:p>
          <a:p>
            <a:r>
              <a:rPr lang="en-US" sz="2400" b="1" dirty="0">
                <a:solidFill>
                  <a:schemeClr val="tx1">
                    <a:lumMod val="75000"/>
                    <a:lumOff val="25000"/>
                  </a:schemeClr>
                </a:solidFill>
                <a:latin typeface="inter-bold"/>
                <a:cs typeface="Times New Roman" pitchFamily="18" charset="0"/>
              </a:rPr>
              <a:t>How to install Packages</a:t>
            </a:r>
            <a:endParaRPr lang="en-US" sz="2400" dirty="0">
              <a:solidFill>
                <a:schemeClr val="tx1">
                  <a:lumMod val="75000"/>
                  <a:lumOff val="25000"/>
                </a:schemeClr>
              </a:solidFill>
              <a:latin typeface="inter-bold"/>
              <a:cs typeface="Times New Roman" pitchFamily="18" charset="0"/>
            </a:endParaRPr>
          </a:p>
          <a:p>
            <a:r>
              <a:rPr lang="en-US" sz="2400" dirty="0">
                <a:solidFill>
                  <a:schemeClr val="tx1">
                    <a:lumMod val="75000"/>
                    <a:lumOff val="25000"/>
                  </a:schemeClr>
                </a:solidFill>
                <a:latin typeface="inter-bold"/>
                <a:cs typeface="Times New Roman" pitchFamily="18" charset="0"/>
              </a:rPr>
              <a:t>pip install </a:t>
            </a:r>
            <a:r>
              <a:rPr lang="en-US" sz="2400" dirty="0" err="1">
                <a:solidFill>
                  <a:schemeClr val="tx1">
                    <a:lumMod val="75000"/>
                    <a:lumOff val="25000"/>
                  </a:schemeClr>
                </a:solidFill>
                <a:latin typeface="inter-bold"/>
                <a:cs typeface="Times New Roman" pitchFamily="18" charset="0"/>
              </a:rPr>
              <a:t>camelcase</a:t>
            </a:r>
            <a:endParaRPr lang="en-US" sz="2400" dirty="0">
              <a:solidFill>
                <a:schemeClr val="tx1">
                  <a:lumMod val="75000"/>
                  <a:lumOff val="25000"/>
                </a:schemeClr>
              </a:solidFill>
              <a:latin typeface="inter-bold"/>
              <a:cs typeface="Times New Roman" pitchFamily="18" charset="0"/>
            </a:endParaRPr>
          </a:p>
          <a:p>
            <a:endParaRPr lang="en-US" sz="2400" dirty="0">
              <a:solidFill>
                <a:schemeClr val="tx1">
                  <a:lumMod val="75000"/>
                  <a:lumOff val="25000"/>
                </a:schemeClr>
              </a:solidFill>
              <a:latin typeface="inter-bold"/>
              <a:cs typeface="Times New Roman" pitchFamily="18" charset="0"/>
            </a:endParaRPr>
          </a:p>
          <a:p>
            <a:r>
              <a:rPr lang="en-US" sz="2400" b="1" dirty="0">
                <a:solidFill>
                  <a:schemeClr val="tx1">
                    <a:lumMod val="75000"/>
                    <a:lumOff val="25000"/>
                  </a:schemeClr>
                </a:solidFill>
                <a:latin typeface="inter-bold"/>
                <a:cs typeface="Times New Roman" pitchFamily="18" charset="0"/>
              </a:rPr>
              <a:t>How to Use Packages</a:t>
            </a:r>
            <a:endParaRPr lang="en-US" sz="2400" dirty="0">
              <a:solidFill>
                <a:schemeClr val="tx1">
                  <a:lumMod val="75000"/>
                  <a:lumOff val="25000"/>
                </a:schemeClr>
              </a:solidFill>
              <a:latin typeface="inter-bold"/>
              <a:cs typeface="Times New Roman" pitchFamily="18" charset="0"/>
            </a:endParaRPr>
          </a:p>
          <a:p>
            <a:r>
              <a:rPr lang="en-US" sz="2400" dirty="0">
                <a:solidFill>
                  <a:schemeClr val="tx1">
                    <a:lumMod val="75000"/>
                    <a:lumOff val="25000"/>
                  </a:schemeClr>
                </a:solidFill>
                <a:latin typeface="inter-bold"/>
                <a:cs typeface="Times New Roman" pitchFamily="18" charset="0"/>
              </a:rPr>
              <a:t>import </a:t>
            </a:r>
            <a:r>
              <a:rPr lang="en-US" sz="2400" dirty="0" err="1">
                <a:solidFill>
                  <a:schemeClr val="tx1">
                    <a:lumMod val="75000"/>
                    <a:lumOff val="25000"/>
                  </a:schemeClr>
                </a:solidFill>
                <a:latin typeface="inter-bold"/>
                <a:cs typeface="Times New Roman" pitchFamily="18" charset="0"/>
              </a:rPr>
              <a:t>camelcase</a:t>
            </a:r>
            <a:endParaRPr lang="en-US" sz="2400" dirty="0">
              <a:solidFill>
                <a:schemeClr val="tx1">
                  <a:lumMod val="75000"/>
                  <a:lumOff val="25000"/>
                </a:schemeClr>
              </a:solidFill>
              <a:latin typeface="inter-bold"/>
              <a:cs typeface="Times New Roman" pitchFamily="18" charset="0"/>
            </a:endParaRPr>
          </a:p>
          <a:p>
            <a:endParaRPr lang="en-US" sz="2400" dirty="0">
              <a:solidFill>
                <a:schemeClr val="tx1">
                  <a:lumMod val="75000"/>
                  <a:lumOff val="25000"/>
                </a:schemeClr>
              </a:solidFill>
              <a:latin typeface="inter-bold"/>
              <a:cs typeface="Times New Roman" pitchFamily="18" charset="0"/>
            </a:endParaRPr>
          </a:p>
          <a:p>
            <a:r>
              <a:rPr lang="en-US" sz="2400" b="1" dirty="0">
                <a:solidFill>
                  <a:schemeClr val="tx1">
                    <a:lumMod val="75000"/>
                    <a:lumOff val="25000"/>
                  </a:schemeClr>
                </a:solidFill>
                <a:latin typeface="inter-bold"/>
                <a:cs typeface="Times New Roman" pitchFamily="18" charset="0"/>
              </a:rPr>
              <a:t>How to Uninstall Packages</a:t>
            </a:r>
            <a:endParaRPr lang="en-US" sz="2400" dirty="0">
              <a:solidFill>
                <a:schemeClr val="tx1">
                  <a:lumMod val="75000"/>
                  <a:lumOff val="25000"/>
                </a:schemeClr>
              </a:solidFill>
              <a:latin typeface="inter-bold"/>
              <a:cs typeface="Times New Roman" pitchFamily="18" charset="0"/>
            </a:endParaRPr>
          </a:p>
          <a:p>
            <a:r>
              <a:rPr lang="en-US" sz="2400" dirty="0">
                <a:solidFill>
                  <a:schemeClr val="tx1">
                    <a:lumMod val="75000"/>
                    <a:lumOff val="25000"/>
                  </a:schemeClr>
                </a:solidFill>
                <a:latin typeface="inter-bold"/>
                <a:cs typeface="Times New Roman" pitchFamily="18" charset="0"/>
              </a:rPr>
              <a:t>pip uninstall </a:t>
            </a:r>
            <a:r>
              <a:rPr lang="en-US" sz="2400" dirty="0" err="1">
                <a:solidFill>
                  <a:schemeClr val="tx1">
                    <a:lumMod val="75000"/>
                    <a:lumOff val="25000"/>
                  </a:schemeClr>
                </a:solidFill>
                <a:latin typeface="inter-bold"/>
                <a:cs typeface="Times New Roman" pitchFamily="18" charset="0"/>
              </a:rPr>
              <a:t>camelcase</a:t>
            </a:r>
            <a:endParaRPr lang="en-IN" sz="2400" dirty="0">
              <a:solidFill>
                <a:schemeClr val="tx1">
                  <a:lumMod val="75000"/>
                  <a:lumOff val="25000"/>
                </a:schemeClr>
              </a:solidFill>
              <a:latin typeface="inter-bold"/>
              <a:cs typeface="Times New Roman" pitchFamily="18" charset="0"/>
            </a:endParaRPr>
          </a:p>
          <a:p>
            <a:endParaRPr lang="en-US" dirty="0"/>
          </a:p>
        </p:txBody>
      </p:sp>
    </p:spTree>
    <p:extLst>
      <p:ext uri="{BB962C8B-B14F-4D97-AF65-F5344CB8AC3E}">
        <p14:creationId xmlns:p14="http://schemas.microsoft.com/office/powerpoint/2010/main" val="36917601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74" y="367529"/>
            <a:ext cx="10972800" cy="665825"/>
          </a:xfrm>
        </p:spPr>
        <p:txBody>
          <a:bodyPr>
            <a:noAutofit/>
          </a:bodyPr>
          <a:lstStyle/>
          <a:p>
            <a:pPr algn="ctr"/>
            <a:r>
              <a:rPr lang="en-US" sz="5400" dirty="0" err="1">
                <a:solidFill>
                  <a:schemeClr val="tx1">
                    <a:lumMod val="75000"/>
                    <a:lumOff val="25000"/>
                  </a:schemeClr>
                </a:solidFill>
                <a:latin typeface="interbold"/>
                <a:cs typeface="Times New Roman" pitchFamily="18" charset="0"/>
              </a:rPr>
              <a:t>numpy</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494190" y="1557784"/>
            <a:ext cx="11368296" cy="4525963"/>
          </a:xfrm>
        </p:spPr>
        <p:txBody>
          <a:bodyPr>
            <a:normAutofit/>
          </a:bodyPr>
          <a:lstStyle/>
          <a:p>
            <a:pPr marL="0" indent="0">
              <a:buNone/>
            </a:pPr>
            <a:r>
              <a:rPr lang="en-US" sz="2400" dirty="0">
                <a:solidFill>
                  <a:schemeClr val="tx1">
                    <a:lumMod val="75000"/>
                    <a:lumOff val="25000"/>
                  </a:schemeClr>
                </a:solidFill>
                <a:latin typeface="inter-bold"/>
                <a:cs typeface="Times New Roman" pitchFamily="18" charset="0"/>
              </a:rPr>
              <a:t>In Python, </a:t>
            </a:r>
            <a:r>
              <a:rPr lang="en-US" sz="2400" dirty="0" err="1">
                <a:solidFill>
                  <a:schemeClr val="tx1">
                    <a:lumMod val="75000"/>
                    <a:lumOff val="25000"/>
                  </a:schemeClr>
                </a:solidFill>
                <a:latin typeface="inter-bold"/>
                <a:cs typeface="Times New Roman" pitchFamily="18" charset="0"/>
              </a:rPr>
              <a:t>Numpy</a:t>
            </a:r>
            <a:r>
              <a:rPr lang="en-US" sz="2400" dirty="0">
                <a:solidFill>
                  <a:schemeClr val="tx1">
                    <a:lumMod val="75000"/>
                    <a:lumOff val="25000"/>
                  </a:schemeClr>
                </a:solidFill>
                <a:latin typeface="inter-bold"/>
                <a:cs typeface="Times New Roman" pitchFamily="18" charset="0"/>
              </a:rPr>
              <a:t> is a package which contains classes, functions, variables, large library of mathematical functions </a:t>
            </a:r>
            <a:r>
              <a:rPr lang="en-US" sz="2400" dirty="0" err="1">
                <a:solidFill>
                  <a:schemeClr val="tx1">
                    <a:lumMod val="75000"/>
                    <a:lumOff val="25000"/>
                  </a:schemeClr>
                </a:solidFill>
                <a:latin typeface="inter-bold"/>
                <a:cs typeface="Times New Roman" pitchFamily="18" charset="0"/>
              </a:rPr>
              <a:t>etc</a:t>
            </a:r>
            <a:r>
              <a:rPr lang="en-US" sz="2400" dirty="0">
                <a:solidFill>
                  <a:schemeClr val="tx1">
                    <a:lumMod val="75000"/>
                    <a:lumOff val="25000"/>
                  </a:schemeClr>
                </a:solidFill>
                <a:latin typeface="inter-bold"/>
                <a:cs typeface="Times New Roman" pitchFamily="18" charset="0"/>
              </a:rPr>
              <a:t> to work with scientific calculation.</a:t>
            </a:r>
          </a:p>
          <a:p>
            <a:pPr marL="0" indent="0">
              <a:buNone/>
            </a:pPr>
            <a:r>
              <a:rPr lang="en-US" sz="2400" dirty="0" err="1">
                <a:solidFill>
                  <a:schemeClr val="tx1">
                    <a:lumMod val="75000"/>
                    <a:lumOff val="25000"/>
                  </a:schemeClr>
                </a:solidFill>
                <a:latin typeface="inter-bold"/>
                <a:cs typeface="Times New Roman" pitchFamily="18" charset="0"/>
              </a:rPr>
              <a:t>Numpy</a:t>
            </a:r>
            <a:r>
              <a:rPr lang="en-US" sz="2400" dirty="0">
                <a:solidFill>
                  <a:schemeClr val="tx1">
                    <a:lumMod val="75000"/>
                    <a:lumOff val="25000"/>
                  </a:schemeClr>
                </a:solidFill>
                <a:latin typeface="inter-bold"/>
                <a:cs typeface="Times New Roman" pitchFamily="18" charset="0"/>
              </a:rPr>
              <a:t> can be used to create n dimensional arrays where n is any integer. We can create 1 dimensional array, 2 dimensional array, 3 dimensional array and so on.</a:t>
            </a:r>
          </a:p>
          <a:p>
            <a:pPr marL="0" indent="0">
              <a:buNone/>
            </a:pPr>
            <a:r>
              <a:rPr lang="en-US" sz="2400" dirty="0" err="1">
                <a:solidFill>
                  <a:schemeClr val="tx1">
                    <a:lumMod val="75000"/>
                    <a:lumOff val="25000"/>
                  </a:schemeClr>
                </a:solidFill>
                <a:latin typeface="inter-bold"/>
                <a:cs typeface="Times New Roman" pitchFamily="18" charset="0"/>
              </a:rPr>
              <a:t>Numpy’s</a:t>
            </a:r>
            <a:r>
              <a:rPr lang="en-US" sz="2400" dirty="0">
                <a:solidFill>
                  <a:schemeClr val="tx1">
                    <a:lumMod val="75000"/>
                    <a:lumOff val="25000"/>
                  </a:schemeClr>
                </a:solidFill>
                <a:latin typeface="inter-bold"/>
                <a:cs typeface="Times New Roman" pitchFamily="18" charset="0"/>
              </a:rPr>
              <a:t> array class is called </a:t>
            </a:r>
            <a:r>
              <a:rPr lang="en-US" sz="2400" dirty="0" err="1">
                <a:solidFill>
                  <a:schemeClr val="tx1">
                    <a:lumMod val="75000"/>
                    <a:lumOff val="25000"/>
                  </a:schemeClr>
                </a:solidFill>
                <a:latin typeface="inter-bold"/>
                <a:cs typeface="Times New Roman" pitchFamily="18" charset="0"/>
              </a:rPr>
              <a:t>ndarray</a:t>
            </a:r>
            <a:r>
              <a:rPr lang="en-US" sz="2400" dirty="0">
                <a:solidFill>
                  <a:schemeClr val="tx1">
                    <a:lumMod val="75000"/>
                    <a:lumOff val="25000"/>
                  </a:schemeClr>
                </a:solidFill>
                <a:latin typeface="inter-bold"/>
                <a:cs typeface="Times New Roman" pitchFamily="18" charset="0"/>
              </a:rPr>
              <a:t>. It is also known by alias name array. There is another class array in python which is different from </a:t>
            </a:r>
            <a:r>
              <a:rPr lang="en-US" sz="2400" dirty="0" err="1">
                <a:solidFill>
                  <a:schemeClr val="tx1">
                    <a:lumMod val="75000"/>
                    <a:lumOff val="25000"/>
                  </a:schemeClr>
                </a:solidFill>
                <a:latin typeface="inter-bold"/>
                <a:cs typeface="Times New Roman" pitchFamily="18" charset="0"/>
              </a:rPr>
              <a:t>numpy’s</a:t>
            </a:r>
            <a:r>
              <a:rPr lang="en-US" sz="2400" dirty="0">
                <a:solidFill>
                  <a:schemeClr val="tx1">
                    <a:lumMod val="75000"/>
                    <a:lumOff val="25000"/>
                  </a:schemeClr>
                </a:solidFill>
                <a:latin typeface="inter-bold"/>
                <a:cs typeface="Times New Roman" pitchFamily="18" charset="0"/>
              </a:rPr>
              <a:t> array class. </a:t>
            </a:r>
            <a:endParaRPr lang="en-IN" sz="2400" dirty="0">
              <a:solidFill>
                <a:schemeClr val="tx1">
                  <a:lumMod val="75000"/>
                  <a:lumOff val="25000"/>
                </a:schemeClr>
              </a:solidFill>
              <a:latin typeface="inter-bold"/>
              <a:cs typeface="Times New Roman" pitchFamily="18" charset="0"/>
            </a:endParaRPr>
          </a:p>
          <a:p>
            <a:pPr marL="0" indent="0">
              <a:buNone/>
            </a:pPr>
            <a:endParaRPr lang="en-IN" sz="2400" dirty="0">
              <a:latin typeface="inter-bold"/>
              <a:cs typeface="Times New Roman" pitchFamily="18" charset="0"/>
            </a:endParaRPr>
          </a:p>
        </p:txBody>
      </p:sp>
    </p:spTree>
    <p:extLst>
      <p:ext uri="{BB962C8B-B14F-4D97-AF65-F5344CB8AC3E}">
        <p14:creationId xmlns:p14="http://schemas.microsoft.com/office/powerpoint/2010/main" val="21392459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1" y="1193801"/>
            <a:ext cx="11707284" cy="1292662"/>
          </a:xfrm>
          <a:prstGeom prst="rect">
            <a:avLst/>
          </a:prstGeom>
          <a:noFill/>
        </p:spPr>
        <p:txBody>
          <a:bodyPr wrap="square" rtlCol="0">
            <a:spAutoFit/>
          </a:bodyPr>
          <a:lstStyle/>
          <a:p>
            <a:pPr marL="800100" lvl="1" indent="-342900">
              <a:buFont typeface="Wingdings" panose="05000000000000000000" pitchFamily="2" charset="2"/>
              <a:buChar char="§"/>
            </a:pPr>
            <a:endParaRPr lang="en-US" sz="5400" dirty="0">
              <a:latin typeface="inter-bold"/>
              <a:cs typeface="Times New Roman" pitchFamily="18" charset="0"/>
            </a:endParaRPr>
          </a:p>
          <a:p>
            <a:endParaRPr lang="en-US" sz="2400" dirty="0">
              <a:latin typeface="interbold"/>
              <a:cs typeface="Times New Roman" pitchFamily="18" charset="0"/>
            </a:endParaRPr>
          </a:p>
        </p:txBody>
      </p:sp>
      <p:sp>
        <p:nvSpPr>
          <p:cNvPr id="15" name="TextBox 14"/>
          <p:cNvSpPr txBox="1"/>
          <p:nvPr/>
        </p:nvSpPr>
        <p:spPr>
          <a:xfrm>
            <a:off x="304800" y="1193800"/>
            <a:ext cx="11252885" cy="2215991"/>
          </a:xfrm>
          <a:prstGeom prst="rect">
            <a:avLst/>
          </a:prstGeom>
          <a:noFill/>
        </p:spPr>
        <p:txBody>
          <a:bodyPr wrap="square" rtlCol="0">
            <a:spAutoFit/>
          </a:bodyPr>
          <a:lstStyle/>
          <a:p>
            <a:r>
              <a:rPr lang="en-US" sz="2400" dirty="0">
                <a:solidFill>
                  <a:schemeClr val="tx1">
                    <a:lumMod val="75000"/>
                    <a:lumOff val="25000"/>
                  </a:schemeClr>
                </a:solidFill>
                <a:latin typeface="Times New Roman" pitchFamily="18" charset="0"/>
                <a:cs typeface="Times New Roman" pitchFamily="18" charset="0"/>
              </a:rPr>
              <a:t>There are two ways to import </a:t>
            </a:r>
            <a:r>
              <a:rPr lang="en-US" sz="2400" dirty="0" err="1">
                <a:solidFill>
                  <a:schemeClr val="tx1">
                    <a:lumMod val="75000"/>
                    <a:lumOff val="25000"/>
                  </a:schemeClr>
                </a:solidFill>
                <a:latin typeface="Times New Roman" pitchFamily="18" charset="0"/>
                <a:cs typeface="Times New Roman" pitchFamily="18" charset="0"/>
              </a:rPr>
              <a:t>numpy</a:t>
            </a:r>
            <a:r>
              <a:rPr lang="en-US" sz="2400" dirty="0">
                <a:solidFill>
                  <a:schemeClr val="tx1">
                    <a:lumMod val="75000"/>
                    <a:lumOff val="25000"/>
                  </a:schemeClr>
                </a:solidFill>
                <a:latin typeface="Times New Roman" pitchFamily="18" charset="0"/>
                <a:cs typeface="Times New Roman" pitchFamily="18" charset="0"/>
              </a:rPr>
              <a:t>:-</a:t>
            </a:r>
          </a:p>
          <a:p>
            <a:r>
              <a:rPr lang="en-US" sz="2400" dirty="0">
                <a:solidFill>
                  <a:schemeClr val="tx1">
                    <a:lumMod val="75000"/>
                    <a:lumOff val="25000"/>
                  </a:schemeClr>
                </a:solidFill>
                <a:latin typeface="Times New Roman" pitchFamily="18" charset="0"/>
                <a:cs typeface="Times New Roman" pitchFamily="18" charset="0"/>
              </a:rPr>
              <a:t>import </a:t>
            </a:r>
            <a:r>
              <a:rPr lang="en-US" sz="2400" dirty="0" err="1">
                <a:solidFill>
                  <a:schemeClr val="tx1">
                    <a:lumMod val="75000"/>
                    <a:lumOff val="25000"/>
                  </a:schemeClr>
                </a:solidFill>
                <a:latin typeface="Times New Roman" pitchFamily="18" charset="0"/>
                <a:cs typeface="Times New Roman" pitchFamily="18" charset="0"/>
              </a:rPr>
              <a:t>numpy</a:t>
            </a:r>
            <a:r>
              <a:rPr lang="en-US" sz="2400" dirty="0">
                <a:solidFill>
                  <a:schemeClr val="tx1">
                    <a:lumMod val="75000"/>
                    <a:lumOff val="25000"/>
                  </a:schemeClr>
                </a:solidFill>
                <a:latin typeface="Times New Roman" pitchFamily="18" charset="0"/>
                <a:cs typeface="Times New Roman" pitchFamily="18" charset="0"/>
              </a:rPr>
              <a:t> – This will import the entire </a:t>
            </a:r>
            <a:r>
              <a:rPr lang="en-US" sz="2400" dirty="0" err="1">
                <a:solidFill>
                  <a:schemeClr val="tx1">
                    <a:lumMod val="75000"/>
                    <a:lumOff val="25000"/>
                  </a:schemeClr>
                </a:solidFill>
                <a:latin typeface="Times New Roman" pitchFamily="18" charset="0"/>
                <a:cs typeface="Times New Roman" pitchFamily="18" charset="0"/>
              </a:rPr>
              <a:t>numpy</a:t>
            </a:r>
            <a:r>
              <a:rPr lang="en-US" sz="2400" dirty="0">
                <a:solidFill>
                  <a:schemeClr val="tx1">
                    <a:lumMod val="75000"/>
                    <a:lumOff val="25000"/>
                  </a:schemeClr>
                </a:solidFill>
                <a:latin typeface="Times New Roman" pitchFamily="18" charset="0"/>
                <a:cs typeface="Times New Roman" pitchFamily="18" charset="0"/>
              </a:rPr>
              <a:t> module.</a:t>
            </a:r>
          </a:p>
          <a:p>
            <a:endParaRPr lang="en-US" sz="2400" dirty="0">
              <a:solidFill>
                <a:schemeClr val="tx1">
                  <a:lumMod val="75000"/>
                  <a:lumOff val="25000"/>
                </a:schemeClr>
              </a:solidFill>
              <a:latin typeface="Times New Roman" pitchFamily="18" charset="0"/>
              <a:cs typeface="Times New Roman" pitchFamily="18" charset="0"/>
            </a:endParaRPr>
          </a:p>
          <a:p>
            <a:r>
              <a:rPr lang="en-US" sz="2400" dirty="0">
                <a:solidFill>
                  <a:schemeClr val="tx1">
                    <a:lumMod val="75000"/>
                    <a:lumOff val="25000"/>
                  </a:schemeClr>
                </a:solidFill>
                <a:latin typeface="Times New Roman" pitchFamily="18" charset="0"/>
                <a:cs typeface="Times New Roman" pitchFamily="18" charset="0"/>
              </a:rPr>
              <a:t>from </a:t>
            </a:r>
            <a:r>
              <a:rPr lang="en-US" sz="2400" dirty="0" err="1">
                <a:solidFill>
                  <a:schemeClr val="tx1">
                    <a:lumMod val="75000"/>
                    <a:lumOff val="25000"/>
                  </a:schemeClr>
                </a:solidFill>
                <a:latin typeface="Times New Roman" pitchFamily="18" charset="0"/>
                <a:cs typeface="Times New Roman" pitchFamily="18" charset="0"/>
              </a:rPr>
              <a:t>numpy</a:t>
            </a:r>
            <a:r>
              <a:rPr lang="en-US" sz="2400" dirty="0">
                <a:solidFill>
                  <a:schemeClr val="tx1">
                    <a:lumMod val="75000"/>
                    <a:lumOff val="25000"/>
                  </a:schemeClr>
                </a:solidFill>
                <a:latin typeface="Times New Roman" pitchFamily="18" charset="0"/>
                <a:cs typeface="Times New Roman" pitchFamily="18" charset="0"/>
              </a:rPr>
              <a:t> import * - This will import all class, objects, variable </a:t>
            </a:r>
            <a:r>
              <a:rPr lang="en-US" sz="2400" dirty="0" err="1">
                <a:solidFill>
                  <a:schemeClr val="tx1">
                    <a:lumMod val="75000"/>
                    <a:lumOff val="25000"/>
                  </a:schemeClr>
                </a:solidFill>
                <a:latin typeface="Times New Roman" pitchFamily="18" charset="0"/>
                <a:cs typeface="Times New Roman" pitchFamily="18" charset="0"/>
              </a:rPr>
              <a:t>etc</a:t>
            </a:r>
            <a:r>
              <a:rPr lang="en-US" sz="2400" dirty="0">
                <a:solidFill>
                  <a:schemeClr val="tx1">
                    <a:lumMod val="75000"/>
                    <a:lumOff val="25000"/>
                  </a:schemeClr>
                </a:solidFill>
                <a:latin typeface="Times New Roman" pitchFamily="18" charset="0"/>
                <a:cs typeface="Times New Roman" pitchFamily="18" charset="0"/>
              </a:rPr>
              <a:t> from </a:t>
            </a:r>
            <a:r>
              <a:rPr lang="en-US" sz="2400" dirty="0" err="1">
                <a:solidFill>
                  <a:schemeClr val="tx1">
                    <a:lumMod val="75000"/>
                    <a:lumOff val="25000"/>
                  </a:schemeClr>
                </a:solidFill>
                <a:latin typeface="Times New Roman" pitchFamily="18" charset="0"/>
                <a:cs typeface="Times New Roman" pitchFamily="18" charset="0"/>
              </a:rPr>
              <a:t>numpy</a:t>
            </a:r>
            <a:r>
              <a:rPr lang="en-US" sz="2400" dirty="0">
                <a:solidFill>
                  <a:schemeClr val="tx1">
                    <a:lumMod val="75000"/>
                    <a:lumOff val="25000"/>
                  </a:schemeClr>
                </a:solidFill>
                <a:latin typeface="Times New Roman" pitchFamily="18" charset="0"/>
                <a:cs typeface="Times New Roman" pitchFamily="18" charset="0"/>
              </a:rPr>
              <a:t> package. Here * means All. </a:t>
            </a:r>
            <a:endParaRPr lang="en-IN" sz="2400" dirty="0">
              <a:solidFill>
                <a:schemeClr val="tx1">
                  <a:lumMod val="75000"/>
                  <a:lumOff val="25000"/>
                </a:schemeClr>
              </a:solidFill>
              <a:latin typeface="Times New Roman" pitchFamily="18" charset="0"/>
              <a:cs typeface="Times New Roman" pitchFamily="18" charset="0"/>
            </a:endParaRPr>
          </a:p>
          <a:p>
            <a:endParaRPr lang="en-US" dirty="0"/>
          </a:p>
        </p:txBody>
      </p:sp>
      <p:sp>
        <p:nvSpPr>
          <p:cNvPr id="16" name="TextBox 15"/>
          <p:cNvSpPr txBox="1"/>
          <p:nvPr/>
        </p:nvSpPr>
        <p:spPr>
          <a:xfrm>
            <a:off x="3196281" y="270472"/>
            <a:ext cx="5493292" cy="923330"/>
          </a:xfrm>
          <a:prstGeom prst="rect">
            <a:avLst/>
          </a:prstGeom>
          <a:noFill/>
        </p:spPr>
        <p:txBody>
          <a:bodyPr wrap="square" rtlCol="0">
            <a:spAutoFit/>
          </a:bodyPr>
          <a:lstStyle/>
          <a:p>
            <a:r>
              <a:rPr lang="en-US" sz="5400" dirty="0">
                <a:solidFill>
                  <a:schemeClr val="tx1">
                    <a:lumMod val="75000"/>
                    <a:lumOff val="25000"/>
                  </a:schemeClr>
                </a:solidFill>
                <a:latin typeface="interbold"/>
                <a:cs typeface="Times New Roman" pitchFamily="18" charset="0"/>
              </a:rPr>
              <a:t>Import </a:t>
            </a:r>
            <a:r>
              <a:rPr lang="en-US" sz="5400" dirty="0" err="1">
                <a:solidFill>
                  <a:schemeClr val="tx1">
                    <a:lumMod val="75000"/>
                    <a:lumOff val="25000"/>
                  </a:schemeClr>
                </a:solidFill>
                <a:latin typeface="interbold"/>
                <a:cs typeface="Times New Roman" pitchFamily="18" charset="0"/>
              </a:rPr>
              <a:t>numpy</a:t>
            </a:r>
            <a:endParaRPr lang="en-US" sz="5400" dirty="0">
              <a:solidFill>
                <a:schemeClr val="tx1">
                  <a:lumMod val="75000"/>
                  <a:lumOff val="25000"/>
                </a:schemeClr>
              </a:solidFill>
              <a:latin typeface="interbold"/>
            </a:endParaRPr>
          </a:p>
        </p:txBody>
      </p:sp>
      <p:sp>
        <p:nvSpPr>
          <p:cNvPr id="17" name="TextBox 16"/>
          <p:cNvSpPr txBox="1"/>
          <p:nvPr/>
        </p:nvSpPr>
        <p:spPr>
          <a:xfrm>
            <a:off x="2166551" y="3146854"/>
            <a:ext cx="7430530" cy="923330"/>
          </a:xfrm>
          <a:prstGeom prst="rect">
            <a:avLst/>
          </a:prstGeom>
          <a:noFill/>
        </p:spPr>
        <p:txBody>
          <a:bodyPr wrap="square" rtlCol="0">
            <a:spAutoFit/>
          </a:bodyPr>
          <a:lstStyle/>
          <a:p>
            <a:r>
              <a:rPr lang="en-US" sz="5400" dirty="0" smtClean="0">
                <a:solidFill>
                  <a:schemeClr val="tx1">
                    <a:lumMod val="75000"/>
                    <a:lumOff val="25000"/>
                  </a:schemeClr>
                </a:solidFill>
                <a:latin typeface="interbold"/>
                <a:cs typeface="Times New Roman" pitchFamily="18" charset="0"/>
              </a:rPr>
              <a:t> One </a:t>
            </a:r>
            <a:r>
              <a:rPr lang="en-US" sz="5400" dirty="0">
                <a:solidFill>
                  <a:schemeClr val="tx1">
                    <a:lumMod val="75000"/>
                    <a:lumOff val="25000"/>
                  </a:schemeClr>
                </a:solidFill>
                <a:latin typeface="interbold"/>
                <a:cs typeface="Times New Roman" pitchFamily="18" charset="0"/>
              </a:rPr>
              <a:t>Dimensional Array</a:t>
            </a:r>
            <a:endParaRPr lang="en-US" sz="5400" dirty="0">
              <a:solidFill>
                <a:schemeClr val="tx1">
                  <a:lumMod val="75000"/>
                  <a:lumOff val="25000"/>
                </a:schemeClr>
              </a:solidFill>
              <a:latin typeface="interbold"/>
            </a:endParaRPr>
          </a:p>
        </p:txBody>
      </p:sp>
      <p:sp>
        <p:nvSpPr>
          <p:cNvPr id="18" name="TextBox 17"/>
          <p:cNvSpPr txBox="1"/>
          <p:nvPr/>
        </p:nvSpPr>
        <p:spPr>
          <a:xfrm>
            <a:off x="304801" y="4382530"/>
            <a:ext cx="5104774" cy="1107996"/>
          </a:xfrm>
          <a:prstGeom prst="rect">
            <a:avLst/>
          </a:prstGeom>
          <a:noFill/>
        </p:spPr>
        <p:txBody>
          <a:bodyPr wrap="square" rtlCol="0">
            <a:spAutoFit/>
          </a:bodyPr>
          <a:lstStyle/>
          <a:p>
            <a:r>
              <a:rPr lang="en-US" sz="2400" dirty="0">
                <a:solidFill>
                  <a:schemeClr val="tx1">
                    <a:lumMod val="75000"/>
                    <a:lumOff val="25000"/>
                  </a:schemeClr>
                </a:solidFill>
                <a:latin typeface="inter-bold"/>
                <a:cs typeface="Times New Roman" pitchFamily="18" charset="0"/>
              </a:rPr>
              <a:t>Single Row Multiple Columns</a:t>
            </a:r>
          </a:p>
          <a:p>
            <a:r>
              <a:rPr lang="en-US" sz="2400" dirty="0">
                <a:solidFill>
                  <a:schemeClr val="tx1">
                    <a:lumMod val="75000"/>
                    <a:lumOff val="25000"/>
                  </a:schemeClr>
                </a:solidFill>
                <a:latin typeface="inter-bold"/>
                <a:cs typeface="Times New Roman" pitchFamily="18" charset="0"/>
              </a:rPr>
              <a:t>Ex:- [101, 102, 103, 104, 105]</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7177" y="0"/>
            <a:ext cx="10684476" cy="923330"/>
          </a:xfrm>
          <a:prstGeom prst="rect">
            <a:avLst/>
          </a:prstGeom>
          <a:noFill/>
        </p:spPr>
        <p:txBody>
          <a:bodyPr wrap="square" rtlCol="0">
            <a:spAutoFit/>
          </a:bodyPr>
          <a:lstStyle/>
          <a:p>
            <a:r>
              <a:rPr lang="en-US" sz="5400" dirty="0">
                <a:solidFill>
                  <a:schemeClr val="tx1">
                    <a:lumMod val="75000"/>
                    <a:lumOff val="25000"/>
                  </a:schemeClr>
                </a:solidFill>
                <a:latin typeface="interbold"/>
                <a:cs typeface="Times New Roman" pitchFamily="18" charset="0"/>
              </a:rPr>
              <a:t>Ways of Creating Array in </a:t>
            </a:r>
            <a:r>
              <a:rPr lang="en-US" sz="5400" dirty="0" err="1">
                <a:solidFill>
                  <a:schemeClr val="tx1">
                    <a:lumMod val="75000"/>
                    <a:lumOff val="25000"/>
                  </a:schemeClr>
                </a:solidFill>
                <a:latin typeface="interbold"/>
                <a:cs typeface="Times New Roman" pitchFamily="18" charset="0"/>
              </a:rPr>
              <a:t>numpy</a:t>
            </a:r>
            <a:endParaRPr lang="en-US" sz="5400" dirty="0">
              <a:solidFill>
                <a:schemeClr val="tx1">
                  <a:lumMod val="75000"/>
                  <a:lumOff val="25000"/>
                </a:schemeClr>
              </a:solidFill>
              <a:latin typeface="interbold"/>
            </a:endParaRPr>
          </a:p>
        </p:txBody>
      </p:sp>
      <p:sp>
        <p:nvSpPr>
          <p:cNvPr id="15" name="TextBox 14"/>
          <p:cNvSpPr txBox="1"/>
          <p:nvPr/>
        </p:nvSpPr>
        <p:spPr>
          <a:xfrm>
            <a:off x="494270" y="1482811"/>
            <a:ext cx="3406702" cy="2585323"/>
          </a:xfrm>
          <a:prstGeom prst="rect">
            <a:avLst/>
          </a:prstGeom>
          <a:noFill/>
        </p:spPr>
        <p:txBody>
          <a:bodyPr wrap="none" rtlCol="0">
            <a:spAutoFit/>
          </a:bodyPr>
          <a:lstStyle/>
          <a:p>
            <a:pPr marL="342900" indent="-342900">
              <a:buFont typeface="Wingdings" panose="05000000000000000000" pitchFamily="2" charset="2"/>
              <a:buChar char="§"/>
            </a:pPr>
            <a:r>
              <a:rPr lang="en-US" sz="2400" dirty="0">
                <a:solidFill>
                  <a:schemeClr val="tx1">
                    <a:lumMod val="75000"/>
                    <a:lumOff val="25000"/>
                  </a:schemeClr>
                </a:solidFill>
                <a:latin typeface="inter-bold"/>
                <a:cs typeface="Times New Roman" pitchFamily="18" charset="0"/>
              </a:rPr>
              <a:t>array ( ) Function</a:t>
            </a:r>
          </a:p>
          <a:p>
            <a:pPr marL="342900" indent="-342900">
              <a:buFont typeface="Wingdings" panose="05000000000000000000" pitchFamily="2" charset="2"/>
              <a:buChar char="§"/>
            </a:pPr>
            <a:r>
              <a:rPr lang="en-US" sz="2400" dirty="0" err="1">
                <a:solidFill>
                  <a:schemeClr val="tx1">
                    <a:lumMod val="75000"/>
                    <a:lumOff val="25000"/>
                  </a:schemeClr>
                </a:solidFill>
                <a:latin typeface="inter-bold"/>
                <a:cs typeface="Times New Roman" pitchFamily="18" charset="0"/>
              </a:rPr>
              <a:t>linspace</a:t>
            </a:r>
            <a:r>
              <a:rPr lang="en-US" sz="2400" dirty="0">
                <a:solidFill>
                  <a:schemeClr val="tx1">
                    <a:lumMod val="75000"/>
                    <a:lumOff val="25000"/>
                  </a:schemeClr>
                </a:solidFill>
                <a:latin typeface="inter-bold"/>
                <a:cs typeface="Times New Roman" pitchFamily="18" charset="0"/>
              </a:rPr>
              <a:t> ( ) Function</a:t>
            </a:r>
          </a:p>
          <a:p>
            <a:pPr marL="342900" indent="-342900">
              <a:buFont typeface="Wingdings" panose="05000000000000000000" pitchFamily="2" charset="2"/>
              <a:buChar char="§"/>
            </a:pPr>
            <a:r>
              <a:rPr lang="en-US" sz="2400" dirty="0" err="1">
                <a:solidFill>
                  <a:schemeClr val="tx1">
                    <a:lumMod val="75000"/>
                    <a:lumOff val="25000"/>
                  </a:schemeClr>
                </a:solidFill>
                <a:latin typeface="inter-bold"/>
                <a:cs typeface="Times New Roman" pitchFamily="18" charset="0"/>
              </a:rPr>
              <a:t>logspace</a:t>
            </a:r>
            <a:r>
              <a:rPr lang="en-US" sz="2400" dirty="0">
                <a:solidFill>
                  <a:schemeClr val="tx1">
                    <a:lumMod val="75000"/>
                    <a:lumOff val="25000"/>
                  </a:schemeClr>
                </a:solidFill>
                <a:latin typeface="inter-bold"/>
                <a:cs typeface="Times New Roman" pitchFamily="18" charset="0"/>
              </a:rPr>
              <a:t> ( ) Function</a:t>
            </a:r>
          </a:p>
          <a:p>
            <a:pPr marL="342900" indent="-342900">
              <a:buFont typeface="Wingdings" panose="05000000000000000000" pitchFamily="2" charset="2"/>
              <a:buChar char="§"/>
            </a:pPr>
            <a:r>
              <a:rPr lang="en-US" sz="2400" dirty="0" err="1">
                <a:solidFill>
                  <a:schemeClr val="tx1">
                    <a:lumMod val="75000"/>
                    <a:lumOff val="25000"/>
                  </a:schemeClr>
                </a:solidFill>
                <a:latin typeface="inter-bold"/>
                <a:cs typeface="Times New Roman" pitchFamily="18" charset="0"/>
              </a:rPr>
              <a:t>arange</a:t>
            </a:r>
            <a:r>
              <a:rPr lang="en-US" sz="2400" dirty="0">
                <a:solidFill>
                  <a:schemeClr val="tx1">
                    <a:lumMod val="75000"/>
                    <a:lumOff val="25000"/>
                  </a:schemeClr>
                </a:solidFill>
                <a:latin typeface="inter-bold"/>
                <a:cs typeface="Times New Roman" pitchFamily="18" charset="0"/>
              </a:rPr>
              <a:t> ( ) Function</a:t>
            </a:r>
          </a:p>
          <a:p>
            <a:pPr marL="342900" indent="-342900">
              <a:buFont typeface="Wingdings" panose="05000000000000000000" pitchFamily="2" charset="2"/>
              <a:buChar char="§"/>
            </a:pPr>
            <a:r>
              <a:rPr lang="en-US" sz="2400" dirty="0">
                <a:solidFill>
                  <a:schemeClr val="tx1">
                    <a:lumMod val="75000"/>
                    <a:lumOff val="25000"/>
                  </a:schemeClr>
                </a:solidFill>
                <a:latin typeface="inter-bold"/>
                <a:cs typeface="Times New Roman" pitchFamily="18" charset="0"/>
              </a:rPr>
              <a:t>zeros ( ) Function</a:t>
            </a:r>
          </a:p>
          <a:p>
            <a:pPr marL="342900" indent="-342900">
              <a:buFont typeface="Wingdings" panose="05000000000000000000" pitchFamily="2" charset="2"/>
              <a:buChar char="§"/>
            </a:pPr>
            <a:r>
              <a:rPr lang="en-US" sz="2400" dirty="0">
                <a:solidFill>
                  <a:schemeClr val="tx1">
                    <a:lumMod val="75000"/>
                    <a:lumOff val="25000"/>
                  </a:schemeClr>
                </a:solidFill>
                <a:latin typeface="inter-bold"/>
                <a:cs typeface="Times New Roman" pitchFamily="18" charset="0"/>
              </a:rPr>
              <a:t>ones ( ) Function</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35461" y="1438031"/>
            <a:ext cx="10511480" cy="2677656"/>
          </a:xfrm>
          <a:prstGeom prst="rect">
            <a:avLst/>
          </a:prstGeom>
          <a:noFill/>
        </p:spPr>
        <p:txBody>
          <a:bodyPr wrap="square" rtlCol="0">
            <a:spAutoFit/>
          </a:bodyPr>
          <a:lstStyle/>
          <a:p>
            <a:r>
              <a:rPr lang="en-US" sz="2400" dirty="0">
                <a:solidFill>
                  <a:schemeClr val="tx1">
                    <a:lumMod val="75000"/>
                    <a:lumOff val="25000"/>
                  </a:schemeClr>
                </a:solidFill>
                <a:latin typeface="inter-bold"/>
                <a:cs typeface="Times New Roman" pitchFamily="18" charset="0"/>
              </a:rPr>
              <a:t>array ( ) 	.</a:t>
            </a:r>
          </a:p>
          <a:p>
            <a:r>
              <a:rPr lang="en-US" sz="2400" dirty="0">
                <a:solidFill>
                  <a:schemeClr val="tx1">
                    <a:lumMod val="75000"/>
                    <a:lumOff val="25000"/>
                  </a:schemeClr>
                </a:solidFill>
                <a:latin typeface="inter-bold"/>
                <a:cs typeface="Times New Roman" pitchFamily="18" charset="0"/>
              </a:rPr>
              <a:t>Syntax:- </a:t>
            </a:r>
          </a:p>
          <a:p>
            <a:r>
              <a:rPr lang="en-IN" sz="2400" dirty="0" err="1">
                <a:solidFill>
                  <a:schemeClr val="tx1">
                    <a:lumMod val="75000"/>
                    <a:lumOff val="25000"/>
                  </a:schemeClr>
                </a:solidFill>
                <a:latin typeface="inter-bold"/>
                <a:cs typeface="Times New Roman" pitchFamily="18" charset="0"/>
              </a:rPr>
              <a:t>numpy.array</a:t>
            </a:r>
            <a:r>
              <a:rPr lang="en-IN" sz="2400" dirty="0">
                <a:solidFill>
                  <a:schemeClr val="tx1">
                    <a:lumMod val="75000"/>
                    <a:lumOff val="25000"/>
                  </a:schemeClr>
                </a:solidFill>
                <a:latin typeface="inter-bold"/>
                <a:cs typeface="Times New Roman" pitchFamily="18" charset="0"/>
              </a:rPr>
              <a:t>(object, </a:t>
            </a:r>
            <a:r>
              <a:rPr lang="en-IN" sz="2400" dirty="0" err="1">
                <a:solidFill>
                  <a:schemeClr val="tx1">
                    <a:lumMod val="75000"/>
                    <a:lumOff val="25000"/>
                  </a:schemeClr>
                </a:solidFill>
                <a:latin typeface="inter-bold"/>
                <a:cs typeface="Times New Roman" pitchFamily="18" charset="0"/>
              </a:rPr>
              <a:t>dtype</a:t>
            </a:r>
            <a:r>
              <a:rPr lang="en-IN" sz="2400" dirty="0">
                <a:solidFill>
                  <a:schemeClr val="tx1">
                    <a:lumMod val="75000"/>
                    <a:lumOff val="25000"/>
                  </a:schemeClr>
                </a:solidFill>
                <a:latin typeface="inter-bold"/>
                <a:cs typeface="Times New Roman" pitchFamily="18" charset="0"/>
              </a:rPr>
              <a:t>=None, copy=True, order='K', </a:t>
            </a:r>
            <a:r>
              <a:rPr lang="en-IN" sz="2400" dirty="0" err="1">
                <a:solidFill>
                  <a:schemeClr val="tx1">
                    <a:lumMod val="75000"/>
                    <a:lumOff val="25000"/>
                  </a:schemeClr>
                </a:solidFill>
                <a:latin typeface="inter-bold"/>
                <a:cs typeface="Times New Roman" pitchFamily="18" charset="0"/>
              </a:rPr>
              <a:t>subok</a:t>
            </a:r>
            <a:r>
              <a:rPr lang="en-IN" sz="2400" dirty="0">
                <a:solidFill>
                  <a:schemeClr val="tx1">
                    <a:lumMod val="75000"/>
                    <a:lumOff val="25000"/>
                  </a:schemeClr>
                </a:solidFill>
                <a:latin typeface="inter-bold"/>
                <a:cs typeface="Times New Roman" pitchFamily="18" charset="0"/>
              </a:rPr>
              <a:t>=False, </a:t>
            </a:r>
            <a:r>
              <a:rPr lang="en-IN" sz="2400" dirty="0" err="1">
                <a:solidFill>
                  <a:schemeClr val="tx1">
                    <a:lumMod val="75000"/>
                    <a:lumOff val="25000"/>
                  </a:schemeClr>
                </a:solidFill>
                <a:latin typeface="inter-bold"/>
                <a:cs typeface="Times New Roman" pitchFamily="18" charset="0"/>
              </a:rPr>
              <a:t>ndmin</a:t>
            </a:r>
            <a:r>
              <a:rPr lang="en-IN" sz="2400" dirty="0">
                <a:solidFill>
                  <a:schemeClr val="tx1">
                    <a:lumMod val="75000"/>
                    <a:lumOff val="25000"/>
                  </a:schemeClr>
                </a:solidFill>
                <a:latin typeface="inter-bold"/>
                <a:cs typeface="Times New Roman" pitchFamily="18" charset="0"/>
              </a:rPr>
              <a:t>=0</a:t>
            </a:r>
            <a:r>
              <a:rPr lang="en-IN" sz="2400" dirty="0" smtClean="0">
                <a:solidFill>
                  <a:schemeClr val="tx1">
                    <a:lumMod val="75000"/>
                    <a:lumOff val="25000"/>
                  </a:schemeClr>
                </a:solidFill>
                <a:latin typeface="inter-bold"/>
                <a:cs typeface="Times New Roman" pitchFamily="18" charset="0"/>
              </a:rPr>
              <a:t>)</a:t>
            </a:r>
          </a:p>
          <a:p>
            <a:endParaRPr lang="en-IN" sz="2400" dirty="0">
              <a:latin typeface="Times New Roman" pitchFamily="18" charset="0"/>
              <a:cs typeface="Times New Roman" pitchFamily="18" charset="0"/>
            </a:endParaRPr>
          </a:p>
          <a:p>
            <a:r>
              <a:rPr lang="en-IN" sz="2400" dirty="0">
                <a:hlinkClick r:id="rId2"/>
              </a:rPr>
              <a:t>https://www.numpy.org/devdocs/reference/generated/numpy.array.html</a:t>
            </a:r>
            <a:endParaRPr lang="en-US" sz="2400" dirty="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p:txBody>
      </p:sp>
      <p:sp>
        <p:nvSpPr>
          <p:cNvPr id="2" name="TextBox 1"/>
          <p:cNvSpPr txBox="1"/>
          <p:nvPr/>
        </p:nvSpPr>
        <p:spPr>
          <a:xfrm>
            <a:off x="535460" y="189471"/>
            <a:ext cx="5455340" cy="923330"/>
          </a:xfrm>
          <a:prstGeom prst="rect">
            <a:avLst/>
          </a:prstGeom>
          <a:noFill/>
        </p:spPr>
        <p:txBody>
          <a:bodyPr wrap="none" rtlCol="0">
            <a:spAutoFit/>
          </a:bodyPr>
          <a:lstStyle/>
          <a:p>
            <a:r>
              <a:rPr lang="en-IN" sz="5400" dirty="0">
                <a:solidFill>
                  <a:schemeClr val="tx1">
                    <a:lumMod val="75000"/>
                    <a:lumOff val="25000"/>
                  </a:schemeClr>
                </a:solidFill>
                <a:latin typeface="interbold"/>
                <a:cs typeface="Times New Roman" pitchFamily="18" charset="0"/>
              </a:rPr>
              <a:t>array ( ) Function</a:t>
            </a:r>
            <a:endParaRPr lang="en-US" sz="5400" dirty="0">
              <a:solidFill>
                <a:schemeClr val="tx1">
                  <a:lumMod val="75000"/>
                  <a:lumOff val="25000"/>
                </a:schemeClr>
              </a:solidFill>
              <a:latin typeface="interbold"/>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2108" y="1688757"/>
            <a:ext cx="184731" cy="1107996"/>
          </a:xfrm>
          <a:prstGeom prst="rect">
            <a:avLst/>
          </a:prstGeom>
          <a:noFill/>
        </p:spPr>
        <p:txBody>
          <a:bodyPr wrap="none" rtlCol="0">
            <a:spAutoFit/>
          </a:bodyPr>
          <a:lstStyle/>
          <a:p>
            <a:endParaRPr lang="en-US" sz="2400" dirty="0">
              <a:solidFill>
                <a:schemeClr val="tx1">
                  <a:lumMod val="75000"/>
                  <a:lumOff val="25000"/>
                </a:schemeClr>
              </a:solidFill>
              <a:latin typeface="interbold"/>
              <a:cs typeface="Times New Roman" pitchFamily="18" charset="0"/>
            </a:endParaRPr>
          </a:p>
          <a:p>
            <a:endParaRPr lang="en-US" sz="2400" dirty="0">
              <a:solidFill>
                <a:schemeClr val="tx1">
                  <a:lumMod val="75000"/>
                  <a:lumOff val="25000"/>
                </a:schemeClr>
              </a:solidFill>
              <a:latin typeface="inter-bold"/>
              <a:cs typeface="Times New Roman" pitchFamily="18" charset="0"/>
            </a:endParaRPr>
          </a:p>
          <a:p>
            <a:endParaRPr lang="en-US" dirty="0"/>
          </a:p>
        </p:txBody>
      </p:sp>
      <p:sp>
        <p:nvSpPr>
          <p:cNvPr id="6" name="TextBox 5"/>
          <p:cNvSpPr txBox="1"/>
          <p:nvPr/>
        </p:nvSpPr>
        <p:spPr>
          <a:xfrm>
            <a:off x="189471" y="1688757"/>
            <a:ext cx="8493211" cy="5539978"/>
          </a:xfrm>
          <a:prstGeom prst="rect">
            <a:avLst/>
          </a:prstGeom>
          <a:noFill/>
        </p:spPr>
        <p:txBody>
          <a:bodyPr wrap="square" rtlCol="0">
            <a:spAutoFit/>
          </a:bodyPr>
          <a:lstStyle/>
          <a:p>
            <a:r>
              <a:rPr lang="en-US" sz="2400" dirty="0">
                <a:solidFill>
                  <a:schemeClr val="tx1">
                    <a:lumMod val="75000"/>
                    <a:lumOff val="25000"/>
                  </a:schemeClr>
                </a:solidFill>
                <a:latin typeface="inter-bold"/>
                <a:cs typeface="Times New Roman" pitchFamily="18" charset="0"/>
              </a:rPr>
              <a:t>Syntax:- </a:t>
            </a:r>
          </a:p>
          <a:p>
            <a:r>
              <a:rPr lang="en-US" sz="2400" dirty="0">
                <a:solidFill>
                  <a:schemeClr val="tx1">
                    <a:lumMod val="75000"/>
                    <a:lumOff val="25000"/>
                  </a:schemeClr>
                </a:solidFill>
                <a:latin typeface="inter-bold"/>
                <a:cs typeface="Times New Roman" pitchFamily="18" charset="0"/>
              </a:rPr>
              <a:t>import </a:t>
            </a:r>
            <a:r>
              <a:rPr lang="en-US" sz="2400" dirty="0" err="1">
                <a:solidFill>
                  <a:schemeClr val="tx1">
                    <a:lumMod val="75000"/>
                    <a:lumOff val="25000"/>
                  </a:schemeClr>
                </a:solidFill>
                <a:latin typeface="inter-bold"/>
                <a:cs typeface="Times New Roman" pitchFamily="18" charset="0"/>
              </a:rPr>
              <a:t>numpy</a:t>
            </a:r>
            <a:endParaRPr lang="en-US" sz="2400" dirty="0">
              <a:solidFill>
                <a:schemeClr val="tx1">
                  <a:lumMod val="75000"/>
                  <a:lumOff val="25000"/>
                </a:schemeClr>
              </a:solidFill>
              <a:latin typeface="inter-bold"/>
              <a:cs typeface="Times New Roman" pitchFamily="18" charset="0"/>
            </a:endParaRPr>
          </a:p>
          <a:p>
            <a:r>
              <a:rPr lang="en-US" sz="2400" dirty="0" err="1">
                <a:solidFill>
                  <a:schemeClr val="tx1">
                    <a:lumMod val="75000"/>
                    <a:lumOff val="25000"/>
                  </a:schemeClr>
                </a:solidFill>
                <a:latin typeface="inter-bold"/>
                <a:cs typeface="Times New Roman" pitchFamily="18" charset="0"/>
              </a:rPr>
              <a:t>array_name</a:t>
            </a:r>
            <a:r>
              <a:rPr lang="en-US" sz="2400" dirty="0">
                <a:solidFill>
                  <a:schemeClr val="tx1">
                    <a:lumMod val="75000"/>
                    <a:lumOff val="25000"/>
                  </a:schemeClr>
                </a:solidFill>
                <a:latin typeface="inter-bold"/>
                <a:cs typeface="Times New Roman" pitchFamily="18" charset="0"/>
              </a:rPr>
              <a:t> = </a:t>
            </a:r>
            <a:r>
              <a:rPr lang="en-US" sz="2400" dirty="0" err="1">
                <a:solidFill>
                  <a:schemeClr val="tx1">
                    <a:lumMod val="75000"/>
                    <a:lumOff val="25000"/>
                  </a:schemeClr>
                </a:solidFill>
                <a:latin typeface="inter-bold"/>
                <a:cs typeface="Times New Roman" pitchFamily="18" charset="0"/>
              </a:rPr>
              <a:t>numpy.array</a:t>
            </a:r>
            <a:r>
              <a:rPr lang="en-US" sz="2400" dirty="0">
                <a:solidFill>
                  <a:schemeClr val="tx1">
                    <a:lumMod val="75000"/>
                    <a:lumOff val="25000"/>
                  </a:schemeClr>
                </a:solidFill>
                <a:latin typeface="inter-bold"/>
                <a:cs typeface="Times New Roman" pitchFamily="18" charset="0"/>
              </a:rPr>
              <a:t>([elements</a:t>
            </a:r>
            <a:r>
              <a:rPr lang="en-US" sz="2400" dirty="0" smtClean="0">
                <a:solidFill>
                  <a:schemeClr val="tx1">
                    <a:lumMod val="75000"/>
                    <a:lumOff val="25000"/>
                  </a:schemeClr>
                </a:solidFill>
                <a:latin typeface="inter-bold"/>
                <a:cs typeface="Times New Roman" pitchFamily="18" charset="0"/>
              </a:rPr>
              <a:t>])</a:t>
            </a:r>
          </a:p>
          <a:p>
            <a:endParaRPr lang="en-US" sz="2400" dirty="0" smtClean="0">
              <a:solidFill>
                <a:schemeClr val="tx1">
                  <a:lumMod val="75000"/>
                  <a:lumOff val="25000"/>
                </a:schemeClr>
              </a:solidFill>
              <a:latin typeface="inter-bold"/>
              <a:cs typeface="Times New Roman" pitchFamily="18" charset="0"/>
            </a:endParaRPr>
          </a:p>
          <a:p>
            <a:r>
              <a:rPr lang="en-US" sz="2400" dirty="0" smtClean="0">
                <a:solidFill>
                  <a:schemeClr val="tx1">
                    <a:lumMod val="75000"/>
                    <a:lumOff val="25000"/>
                  </a:schemeClr>
                </a:solidFill>
                <a:latin typeface="interbold"/>
                <a:cs typeface="Times New Roman" pitchFamily="18" charset="0"/>
              </a:rPr>
              <a:t>Ex</a:t>
            </a:r>
            <a:r>
              <a:rPr lang="en-US" sz="2400" dirty="0">
                <a:solidFill>
                  <a:schemeClr val="tx1">
                    <a:lumMod val="75000"/>
                    <a:lumOff val="25000"/>
                  </a:schemeClr>
                </a:solidFill>
                <a:latin typeface="interbold"/>
                <a:cs typeface="Times New Roman" pitchFamily="18" charset="0"/>
              </a:rPr>
              <a:t>:-</a:t>
            </a:r>
          </a:p>
          <a:p>
            <a:r>
              <a:rPr lang="en-US" sz="2400" dirty="0">
                <a:solidFill>
                  <a:schemeClr val="tx1">
                    <a:lumMod val="75000"/>
                    <a:lumOff val="25000"/>
                  </a:schemeClr>
                </a:solidFill>
                <a:latin typeface="interbold"/>
                <a:cs typeface="Times New Roman" pitchFamily="18" charset="0"/>
              </a:rPr>
              <a:t>import </a:t>
            </a:r>
            <a:r>
              <a:rPr lang="en-US" sz="2400" dirty="0" err="1">
                <a:solidFill>
                  <a:schemeClr val="tx1">
                    <a:lumMod val="75000"/>
                    <a:lumOff val="25000"/>
                  </a:schemeClr>
                </a:solidFill>
                <a:latin typeface="interbold"/>
                <a:cs typeface="Times New Roman" pitchFamily="18" charset="0"/>
              </a:rPr>
              <a:t>numpy</a:t>
            </a:r>
            <a:endParaRPr lang="en-US" sz="2400" dirty="0">
              <a:solidFill>
                <a:schemeClr val="tx1">
                  <a:lumMod val="75000"/>
                  <a:lumOff val="25000"/>
                </a:schemeClr>
              </a:solidFill>
              <a:latin typeface="interbold"/>
              <a:cs typeface="Times New Roman" pitchFamily="18" charset="0"/>
            </a:endParaRPr>
          </a:p>
          <a:p>
            <a:r>
              <a:rPr lang="en-US" sz="2400" dirty="0" err="1">
                <a:solidFill>
                  <a:schemeClr val="tx1">
                    <a:lumMod val="75000"/>
                    <a:lumOff val="25000"/>
                  </a:schemeClr>
                </a:solidFill>
                <a:latin typeface="interbold"/>
                <a:cs typeface="Times New Roman" pitchFamily="18" charset="0"/>
              </a:rPr>
              <a:t>stu_roll</a:t>
            </a:r>
            <a:r>
              <a:rPr lang="en-US" sz="2400" dirty="0">
                <a:solidFill>
                  <a:schemeClr val="tx1">
                    <a:lumMod val="75000"/>
                    <a:lumOff val="25000"/>
                  </a:schemeClr>
                </a:solidFill>
                <a:latin typeface="interbold"/>
                <a:cs typeface="Times New Roman" pitchFamily="18" charset="0"/>
              </a:rPr>
              <a:t> = </a:t>
            </a:r>
            <a:r>
              <a:rPr lang="en-US" sz="2400" dirty="0" err="1">
                <a:solidFill>
                  <a:schemeClr val="tx1">
                    <a:lumMod val="75000"/>
                    <a:lumOff val="25000"/>
                  </a:schemeClr>
                </a:solidFill>
                <a:latin typeface="interbold"/>
                <a:cs typeface="Times New Roman" pitchFamily="18" charset="0"/>
              </a:rPr>
              <a:t>numpy.array</a:t>
            </a:r>
            <a:r>
              <a:rPr lang="en-US" sz="2400" dirty="0">
                <a:solidFill>
                  <a:schemeClr val="tx1">
                    <a:lumMod val="75000"/>
                    <a:lumOff val="25000"/>
                  </a:schemeClr>
                </a:solidFill>
                <a:latin typeface="interbold"/>
                <a:cs typeface="Times New Roman" pitchFamily="18" charset="0"/>
              </a:rPr>
              <a:t>([101, 102, 103, 104, 105])</a:t>
            </a:r>
          </a:p>
          <a:p>
            <a:r>
              <a:rPr lang="en-US" sz="2400" dirty="0" err="1">
                <a:solidFill>
                  <a:schemeClr val="tx1">
                    <a:lumMod val="75000"/>
                    <a:lumOff val="25000"/>
                  </a:schemeClr>
                </a:solidFill>
                <a:latin typeface="interbold"/>
                <a:cs typeface="Times New Roman" pitchFamily="18" charset="0"/>
              </a:rPr>
              <a:t>stu_roll</a:t>
            </a:r>
            <a:r>
              <a:rPr lang="en-US" sz="2400" dirty="0">
                <a:solidFill>
                  <a:schemeClr val="tx1">
                    <a:lumMod val="75000"/>
                    <a:lumOff val="25000"/>
                  </a:schemeClr>
                </a:solidFill>
                <a:latin typeface="interbold"/>
                <a:cs typeface="Times New Roman" pitchFamily="18" charset="0"/>
              </a:rPr>
              <a:t> = </a:t>
            </a:r>
            <a:r>
              <a:rPr lang="en-US" sz="2400" dirty="0" err="1">
                <a:solidFill>
                  <a:schemeClr val="tx1">
                    <a:lumMod val="75000"/>
                    <a:lumOff val="25000"/>
                  </a:schemeClr>
                </a:solidFill>
                <a:latin typeface="interbold"/>
                <a:cs typeface="Times New Roman" pitchFamily="18" charset="0"/>
              </a:rPr>
              <a:t>numpy.array</a:t>
            </a:r>
            <a:r>
              <a:rPr lang="en-US" sz="2400" dirty="0">
                <a:solidFill>
                  <a:schemeClr val="tx1">
                    <a:lumMod val="75000"/>
                    <a:lumOff val="25000"/>
                  </a:schemeClr>
                </a:solidFill>
                <a:latin typeface="interbold"/>
                <a:cs typeface="Times New Roman" pitchFamily="18" charset="0"/>
              </a:rPr>
              <a:t>([101, 102, 103, 104, 105], </a:t>
            </a:r>
            <a:r>
              <a:rPr lang="en-US" sz="2400" dirty="0" err="1">
                <a:solidFill>
                  <a:schemeClr val="tx1">
                    <a:lumMod val="75000"/>
                    <a:lumOff val="25000"/>
                  </a:schemeClr>
                </a:solidFill>
                <a:latin typeface="interbold"/>
                <a:cs typeface="Times New Roman" pitchFamily="18" charset="0"/>
              </a:rPr>
              <a:t>int</a:t>
            </a:r>
            <a:r>
              <a:rPr lang="en-US" sz="2400" dirty="0">
                <a:solidFill>
                  <a:schemeClr val="tx1">
                    <a:lumMod val="75000"/>
                    <a:lumOff val="25000"/>
                  </a:schemeClr>
                </a:solidFill>
                <a:latin typeface="interbold"/>
                <a:cs typeface="Times New Roman" pitchFamily="18" charset="0"/>
              </a:rPr>
              <a:t>)</a:t>
            </a:r>
          </a:p>
          <a:p>
            <a:r>
              <a:rPr lang="en-US" sz="2400" dirty="0">
                <a:solidFill>
                  <a:schemeClr val="tx1">
                    <a:lumMod val="75000"/>
                    <a:lumOff val="25000"/>
                  </a:schemeClr>
                </a:solidFill>
                <a:latin typeface="interbold"/>
                <a:cs typeface="Times New Roman" pitchFamily="18" charset="0"/>
              </a:rPr>
              <a:t>a = </a:t>
            </a:r>
            <a:r>
              <a:rPr lang="en-US" sz="2400" dirty="0" err="1">
                <a:solidFill>
                  <a:schemeClr val="tx1">
                    <a:lumMod val="75000"/>
                    <a:lumOff val="25000"/>
                  </a:schemeClr>
                </a:solidFill>
                <a:latin typeface="interbold"/>
                <a:cs typeface="Times New Roman" pitchFamily="18" charset="0"/>
              </a:rPr>
              <a:t>numpy.array</a:t>
            </a:r>
            <a:r>
              <a:rPr lang="en-US" sz="2400" dirty="0">
                <a:solidFill>
                  <a:schemeClr val="tx1">
                    <a:lumMod val="75000"/>
                    <a:lumOff val="25000"/>
                  </a:schemeClr>
                </a:solidFill>
                <a:latin typeface="interbold"/>
                <a:cs typeface="Times New Roman" pitchFamily="18" charset="0"/>
              </a:rPr>
              <a:t>([10.1, 5.2, 4.23, 10.4, 1.5], float)</a:t>
            </a:r>
          </a:p>
          <a:p>
            <a:r>
              <a:rPr lang="en-US" sz="2400" dirty="0">
                <a:solidFill>
                  <a:schemeClr val="tx1">
                    <a:lumMod val="75000"/>
                    <a:lumOff val="25000"/>
                  </a:schemeClr>
                </a:solidFill>
                <a:latin typeface="interbold"/>
                <a:cs typeface="Times New Roman" pitchFamily="18" charset="0"/>
              </a:rPr>
              <a:t>a = </a:t>
            </a:r>
            <a:r>
              <a:rPr lang="en-US" sz="2400" dirty="0" err="1">
                <a:solidFill>
                  <a:schemeClr val="tx1">
                    <a:lumMod val="75000"/>
                    <a:lumOff val="25000"/>
                  </a:schemeClr>
                </a:solidFill>
                <a:latin typeface="interbold"/>
                <a:cs typeface="Times New Roman" pitchFamily="18" charset="0"/>
              </a:rPr>
              <a:t>numpy.array</a:t>
            </a:r>
            <a:r>
              <a:rPr lang="en-US" sz="2400" dirty="0">
                <a:solidFill>
                  <a:schemeClr val="tx1">
                    <a:lumMod val="75000"/>
                    <a:lumOff val="25000"/>
                  </a:schemeClr>
                </a:solidFill>
                <a:latin typeface="interbold"/>
                <a:cs typeface="Times New Roman" pitchFamily="18" charset="0"/>
              </a:rPr>
              <a:t>([10.1, 5.2, 4.23, 10.4, 1.5])</a:t>
            </a:r>
          </a:p>
          <a:p>
            <a:r>
              <a:rPr lang="en-US" sz="2400" dirty="0" err="1">
                <a:solidFill>
                  <a:schemeClr val="tx1">
                    <a:lumMod val="75000"/>
                    <a:lumOff val="25000"/>
                  </a:schemeClr>
                </a:solidFill>
                <a:latin typeface="interbold"/>
                <a:cs typeface="Times New Roman" pitchFamily="18" charset="0"/>
              </a:rPr>
              <a:t>ar</a:t>
            </a:r>
            <a:r>
              <a:rPr lang="en-US" sz="2400" dirty="0">
                <a:solidFill>
                  <a:schemeClr val="tx1">
                    <a:lumMod val="75000"/>
                    <a:lumOff val="25000"/>
                  </a:schemeClr>
                </a:solidFill>
                <a:latin typeface="interbold"/>
                <a:cs typeface="Times New Roman" pitchFamily="18" charset="0"/>
              </a:rPr>
              <a:t> = </a:t>
            </a:r>
            <a:r>
              <a:rPr lang="en-US" sz="2400" dirty="0" err="1">
                <a:solidFill>
                  <a:schemeClr val="tx1">
                    <a:lumMod val="75000"/>
                    <a:lumOff val="25000"/>
                  </a:schemeClr>
                </a:solidFill>
                <a:latin typeface="interbold"/>
                <a:cs typeface="Times New Roman" pitchFamily="18" charset="0"/>
              </a:rPr>
              <a:t>numpy.array</a:t>
            </a:r>
            <a:r>
              <a:rPr lang="en-US" sz="2400" dirty="0">
                <a:solidFill>
                  <a:schemeClr val="tx1">
                    <a:lumMod val="75000"/>
                    <a:lumOff val="25000"/>
                  </a:schemeClr>
                </a:solidFill>
                <a:latin typeface="interbold"/>
                <a:cs typeface="Times New Roman" pitchFamily="18" charset="0"/>
              </a:rPr>
              <a:t>([‘a’, ‘b’, ‘c’, ‘d’])</a:t>
            </a:r>
          </a:p>
          <a:p>
            <a:r>
              <a:rPr lang="en-US" sz="2400" dirty="0">
                <a:solidFill>
                  <a:schemeClr val="tx1">
                    <a:lumMod val="75000"/>
                    <a:lumOff val="25000"/>
                  </a:schemeClr>
                </a:solidFill>
                <a:latin typeface="interbold"/>
                <a:cs typeface="Times New Roman" pitchFamily="18" charset="0"/>
              </a:rPr>
              <a:t>name = </a:t>
            </a:r>
            <a:r>
              <a:rPr lang="en-US" sz="2400" dirty="0" err="1">
                <a:solidFill>
                  <a:schemeClr val="tx1">
                    <a:lumMod val="75000"/>
                    <a:lumOff val="25000"/>
                  </a:schemeClr>
                </a:solidFill>
                <a:latin typeface="interbold"/>
                <a:cs typeface="Times New Roman" pitchFamily="18" charset="0"/>
              </a:rPr>
              <a:t>numpy.array</a:t>
            </a:r>
            <a:r>
              <a:rPr lang="en-US" sz="2400" dirty="0">
                <a:solidFill>
                  <a:schemeClr val="tx1">
                    <a:lumMod val="75000"/>
                    <a:lumOff val="25000"/>
                  </a:schemeClr>
                </a:solidFill>
                <a:latin typeface="interbold"/>
                <a:cs typeface="Times New Roman" pitchFamily="18" charset="0"/>
              </a:rPr>
              <a:t>([‘Rahul’, ‘</a:t>
            </a:r>
            <a:r>
              <a:rPr lang="en-US" sz="2400" dirty="0" err="1">
                <a:solidFill>
                  <a:schemeClr val="tx1">
                    <a:lumMod val="75000"/>
                    <a:lumOff val="25000"/>
                  </a:schemeClr>
                </a:solidFill>
                <a:latin typeface="interbold"/>
                <a:cs typeface="Times New Roman" pitchFamily="18" charset="0"/>
              </a:rPr>
              <a:t>Sonam</a:t>
            </a:r>
            <a:r>
              <a:rPr lang="en-US" sz="2400" dirty="0">
                <a:solidFill>
                  <a:schemeClr val="tx1">
                    <a:lumMod val="75000"/>
                    <a:lumOff val="25000"/>
                  </a:schemeClr>
                </a:solidFill>
                <a:latin typeface="interbold"/>
                <a:cs typeface="Times New Roman" pitchFamily="18" charset="0"/>
              </a:rPr>
              <a:t>’, ‘Raj’], </a:t>
            </a:r>
            <a:r>
              <a:rPr lang="en-US" sz="2400" dirty="0" err="1">
                <a:solidFill>
                  <a:schemeClr val="tx1">
                    <a:lumMod val="75000"/>
                    <a:lumOff val="25000"/>
                  </a:schemeClr>
                </a:solidFill>
                <a:latin typeface="interbold"/>
                <a:cs typeface="Times New Roman" pitchFamily="18" charset="0"/>
              </a:rPr>
              <a:t>dtype</a:t>
            </a:r>
            <a:r>
              <a:rPr lang="en-US" sz="2400" dirty="0">
                <a:solidFill>
                  <a:schemeClr val="tx1">
                    <a:lumMod val="75000"/>
                    <a:lumOff val="25000"/>
                  </a:schemeClr>
                </a:solidFill>
                <a:latin typeface="interbold"/>
                <a:cs typeface="Times New Roman" pitchFamily="18" charset="0"/>
              </a:rPr>
              <a:t>=</a:t>
            </a:r>
            <a:r>
              <a:rPr lang="en-US" sz="2400" dirty="0" err="1">
                <a:solidFill>
                  <a:schemeClr val="tx1">
                    <a:lumMod val="75000"/>
                    <a:lumOff val="25000"/>
                  </a:schemeClr>
                </a:solidFill>
                <a:latin typeface="interbold"/>
                <a:cs typeface="Times New Roman" pitchFamily="18" charset="0"/>
              </a:rPr>
              <a:t>str</a:t>
            </a:r>
            <a:r>
              <a:rPr lang="en-US" sz="2400" dirty="0">
                <a:solidFill>
                  <a:schemeClr val="tx1">
                    <a:lumMod val="75000"/>
                    <a:lumOff val="25000"/>
                  </a:schemeClr>
                </a:solidFill>
                <a:latin typeface="interbold"/>
                <a:cs typeface="Times New Roman" pitchFamily="18" charset="0"/>
              </a:rPr>
              <a:t>)</a:t>
            </a:r>
          </a:p>
          <a:p>
            <a:r>
              <a:rPr lang="en-US" sz="2400" dirty="0">
                <a:solidFill>
                  <a:schemeClr val="tx1">
                    <a:lumMod val="75000"/>
                    <a:lumOff val="25000"/>
                  </a:schemeClr>
                </a:solidFill>
                <a:latin typeface="interbold"/>
                <a:cs typeface="Times New Roman" pitchFamily="18" charset="0"/>
              </a:rPr>
              <a:t>name = </a:t>
            </a:r>
            <a:r>
              <a:rPr lang="en-US" sz="2400" dirty="0" err="1">
                <a:solidFill>
                  <a:schemeClr val="tx1">
                    <a:lumMod val="75000"/>
                    <a:lumOff val="25000"/>
                  </a:schemeClr>
                </a:solidFill>
                <a:latin typeface="interbold"/>
                <a:cs typeface="Times New Roman" pitchFamily="18" charset="0"/>
              </a:rPr>
              <a:t>numpy.array</a:t>
            </a:r>
            <a:r>
              <a:rPr lang="en-US" sz="2400" dirty="0">
                <a:solidFill>
                  <a:schemeClr val="tx1">
                    <a:lumMod val="75000"/>
                    <a:lumOff val="25000"/>
                  </a:schemeClr>
                </a:solidFill>
                <a:latin typeface="interbold"/>
                <a:cs typeface="Times New Roman" pitchFamily="18" charset="0"/>
              </a:rPr>
              <a:t>([‘Rahul’, ‘</a:t>
            </a:r>
            <a:r>
              <a:rPr lang="en-US" sz="2400" dirty="0" err="1">
                <a:solidFill>
                  <a:schemeClr val="tx1">
                    <a:lumMod val="75000"/>
                    <a:lumOff val="25000"/>
                  </a:schemeClr>
                </a:solidFill>
                <a:latin typeface="interbold"/>
                <a:cs typeface="Times New Roman" pitchFamily="18" charset="0"/>
              </a:rPr>
              <a:t>Sonam</a:t>
            </a:r>
            <a:r>
              <a:rPr lang="en-US" sz="2400" dirty="0">
                <a:solidFill>
                  <a:schemeClr val="tx1">
                    <a:lumMod val="75000"/>
                    <a:lumOff val="25000"/>
                  </a:schemeClr>
                </a:solidFill>
                <a:latin typeface="interbold"/>
                <a:cs typeface="Times New Roman" pitchFamily="18" charset="0"/>
              </a:rPr>
              <a:t>’, ‘Raj’])</a:t>
            </a:r>
          </a:p>
          <a:p>
            <a:endParaRPr lang="en-US" sz="2400" dirty="0">
              <a:solidFill>
                <a:schemeClr val="tx1">
                  <a:lumMod val="75000"/>
                  <a:lumOff val="25000"/>
                </a:schemeClr>
              </a:solidFill>
              <a:latin typeface="inter-bold"/>
              <a:cs typeface="Times New Roman" pitchFamily="18" charset="0"/>
            </a:endParaRPr>
          </a:p>
          <a:p>
            <a:endParaRPr lang="en-US" dirty="0"/>
          </a:p>
        </p:txBody>
      </p:sp>
      <p:sp>
        <p:nvSpPr>
          <p:cNvPr id="33" name="TextBox 32"/>
          <p:cNvSpPr txBox="1"/>
          <p:nvPr/>
        </p:nvSpPr>
        <p:spPr>
          <a:xfrm flipH="1">
            <a:off x="4234248" y="1710214"/>
            <a:ext cx="1631091"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latin typeface="Times New Roman" pitchFamily="18" charset="0"/>
                <a:cs typeface="Times New Roman" pitchFamily="18" charset="0"/>
              </a:rPr>
              <a:t>array Function</a:t>
            </a:r>
            <a:endParaRPr lang="en-IN" dirty="0">
              <a:latin typeface="Times New Roman" pitchFamily="18" charset="0"/>
              <a:cs typeface="Times New Roman" pitchFamily="18" charset="0"/>
            </a:endParaRPr>
          </a:p>
        </p:txBody>
      </p:sp>
      <p:cxnSp>
        <p:nvCxnSpPr>
          <p:cNvPr id="35" name="Straight Arrow Connector 34"/>
          <p:cNvCxnSpPr/>
          <p:nvPr/>
        </p:nvCxnSpPr>
        <p:spPr>
          <a:xfrm flipH="1">
            <a:off x="3435178" y="1954430"/>
            <a:ext cx="799070" cy="59106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7" name="TextBox 16"/>
          <p:cNvSpPr txBox="1"/>
          <p:nvPr/>
        </p:nvSpPr>
        <p:spPr>
          <a:xfrm>
            <a:off x="57665" y="148281"/>
            <a:ext cx="11928389" cy="1754326"/>
          </a:xfrm>
          <a:prstGeom prst="rect">
            <a:avLst/>
          </a:prstGeom>
          <a:noFill/>
        </p:spPr>
        <p:txBody>
          <a:bodyPr wrap="square" rtlCol="0">
            <a:spAutoFit/>
          </a:bodyPr>
          <a:lstStyle/>
          <a:p>
            <a:r>
              <a:rPr lang="en-IN" sz="5400" dirty="0" smtClean="0">
                <a:solidFill>
                  <a:schemeClr val="tx1">
                    <a:lumMod val="75000"/>
                    <a:lumOff val="25000"/>
                  </a:schemeClr>
                </a:solidFill>
                <a:latin typeface="inter-bold"/>
                <a:cs typeface="Times New Roman" pitchFamily="18" charset="0"/>
              </a:rPr>
              <a:t>Creating1D Array using </a:t>
            </a:r>
            <a:r>
              <a:rPr lang="en-IN" sz="5400" dirty="0">
                <a:solidFill>
                  <a:schemeClr val="tx1">
                    <a:lumMod val="75000"/>
                    <a:lumOff val="25000"/>
                  </a:schemeClr>
                </a:solidFill>
                <a:latin typeface="inter-bold"/>
                <a:cs typeface="Times New Roman" pitchFamily="18" charset="0"/>
              </a:rPr>
              <a:t>array ( ) Function</a:t>
            </a:r>
            <a:endParaRPr lang="en-US" sz="5400" dirty="0">
              <a:solidFill>
                <a:schemeClr val="tx1">
                  <a:lumMod val="75000"/>
                  <a:lumOff val="25000"/>
                </a:schemeClr>
              </a:solidFill>
              <a:latin typeface="inter-bold"/>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3773" y="310178"/>
            <a:ext cx="9855200" cy="923330"/>
          </a:xfrm>
          <a:prstGeom prst="rect">
            <a:avLst/>
          </a:prstGeom>
          <a:noFill/>
        </p:spPr>
        <p:txBody>
          <a:bodyPr wrap="square" rtlCol="0">
            <a:spAutoFit/>
          </a:bodyPr>
          <a:lstStyle/>
          <a:p>
            <a:r>
              <a:rPr lang="en-IN" sz="5400" dirty="0" smtClean="0">
                <a:solidFill>
                  <a:schemeClr val="tx1">
                    <a:lumMod val="75000"/>
                    <a:lumOff val="25000"/>
                  </a:schemeClr>
                </a:solidFill>
                <a:latin typeface="inter-bold"/>
                <a:cs typeface="Times New Roman" pitchFamily="18" charset="0"/>
              </a:rPr>
              <a:t> </a:t>
            </a:r>
            <a:endParaRPr lang="en-US" sz="5400" dirty="0">
              <a:solidFill>
                <a:schemeClr val="tx1">
                  <a:lumMod val="75000"/>
                  <a:lumOff val="25000"/>
                </a:schemeClr>
              </a:solidFill>
              <a:latin typeface="inter-bold"/>
            </a:endParaRPr>
          </a:p>
        </p:txBody>
      </p:sp>
      <p:sp>
        <p:nvSpPr>
          <p:cNvPr id="3" name="Rectangle 2"/>
          <p:cNvSpPr/>
          <p:nvPr/>
        </p:nvSpPr>
        <p:spPr>
          <a:xfrm>
            <a:off x="74141" y="247135"/>
            <a:ext cx="12035481" cy="1754326"/>
          </a:xfrm>
          <a:prstGeom prst="rect">
            <a:avLst/>
          </a:prstGeom>
        </p:spPr>
        <p:txBody>
          <a:bodyPr wrap="square">
            <a:spAutoFit/>
          </a:bodyPr>
          <a:lstStyle/>
          <a:p>
            <a:r>
              <a:rPr lang="en-IN" sz="5400" dirty="0">
                <a:solidFill>
                  <a:schemeClr val="tx1">
                    <a:lumMod val="75000"/>
                    <a:lumOff val="25000"/>
                  </a:schemeClr>
                </a:solidFill>
                <a:latin typeface="interbold"/>
                <a:cs typeface="Times New Roman" pitchFamily="18" charset="0"/>
              </a:rPr>
              <a:t>Creating 1D Array using array ( ) Function</a:t>
            </a:r>
            <a:endParaRPr lang="en-US" sz="5400" dirty="0">
              <a:solidFill>
                <a:schemeClr val="tx1">
                  <a:lumMod val="75000"/>
                  <a:lumOff val="25000"/>
                </a:schemeClr>
              </a:solidFill>
              <a:latin typeface="interbold"/>
            </a:endParaRPr>
          </a:p>
        </p:txBody>
      </p:sp>
      <p:sp>
        <p:nvSpPr>
          <p:cNvPr id="4" name="TextBox 3"/>
          <p:cNvSpPr txBox="1"/>
          <p:nvPr/>
        </p:nvSpPr>
        <p:spPr>
          <a:xfrm>
            <a:off x="271849" y="2421924"/>
            <a:ext cx="5857694" cy="2954655"/>
          </a:xfrm>
          <a:prstGeom prst="rect">
            <a:avLst/>
          </a:prstGeom>
          <a:noFill/>
        </p:spPr>
        <p:txBody>
          <a:bodyPr wrap="none" rtlCol="0">
            <a:spAutoFit/>
          </a:bodyPr>
          <a:lstStyle/>
          <a:p>
            <a:r>
              <a:rPr lang="en-US" sz="2400" dirty="0">
                <a:solidFill>
                  <a:schemeClr val="tx1">
                    <a:lumMod val="75000"/>
                    <a:lumOff val="25000"/>
                  </a:schemeClr>
                </a:solidFill>
                <a:latin typeface="inter-bold"/>
                <a:cs typeface="Times New Roman" pitchFamily="18" charset="0"/>
              </a:rPr>
              <a:t>Syntax:- </a:t>
            </a:r>
          </a:p>
          <a:p>
            <a:r>
              <a:rPr lang="en-US" sz="2400" dirty="0">
                <a:solidFill>
                  <a:schemeClr val="tx1">
                    <a:lumMod val="75000"/>
                    <a:lumOff val="25000"/>
                  </a:schemeClr>
                </a:solidFill>
                <a:latin typeface="inter-bold"/>
                <a:cs typeface="Times New Roman" pitchFamily="18" charset="0"/>
              </a:rPr>
              <a:t>from </a:t>
            </a:r>
            <a:r>
              <a:rPr lang="en-US" sz="2400" dirty="0" err="1">
                <a:solidFill>
                  <a:schemeClr val="tx1">
                    <a:lumMod val="75000"/>
                    <a:lumOff val="25000"/>
                  </a:schemeClr>
                </a:solidFill>
                <a:latin typeface="inter-bold"/>
                <a:cs typeface="Times New Roman" pitchFamily="18" charset="0"/>
              </a:rPr>
              <a:t>numpy</a:t>
            </a:r>
            <a:r>
              <a:rPr lang="en-US" sz="2400" dirty="0">
                <a:solidFill>
                  <a:schemeClr val="tx1">
                    <a:lumMod val="75000"/>
                    <a:lumOff val="25000"/>
                  </a:schemeClr>
                </a:solidFill>
                <a:latin typeface="inter-bold"/>
                <a:cs typeface="Times New Roman" pitchFamily="18" charset="0"/>
              </a:rPr>
              <a:t> import *</a:t>
            </a:r>
          </a:p>
          <a:p>
            <a:r>
              <a:rPr lang="en-US" sz="2400" dirty="0" err="1">
                <a:solidFill>
                  <a:schemeClr val="tx1">
                    <a:lumMod val="75000"/>
                    <a:lumOff val="25000"/>
                  </a:schemeClr>
                </a:solidFill>
                <a:latin typeface="inter-bold"/>
                <a:cs typeface="Times New Roman" pitchFamily="18" charset="0"/>
              </a:rPr>
              <a:t>array_name</a:t>
            </a:r>
            <a:r>
              <a:rPr lang="en-US" sz="2400" dirty="0">
                <a:solidFill>
                  <a:schemeClr val="tx1">
                    <a:lumMod val="75000"/>
                    <a:lumOff val="25000"/>
                  </a:schemeClr>
                </a:solidFill>
                <a:latin typeface="inter-bold"/>
                <a:cs typeface="Times New Roman" pitchFamily="18" charset="0"/>
              </a:rPr>
              <a:t> = array([elements])</a:t>
            </a:r>
          </a:p>
          <a:p>
            <a:endParaRPr lang="en-US" sz="2400" dirty="0">
              <a:solidFill>
                <a:schemeClr val="tx1">
                  <a:lumMod val="75000"/>
                  <a:lumOff val="25000"/>
                </a:schemeClr>
              </a:solidFill>
              <a:latin typeface="inter-bold"/>
              <a:cs typeface="Times New Roman" pitchFamily="18" charset="0"/>
            </a:endParaRPr>
          </a:p>
          <a:p>
            <a:r>
              <a:rPr lang="en-US" sz="2400" dirty="0">
                <a:solidFill>
                  <a:schemeClr val="tx1">
                    <a:lumMod val="75000"/>
                    <a:lumOff val="25000"/>
                  </a:schemeClr>
                </a:solidFill>
                <a:latin typeface="inter-bold"/>
                <a:cs typeface="Times New Roman" pitchFamily="18" charset="0"/>
              </a:rPr>
              <a:t>Ex:- </a:t>
            </a:r>
          </a:p>
          <a:p>
            <a:r>
              <a:rPr lang="en-US" sz="2400" dirty="0">
                <a:solidFill>
                  <a:schemeClr val="tx1">
                    <a:lumMod val="75000"/>
                    <a:lumOff val="25000"/>
                  </a:schemeClr>
                </a:solidFill>
                <a:latin typeface="inter-bold"/>
                <a:cs typeface="Times New Roman" pitchFamily="18" charset="0"/>
              </a:rPr>
              <a:t>from </a:t>
            </a:r>
            <a:r>
              <a:rPr lang="en-US" sz="2400" dirty="0" err="1">
                <a:solidFill>
                  <a:schemeClr val="tx1">
                    <a:lumMod val="75000"/>
                    <a:lumOff val="25000"/>
                  </a:schemeClr>
                </a:solidFill>
                <a:latin typeface="inter-bold"/>
                <a:cs typeface="Times New Roman" pitchFamily="18" charset="0"/>
              </a:rPr>
              <a:t>numpy</a:t>
            </a:r>
            <a:r>
              <a:rPr lang="en-US" sz="2400" dirty="0">
                <a:solidFill>
                  <a:schemeClr val="tx1">
                    <a:lumMod val="75000"/>
                    <a:lumOff val="25000"/>
                  </a:schemeClr>
                </a:solidFill>
                <a:latin typeface="inter-bold"/>
                <a:cs typeface="Times New Roman" pitchFamily="18" charset="0"/>
              </a:rPr>
              <a:t> import *</a:t>
            </a:r>
          </a:p>
          <a:p>
            <a:r>
              <a:rPr lang="en-US" sz="2400" dirty="0" err="1">
                <a:solidFill>
                  <a:schemeClr val="tx1">
                    <a:lumMod val="75000"/>
                    <a:lumOff val="25000"/>
                  </a:schemeClr>
                </a:solidFill>
                <a:latin typeface="inter-bold"/>
                <a:cs typeface="Times New Roman" pitchFamily="18" charset="0"/>
              </a:rPr>
              <a:t>stu_roll</a:t>
            </a:r>
            <a:r>
              <a:rPr lang="en-US" sz="2400" dirty="0">
                <a:solidFill>
                  <a:schemeClr val="tx1">
                    <a:lumMod val="75000"/>
                    <a:lumOff val="25000"/>
                  </a:schemeClr>
                </a:solidFill>
                <a:latin typeface="inter-bold"/>
                <a:cs typeface="Times New Roman" pitchFamily="18" charset="0"/>
              </a:rPr>
              <a:t> = array([101, 102, 103, 104, 105])</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4084"/>
            <a:ext cx="10972800" cy="833515"/>
          </a:xfrm>
        </p:spPr>
        <p:txBody>
          <a:bodyPr>
            <a:normAutofit/>
          </a:bodyPr>
          <a:lstStyle/>
          <a:p>
            <a:pPr algn="ctr"/>
            <a:r>
              <a:rPr lang="en-US" sz="5400" dirty="0" smtClean="0">
                <a:latin typeface="interbold"/>
                <a:cs typeface="Times New Roman" pitchFamily="18" charset="0"/>
              </a:rPr>
              <a:t>Index</a:t>
            </a:r>
            <a:endParaRPr lang="en-US" sz="5400" dirty="0">
              <a:solidFill>
                <a:schemeClr val="tx1">
                  <a:lumMod val="75000"/>
                  <a:lumOff val="25000"/>
                </a:schemeClr>
              </a:solidFill>
              <a:latin typeface="interbold"/>
              <a:ea typeface="+mn-ea"/>
              <a:cs typeface="Arial" pitchFamily="34" charset="0"/>
            </a:endParaRPr>
          </a:p>
        </p:txBody>
      </p:sp>
      <p:sp>
        <p:nvSpPr>
          <p:cNvPr id="3" name="Content Placeholder 2"/>
          <p:cNvSpPr>
            <a:spLocks noGrp="1"/>
          </p:cNvSpPr>
          <p:nvPr>
            <p:ph idx="1"/>
          </p:nvPr>
        </p:nvSpPr>
        <p:spPr>
          <a:xfrm>
            <a:off x="711200" y="1339788"/>
            <a:ext cx="10769600" cy="4775200"/>
          </a:xfrm>
        </p:spPr>
        <p:txBody>
          <a:bodyPr>
            <a:noAutofit/>
          </a:bodyPr>
          <a:lstStyle/>
          <a:p>
            <a:pPr marL="0" indent="0">
              <a:buNone/>
            </a:pPr>
            <a:r>
              <a:rPr lang="en-US" sz="2400" dirty="0">
                <a:latin typeface="interbold"/>
                <a:cs typeface="Times New Roman" pitchFamily="18" charset="0"/>
              </a:rPr>
              <a:t>An index represents the position number of an array’s element.</a:t>
            </a:r>
          </a:p>
          <a:p>
            <a:pPr marL="0" indent="0">
              <a:buNone/>
            </a:pPr>
            <a:r>
              <a:rPr lang="en-US" sz="2400" dirty="0">
                <a:latin typeface="interbold"/>
                <a:cs typeface="Times New Roman" pitchFamily="18" charset="0"/>
              </a:rPr>
              <a:t>from </a:t>
            </a:r>
            <a:r>
              <a:rPr lang="en-US" sz="2400" dirty="0" err="1">
                <a:latin typeface="interbold"/>
                <a:cs typeface="Times New Roman" pitchFamily="18" charset="0"/>
              </a:rPr>
              <a:t>numpy</a:t>
            </a:r>
            <a:r>
              <a:rPr lang="en-US" sz="2400" dirty="0">
                <a:latin typeface="interbold"/>
                <a:cs typeface="Times New Roman" pitchFamily="18" charset="0"/>
              </a:rPr>
              <a:t> import *</a:t>
            </a:r>
          </a:p>
          <a:p>
            <a:pPr marL="0" indent="0">
              <a:buNone/>
            </a:pPr>
            <a:r>
              <a:rPr lang="en-US" sz="2400" dirty="0" err="1">
                <a:latin typeface="interbold"/>
                <a:cs typeface="Times New Roman" pitchFamily="18" charset="0"/>
              </a:rPr>
              <a:t>stu_roll</a:t>
            </a:r>
            <a:r>
              <a:rPr lang="en-US" sz="2400" dirty="0">
                <a:latin typeface="interbold"/>
                <a:cs typeface="Times New Roman" pitchFamily="18" charset="0"/>
              </a:rPr>
              <a:t> = array([101, 102, 103, 104, 105])</a:t>
            </a:r>
          </a:p>
          <a:p>
            <a:r>
              <a:rPr lang="en-US" sz="2400" dirty="0">
                <a:latin typeface="Times New Roman" pitchFamily="18" charset="0"/>
                <a:cs typeface="Times New Roman" pitchFamily="18" charset="0"/>
              </a:rPr>
              <a:t>Index always starts with 0</a:t>
            </a:r>
            <a:endParaRPr lang="en-IN" sz="2400" dirty="0">
              <a:latin typeface="Times New Roman" pitchFamily="18" charset="0"/>
              <a:cs typeface="Times New Roman" pitchFamily="18" charset="0"/>
            </a:endParaRPr>
          </a:p>
          <a:p>
            <a:pPr marL="0" indent="0" fontAlgn="t">
              <a:buNone/>
            </a:pPr>
            <a:r>
              <a:rPr lang="en-US" dirty="0"/>
              <a:t> </a:t>
            </a:r>
            <a:r>
              <a:rPr lang="en-US" dirty="0" smtClean="0"/>
              <a:t>      </a:t>
            </a:r>
            <a:endParaRPr lang="en-US" dirty="0"/>
          </a:p>
        </p:txBody>
      </p:sp>
      <p:pic>
        <p:nvPicPr>
          <p:cNvPr id="4" name="Picture 3"/>
          <p:cNvPicPr>
            <a:picLocks noChangeAspect="1"/>
          </p:cNvPicPr>
          <p:nvPr/>
        </p:nvPicPr>
        <p:blipFill>
          <a:blip r:embed="rId2"/>
          <a:stretch>
            <a:fillRect/>
          </a:stretch>
        </p:blipFill>
        <p:spPr>
          <a:xfrm>
            <a:off x="1012413" y="3182090"/>
            <a:ext cx="8592905" cy="632029"/>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224214570"/>
              </p:ext>
            </p:extLst>
          </p:nvPr>
        </p:nvGraphicFramePr>
        <p:xfrm>
          <a:off x="1012415" y="3675907"/>
          <a:ext cx="8592905" cy="467725"/>
        </p:xfrm>
        <a:graphic>
          <a:graphicData uri="http://schemas.openxmlformats.org/drawingml/2006/table">
            <a:tbl>
              <a:tblPr firstRow="1" bandRow="1">
                <a:tableStyleId>{5940675A-B579-460E-94D1-54222C63F5DA}</a:tableStyleId>
              </a:tblPr>
              <a:tblGrid>
                <a:gridCol w="1718581">
                  <a:extLst>
                    <a:ext uri="{9D8B030D-6E8A-4147-A177-3AD203B41FA5}">
                      <a16:colId xmlns:a16="http://schemas.microsoft.com/office/drawing/2014/main" val="20000"/>
                    </a:ext>
                  </a:extLst>
                </a:gridCol>
                <a:gridCol w="1718581">
                  <a:extLst>
                    <a:ext uri="{9D8B030D-6E8A-4147-A177-3AD203B41FA5}">
                      <a16:colId xmlns:a16="http://schemas.microsoft.com/office/drawing/2014/main" val="20001"/>
                    </a:ext>
                  </a:extLst>
                </a:gridCol>
                <a:gridCol w="1718581">
                  <a:extLst>
                    <a:ext uri="{9D8B030D-6E8A-4147-A177-3AD203B41FA5}">
                      <a16:colId xmlns:a16="http://schemas.microsoft.com/office/drawing/2014/main" val="20002"/>
                    </a:ext>
                  </a:extLst>
                </a:gridCol>
                <a:gridCol w="1718581">
                  <a:extLst>
                    <a:ext uri="{9D8B030D-6E8A-4147-A177-3AD203B41FA5}">
                      <a16:colId xmlns:a16="http://schemas.microsoft.com/office/drawing/2014/main" val="20003"/>
                    </a:ext>
                  </a:extLst>
                </a:gridCol>
                <a:gridCol w="1718581">
                  <a:extLst>
                    <a:ext uri="{9D8B030D-6E8A-4147-A177-3AD203B41FA5}">
                      <a16:colId xmlns:a16="http://schemas.microsoft.com/office/drawing/2014/main" val="20004"/>
                    </a:ext>
                  </a:extLst>
                </a:gridCol>
              </a:tblGrid>
              <a:tr h="467725">
                <a:tc>
                  <a:txBody>
                    <a:bodyPr/>
                    <a:lstStyle/>
                    <a:p>
                      <a:pPr algn="ctr"/>
                      <a:r>
                        <a:rPr lang="en-US" dirty="0">
                          <a:latin typeface="Times New Roman" pitchFamily="18" charset="0"/>
                          <a:cs typeface="Times New Roman" pitchFamily="18" charset="0"/>
                        </a:rPr>
                        <a:t>0</a:t>
                      </a:r>
                      <a:endParaRPr lang="en-IN"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latin typeface="Times New Roman" pitchFamily="18" charset="0"/>
                          <a:cs typeface="Times New Roman" pitchFamily="18" charset="0"/>
                        </a:rPr>
                        <a:t>1</a:t>
                      </a:r>
                      <a:endParaRPr lang="en-IN"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latin typeface="Times New Roman" pitchFamily="18" charset="0"/>
                          <a:cs typeface="Times New Roman" pitchFamily="18" charset="0"/>
                        </a:rPr>
                        <a:t>2</a:t>
                      </a:r>
                      <a:endParaRPr lang="en-IN"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latin typeface="Times New Roman" pitchFamily="18" charset="0"/>
                          <a:cs typeface="Times New Roman" pitchFamily="18" charset="0"/>
                        </a:rPr>
                        <a:t>3</a:t>
                      </a:r>
                      <a:endParaRPr lang="en-IN"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latin typeface="Times New Roman" pitchFamily="18" charset="0"/>
                          <a:cs typeface="Times New Roman" pitchFamily="18" charset="0"/>
                        </a:rPr>
                        <a:t>4</a:t>
                      </a:r>
                      <a:endParaRPr lang="en-IN"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pic>
        <p:nvPicPr>
          <p:cNvPr id="6" name="Picture 5"/>
          <p:cNvPicPr>
            <a:picLocks noChangeAspect="1"/>
          </p:cNvPicPr>
          <p:nvPr/>
        </p:nvPicPr>
        <p:blipFill>
          <a:blip r:embed="rId3"/>
          <a:stretch>
            <a:fillRect/>
          </a:stretch>
        </p:blipFill>
        <p:spPr>
          <a:xfrm>
            <a:off x="6738551" y="2133601"/>
            <a:ext cx="4742249" cy="980242"/>
          </a:xfrm>
          <a:prstGeom prst="rect">
            <a:avLst/>
          </a:prstGeom>
        </p:spPr>
      </p:pic>
      <p:cxnSp>
        <p:nvCxnSpPr>
          <p:cNvPr id="7" name="Straight Arrow Connector 6"/>
          <p:cNvCxnSpPr>
            <a:stCxn id="6" idx="1"/>
          </p:cNvCxnSpPr>
          <p:nvPr/>
        </p:nvCxnSpPr>
        <p:spPr>
          <a:xfrm flipH="1">
            <a:off x="5049795" y="2623722"/>
            <a:ext cx="1688756" cy="5583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pic>
        <p:nvPicPr>
          <p:cNvPr id="16" name="Picture 15"/>
          <p:cNvPicPr>
            <a:picLocks noChangeAspect="1"/>
          </p:cNvPicPr>
          <p:nvPr/>
        </p:nvPicPr>
        <p:blipFill>
          <a:blip r:embed="rId4"/>
          <a:stretch>
            <a:fillRect/>
          </a:stretch>
        </p:blipFill>
        <p:spPr>
          <a:xfrm>
            <a:off x="1012414" y="4365820"/>
            <a:ext cx="8592904" cy="766353"/>
          </a:xfrm>
          <a:prstGeom prst="rect">
            <a:avLst/>
          </a:prstGeom>
        </p:spPr>
      </p:pic>
      <p:pic>
        <p:nvPicPr>
          <p:cNvPr id="18" name="Picture 17"/>
          <p:cNvPicPr>
            <a:picLocks noChangeAspect="1"/>
          </p:cNvPicPr>
          <p:nvPr/>
        </p:nvPicPr>
        <p:blipFill>
          <a:blip r:embed="rId5"/>
          <a:stretch>
            <a:fillRect/>
          </a:stretch>
        </p:blipFill>
        <p:spPr>
          <a:xfrm>
            <a:off x="873211" y="4956144"/>
            <a:ext cx="8913340" cy="802105"/>
          </a:xfrm>
          <a:prstGeom prst="rect">
            <a:avLst/>
          </a:prstGeom>
        </p:spPr>
      </p:pic>
    </p:spTree>
    <p:extLst>
      <p:ext uri="{BB962C8B-B14F-4D97-AF65-F5344CB8AC3E}">
        <p14:creationId xmlns:p14="http://schemas.microsoft.com/office/powerpoint/2010/main" val="841679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pPr algn="ctr"/>
            <a:r>
              <a:rPr lang="en-IN" sz="5400" dirty="0">
                <a:solidFill>
                  <a:schemeClr val="tx1">
                    <a:lumMod val="75000"/>
                    <a:lumOff val="25000"/>
                  </a:schemeClr>
                </a:solidFill>
                <a:latin typeface="interbold"/>
                <a:cs typeface="Times New Roman" pitchFamily="18" charset="0"/>
              </a:rPr>
              <a:t>Accessing using while loop</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295400"/>
            <a:ext cx="9753600" cy="5181600"/>
          </a:xfrm>
        </p:spPr>
        <p:txBody>
          <a:bodyPr>
            <a:noAutofit/>
          </a:bodyPr>
          <a:lstStyle/>
          <a:p>
            <a:pPr marL="0" indent="0">
              <a:buNone/>
            </a:pPr>
            <a:r>
              <a:rPr lang="en-US" sz="2400" i="1" dirty="0">
                <a:solidFill>
                  <a:schemeClr val="tx1">
                    <a:lumMod val="75000"/>
                    <a:lumOff val="25000"/>
                  </a:schemeClr>
                </a:solidFill>
                <a:latin typeface="inter-bold"/>
                <a:cs typeface="Times New Roman" pitchFamily="18" charset="0"/>
              </a:rPr>
              <a:t>from </a:t>
            </a:r>
            <a:r>
              <a:rPr lang="en-US" sz="2400" i="1" dirty="0" err="1">
                <a:solidFill>
                  <a:schemeClr val="tx1">
                    <a:lumMod val="75000"/>
                    <a:lumOff val="25000"/>
                  </a:schemeClr>
                </a:solidFill>
                <a:latin typeface="inter-bold"/>
                <a:cs typeface="Times New Roman" pitchFamily="18" charset="0"/>
              </a:rPr>
              <a:t>numpy</a:t>
            </a:r>
            <a:r>
              <a:rPr lang="en-US" sz="2400" i="1" dirty="0">
                <a:solidFill>
                  <a:schemeClr val="tx1">
                    <a:lumMod val="75000"/>
                    <a:lumOff val="25000"/>
                  </a:schemeClr>
                </a:solidFill>
                <a:latin typeface="inter-bold"/>
                <a:cs typeface="Times New Roman" pitchFamily="18" charset="0"/>
              </a:rPr>
              <a:t> </a:t>
            </a:r>
            <a:r>
              <a:rPr lang="en-US" sz="2400" i="1" dirty="0">
                <a:solidFill>
                  <a:schemeClr val="tx1">
                    <a:lumMod val="75000"/>
                    <a:lumOff val="25000"/>
                  </a:schemeClr>
                </a:solidFill>
                <a:latin typeface="inter-bold"/>
                <a:cs typeface="Times New Roman" pitchFamily="18" charset="0"/>
              </a:rPr>
              <a:t>import *</a:t>
            </a:r>
          </a:p>
          <a:p>
            <a:pPr marL="0" indent="0">
              <a:buNone/>
            </a:pPr>
            <a:r>
              <a:rPr lang="en-US" sz="2400" i="1" dirty="0">
                <a:solidFill>
                  <a:schemeClr val="tx1">
                    <a:lumMod val="75000"/>
                    <a:lumOff val="25000"/>
                  </a:schemeClr>
                </a:solidFill>
                <a:latin typeface="inter-bold"/>
                <a:cs typeface="Times New Roman" pitchFamily="18" charset="0"/>
              </a:rPr>
              <a:t>a</a:t>
            </a:r>
            <a:r>
              <a:rPr lang="en-US" sz="2400" dirty="0">
                <a:solidFill>
                  <a:schemeClr val="tx1">
                    <a:lumMod val="75000"/>
                    <a:lumOff val="25000"/>
                  </a:schemeClr>
                </a:solidFill>
                <a:latin typeface="inter-bold"/>
                <a:cs typeface="Times New Roman" pitchFamily="18" charset="0"/>
              </a:rPr>
              <a:t> = </a:t>
            </a:r>
            <a:r>
              <a:rPr lang="en-US" sz="2400" dirty="0">
                <a:solidFill>
                  <a:schemeClr val="tx1">
                    <a:lumMod val="75000"/>
                    <a:lumOff val="25000"/>
                  </a:schemeClr>
                </a:solidFill>
                <a:latin typeface="inter-bold"/>
                <a:cs typeface="Times New Roman" pitchFamily="18" charset="0"/>
              </a:rPr>
              <a:t>zeros(5</a:t>
            </a:r>
            <a:r>
              <a:rPr lang="en-US" sz="2400" dirty="0">
                <a:solidFill>
                  <a:schemeClr val="tx1">
                    <a:lumMod val="75000"/>
                    <a:lumOff val="25000"/>
                  </a:schemeClr>
                </a:solidFill>
                <a:latin typeface="inter-bold"/>
                <a:cs typeface="Times New Roman" pitchFamily="18" charset="0"/>
              </a:rPr>
              <a:t>)</a:t>
            </a:r>
          </a:p>
          <a:p>
            <a:pPr marL="0" indent="0">
              <a:buNone/>
            </a:pPr>
            <a:endParaRPr lang="en-US" sz="2400" dirty="0">
              <a:solidFill>
                <a:schemeClr val="tx1">
                  <a:lumMod val="75000"/>
                  <a:lumOff val="25000"/>
                </a:schemeClr>
              </a:solidFill>
              <a:latin typeface="inter-bold"/>
              <a:cs typeface="Times New Roman" pitchFamily="18" charset="0"/>
            </a:endParaRPr>
          </a:p>
          <a:p>
            <a:pPr marL="0" indent="0">
              <a:buNone/>
            </a:pPr>
            <a:r>
              <a:rPr lang="en-US" sz="2400" dirty="0">
                <a:solidFill>
                  <a:schemeClr val="tx1">
                    <a:lumMod val="75000"/>
                    <a:lumOff val="25000"/>
                  </a:schemeClr>
                </a:solidFill>
                <a:latin typeface="inter-bold"/>
                <a:cs typeface="Times New Roman" pitchFamily="18" charset="0"/>
              </a:rPr>
              <a:t>n = </a:t>
            </a:r>
            <a:r>
              <a:rPr lang="en-US" sz="2400" dirty="0" err="1">
                <a:solidFill>
                  <a:schemeClr val="tx1">
                    <a:lumMod val="75000"/>
                    <a:lumOff val="25000"/>
                  </a:schemeClr>
                </a:solidFill>
                <a:latin typeface="inter-bold"/>
                <a:cs typeface="Times New Roman" pitchFamily="18" charset="0"/>
              </a:rPr>
              <a:t>len</a:t>
            </a:r>
            <a:r>
              <a:rPr lang="en-US" sz="2400" dirty="0">
                <a:solidFill>
                  <a:schemeClr val="tx1">
                    <a:lumMod val="75000"/>
                    <a:lumOff val="25000"/>
                  </a:schemeClr>
                </a:solidFill>
                <a:latin typeface="inter-bold"/>
                <a:cs typeface="Times New Roman" pitchFamily="18" charset="0"/>
              </a:rPr>
              <a:t>(</a:t>
            </a:r>
            <a:r>
              <a:rPr lang="en-US" sz="2400" i="1" dirty="0">
                <a:solidFill>
                  <a:schemeClr val="tx1">
                    <a:lumMod val="75000"/>
                    <a:lumOff val="25000"/>
                  </a:schemeClr>
                </a:solidFill>
                <a:latin typeface="inter-bold"/>
                <a:cs typeface="Times New Roman" pitchFamily="18" charset="0"/>
              </a:rPr>
              <a:t>a</a:t>
            </a:r>
            <a:r>
              <a:rPr lang="en-US" sz="2400" dirty="0">
                <a:solidFill>
                  <a:schemeClr val="tx1">
                    <a:lumMod val="75000"/>
                    <a:lumOff val="25000"/>
                  </a:schemeClr>
                </a:solidFill>
                <a:latin typeface="inter-bold"/>
                <a:cs typeface="Times New Roman" pitchFamily="18" charset="0"/>
              </a:rPr>
              <a:t>)</a:t>
            </a:r>
          </a:p>
          <a:p>
            <a:pPr marL="0" indent="0">
              <a:buNone/>
            </a:pPr>
            <a:r>
              <a:rPr lang="en-US" sz="2400" dirty="0">
                <a:solidFill>
                  <a:schemeClr val="tx1">
                    <a:lumMod val="75000"/>
                    <a:lumOff val="25000"/>
                  </a:schemeClr>
                </a:solidFill>
                <a:latin typeface="inter-bold"/>
                <a:cs typeface="Times New Roman" pitchFamily="18" charset="0"/>
              </a:rPr>
              <a:t>i = 0</a:t>
            </a:r>
          </a:p>
          <a:p>
            <a:pPr marL="0" indent="0">
              <a:buNone/>
            </a:pPr>
            <a:r>
              <a:rPr lang="en-US" sz="2400" dirty="0">
                <a:solidFill>
                  <a:schemeClr val="tx1">
                    <a:lumMod val="75000"/>
                    <a:lumOff val="25000"/>
                  </a:schemeClr>
                </a:solidFill>
                <a:latin typeface="inter-bold"/>
                <a:cs typeface="Times New Roman" pitchFamily="18" charset="0"/>
              </a:rPr>
              <a:t>while i &lt; n</a:t>
            </a:r>
            <a:r>
              <a:rPr lang="en-IN" sz="2400" dirty="0">
                <a:solidFill>
                  <a:schemeClr val="tx1">
                    <a:lumMod val="75000"/>
                    <a:lumOff val="25000"/>
                  </a:schemeClr>
                </a:solidFill>
                <a:latin typeface="inter-bold"/>
                <a:cs typeface="Times New Roman" pitchFamily="18" charset="0"/>
              </a:rPr>
              <a:t> </a:t>
            </a:r>
            <a:r>
              <a:rPr lang="en-IN" sz="2400" dirty="0">
                <a:solidFill>
                  <a:schemeClr val="tx1">
                    <a:lumMod val="75000"/>
                    <a:lumOff val="25000"/>
                  </a:schemeClr>
                </a:solidFill>
                <a:latin typeface="inter-bold"/>
                <a:cs typeface="Times New Roman" pitchFamily="18" charset="0"/>
              </a:rPr>
              <a:t>:</a:t>
            </a:r>
          </a:p>
          <a:p>
            <a:pPr marL="0" indent="0">
              <a:buNone/>
            </a:pP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print(</a:t>
            </a:r>
            <a:r>
              <a:rPr lang="en-US" sz="2400" i="1" dirty="0">
                <a:solidFill>
                  <a:schemeClr val="tx1">
                    <a:lumMod val="75000"/>
                    <a:lumOff val="25000"/>
                  </a:schemeClr>
                </a:solidFill>
                <a:latin typeface="inter-bold"/>
                <a:cs typeface="Times New Roman" pitchFamily="18" charset="0"/>
              </a:rPr>
              <a:t>a</a:t>
            </a:r>
            <a:r>
              <a:rPr lang="en-US" sz="2400" dirty="0">
                <a:solidFill>
                  <a:schemeClr val="tx1">
                    <a:lumMod val="75000"/>
                    <a:lumOff val="25000"/>
                  </a:schemeClr>
                </a:solidFill>
                <a:latin typeface="inter-bold"/>
                <a:cs typeface="Times New Roman" pitchFamily="18" charset="0"/>
              </a:rPr>
              <a:t>[i])</a:t>
            </a:r>
          </a:p>
          <a:p>
            <a:pPr marL="0" indent="0">
              <a:buNone/>
            </a:pP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i+=1</a:t>
            </a:r>
          </a:p>
        </p:txBody>
      </p:sp>
    </p:spTree>
    <p:extLst>
      <p:ext uri="{BB962C8B-B14F-4D97-AF65-F5344CB8AC3E}">
        <p14:creationId xmlns:p14="http://schemas.microsoft.com/office/powerpoint/2010/main" val="98033081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IN" sz="5400" dirty="0">
                <a:solidFill>
                  <a:schemeClr val="tx1">
                    <a:lumMod val="75000"/>
                    <a:lumOff val="25000"/>
                  </a:schemeClr>
                </a:solidFill>
                <a:latin typeface="inter-bold"/>
                <a:cs typeface="Times New Roman" pitchFamily="18" charset="0"/>
              </a:rPr>
              <a:t>Accessing One-D Array Elements</a:t>
            </a:r>
            <a:endParaRPr lang="en-US" sz="5400" dirty="0">
              <a:solidFill>
                <a:schemeClr val="tx1">
                  <a:lumMod val="75000"/>
                  <a:lumOff val="25000"/>
                </a:schemeClr>
              </a:solidFill>
              <a:latin typeface="inter-bold"/>
              <a:ea typeface="+mn-ea"/>
              <a:cs typeface="Arial" pitchFamily="34" charset="0"/>
            </a:endParaRPr>
          </a:p>
        </p:txBody>
      </p:sp>
      <p:sp>
        <p:nvSpPr>
          <p:cNvPr id="8" name="Content Placeholder 7"/>
          <p:cNvSpPr>
            <a:spLocks noGrp="1"/>
          </p:cNvSpPr>
          <p:nvPr>
            <p:ph idx="1"/>
          </p:nvPr>
        </p:nvSpPr>
        <p:spPr>
          <a:xfrm>
            <a:off x="609600" y="1295400"/>
            <a:ext cx="10871200" cy="5181600"/>
          </a:xfrm>
        </p:spPr>
        <p:txBody>
          <a:bodyPr>
            <a:noAutofit/>
          </a:bodyPr>
          <a:lstStyle/>
          <a:p>
            <a:pPr marL="0" indent="0">
              <a:buNone/>
            </a:pPr>
            <a:endParaRPr lang="en-US" sz="2400" i="1" dirty="0">
              <a:latin typeface="inter-bold"/>
              <a:cs typeface="Times New Roman" pitchFamily="18" charset="0"/>
            </a:endParaRPr>
          </a:p>
          <a:p>
            <a:pPr marL="0" indent="0">
              <a:buNone/>
            </a:pPr>
            <a:endParaRPr lang="en-US" sz="5400" dirty="0">
              <a:solidFill>
                <a:schemeClr val="tx1">
                  <a:lumMod val="75000"/>
                  <a:lumOff val="25000"/>
                </a:schemeClr>
              </a:solidFill>
              <a:latin typeface="inter-bold"/>
              <a:cs typeface="Arial" pitchFamily="34" charset="0"/>
            </a:endParaRPr>
          </a:p>
        </p:txBody>
      </p:sp>
      <p:sp>
        <p:nvSpPr>
          <p:cNvPr id="5" name="TextBox 4"/>
          <p:cNvSpPr txBox="1"/>
          <p:nvPr/>
        </p:nvSpPr>
        <p:spPr>
          <a:xfrm>
            <a:off x="543698" y="1295400"/>
            <a:ext cx="5857694" cy="3877985"/>
          </a:xfrm>
          <a:prstGeom prst="rect">
            <a:avLst/>
          </a:prstGeom>
          <a:noFill/>
        </p:spPr>
        <p:txBody>
          <a:bodyPr wrap="none" rtlCol="0">
            <a:spAutoFit/>
          </a:bodyPr>
          <a:lstStyle/>
          <a:p>
            <a:r>
              <a:rPr lang="en-US" sz="2400" i="1" dirty="0">
                <a:solidFill>
                  <a:schemeClr val="tx1">
                    <a:lumMod val="75000"/>
                    <a:lumOff val="25000"/>
                  </a:schemeClr>
                </a:solidFill>
                <a:latin typeface="inter-bold"/>
                <a:cs typeface="Times New Roman" pitchFamily="18" charset="0"/>
              </a:rPr>
              <a:t>from </a:t>
            </a:r>
            <a:r>
              <a:rPr lang="en-US" sz="2400" i="1" dirty="0" err="1">
                <a:solidFill>
                  <a:schemeClr val="tx1">
                    <a:lumMod val="75000"/>
                    <a:lumOff val="25000"/>
                  </a:schemeClr>
                </a:solidFill>
                <a:latin typeface="inter-bold"/>
                <a:cs typeface="Times New Roman" pitchFamily="18" charset="0"/>
              </a:rPr>
              <a:t>numpy</a:t>
            </a:r>
            <a:r>
              <a:rPr lang="en-US" sz="2400" i="1" dirty="0">
                <a:solidFill>
                  <a:schemeClr val="tx1">
                    <a:lumMod val="75000"/>
                    <a:lumOff val="25000"/>
                  </a:schemeClr>
                </a:solidFill>
                <a:latin typeface="inter-bold"/>
                <a:cs typeface="Times New Roman" pitchFamily="18" charset="0"/>
              </a:rPr>
              <a:t> import *</a:t>
            </a:r>
          </a:p>
          <a:p>
            <a:r>
              <a:rPr lang="en-US" sz="2400" i="1" dirty="0" err="1">
                <a:solidFill>
                  <a:schemeClr val="tx1">
                    <a:lumMod val="75000"/>
                    <a:lumOff val="25000"/>
                  </a:schemeClr>
                </a:solidFill>
                <a:latin typeface="inter-bold"/>
                <a:cs typeface="Times New Roman" pitchFamily="18" charset="0"/>
              </a:rPr>
              <a:t>stu_roll</a:t>
            </a:r>
            <a:r>
              <a:rPr lang="en-US" sz="2400" i="1" dirty="0">
                <a:solidFill>
                  <a:schemeClr val="tx1">
                    <a:lumMod val="75000"/>
                    <a:lumOff val="25000"/>
                  </a:schemeClr>
                </a:solidFill>
                <a:latin typeface="inter-bold"/>
                <a:cs typeface="Times New Roman" pitchFamily="18" charset="0"/>
              </a:rPr>
              <a:t> = array([101, 102, 103, 104, 105])</a:t>
            </a:r>
          </a:p>
          <a:p>
            <a:pPr>
              <a:lnSpc>
                <a:spcPct val="150000"/>
              </a:lnSpc>
            </a:pPr>
            <a:r>
              <a:rPr lang="en-IN" sz="2400" dirty="0">
                <a:solidFill>
                  <a:schemeClr val="tx1">
                    <a:lumMod val="75000"/>
                    <a:lumOff val="25000"/>
                  </a:schemeClr>
                </a:solidFill>
                <a:latin typeface="inter-bold"/>
                <a:cs typeface="Times New Roman" pitchFamily="18" charset="0"/>
              </a:rPr>
              <a:t>print(</a:t>
            </a:r>
            <a:r>
              <a:rPr lang="en-IN" sz="2400" i="1" dirty="0" err="1">
                <a:solidFill>
                  <a:schemeClr val="tx1">
                    <a:lumMod val="75000"/>
                    <a:lumOff val="25000"/>
                  </a:schemeClr>
                </a:solidFill>
                <a:latin typeface="inter-bold"/>
                <a:cs typeface="Times New Roman" pitchFamily="18" charset="0"/>
              </a:rPr>
              <a:t>stu_roll</a:t>
            </a:r>
            <a:r>
              <a:rPr lang="en-IN" sz="2400" dirty="0">
                <a:solidFill>
                  <a:schemeClr val="tx1">
                    <a:lumMod val="75000"/>
                    <a:lumOff val="25000"/>
                  </a:schemeClr>
                </a:solidFill>
                <a:latin typeface="inter-bold"/>
                <a:cs typeface="Times New Roman" pitchFamily="18" charset="0"/>
              </a:rPr>
              <a:t>[0])</a:t>
            </a:r>
          </a:p>
          <a:p>
            <a:pPr>
              <a:lnSpc>
                <a:spcPct val="150000"/>
              </a:lnSpc>
            </a:pPr>
            <a:r>
              <a:rPr lang="en-IN" sz="2400" dirty="0">
                <a:solidFill>
                  <a:schemeClr val="tx1">
                    <a:lumMod val="75000"/>
                    <a:lumOff val="25000"/>
                  </a:schemeClr>
                </a:solidFill>
                <a:latin typeface="inter-bold"/>
                <a:cs typeface="Times New Roman" pitchFamily="18" charset="0"/>
              </a:rPr>
              <a:t>print(</a:t>
            </a:r>
            <a:r>
              <a:rPr lang="en-IN" sz="2400" i="1" dirty="0" err="1">
                <a:solidFill>
                  <a:schemeClr val="tx1">
                    <a:lumMod val="75000"/>
                    <a:lumOff val="25000"/>
                  </a:schemeClr>
                </a:solidFill>
                <a:latin typeface="inter-bold"/>
                <a:cs typeface="Times New Roman" pitchFamily="18" charset="0"/>
              </a:rPr>
              <a:t>stu_roll</a:t>
            </a:r>
            <a:r>
              <a:rPr lang="en-IN" sz="2400" dirty="0">
                <a:solidFill>
                  <a:schemeClr val="tx1">
                    <a:lumMod val="75000"/>
                    <a:lumOff val="25000"/>
                  </a:schemeClr>
                </a:solidFill>
                <a:latin typeface="inter-bold"/>
                <a:cs typeface="Times New Roman" pitchFamily="18" charset="0"/>
              </a:rPr>
              <a:t>[1])</a:t>
            </a:r>
            <a:endParaRPr lang="en-US" sz="2400" dirty="0">
              <a:solidFill>
                <a:schemeClr val="tx1">
                  <a:lumMod val="75000"/>
                  <a:lumOff val="25000"/>
                </a:schemeClr>
              </a:solidFill>
              <a:latin typeface="inter-bold"/>
              <a:cs typeface="Times New Roman" pitchFamily="18" charset="0"/>
            </a:endParaRPr>
          </a:p>
          <a:p>
            <a:pPr>
              <a:lnSpc>
                <a:spcPct val="150000"/>
              </a:lnSpc>
            </a:pPr>
            <a:r>
              <a:rPr lang="en-IN" sz="2400" dirty="0">
                <a:solidFill>
                  <a:schemeClr val="tx1">
                    <a:lumMod val="75000"/>
                    <a:lumOff val="25000"/>
                  </a:schemeClr>
                </a:solidFill>
                <a:latin typeface="inter-bold"/>
                <a:cs typeface="Times New Roman" pitchFamily="18" charset="0"/>
              </a:rPr>
              <a:t>print(</a:t>
            </a:r>
            <a:r>
              <a:rPr lang="en-IN" sz="2400" i="1" dirty="0" err="1">
                <a:solidFill>
                  <a:schemeClr val="tx1">
                    <a:lumMod val="75000"/>
                    <a:lumOff val="25000"/>
                  </a:schemeClr>
                </a:solidFill>
                <a:latin typeface="inter-bold"/>
                <a:cs typeface="Times New Roman" pitchFamily="18" charset="0"/>
              </a:rPr>
              <a:t>stu_roll</a:t>
            </a:r>
            <a:r>
              <a:rPr lang="en-IN" sz="2400" dirty="0">
                <a:solidFill>
                  <a:schemeClr val="tx1">
                    <a:lumMod val="75000"/>
                    <a:lumOff val="25000"/>
                  </a:schemeClr>
                </a:solidFill>
                <a:latin typeface="inter-bold"/>
                <a:cs typeface="Times New Roman" pitchFamily="18" charset="0"/>
              </a:rPr>
              <a:t>[2])</a:t>
            </a:r>
            <a:endParaRPr lang="en-US" sz="2400" dirty="0">
              <a:solidFill>
                <a:schemeClr val="tx1">
                  <a:lumMod val="75000"/>
                  <a:lumOff val="25000"/>
                </a:schemeClr>
              </a:solidFill>
              <a:latin typeface="inter-bold"/>
              <a:cs typeface="Times New Roman" pitchFamily="18" charset="0"/>
            </a:endParaRPr>
          </a:p>
          <a:p>
            <a:pPr>
              <a:lnSpc>
                <a:spcPct val="150000"/>
              </a:lnSpc>
            </a:pPr>
            <a:r>
              <a:rPr lang="en-IN" sz="2400" dirty="0">
                <a:solidFill>
                  <a:schemeClr val="tx1">
                    <a:lumMod val="75000"/>
                    <a:lumOff val="25000"/>
                  </a:schemeClr>
                </a:solidFill>
                <a:latin typeface="inter-bold"/>
                <a:cs typeface="Times New Roman" pitchFamily="18" charset="0"/>
              </a:rPr>
              <a:t>print(</a:t>
            </a:r>
            <a:r>
              <a:rPr lang="en-IN" sz="2400" i="1" dirty="0" err="1">
                <a:solidFill>
                  <a:schemeClr val="tx1">
                    <a:lumMod val="75000"/>
                    <a:lumOff val="25000"/>
                  </a:schemeClr>
                </a:solidFill>
                <a:latin typeface="inter-bold"/>
                <a:cs typeface="Times New Roman" pitchFamily="18" charset="0"/>
              </a:rPr>
              <a:t>stu_roll</a:t>
            </a:r>
            <a:r>
              <a:rPr lang="en-IN" sz="2400" dirty="0">
                <a:solidFill>
                  <a:schemeClr val="tx1">
                    <a:lumMod val="75000"/>
                    <a:lumOff val="25000"/>
                  </a:schemeClr>
                </a:solidFill>
                <a:latin typeface="inter-bold"/>
                <a:cs typeface="Times New Roman" pitchFamily="18" charset="0"/>
              </a:rPr>
              <a:t>[3])</a:t>
            </a:r>
            <a:endParaRPr lang="en-US" sz="2400" dirty="0">
              <a:solidFill>
                <a:schemeClr val="tx1">
                  <a:lumMod val="75000"/>
                  <a:lumOff val="25000"/>
                </a:schemeClr>
              </a:solidFill>
              <a:latin typeface="inter-bold"/>
              <a:cs typeface="Times New Roman" pitchFamily="18" charset="0"/>
            </a:endParaRPr>
          </a:p>
          <a:p>
            <a:pPr>
              <a:lnSpc>
                <a:spcPct val="150000"/>
              </a:lnSpc>
            </a:pPr>
            <a:r>
              <a:rPr lang="en-IN" sz="2400" dirty="0">
                <a:solidFill>
                  <a:schemeClr val="tx1">
                    <a:lumMod val="75000"/>
                    <a:lumOff val="25000"/>
                  </a:schemeClr>
                </a:solidFill>
                <a:latin typeface="inter-bold"/>
                <a:cs typeface="Times New Roman" pitchFamily="18" charset="0"/>
              </a:rPr>
              <a:t>print(</a:t>
            </a:r>
            <a:r>
              <a:rPr lang="en-IN" sz="2400" i="1" dirty="0" err="1">
                <a:solidFill>
                  <a:schemeClr val="tx1">
                    <a:lumMod val="75000"/>
                    <a:lumOff val="25000"/>
                  </a:schemeClr>
                </a:solidFill>
                <a:latin typeface="inter-bold"/>
                <a:cs typeface="Times New Roman" pitchFamily="18" charset="0"/>
              </a:rPr>
              <a:t>stu_roll</a:t>
            </a:r>
            <a:r>
              <a:rPr lang="en-IN" sz="2400" dirty="0">
                <a:solidFill>
                  <a:schemeClr val="tx1">
                    <a:lumMod val="75000"/>
                    <a:lumOff val="25000"/>
                  </a:schemeClr>
                </a:solidFill>
                <a:latin typeface="inter-bold"/>
                <a:cs typeface="Times New Roman" pitchFamily="18" charset="0"/>
              </a:rPr>
              <a:t>[4])</a:t>
            </a:r>
            <a:endParaRPr lang="en-US" sz="2400" dirty="0">
              <a:solidFill>
                <a:schemeClr val="tx1">
                  <a:lumMod val="75000"/>
                  <a:lumOff val="25000"/>
                </a:schemeClr>
              </a:solidFill>
              <a:latin typeface="inter-bold"/>
              <a:cs typeface="Times New Roman" pitchFamily="18" charset="0"/>
            </a:endParaRPr>
          </a:p>
          <a:p>
            <a:endParaRPr lang="en-US" dirty="0"/>
          </a:p>
        </p:txBody>
      </p:sp>
      <p:pic>
        <p:nvPicPr>
          <p:cNvPr id="7" name="Picture 6"/>
          <p:cNvPicPr>
            <a:picLocks noChangeAspect="1"/>
          </p:cNvPicPr>
          <p:nvPr/>
        </p:nvPicPr>
        <p:blipFill>
          <a:blip r:embed="rId2"/>
          <a:stretch>
            <a:fillRect/>
          </a:stretch>
        </p:blipFill>
        <p:spPr>
          <a:xfrm>
            <a:off x="4267200" y="2769487"/>
            <a:ext cx="6689124" cy="499915"/>
          </a:xfrm>
          <a:prstGeom prst="rect">
            <a:avLst/>
          </a:prstGeom>
        </p:spPr>
      </p:pic>
      <p:pic>
        <p:nvPicPr>
          <p:cNvPr id="9" name="Picture 8"/>
          <p:cNvPicPr>
            <a:picLocks noChangeAspect="1"/>
          </p:cNvPicPr>
          <p:nvPr/>
        </p:nvPicPr>
        <p:blipFill>
          <a:blip r:embed="rId3"/>
          <a:stretch>
            <a:fillRect/>
          </a:stretch>
        </p:blipFill>
        <p:spPr>
          <a:xfrm>
            <a:off x="4143632" y="3179042"/>
            <a:ext cx="6936260" cy="499915"/>
          </a:xfrm>
          <a:prstGeom prst="rect">
            <a:avLst/>
          </a:prstGeom>
        </p:spPr>
      </p:pic>
    </p:spTree>
    <p:extLst>
      <p:ext uri="{BB962C8B-B14F-4D97-AF65-F5344CB8AC3E}">
        <p14:creationId xmlns:p14="http://schemas.microsoft.com/office/powerpoint/2010/main" val="5716050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794" y="263611"/>
            <a:ext cx="11129320" cy="1771135"/>
          </a:xfrm>
        </p:spPr>
        <p:txBody>
          <a:bodyPr>
            <a:noAutofit/>
          </a:bodyPr>
          <a:lstStyle/>
          <a:p>
            <a:pPr marL="0" indent="0">
              <a:buNone/>
            </a:pPr>
            <a:r>
              <a:rPr lang="en-IN" sz="5400" dirty="0">
                <a:solidFill>
                  <a:schemeClr val="tx1">
                    <a:lumMod val="75000"/>
                    <a:lumOff val="25000"/>
                  </a:schemeClr>
                </a:solidFill>
                <a:latin typeface="Times New Roman" pitchFamily="18" charset="0"/>
                <a:cs typeface="Times New Roman" pitchFamily="18" charset="0"/>
              </a:rPr>
              <a:t>Modifying 1D Array Elements</a:t>
            </a:r>
            <a:endParaRPr lang="en-US" sz="5400" dirty="0">
              <a:solidFill>
                <a:schemeClr val="tx1">
                  <a:lumMod val="75000"/>
                  <a:lumOff val="25000"/>
                </a:schemeClr>
              </a:solidFill>
              <a:latin typeface="interbold"/>
              <a:cs typeface="Times New Roman" pitchFamily="18" charset="0"/>
            </a:endParaRPr>
          </a:p>
        </p:txBody>
      </p:sp>
      <p:sp>
        <p:nvSpPr>
          <p:cNvPr id="2" name="TextBox 1"/>
          <p:cNvSpPr txBox="1"/>
          <p:nvPr/>
        </p:nvSpPr>
        <p:spPr>
          <a:xfrm>
            <a:off x="708455" y="1474573"/>
            <a:ext cx="6498010" cy="1846659"/>
          </a:xfrm>
          <a:prstGeom prst="rect">
            <a:avLst/>
          </a:prstGeom>
          <a:noFill/>
        </p:spPr>
        <p:txBody>
          <a:bodyPr wrap="square" rtlCol="0">
            <a:spAutoFit/>
          </a:bodyPr>
          <a:lstStyle/>
          <a:p>
            <a:r>
              <a:rPr lang="en-US" sz="2400" dirty="0">
                <a:latin typeface="interbold"/>
                <a:cs typeface="Times New Roman" pitchFamily="18" charset="0"/>
              </a:rPr>
              <a:t>from </a:t>
            </a:r>
            <a:r>
              <a:rPr lang="en-US" sz="2400" dirty="0" err="1">
                <a:latin typeface="interbold"/>
                <a:cs typeface="Times New Roman" pitchFamily="18" charset="0"/>
              </a:rPr>
              <a:t>numpy</a:t>
            </a:r>
            <a:r>
              <a:rPr lang="en-US" sz="2400" dirty="0">
                <a:latin typeface="interbold"/>
                <a:cs typeface="Times New Roman" pitchFamily="18" charset="0"/>
              </a:rPr>
              <a:t> import *</a:t>
            </a:r>
          </a:p>
          <a:p>
            <a:r>
              <a:rPr lang="en-US" sz="2400" i="1" dirty="0" err="1">
                <a:latin typeface="interbold"/>
                <a:cs typeface="Times New Roman" pitchFamily="18" charset="0"/>
              </a:rPr>
              <a:t>stu_roll</a:t>
            </a:r>
            <a:r>
              <a:rPr lang="en-US" sz="2400" i="1" dirty="0">
                <a:latin typeface="interbold"/>
                <a:cs typeface="Times New Roman" pitchFamily="18" charset="0"/>
              </a:rPr>
              <a:t> = array([101, 102, 103, 104, 105])</a:t>
            </a:r>
          </a:p>
          <a:p>
            <a:r>
              <a:rPr lang="en-US" sz="2400" dirty="0" err="1">
                <a:latin typeface="interbold"/>
                <a:cs typeface="Times New Roman" pitchFamily="18" charset="0"/>
              </a:rPr>
              <a:t>stu_roll</a:t>
            </a:r>
            <a:r>
              <a:rPr lang="en-US" sz="2400" dirty="0">
                <a:latin typeface="interbold"/>
                <a:cs typeface="Times New Roman" pitchFamily="18" charset="0"/>
              </a:rPr>
              <a:t>[1] = 110</a:t>
            </a:r>
          </a:p>
          <a:p>
            <a:r>
              <a:rPr lang="en-US" sz="2400" dirty="0">
                <a:latin typeface="interbold"/>
                <a:cs typeface="Times New Roman" pitchFamily="18" charset="0"/>
              </a:rPr>
              <a:t>print(</a:t>
            </a:r>
            <a:r>
              <a:rPr lang="en-US" sz="2400" dirty="0" err="1">
                <a:latin typeface="interbold"/>
                <a:cs typeface="Times New Roman" pitchFamily="18" charset="0"/>
              </a:rPr>
              <a:t>stu_roll</a:t>
            </a:r>
            <a:r>
              <a:rPr lang="en-US" sz="2400" dirty="0">
                <a:latin typeface="interbold"/>
                <a:cs typeface="Times New Roman" pitchFamily="18" charset="0"/>
              </a:rPr>
              <a:t>[1])</a:t>
            </a:r>
          </a:p>
          <a:p>
            <a:endParaRPr lang="en-US" dirty="0"/>
          </a:p>
        </p:txBody>
      </p:sp>
      <p:pic>
        <p:nvPicPr>
          <p:cNvPr id="6" name="Picture 5"/>
          <p:cNvPicPr>
            <a:picLocks noChangeAspect="1"/>
          </p:cNvPicPr>
          <p:nvPr/>
        </p:nvPicPr>
        <p:blipFill>
          <a:blip r:embed="rId3"/>
          <a:stretch>
            <a:fillRect/>
          </a:stretch>
        </p:blipFill>
        <p:spPr>
          <a:xfrm>
            <a:off x="3674076" y="2891482"/>
            <a:ext cx="6705600" cy="700215"/>
          </a:xfrm>
          <a:prstGeom prst="rect">
            <a:avLst/>
          </a:prstGeom>
        </p:spPr>
      </p:pic>
      <p:pic>
        <p:nvPicPr>
          <p:cNvPr id="7" name="Picture 6"/>
          <p:cNvPicPr>
            <a:picLocks noChangeAspect="1"/>
          </p:cNvPicPr>
          <p:nvPr/>
        </p:nvPicPr>
        <p:blipFill>
          <a:blip r:embed="rId4"/>
          <a:stretch>
            <a:fillRect/>
          </a:stretch>
        </p:blipFill>
        <p:spPr>
          <a:xfrm>
            <a:off x="3566984" y="3451654"/>
            <a:ext cx="6956854" cy="634314"/>
          </a:xfrm>
          <a:prstGeom prst="rect">
            <a:avLst/>
          </a:prstGeom>
        </p:spPr>
      </p:pic>
    </p:spTree>
    <p:extLst>
      <p:ext uri="{BB962C8B-B14F-4D97-AF65-F5344CB8AC3E}">
        <p14:creationId xmlns:p14="http://schemas.microsoft.com/office/powerpoint/2010/main" val="31111085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1449" y="8238"/>
            <a:ext cx="9943070" cy="4898081"/>
          </a:xfrm>
        </p:spPr>
        <p:txBody>
          <a:bodyPr>
            <a:noAutofit/>
          </a:bodyPr>
          <a:lstStyle/>
          <a:p>
            <a:pPr marL="0" indent="0">
              <a:buNone/>
            </a:pPr>
            <a:r>
              <a:rPr lang="en-IN" sz="5400" dirty="0" smtClean="0">
                <a:solidFill>
                  <a:schemeClr val="tx1">
                    <a:lumMod val="75000"/>
                    <a:lumOff val="25000"/>
                  </a:schemeClr>
                </a:solidFill>
                <a:latin typeface="inter-bold"/>
                <a:cs typeface="Times New Roman" pitchFamily="18" charset="0"/>
              </a:rPr>
              <a:t>Accessing </a:t>
            </a:r>
            <a:r>
              <a:rPr lang="en-IN" sz="5400" dirty="0">
                <a:solidFill>
                  <a:schemeClr val="tx1">
                    <a:lumMod val="75000"/>
                    <a:lumOff val="25000"/>
                  </a:schemeClr>
                </a:solidFill>
                <a:latin typeface="inter-bold"/>
                <a:cs typeface="Times New Roman" pitchFamily="18" charset="0"/>
              </a:rPr>
              <a:t>array using for loop</a:t>
            </a:r>
            <a:endParaRPr lang="en-US" sz="5400" dirty="0">
              <a:solidFill>
                <a:schemeClr val="tx1">
                  <a:lumMod val="75000"/>
                  <a:lumOff val="25000"/>
                </a:schemeClr>
              </a:solidFill>
              <a:latin typeface="inter-bold"/>
              <a:cs typeface="Times New Roman" pitchFamily="18" charset="0"/>
            </a:endParaRPr>
          </a:p>
        </p:txBody>
      </p:sp>
      <p:sp>
        <p:nvSpPr>
          <p:cNvPr id="2" name="TextBox 1"/>
          <p:cNvSpPr txBox="1"/>
          <p:nvPr/>
        </p:nvSpPr>
        <p:spPr>
          <a:xfrm>
            <a:off x="683741" y="1383957"/>
            <a:ext cx="5997737" cy="4431983"/>
          </a:xfrm>
          <a:prstGeom prst="rect">
            <a:avLst/>
          </a:prstGeom>
          <a:noFill/>
        </p:spPr>
        <p:txBody>
          <a:bodyPr wrap="square" rtlCol="0">
            <a:spAutoFit/>
          </a:bodyPr>
          <a:lstStyle/>
          <a:p>
            <a:r>
              <a:rPr lang="en-US" sz="2400" i="1" dirty="0">
                <a:solidFill>
                  <a:schemeClr val="tx1">
                    <a:lumMod val="75000"/>
                    <a:lumOff val="25000"/>
                  </a:schemeClr>
                </a:solidFill>
                <a:latin typeface="interbold"/>
                <a:cs typeface="Times New Roman" pitchFamily="18" charset="0"/>
              </a:rPr>
              <a:t>from </a:t>
            </a:r>
            <a:r>
              <a:rPr lang="en-US" sz="2400" i="1" dirty="0" err="1">
                <a:solidFill>
                  <a:schemeClr val="tx1">
                    <a:lumMod val="75000"/>
                    <a:lumOff val="25000"/>
                  </a:schemeClr>
                </a:solidFill>
                <a:latin typeface="interbold"/>
                <a:cs typeface="Times New Roman" pitchFamily="18" charset="0"/>
              </a:rPr>
              <a:t>numpy</a:t>
            </a:r>
            <a:r>
              <a:rPr lang="en-US" sz="2400" i="1" dirty="0">
                <a:solidFill>
                  <a:schemeClr val="tx1">
                    <a:lumMod val="75000"/>
                    <a:lumOff val="25000"/>
                  </a:schemeClr>
                </a:solidFill>
                <a:latin typeface="interbold"/>
                <a:cs typeface="Times New Roman" pitchFamily="18" charset="0"/>
              </a:rPr>
              <a:t> import *</a:t>
            </a:r>
          </a:p>
          <a:p>
            <a:r>
              <a:rPr lang="en-US" sz="2400" i="1" dirty="0" err="1">
                <a:solidFill>
                  <a:schemeClr val="tx1">
                    <a:lumMod val="75000"/>
                    <a:lumOff val="25000"/>
                  </a:schemeClr>
                </a:solidFill>
                <a:latin typeface="interbold"/>
                <a:cs typeface="Times New Roman" pitchFamily="18" charset="0"/>
              </a:rPr>
              <a:t>stu_roll</a:t>
            </a:r>
            <a:r>
              <a:rPr lang="en-US" sz="2400" i="1" dirty="0">
                <a:solidFill>
                  <a:schemeClr val="tx1">
                    <a:lumMod val="75000"/>
                    <a:lumOff val="25000"/>
                  </a:schemeClr>
                </a:solidFill>
                <a:latin typeface="interbold"/>
                <a:cs typeface="Times New Roman" pitchFamily="18" charset="0"/>
              </a:rPr>
              <a:t> = array([101, 102, 103, 104, 105])</a:t>
            </a:r>
          </a:p>
          <a:p>
            <a:endParaRPr lang="en-IN" sz="2400" dirty="0">
              <a:solidFill>
                <a:schemeClr val="tx1">
                  <a:lumMod val="75000"/>
                  <a:lumOff val="25000"/>
                </a:schemeClr>
              </a:solidFill>
              <a:latin typeface="interbold"/>
              <a:cs typeface="Times New Roman" pitchFamily="18" charset="0"/>
            </a:endParaRPr>
          </a:p>
          <a:p>
            <a:r>
              <a:rPr lang="en-IN" sz="2400" u="sng" dirty="0">
                <a:solidFill>
                  <a:schemeClr val="tx1">
                    <a:lumMod val="75000"/>
                    <a:lumOff val="25000"/>
                  </a:schemeClr>
                </a:solidFill>
                <a:latin typeface="interbold"/>
                <a:cs typeface="Times New Roman" pitchFamily="18" charset="0"/>
              </a:rPr>
              <a:t>Without index</a:t>
            </a:r>
            <a:endParaRPr lang="en-IN" sz="2400" dirty="0">
              <a:solidFill>
                <a:schemeClr val="tx1">
                  <a:lumMod val="75000"/>
                  <a:lumOff val="25000"/>
                </a:schemeClr>
              </a:solidFill>
              <a:latin typeface="interbold"/>
              <a:cs typeface="Times New Roman" pitchFamily="18" charset="0"/>
            </a:endParaRPr>
          </a:p>
          <a:p>
            <a:r>
              <a:rPr lang="en-US" sz="2400" dirty="0">
                <a:solidFill>
                  <a:schemeClr val="tx1">
                    <a:lumMod val="75000"/>
                    <a:lumOff val="25000"/>
                  </a:schemeClr>
                </a:solidFill>
                <a:latin typeface="interbold"/>
                <a:cs typeface="Times New Roman" pitchFamily="18" charset="0"/>
              </a:rPr>
              <a:t>for element in </a:t>
            </a:r>
            <a:r>
              <a:rPr lang="en-US" sz="2400" dirty="0" err="1">
                <a:solidFill>
                  <a:schemeClr val="tx1">
                    <a:lumMod val="75000"/>
                    <a:lumOff val="25000"/>
                  </a:schemeClr>
                </a:solidFill>
                <a:latin typeface="interbold"/>
                <a:cs typeface="Times New Roman" pitchFamily="18" charset="0"/>
              </a:rPr>
              <a:t>stu_roll</a:t>
            </a:r>
            <a:r>
              <a:rPr lang="en-US" sz="2400" dirty="0">
                <a:solidFill>
                  <a:schemeClr val="tx1">
                    <a:lumMod val="75000"/>
                    <a:lumOff val="25000"/>
                  </a:schemeClr>
                </a:solidFill>
                <a:latin typeface="interbold"/>
                <a:cs typeface="Times New Roman" pitchFamily="18" charset="0"/>
              </a:rPr>
              <a:t>:</a:t>
            </a:r>
          </a:p>
          <a:p>
            <a:r>
              <a:rPr lang="en-US" sz="2400" dirty="0">
                <a:solidFill>
                  <a:schemeClr val="tx1">
                    <a:lumMod val="75000"/>
                    <a:lumOff val="25000"/>
                  </a:schemeClr>
                </a:solidFill>
                <a:latin typeface="interbold"/>
                <a:cs typeface="Times New Roman" pitchFamily="18" charset="0"/>
              </a:rPr>
              <a:t>	print(element)</a:t>
            </a:r>
          </a:p>
          <a:p>
            <a:endParaRPr lang="en-US" sz="2400" dirty="0">
              <a:solidFill>
                <a:schemeClr val="tx1">
                  <a:lumMod val="75000"/>
                  <a:lumOff val="25000"/>
                </a:schemeClr>
              </a:solidFill>
              <a:latin typeface="interbold"/>
              <a:cs typeface="Times New Roman" pitchFamily="18" charset="0"/>
            </a:endParaRPr>
          </a:p>
          <a:p>
            <a:r>
              <a:rPr lang="en-IN" sz="2400" u="sng" dirty="0">
                <a:solidFill>
                  <a:schemeClr val="tx1">
                    <a:lumMod val="75000"/>
                    <a:lumOff val="25000"/>
                  </a:schemeClr>
                </a:solidFill>
                <a:latin typeface="interbold"/>
                <a:cs typeface="Times New Roman" pitchFamily="18" charset="0"/>
              </a:rPr>
              <a:t>With index</a:t>
            </a:r>
          </a:p>
          <a:p>
            <a:r>
              <a:rPr lang="en-US" sz="2400" dirty="0">
                <a:solidFill>
                  <a:schemeClr val="tx1">
                    <a:lumMod val="75000"/>
                    <a:lumOff val="25000"/>
                  </a:schemeClr>
                </a:solidFill>
                <a:latin typeface="interbold"/>
                <a:cs typeface="Times New Roman" pitchFamily="18" charset="0"/>
              </a:rPr>
              <a:t>n = </a:t>
            </a:r>
            <a:r>
              <a:rPr lang="en-US" sz="2400" dirty="0" err="1">
                <a:solidFill>
                  <a:schemeClr val="tx1">
                    <a:lumMod val="75000"/>
                    <a:lumOff val="25000"/>
                  </a:schemeClr>
                </a:solidFill>
                <a:latin typeface="interbold"/>
                <a:cs typeface="Times New Roman" pitchFamily="18" charset="0"/>
              </a:rPr>
              <a:t>len</a:t>
            </a:r>
            <a:r>
              <a:rPr lang="en-US" sz="2400" dirty="0">
                <a:solidFill>
                  <a:schemeClr val="tx1">
                    <a:lumMod val="75000"/>
                    <a:lumOff val="25000"/>
                  </a:schemeClr>
                </a:solidFill>
                <a:latin typeface="interbold"/>
                <a:cs typeface="Times New Roman" pitchFamily="18" charset="0"/>
              </a:rPr>
              <a:t>(</a:t>
            </a:r>
            <a:r>
              <a:rPr lang="en-US" sz="2400" dirty="0" err="1">
                <a:solidFill>
                  <a:schemeClr val="tx1">
                    <a:lumMod val="75000"/>
                    <a:lumOff val="25000"/>
                  </a:schemeClr>
                </a:solidFill>
                <a:latin typeface="interbold"/>
                <a:cs typeface="Times New Roman" pitchFamily="18" charset="0"/>
              </a:rPr>
              <a:t>stu_roll</a:t>
            </a:r>
            <a:r>
              <a:rPr lang="en-US" sz="2400" dirty="0">
                <a:solidFill>
                  <a:schemeClr val="tx1">
                    <a:lumMod val="75000"/>
                    <a:lumOff val="25000"/>
                  </a:schemeClr>
                </a:solidFill>
                <a:latin typeface="interbold"/>
                <a:cs typeface="Times New Roman" pitchFamily="18" charset="0"/>
              </a:rPr>
              <a:t>)</a:t>
            </a:r>
          </a:p>
          <a:p>
            <a:r>
              <a:rPr lang="en-US" sz="2400" dirty="0">
                <a:solidFill>
                  <a:schemeClr val="tx1">
                    <a:lumMod val="75000"/>
                    <a:lumOff val="25000"/>
                  </a:schemeClr>
                </a:solidFill>
                <a:latin typeface="interbold"/>
                <a:cs typeface="Times New Roman" pitchFamily="18" charset="0"/>
              </a:rPr>
              <a:t>for </a:t>
            </a:r>
            <a:r>
              <a:rPr lang="en-US" sz="2400" dirty="0" err="1">
                <a:solidFill>
                  <a:schemeClr val="tx1">
                    <a:lumMod val="75000"/>
                    <a:lumOff val="25000"/>
                  </a:schemeClr>
                </a:solidFill>
                <a:latin typeface="interbold"/>
                <a:cs typeface="Times New Roman" pitchFamily="18" charset="0"/>
              </a:rPr>
              <a:t>i</a:t>
            </a:r>
            <a:r>
              <a:rPr lang="en-US" sz="2400" dirty="0">
                <a:solidFill>
                  <a:schemeClr val="tx1">
                    <a:lumMod val="75000"/>
                    <a:lumOff val="25000"/>
                  </a:schemeClr>
                </a:solidFill>
                <a:latin typeface="interbold"/>
                <a:cs typeface="Times New Roman" pitchFamily="18" charset="0"/>
              </a:rPr>
              <a:t> in range(n):</a:t>
            </a:r>
          </a:p>
          <a:p>
            <a:r>
              <a:rPr lang="en-US" sz="2400" dirty="0">
                <a:solidFill>
                  <a:schemeClr val="tx1">
                    <a:lumMod val="75000"/>
                    <a:lumOff val="25000"/>
                  </a:schemeClr>
                </a:solidFill>
                <a:latin typeface="interbold"/>
                <a:cs typeface="Times New Roman" pitchFamily="18" charset="0"/>
              </a:rPr>
              <a:t>	print(</a:t>
            </a:r>
            <a:r>
              <a:rPr lang="en-US" sz="2400" dirty="0" err="1">
                <a:solidFill>
                  <a:schemeClr val="tx1">
                    <a:lumMod val="75000"/>
                    <a:lumOff val="25000"/>
                  </a:schemeClr>
                </a:solidFill>
                <a:latin typeface="interbold"/>
                <a:cs typeface="Times New Roman" pitchFamily="18" charset="0"/>
              </a:rPr>
              <a:t>stu_roll</a:t>
            </a:r>
            <a:r>
              <a:rPr lang="en-US" sz="2400" dirty="0">
                <a:solidFill>
                  <a:schemeClr val="tx1">
                    <a:lumMod val="75000"/>
                    <a:lumOff val="25000"/>
                  </a:schemeClr>
                </a:solidFill>
                <a:latin typeface="interbold"/>
                <a:cs typeface="Times New Roman" pitchFamily="18" charset="0"/>
              </a:rPr>
              <a:t>[</a:t>
            </a:r>
            <a:r>
              <a:rPr lang="en-US" sz="2400" dirty="0" err="1">
                <a:solidFill>
                  <a:schemeClr val="tx1">
                    <a:lumMod val="75000"/>
                    <a:lumOff val="25000"/>
                  </a:schemeClr>
                </a:solidFill>
                <a:latin typeface="interbold"/>
                <a:cs typeface="Times New Roman" pitchFamily="18" charset="0"/>
              </a:rPr>
              <a:t>i</a:t>
            </a:r>
            <a:r>
              <a:rPr lang="en-US" sz="2400" dirty="0">
                <a:solidFill>
                  <a:schemeClr val="tx1">
                    <a:lumMod val="75000"/>
                    <a:lumOff val="25000"/>
                  </a:schemeClr>
                </a:solidFill>
                <a:latin typeface="interbold"/>
                <a:cs typeface="Times New Roman" pitchFamily="18" charset="0"/>
              </a:rPr>
              <a:t>])</a:t>
            </a:r>
            <a:endParaRPr lang="en-IN" sz="2400" dirty="0">
              <a:solidFill>
                <a:schemeClr val="tx1">
                  <a:lumMod val="75000"/>
                  <a:lumOff val="25000"/>
                </a:schemeClr>
              </a:solidFill>
              <a:latin typeface="interbold"/>
              <a:cs typeface="Times New Roman" pitchFamily="18" charset="0"/>
            </a:endParaRPr>
          </a:p>
          <a:p>
            <a:endParaRPr lang="en-US" dirty="0"/>
          </a:p>
        </p:txBody>
      </p:sp>
    </p:spTree>
    <p:extLst>
      <p:ext uri="{BB962C8B-B14F-4D97-AF65-F5344CB8AC3E}">
        <p14:creationId xmlns:p14="http://schemas.microsoft.com/office/powerpoint/2010/main" val="22994104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IN" sz="5400" dirty="0">
                <a:solidFill>
                  <a:schemeClr val="tx1">
                    <a:lumMod val="75000"/>
                    <a:lumOff val="25000"/>
                  </a:schemeClr>
                </a:solidFill>
                <a:latin typeface="interbold"/>
                <a:cs typeface="Times New Roman" pitchFamily="18" charset="0"/>
              </a:rPr>
              <a:t>Accessing array using while loop</a:t>
            </a:r>
            <a:endParaRPr lang="en-US" sz="5400" dirty="0">
              <a:solidFill>
                <a:schemeClr val="tx1">
                  <a:lumMod val="75000"/>
                  <a:lumOff val="25000"/>
                </a:schemeClr>
              </a:solidFill>
              <a:latin typeface="interbold"/>
              <a:ea typeface="+mn-ea"/>
              <a:cs typeface="Arial" pitchFamily="34" charset="0"/>
            </a:endParaRPr>
          </a:p>
        </p:txBody>
      </p:sp>
      <p:sp>
        <p:nvSpPr>
          <p:cNvPr id="3" name="Content Placeholder 2"/>
          <p:cNvSpPr>
            <a:spLocks noGrp="1"/>
          </p:cNvSpPr>
          <p:nvPr>
            <p:ph sz="half" idx="1"/>
          </p:nvPr>
        </p:nvSpPr>
        <p:spPr>
          <a:xfrm>
            <a:off x="749643" y="1474573"/>
            <a:ext cx="5651157" cy="4651591"/>
          </a:xfrm>
        </p:spPr>
        <p:txBody>
          <a:bodyPr>
            <a:normAutofit/>
          </a:bodyPr>
          <a:lstStyle/>
          <a:p>
            <a:pPr marL="0" indent="0">
              <a:buNone/>
            </a:pPr>
            <a:r>
              <a:rPr lang="en-US" sz="2400" i="1" dirty="0">
                <a:solidFill>
                  <a:schemeClr val="tx1">
                    <a:lumMod val="75000"/>
                    <a:lumOff val="25000"/>
                  </a:schemeClr>
                </a:solidFill>
                <a:latin typeface="inter-bold"/>
                <a:cs typeface="Times New Roman" pitchFamily="18" charset="0"/>
              </a:rPr>
              <a:t>from </a:t>
            </a:r>
            <a:r>
              <a:rPr lang="en-US" sz="2400" i="1" dirty="0" err="1">
                <a:solidFill>
                  <a:schemeClr val="tx1">
                    <a:lumMod val="75000"/>
                    <a:lumOff val="25000"/>
                  </a:schemeClr>
                </a:solidFill>
                <a:latin typeface="inter-bold"/>
                <a:cs typeface="Times New Roman" pitchFamily="18" charset="0"/>
              </a:rPr>
              <a:t>numpy</a:t>
            </a:r>
            <a:r>
              <a:rPr lang="en-US" sz="2400" i="1" dirty="0">
                <a:solidFill>
                  <a:schemeClr val="tx1">
                    <a:lumMod val="75000"/>
                    <a:lumOff val="25000"/>
                  </a:schemeClr>
                </a:solidFill>
                <a:latin typeface="inter-bold"/>
                <a:cs typeface="Times New Roman" pitchFamily="18" charset="0"/>
              </a:rPr>
              <a:t> import *</a:t>
            </a:r>
          </a:p>
          <a:p>
            <a:pPr marL="0" indent="0">
              <a:buNone/>
            </a:pPr>
            <a:r>
              <a:rPr lang="en-US" sz="2400" i="1" dirty="0" err="1">
                <a:solidFill>
                  <a:schemeClr val="tx1">
                    <a:lumMod val="75000"/>
                    <a:lumOff val="25000"/>
                  </a:schemeClr>
                </a:solidFill>
                <a:latin typeface="inter-bold"/>
                <a:cs typeface="Times New Roman" pitchFamily="18" charset="0"/>
              </a:rPr>
              <a:t>stu_roll</a:t>
            </a:r>
            <a:r>
              <a:rPr lang="en-US" sz="2400" i="1" dirty="0">
                <a:solidFill>
                  <a:schemeClr val="tx1">
                    <a:lumMod val="75000"/>
                    <a:lumOff val="25000"/>
                  </a:schemeClr>
                </a:solidFill>
                <a:latin typeface="inter-bold"/>
                <a:cs typeface="Times New Roman" pitchFamily="18" charset="0"/>
              </a:rPr>
              <a:t> = array([101, 102, 103, 104, 105])</a:t>
            </a:r>
          </a:p>
          <a:p>
            <a:pPr marL="0" indent="0">
              <a:buNone/>
            </a:pPr>
            <a:endParaRPr lang="en-US" sz="2400" dirty="0">
              <a:solidFill>
                <a:schemeClr val="tx1">
                  <a:lumMod val="75000"/>
                  <a:lumOff val="25000"/>
                </a:schemeClr>
              </a:solidFill>
              <a:latin typeface="inter-bold"/>
              <a:cs typeface="Times New Roman" pitchFamily="18" charset="0"/>
            </a:endParaRPr>
          </a:p>
          <a:p>
            <a:pPr marL="0" indent="0">
              <a:buNone/>
            </a:pPr>
            <a:r>
              <a:rPr lang="en-US" sz="2400" dirty="0">
                <a:solidFill>
                  <a:schemeClr val="tx1">
                    <a:lumMod val="75000"/>
                    <a:lumOff val="25000"/>
                  </a:schemeClr>
                </a:solidFill>
                <a:latin typeface="inter-bold"/>
                <a:cs typeface="Times New Roman" pitchFamily="18" charset="0"/>
              </a:rPr>
              <a:t>n = </a:t>
            </a:r>
            <a:r>
              <a:rPr lang="en-US" sz="2400" dirty="0" err="1">
                <a:solidFill>
                  <a:schemeClr val="tx1">
                    <a:lumMod val="75000"/>
                    <a:lumOff val="25000"/>
                  </a:schemeClr>
                </a:solidFill>
                <a:latin typeface="inter-bold"/>
                <a:cs typeface="Times New Roman" pitchFamily="18" charset="0"/>
              </a:rPr>
              <a:t>len</a:t>
            </a:r>
            <a:r>
              <a:rPr lang="en-US" sz="2400" dirty="0">
                <a:solidFill>
                  <a:schemeClr val="tx1">
                    <a:lumMod val="75000"/>
                    <a:lumOff val="25000"/>
                  </a:schemeClr>
                </a:solidFill>
                <a:latin typeface="inter-bold"/>
                <a:cs typeface="Times New Roman" pitchFamily="18" charset="0"/>
              </a:rPr>
              <a:t>(</a:t>
            </a:r>
            <a:r>
              <a:rPr lang="en-US" sz="2400" i="1" dirty="0" err="1">
                <a:solidFill>
                  <a:schemeClr val="tx1">
                    <a:lumMod val="75000"/>
                    <a:lumOff val="25000"/>
                  </a:schemeClr>
                </a:solidFill>
                <a:latin typeface="inter-bold"/>
                <a:cs typeface="Times New Roman" pitchFamily="18" charset="0"/>
              </a:rPr>
              <a:t>stu_roll</a:t>
            </a:r>
            <a:r>
              <a:rPr lang="en-US" sz="2400" dirty="0">
                <a:solidFill>
                  <a:schemeClr val="tx1">
                    <a:lumMod val="75000"/>
                    <a:lumOff val="25000"/>
                  </a:schemeClr>
                </a:solidFill>
                <a:latin typeface="inter-bold"/>
                <a:cs typeface="Times New Roman" pitchFamily="18" charset="0"/>
              </a:rPr>
              <a:t>)</a:t>
            </a:r>
          </a:p>
          <a:p>
            <a:pPr marL="0" indent="0">
              <a:buNone/>
            </a:pPr>
            <a:r>
              <a:rPr lang="en-US" sz="2400" dirty="0" err="1">
                <a:solidFill>
                  <a:schemeClr val="tx1">
                    <a:lumMod val="75000"/>
                    <a:lumOff val="25000"/>
                  </a:schemeClr>
                </a:solidFill>
                <a:latin typeface="inter-bold"/>
                <a:cs typeface="Times New Roman" pitchFamily="18" charset="0"/>
              </a:rPr>
              <a:t>i</a:t>
            </a:r>
            <a:r>
              <a:rPr lang="en-US" sz="2400" dirty="0">
                <a:solidFill>
                  <a:schemeClr val="tx1">
                    <a:lumMod val="75000"/>
                    <a:lumOff val="25000"/>
                  </a:schemeClr>
                </a:solidFill>
                <a:latin typeface="inter-bold"/>
                <a:cs typeface="Times New Roman" pitchFamily="18" charset="0"/>
              </a:rPr>
              <a:t> = 0</a:t>
            </a:r>
          </a:p>
          <a:p>
            <a:pPr marL="0" indent="0">
              <a:buNone/>
            </a:pPr>
            <a:r>
              <a:rPr lang="en-US" sz="2400" dirty="0">
                <a:solidFill>
                  <a:schemeClr val="tx1">
                    <a:lumMod val="75000"/>
                    <a:lumOff val="25000"/>
                  </a:schemeClr>
                </a:solidFill>
                <a:latin typeface="inter-bold"/>
                <a:cs typeface="Times New Roman" pitchFamily="18" charset="0"/>
              </a:rPr>
              <a:t>while </a:t>
            </a:r>
            <a:r>
              <a:rPr lang="en-US" sz="2400" dirty="0" err="1">
                <a:solidFill>
                  <a:schemeClr val="tx1">
                    <a:lumMod val="75000"/>
                    <a:lumOff val="25000"/>
                  </a:schemeClr>
                </a:solidFill>
                <a:latin typeface="inter-bold"/>
                <a:cs typeface="Times New Roman" pitchFamily="18" charset="0"/>
              </a:rPr>
              <a:t>i</a:t>
            </a:r>
            <a:r>
              <a:rPr lang="en-US" sz="2400" dirty="0">
                <a:solidFill>
                  <a:schemeClr val="tx1">
                    <a:lumMod val="75000"/>
                    <a:lumOff val="25000"/>
                  </a:schemeClr>
                </a:solidFill>
                <a:latin typeface="inter-bold"/>
                <a:cs typeface="Times New Roman" pitchFamily="18" charset="0"/>
              </a:rPr>
              <a:t> &lt; n</a:t>
            </a:r>
            <a:r>
              <a:rPr lang="en-IN" sz="2400" dirty="0">
                <a:solidFill>
                  <a:schemeClr val="tx1">
                    <a:lumMod val="75000"/>
                    <a:lumOff val="25000"/>
                  </a:schemeClr>
                </a:solidFill>
                <a:latin typeface="inter-bold"/>
                <a:cs typeface="Times New Roman" pitchFamily="18" charset="0"/>
              </a:rPr>
              <a:t> :</a:t>
            </a:r>
          </a:p>
          <a:p>
            <a:pPr marL="0" indent="0">
              <a:buNone/>
            </a:pPr>
            <a:r>
              <a:rPr lang="en-US" sz="2400" dirty="0">
                <a:solidFill>
                  <a:schemeClr val="tx1">
                    <a:lumMod val="75000"/>
                    <a:lumOff val="25000"/>
                  </a:schemeClr>
                </a:solidFill>
                <a:latin typeface="inter-bold"/>
                <a:cs typeface="Times New Roman" pitchFamily="18" charset="0"/>
              </a:rPr>
              <a:t>	print(</a:t>
            </a:r>
            <a:r>
              <a:rPr lang="en-US" sz="2400" i="1" dirty="0" err="1">
                <a:solidFill>
                  <a:schemeClr val="tx1">
                    <a:lumMod val="75000"/>
                    <a:lumOff val="25000"/>
                  </a:schemeClr>
                </a:solidFill>
                <a:latin typeface="inter-bold"/>
                <a:cs typeface="Times New Roman" pitchFamily="18" charset="0"/>
              </a:rPr>
              <a:t>stu_roll</a:t>
            </a:r>
            <a:r>
              <a:rPr lang="en-US" sz="2400" dirty="0">
                <a:solidFill>
                  <a:schemeClr val="tx1">
                    <a:lumMod val="75000"/>
                    <a:lumOff val="25000"/>
                  </a:schemeClr>
                </a:solidFill>
                <a:latin typeface="inter-bold"/>
                <a:cs typeface="Times New Roman" pitchFamily="18" charset="0"/>
              </a:rPr>
              <a:t>[</a:t>
            </a:r>
            <a:r>
              <a:rPr lang="en-US" sz="2400" dirty="0" err="1">
                <a:solidFill>
                  <a:schemeClr val="tx1">
                    <a:lumMod val="75000"/>
                    <a:lumOff val="25000"/>
                  </a:schemeClr>
                </a:solidFill>
                <a:latin typeface="inter-bold"/>
                <a:cs typeface="Times New Roman" pitchFamily="18" charset="0"/>
              </a:rPr>
              <a:t>i</a:t>
            </a:r>
            <a:r>
              <a:rPr lang="en-US" sz="2400" dirty="0">
                <a:solidFill>
                  <a:schemeClr val="tx1">
                    <a:lumMod val="75000"/>
                    <a:lumOff val="25000"/>
                  </a:schemeClr>
                </a:solidFill>
                <a:latin typeface="inter-bold"/>
                <a:cs typeface="Times New Roman" pitchFamily="18" charset="0"/>
              </a:rPr>
              <a:t>])</a:t>
            </a:r>
          </a:p>
          <a:p>
            <a:pPr marL="0" indent="0">
              <a:buNone/>
            </a:pPr>
            <a:r>
              <a:rPr lang="en-US" sz="2400" dirty="0">
                <a:solidFill>
                  <a:schemeClr val="tx1">
                    <a:lumMod val="75000"/>
                    <a:lumOff val="25000"/>
                  </a:schemeClr>
                </a:solidFill>
                <a:latin typeface="inter-bold"/>
                <a:cs typeface="Times New Roman" pitchFamily="18" charset="0"/>
              </a:rPr>
              <a:t>	</a:t>
            </a:r>
            <a:r>
              <a:rPr lang="en-US" sz="2400" dirty="0" err="1">
                <a:solidFill>
                  <a:schemeClr val="tx1">
                    <a:lumMod val="75000"/>
                    <a:lumOff val="25000"/>
                  </a:schemeClr>
                </a:solidFill>
                <a:latin typeface="inter-bold"/>
                <a:cs typeface="Times New Roman" pitchFamily="18" charset="0"/>
              </a:rPr>
              <a:t>i</a:t>
            </a:r>
            <a:r>
              <a:rPr lang="en-US" sz="2400" dirty="0">
                <a:solidFill>
                  <a:schemeClr val="tx1">
                    <a:lumMod val="75000"/>
                    <a:lumOff val="25000"/>
                  </a:schemeClr>
                </a:solidFill>
                <a:latin typeface="inter-bold"/>
                <a:cs typeface="Times New Roman" pitchFamily="18" charset="0"/>
              </a:rPr>
              <a:t>+=1</a:t>
            </a:r>
          </a:p>
          <a:p>
            <a:pPr marL="0" indent="0">
              <a:buNone/>
            </a:pPr>
            <a:endParaRPr lang="en-US" sz="2667" dirty="0">
              <a:latin typeface="Tw Cen MT" panose="020B0602020104020603" pitchFamily="34" charset="0"/>
              <a:cs typeface="Times New Roman" pitchFamily="18" charset="0"/>
            </a:endParaRPr>
          </a:p>
        </p:txBody>
      </p:sp>
    </p:spTree>
    <p:extLst>
      <p:ext uri="{BB962C8B-B14F-4D97-AF65-F5344CB8AC3E}">
        <p14:creationId xmlns:p14="http://schemas.microsoft.com/office/powerpoint/2010/main" val="24095048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pPr algn="ctr"/>
            <a:r>
              <a:rPr lang="en-IN" sz="4800" dirty="0" err="1" smtClean="0">
                <a:solidFill>
                  <a:schemeClr val="tx1">
                    <a:lumMod val="75000"/>
                    <a:lumOff val="25000"/>
                  </a:schemeClr>
                </a:solidFill>
                <a:latin typeface="interbold"/>
                <a:cs typeface="Times New Roman" pitchFamily="18" charset="0"/>
              </a:rPr>
              <a:t>Linspace</a:t>
            </a:r>
            <a:r>
              <a:rPr lang="en-IN" sz="4800" dirty="0" smtClean="0">
                <a:solidFill>
                  <a:schemeClr val="tx1">
                    <a:lumMod val="75000"/>
                    <a:lumOff val="25000"/>
                  </a:schemeClr>
                </a:solidFill>
                <a:latin typeface="interbold"/>
                <a:cs typeface="Times New Roman" pitchFamily="18" charset="0"/>
              </a:rPr>
              <a:t> </a:t>
            </a:r>
            <a:r>
              <a:rPr lang="en-IN" sz="4800" dirty="0">
                <a:solidFill>
                  <a:schemeClr val="tx1">
                    <a:lumMod val="75000"/>
                    <a:lumOff val="25000"/>
                  </a:schemeClr>
                </a:solidFill>
                <a:latin typeface="interbold"/>
                <a:cs typeface="Times New Roman" pitchFamily="18" charset="0"/>
              </a:rPr>
              <a:t>( ) Function</a:t>
            </a:r>
            <a:endParaRPr lang="en-IN" sz="48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193800"/>
            <a:ext cx="10972800" cy="5283200"/>
          </a:xfrm>
        </p:spPr>
        <p:txBody>
          <a:bodyPr>
            <a:normAutofit lnSpcReduction="10000"/>
          </a:bodyPr>
          <a:lstStyle/>
          <a:p>
            <a:pPr marL="0" indent="0">
              <a:buNone/>
            </a:pPr>
            <a:r>
              <a:rPr lang="en-US" sz="2400" dirty="0" err="1">
                <a:solidFill>
                  <a:schemeClr val="tx1">
                    <a:lumMod val="75000"/>
                    <a:lumOff val="25000"/>
                  </a:schemeClr>
                </a:solidFill>
                <a:latin typeface="interbold"/>
                <a:cs typeface="Times New Roman" pitchFamily="18" charset="0"/>
              </a:rPr>
              <a:t>linspace</a:t>
            </a:r>
            <a:r>
              <a:rPr lang="en-US" sz="2400" dirty="0">
                <a:solidFill>
                  <a:schemeClr val="tx1">
                    <a:lumMod val="75000"/>
                    <a:lumOff val="25000"/>
                  </a:schemeClr>
                </a:solidFill>
                <a:latin typeface="interbold"/>
                <a:cs typeface="Times New Roman" pitchFamily="18" charset="0"/>
              </a:rPr>
              <a:t> ( ) Function is used to create an array with evenly spaced numbers between a start point and stop point.</a:t>
            </a:r>
          </a:p>
          <a:p>
            <a:pPr marL="0" indent="0">
              <a:buNone/>
            </a:pPr>
            <a:r>
              <a:rPr lang="en-US" sz="2400" dirty="0">
                <a:solidFill>
                  <a:schemeClr val="tx1">
                    <a:lumMod val="75000"/>
                    <a:lumOff val="25000"/>
                  </a:schemeClr>
                </a:solidFill>
                <a:latin typeface="interbold"/>
                <a:cs typeface="Times New Roman" pitchFamily="18" charset="0"/>
              </a:rPr>
              <a:t>Syntax:- </a:t>
            </a:r>
          </a:p>
          <a:p>
            <a:pPr marL="0" indent="0">
              <a:buNone/>
            </a:pPr>
            <a:r>
              <a:rPr lang="en-IN" sz="2400" dirty="0" err="1">
                <a:solidFill>
                  <a:schemeClr val="tx1">
                    <a:lumMod val="75000"/>
                    <a:lumOff val="25000"/>
                  </a:schemeClr>
                </a:solidFill>
                <a:latin typeface="interbold"/>
                <a:cs typeface="Times New Roman" pitchFamily="18" charset="0"/>
              </a:rPr>
              <a:t>numpy.linspace</a:t>
            </a:r>
            <a:r>
              <a:rPr lang="en-IN" sz="2400" dirty="0">
                <a:solidFill>
                  <a:schemeClr val="tx1">
                    <a:lumMod val="75000"/>
                    <a:lumOff val="25000"/>
                  </a:schemeClr>
                </a:solidFill>
                <a:latin typeface="interbold"/>
                <a:cs typeface="Times New Roman" pitchFamily="18" charset="0"/>
              </a:rPr>
              <a:t>(start, stop, </a:t>
            </a:r>
            <a:r>
              <a:rPr lang="en-IN" sz="2400" dirty="0" err="1">
                <a:solidFill>
                  <a:schemeClr val="tx1">
                    <a:lumMod val="75000"/>
                    <a:lumOff val="25000"/>
                  </a:schemeClr>
                </a:solidFill>
                <a:latin typeface="interbold"/>
                <a:cs typeface="Times New Roman" pitchFamily="18" charset="0"/>
              </a:rPr>
              <a:t>num</a:t>
            </a:r>
            <a:r>
              <a:rPr lang="en-IN" sz="2400" dirty="0">
                <a:solidFill>
                  <a:schemeClr val="tx1">
                    <a:lumMod val="75000"/>
                    <a:lumOff val="25000"/>
                  </a:schemeClr>
                </a:solidFill>
                <a:latin typeface="interbold"/>
                <a:cs typeface="Times New Roman" pitchFamily="18" charset="0"/>
              </a:rPr>
              <a:t>=50, endpoint=True, </a:t>
            </a:r>
            <a:r>
              <a:rPr lang="en-IN" sz="2400" dirty="0" err="1">
                <a:solidFill>
                  <a:schemeClr val="tx1">
                    <a:lumMod val="75000"/>
                    <a:lumOff val="25000"/>
                  </a:schemeClr>
                </a:solidFill>
                <a:latin typeface="interbold"/>
                <a:cs typeface="Times New Roman" pitchFamily="18" charset="0"/>
              </a:rPr>
              <a:t>retstep</a:t>
            </a:r>
            <a:r>
              <a:rPr lang="en-IN" sz="2400" dirty="0">
                <a:solidFill>
                  <a:schemeClr val="tx1">
                    <a:lumMod val="75000"/>
                    <a:lumOff val="25000"/>
                  </a:schemeClr>
                </a:solidFill>
                <a:latin typeface="interbold"/>
                <a:cs typeface="Times New Roman" pitchFamily="18" charset="0"/>
              </a:rPr>
              <a:t>=False, </a:t>
            </a:r>
            <a:r>
              <a:rPr lang="en-IN" sz="2400" dirty="0" err="1">
                <a:solidFill>
                  <a:schemeClr val="tx1">
                    <a:lumMod val="75000"/>
                    <a:lumOff val="25000"/>
                  </a:schemeClr>
                </a:solidFill>
                <a:latin typeface="interbold"/>
                <a:cs typeface="Times New Roman" pitchFamily="18" charset="0"/>
              </a:rPr>
              <a:t>dtype</a:t>
            </a:r>
            <a:r>
              <a:rPr lang="en-IN" sz="2400" dirty="0">
                <a:solidFill>
                  <a:schemeClr val="tx1">
                    <a:lumMod val="75000"/>
                    <a:lumOff val="25000"/>
                  </a:schemeClr>
                </a:solidFill>
                <a:latin typeface="interbold"/>
                <a:cs typeface="Times New Roman" pitchFamily="18" charset="0"/>
              </a:rPr>
              <a:t>=None, axis=0</a:t>
            </a:r>
            <a:r>
              <a:rPr lang="en-IN" sz="2400" dirty="0">
                <a:solidFill>
                  <a:schemeClr val="tx1">
                    <a:lumMod val="75000"/>
                    <a:lumOff val="25000"/>
                  </a:schemeClr>
                </a:solidFill>
                <a:latin typeface="interbold"/>
                <a:cs typeface="Times New Roman" pitchFamily="18" charset="0"/>
              </a:rPr>
              <a:t>)</a:t>
            </a:r>
          </a:p>
          <a:p>
            <a:pPr marL="0" indent="0">
              <a:buNone/>
            </a:pPr>
            <a:r>
              <a:rPr lang="en-US" sz="2400" dirty="0">
                <a:solidFill>
                  <a:schemeClr val="tx1">
                    <a:lumMod val="75000"/>
                    <a:lumOff val="25000"/>
                  </a:schemeClr>
                </a:solidFill>
                <a:latin typeface="interbold"/>
                <a:cs typeface="Times New Roman" pitchFamily="18" charset="0"/>
              </a:rPr>
              <a:t>Where,</a:t>
            </a:r>
          </a:p>
          <a:p>
            <a:pPr marL="0" indent="0">
              <a:buNone/>
            </a:pPr>
            <a:r>
              <a:rPr lang="en-US" sz="2400" dirty="0">
                <a:solidFill>
                  <a:schemeClr val="tx1">
                    <a:lumMod val="75000"/>
                    <a:lumOff val="25000"/>
                  </a:schemeClr>
                </a:solidFill>
                <a:latin typeface="interbold"/>
                <a:cs typeface="Times New Roman" pitchFamily="18" charset="0"/>
              </a:rPr>
              <a:t>start – It represents starting element.</a:t>
            </a:r>
            <a:endParaRPr lang="en-IN" sz="2400" dirty="0">
              <a:solidFill>
                <a:schemeClr val="tx1">
                  <a:lumMod val="75000"/>
                  <a:lumOff val="25000"/>
                </a:schemeClr>
              </a:solidFill>
              <a:latin typeface="interbold"/>
              <a:cs typeface="Times New Roman" pitchFamily="18" charset="0"/>
            </a:endParaRPr>
          </a:p>
          <a:p>
            <a:pPr marL="0" indent="0">
              <a:buNone/>
            </a:pPr>
            <a:r>
              <a:rPr lang="en-US" sz="2400" dirty="0">
                <a:solidFill>
                  <a:schemeClr val="tx1">
                    <a:lumMod val="75000"/>
                    <a:lumOff val="25000"/>
                  </a:schemeClr>
                </a:solidFill>
                <a:latin typeface="interbold"/>
                <a:cs typeface="Times New Roman" pitchFamily="18" charset="0"/>
              </a:rPr>
              <a:t>stop – </a:t>
            </a:r>
            <a:r>
              <a:rPr lang="en-US" sz="2400" dirty="0">
                <a:solidFill>
                  <a:schemeClr val="tx1">
                    <a:lumMod val="75000"/>
                    <a:lumOff val="25000"/>
                  </a:schemeClr>
                </a:solidFill>
                <a:latin typeface="interbold"/>
                <a:cs typeface="Times New Roman" pitchFamily="18" charset="0"/>
              </a:rPr>
              <a:t>It represents </a:t>
            </a:r>
            <a:r>
              <a:rPr lang="en-US" sz="2400" dirty="0">
                <a:solidFill>
                  <a:schemeClr val="tx1">
                    <a:lumMod val="75000"/>
                    <a:lumOff val="25000"/>
                  </a:schemeClr>
                </a:solidFill>
                <a:latin typeface="interbold"/>
                <a:cs typeface="Times New Roman" pitchFamily="18" charset="0"/>
              </a:rPr>
              <a:t>ending </a:t>
            </a:r>
            <a:r>
              <a:rPr lang="en-US" sz="2400" dirty="0">
                <a:solidFill>
                  <a:schemeClr val="tx1">
                    <a:lumMod val="75000"/>
                    <a:lumOff val="25000"/>
                  </a:schemeClr>
                </a:solidFill>
                <a:latin typeface="interbold"/>
                <a:cs typeface="Times New Roman" pitchFamily="18" charset="0"/>
              </a:rPr>
              <a:t>element</a:t>
            </a:r>
            <a:r>
              <a:rPr lang="en-US" sz="2400" dirty="0">
                <a:solidFill>
                  <a:schemeClr val="tx1">
                    <a:lumMod val="75000"/>
                    <a:lumOff val="25000"/>
                  </a:schemeClr>
                </a:solidFill>
                <a:latin typeface="interbold"/>
                <a:cs typeface="Times New Roman" pitchFamily="18" charset="0"/>
              </a:rPr>
              <a:t>.</a:t>
            </a:r>
          </a:p>
          <a:p>
            <a:pPr marL="0" indent="0">
              <a:buNone/>
            </a:pPr>
            <a:r>
              <a:rPr lang="en-US" sz="2400" dirty="0" err="1">
                <a:solidFill>
                  <a:schemeClr val="tx1">
                    <a:lumMod val="75000"/>
                    <a:lumOff val="25000"/>
                  </a:schemeClr>
                </a:solidFill>
                <a:latin typeface="interbold"/>
                <a:cs typeface="Times New Roman" pitchFamily="18" charset="0"/>
              </a:rPr>
              <a:t>num</a:t>
            </a:r>
            <a:r>
              <a:rPr lang="en-US" sz="2400" dirty="0">
                <a:solidFill>
                  <a:schemeClr val="tx1">
                    <a:lumMod val="75000"/>
                    <a:lumOff val="25000"/>
                  </a:schemeClr>
                </a:solidFill>
                <a:latin typeface="interbold"/>
                <a:cs typeface="Times New Roman" pitchFamily="18" charset="0"/>
              </a:rPr>
              <a:t> – It represents number of parts the element should be divided. Default is 50. It must be non-negative.</a:t>
            </a:r>
          </a:p>
          <a:p>
            <a:pPr marL="0" indent="0">
              <a:buNone/>
            </a:pPr>
            <a:r>
              <a:rPr lang="en-US" sz="2400" dirty="0">
                <a:solidFill>
                  <a:schemeClr val="tx1">
                    <a:lumMod val="75000"/>
                    <a:lumOff val="25000"/>
                  </a:schemeClr>
                </a:solidFill>
                <a:latin typeface="interbold"/>
                <a:cs typeface="Times New Roman" pitchFamily="18" charset="0"/>
              </a:rPr>
              <a:t>endpoint- If True, stop is the last element. If False, stop is not included.</a:t>
            </a:r>
          </a:p>
          <a:p>
            <a:pPr marL="0" indent="0">
              <a:buNone/>
            </a:pPr>
            <a:endParaRPr lang="en-US" sz="2133" dirty="0">
              <a:latin typeface="interbold"/>
              <a:cs typeface="Times New Roman" pitchFamily="18" charset="0"/>
            </a:endParaRPr>
          </a:p>
          <a:p>
            <a:pPr marL="0" indent="0">
              <a:buNone/>
            </a:pPr>
            <a:r>
              <a:rPr lang="en-IN" sz="2133" dirty="0">
                <a:latin typeface="interbold"/>
                <a:hlinkClick r:id="rId2"/>
              </a:rPr>
              <a:t>https</a:t>
            </a:r>
            <a:r>
              <a:rPr lang="en-IN" sz="2133" dirty="0">
                <a:latin typeface="interbold"/>
                <a:hlinkClick r:id="rId2"/>
              </a:rPr>
              <a:t>://www.numpy.org/devdocs/reference/generated/numpy.linspace.html</a:t>
            </a:r>
            <a:endParaRPr lang="en-US" sz="2133" dirty="0">
              <a:latin typeface="interbold"/>
              <a:cs typeface="Times New Roman" pitchFamily="18" charset="0"/>
            </a:endParaRPr>
          </a:p>
        </p:txBody>
      </p:sp>
    </p:spTree>
    <p:extLst>
      <p:ext uri="{BB962C8B-B14F-4D97-AF65-F5344CB8AC3E}">
        <p14:creationId xmlns:p14="http://schemas.microsoft.com/office/powerpoint/2010/main" val="18860547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02" y="-25400"/>
            <a:ext cx="11246498" cy="1143000"/>
          </a:xfrm>
        </p:spPr>
        <p:txBody>
          <a:bodyPr>
            <a:noAutofit/>
          </a:bodyPr>
          <a:lstStyle/>
          <a:p>
            <a:pPr algn="ctr"/>
            <a:r>
              <a:rPr lang="en-IN" sz="5400" dirty="0">
                <a:solidFill>
                  <a:schemeClr val="tx1">
                    <a:lumMod val="75000"/>
                    <a:lumOff val="25000"/>
                  </a:schemeClr>
                </a:solidFill>
                <a:latin typeface="interbold"/>
                <a:cs typeface="Times New Roman" pitchFamily="18" charset="0"/>
              </a:rPr>
              <a:t>Creating Array using </a:t>
            </a:r>
            <a:r>
              <a:rPr lang="en-IN" sz="5400" dirty="0" err="1">
                <a:solidFill>
                  <a:schemeClr val="tx1">
                    <a:lumMod val="75000"/>
                    <a:lumOff val="25000"/>
                  </a:schemeClr>
                </a:solidFill>
                <a:latin typeface="interbold"/>
                <a:cs typeface="Times New Roman" pitchFamily="18" charset="0"/>
              </a:rPr>
              <a:t>linspace</a:t>
            </a:r>
            <a:r>
              <a:rPr lang="en-IN" sz="5400" dirty="0">
                <a:solidFill>
                  <a:schemeClr val="tx1">
                    <a:lumMod val="75000"/>
                    <a:lumOff val="25000"/>
                  </a:schemeClr>
                </a:solidFill>
                <a:latin typeface="interbold"/>
                <a:cs typeface="Times New Roman" pitchFamily="18" charset="0"/>
              </a:rPr>
              <a:t> ( ) Function</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193800"/>
            <a:ext cx="10972800" cy="5283200"/>
          </a:xfrm>
        </p:spPr>
        <p:txBody>
          <a:bodyPr>
            <a:normAutofit/>
          </a:bodyPr>
          <a:lstStyle/>
          <a:p>
            <a:pPr marL="0" indent="0">
              <a:buNone/>
            </a:pPr>
            <a:r>
              <a:rPr lang="en-US" sz="2400" dirty="0">
                <a:solidFill>
                  <a:schemeClr val="tx1">
                    <a:lumMod val="75000"/>
                    <a:lumOff val="25000"/>
                  </a:schemeClr>
                </a:solidFill>
                <a:latin typeface="interbold"/>
                <a:cs typeface="Times New Roman" pitchFamily="18" charset="0"/>
              </a:rPr>
              <a:t>Syntax:- </a:t>
            </a:r>
          </a:p>
          <a:p>
            <a:pPr marL="0" indent="0">
              <a:buNone/>
            </a:pPr>
            <a:r>
              <a:rPr lang="en-US" sz="2400" dirty="0">
                <a:solidFill>
                  <a:schemeClr val="tx1">
                    <a:lumMod val="75000"/>
                    <a:lumOff val="25000"/>
                  </a:schemeClr>
                </a:solidFill>
                <a:latin typeface="interbold"/>
                <a:cs typeface="Times New Roman" pitchFamily="18" charset="0"/>
              </a:rPr>
              <a:t>from </a:t>
            </a:r>
            <a:r>
              <a:rPr lang="en-US" sz="2400" dirty="0" err="1">
                <a:solidFill>
                  <a:schemeClr val="tx1">
                    <a:lumMod val="75000"/>
                    <a:lumOff val="25000"/>
                  </a:schemeClr>
                </a:solidFill>
                <a:latin typeface="interbold"/>
                <a:cs typeface="Times New Roman" pitchFamily="18" charset="0"/>
              </a:rPr>
              <a:t>numpy</a:t>
            </a:r>
            <a:r>
              <a:rPr lang="en-US" sz="2400" dirty="0">
                <a:solidFill>
                  <a:schemeClr val="tx1">
                    <a:lumMod val="75000"/>
                    <a:lumOff val="25000"/>
                  </a:schemeClr>
                </a:solidFill>
                <a:latin typeface="interbold"/>
                <a:cs typeface="Times New Roman" pitchFamily="18" charset="0"/>
              </a:rPr>
              <a:t> import *</a:t>
            </a:r>
          </a:p>
          <a:p>
            <a:pPr marL="0" indent="0">
              <a:buNone/>
            </a:pPr>
            <a:r>
              <a:rPr lang="en-US" sz="2400" dirty="0" err="1">
                <a:solidFill>
                  <a:schemeClr val="tx1">
                    <a:lumMod val="75000"/>
                    <a:lumOff val="25000"/>
                  </a:schemeClr>
                </a:solidFill>
                <a:latin typeface="interbold"/>
                <a:cs typeface="Times New Roman" pitchFamily="18" charset="0"/>
              </a:rPr>
              <a:t>array_name</a:t>
            </a:r>
            <a:r>
              <a:rPr lang="en-US" sz="2400" dirty="0">
                <a:solidFill>
                  <a:schemeClr val="tx1">
                    <a:lumMod val="75000"/>
                    <a:lumOff val="25000"/>
                  </a:schemeClr>
                </a:solidFill>
                <a:latin typeface="interbold"/>
                <a:cs typeface="Times New Roman" pitchFamily="18" charset="0"/>
              </a:rPr>
              <a:t> = </a:t>
            </a:r>
            <a:r>
              <a:rPr lang="en-US" sz="2400" dirty="0" err="1">
                <a:solidFill>
                  <a:schemeClr val="tx1">
                    <a:lumMod val="75000"/>
                    <a:lumOff val="25000"/>
                  </a:schemeClr>
                </a:solidFill>
                <a:latin typeface="interbold"/>
                <a:cs typeface="Times New Roman" pitchFamily="18" charset="0"/>
              </a:rPr>
              <a:t>linspace</a:t>
            </a:r>
            <a:r>
              <a:rPr lang="en-US" sz="2400" dirty="0">
                <a:solidFill>
                  <a:schemeClr val="tx1">
                    <a:lumMod val="75000"/>
                    <a:lumOff val="25000"/>
                  </a:schemeClr>
                </a:solidFill>
                <a:latin typeface="interbold"/>
                <a:cs typeface="Times New Roman" pitchFamily="18" charset="0"/>
              </a:rPr>
              <a:t>(start, stop, </a:t>
            </a:r>
            <a:r>
              <a:rPr lang="en-US" sz="2400" dirty="0" err="1">
                <a:solidFill>
                  <a:schemeClr val="tx1">
                    <a:lumMod val="75000"/>
                    <a:lumOff val="25000"/>
                  </a:schemeClr>
                </a:solidFill>
                <a:latin typeface="interbold"/>
                <a:cs typeface="Times New Roman" pitchFamily="18" charset="0"/>
              </a:rPr>
              <a:t>num</a:t>
            </a:r>
            <a:r>
              <a:rPr lang="en-US" sz="2400" dirty="0">
                <a:solidFill>
                  <a:schemeClr val="tx1">
                    <a:lumMod val="75000"/>
                    <a:lumOff val="25000"/>
                  </a:schemeClr>
                </a:solidFill>
                <a:latin typeface="interbold"/>
                <a:cs typeface="Times New Roman" pitchFamily="18" charset="0"/>
              </a:rPr>
              <a:t>=50, endpoint=True)</a:t>
            </a:r>
          </a:p>
          <a:p>
            <a:pPr marL="0" indent="0">
              <a:buNone/>
            </a:pPr>
            <a:endParaRPr lang="en-US" sz="2400" dirty="0">
              <a:solidFill>
                <a:schemeClr val="tx1">
                  <a:lumMod val="75000"/>
                  <a:lumOff val="25000"/>
                </a:schemeClr>
              </a:solidFill>
              <a:latin typeface="interbold"/>
              <a:cs typeface="Times New Roman" pitchFamily="18" charset="0"/>
            </a:endParaRPr>
          </a:p>
          <a:p>
            <a:pPr marL="0" indent="0">
              <a:buNone/>
            </a:pPr>
            <a:r>
              <a:rPr lang="en-US" sz="2400" dirty="0">
                <a:solidFill>
                  <a:schemeClr val="tx1">
                    <a:lumMod val="75000"/>
                    <a:lumOff val="25000"/>
                  </a:schemeClr>
                </a:solidFill>
                <a:latin typeface="interbold"/>
                <a:cs typeface="Times New Roman" pitchFamily="18" charset="0"/>
              </a:rPr>
              <a:t>Ex:-</a:t>
            </a:r>
          </a:p>
          <a:p>
            <a:pPr marL="0" indent="0">
              <a:buNone/>
            </a:pPr>
            <a:r>
              <a:rPr lang="en-US" sz="2400" dirty="0">
                <a:solidFill>
                  <a:schemeClr val="tx1">
                    <a:lumMod val="75000"/>
                    <a:lumOff val="25000"/>
                  </a:schemeClr>
                </a:solidFill>
                <a:latin typeface="interbold"/>
                <a:cs typeface="Times New Roman" pitchFamily="18" charset="0"/>
              </a:rPr>
              <a:t>from </a:t>
            </a:r>
            <a:r>
              <a:rPr lang="en-US" sz="2400" dirty="0" err="1">
                <a:solidFill>
                  <a:schemeClr val="tx1">
                    <a:lumMod val="75000"/>
                    <a:lumOff val="25000"/>
                  </a:schemeClr>
                </a:solidFill>
                <a:latin typeface="interbold"/>
                <a:cs typeface="Times New Roman" pitchFamily="18" charset="0"/>
              </a:rPr>
              <a:t>numpy</a:t>
            </a:r>
            <a:r>
              <a:rPr lang="en-US" sz="2400" dirty="0">
                <a:solidFill>
                  <a:schemeClr val="tx1">
                    <a:lumMod val="75000"/>
                    <a:lumOff val="25000"/>
                  </a:schemeClr>
                </a:solidFill>
                <a:latin typeface="interbold"/>
                <a:cs typeface="Times New Roman" pitchFamily="18" charset="0"/>
              </a:rPr>
              <a:t> import </a:t>
            </a:r>
            <a:r>
              <a:rPr lang="en-US" sz="2400" dirty="0">
                <a:solidFill>
                  <a:schemeClr val="tx1">
                    <a:lumMod val="75000"/>
                    <a:lumOff val="25000"/>
                  </a:schemeClr>
                </a:solidFill>
                <a:latin typeface="interbold"/>
                <a:cs typeface="Times New Roman" pitchFamily="18" charset="0"/>
              </a:rPr>
              <a:t>*</a:t>
            </a:r>
          </a:p>
          <a:p>
            <a:pPr marL="0" indent="0">
              <a:buNone/>
            </a:pPr>
            <a:r>
              <a:rPr lang="en-US" sz="2400" dirty="0">
                <a:solidFill>
                  <a:schemeClr val="tx1">
                    <a:lumMod val="75000"/>
                    <a:lumOff val="25000"/>
                  </a:schemeClr>
                </a:solidFill>
                <a:latin typeface="interbold"/>
                <a:cs typeface="Times New Roman" pitchFamily="18" charset="0"/>
              </a:rPr>
              <a:t>a = </a:t>
            </a:r>
            <a:r>
              <a:rPr lang="en-US" sz="2400" dirty="0" err="1">
                <a:solidFill>
                  <a:schemeClr val="tx1">
                    <a:lumMod val="75000"/>
                    <a:lumOff val="25000"/>
                  </a:schemeClr>
                </a:solidFill>
                <a:latin typeface="interbold"/>
                <a:cs typeface="Times New Roman" pitchFamily="18" charset="0"/>
              </a:rPr>
              <a:t>linspace</a:t>
            </a:r>
            <a:r>
              <a:rPr lang="en-US" sz="2400" dirty="0">
                <a:solidFill>
                  <a:schemeClr val="tx1">
                    <a:lumMod val="75000"/>
                    <a:lumOff val="25000"/>
                  </a:schemeClr>
                </a:solidFill>
                <a:latin typeface="interbold"/>
                <a:cs typeface="Times New Roman" pitchFamily="18" charset="0"/>
              </a:rPr>
              <a:t>(1, </a:t>
            </a:r>
            <a:r>
              <a:rPr lang="en-US" sz="2400" dirty="0">
                <a:solidFill>
                  <a:schemeClr val="tx1">
                    <a:lumMod val="75000"/>
                    <a:lumOff val="25000"/>
                  </a:schemeClr>
                </a:solidFill>
                <a:latin typeface="interbold"/>
                <a:cs typeface="Times New Roman" pitchFamily="18" charset="0"/>
              </a:rPr>
              <a:t>8)</a:t>
            </a:r>
          </a:p>
          <a:p>
            <a:pPr marL="0" indent="0">
              <a:buNone/>
            </a:pPr>
            <a:r>
              <a:rPr lang="en-US" sz="2400" dirty="0">
                <a:solidFill>
                  <a:schemeClr val="tx1">
                    <a:lumMod val="75000"/>
                    <a:lumOff val="25000"/>
                  </a:schemeClr>
                </a:solidFill>
                <a:latin typeface="interbold"/>
                <a:cs typeface="Times New Roman" pitchFamily="18" charset="0"/>
              </a:rPr>
              <a:t>a = </a:t>
            </a:r>
            <a:r>
              <a:rPr lang="en-US" sz="2400" dirty="0" err="1">
                <a:solidFill>
                  <a:schemeClr val="tx1">
                    <a:lumMod val="75000"/>
                    <a:lumOff val="25000"/>
                  </a:schemeClr>
                </a:solidFill>
                <a:latin typeface="interbold"/>
                <a:cs typeface="Times New Roman" pitchFamily="18" charset="0"/>
              </a:rPr>
              <a:t>linspace</a:t>
            </a:r>
            <a:r>
              <a:rPr lang="en-US" sz="2400" dirty="0">
                <a:solidFill>
                  <a:schemeClr val="tx1">
                    <a:lumMod val="75000"/>
                    <a:lumOff val="25000"/>
                  </a:schemeClr>
                </a:solidFill>
                <a:latin typeface="interbold"/>
                <a:cs typeface="Times New Roman" pitchFamily="18" charset="0"/>
              </a:rPr>
              <a:t>(1, 8, </a:t>
            </a:r>
            <a:r>
              <a:rPr lang="en-US" sz="2400" dirty="0" err="1">
                <a:solidFill>
                  <a:schemeClr val="tx1">
                    <a:lumMod val="75000"/>
                    <a:lumOff val="25000"/>
                  </a:schemeClr>
                </a:solidFill>
                <a:latin typeface="interbold"/>
                <a:cs typeface="Times New Roman" pitchFamily="18" charset="0"/>
              </a:rPr>
              <a:t>num</a:t>
            </a:r>
            <a:r>
              <a:rPr lang="en-US" sz="2400" dirty="0">
                <a:solidFill>
                  <a:schemeClr val="tx1">
                    <a:lumMod val="75000"/>
                    <a:lumOff val="25000"/>
                  </a:schemeClr>
                </a:solidFill>
                <a:latin typeface="interbold"/>
                <a:cs typeface="Times New Roman" pitchFamily="18" charset="0"/>
              </a:rPr>
              <a:t>=5)</a:t>
            </a:r>
            <a:endParaRPr lang="en-US" sz="2400" dirty="0">
              <a:solidFill>
                <a:schemeClr val="tx1">
                  <a:lumMod val="75000"/>
                  <a:lumOff val="25000"/>
                </a:schemeClr>
              </a:solidFill>
              <a:latin typeface="interbold"/>
              <a:cs typeface="Times New Roman" pitchFamily="18" charset="0"/>
            </a:endParaRPr>
          </a:p>
          <a:p>
            <a:pPr marL="0" indent="0">
              <a:buNone/>
            </a:pPr>
            <a:r>
              <a:rPr lang="en-US" sz="2400" dirty="0">
                <a:solidFill>
                  <a:schemeClr val="tx1">
                    <a:lumMod val="75000"/>
                    <a:lumOff val="25000"/>
                  </a:schemeClr>
                </a:solidFill>
                <a:latin typeface="interbold"/>
                <a:cs typeface="Times New Roman" pitchFamily="18" charset="0"/>
              </a:rPr>
              <a:t>a </a:t>
            </a:r>
            <a:r>
              <a:rPr lang="en-US" sz="2400" dirty="0">
                <a:solidFill>
                  <a:schemeClr val="tx1">
                    <a:lumMod val="75000"/>
                    <a:lumOff val="25000"/>
                  </a:schemeClr>
                </a:solidFill>
                <a:latin typeface="interbold"/>
                <a:cs typeface="Times New Roman" pitchFamily="18" charset="0"/>
              </a:rPr>
              <a:t>= </a:t>
            </a:r>
            <a:r>
              <a:rPr lang="en-US" sz="2400" dirty="0" err="1">
                <a:solidFill>
                  <a:schemeClr val="tx1">
                    <a:lumMod val="75000"/>
                    <a:lumOff val="25000"/>
                  </a:schemeClr>
                </a:solidFill>
                <a:latin typeface="interbold"/>
                <a:cs typeface="Times New Roman" pitchFamily="18" charset="0"/>
              </a:rPr>
              <a:t>linspace</a:t>
            </a:r>
            <a:r>
              <a:rPr lang="en-US" sz="2400" dirty="0">
                <a:solidFill>
                  <a:schemeClr val="tx1">
                    <a:lumMod val="75000"/>
                    <a:lumOff val="25000"/>
                  </a:schemeClr>
                </a:solidFill>
                <a:latin typeface="interbold"/>
                <a:cs typeface="Times New Roman" pitchFamily="18" charset="0"/>
              </a:rPr>
              <a:t>(1, 8, 5)</a:t>
            </a:r>
          </a:p>
          <a:p>
            <a:pPr marL="0" indent="0">
              <a:buNone/>
            </a:pPr>
            <a:r>
              <a:rPr lang="en-US" sz="2400" dirty="0">
                <a:solidFill>
                  <a:schemeClr val="tx1">
                    <a:lumMod val="75000"/>
                    <a:lumOff val="25000"/>
                  </a:schemeClr>
                </a:solidFill>
                <a:latin typeface="interbold"/>
                <a:cs typeface="Times New Roman" pitchFamily="18" charset="0"/>
              </a:rPr>
              <a:t>a = </a:t>
            </a:r>
            <a:r>
              <a:rPr lang="en-US" sz="2400" dirty="0" err="1">
                <a:solidFill>
                  <a:schemeClr val="tx1">
                    <a:lumMod val="75000"/>
                    <a:lumOff val="25000"/>
                  </a:schemeClr>
                </a:solidFill>
                <a:latin typeface="interbold"/>
                <a:cs typeface="Times New Roman" pitchFamily="18" charset="0"/>
              </a:rPr>
              <a:t>linspace</a:t>
            </a:r>
            <a:r>
              <a:rPr lang="en-US" sz="2400" dirty="0">
                <a:solidFill>
                  <a:schemeClr val="tx1">
                    <a:lumMod val="75000"/>
                    <a:lumOff val="25000"/>
                  </a:schemeClr>
                </a:solidFill>
                <a:latin typeface="interbold"/>
                <a:cs typeface="Times New Roman" pitchFamily="18" charset="0"/>
              </a:rPr>
              <a:t>(1, 8, </a:t>
            </a:r>
            <a:r>
              <a:rPr lang="en-US" sz="2400" dirty="0">
                <a:solidFill>
                  <a:schemeClr val="tx1">
                    <a:lumMod val="75000"/>
                    <a:lumOff val="25000"/>
                  </a:schemeClr>
                </a:solidFill>
                <a:latin typeface="interbold"/>
                <a:cs typeface="Times New Roman" pitchFamily="18" charset="0"/>
              </a:rPr>
              <a:t>5, endpoint=False)</a:t>
            </a:r>
            <a:endParaRPr lang="en-US" sz="2400" dirty="0">
              <a:solidFill>
                <a:schemeClr val="tx1">
                  <a:lumMod val="75000"/>
                  <a:lumOff val="25000"/>
                </a:schemeClr>
              </a:solidFill>
              <a:latin typeface="interbold"/>
              <a:cs typeface="Times New Roman" pitchFamily="18" charset="0"/>
            </a:endParaRPr>
          </a:p>
          <a:p>
            <a:pPr marL="0" indent="0">
              <a:buNone/>
            </a:pPr>
            <a:endParaRPr lang="en-US" sz="2133" dirty="0">
              <a:latin typeface="interbold"/>
              <a:cs typeface="Times New Roman"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673604321"/>
              </p:ext>
            </p:extLst>
          </p:nvPr>
        </p:nvGraphicFramePr>
        <p:xfrm>
          <a:off x="4775200" y="3225800"/>
          <a:ext cx="5689600" cy="494453"/>
        </p:xfrm>
        <a:graphic>
          <a:graphicData uri="http://schemas.openxmlformats.org/drawingml/2006/table">
            <a:tbl>
              <a:tblPr firstRow="1" bandRow="1">
                <a:tableStyleId>{5940675A-B579-460E-94D1-54222C63F5DA}</a:tableStyleId>
              </a:tblPr>
              <a:tblGrid>
                <a:gridCol w="1137920">
                  <a:extLst>
                    <a:ext uri="{9D8B030D-6E8A-4147-A177-3AD203B41FA5}">
                      <a16:colId xmlns:a16="http://schemas.microsoft.com/office/drawing/2014/main" val="20000"/>
                    </a:ext>
                  </a:extLst>
                </a:gridCol>
                <a:gridCol w="1137920">
                  <a:extLst>
                    <a:ext uri="{9D8B030D-6E8A-4147-A177-3AD203B41FA5}">
                      <a16:colId xmlns:a16="http://schemas.microsoft.com/office/drawing/2014/main" val="20001"/>
                    </a:ext>
                  </a:extLst>
                </a:gridCol>
                <a:gridCol w="1137920">
                  <a:extLst>
                    <a:ext uri="{9D8B030D-6E8A-4147-A177-3AD203B41FA5}">
                      <a16:colId xmlns:a16="http://schemas.microsoft.com/office/drawing/2014/main" val="20002"/>
                    </a:ext>
                  </a:extLst>
                </a:gridCol>
                <a:gridCol w="1137920">
                  <a:extLst>
                    <a:ext uri="{9D8B030D-6E8A-4147-A177-3AD203B41FA5}">
                      <a16:colId xmlns:a16="http://schemas.microsoft.com/office/drawing/2014/main" val="20003"/>
                    </a:ext>
                  </a:extLst>
                </a:gridCol>
                <a:gridCol w="1137920">
                  <a:extLst>
                    <a:ext uri="{9D8B030D-6E8A-4147-A177-3AD203B41FA5}">
                      <a16:colId xmlns:a16="http://schemas.microsoft.com/office/drawing/2014/main" val="20004"/>
                    </a:ext>
                  </a:extLst>
                </a:gridCol>
              </a:tblGrid>
              <a:tr h="494453">
                <a:tc>
                  <a:txBody>
                    <a:bodyPr/>
                    <a:lstStyle/>
                    <a:p>
                      <a:pPr algn="ctr"/>
                      <a:r>
                        <a:rPr lang="en-US" sz="2400" dirty="0" smtClean="0">
                          <a:latin typeface="Times New Roman" pitchFamily="18" charset="0"/>
                          <a:cs typeface="Times New Roman" pitchFamily="18" charset="0"/>
                        </a:rPr>
                        <a:t>1.0</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2.75</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4.5</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6.25</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8.0</a:t>
                      </a:r>
                      <a:endParaRPr lang="en-IN" sz="2400" dirty="0">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094056535"/>
              </p:ext>
            </p:extLst>
          </p:nvPr>
        </p:nvGraphicFramePr>
        <p:xfrm>
          <a:off x="4775200" y="3632200"/>
          <a:ext cx="5689600" cy="494453"/>
        </p:xfrm>
        <a:graphic>
          <a:graphicData uri="http://schemas.openxmlformats.org/drawingml/2006/table">
            <a:tbl>
              <a:tblPr firstRow="1" bandRow="1">
                <a:tableStyleId>{5940675A-B579-460E-94D1-54222C63F5DA}</a:tableStyleId>
              </a:tblPr>
              <a:tblGrid>
                <a:gridCol w="1137920">
                  <a:extLst>
                    <a:ext uri="{9D8B030D-6E8A-4147-A177-3AD203B41FA5}">
                      <a16:colId xmlns:a16="http://schemas.microsoft.com/office/drawing/2014/main" val="20000"/>
                    </a:ext>
                  </a:extLst>
                </a:gridCol>
                <a:gridCol w="1137920">
                  <a:extLst>
                    <a:ext uri="{9D8B030D-6E8A-4147-A177-3AD203B41FA5}">
                      <a16:colId xmlns:a16="http://schemas.microsoft.com/office/drawing/2014/main" val="20001"/>
                    </a:ext>
                  </a:extLst>
                </a:gridCol>
                <a:gridCol w="1137920">
                  <a:extLst>
                    <a:ext uri="{9D8B030D-6E8A-4147-A177-3AD203B41FA5}">
                      <a16:colId xmlns:a16="http://schemas.microsoft.com/office/drawing/2014/main" val="20002"/>
                    </a:ext>
                  </a:extLst>
                </a:gridCol>
                <a:gridCol w="1137920">
                  <a:extLst>
                    <a:ext uri="{9D8B030D-6E8A-4147-A177-3AD203B41FA5}">
                      <a16:colId xmlns:a16="http://schemas.microsoft.com/office/drawing/2014/main" val="20003"/>
                    </a:ext>
                  </a:extLst>
                </a:gridCol>
                <a:gridCol w="1137920">
                  <a:extLst>
                    <a:ext uri="{9D8B030D-6E8A-4147-A177-3AD203B41FA5}">
                      <a16:colId xmlns:a16="http://schemas.microsoft.com/office/drawing/2014/main" val="20004"/>
                    </a:ext>
                  </a:extLst>
                </a:gridCol>
              </a:tblGrid>
              <a:tr h="494453">
                <a:tc>
                  <a:txBody>
                    <a:bodyPr/>
                    <a:lstStyle/>
                    <a:p>
                      <a:pPr algn="ctr"/>
                      <a:r>
                        <a:rPr lang="en-US" sz="2400" dirty="0" smtClean="0">
                          <a:latin typeface="Times New Roman" pitchFamily="18" charset="0"/>
                          <a:cs typeface="Times New Roman" pitchFamily="18" charset="0"/>
                        </a:rPr>
                        <a:t>a[0]</a:t>
                      </a:r>
                      <a:endParaRPr lang="en-IN" sz="24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latin typeface="Times New Roman" pitchFamily="18" charset="0"/>
                          <a:cs typeface="Times New Roman" pitchFamily="18" charset="0"/>
                        </a:rPr>
                        <a:t>a[1]</a:t>
                      </a:r>
                      <a:endParaRPr lang="en-IN" sz="24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latin typeface="Times New Roman" pitchFamily="18" charset="0"/>
                          <a:cs typeface="Times New Roman" pitchFamily="18" charset="0"/>
                        </a:rPr>
                        <a:t>a[2]</a:t>
                      </a:r>
                      <a:endParaRPr lang="en-IN" sz="24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latin typeface="Times New Roman" pitchFamily="18" charset="0"/>
                          <a:cs typeface="Times New Roman" pitchFamily="18" charset="0"/>
                        </a:rPr>
                        <a:t>a[3]</a:t>
                      </a:r>
                      <a:endParaRPr lang="en-IN" sz="24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latin typeface="Times New Roman" pitchFamily="18" charset="0"/>
                          <a:cs typeface="Times New Roman" pitchFamily="18" charset="0"/>
                        </a:rPr>
                        <a:t>a[4]</a:t>
                      </a:r>
                      <a:endParaRPr lang="en-IN" sz="24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3902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IN" sz="5400" dirty="0" smtClean="0">
                <a:solidFill>
                  <a:schemeClr val="tx1">
                    <a:lumMod val="75000"/>
                    <a:lumOff val="25000"/>
                  </a:schemeClr>
                </a:solidFill>
                <a:latin typeface="interbold"/>
                <a:cs typeface="Times New Roman" pitchFamily="18" charset="0"/>
              </a:rPr>
              <a:t>Accessing</a:t>
            </a:r>
            <a:r>
              <a:rPr lang="en-IN" sz="5400" b="1" dirty="0">
                <a:solidFill>
                  <a:schemeClr val="tx1">
                    <a:lumMod val="75000"/>
                    <a:lumOff val="25000"/>
                  </a:schemeClr>
                </a:solidFill>
                <a:latin typeface="interbold"/>
                <a:cs typeface="Times New Roman" pitchFamily="18" charset="0"/>
              </a:rPr>
              <a:t> </a:t>
            </a:r>
            <a:r>
              <a:rPr lang="en-IN" sz="5400" dirty="0" smtClean="0">
                <a:solidFill>
                  <a:schemeClr val="tx1">
                    <a:lumMod val="75000"/>
                    <a:lumOff val="25000"/>
                  </a:schemeClr>
                </a:solidFill>
                <a:latin typeface="interbold"/>
                <a:cs typeface="Times New Roman" pitchFamily="18" charset="0"/>
              </a:rPr>
              <a:t>One-D </a:t>
            </a:r>
            <a:r>
              <a:rPr lang="en-IN" sz="5400" dirty="0">
                <a:solidFill>
                  <a:schemeClr val="tx1">
                    <a:lumMod val="75000"/>
                    <a:lumOff val="25000"/>
                  </a:schemeClr>
                </a:solidFill>
                <a:latin typeface="interbold"/>
                <a:cs typeface="Times New Roman" pitchFamily="18" charset="0"/>
              </a:rPr>
              <a:t>Array Elements</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193800"/>
            <a:ext cx="8026400" cy="5181600"/>
          </a:xfrm>
        </p:spPr>
        <p:txBody>
          <a:bodyPr>
            <a:normAutofit/>
          </a:bodyPr>
          <a:lstStyle/>
          <a:p>
            <a:pPr marL="0" indent="0">
              <a:buNone/>
            </a:pPr>
            <a:r>
              <a:rPr lang="en-US" sz="2400" i="1" dirty="0">
                <a:solidFill>
                  <a:schemeClr val="tx1">
                    <a:lumMod val="75000"/>
                    <a:lumOff val="25000"/>
                  </a:schemeClr>
                </a:solidFill>
                <a:latin typeface="inter-bold"/>
                <a:cs typeface="Times New Roman" pitchFamily="18" charset="0"/>
              </a:rPr>
              <a:t>from </a:t>
            </a:r>
            <a:r>
              <a:rPr lang="en-US" sz="2400" i="1" dirty="0" err="1">
                <a:solidFill>
                  <a:schemeClr val="tx1">
                    <a:lumMod val="75000"/>
                    <a:lumOff val="25000"/>
                  </a:schemeClr>
                </a:solidFill>
                <a:latin typeface="inter-bold"/>
                <a:cs typeface="Times New Roman" pitchFamily="18" charset="0"/>
              </a:rPr>
              <a:t>numpy</a:t>
            </a:r>
            <a:r>
              <a:rPr lang="en-US" sz="2400" i="1" dirty="0">
                <a:solidFill>
                  <a:schemeClr val="tx1">
                    <a:lumMod val="75000"/>
                    <a:lumOff val="25000"/>
                  </a:schemeClr>
                </a:solidFill>
                <a:latin typeface="inter-bold"/>
                <a:cs typeface="Times New Roman" pitchFamily="18" charset="0"/>
              </a:rPr>
              <a:t> </a:t>
            </a:r>
            <a:r>
              <a:rPr lang="en-US" sz="2400" i="1" dirty="0">
                <a:solidFill>
                  <a:schemeClr val="tx1">
                    <a:lumMod val="75000"/>
                    <a:lumOff val="25000"/>
                  </a:schemeClr>
                </a:solidFill>
                <a:latin typeface="inter-bold"/>
                <a:cs typeface="Times New Roman" pitchFamily="18" charset="0"/>
              </a:rPr>
              <a:t>import *</a:t>
            </a:r>
          </a:p>
          <a:p>
            <a:pPr marL="0" indent="0">
              <a:buNone/>
            </a:pPr>
            <a:r>
              <a:rPr lang="en-US" sz="2400" dirty="0">
                <a:solidFill>
                  <a:schemeClr val="tx1">
                    <a:lumMod val="75000"/>
                    <a:lumOff val="25000"/>
                  </a:schemeClr>
                </a:solidFill>
                <a:latin typeface="inter-bold"/>
                <a:cs typeface="Times New Roman" pitchFamily="18" charset="0"/>
              </a:rPr>
              <a:t>a = </a:t>
            </a:r>
            <a:r>
              <a:rPr lang="en-US" sz="2400" dirty="0" err="1">
                <a:solidFill>
                  <a:schemeClr val="tx1">
                    <a:lumMod val="75000"/>
                    <a:lumOff val="25000"/>
                  </a:schemeClr>
                </a:solidFill>
                <a:latin typeface="inter-bold"/>
                <a:cs typeface="Times New Roman" pitchFamily="18" charset="0"/>
              </a:rPr>
              <a:t>linspace</a:t>
            </a:r>
            <a:r>
              <a:rPr lang="en-US" sz="2400" dirty="0">
                <a:solidFill>
                  <a:schemeClr val="tx1">
                    <a:lumMod val="75000"/>
                    <a:lumOff val="25000"/>
                  </a:schemeClr>
                </a:solidFill>
                <a:latin typeface="inter-bold"/>
                <a:cs typeface="Times New Roman" pitchFamily="18" charset="0"/>
              </a:rPr>
              <a:t>(1, 8, 5)</a:t>
            </a:r>
          </a:p>
          <a:p>
            <a:pPr marL="0" indent="0">
              <a:lnSpc>
                <a:spcPct val="150000"/>
              </a:lnSpc>
              <a:buNone/>
            </a:pPr>
            <a:r>
              <a:rPr lang="en-IN" sz="2400" dirty="0">
                <a:solidFill>
                  <a:schemeClr val="tx1">
                    <a:lumMod val="75000"/>
                    <a:lumOff val="25000"/>
                  </a:schemeClr>
                </a:solidFill>
                <a:latin typeface="inter-bold"/>
                <a:cs typeface="Times New Roman" pitchFamily="18" charset="0"/>
              </a:rPr>
              <a:t>print(</a:t>
            </a:r>
            <a:r>
              <a:rPr lang="en-IN" sz="2400" i="1" dirty="0">
                <a:solidFill>
                  <a:schemeClr val="tx1">
                    <a:lumMod val="75000"/>
                    <a:lumOff val="25000"/>
                  </a:schemeClr>
                </a:solidFill>
                <a:latin typeface="inter-bold"/>
                <a:cs typeface="Times New Roman" pitchFamily="18" charset="0"/>
              </a:rPr>
              <a:t>a</a:t>
            </a:r>
            <a:r>
              <a:rPr lang="en-IN" sz="2400" dirty="0">
                <a:solidFill>
                  <a:schemeClr val="tx1">
                    <a:lumMod val="75000"/>
                    <a:lumOff val="25000"/>
                  </a:schemeClr>
                </a:solidFill>
                <a:latin typeface="inter-bold"/>
                <a:cs typeface="Times New Roman" pitchFamily="18" charset="0"/>
              </a:rPr>
              <a:t>[0])</a:t>
            </a:r>
            <a:endParaRPr lang="en-IN" sz="2400" dirty="0">
              <a:solidFill>
                <a:schemeClr val="tx1">
                  <a:lumMod val="75000"/>
                  <a:lumOff val="25000"/>
                </a:schemeClr>
              </a:solidFill>
              <a:latin typeface="inter-bold"/>
              <a:cs typeface="Times New Roman" pitchFamily="18" charset="0"/>
            </a:endParaRPr>
          </a:p>
          <a:p>
            <a:pPr marL="0" indent="0">
              <a:lnSpc>
                <a:spcPct val="150000"/>
              </a:lnSpc>
              <a:buNone/>
            </a:pPr>
            <a:r>
              <a:rPr lang="en-IN" sz="2400" dirty="0">
                <a:solidFill>
                  <a:schemeClr val="tx1">
                    <a:lumMod val="75000"/>
                    <a:lumOff val="25000"/>
                  </a:schemeClr>
                </a:solidFill>
                <a:latin typeface="inter-bold"/>
                <a:cs typeface="Times New Roman" pitchFamily="18" charset="0"/>
              </a:rPr>
              <a:t>print(</a:t>
            </a:r>
            <a:r>
              <a:rPr lang="en-IN" sz="2400" i="1" dirty="0">
                <a:solidFill>
                  <a:schemeClr val="tx1">
                    <a:lumMod val="75000"/>
                    <a:lumOff val="25000"/>
                  </a:schemeClr>
                </a:solidFill>
                <a:latin typeface="inter-bold"/>
                <a:cs typeface="Times New Roman" pitchFamily="18" charset="0"/>
              </a:rPr>
              <a:t>a</a:t>
            </a:r>
            <a:r>
              <a:rPr lang="en-IN" sz="2400" dirty="0">
                <a:solidFill>
                  <a:schemeClr val="tx1">
                    <a:lumMod val="75000"/>
                    <a:lumOff val="25000"/>
                  </a:schemeClr>
                </a:solidFill>
                <a:latin typeface="inter-bold"/>
                <a:cs typeface="Times New Roman" pitchFamily="18" charset="0"/>
              </a:rPr>
              <a:t>[1])</a:t>
            </a:r>
            <a:endParaRPr lang="en-US" sz="2400" dirty="0">
              <a:solidFill>
                <a:schemeClr val="tx1">
                  <a:lumMod val="75000"/>
                  <a:lumOff val="25000"/>
                </a:schemeClr>
              </a:solidFill>
              <a:latin typeface="inter-bold"/>
              <a:cs typeface="Times New Roman" pitchFamily="18" charset="0"/>
            </a:endParaRPr>
          </a:p>
          <a:p>
            <a:pPr marL="0" indent="0">
              <a:lnSpc>
                <a:spcPct val="150000"/>
              </a:lnSpc>
              <a:buNone/>
            </a:pPr>
            <a:r>
              <a:rPr lang="en-IN" sz="2400" dirty="0">
                <a:solidFill>
                  <a:schemeClr val="tx1">
                    <a:lumMod val="75000"/>
                    <a:lumOff val="25000"/>
                  </a:schemeClr>
                </a:solidFill>
                <a:latin typeface="inter-bold"/>
                <a:cs typeface="Times New Roman" pitchFamily="18" charset="0"/>
              </a:rPr>
              <a:t>print(</a:t>
            </a:r>
            <a:r>
              <a:rPr lang="en-IN" sz="2400" i="1" dirty="0">
                <a:solidFill>
                  <a:schemeClr val="tx1">
                    <a:lumMod val="75000"/>
                    <a:lumOff val="25000"/>
                  </a:schemeClr>
                </a:solidFill>
                <a:latin typeface="inter-bold"/>
                <a:cs typeface="Times New Roman" pitchFamily="18" charset="0"/>
              </a:rPr>
              <a:t>a</a:t>
            </a:r>
            <a:r>
              <a:rPr lang="en-IN" sz="2400" dirty="0">
                <a:solidFill>
                  <a:schemeClr val="tx1">
                    <a:lumMod val="75000"/>
                    <a:lumOff val="25000"/>
                  </a:schemeClr>
                </a:solidFill>
                <a:latin typeface="inter-bold"/>
                <a:cs typeface="Times New Roman" pitchFamily="18" charset="0"/>
              </a:rPr>
              <a:t>[2])</a:t>
            </a:r>
            <a:endParaRPr lang="en-US" sz="2400" dirty="0">
              <a:solidFill>
                <a:schemeClr val="tx1">
                  <a:lumMod val="75000"/>
                  <a:lumOff val="25000"/>
                </a:schemeClr>
              </a:solidFill>
              <a:latin typeface="inter-bold"/>
              <a:cs typeface="Times New Roman" pitchFamily="18" charset="0"/>
            </a:endParaRPr>
          </a:p>
          <a:p>
            <a:pPr marL="0" indent="0">
              <a:lnSpc>
                <a:spcPct val="150000"/>
              </a:lnSpc>
              <a:buNone/>
            </a:pPr>
            <a:r>
              <a:rPr lang="en-IN" sz="2400" dirty="0">
                <a:solidFill>
                  <a:schemeClr val="tx1">
                    <a:lumMod val="75000"/>
                    <a:lumOff val="25000"/>
                  </a:schemeClr>
                </a:solidFill>
                <a:latin typeface="inter-bold"/>
                <a:cs typeface="Times New Roman" pitchFamily="18" charset="0"/>
              </a:rPr>
              <a:t>print(</a:t>
            </a:r>
            <a:r>
              <a:rPr lang="en-IN" sz="2400" i="1" dirty="0">
                <a:solidFill>
                  <a:schemeClr val="tx1">
                    <a:lumMod val="75000"/>
                    <a:lumOff val="25000"/>
                  </a:schemeClr>
                </a:solidFill>
                <a:latin typeface="inter-bold"/>
                <a:cs typeface="Times New Roman" pitchFamily="18" charset="0"/>
              </a:rPr>
              <a:t>a</a:t>
            </a:r>
            <a:r>
              <a:rPr lang="en-IN" sz="2400" dirty="0">
                <a:solidFill>
                  <a:schemeClr val="tx1">
                    <a:lumMod val="75000"/>
                    <a:lumOff val="25000"/>
                  </a:schemeClr>
                </a:solidFill>
                <a:latin typeface="inter-bold"/>
                <a:cs typeface="Times New Roman" pitchFamily="18" charset="0"/>
              </a:rPr>
              <a:t>[3])</a:t>
            </a:r>
            <a:endParaRPr lang="en-US" sz="2400" dirty="0">
              <a:solidFill>
                <a:schemeClr val="tx1">
                  <a:lumMod val="75000"/>
                  <a:lumOff val="25000"/>
                </a:schemeClr>
              </a:solidFill>
              <a:latin typeface="inter-bold"/>
              <a:cs typeface="Times New Roman" pitchFamily="18" charset="0"/>
            </a:endParaRPr>
          </a:p>
          <a:p>
            <a:pPr marL="0" indent="0">
              <a:lnSpc>
                <a:spcPct val="150000"/>
              </a:lnSpc>
              <a:buNone/>
            </a:pPr>
            <a:r>
              <a:rPr lang="en-IN" sz="2400" dirty="0">
                <a:solidFill>
                  <a:schemeClr val="tx1">
                    <a:lumMod val="75000"/>
                    <a:lumOff val="25000"/>
                  </a:schemeClr>
                </a:solidFill>
                <a:latin typeface="inter-bold"/>
                <a:cs typeface="Times New Roman" pitchFamily="18" charset="0"/>
              </a:rPr>
              <a:t>print(</a:t>
            </a:r>
            <a:r>
              <a:rPr lang="en-IN" sz="2400" i="1" dirty="0">
                <a:solidFill>
                  <a:schemeClr val="tx1">
                    <a:lumMod val="75000"/>
                    <a:lumOff val="25000"/>
                  </a:schemeClr>
                </a:solidFill>
                <a:latin typeface="inter-bold"/>
                <a:cs typeface="Times New Roman" pitchFamily="18" charset="0"/>
              </a:rPr>
              <a:t>a</a:t>
            </a:r>
            <a:r>
              <a:rPr lang="en-IN" sz="2400" dirty="0">
                <a:solidFill>
                  <a:schemeClr val="tx1">
                    <a:lumMod val="75000"/>
                    <a:lumOff val="25000"/>
                  </a:schemeClr>
                </a:solidFill>
                <a:latin typeface="inter-bold"/>
                <a:cs typeface="Times New Roman" pitchFamily="18" charset="0"/>
              </a:rPr>
              <a:t>[4])</a:t>
            </a:r>
            <a:endParaRPr lang="en-US" sz="2400" dirty="0">
              <a:solidFill>
                <a:schemeClr val="tx1">
                  <a:lumMod val="75000"/>
                  <a:lumOff val="25000"/>
                </a:schemeClr>
              </a:solidFill>
              <a:latin typeface="inter-bold"/>
              <a:cs typeface="Times New Roman" pitchFamily="18" charset="0"/>
            </a:endParaRPr>
          </a:p>
        </p:txBody>
      </p:sp>
      <p:graphicFrame>
        <p:nvGraphicFramePr>
          <p:cNvPr id="6" name="Table 5"/>
          <p:cNvGraphicFramePr>
            <a:graphicFrameLocks noGrp="1"/>
          </p:cNvGraphicFramePr>
          <p:nvPr>
            <p:extLst/>
          </p:nvPr>
        </p:nvGraphicFramePr>
        <p:xfrm>
          <a:off x="3657600" y="3225800"/>
          <a:ext cx="5689600" cy="494453"/>
        </p:xfrm>
        <a:graphic>
          <a:graphicData uri="http://schemas.openxmlformats.org/drawingml/2006/table">
            <a:tbl>
              <a:tblPr firstRow="1" bandRow="1">
                <a:tableStyleId>{5940675A-B579-460E-94D1-54222C63F5DA}</a:tableStyleId>
              </a:tblPr>
              <a:tblGrid>
                <a:gridCol w="1137920">
                  <a:extLst>
                    <a:ext uri="{9D8B030D-6E8A-4147-A177-3AD203B41FA5}">
                      <a16:colId xmlns:a16="http://schemas.microsoft.com/office/drawing/2014/main" val="20000"/>
                    </a:ext>
                  </a:extLst>
                </a:gridCol>
                <a:gridCol w="1137920">
                  <a:extLst>
                    <a:ext uri="{9D8B030D-6E8A-4147-A177-3AD203B41FA5}">
                      <a16:colId xmlns:a16="http://schemas.microsoft.com/office/drawing/2014/main" val="20001"/>
                    </a:ext>
                  </a:extLst>
                </a:gridCol>
                <a:gridCol w="1137920">
                  <a:extLst>
                    <a:ext uri="{9D8B030D-6E8A-4147-A177-3AD203B41FA5}">
                      <a16:colId xmlns:a16="http://schemas.microsoft.com/office/drawing/2014/main" val="20002"/>
                    </a:ext>
                  </a:extLst>
                </a:gridCol>
                <a:gridCol w="1137920">
                  <a:extLst>
                    <a:ext uri="{9D8B030D-6E8A-4147-A177-3AD203B41FA5}">
                      <a16:colId xmlns:a16="http://schemas.microsoft.com/office/drawing/2014/main" val="20003"/>
                    </a:ext>
                  </a:extLst>
                </a:gridCol>
                <a:gridCol w="1137920">
                  <a:extLst>
                    <a:ext uri="{9D8B030D-6E8A-4147-A177-3AD203B41FA5}">
                      <a16:colId xmlns:a16="http://schemas.microsoft.com/office/drawing/2014/main" val="20004"/>
                    </a:ext>
                  </a:extLst>
                </a:gridCol>
              </a:tblGrid>
              <a:tr h="494453">
                <a:tc>
                  <a:txBody>
                    <a:bodyPr/>
                    <a:lstStyle/>
                    <a:p>
                      <a:pPr algn="ctr"/>
                      <a:r>
                        <a:rPr lang="en-US" sz="2400" dirty="0" smtClean="0">
                          <a:latin typeface="Times New Roman" pitchFamily="18" charset="0"/>
                          <a:cs typeface="Times New Roman" pitchFamily="18" charset="0"/>
                        </a:rPr>
                        <a:t>1.0</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2.75</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4.5</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6.25</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8.0</a:t>
                      </a:r>
                      <a:endParaRPr lang="en-IN" sz="2400" dirty="0">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nvPr>
        </p:nvGraphicFramePr>
        <p:xfrm>
          <a:off x="3657600" y="3632200"/>
          <a:ext cx="5689600" cy="494453"/>
        </p:xfrm>
        <a:graphic>
          <a:graphicData uri="http://schemas.openxmlformats.org/drawingml/2006/table">
            <a:tbl>
              <a:tblPr firstRow="1" bandRow="1">
                <a:tableStyleId>{5940675A-B579-460E-94D1-54222C63F5DA}</a:tableStyleId>
              </a:tblPr>
              <a:tblGrid>
                <a:gridCol w="1137920">
                  <a:extLst>
                    <a:ext uri="{9D8B030D-6E8A-4147-A177-3AD203B41FA5}">
                      <a16:colId xmlns:a16="http://schemas.microsoft.com/office/drawing/2014/main" val="20000"/>
                    </a:ext>
                  </a:extLst>
                </a:gridCol>
                <a:gridCol w="1137920">
                  <a:extLst>
                    <a:ext uri="{9D8B030D-6E8A-4147-A177-3AD203B41FA5}">
                      <a16:colId xmlns:a16="http://schemas.microsoft.com/office/drawing/2014/main" val="20001"/>
                    </a:ext>
                  </a:extLst>
                </a:gridCol>
                <a:gridCol w="1137920">
                  <a:extLst>
                    <a:ext uri="{9D8B030D-6E8A-4147-A177-3AD203B41FA5}">
                      <a16:colId xmlns:a16="http://schemas.microsoft.com/office/drawing/2014/main" val="20002"/>
                    </a:ext>
                  </a:extLst>
                </a:gridCol>
                <a:gridCol w="1137920">
                  <a:extLst>
                    <a:ext uri="{9D8B030D-6E8A-4147-A177-3AD203B41FA5}">
                      <a16:colId xmlns:a16="http://schemas.microsoft.com/office/drawing/2014/main" val="20003"/>
                    </a:ext>
                  </a:extLst>
                </a:gridCol>
                <a:gridCol w="1137920">
                  <a:extLst>
                    <a:ext uri="{9D8B030D-6E8A-4147-A177-3AD203B41FA5}">
                      <a16:colId xmlns:a16="http://schemas.microsoft.com/office/drawing/2014/main" val="20004"/>
                    </a:ext>
                  </a:extLst>
                </a:gridCol>
              </a:tblGrid>
              <a:tr h="494453">
                <a:tc>
                  <a:txBody>
                    <a:bodyPr/>
                    <a:lstStyle/>
                    <a:p>
                      <a:pPr algn="ctr"/>
                      <a:r>
                        <a:rPr lang="en-US" sz="2400" dirty="0" smtClean="0">
                          <a:latin typeface="Times New Roman" pitchFamily="18" charset="0"/>
                          <a:cs typeface="Times New Roman" pitchFamily="18" charset="0"/>
                        </a:rPr>
                        <a:t>a[0]</a:t>
                      </a:r>
                      <a:endParaRPr lang="en-IN" sz="24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latin typeface="Times New Roman" pitchFamily="18" charset="0"/>
                          <a:cs typeface="Times New Roman" pitchFamily="18" charset="0"/>
                        </a:rPr>
                        <a:t>a[1]</a:t>
                      </a:r>
                      <a:endParaRPr lang="en-IN" sz="24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latin typeface="Times New Roman" pitchFamily="18" charset="0"/>
                          <a:cs typeface="Times New Roman" pitchFamily="18" charset="0"/>
                        </a:rPr>
                        <a:t>a[2]</a:t>
                      </a:r>
                      <a:endParaRPr lang="en-IN" sz="24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latin typeface="Times New Roman" pitchFamily="18" charset="0"/>
                          <a:cs typeface="Times New Roman" pitchFamily="18" charset="0"/>
                        </a:rPr>
                        <a:t>a[3]</a:t>
                      </a:r>
                      <a:endParaRPr lang="en-IN" sz="24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latin typeface="Times New Roman" pitchFamily="18" charset="0"/>
                          <a:cs typeface="Times New Roman" pitchFamily="18" charset="0"/>
                        </a:rPr>
                        <a:t>a[4]</a:t>
                      </a:r>
                      <a:endParaRPr lang="en-IN" sz="24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8521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pPr algn="ctr"/>
            <a:r>
              <a:rPr lang="en-IN" sz="5400" dirty="0">
                <a:solidFill>
                  <a:schemeClr val="tx1">
                    <a:lumMod val="75000"/>
                    <a:lumOff val="25000"/>
                  </a:schemeClr>
                </a:solidFill>
                <a:latin typeface="inter-bold"/>
                <a:cs typeface="Times New Roman" pitchFamily="18" charset="0"/>
              </a:rPr>
              <a:t>Accessing using for loop</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295400"/>
            <a:ext cx="9042400" cy="5181600"/>
          </a:xfrm>
        </p:spPr>
        <p:txBody>
          <a:bodyPr>
            <a:noAutofit/>
          </a:bodyPr>
          <a:lstStyle/>
          <a:p>
            <a:pPr marL="0" indent="0">
              <a:buNone/>
            </a:pPr>
            <a:r>
              <a:rPr lang="en-US" sz="2400" i="1" dirty="0">
                <a:solidFill>
                  <a:schemeClr val="tx1">
                    <a:lumMod val="75000"/>
                    <a:lumOff val="25000"/>
                  </a:schemeClr>
                </a:solidFill>
                <a:latin typeface="interbold"/>
                <a:cs typeface="Times New Roman" pitchFamily="18" charset="0"/>
              </a:rPr>
              <a:t>from </a:t>
            </a:r>
            <a:r>
              <a:rPr lang="en-US" sz="2400" i="1" dirty="0" err="1">
                <a:solidFill>
                  <a:schemeClr val="tx1">
                    <a:lumMod val="75000"/>
                    <a:lumOff val="25000"/>
                  </a:schemeClr>
                </a:solidFill>
                <a:latin typeface="interbold"/>
                <a:cs typeface="Times New Roman" pitchFamily="18" charset="0"/>
              </a:rPr>
              <a:t>numpy</a:t>
            </a:r>
            <a:r>
              <a:rPr lang="en-US" sz="2400" i="1" dirty="0">
                <a:solidFill>
                  <a:schemeClr val="tx1">
                    <a:lumMod val="75000"/>
                    <a:lumOff val="25000"/>
                  </a:schemeClr>
                </a:solidFill>
                <a:latin typeface="interbold"/>
                <a:cs typeface="Times New Roman" pitchFamily="18" charset="0"/>
              </a:rPr>
              <a:t> </a:t>
            </a:r>
            <a:r>
              <a:rPr lang="en-US" sz="2400" i="1" dirty="0">
                <a:solidFill>
                  <a:schemeClr val="tx1">
                    <a:lumMod val="75000"/>
                    <a:lumOff val="25000"/>
                  </a:schemeClr>
                </a:solidFill>
                <a:latin typeface="interbold"/>
                <a:cs typeface="Times New Roman" pitchFamily="18" charset="0"/>
              </a:rPr>
              <a:t>import *</a:t>
            </a:r>
          </a:p>
          <a:p>
            <a:pPr marL="0" indent="0">
              <a:buNone/>
            </a:pPr>
            <a:r>
              <a:rPr lang="en-US" sz="2400" dirty="0">
                <a:solidFill>
                  <a:schemeClr val="tx1">
                    <a:lumMod val="75000"/>
                    <a:lumOff val="25000"/>
                  </a:schemeClr>
                </a:solidFill>
                <a:latin typeface="interbold"/>
                <a:cs typeface="Times New Roman" pitchFamily="18" charset="0"/>
              </a:rPr>
              <a:t>a = </a:t>
            </a:r>
            <a:r>
              <a:rPr lang="en-US" sz="2400" dirty="0" err="1">
                <a:solidFill>
                  <a:schemeClr val="tx1">
                    <a:lumMod val="75000"/>
                    <a:lumOff val="25000"/>
                  </a:schemeClr>
                </a:solidFill>
                <a:latin typeface="interbold"/>
                <a:cs typeface="Times New Roman" pitchFamily="18" charset="0"/>
              </a:rPr>
              <a:t>linspace</a:t>
            </a:r>
            <a:r>
              <a:rPr lang="en-US" sz="2400" dirty="0">
                <a:solidFill>
                  <a:schemeClr val="tx1">
                    <a:lumMod val="75000"/>
                    <a:lumOff val="25000"/>
                  </a:schemeClr>
                </a:solidFill>
                <a:latin typeface="interbold"/>
                <a:cs typeface="Times New Roman" pitchFamily="18" charset="0"/>
              </a:rPr>
              <a:t>(1, 8, 5)</a:t>
            </a:r>
          </a:p>
          <a:p>
            <a:pPr marL="0" indent="0">
              <a:buNone/>
            </a:pPr>
            <a:endParaRPr lang="en-IN" sz="2400" dirty="0">
              <a:solidFill>
                <a:schemeClr val="tx1">
                  <a:lumMod val="75000"/>
                  <a:lumOff val="25000"/>
                </a:schemeClr>
              </a:solidFill>
              <a:latin typeface="interbold"/>
              <a:cs typeface="Times New Roman" pitchFamily="18" charset="0"/>
            </a:endParaRPr>
          </a:p>
          <a:p>
            <a:pPr marL="0" indent="0">
              <a:buNone/>
            </a:pPr>
            <a:r>
              <a:rPr lang="en-IN" sz="2400" u="sng" dirty="0">
                <a:solidFill>
                  <a:schemeClr val="tx1">
                    <a:lumMod val="75000"/>
                    <a:lumOff val="25000"/>
                  </a:schemeClr>
                </a:solidFill>
                <a:latin typeface="interbold"/>
                <a:cs typeface="Times New Roman" pitchFamily="18" charset="0"/>
              </a:rPr>
              <a:t>Without index</a:t>
            </a:r>
            <a:endParaRPr lang="en-IN" sz="2400" dirty="0">
              <a:solidFill>
                <a:schemeClr val="tx1">
                  <a:lumMod val="75000"/>
                  <a:lumOff val="25000"/>
                </a:schemeClr>
              </a:solidFill>
              <a:latin typeface="interbold"/>
              <a:cs typeface="Times New Roman" pitchFamily="18" charset="0"/>
            </a:endParaRPr>
          </a:p>
          <a:p>
            <a:pPr marL="0" indent="0">
              <a:buNone/>
            </a:pPr>
            <a:r>
              <a:rPr lang="en-US" sz="2400" dirty="0">
                <a:solidFill>
                  <a:schemeClr val="tx1">
                    <a:lumMod val="75000"/>
                    <a:lumOff val="25000"/>
                  </a:schemeClr>
                </a:solidFill>
                <a:latin typeface="interbold"/>
                <a:cs typeface="Times New Roman" pitchFamily="18" charset="0"/>
              </a:rPr>
              <a:t>for el in a:</a:t>
            </a:r>
          </a:p>
          <a:p>
            <a:pPr marL="0" indent="0">
              <a:buNone/>
            </a:pP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print(el)</a:t>
            </a:r>
          </a:p>
          <a:p>
            <a:pPr marL="0" indent="0">
              <a:buNone/>
            </a:pPr>
            <a:endParaRPr lang="en-US" sz="2400" dirty="0">
              <a:solidFill>
                <a:schemeClr val="tx1">
                  <a:lumMod val="75000"/>
                  <a:lumOff val="25000"/>
                </a:schemeClr>
              </a:solidFill>
              <a:latin typeface="interbold"/>
              <a:cs typeface="Times New Roman" pitchFamily="18" charset="0"/>
            </a:endParaRPr>
          </a:p>
          <a:p>
            <a:pPr marL="0" indent="0">
              <a:buNone/>
            </a:pPr>
            <a:r>
              <a:rPr lang="en-IN" sz="2400" u="sng" dirty="0">
                <a:solidFill>
                  <a:schemeClr val="tx1">
                    <a:lumMod val="75000"/>
                    <a:lumOff val="25000"/>
                  </a:schemeClr>
                </a:solidFill>
                <a:latin typeface="interbold"/>
                <a:cs typeface="Times New Roman" pitchFamily="18" charset="0"/>
              </a:rPr>
              <a:t>With index</a:t>
            </a:r>
            <a:endParaRPr lang="en-IN" sz="2400" u="sng" dirty="0">
              <a:solidFill>
                <a:schemeClr val="tx1">
                  <a:lumMod val="75000"/>
                  <a:lumOff val="25000"/>
                </a:schemeClr>
              </a:solidFill>
              <a:latin typeface="interbold"/>
              <a:cs typeface="Times New Roman" pitchFamily="18" charset="0"/>
            </a:endParaRPr>
          </a:p>
          <a:p>
            <a:pPr marL="0" indent="0">
              <a:buNone/>
            </a:pPr>
            <a:r>
              <a:rPr lang="en-US" sz="2400" dirty="0">
                <a:solidFill>
                  <a:schemeClr val="tx1">
                    <a:lumMod val="75000"/>
                    <a:lumOff val="25000"/>
                  </a:schemeClr>
                </a:solidFill>
                <a:latin typeface="interbold"/>
                <a:cs typeface="Times New Roman" pitchFamily="18" charset="0"/>
              </a:rPr>
              <a:t>n = </a:t>
            </a:r>
            <a:r>
              <a:rPr lang="en-US" sz="2400" dirty="0" err="1">
                <a:solidFill>
                  <a:schemeClr val="tx1">
                    <a:lumMod val="75000"/>
                    <a:lumOff val="25000"/>
                  </a:schemeClr>
                </a:solidFill>
                <a:latin typeface="interbold"/>
                <a:cs typeface="Times New Roman" pitchFamily="18" charset="0"/>
              </a:rPr>
              <a:t>len</a:t>
            </a:r>
            <a:r>
              <a:rPr lang="en-US" sz="2400" dirty="0">
                <a:solidFill>
                  <a:schemeClr val="tx1">
                    <a:lumMod val="75000"/>
                    <a:lumOff val="25000"/>
                  </a:schemeClr>
                </a:solidFill>
                <a:latin typeface="interbold"/>
                <a:cs typeface="Times New Roman" pitchFamily="18" charset="0"/>
              </a:rPr>
              <a:t>(a)</a:t>
            </a:r>
          </a:p>
          <a:p>
            <a:pPr marL="0" indent="0">
              <a:buNone/>
            </a:pPr>
            <a:r>
              <a:rPr lang="en-US" sz="2400" dirty="0">
                <a:solidFill>
                  <a:schemeClr val="tx1">
                    <a:lumMod val="75000"/>
                    <a:lumOff val="25000"/>
                  </a:schemeClr>
                </a:solidFill>
                <a:latin typeface="interbold"/>
                <a:cs typeface="Times New Roman" pitchFamily="18" charset="0"/>
              </a:rPr>
              <a:t>for i in range(n):</a:t>
            </a:r>
          </a:p>
          <a:p>
            <a:pPr marL="0" indent="0">
              <a:buNone/>
            </a:pP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print(a[i])</a:t>
            </a:r>
            <a:endParaRPr lang="en-IN" sz="2400" dirty="0">
              <a:solidFill>
                <a:schemeClr val="tx1">
                  <a:lumMod val="75000"/>
                  <a:lumOff val="25000"/>
                </a:schemeClr>
              </a:solidFill>
              <a:latin typeface="interbold"/>
              <a:cs typeface="Times New Roman" pitchFamily="18" charset="0"/>
            </a:endParaRPr>
          </a:p>
        </p:txBody>
      </p:sp>
    </p:spTree>
    <p:extLst>
      <p:ext uri="{BB962C8B-B14F-4D97-AF65-F5344CB8AC3E}">
        <p14:creationId xmlns:p14="http://schemas.microsoft.com/office/powerpoint/2010/main" val="255560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pPr algn="ctr"/>
            <a:r>
              <a:rPr lang="en-IN" sz="5400" dirty="0">
                <a:solidFill>
                  <a:schemeClr val="tx1">
                    <a:lumMod val="75000"/>
                    <a:lumOff val="25000"/>
                  </a:schemeClr>
                </a:solidFill>
                <a:latin typeface="inter-bold"/>
                <a:cs typeface="Times New Roman" pitchFamily="18" charset="0"/>
              </a:rPr>
              <a:t>Accessing using while loop</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295400"/>
            <a:ext cx="6096000" cy="5181600"/>
          </a:xfrm>
        </p:spPr>
        <p:txBody>
          <a:bodyPr>
            <a:noAutofit/>
          </a:bodyPr>
          <a:lstStyle/>
          <a:p>
            <a:pPr marL="0" indent="0">
              <a:buNone/>
            </a:pPr>
            <a:r>
              <a:rPr lang="en-US" sz="2400" i="1" dirty="0">
                <a:solidFill>
                  <a:schemeClr val="tx1">
                    <a:lumMod val="75000"/>
                    <a:lumOff val="25000"/>
                  </a:schemeClr>
                </a:solidFill>
                <a:latin typeface="interbold"/>
                <a:cs typeface="Times New Roman" pitchFamily="18" charset="0"/>
              </a:rPr>
              <a:t>from </a:t>
            </a:r>
            <a:r>
              <a:rPr lang="en-US" sz="2400" i="1" dirty="0" err="1">
                <a:solidFill>
                  <a:schemeClr val="tx1">
                    <a:lumMod val="75000"/>
                    <a:lumOff val="25000"/>
                  </a:schemeClr>
                </a:solidFill>
                <a:latin typeface="interbold"/>
                <a:cs typeface="Times New Roman" pitchFamily="18" charset="0"/>
              </a:rPr>
              <a:t>numpy</a:t>
            </a:r>
            <a:r>
              <a:rPr lang="en-US" sz="2400" i="1" dirty="0">
                <a:solidFill>
                  <a:schemeClr val="tx1">
                    <a:lumMod val="75000"/>
                    <a:lumOff val="25000"/>
                  </a:schemeClr>
                </a:solidFill>
                <a:latin typeface="interbold"/>
                <a:cs typeface="Times New Roman" pitchFamily="18" charset="0"/>
              </a:rPr>
              <a:t> </a:t>
            </a:r>
            <a:r>
              <a:rPr lang="en-US" sz="2400" i="1" dirty="0">
                <a:solidFill>
                  <a:schemeClr val="tx1">
                    <a:lumMod val="75000"/>
                    <a:lumOff val="25000"/>
                  </a:schemeClr>
                </a:solidFill>
                <a:latin typeface="interbold"/>
                <a:cs typeface="Times New Roman" pitchFamily="18" charset="0"/>
              </a:rPr>
              <a:t>import *</a:t>
            </a:r>
          </a:p>
          <a:p>
            <a:pPr marL="0" indent="0">
              <a:buNone/>
            </a:pPr>
            <a:r>
              <a:rPr lang="en-US" sz="2400" i="1" dirty="0">
                <a:solidFill>
                  <a:schemeClr val="tx1">
                    <a:lumMod val="75000"/>
                    <a:lumOff val="25000"/>
                  </a:schemeClr>
                </a:solidFill>
                <a:latin typeface="interbold"/>
                <a:cs typeface="Times New Roman" pitchFamily="18" charset="0"/>
              </a:rPr>
              <a:t>a</a:t>
            </a:r>
            <a:r>
              <a:rPr lang="en-US" sz="2400" dirty="0">
                <a:solidFill>
                  <a:schemeClr val="tx1">
                    <a:lumMod val="75000"/>
                    <a:lumOff val="25000"/>
                  </a:schemeClr>
                </a:solidFill>
                <a:latin typeface="interbold"/>
                <a:cs typeface="Times New Roman" pitchFamily="18" charset="0"/>
              </a:rPr>
              <a:t> = </a:t>
            </a:r>
            <a:r>
              <a:rPr lang="en-US" sz="2400" dirty="0" err="1">
                <a:solidFill>
                  <a:schemeClr val="tx1">
                    <a:lumMod val="75000"/>
                    <a:lumOff val="25000"/>
                  </a:schemeClr>
                </a:solidFill>
                <a:latin typeface="interbold"/>
                <a:cs typeface="Times New Roman" pitchFamily="18" charset="0"/>
              </a:rPr>
              <a:t>linspace</a:t>
            </a:r>
            <a:r>
              <a:rPr lang="en-US" sz="2400" dirty="0">
                <a:solidFill>
                  <a:schemeClr val="tx1">
                    <a:lumMod val="75000"/>
                    <a:lumOff val="25000"/>
                  </a:schemeClr>
                </a:solidFill>
                <a:latin typeface="interbold"/>
                <a:cs typeface="Times New Roman" pitchFamily="18" charset="0"/>
              </a:rPr>
              <a:t>(1, 8, 5)</a:t>
            </a:r>
          </a:p>
          <a:p>
            <a:pPr marL="0" indent="0">
              <a:buNone/>
            </a:pPr>
            <a:endParaRPr lang="en-US" sz="2400" dirty="0">
              <a:solidFill>
                <a:schemeClr val="tx1">
                  <a:lumMod val="75000"/>
                  <a:lumOff val="25000"/>
                </a:schemeClr>
              </a:solidFill>
              <a:latin typeface="interbold"/>
              <a:cs typeface="Times New Roman" pitchFamily="18" charset="0"/>
            </a:endParaRPr>
          </a:p>
          <a:p>
            <a:pPr marL="0" indent="0">
              <a:buNone/>
            </a:pPr>
            <a:r>
              <a:rPr lang="en-US" sz="2400" dirty="0">
                <a:solidFill>
                  <a:schemeClr val="tx1">
                    <a:lumMod val="75000"/>
                    <a:lumOff val="25000"/>
                  </a:schemeClr>
                </a:solidFill>
                <a:latin typeface="interbold"/>
                <a:cs typeface="Times New Roman" pitchFamily="18" charset="0"/>
              </a:rPr>
              <a:t>n = </a:t>
            </a:r>
            <a:r>
              <a:rPr lang="en-US" sz="2400" dirty="0" err="1">
                <a:solidFill>
                  <a:schemeClr val="tx1">
                    <a:lumMod val="75000"/>
                    <a:lumOff val="25000"/>
                  </a:schemeClr>
                </a:solidFill>
                <a:latin typeface="interbold"/>
                <a:cs typeface="Times New Roman" pitchFamily="18" charset="0"/>
              </a:rPr>
              <a:t>len</a:t>
            </a:r>
            <a:r>
              <a:rPr lang="en-US" sz="2400" dirty="0">
                <a:solidFill>
                  <a:schemeClr val="tx1">
                    <a:lumMod val="75000"/>
                    <a:lumOff val="25000"/>
                  </a:schemeClr>
                </a:solidFill>
                <a:latin typeface="interbold"/>
                <a:cs typeface="Times New Roman" pitchFamily="18" charset="0"/>
              </a:rPr>
              <a:t>(</a:t>
            </a:r>
            <a:r>
              <a:rPr lang="en-US" sz="2400" i="1" dirty="0">
                <a:solidFill>
                  <a:schemeClr val="tx1">
                    <a:lumMod val="75000"/>
                    <a:lumOff val="25000"/>
                  </a:schemeClr>
                </a:solidFill>
                <a:latin typeface="interbold"/>
                <a:cs typeface="Times New Roman" pitchFamily="18" charset="0"/>
              </a:rPr>
              <a:t>a</a:t>
            </a:r>
            <a:r>
              <a:rPr lang="en-US" sz="2400" dirty="0">
                <a:solidFill>
                  <a:schemeClr val="tx1">
                    <a:lumMod val="75000"/>
                    <a:lumOff val="25000"/>
                  </a:schemeClr>
                </a:solidFill>
                <a:latin typeface="interbold"/>
                <a:cs typeface="Times New Roman" pitchFamily="18" charset="0"/>
              </a:rPr>
              <a:t>)</a:t>
            </a:r>
          </a:p>
          <a:p>
            <a:pPr marL="0" indent="0">
              <a:buNone/>
            </a:pPr>
            <a:r>
              <a:rPr lang="en-US" sz="2400" dirty="0">
                <a:solidFill>
                  <a:schemeClr val="tx1">
                    <a:lumMod val="75000"/>
                    <a:lumOff val="25000"/>
                  </a:schemeClr>
                </a:solidFill>
                <a:latin typeface="interbold"/>
                <a:cs typeface="Times New Roman" pitchFamily="18" charset="0"/>
              </a:rPr>
              <a:t>i = 0</a:t>
            </a:r>
          </a:p>
          <a:p>
            <a:pPr marL="0" indent="0">
              <a:buNone/>
            </a:pPr>
            <a:r>
              <a:rPr lang="en-US" sz="2400" dirty="0">
                <a:solidFill>
                  <a:schemeClr val="tx1">
                    <a:lumMod val="75000"/>
                    <a:lumOff val="25000"/>
                  </a:schemeClr>
                </a:solidFill>
                <a:latin typeface="interbold"/>
                <a:cs typeface="Times New Roman" pitchFamily="18" charset="0"/>
              </a:rPr>
              <a:t>while i &lt; n</a:t>
            </a:r>
            <a:r>
              <a:rPr lang="en-IN" sz="2400" dirty="0">
                <a:solidFill>
                  <a:schemeClr val="tx1">
                    <a:lumMod val="75000"/>
                    <a:lumOff val="25000"/>
                  </a:schemeClr>
                </a:solidFill>
                <a:latin typeface="interbold"/>
                <a:cs typeface="Times New Roman" pitchFamily="18" charset="0"/>
              </a:rPr>
              <a:t> </a:t>
            </a:r>
            <a:r>
              <a:rPr lang="en-IN" sz="2400" dirty="0">
                <a:solidFill>
                  <a:schemeClr val="tx1">
                    <a:lumMod val="75000"/>
                    <a:lumOff val="25000"/>
                  </a:schemeClr>
                </a:solidFill>
                <a:latin typeface="interbold"/>
                <a:cs typeface="Times New Roman" pitchFamily="18" charset="0"/>
              </a:rPr>
              <a:t>:</a:t>
            </a:r>
          </a:p>
          <a:p>
            <a:pPr marL="0" indent="0">
              <a:buNone/>
            </a:pP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print(</a:t>
            </a:r>
            <a:r>
              <a:rPr lang="en-US" sz="2400" i="1" dirty="0">
                <a:solidFill>
                  <a:schemeClr val="tx1">
                    <a:lumMod val="75000"/>
                    <a:lumOff val="25000"/>
                  </a:schemeClr>
                </a:solidFill>
                <a:latin typeface="interbold"/>
                <a:cs typeface="Times New Roman" pitchFamily="18" charset="0"/>
              </a:rPr>
              <a:t>a</a:t>
            </a:r>
            <a:r>
              <a:rPr lang="en-US" sz="2400" dirty="0">
                <a:solidFill>
                  <a:schemeClr val="tx1">
                    <a:lumMod val="75000"/>
                    <a:lumOff val="25000"/>
                  </a:schemeClr>
                </a:solidFill>
                <a:latin typeface="interbold"/>
                <a:cs typeface="Times New Roman" pitchFamily="18" charset="0"/>
              </a:rPr>
              <a:t>[i])</a:t>
            </a:r>
          </a:p>
          <a:p>
            <a:pPr marL="0" indent="0">
              <a:buNone/>
            </a:pP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i+=1</a:t>
            </a:r>
          </a:p>
        </p:txBody>
      </p:sp>
    </p:spTree>
    <p:extLst>
      <p:ext uri="{BB962C8B-B14F-4D97-AF65-F5344CB8AC3E}">
        <p14:creationId xmlns:p14="http://schemas.microsoft.com/office/powerpoint/2010/main" val="59095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pPr algn="ctr"/>
            <a:r>
              <a:rPr lang="en-IN" sz="5400" dirty="0" smtClean="0">
                <a:solidFill>
                  <a:schemeClr val="tx1">
                    <a:lumMod val="75000"/>
                    <a:lumOff val="25000"/>
                  </a:schemeClr>
                </a:solidFill>
                <a:latin typeface="interbold"/>
                <a:cs typeface="Times New Roman" pitchFamily="18" charset="0"/>
              </a:rPr>
              <a:t>landscape </a:t>
            </a:r>
            <a:r>
              <a:rPr lang="en-IN" sz="5400" dirty="0">
                <a:solidFill>
                  <a:schemeClr val="tx1">
                    <a:lumMod val="75000"/>
                    <a:lumOff val="25000"/>
                  </a:schemeClr>
                </a:solidFill>
                <a:latin typeface="interbold"/>
                <a:cs typeface="Times New Roman" pitchFamily="18" charset="0"/>
              </a:rPr>
              <a:t>( ) Function</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193800"/>
            <a:ext cx="10972800" cy="5283200"/>
          </a:xfrm>
        </p:spPr>
        <p:txBody>
          <a:bodyPr>
            <a:normAutofit lnSpcReduction="10000"/>
          </a:bodyPr>
          <a:lstStyle/>
          <a:p>
            <a:pPr marL="0" indent="0">
              <a:buNone/>
            </a:pPr>
            <a:r>
              <a:rPr lang="en-US" sz="2400" dirty="0" err="1">
                <a:solidFill>
                  <a:schemeClr val="tx1">
                    <a:lumMod val="75000"/>
                    <a:lumOff val="25000"/>
                  </a:schemeClr>
                </a:solidFill>
                <a:latin typeface="inter-bold"/>
                <a:cs typeface="Times New Roman" pitchFamily="18" charset="0"/>
              </a:rPr>
              <a:t>linspace</a:t>
            </a:r>
            <a:r>
              <a:rPr lang="en-US" sz="2400" dirty="0">
                <a:solidFill>
                  <a:schemeClr val="tx1">
                    <a:lumMod val="75000"/>
                    <a:lumOff val="25000"/>
                  </a:schemeClr>
                </a:solidFill>
                <a:latin typeface="inter-bold"/>
                <a:cs typeface="Times New Roman" pitchFamily="18" charset="0"/>
              </a:rPr>
              <a:t> ( ) Function is used to create an array with evenly spaced numbers between a start point and stop point.</a:t>
            </a:r>
          </a:p>
          <a:p>
            <a:pPr marL="0" indent="0">
              <a:buNone/>
            </a:pPr>
            <a:r>
              <a:rPr lang="en-US" sz="2400" dirty="0">
                <a:solidFill>
                  <a:schemeClr val="tx1">
                    <a:lumMod val="75000"/>
                    <a:lumOff val="25000"/>
                  </a:schemeClr>
                </a:solidFill>
                <a:latin typeface="inter-bold"/>
                <a:cs typeface="Times New Roman" pitchFamily="18" charset="0"/>
              </a:rPr>
              <a:t>Syntax:- </a:t>
            </a:r>
          </a:p>
          <a:p>
            <a:pPr marL="0" indent="0">
              <a:buNone/>
            </a:pPr>
            <a:r>
              <a:rPr lang="en-IN" sz="2400" dirty="0" err="1">
                <a:solidFill>
                  <a:schemeClr val="tx1">
                    <a:lumMod val="75000"/>
                    <a:lumOff val="25000"/>
                  </a:schemeClr>
                </a:solidFill>
                <a:latin typeface="inter-bold"/>
                <a:cs typeface="Times New Roman" pitchFamily="18" charset="0"/>
              </a:rPr>
              <a:t>numpy.linspace</a:t>
            </a:r>
            <a:r>
              <a:rPr lang="en-IN" sz="2400" dirty="0">
                <a:solidFill>
                  <a:schemeClr val="tx1">
                    <a:lumMod val="75000"/>
                    <a:lumOff val="25000"/>
                  </a:schemeClr>
                </a:solidFill>
                <a:latin typeface="inter-bold"/>
                <a:cs typeface="Times New Roman" pitchFamily="18" charset="0"/>
              </a:rPr>
              <a:t>(start, stop, </a:t>
            </a:r>
            <a:r>
              <a:rPr lang="en-IN" sz="2400" dirty="0" err="1">
                <a:solidFill>
                  <a:schemeClr val="tx1">
                    <a:lumMod val="75000"/>
                    <a:lumOff val="25000"/>
                  </a:schemeClr>
                </a:solidFill>
                <a:latin typeface="inter-bold"/>
                <a:cs typeface="Times New Roman" pitchFamily="18" charset="0"/>
              </a:rPr>
              <a:t>num</a:t>
            </a:r>
            <a:r>
              <a:rPr lang="en-IN" sz="2400" dirty="0">
                <a:solidFill>
                  <a:schemeClr val="tx1">
                    <a:lumMod val="75000"/>
                    <a:lumOff val="25000"/>
                  </a:schemeClr>
                </a:solidFill>
                <a:latin typeface="inter-bold"/>
                <a:cs typeface="Times New Roman" pitchFamily="18" charset="0"/>
              </a:rPr>
              <a:t>=50, endpoint=True, </a:t>
            </a:r>
            <a:r>
              <a:rPr lang="en-IN" sz="2400" dirty="0" err="1">
                <a:solidFill>
                  <a:schemeClr val="tx1">
                    <a:lumMod val="75000"/>
                    <a:lumOff val="25000"/>
                  </a:schemeClr>
                </a:solidFill>
                <a:latin typeface="inter-bold"/>
                <a:cs typeface="Times New Roman" pitchFamily="18" charset="0"/>
              </a:rPr>
              <a:t>retstep</a:t>
            </a:r>
            <a:r>
              <a:rPr lang="en-IN" sz="2400" dirty="0">
                <a:solidFill>
                  <a:schemeClr val="tx1">
                    <a:lumMod val="75000"/>
                    <a:lumOff val="25000"/>
                  </a:schemeClr>
                </a:solidFill>
                <a:latin typeface="inter-bold"/>
                <a:cs typeface="Times New Roman" pitchFamily="18" charset="0"/>
              </a:rPr>
              <a:t>=False, </a:t>
            </a:r>
            <a:r>
              <a:rPr lang="en-IN" sz="2400" dirty="0" err="1">
                <a:solidFill>
                  <a:schemeClr val="tx1">
                    <a:lumMod val="75000"/>
                    <a:lumOff val="25000"/>
                  </a:schemeClr>
                </a:solidFill>
                <a:latin typeface="inter-bold"/>
                <a:cs typeface="Times New Roman" pitchFamily="18" charset="0"/>
              </a:rPr>
              <a:t>dtype</a:t>
            </a:r>
            <a:r>
              <a:rPr lang="en-IN" sz="2400" dirty="0">
                <a:solidFill>
                  <a:schemeClr val="tx1">
                    <a:lumMod val="75000"/>
                    <a:lumOff val="25000"/>
                  </a:schemeClr>
                </a:solidFill>
                <a:latin typeface="inter-bold"/>
                <a:cs typeface="Times New Roman" pitchFamily="18" charset="0"/>
              </a:rPr>
              <a:t>=None, axis=0</a:t>
            </a:r>
            <a:r>
              <a:rPr lang="en-IN" sz="2400" dirty="0">
                <a:solidFill>
                  <a:schemeClr val="tx1">
                    <a:lumMod val="75000"/>
                    <a:lumOff val="25000"/>
                  </a:schemeClr>
                </a:solidFill>
                <a:latin typeface="inter-bold"/>
                <a:cs typeface="Times New Roman" pitchFamily="18" charset="0"/>
              </a:rPr>
              <a:t>)</a:t>
            </a:r>
          </a:p>
          <a:p>
            <a:pPr marL="0" indent="0">
              <a:buNone/>
            </a:pPr>
            <a:r>
              <a:rPr lang="en-US" sz="2400" dirty="0">
                <a:solidFill>
                  <a:schemeClr val="tx1">
                    <a:lumMod val="75000"/>
                    <a:lumOff val="25000"/>
                  </a:schemeClr>
                </a:solidFill>
                <a:latin typeface="inter-bold"/>
                <a:cs typeface="Times New Roman" pitchFamily="18" charset="0"/>
              </a:rPr>
              <a:t>Where,</a:t>
            </a:r>
          </a:p>
          <a:p>
            <a:pPr marL="0" indent="0">
              <a:buNone/>
            </a:pPr>
            <a:r>
              <a:rPr lang="en-US" sz="2400" dirty="0">
                <a:solidFill>
                  <a:schemeClr val="tx1">
                    <a:lumMod val="75000"/>
                    <a:lumOff val="25000"/>
                  </a:schemeClr>
                </a:solidFill>
                <a:latin typeface="inter-bold"/>
                <a:cs typeface="Times New Roman" pitchFamily="18" charset="0"/>
              </a:rPr>
              <a:t>start – It represents starting element.</a:t>
            </a:r>
            <a:endParaRPr lang="en-IN" sz="2400" dirty="0">
              <a:solidFill>
                <a:schemeClr val="tx1">
                  <a:lumMod val="75000"/>
                  <a:lumOff val="25000"/>
                </a:schemeClr>
              </a:solidFill>
              <a:latin typeface="inter-bold"/>
              <a:cs typeface="Times New Roman" pitchFamily="18" charset="0"/>
            </a:endParaRPr>
          </a:p>
          <a:p>
            <a:pPr marL="0" indent="0">
              <a:buNone/>
            </a:pPr>
            <a:r>
              <a:rPr lang="en-US" sz="2400" dirty="0">
                <a:solidFill>
                  <a:schemeClr val="tx1">
                    <a:lumMod val="75000"/>
                    <a:lumOff val="25000"/>
                  </a:schemeClr>
                </a:solidFill>
                <a:latin typeface="inter-bold"/>
                <a:cs typeface="Times New Roman" pitchFamily="18" charset="0"/>
              </a:rPr>
              <a:t>stop – </a:t>
            </a:r>
            <a:r>
              <a:rPr lang="en-US" sz="2400" dirty="0">
                <a:solidFill>
                  <a:schemeClr val="tx1">
                    <a:lumMod val="75000"/>
                    <a:lumOff val="25000"/>
                  </a:schemeClr>
                </a:solidFill>
                <a:latin typeface="inter-bold"/>
                <a:cs typeface="Times New Roman" pitchFamily="18" charset="0"/>
              </a:rPr>
              <a:t>It represents </a:t>
            </a:r>
            <a:r>
              <a:rPr lang="en-US" sz="2400" dirty="0">
                <a:solidFill>
                  <a:schemeClr val="tx1">
                    <a:lumMod val="75000"/>
                    <a:lumOff val="25000"/>
                  </a:schemeClr>
                </a:solidFill>
                <a:latin typeface="inter-bold"/>
                <a:cs typeface="Times New Roman" pitchFamily="18" charset="0"/>
              </a:rPr>
              <a:t>ending </a:t>
            </a:r>
            <a:r>
              <a:rPr lang="en-US" sz="2400" dirty="0">
                <a:solidFill>
                  <a:schemeClr val="tx1">
                    <a:lumMod val="75000"/>
                    <a:lumOff val="25000"/>
                  </a:schemeClr>
                </a:solidFill>
                <a:latin typeface="inter-bold"/>
                <a:cs typeface="Times New Roman" pitchFamily="18" charset="0"/>
              </a:rPr>
              <a:t>element</a:t>
            </a:r>
            <a:r>
              <a:rPr lang="en-US" sz="2400" dirty="0">
                <a:solidFill>
                  <a:schemeClr val="tx1">
                    <a:lumMod val="75000"/>
                    <a:lumOff val="25000"/>
                  </a:schemeClr>
                </a:solidFill>
                <a:latin typeface="inter-bold"/>
                <a:cs typeface="Times New Roman" pitchFamily="18" charset="0"/>
              </a:rPr>
              <a:t>.</a:t>
            </a:r>
          </a:p>
          <a:p>
            <a:pPr marL="0" indent="0">
              <a:buNone/>
            </a:pPr>
            <a:r>
              <a:rPr lang="en-US" sz="2400" dirty="0" err="1">
                <a:solidFill>
                  <a:schemeClr val="tx1">
                    <a:lumMod val="75000"/>
                    <a:lumOff val="25000"/>
                  </a:schemeClr>
                </a:solidFill>
                <a:latin typeface="inter-bold"/>
                <a:cs typeface="Times New Roman" pitchFamily="18" charset="0"/>
              </a:rPr>
              <a:t>num</a:t>
            </a:r>
            <a:r>
              <a:rPr lang="en-US" sz="2400" dirty="0">
                <a:solidFill>
                  <a:schemeClr val="tx1">
                    <a:lumMod val="75000"/>
                    <a:lumOff val="25000"/>
                  </a:schemeClr>
                </a:solidFill>
                <a:latin typeface="inter-bold"/>
                <a:cs typeface="Times New Roman" pitchFamily="18" charset="0"/>
              </a:rPr>
              <a:t> – It represents number of parts the element should be divided. Default is 50. It must be non-negative.</a:t>
            </a:r>
          </a:p>
          <a:p>
            <a:pPr marL="0" indent="0">
              <a:buNone/>
            </a:pPr>
            <a:r>
              <a:rPr lang="en-US" sz="2400" dirty="0">
                <a:solidFill>
                  <a:schemeClr val="tx1">
                    <a:lumMod val="75000"/>
                    <a:lumOff val="25000"/>
                  </a:schemeClr>
                </a:solidFill>
                <a:latin typeface="inter-bold"/>
                <a:cs typeface="Times New Roman" pitchFamily="18" charset="0"/>
              </a:rPr>
              <a:t>endpoint- If True, stop is the last element. If False, stop is not included.</a:t>
            </a:r>
          </a:p>
          <a:p>
            <a:pPr marL="0" indent="0">
              <a:buNone/>
            </a:pPr>
            <a:endParaRPr lang="en-US" sz="2133" dirty="0">
              <a:latin typeface="Times New Roman" pitchFamily="18" charset="0"/>
              <a:cs typeface="Times New Roman" pitchFamily="18" charset="0"/>
            </a:endParaRPr>
          </a:p>
          <a:p>
            <a:pPr marL="0" indent="0">
              <a:buNone/>
            </a:pPr>
            <a:r>
              <a:rPr lang="en-IN" sz="2133" dirty="0">
                <a:hlinkClick r:id="rId2"/>
              </a:rPr>
              <a:t>https</a:t>
            </a:r>
            <a:r>
              <a:rPr lang="en-IN" sz="2133" dirty="0">
                <a:hlinkClick r:id="rId2"/>
              </a:rPr>
              <a:t>://www.numpy.org/devdocs/reference/generated/numpy.linspace.html</a:t>
            </a:r>
            <a:endParaRPr lang="en-US" sz="2133" dirty="0">
              <a:latin typeface="Times New Roman" pitchFamily="18" charset="0"/>
              <a:cs typeface="Times New Roman" pitchFamily="18" charset="0"/>
            </a:endParaRPr>
          </a:p>
        </p:txBody>
      </p:sp>
    </p:spTree>
    <p:extLst>
      <p:ext uri="{BB962C8B-B14F-4D97-AF65-F5344CB8AC3E}">
        <p14:creationId xmlns:p14="http://schemas.microsoft.com/office/powerpoint/2010/main" val="288446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pPr algn="ctr"/>
            <a:r>
              <a:rPr lang="en-IN" sz="5400" dirty="0">
                <a:solidFill>
                  <a:schemeClr val="tx1">
                    <a:lumMod val="75000"/>
                    <a:lumOff val="25000"/>
                  </a:schemeClr>
                </a:solidFill>
                <a:latin typeface="interbold"/>
                <a:cs typeface="Times New Roman" pitchFamily="18" charset="0"/>
              </a:rPr>
              <a:t>ones( ) Function</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193800"/>
            <a:ext cx="10972800" cy="5283200"/>
          </a:xfrm>
        </p:spPr>
        <p:txBody>
          <a:bodyPr>
            <a:normAutofit/>
          </a:bodyPr>
          <a:lstStyle/>
          <a:p>
            <a:pPr marL="0" indent="0">
              <a:buNone/>
            </a:pPr>
            <a:r>
              <a:rPr lang="en-US" sz="2400" dirty="0">
                <a:solidFill>
                  <a:schemeClr val="tx1">
                    <a:lumMod val="75000"/>
                    <a:lumOff val="25000"/>
                  </a:schemeClr>
                </a:solidFill>
                <a:latin typeface="inter-bold"/>
                <a:cs typeface="Times New Roman" pitchFamily="18" charset="0"/>
              </a:rPr>
              <a:t>ones ( ) Function is used to create an array with all 1s.</a:t>
            </a:r>
          </a:p>
          <a:p>
            <a:pPr marL="0" indent="0">
              <a:buNone/>
            </a:pPr>
            <a:r>
              <a:rPr lang="en-US" sz="2400" dirty="0">
                <a:solidFill>
                  <a:schemeClr val="tx1">
                    <a:lumMod val="75000"/>
                    <a:lumOff val="25000"/>
                  </a:schemeClr>
                </a:solidFill>
                <a:latin typeface="inter-bold"/>
                <a:cs typeface="Times New Roman" pitchFamily="18" charset="0"/>
              </a:rPr>
              <a:t>Syntax:- </a:t>
            </a:r>
          </a:p>
          <a:p>
            <a:pPr marL="0" indent="0">
              <a:buNone/>
            </a:pPr>
            <a:r>
              <a:rPr lang="en-US" sz="2400" dirty="0" err="1">
                <a:solidFill>
                  <a:schemeClr val="tx1">
                    <a:lumMod val="75000"/>
                    <a:lumOff val="25000"/>
                  </a:schemeClr>
                </a:solidFill>
                <a:latin typeface="inter-bold"/>
                <a:cs typeface="Times New Roman" pitchFamily="18" charset="0"/>
              </a:rPr>
              <a:t>numpy.ones</a:t>
            </a:r>
            <a:r>
              <a:rPr lang="en-US" sz="2400" dirty="0">
                <a:solidFill>
                  <a:schemeClr val="tx1">
                    <a:lumMod val="75000"/>
                    <a:lumOff val="25000"/>
                  </a:schemeClr>
                </a:solidFill>
                <a:latin typeface="inter-bold"/>
                <a:cs typeface="Times New Roman" pitchFamily="18" charset="0"/>
              </a:rPr>
              <a:t>(shape</a:t>
            </a:r>
            <a:r>
              <a:rPr lang="en-US" sz="2400" dirty="0">
                <a:solidFill>
                  <a:schemeClr val="tx1">
                    <a:lumMod val="75000"/>
                    <a:lumOff val="25000"/>
                  </a:schemeClr>
                </a:solidFill>
                <a:latin typeface="inter-bold"/>
                <a:cs typeface="Times New Roman" pitchFamily="18" charset="0"/>
              </a:rPr>
              <a:t>, </a:t>
            </a:r>
            <a:r>
              <a:rPr lang="en-US" sz="2400" dirty="0" err="1">
                <a:solidFill>
                  <a:schemeClr val="tx1">
                    <a:lumMod val="75000"/>
                    <a:lumOff val="25000"/>
                  </a:schemeClr>
                </a:solidFill>
                <a:latin typeface="inter-bold"/>
                <a:cs typeface="Times New Roman" pitchFamily="18" charset="0"/>
              </a:rPr>
              <a:t>dtype</a:t>
            </a:r>
            <a:r>
              <a:rPr lang="en-US" sz="2400" dirty="0">
                <a:solidFill>
                  <a:schemeClr val="tx1">
                    <a:lumMod val="75000"/>
                    <a:lumOff val="25000"/>
                  </a:schemeClr>
                </a:solidFill>
                <a:latin typeface="inter-bold"/>
                <a:cs typeface="Times New Roman" pitchFamily="18" charset="0"/>
              </a:rPr>
              <a:t>=float, order='C</a:t>
            </a:r>
            <a:r>
              <a:rPr lang="en-US" sz="2400" dirty="0">
                <a:solidFill>
                  <a:schemeClr val="tx1">
                    <a:lumMod val="75000"/>
                    <a:lumOff val="25000"/>
                  </a:schemeClr>
                </a:solidFill>
                <a:latin typeface="inter-bold"/>
                <a:cs typeface="Times New Roman" pitchFamily="18" charset="0"/>
              </a:rPr>
              <a:t>')</a:t>
            </a:r>
          </a:p>
          <a:p>
            <a:pPr marL="0" indent="0">
              <a:buNone/>
            </a:pPr>
            <a:r>
              <a:rPr lang="en-US" sz="2400" dirty="0">
                <a:solidFill>
                  <a:schemeClr val="tx1">
                    <a:lumMod val="75000"/>
                    <a:lumOff val="25000"/>
                  </a:schemeClr>
                </a:solidFill>
                <a:latin typeface="inter-bold"/>
                <a:cs typeface="Times New Roman" pitchFamily="18" charset="0"/>
              </a:rPr>
              <a:t>Where,</a:t>
            </a:r>
          </a:p>
          <a:p>
            <a:pPr marL="0" indent="0">
              <a:buNone/>
            </a:pPr>
            <a:r>
              <a:rPr lang="en-US" sz="2400" dirty="0">
                <a:solidFill>
                  <a:schemeClr val="tx1">
                    <a:lumMod val="75000"/>
                    <a:lumOff val="25000"/>
                  </a:schemeClr>
                </a:solidFill>
                <a:latin typeface="inter-bold"/>
                <a:cs typeface="Times New Roman" pitchFamily="18" charset="0"/>
              </a:rPr>
              <a:t>shape – shape of new array. It can be an </a:t>
            </a:r>
            <a:r>
              <a:rPr lang="en-US" sz="2400" dirty="0" err="1">
                <a:solidFill>
                  <a:schemeClr val="tx1">
                    <a:lumMod val="75000"/>
                    <a:lumOff val="25000"/>
                  </a:schemeClr>
                </a:solidFill>
                <a:latin typeface="inter-bold"/>
                <a:cs typeface="Times New Roman" pitchFamily="18" charset="0"/>
              </a:rPr>
              <a:t>int</a:t>
            </a:r>
            <a:r>
              <a:rPr lang="en-US" sz="2400" dirty="0">
                <a:solidFill>
                  <a:schemeClr val="tx1">
                    <a:lumMod val="75000"/>
                    <a:lumOff val="25000"/>
                  </a:schemeClr>
                </a:solidFill>
                <a:latin typeface="inter-bold"/>
                <a:cs typeface="Times New Roman" pitchFamily="18" charset="0"/>
              </a:rPr>
              <a:t> which will represent number of elements or can be tuple of int.</a:t>
            </a:r>
            <a:endParaRPr lang="en-IN" sz="2400" dirty="0">
              <a:solidFill>
                <a:schemeClr val="tx1">
                  <a:lumMod val="75000"/>
                  <a:lumOff val="25000"/>
                </a:schemeClr>
              </a:solidFill>
              <a:latin typeface="inter-bold"/>
              <a:cs typeface="Times New Roman" pitchFamily="18" charset="0"/>
            </a:endParaRPr>
          </a:p>
          <a:p>
            <a:pPr marL="0" indent="0">
              <a:buNone/>
            </a:pPr>
            <a:r>
              <a:rPr lang="en-US" sz="2400" dirty="0" err="1">
                <a:solidFill>
                  <a:schemeClr val="tx1">
                    <a:lumMod val="75000"/>
                    <a:lumOff val="25000"/>
                  </a:schemeClr>
                </a:solidFill>
                <a:latin typeface="inter-bold"/>
                <a:cs typeface="Times New Roman" pitchFamily="18" charset="0"/>
              </a:rPr>
              <a:t>dtype</a:t>
            </a:r>
            <a:r>
              <a:rPr lang="en-US" sz="2400" dirty="0">
                <a:solidFill>
                  <a:schemeClr val="tx1">
                    <a:lumMod val="75000"/>
                    <a:lumOff val="25000"/>
                  </a:schemeClr>
                </a:solidFill>
                <a:latin typeface="inter-bold"/>
                <a:cs typeface="Times New Roman" pitchFamily="18" charset="0"/>
              </a:rPr>
              <a:t> – The desired data-type for the array. Default is float.</a:t>
            </a:r>
          </a:p>
          <a:p>
            <a:pPr marL="0" indent="0">
              <a:buNone/>
            </a:pPr>
            <a:r>
              <a:rPr lang="en-US" sz="2400" dirty="0">
                <a:solidFill>
                  <a:schemeClr val="tx1">
                    <a:lumMod val="75000"/>
                    <a:lumOff val="25000"/>
                  </a:schemeClr>
                </a:solidFill>
                <a:latin typeface="inter-bold"/>
                <a:cs typeface="Times New Roman" pitchFamily="18" charset="0"/>
              </a:rPr>
              <a:t>Order  - Whether to store multi-dimensional data in row-major (C-style) or column-major (Fortran-style) order in memory</a:t>
            </a:r>
            <a:r>
              <a:rPr lang="en-US" sz="2400" dirty="0">
                <a:solidFill>
                  <a:schemeClr val="tx1">
                    <a:lumMod val="75000"/>
                    <a:lumOff val="25000"/>
                  </a:schemeClr>
                </a:solidFill>
                <a:latin typeface="inter-bold"/>
                <a:cs typeface="Times New Roman" pitchFamily="18" charset="0"/>
              </a:rPr>
              <a:t>. It can be C or F.</a:t>
            </a:r>
          </a:p>
        </p:txBody>
      </p:sp>
    </p:spTree>
    <p:extLst>
      <p:ext uri="{BB962C8B-B14F-4D97-AF65-F5344CB8AC3E}">
        <p14:creationId xmlns:p14="http://schemas.microsoft.com/office/powerpoint/2010/main" val="13006608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90" y="-25400"/>
            <a:ext cx="12111134" cy="1143000"/>
          </a:xfrm>
        </p:spPr>
        <p:txBody>
          <a:bodyPr>
            <a:noAutofit/>
          </a:bodyPr>
          <a:lstStyle/>
          <a:p>
            <a:r>
              <a:rPr lang="en-IN" sz="5400" dirty="0" err="1" smtClean="0">
                <a:solidFill>
                  <a:schemeClr val="tx1">
                    <a:lumMod val="75000"/>
                    <a:lumOff val="25000"/>
                  </a:schemeClr>
                </a:solidFill>
                <a:latin typeface="inter-bold"/>
                <a:cs typeface="Times New Roman" pitchFamily="18" charset="0"/>
              </a:rPr>
              <a:t>Cr</a:t>
            </a:r>
            <a:r>
              <a:rPr lang="en-IN" sz="5400" dirty="0" err="1">
                <a:solidFill>
                  <a:schemeClr val="tx1">
                    <a:lumMod val="75000"/>
                    <a:lumOff val="25000"/>
                  </a:schemeClr>
                </a:solidFill>
                <a:latin typeface="inter-bold"/>
                <a:cs typeface="Times New Roman" pitchFamily="18" charset="0"/>
              </a:rPr>
              <a:t>using</a:t>
            </a:r>
            <a:r>
              <a:rPr lang="en-IN" sz="5400" dirty="0">
                <a:solidFill>
                  <a:schemeClr val="tx1">
                    <a:lumMod val="75000"/>
                    <a:lumOff val="25000"/>
                  </a:schemeClr>
                </a:solidFill>
                <a:latin typeface="inter-bold"/>
                <a:cs typeface="Times New Roman" pitchFamily="18" charset="0"/>
              </a:rPr>
              <a:t> </a:t>
            </a:r>
            <a:r>
              <a:rPr lang="en-IN" sz="5400" dirty="0" err="1">
                <a:solidFill>
                  <a:schemeClr val="tx1">
                    <a:lumMod val="75000"/>
                    <a:lumOff val="25000"/>
                  </a:schemeClr>
                </a:solidFill>
                <a:latin typeface="inter-bold"/>
                <a:cs typeface="Times New Roman" pitchFamily="18" charset="0"/>
              </a:rPr>
              <a:t>linspace</a:t>
            </a:r>
            <a:r>
              <a:rPr lang="en-IN" sz="5400" dirty="0">
                <a:solidFill>
                  <a:schemeClr val="tx1">
                    <a:lumMod val="75000"/>
                    <a:lumOff val="25000"/>
                  </a:schemeClr>
                </a:solidFill>
                <a:latin typeface="inter-bold"/>
                <a:cs typeface="Times New Roman" pitchFamily="18" charset="0"/>
              </a:rPr>
              <a:t> ( ) </a:t>
            </a:r>
            <a:r>
              <a:rPr lang="en-IN" sz="5400" dirty="0" smtClean="0">
                <a:solidFill>
                  <a:schemeClr val="tx1">
                    <a:lumMod val="75000"/>
                    <a:lumOff val="25000"/>
                  </a:schemeClr>
                </a:solidFill>
                <a:latin typeface="inter-bold"/>
                <a:cs typeface="Times New Roman" pitchFamily="18" charset="0"/>
              </a:rPr>
              <a:t>Function eating Array</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354563" y="1511558"/>
            <a:ext cx="11227837" cy="4965441"/>
          </a:xfrm>
        </p:spPr>
        <p:txBody>
          <a:bodyPr>
            <a:normAutofit/>
          </a:bodyPr>
          <a:lstStyle/>
          <a:p>
            <a:pPr marL="0" indent="0">
              <a:buNone/>
            </a:pPr>
            <a:r>
              <a:rPr lang="en-US" sz="2400" dirty="0">
                <a:latin typeface="Times New Roman" pitchFamily="18" charset="0"/>
                <a:cs typeface="Times New Roman" pitchFamily="18" charset="0"/>
              </a:rPr>
              <a:t>Syntax:- </a:t>
            </a:r>
          </a:p>
          <a:p>
            <a:pPr marL="0" indent="0">
              <a:buNone/>
            </a:pPr>
            <a:r>
              <a:rPr lang="en-US" sz="2400" dirty="0">
                <a:latin typeface="Times New Roman" pitchFamily="18" charset="0"/>
                <a:cs typeface="Times New Roman" pitchFamily="18" charset="0"/>
              </a:rPr>
              <a:t>from </a:t>
            </a:r>
            <a:r>
              <a:rPr lang="en-US" sz="2400" dirty="0" err="1">
                <a:latin typeface="Times New Roman" pitchFamily="18" charset="0"/>
                <a:cs typeface="Times New Roman" pitchFamily="18" charset="0"/>
              </a:rPr>
              <a:t>numpy</a:t>
            </a:r>
            <a:r>
              <a:rPr lang="en-US" sz="2400" dirty="0">
                <a:latin typeface="Times New Roman" pitchFamily="18" charset="0"/>
                <a:cs typeface="Times New Roman" pitchFamily="18" charset="0"/>
              </a:rPr>
              <a:t> import *</a:t>
            </a:r>
          </a:p>
          <a:p>
            <a:pPr marL="0" indent="0">
              <a:buNone/>
            </a:pPr>
            <a:r>
              <a:rPr lang="en-US" sz="2400" dirty="0" err="1">
                <a:latin typeface="Times New Roman" pitchFamily="18" charset="0"/>
                <a:cs typeface="Times New Roman" pitchFamily="18" charset="0"/>
              </a:rPr>
              <a:t>array_name</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linspace</a:t>
            </a:r>
            <a:r>
              <a:rPr lang="en-US" sz="2400" dirty="0">
                <a:latin typeface="Times New Roman" pitchFamily="18" charset="0"/>
                <a:cs typeface="Times New Roman" pitchFamily="18" charset="0"/>
              </a:rPr>
              <a:t>(start, stop, </a:t>
            </a:r>
            <a:r>
              <a:rPr lang="en-US" sz="2400" dirty="0" err="1">
                <a:latin typeface="Times New Roman" pitchFamily="18" charset="0"/>
                <a:cs typeface="Times New Roman" pitchFamily="18" charset="0"/>
              </a:rPr>
              <a:t>num</a:t>
            </a:r>
            <a:r>
              <a:rPr lang="en-US" sz="2400" dirty="0">
                <a:latin typeface="Times New Roman" pitchFamily="18" charset="0"/>
                <a:cs typeface="Times New Roman" pitchFamily="18" charset="0"/>
              </a:rPr>
              <a:t>=50, endpoint=True)</a:t>
            </a:r>
          </a:p>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Ex:-</a:t>
            </a:r>
          </a:p>
          <a:p>
            <a:pPr marL="0" indent="0">
              <a:buNone/>
            </a:pPr>
            <a:r>
              <a:rPr lang="en-US" sz="2400" dirty="0">
                <a:latin typeface="Times New Roman" pitchFamily="18" charset="0"/>
                <a:cs typeface="Times New Roman" pitchFamily="18" charset="0"/>
              </a:rPr>
              <a:t>from </a:t>
            </a:r>
            <a:r>
              <a:rPr lang="en-US" sz="2400" dirty="0" err="1">
                <a:latin typeface="Times New Roman" pitchFamily="18" charset="0"/>
                <a:cs typeface="Times New Roman" pitchFamily="18" charset="0"/>
              </a:rPr>
              <a:t>numpy</a:t>
            </a:r>
            <a:r>
              <a:rPr lang="en-US" sz="2400" dirty="0">
                <a:latin typeface="Times New Roman" pitchFamily="18" charset="0"/>
                <a:cs typeface="Times New Roman" pitchFamily="18" charset="0"/>
              </a:rPr>
              <a:t> import </a:t>
            </a:r>
            <a:r>
              <a:rPr lang="en-US" sz="2400" dirty="0">
                <a:latin typeface="Times New Roman" pitchFamily="18" charset="0"/>
                <a:cs typeface="Times New Roman" pitchFamily="18" charset="0"/>
              </a:rPr>
              <a:t>*</a:t>
            </a:r>
          </a:p>
          <a:p>
            <a:pPr marL="0" indent="0">
              <a:buNone/>
            </a:pPr>
            <a:r>
              <a:rPr lang="en-US" sz="2400" dirty="0">
                <a:latin typeface="Times New Roman" pitchFamily="18" charset="0"/>
                <a:cs typeface="Times New Roman" pitchFamily="18" charset="0"/>
              </a:rPr>
              <a:t>a = </a:t>
            </a:r>
            <a:r>
              <a:rPr lang="en-US" sz="2400" dirty="0" err="1">
                <a:latin typeface="Times New Roman" pitchFamily="18" charset="0"/>
                <a:cs typeface="Times New Roman" pitchFamily="18" charset="0"/>
              </a:rPr>
              <a:t>linspace</a:t>
            </a:r>
            <a:r>
              <a:rPr lang="en-US" sz="2400" dirty="0">
                <a:latin typeface="Times New Roman" pitchFamily="18" charset="0"/>
                <a:cs typeface="Times New Roman" pitchFamily="18" charset="0"/>
              </a:rPr>
              <a:t>(1, </a:t>
            </a:r>
            <a:r>
              <a:rPr lang="en-US" sz="2400" dirty="0">
                <a:latin typeface="Times New Roman" pitchFamily="18" charset="0"/>
                <a:cs typeface="Times New Roman" pitchFamily="18" charset="0"/>
              </a:rPr>
              <a:t>8)</a:t>
            </a:r>
          </a:p>
          <a:p>
            <a:pPr marL="0" indent="0">
              <a:buNone/>
            </a:pPr>
            <a:r>
              <a:rPr lang="en-US" sz="2400" dirty="0">
                <a:latin typeface="Times New Roman" pitchFamily="18" charset="0"/>
                <a:cs typeface="Times New Roman" pitchFamily="18" charset="0"/>
              </a:rPr>
              <a:t>a = </a:t>
            </a:r>
            <a:r>
              <a:rPr lang="en-US" sz="2400" dirty="0" err="1">
                <a:latin typeface="Times New Roman" pitchFamily="18" charset="0"/>
                <a:cs typeface="Times New Roman" pitchFamily="18" charset="0"/>
              </a:rPr>
              <a:t>linspace</a:t>
            </a:r>
            <a:r>
              <a:rPr lang="en-US" sz="2400" dirty="0">
                <a:latin typeface="Times New Roman" pitchFamily="18" charset="0"/>
                <a:cs typeface="Times New Roman" pitchFamily="18" charset="0"/>
              </a:rPr>
              <a:t>(1, 8, </a:t>
            </a:r>
            <a:r>
              <a:rPr lang="en-US" sz="2400" dirty="0" err="1">
                <a:latin typeface="Times New Roman" pitchFamily="18" charset="0"/>
                <a:cs typeface="Times New Roman" pitchFamily="18" charset="0"/>
              </a:rPr>
              <a:t>num</a:t>
            </a:r>
            <a:r>
              <a:rPr lang="en-US" sz="2400" dirty="0">
                <a:latin typeface="Times New Roman" pitchFamily="18" charset="0"/>
                <a:cs typeface="Times New Roman" pitchFamily="18" charset="0"/>
              </a:rPr>
              <a:t>=5)</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a </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linspace</a:t>
            </a:r>
            <a:r>
              <a:rPr lang="en-US" sz="2400" dirty="0">
                <a:latin typeface="Times New Roman" pitchFamily="18" charset="0"/>
                <a:cs typeface="Times New Roman" pitchFamily="18" charset="0"/>
              </a:rPr>
              <a:t>(1, 8, 5)</a:t>
            </a:r>
          </a:p>
          <a:p>
            <a:pPr marL="0" indent="0">
              <a:buNone/>
            </a:pPr>
            <a:r>
              <a:rPr lang="en-US" sz="2400" dirty="0">
                <a:latin typeface="Times New Roman" pitchFamily="18" charset="0"/>
                <a:cs typeface="Times New Roman" pitchFamily="18" charset="0"/>
              </a:rPr>
              <a:t>a = </a:t>
            </a:r>
            <a:r>
              <a:rPr lang="en-US" sz="2400" dirty="0" err="1">
                <a:latin typeface="Times New Roman" pitchFamily="18" charset="0"/>
                <a:cs typeface="Times New Roman" pitchFamily="18" charset="0"/>
              </a:rPr>
              <a:t>linspace</a:t>
            </a:r>
            <a:r>
              <a:rPr lang="en-US" sz="2400" dirty="0">
                <a:latin typeface="Times New Roman" pitchFamily="18" charset="0"/>
                <a:cs typeface="Times New Roman" pitchFamily="18" charset="0"/>
              </a:rPr>
              <a:t>(1, 8, </a:t>
            </a:r>
            <a:r>
              <a:rPr lang="en-US" sz="2400" dirty="0">
                <a:latin typeface="Times New Roman" pitchFamily="18" charset="0"/>
                <a:cs typeface="Times New Roman" pitchFamily="18" charset="0"/>
              </a:rPr>
              <a:t>5, endpoint=False)</a:t>
            </a:r>
            <a:endParaRPr lang="en-US" sz="2400" dirty="0">
              <a:latin typeface="Times New Roman" pitchFamily="18" charset="0"/>
              <a:cs typeface="Times New Roman" pitchFamily="18" charset="0"/>
            </a:endParaRPr>
          </a:p>
          <a:p>
            <a:pPr marL="0" indent="0">
              <a:buNone/>
            </a:pPr>
            <a:endParaRPr lang="en-US" sz="2133" dirty="0">
              <a:latin typeface="Times New Roman" pitchFamily="18" charset="0"/>
              <a:cs typeface="Times New Roman" pitchFamily="18" charset="0"/>
            </a:endParaRPr>
          </a:p>
        </p:txBody>
      </p:sp>
      <p:graphicFrame>
        <p:nvGraphicFramePr>
          <p:cNvPr id="8" name="Table 7"/>
          <p:cNvGraphicFramePr>
            <a:graphicFrameLocks noGrp="1"/>
          </p:cNvGraphicFramePr>
          <p:nvPr>
            <p:extLst/>
          </p:nvPr>
        </p:nvGraphicFramePr>
        <p:xfrm>
          <a:off x="4775200" y="3225800"/>
          <a:ext cx="5689600" cy="494453"/>
        </p:xfrm>
        <a:graphic>
          <a:graphicData uri="http://schemas.openxmlformats.org/drawingml/2006/table">
            <a:tbl>
              <a:tblPr firstRow="1" bandRow="1">
                <a:tableStyleId>{5940675A-B579-460E-94D1-54222C63F5DA}</a:tableStyleId>
              </a:tblPr>
              <a:tblGrid>
                <a:gridCol w="1137920">
                  <a:extLst>
                    <a:ext uri="{9D8B030D-6E8A-4147-A177-3AD203B41FA5}">
                      <a16:colId xmlns:a16="http://schemas.microsoft.com/office/drawing/2014/main" val="20000"/>
                    </a:ext>
                  </a:extLst>
                </a:gridCol>
                <a:gridCol w="1137920">
                  <a:extLst>
                    <a:ext uri="{9D8B030D-6E8A-4147-A177-3AD203B41FA5}">
                      <a16:colId xmlns:a16="http://schemas.microsoft.com/office/drawing/2014/main" val="20001"/>
                    </a:ext>
                  </a:extLst>
                </a:gridCol>
                <a:gridCol w="1137920">
                  <a:extLst>
                    <a:ext uri="{9D8B030D-6E8A-4147-A177-3AD203B41FA5}">
                      <a16:colId xmlns:a16="http://schemas.microsoft.com/office/drawing/2014/main" val="20002"/>
                    </a:ext>
                  </a:extLst>
                </a:gridCol>
                <a:gridCol w="1137920">
                  <a:extLst>
                    <a:ext uri="{9D8B030D-6E8A-4147-A177-3AD203B41FA5}">
                      <a16:colId xmlns:a16="http://schemas.microsoft.com/office/drawing/2014/main" val="20003"/>
                    </a:ext>
                  </a:extLst>
                </a:gridCol>
                <a:gridCol w="1137920">
                  <a:extLst>
                    <a:ext uri="{9D8B030D-6E8A-4147-A177-3AD203B41FA5}">
                      <a16:colId xmlns:a16="http://schemas.microsoft.com/office/drawing/2014/main" val="20004"/>
                    </a:ext>
                  </a:extLst>
                </a:gridCol>
              </a:tblGrid>
              <a:tr h="494453">
                <a:tc>
                  <a:txBody>
                    <a:bodyPr/>
                    <a:lstStyle/>
                    <a:p>
                      <a:pPr algn="ctr"/>
                      <a:r>
                        <a:rPr lang="en-US" sz="2400" dirty="0" smtClean="0">
                          <a:latin typeface="Times New Roman" pitchFamily="18" charset="0"/>
                          <a:cs typeface="Times New Roman" pitchFamily="18" charset="0"/>
                        </a:rPr>
                        <a:t>1.0</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2.75</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4.5</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6.25</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8.0</a:t>
                      </a:r>
                      <a:endParaRPr lang="en-IN" sz="2400" dirty="0">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nvPr>
        </p:nvGraphicFramePr>
        <p:xfrm>
          <a:off x="4775200" y="3632200"/>
          <a:ext cx="5689600" cy="494453"/>
        </p:xfrm>
        <a:graphic>
          <a:graphicData uri="http://schemas.openxmlformats.org/drawingml/2006/table">
            <a:tbl>
              <a:tblPr firstRow="1" bandRow="1">
                <a:tableStyleId>{5940675A-B579-460E-94D1-54222C63F5DA}</a:tableStyleId>
              </a:tblPr>
              <a:tblGrid>
                <a:gridCol w="1137920">
                  <a:extLst>
                    <a:ext uri="{9D8B030D-6E8A-4147-A177-3AD203B41FA5}">
                      <a16:colId xmlns:a16="http://schemas.microsoft.com/office/drawing/2014/main" val="20000"/>
                    </a:ext>
                  </a:extLst>
                </a:gridCol>
                <a:gridCol w="1137920">
                  <a:extLst>
                    <a:ext uri="{9D8B030D-6E8A-4147-A177-3AD203B41FA5}">
                      <a16:colId xmlns:a16="http://schemas.microsoft.com/office/drawing/2014/main" val="20001"/>
                    </a:ext>
                  </a:extLst>
                </a:gridCol>
                <a:gridCol w="1137920">
                  <a:extLst>
                    <a:ext uri="{9D8B030D-6E8A-4147-A177-3AD203B41FA5}">
                      <a16:colId xmlns:a16="http://schemas.microsoft.com/office/drawing/2014/main" val="20002"/>
                    </a:ext>
                  </a:extLst>
                </a:gridCol>
                <a:gridCol w="1137920">
                  <a:extLst>
                    <a:ext uri="{9D8B030D-6E8A-4147-A177-3AD203B41FA5}">
                      <a16:colId xmlns:a16="http://schemas.microsoft.com/office/drawing/2014/main" val="20003"/>
                    </a:ext>
                  </a:extLst>
                </a:gridCol>
                <a:gridCol w="1137920">
                  <a:extLst>
                    <a:ext uri="{9D8B030D-6E8A-4147-A177-3AD203B41FA5}">
                      <a16:colId xmlns:a16="http://schemas.microsoft.com/office/drawing/2014/main" val="20004"/>
                    </a:ext>
                  </a:extLst>
                </a:gridCol>
              </a:tblGrid>
              <a:tr h="494453">
                <a:tc>
                  <a:txBody>
                    <a:bodyPr/>
                    <a:lstStyle/>
                    <a:p>
                      <a:pPr algn="ctr"/>
                      <a:r>
                        <a:rPr lang="en-US" sz="2400" dirty="0" smtClean="0">
                          <a:latin typeface="Times New Roman" pitchFamily="18" charset="0"/>
                          <a:cs typeface="Times New Roman" pitchFamily="18" charset="0"/>
                        </a:rPr>
                        <a:t>a[0]</a:t>
                      </a:r>
                      <a:endParaRPr lang="en-IN" sz="24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latin typeface="Times New Roman" pitchFamily="18" charset="0"/>
                          <a:cs typeface="Times New Roman" pitchFamily="18" charset="0"/>
                        </a:rPr>
                        <a:t>a[1]</a:t>
                      </a:r>
                      <a:endParaRPr lang="en-IN" sz="24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latin typeface="Times New Roman" pitchFamily="18" charset="0"/>
                          <a:cs typeface="Times New Roman" pitchFamily="18" charset="0"/>
                        </a:rPr>
                        <a:t>a[2]</a:t>
                      </a:r>
                      <a:endParaRPr lang="en-IN" sz="24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latin typeface="Times New Roman" pitchFamily="18" charset="0"/>
                          <a:cs typeface="Times New Roman" pitchFamily="18" charset="0"/>
                        </a:rPr>
                        <a:t>a[3]</a:t>
                      </a:r>
                      <a:endParaRPr lang="en-IN" sz="24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latin typeface="Times New Roman" pitchFamily="18" charset="0"/>
                          <a:cs typeface="Times New Roman" pitchFamily="18" charset="0"/>
                        </a:rPr>
                        <a:t>a[4]</a:t>
                      </a:r>
                      <a:endParaRPr lang="en-IN" sz="24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1947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5400" dirty="0">
                <a:solidFill>
                  <a:schemeClr val="tx1">
                    <a:lumMod val="75000"/>
                    <a:lumOff val="25000"/>
                  </a:schemeClr>
                </a:solidFill>
                <a:latin typeface="interbold"/>
                <a:cs typeface="Times New Roman" pitchFamily="18" charset="0"/>
              </a:rPr>
              <a:t>Accessing One-D Array Elements</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193800"/>
            <a:ext cx="8026400" cy="5181600"/>
          </a:xfrm>
        </p:spPr>
        <p:txBody>
          <a:bodyPr>
            <a:normAutofit/>
          </a:bodyPr>
          <a:lstStyle/>
          <a:p>
            <a:pPr marL="0" indent="0">
              <a:buNone/>
            </a:pPr>
            <a:r>
              <a:rPr lang="en-US" sz="2400" i="1" dirty="0">
                <a:solidFill>
                  <a:schemeClr val="tx1">
                    <a:lumMod val="75000"/>
                    <a:lumOff val="25000"/>
                  </a:schemeClr>
                </a:solidFill>
                <a:latin typeface="inter-bold"/>
                <a:cs typeface="Times New Roman" pitchFamily="18" charset="0"/>
              </a:rPr>
              <a:t>from </a:t>
            </a:r>
            <a:r>
              <a:rPr lang="en-US" sz="2400" i="1" dirty="0" err="1">
                <a:solidFill>
                  <a:schemeClr val="tx1">
                    <a:lumMod val="75000"/>
                    <a:lumOff val="25000"/>
                  </a:schemeClr>
                </a:solidFill>
                <a:latin typeface="inter-bold"/>
                <a:cs typeface="Times New Roman" pitchFamily="18" charset="0"/>
              </a:rPr>
              <a:t>numpy</a:t>
            </a:r>
            <a:r>
              <a:rPr lang="en-US" sz="2400" i="1" dirty="0">
                <a:solidFill>
                  <a:schemeClr val="tx1">
                    <a:lumMod val="75000"/>
                    <a:lumOff val="25000"/>
                  </a:schemeClr>
                </a:solidFill>
                <a:latin typeface="inter-bold"/>
                <a:cs typeface="Times New Roman" pitchFamily="18" charset="0"/>
              </a:rPr>
              <a:t> </a:t>
            </a:r>
            <a:r>
              <a:rPr lang="en-US" sz="2400" i="1" dirty="0">
                <a:solidFill>
                  <a:schemeClr val="tx1">
                    <a:lumMod val="75000"/>
                    <a:lumOff val="25000"/>
                  </a:schemeClr>
                </a:solidFill>
                <a:latin typeface="inter-bold"/>
                <a:cs typeface="Times New Roman" pitchFamily="18" charset="0"/>
              </a:rPr>
              <a:t>import *</a:t>
            </a:r>
          </a:p>
          <a:p>
            <a:pPr marL="0" indent="0">
              <a:buNone/>
            </a:pPr>
            <a:r>
              <a:rPr lang="en-US" sz="2400" dirty="0">
                <a:solidFill>
                  <a:schemeClr val="tx1">
                    <a:lumMod val="75000"/>
                    <a:lumOff val="25000"/>
                  </a:schemeClr>
                </a:solidFill>
                <a:latin typeface="inter-bold"/>
                <a:cs typeface="Times New Roman" pitchFamily="18" charset="0"/>
              </a:rPr>
              <a:t>a = </a:t>
            </a:r>
            <a:r>
              <a:rPr lang="en-US" sz="2400" dirty="0" err="1">
                <a:solidFill>
                  <a:schemeClr val="tx1">
                    <a:lumMod val="75000"/>
                    <a:lumOff val="25000"/>
                  </a:schemeClr>
                </a:solidFill>
                <a:latin typeface="inter-bold"/>
                <a:cs typeface="Times New Roman" pitchFamily="18" charset="0"/>
              </a:rPr>
              <a:t>linspace</a:t>
            </a:r>
            <a:r>
              <a:rPr lang="en-US" sz="2400" dirty="0">
                <a:solidFill>
                  <a:schemeClr val="tx1">
                    <a:lumMod val="75000"/>
                    <a:lumOff val="25000"/>
                  </a:schemeClr>
                </a:solidFill>
                <a:latin typeface="inter-bold"/>
                <a:cs typeface="Times New Roman" pitchFamily="18" charset="0"/>
              </a:rPr>
              <a:t>(1, 8, 5)</a:t>
            </a:r>
          </a:p>
          <a:p>
            <a:pPr marL="0" indent="0">
              <a:lnSpc>
                <a:spcPct val="150000"/>
              </a:lnSpc>
              <a:buNone/>
            </a:pPr>
            <a:r>
              <a:rPr lang="en-IN" sz="2400" dirty="0">
                <a:solidFill>
                  <a:schemeClr val="tx1">
                    <a:lumMod val="75000"/>
                    <a:lumOff val="25000"/>
                  </a:schemeClr>
                </a:solidFill>
                <a:latin typeface="inter-bold"/>
                <a:cs typeface="Times New Roman" pitchFamily="18" charset="0"/>
              </a:rPr>
              <a:t>print(</a:t>
            </a:r>
            <a:r>
              <a:rPr lang="en-IN" sz="2400" i="1" dirty="0">
                <a:solidFill>
                  <a:schemeClr val="tx1">
                    <a:lumMod val="75000"/>
                    <a:lumOff val="25000"/>
                  </a:schemeClr>
                </a:solidFill>
                <a:latin typeface="inter-bold"/>
                <a:cs typeface="Times New Roman" pitchFamily="18" charset="0"/>
              </a:rPr>
              <a:t>a</a:t>
            </a:r>
            <a:r>
              <a:rPr lang="en-IN" sz="2400" dirty="0">
                <a:solidFill>
                  <a:schemeClr val="tx1">
                    <a:lumMod val="75000"/>
                    <a:lumOff val="25000"/>
                  </a:schemeClr>
                </a:solidFill>
                <a:latin typeface="inter-bold"/>
                <a:cs typeface="Times New Roman" pitchFamily="18" charset="0"/>
              </a:rPr>
              <a:t>[0])</a:t>
            </a:r>
            <a:endParaRPr lang="en-IN" sz="2400" dirty="0">
              <a:solidFill>
                <a:schemeClr val="tx1">
                  <a:lumMod val="75000"/>
                  <a:lumOff val="25000"/>
                </a:schemeClr>
              </a:solidFill>
              <a:latin typeface="inter-bold"/>
              <a:cs typeface="Times New Roman" pitchFamily="18" charset="0"/>
            </a:endParaRPr>
          </a:p>
          <a:p>
            <a:pPr marL="0" indent="0">
              <a:lnSpc>
                <a:spcPct val="150000"/>
              </a:lnSpc>
              <a:buNone/>
            </a:pPr>
            <a:r>
              <a:rPr lang="en-IN" sz="2400" dirty="0">
                <a:solidFill>
                  <a:schemeClr val="tx1">
                    <a:lumMod val="75000"/>
                    <a:lumOff val="25000"/>
                  </a:schemeClr>
                </a:solidFill>
                <a:latin typeface="inter-bold"/>
                <a:cs typeface="Times New Roman" pitchFamily="18" charset="0"/>
              </a:rPr>
              <a:t>print(</a:t>
            </a:r>
            <a:r>
              <a:rPr lang="en-IN" sz="2400" i="1" dirty="0">
                <a:solidFill>
                  <a:schemeClr val="tx1">
                    <a:lumMod val="75000"/>
                    <a:lumOff val="25000"/>
                  </a:schemeClr>
                </a:solidFill>
                <a:latin typeface="inter-bold"/>
                <a:cs typeface="Times New Roman" pitchFamily="18" charset="0"/>
              </a:rPr>
              <a:t>a</a:t>
            </a:r>
            <a:r>
              <a:rPr lang="en-IN" sz="2400" dirty="0">
                <a:solidFill>
                  <a:schemeClr val="tx1">
                    <a:lumMod val="75000"/>
                    <a:lumOff val="25000"/>
                  </a:schemeClr>
                </a:solidFill>
                <a:latin typeface="inter-bold"/>
                <a:cs typeface="Times New Roman" pitchFamily="18" charset="0"/>
              </a:rPr>
              <a:t>[1])</a:t>
            </a:r>
            <a:endParaRPr lang="en-US" sz="2400" dirty="0">
              <a:solidFill>
                <a:schemeClr val="tx1">
                  <a:lumMod val="75000"/>
                  <a:lumOff val="25000"/>
                </a:schemeClr>
              </a:solidFill>
              <a:latin typeface="inter-bold"/>
              <a:cs typeface="Times New Roman" pitchFamily="18" charset="0"/>
            </a:endParaRPr>
          </a:p>
          <a:p>
            <a:pPr marL="0" indent="0">
              <a:lnSpc>
                <a:spcPct val="150000"/>
              </a:lnSpc>
              <a:buNone/>
            </a:pPr>
            <a:r>
              <a:rPr lang="en-IN" sz="2400" dirty="0">
                <a:solidFill>
                  <a:schemeClr val="tx1">
                    <a:lumMod val="75000"/>
                    <a:lumOff val="25000"/>
                  </a:schemeClr>
                </a:solidFill>
                <a:latin typeface="inter-bold"/>
                <a:cs typeface="Times New Roman" pitchFamily="18" charset="0"/>
              </a:rPr>
              <a:t>print(</a:t>
            </a:r>
            <a:r>
              <a:rPr lang="en-IN" sz="2400" i="1" dirty="0">
                <a:solidFill>
                  <a:schemeClr val="tx1">
                    <a:lumMod val="75000"/>
                    <a:lumOff val="25000"/>
                  </a:schemeClr>
                </a:solidFill>
                <a:latin typeface="inter-bold"/>
                <a:cs typeface="Times New Roman" pitchFamily="18" charset="0"/>
              </a:rPr>
              <a:t>a</a:t>
            </a:r>
            <a:r>
              <a:rPr lang="en-IN" sz="2400" dirty="0">
                <a:solidFill>
                  <a:schemeClr val="tx1">
                    <a:lumMod val="75000"/>
                    <a:lumOff val="25000"/>
                  </a:schemeClr>
                </a:solidFill>
                <a:latin typeface="inter-bold"/>
                <a:cs typeface="Times New Roman" pitchFamily="18" charset="0"/>
              </a:rPr>
              <a:t>[2])</a:t>
            </a:r>
            <a:endParaRPr lang="en-US" sz="2400" dirty="0">
              <a:solidFill>
                <a:schemeClr val="tx1">
                  <a:lumMod val="75000"/>
                  <a:lumOff val="25000"/>
                </a:schemeClr>
              </a:solidFill>
              <a:latin typeface="inter-bold"/>
              <a:cs typeface="Times New Roman" pitchFamily="18" charset="0"/>
            </a:endParaRPr>
          </a:p>
          <a:p>
            <a:pPr marL="0" indent="0">
              <a:lnSpc>
                <a:spcPct val="150000"/>
              </a:lnSpc>
              <a:buNone/>
            </a:pPr>
            <a:r>
              <a:rPr lang="en-IN" sz="2400" dirty="0">
                <a:solidFill>
                  <a:schemeClr val="tx1">
                    <a:lumMod val="75000"/>
                    <a:lumOff val="25000"/>
                  </a:schemeClr>
                </a:solidFill>
                <a:latin typeface="inter-bold"/>
                <a:cs typeface="Times New Roman" pitchFamily="18" charset="0"/>
              </a:rPr>
              <a:t>print(</a:t>
            </a:r>
            <a:r>
              <a:rPr lang="en-IN" sz="2400" i="1" dirty="0">
                <a:solidFill>
                  <a:schemeClr val="tx1">
                    <a:lumMod val="75000"/>
                    <a:lumOff val="25000"/>
                  </a:schemeClr>
                </a:solidFill>
                <a:latin typeface="inter-bold"/>
                <a:cs typeface="Times New Roman" pitchFamily="18" charset="0"/>
              </a:rPr>
              <a:t>a</a:t>
            </a:r>
            <a:r>
              <a:rPr lang="en-IN" sz="2400" dirty="0">
                <a:solidFill>
                  <a:schemeClr val="tx1">
                    <a:lumMod val="75000"/>
                    <a:lumOff val="25000"/>
                  </a:schemeClr>
                </a:solidFill>
                <a:latin typeface="inter-bold"/>
                <a:cs typeface="Times New Roman" pitchFamily="18" charset="0"/>
              </a:rPr>
              <a:t>[3])</a:t>
            </a:r>
            <a:endParaRPr lang="en-US" sz="2400" dirty="0">
              <a:solidFill>
                <a:schemeClr val="tx1">
                  <a:lumMod val="75000"/>
                  <a:lumOff val="25000"/>
                </a:schemeClr>
              </a:solidFill>
              <a:latin typeface="inter-bold"/>
              <a:cs typeface="Times New Roman" pitchFamily="18" charset="0"/>
            </a:endParaRPr>
          </a:p>
          <a:p>
            <a:pPr marL="0" indent="0">
              <a:lnSpc>
                <a:spcPct val="150000"/>
              </a:lnSpc>
              <a:buNone/>
            </a:pPr>
            <a:r>
              <a:rPr lang="en-IN" sz="2400" dirty="0">
                <a:solidFill>
                  <a:schemeClr val="tx1">
                    <a:lumMod val="75000"/>
                    <a:lumOff val="25000"/>
                  </a:schemeClr>
                </a:solidFill>
                <a:latin typeface="inter-bold"/>
                <a:cs typeface="Times New Roman" pitchFamily="18" charset="0"/>
              </a:rPr>
              <a:t>print(</a:t>
            </a:r>
            <a:r>
              <a:rPr lang="en-IN" sz="2400" i="1" dirty="0">
                <a:solidFill>
                  <a:schemeClr val="tx1">
                    <a:lumMod val="75000"/>
                    <a:lumOff val="25000"/>
                  </a:schemeClr>
                </a:solidFill>
                <a:latin typeface="inter-bold"/>
                <a:cs typeface="Times New Roman" pitchFamily="18" charset="0"/>
              </a:rPr>
              <a:t>a</a:t>
            </a:r>
            <a:r>
              <a:rPr lang="en-IN" sz="2400" dirty="0">
                <a:solidFill>
                  <a:schemeClr val="tx1">
                    <a:lumMod val="75000"/>
                    <a:lumOff val="25000"/>
                  </a:schemeClr>
                </a:solidFill>
                <a:latin typeface="inter-bold"/>
                <a:cs typeface="Times New Roman" pitchFamily="18" charset="0"/>
              </a:rPr>
              <a:t>[4])</a:t>
            </a:r>
            <a:endParaRPr lang="en-US" sz="2400" dirty="0">
              <a:solidFill>
                <a:schemeClr val="tx1">
                  <a:lumMod val="75000"/>
                  <a:lumOff val="25000"/>
                </a:schemeClr>
              </a:solidFill>
              <a:latin typeface="inter-bold"/>
              <a:cs typeface="Times New Roman" pitchFamily="18" charset="0"/>
            </a:endParaRPr>
          </a:p>
        </p:txBody>
      </p:sp>
      <p:graphicFrame>
        <p:nvGraphicFramePr>
          <p:cNvPr id="6" name="Table 5"/>
          <p:cNvGraphicFramePr>
            <a:graphicFrameLocks noGrp="1"/>
          </p:cNvGraphicFramePr>
          <p:nvPr>
            <p:extLst/>
          </p:nvPr>
        </p:nvGraphicFramePr>
        <p:xfrm>
          <a:off x="3657600" y="3225800"/>
          <a:ext cx="5689600" cy="494453"/>
        </p:xfrm>
        <a:graphic>
          <a:graphicData uri="http://schemas.openxmlformats.org/drawingml/2006/table">
            <a:tbl>
              <a:tblPr firstRow="1" bandRow="1">
                <a:tableStyleId>{5940675A-B579-460E-94D1-54222C63F5DA}</a:tableStyleId>
              </a:tblPr>
              <a:tblGrid>
                <a:gridCol w="1137920">
                  <a:extLst>
                    <a:ext uri="{9D8B030D-6E8A-4147-A177-3AD203B41FA5}">
                      <a16:colId xmlns:a16="http://schemas.microsoft.com/office/drawing/2014/main" val="20000"/>
                    </a:ext>
                  </a:extLst>
                </a:gridCol>
                <a:gridCol w="1137920">
                  <a:extLst>
                    <a:ext uri="{9D8B030D-6E8A-4147-A177-3AD203B41FA5}">
                      <a16:colId xmlns:a16="http://schemas.microsoft.com/office/drawing/2014/main" val="20001"/>
                    </a:ext>
                  </a:extLst>
                </a:gridCol>
                <a:gridCol w="1137920">
                  <a:extLst>
                    <a:ext uri="{9D8B030D-6E8A-4147-A177-3AD203B41FA5}">
                      <a16:colId xmlns:a16="http://schemas.microsoft.com/office/drawing/2014/main" val="20002"/>
                    </a:ext>
                  </a:extLst>
                </a:gridCol>
                <a:gridCol w="1137920">
                  <a:extLst>
                    <a:ext uri="{9D8B030D-6E8A-4147-A177-3AD203B41FA5}">
                      <a16:colId xmlns:a16="http://schemas.microsoft.com/office/drawing/2014/main" val="20003"/>
                    </a:ext>
                  </a:extLst>
                </a:gridCol>
                <a:gridCol w="1137920">
                  <a:extLst>
                    <a:ext uri="{9D8B030D-6E8A-4147-A177-3AD203B41FA5}">
                      <a16:colId xmlns:a16="http://schemas.microsoft.com/office/drawing/2014/main" val="20004"/>
                    </a:ext>
                  </a:extLst>
                </a:gridCol>
              </a:tblGrid>
              <a:tr h="494453">
                <a:tc>
                  <a:txBody>
                    <a:bodyPr/>
                    <a:lstStyle/>
                    <a:p>
                      <a:pPr algn="ctr"/>
                      <a:r>
                        <a:rPr lang="en-US" sz="2400" dirty="0" smtClean="0">
                          <a:latin typeface="Times New Roman" pitchFamily="18" charset="0"/>
                          <a:cs typeface="Times New Roman" pitchFamily="18" charset="0"/>
                        </a:rPr>
                        <a:t>1.0</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2.75</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4.5</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6.25</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8.0</a:t>
                      </a:r>
                      <a:endParaRPr lang="en-IN" sz="2400" dirty="0">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nvPr>
        </p:nvGraphicFramePr>
        <p:xfrm>
          <a:off x="3657600" y="3632200"/>
          <a:ext cx="5689600" cy="494453"/>
        </p:xfrm>
        <a:graphic>
          <a:graphicData uri="http://schemas.openxmlformats.org/drawingml/2006/table">
            <a:tbl>
              <a:tblPr firstRow="1" bandRow="1">
                <a:tableStyleId>{5940675A-B579-460E-94D1-54222C63F5DA}</a:tableStyleId>
              </a:tblPr>
              <a:tblGrid>
                <a:gridCol w="1137920">
                  <a:extLst>
                    <a:ext uri="{9D8B030D-6E8A-4147-A177-3AD203B41FA5}">
                      <a16:colId xmlns:a16="http://schemas.microsoft.com/office/drawing/2014/main" val="20000"/>
                    </a:ext>
                  </a:extLst>
                </a:gridCol>
                <a:gridCol w="1137920">
                  <a:extLst>
                    <a:ext uri="{9D8B030D-6E8A-4147-A177-3AD203B41FA5}">
                      <a16:colId xmlns:a16="http://schemas.microsoft.com/office/drawing/2014/main" val="20001"/>
                    </a:ext>
                  </a:extLst>
                </a:gridCol>
                <a:gridCol w="1137920">
                  <a:extLst>
                    <a:ext uri="{9D8B030D-6E8A-4147-A177-3AD203B41FA5}">
                      <a16:colId xmlns:a16="http://schemas.microsoft.com/office/drawing/2014/main" val="20002"/>
                    </a:ext>
                  </a:extLst>
                </a:gridCol>
                <a:gridCol w="1137920">
                  <a:extLst>
                    <a:ext uri="{9D8B030D-6E8A-4147-A177-3AD203B41FA5}">
                      <a16:colId xmlns:a16="http://schemas.microsoft.com/office/drawing/2014/main" val="20003"/>
                    </a:ext>
                  </a:extLst>
                </a:gridCol>
                <a:gridCol w="1137920">
                  <a:extLst>
                    <a:ext uri="{9D8B030D-6E8A-4147-A177-3AD203B41FA5}">
                      <a16:colId xmlns:a16="http://schemas.microsoft.com/office/drawing/2014/main" val="20004"/>
                    </a:ext>
                  </a:extLst>
                </a:gridCol>
              </a:tblGrid>
              <a:tr h="494453">
                <a:tc>
                  <a:txBody>
                    <a:bodyPr/>
                    <a:lstStyle/>
                    <a:p>
                      <a:pPr algn="ctr"/>
                      <a:r>
                        <a:rPr lang="en-US" sz="2400" dirty="0" smtClean="0">
                          <a:latin typeface="Times New Roman" pitchFamily="18" charset="0"/>
                          <a:cs typeface="Times New Roman" pitchFamily="18" charset="0"/>
                        </a:rPr>
                        <a:t>a[0]</a:t>
                      </a:r>
                      <a:endParaRPr lang="en-IN" sz="24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latin typeface="Times New Roman" pitchFamily="18" charset="0"/>
                          <a:cs typeface="Times New Roman" pitchFamily="18" charset="0"/>
                        </a:rPr>
                        <a:t>a[1]</a:t>
                      </a:r>
                      <a:endParaRPr lang="en-IN" sz="24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latin typeface="Times New Roman" pitchFamily="18" charset="0"/>
                          <a:cs typeface="Times New Roman" pitchFamily="18" charset="0"/>
                        </a:rPr>
                        <a:t>a[2]</a:t>
                      </a:r>
                      <a:endParaRPr lang="en-IN" sz="24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latin typeface="Times New Roman" pitchFamily="18" charset="0"/>
                          <a:cs typeface="Times New Roman" pitchFamily="18" charset="0"/>
                        </a:rPr>
                        <a:t>a[3]</a:t>
                      </a:r>
                      <a:endParaRPr lang="en-IN" sz="24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latin typeface="Times New Roman" pitchFamily="18" charset="0"/>
                          <a:cs typeface="Times New Roman" pitchFamily="18" charset="0"/>
                        </a:rPr>
                        <a:t>a[4]</a:t>
                      </a:r>
                      <a:endParaRPr lang="en-IN" sz="24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6857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pPr algn="ctr"/>
            <a:r>
              <a:rPr lang="en-IN" sz="5400" dirty="0">
                <a:solidFill>
                  <a:schemeClr val="tx1">
                    <a:lumMod val="75000"/>
                    <a:lumOff val="25000"/>
                  </a:schemeClr>
                </a:solidFill>
                <a:latin typeface="Times New Roman" pitchFamily="18" charset="0"/>
                <a:cs typeface="Times New Roman" pitchFamily="18" charset="0"/>
              </a:rPr>
              <a:t>Accessing using for loop</a:t>
            </a:r>
            <a:endParaRPr lang="en-IN" sz="5400"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295400"/>
            <a:ext cx="9042400" cy="5181600"/>
          </a:xfrm>
        </p:spPr>
        <p:txBody>
          <a:bodyPr>
            <a:noAutofit/>
          </a:bodyPr>
          <a:lstStyle/>
          <a:p>
            <a:pPr marL="0" indent="0">
              <a:buNone/>
            </a:pPr>
            <a:r>
              <a:rPr lang="en-US" sz="2400" i="1" dirty="0">
                <a:solidFill>
                  <a:schemeClr val="tx1">
                    <a:lumMod val="75000"/>
                    <a:lumOff val="25000"/>
                  </a:schemeClr>
                </a:solidFill>
                <a:latin typeface="inter-bold"/>
                <a:cs typeface="Times New Roman" pitchFamily="18" charset="0"/>
              </a:rPr>
              <a:t>from </a:t>
            </a:r>
            <a:r>
              <a:rPr lang="en-US" sz="2400" i="1" dirty="0" err="1">
                <a:solidFill>
                  <a:schemeClr val="tx1">
                    <a:lumMod val="75000"/>
                    <a:lumOff val="25000"/>
                  </a:schemeClr>
                </a:solidFill>
                <a:latin typeface="inter-bold"/>
                <a:cs typeface="Times New Roman" pitchFamily="18" charset="0"/>
              </a:rPr>
              <a:t>numpy</a:t>
            </a:r>
            <a:r>
              <a:rPr lang="en-US" sz="2400" i="1" dirty="0">
                <a:solidFill>
                  <a:schemeClr val="tx1">
                    <a:lumMod val="75000"/>
                    <a:lumOff val="25000"/>
                  </a:schemeClr>
                </a:solidFill>
                <a:latin typeface="inter-bold"/>
                <a:cs typeface="Times New Roman" pitchFamily="18" charset="0"/>
              </a:rPr>
              <a:t> </a:t>
            </a:r>
            <a:r>
              <a:rPr lang="en-US" sz="2400" i="1" dirty="0">
                <a:solidFill>
                  <a:schemeClr val="tx1">
                    <a:lumMod val="75000"/>
                    <a:lumOff val="25000"/>
                  </a:schemeClr>
                </a:solidFill>
                <a:latin typeface="inter-bold"/>
                <a:cs typeface="Times New Roman" pitchFamily="18" charset="0"/>
              </a:rPr>
              <a:t>import *</a:t>
            </a:r>
          </a:p>
          <a:p>
            <a:pPr marL="0" indent="0">
              <a:buNone/>
            </a:pPr>
            <a:r>
              <a:rPr lang="en-US" sz="2400" dirty="0">
                <a:solidFill>
                  <a:schemeClr val="tx1">
                    <a:lumMod val="75000"/>
                    <a:lumOff val="25000"/>
                  </a:schemeClr>
                </a:solidFill>
                <a:latin typeface="inter-bold"/>
                <a:cs typeface="Times New Roman" pitchFamily="18" charset="0"/>
              </a:rPr>
              <a:t>a = </a:t>
            </a:r>
            <a:r>
              <a:rPr lang="en-US" sz="2400" dirty="0" err="1">
                <a:solidFill>
                  <a:schemeClr val="tx1">
                    <a:lumMod val="75000"/>
                    <a:lumOff val="25000"/>
                  </a:schemeClr>
                </a:solidFill>
                <a:latin typeface="inter-bold"/>
                <a:cs typeface="Times New Roman" pitchFamily="18" charset="0"/>
              </a:rPr>
              <a:t>linspace</a:t>
            </a:r>
            <a:r>
              <a:rPr lang="en-US" sz="2400" dirty="0">
                <a:solidFill>
                  <a:schemeClr val="tx1">
                    <a:lumMod val="75000"/>
                    <a:lumOff val="25000"/>
                  </a:schemeClr>
                </a:solidFill>
                <a:latin typeface="inter-bold"/>
                <a:cs typeface="Times New Roman" pitchFamily="18" charset="0"/>
              </a:rPr>
              <a:t>(1, 8, 5)</a:t>
            </a:r>
          </a:p>
          <a:p>
            <a:pPr marL="0" indent="0">
              <a:buNone/>
            </a:pPr>
            <a:endParaRPr lang="en-IN" sz="2400" dirty="0">
              <a:solidFill>
                <a:schemeClr val="tx1">
                  <a:lumMod val="75000"/>
                  <a:lumOff val="25000"/>
                </a:schemeClr>
              </a:solidFill>
              <a:latin typeface="inter-bold"/>
              <a:cs typeface="Times New Roman" pitchFamily="18" charset="0"/>
            </a:endParaRPr>
          </a:p>
          <a:p>
            <a:pPr marL="0" indent="0">
              <a:buNone/>
            </a:pPr>
            <a:r>
              <a:rPr lang="en-IN" sz="2400" u="sng" dirty="0">
                <a:solidFill>
                  <a:schemeClr val="tx1">
                    <a:lumMod val="75000"/>
                    <a:lumOff val="25000"/>
                  </a:schemeClr>
                </a:solidFill>
                <a:latin typeface="inter-bold"/>
                <a:cs typeface="Times New Roman" pitchFamily="18" charset="0"/>
              </a:rPr>
              <a:t>Without index</a:t>
            </a:r>
            <a:endParaRPr lang="en-IN" sz="2400" dirty="0">
              <a:solidFill>
                <a:schemeClr val="tx1">
                  <a:lumMod val="75000"/>
                  <a:lumOff val="25000"/>
                </a:schemeClr>
              </a:solidFill>
              <a:latin typeface="inter-bold"/>
              <a:cs typeface="Times New Roman" pitchFamily="18" charset="0"/>
            </a:endParaRPr>
          </a:p>
          <a:p>
            <a:pPr marL="0" indent="0">
              <a:buNone/>
            </a:pPr>
            <a:r>
              <a:rPr lang="en-US" sz="2400" dirty="0">
                <a:solidFill>
                  <a:schemeClr val="tx1">
                    <a:lumMod val="75000"/>
                    <a:lumOff val="25000"/>
                  </a:schemeClr>
                </a:solidFill>
                <a:latin typeface="inter-bold"/>
                <a:cs typeface="Times New Roman" pitchFamily="18" charset="0"/>
              </a:rPr>
              <a:t>for el in a:</a:t>
            </a:r>
          </a:p>
          <a:p>
            <a:pPr marL="0" indent="0">
              <a:buNone/>
            </a:pP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print(el)</a:t>
            </a:r>
          </a:p>
          <a:p>
            <a:pPr marL="0" indent="0">
              <a:buNone/>
            </a:pPr>
            <a:endParaRPr lang="en-US" sz="2400" dirty="0">
              <a:solidFill>
                <a:schemeClr val="tx1">
                  <a:lumMod val="75000"/>
                  <a:lumOff val="25000"/>
                </a:schemeClr>
              </a:solidFill>
              <a:latin typeface="inter-bold"/>
              <a:cs typeface="Times New Roman" pitchFamily="18" charset="0"/>
            </a:endParaRPr>
          </a:p>
          <a:p>
            <a:pPr marL="0" indent="0">
              <a:buNone/>
            </a:pPr>
            <a:r>
              <a:rPr lang="en-IN" sz="2400" u="sng" dirty="0">
                <a:solidFill>
                  <a:schemeClr val="tx1">
                    <a:lumMod val="75000"/>
                    <a:lumOff val="25000"/>
                  </a:schemeClr>
                </a:solidFill>
                <a:latin typeface="inter-bold"/>
                <a:cs typeface="Times New Roman" pitchFamily="18" charset="0"/>
              </a:rPr>
              <a:t>With index</a:t>
            </a:r>
            <a:endParaRPr lang="en-IN" sz="2400" u="sng" dirty="0">
              <a:solidFill>
                <a:schemeClr val="tx1">
                  <a:lumMod val="75000"/>
                  <a:lumOff val="25000"/>
                </a:schemeClr>
              </a:solidFill>
              <a:latin typeface="inter-bold"/>
              <a:cs typeface="Times New Roman" pitchFamily="18" charset="0"/>
            </a:endParaRPr>
          </a:p>
          <a:p>
            <a:pPr marL="0" indent="0">
              <a:buNone/>
            </a:pPr>
            <a:r>
              <a:rPr lang="en-US" sz="2400" dirty="0">
                <a:solidFill>
                  <a:schemeClr val="tx1">
                    <a:lumMod val="75000"/>
                    <a:lumOff val="25000"/>
                  </a:schemeClr>
                </a:solidFill>
                <a:latin typeface="inter-bold"/>
                <a:cs typeface="Times New Roman" pitchFamily="18" charset="0"/>
              </a:rPr>
              <a:t>n = </a:t>
            </a:r>
            <a:r>
              <a:rPr lang="en-US" sz="2400" dirty="0" err="1">
                <a:solidFill>
                  <a:schemeClr val="tx1">
                    <a:lumMod val="75000"/>
                    <a:lumOff val="25000"/>
                  </a:schemeClr>
                </a:solidFill>
                <a:latin typeface="inter-bold"/>
                <a:cs typeface="Times New Roman" pitchFamily="18" charset="0"/>
              </a:rPr>
              <a:t>len</a:t>
            </a:r>
            <a:r>
              <a:rPr lang="en-US" sz="2400" dirty="0">
                <a:solidFill>
                  <a:schemeClr val="tx1">
                    <a:lumMod val="75000"/>
                    <a:lumOff val="25000"/>
                  </a:schemeClr>
                </a:solidFill>
                <a:latin typeface="inter-bold"/>
                <a:cs typeface="Times New Roman" pitchFamily="18" charset="0"/>
              </a:rPr>
              <a:t>(a)</a:t>
            </a:r>
          </a:p>
          <a:p>
            <a:pPr marL="0" indent="0">
              <a:buNone/>
            </a:pPr>
            <a:r>
              <a:rPr lang="en-US" sz="2400" dirty="0">
                <a:solidFill>
                  <a:schemeClr val="tx1">
                    <a:lumMod val="75000"/>
                    <a:lumOff val="25000"/>
                  </a:schemeClr>
                </a:solidFill>
                <a:latin typeface="inter-bold"/>
                <a:cs typeface="Times New Roman" pitchFamily="18" charset="0"/>
              </a:rPr>
              <a:t>for i in range(n):</a:t>
            </a:r>
          </a:p>
          <a:p>
            <a:pPr marL="0" indent="0">
              <a:buNone/>
            </a:pP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print(a[i])</a:t>
            </a:r>
            <a:endParaRPr lang="en-IN" sz="2400" dirty="0">
              <a:solidFill>
                <a:schemeClr val="tx1">
                  <a:lumMod val="75000"/>
                  <a:lumOff val="25000"/>
                </a:schemeClr>
              </a:solidFill>
              <a:latin typeface="inter-bold"/>
              <a:cs typeface="Times New Roman" pitchFamily="18" charset="0"/>
            </a:endParaRPr>
          </a:p>
        </p:txBody>
      </p:sp>
    </p:spTree>
    <p:extLst>
      <p:ext uri="{BB962C8B-B14F-4D97-AF65-F5344CB8AC3E}">
        <p14:creationId xmlns:p14="http://schemas.microsoft.com/office/powerpoint/2010/main" val="254393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5400" dirty="0" smtClean="0">
                <a:latin typeface="Times New Roman" pitchFamily="18" charset="0"/>
                <a:cs typeface="Times New Roman" pitchFamily="18" charset="0"/>
              </a:rPr>
              <a:t>       </a:t>
            </a:r>
            <a:r>
              <a:rPr lang="en-IN" sz="5400" dirty="0" smtClean="0">
                <a:solidFill>
                  <a:schemeClr val="tx1">
                    <a:lumMod val="75000"/>
                    <a:lumOff val="25000"/>
                  </a:schemeClr>
                </a:solidFill>
                <a:latin typeface="Times New Roman" pitchFamily="18" charset="0"/>
                <a:cs typeface="Times New Roman" pitchFamily="18" charset="0"/>
              </a:rPr>
              <a:t>Accessing </a:t>
            </a:r>
            <a:r>
              <a:rPr lang="en-IN" sz="5400" dirty="0">
                <a:solidFill>
                  <a:schemeClr val="tx1">
                    <a:lumMod val="75000"/>
                    <a:lumOff val="25000"/>
                  </a:schemeClr>
                </a:solidFill>
                <a:latin typeface="Times New Roman" pitchFamily="18" charset="0"/>
                <a:cs typeface="Times New Roman" pitchFamily="18" charset="0"/>
              </a:rPr>
              <a:t>using while loop</a:t>
            </a:r>
            <a:endParaRPr lang="en-IN" sz="5400"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295400"/>
            <a:ext cx="6096000" cy="5181600"/>
          </a:xfrm>
        </p:spPr>
        <p:txBody>
          <a:bodyPr>
            <a:noAutofit/>
          </a:bodyPr>
          <a:lstStyle/>
          <a:p>
            <a:pPr marL="0" indent="0">
              <a:buNone/>
            </a:pPr>
            <a:r>
              <a:rPr lang="en-US" sz="2400" i="1" dirty="0">
                <a:latin typeface="Times New Roman" pitchFamily="18" charset="0"/>
                <a:cs typeface="Times New Roman" pitchFamily="18" charset="0"/>
              </a:rPr>
              <a:t>from </a:t>
            </a:r>
            <a:r>
              <a:rPr lang="en-US" sz="2400" i="1" dirty="0" err="1">
                <a:latin typeface="Times New Roman" pitchFamily="18" charset="0"/>
                <a:cs typeface="Times New Roman" pitchFamily="18" charset="0"/>
              </a:rPr>
              <a:t>numpy</a:t>
            </a:r>
            <a:r>
              <a:rPr lang="en-US" sz="2400" i="1" dirty="0">
                <a:latin typeface="Times New Roman" pitchFamily="18" charset="0"/>
                <a:cs typeface="Times New Roman" pitchFamily="18" charset="0"/>
              </a:rPr>
              <a:t> </a:t>
            </a:r>
            <a:r>
              <a:rPr lang="en-US" sz="2400" i="1" dirty="0">
                <a:latin typeface="Times New Roman" pitchFamily="18" charset="0"/>
                <a:cs typeface="Times New Roman" pitchFamily="18" charset="0"/>
              </a:rPr>
              <a:t>import *</a:t>
            </a:r>
          </a:p>
          <a:p>
            <a:pPr marL="0" indent="0">
              <a:buNone/>
            </a:pPr>
            <a:r>
              <a:rPr lang="en-US" sz="2400" i="1" dirty="0">
                <a:latin typeface="Times New Roman" pitchFamily="18" charset="0"/>
                <a:cs typeface="Times New Roman" pitchFamily="18" charset="0"/>
              </a:rPr>
              <a:t>a</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linspace</a:t>
            </a:r>
            <a:r>
              <a:rPr lang="en-US" sz="2400" dirty="0">
                <a:latin typeface="Times New Roman" pitchFamily="18" charset="0"/>
                <a:cs typeface="Times New Roman" pitchFamily="18" charset="0"/>
              </a:rPr>
              <a:t>(1, 8, 5)</a:t>
            </a:r>
          </a:p>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n = </a:t>
            </a:r>
            <a:r>
              <a:rPr lang="en-US" sz="2400" dirty="0" err="1">
                <a:latin typeface="Times New Roman" pitchFamily="18" charset="0"/>
                <a:cs typeface="Times New Roman" pitchFamily="18" charset="0"/>
              </a:rPr>
              <a:t>len</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a</a:t>
            </a:r>
            <a:r>
              <a:rPr lang="en-US" sz="2400" dirty="0">
                <a:latin typeface="Times New Roman" pitchFamily="18" charset="0"/>
                <a:cs typeface="Times New Roman" pitchFamily="18" charset="0"/>
              </a:rPr>
              <a:t>)</a:t>
            </a:r>
          </a:p>
          <a:p>
            <a:pPr marL="0" indent="0">
              <a:buNone/>
            </a:pPr>
            <a:r>
              <a:rPr lang="en-US" sz="2400" dirty="0">
                <a:latin typeface="Times New Roman" pitchFamily="18" charset="0"/>
                <a:cs typeface="Times New Roman" pitchFamily="18" charset="0"/>
              </a:rPr>
              <a:t>i = 0</a:t>
            </a:r>
          </a:p>
          <a:p>
            <a:pPr marL="0" indent="0">
              <a:buNone/>
            </a:pPr>
            <a:r>
              <a:rPr lang="en-US" sz="2400" dirty="0">
                <a:latin typeface="Times New Roman" pitchFamily="18" charset="0"/>
                <a:cs typeface="Times New Roman" pitchFamily="18" charset="0"/>
              </a:rPr>
              <a:t>while i &lt; n</a:t>
            </a:r>
            <a:r>
              <a:rPr lang="en-IN" sz="2400" dirty="0">
                <a:latin typeface="Times New Roman" pitchFamily="18" charset="0"/>
                <a:cs typeface="Times New Roman" pitchFamily="18" charset="0"/>
              </a:rPr>
              <a:t> </a:t>
            </a:r>
            <a:r>
              <a:rPr lang="en-IN" sz="2400" dirty="0">
                <a:latin typeface="Times New Roman" pitchFamily="18" charset="0"/>
                <a:cs typeface="Times New Roman" pitchFamily="18" charset="0"/>
              </a:rPr>
              <a:t>:</a:t>
            </a:r>
          </a:p>
          <a:p>
            <a:pPr marL="0" indent="0">
              <a:buNone/>
            </a:pP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rPr>
              <a:t>print(</a:t>
            </a:r>
            <a:r>
              <a:rPr lang="en-US" sz="2400" i="1" dirty="0">
                <a:latin typeface="Times New Roman" pitchFamily="18" charset="0"/>
                <a:cs typeface="Times New Roman" pitchFamily="18" charset="0"/>
              </a:rPr>
              <a:t>a</a:t>
            </a:r>
            <a:r>
              <a:rPr lang="en-US" sz="2400" dirty="0">
                <a:latin typeface="Times New Roman" pitchFamily="18" charset="0"/>
                <a:cs typeface="Times New Roman" pitchFamily="18" charset="0"/>
              </a:rPr>
              <a:t>[i])</a:t>
            </a:r>
          </a:p>
          <a:p>
            <a:pPr marL="0" indent="0">
              <a:buNone/>
            </a:pP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rPr>
              <a:t>i+=1</a:t>
            </a:r>
          </a:p>
        </p:txBody>
      </p:sp>
    </p:spTree>
    <p:extLst>
      <p:ext uri="{BB962C8B-B14F-4D97-AF65-F5344CB8AC3E}">
        <p14:creationId xmlns:p14="http://schemas.microsoft.com/office/powerpoint/2010/main" val="312198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6FBB98-26D4-42E7-8DC8-6D9024C8527D}"/>
              </a:ext>
            </a:extLst>
          </p:cNvPr>
          <p:cNvSpPr txBox="1">
            <a:spLocks/>
          </p:cNvSpPr>
          <p:nvPr/>
        </p:nvSpPr>
        <p:spPr>
          <a:xfrm>
            <a:off x="609600" y="444616"/>
            <a:ext cx="10972800" cy="749183"/>
          </a:xfrm>
        </p:spPr>
        <p:txBody>
          <a:bodyPr>
            <a:noAutofit/>
          </a:bodyPr>
          <a:lstStyle>
            <a:lvl1pPr algn="l" defTabSz="914423"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80000"/>
              </a:lnSpc>
            </a:pPr>
            <a:r>
              <a:rPr lang="en-US" sz="5400" dirty="0">
                <a:solidFill>
                  <a:schemeClr val="tx1">
                    <a:lumMod val="75000"/>
                    <a:lumOff val="25000"/>
                  </a:schemeClr>
                </a:solidFill>
                <a:latin typeface="inter-bold"/>
                <a:ea typeface="+mn-ea"/>
                <a:cs typeface="Arial" pitchFamily="34" charset="0"/>
              </a:rPr>
              <a:t>Continue Statement</a:t>
            </a:r>
            <a:endParaRPr lang="en-IN" sz="5400" dirty="0">
              <a:solidFill>
                <a:schemeClr val="tx1">
                  <a:lumMod val="75000"/>
                  <a:lumOff val="25000"/>
                </a:schemeClr>
              </a:solidFill>
              <a:latin typeface="inter-bold"/>
              <a:ea typeface="+mn-ea"/>
              <a:cs typeface="Arial" pitchFamily="34" charset="0"/>
            </a:endParaRPr>
          </a:p>
        </p:txBody>
      </p:sp>
      <p:sp>
        <p:nvSpPr>
          <p:cNvPr id="5" name="Content Placeholder 2">
            <a:extLst>
              <a:ext uri="{FF2B5EF4-FFF2-40B4-BE49-F238E27FC236}">
                <a16:creationId xmlns:a16="http://schemas.microsoft.com/office/drawing/2014/main" id="{7896A06A-28C2-4CC1-8FAD-3C17889F1728}"/>
              </a:ext>
            </a:extLst>
          </p:cNvPr>
          <p:cNvSpPr txBox="1">
            <a:spLocks/>
          </p:cNvSpPr>
          <p:nvPr/>
        </p:nvSpPr>
        <p:spPr>
          <a:xfrm>
            <a:off x="609600" y="1520970"/>
            <a:ext cx="10972800" cy="4525963"/>
          </a:xfrm>
        </p:spPr>
        <p:txBody>
          <a:bodyPr>
            <a:normAutofit/>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75000"/>
                    <a:lumOff val="25000"/>
                  </a:schemeClr>
                </a:solidFill>
                <a:latin typeface="inter-bold"/>
                <a:cs typeface="Times New Roman" pitchFamily="18" charset="0"/>
              </a:rPr>
              <a:t>Continue statement is used in a loop to go back to the beginning of the loop.</a:t>
            </a:r>
          </a:p>
          <a:p>
            <a:pPr marL="0" indent="0">
              <a:buFont typeface="Arial" panose="020B0604020202020204" pitchFamily="34" charset="0"/>
              <a:buNone/>
            </a:pPr>
            <a:r>
              <a:rPr lang="en-US" sz="2400" dirty="0">
                <a:solidFill>
                  <a:schemeClr val="tx1">
                    <a:lumMod val="75000"/>
                    <a:lumOff val="25000"/>
                  </a:schemeClr>
                </a:solidFill>
                <a:latin typeface="inter-bold"/>
                <a:cs typeface="Times New Roman" pitchFamily="18" charset="0"/>
              </a:rPr>
              <a:t>while condition:</a:t>
            </a:r>
          </a:p>
          <a:p>
            <a:pPr marL="0" indent="0">
              <a:buFont typeface="Arial" panose="020B0604020202020204" pitchFamily="34" charset="0"/>
              <a:buNone/>
            </a:pPr>
            <a:r>
              <a:rPr lang="en-US" sz="2400" dirty="0">
                <a:solidFill>
                  <a:schemeClr val="tx1">
                    <a:lumMod val="75000"/>
                    <a:lumOff val="25000"/>
                  </a:schemeClr>
                </a:solidFill>
                <a:latin typeface="inter-bold"/>
                <a:cs typeface="Times New Roman" pitchFamily="18" charset="0"/>
              </a:rPr>
              <a:t>	if(condition):</a:t>
            </a:r>
          </a:p>
          <a:p>
            <a:pPr marL="0" indent="0">
              <a:buFont typeface="Arial" panose="020B0604020202020204" pitchFamily="34" charset="0"/>
              <a:buNone/>
            </a:pPr>
            <a:r>
              <a:rPr lang="en-US" sz="2400" dirty="0">
                <a:solidFill>
                  <a:schemeClr val="tx1">
                    <a:lumMod val="75000"/>
                    <a:lumOff val="25000"/>
                  </a:schemeClr>
                </a:solidFill>
                <a:latin typeface="inter-bold"/>
                <a:cs typeface="Times New Roman" pitchFamily="18" charset="0"/>
              </a:rPr>
              <a:t>		continue</a:t>
            </a:r>
          </a:p>
          <a:p>
            <a:pPr marL="0" indent="0">
              <a:buFont typeface="Arial" panose="020B0604020202020204" pitchFamily="34" charset="0"/>
              <a:buNone/>
            </a:pPr>
            <a:r>
              <a:rPr lang="en-US" sz="2400" dirty="0">
                <a:solidFill>
                  <a:schemeClr val="tx1">
                    <a:lumMod val="75000"/>
                    <a:lumOff val="25000"/>
                  </a:schemeClr>
                </a:solidFill>
                <a:latin typeface="inter-bold"/>
                <a:cs typeface="Times New Roman" pitchFamily="18" charset="0"/>
              </a:rPr>
              <a:t>Rest of Code</a:t>
            </a:r>
            <a:endParaRPr lang="en-IN" sz="2400" dirty="0">
              <a:solidFill>
                <a:schemeClr val="tx1">
                  <a:lumMod val="75000"/>
                  <a:lumOff val="25000"/>
                </a:schemeClr>
              </a:solidFill>
              <a:latin typeface="inter-bold"/>
              <a:cs typeface="Times New Roman" pitchFamily="18" charset="0"/>
            </a:endParaRPr>
          </a:p>
        </p:txBody>
      </p:sp>
    </p:spTree>
    <p:extLst>
      <p:ext uri="{BB962C8B-B14F-4D97-AF65-F5344CB8AC3E}">
        <p14:creationId xmlns:p14="http://schemas.microsoft.com/office/powerpoint/2010/main" val="337701899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4800" dirty="0" err="1">
                <a:solidFill>
                  <a:schemeClr val="tx1">
                    <a:lumMod val="75000"/>
                    <a:lumOff val="25000"/>
                  </a:schemeClr>
                </a:solidFill>
                <a:latin typeface="Times New Roman" pitchFamily="18" charset="0"/>
                <a:cs typeface="Times New Roman" pitchFamily="18" charset="0"/>
              </a:rPr>
              <a:t>linspace</a:t>
            </a:r>
            <a:r>
              <a:rPr lang="en-IN" sz="4800" dirty="0">
                <a:solidFill>
                  <a:schemeClr val="tx1">
                    <a:lumMod val="75000"/>
                    <a:lumOff val="25000"/>
                  </a:schemeClr>
                </a:solidFill>
                <a:latin typeface="Times New Roman" pitchFamily="18" charset="0"/>
                <a:cs typeface="Times New Roman" pitchFamily="18" charset="0"/>
              </a:rPr>
              <a:t> ( ) Function</a:t>
            </a:r>
            <a:endParaRPr lang="en-IN" sz="4800"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5283200"/>
          </a:xfrm>
        </p:spPr>
        <p:txBody>
          <a:bodyPr>
            <a:normAutofit/>
          </a:bodyPr>
          <a:lstStyle/>
          <a:p>
            <a:pPr marL="0" indent="0">
              <a:buNone/>
            </a:pPr>
            <a:r>
              <a:rPr lang="en-US" sz="2133" dirty="0" err="1">
                <a:latin typeface="Times New Roman" pitchFamily="18" charset="0"/>
                <a:cs typeface="Times New Roman" pitchFamily="18" charset="0"/>
              </a:rPr>
              <a:t>linspace</a:t>
            </a:r>
            <a:r>
              <a:rPr lang="en-US" sz="2133" dirty="0">
                <a:latin typeface="Times New Roman" pitchFamily="18" charset="0"/>
                <a:cs typeface="Times New Roman" pitchFamily="18" charset="0"/>
              </a:rPr>
              <a:t> ( ) Function is used to create an array with evenly spaced numbers between a start point and stop point.</a:t>
            </a:r>
          </a:p>
          <a:p>
            <a:pPr marL="0" indent="0">
              <a:buNone/>
            </a:pPr>
            <a:r>
              <a:rPr lang="en-US" sz="2133" dirty="0">
                <a:latin typeface="Times New Roman" pitchFamily="18" charset="0"/>
                <a:cs typeface="Times New Roman" pitchFamily="18" charset="0"/>
              </a:rPr>
              <a:t>Syntax:- </a:t>
            </a:r>
          </a:p>
          <a:p>
            <a:pPr marL="0" indent="0">
              <a:buNone/>
            </a:pPr>
            <a:r>
              <a:rPr lang="en-IN" sz="2133" dirty="0" err="1">
                <a:latin typeface="Times New Roman" pitchFamily="18" charset="0"/>
                <a:cs typeface="Times New Roman" pitchFamily="18" charset="0"/>
              </a:rPr>
              <a:t>numpy.linspace</a:t>
            </a:r>
            <a:r>
              <a:rPr lang="en-IN" sz="2133" dirty="0">
                <a:latin typeface="Times New Roman" pitchFamily="18" charset="0"/>
                <a:cs typeface="Times New Roman" pitchFamily="18" charset="0"/>
              </a:rPr>
              <a:t>(start, stop, </a:t>
            </a:r>
            <a:r>
              <a:rPr lang="en-IN" sz="2133" dirty="0" err="1">
                <a:latin typeface="Times New Roman" pitchFamily="18" charset="0"/>
                <a:cs typeface="Times New Roman" pitchFamily="18" charset="0"/>
              </a:rPr>
              <a:t>num</a:t>
            </a:r>
            <a:r>
              <a:rPr lang="en-IN" sz="2133" dirty="0">
                <a:latin typeface="Times New Roman" pitchFamily="18" charset="0"/>
                <a:cs typeface="Times New Roman" pitchFamily="18" charset="0"/>
              </a:rPr>
              <a:t>=50, endpoint=True, </a:t>
            </a:r>
            <a:r>
              <a:rPr lang="en-IN" sz="2133" dirty="0" err="1">
                <a:latin typeface="Times New Roman" pitchFamily="18" charset="0"/>
                <a:cs typeface="Times New Roman" pitchFamily="18" charset="0"/>
              </a:rPr>
              <a:t>retstep</a:t>
            </a:r>
            <a:r>
              <a:rPr lang="en-IN" sz="2133" dirty="0">
                <a:latin typeface="Times New Roman" pitchFamily="18" charset="0"/>
                <a:cs typeface="Times New Roman" pitchFamily="18" charset="0"/>
              </a:rPr>
              <a:t>=False, </a:t>
            </a:r>
            <a:r>
              <a:rPr lang="en-IN" sz="2133" dirty="0" err="1">
                <a:latin typeface="Times New Roman" pitchFamily="18" charset="0"/>
                <a:cs typeface="Times New Roman" pitchFamily="18" charset="0"/>
              </a:rPr>
              <a:t>dtype</a:t>
            </a:r>
            <a:r>
              <a:rPr lang="en-IN" sz="2133" dirty="0">
                <a:latin typeface="Times New Roman" pitchFamily="18" charset="0"/>
                <a:cs typeface="Times New Roman" pitchFamily="18" charset="0"/>
              </a:rPr>
              <a:t>=None, axis=0</a:t>
            </a:r>
            <a:r>
              <a:rPr lang="en-IN" sz="2133" dirty="0">
                <a:latin typeface="Times New Roman" pitchFamily="18" charset="0"/>
                <a:cs typeface="Times New Roman" pitchFamily="18" charset="0"/>
              </a:rPr>
              <a:t>)</a:t>
            </a:r>
          </a:p>
          <a:p>
            <a:pPr marL="0" indent="0">
              <a:buNone/>
            </a:pPr>
            <a:r>
              <a:rPr lang="en-US" sz="2133" dirty="0">
                <a:latin typeface="Times New Roman" pitchFamily="18" charset="0"/>
                <a:cs typeface="Times New Roman" pitchFamily="18" charset="0"/>
              </a:rPr>
              <a:t>Where,</a:t>
            </a:r>
          </a:p>
          <a:p>
            <a:pPr marL="0" indent="0">
              <a:buNone/>
            </a:pPr>
            <a:r>
              <a:rPr lang="en-US" sz="2133" dirty="0">
                <a:latin typeface="Times New Roman" pitchFamily="18" charset="0"/>
                <a:cs typeface="Times New Roman" pitchFamily="18" charset="0"/>
              </a:rPr>
              <a:t>start – It represents starting element.</a:t>
            </a:r>
            <a:endParaRPr lang="en-IN" sz="2133" dirty="0">
              <a:latin typeface="Times New Roman" pitchFamily="18" charset="0"/>
              <a:cs typeface="Times New Roman" pitchFamily="18" charset="0"/>
            </a:endParaRPr>
          </a:p>
          <a:p>
            <a:pPr marL="0" indent="0">
              <a:buNone/>
            </a:pPr>
            <a:r>
              <a:rPr lang="en-US" sz="2133" dirty="0">
                <a:latin typeface="Times New Roman" pitchFamily="18" charset="0"/>
                <a:cs typeface="Times New Roman" pitchFamily="18" charset="0"/>
              </a:rPr>
              <a:t>stop – </a:t>
            </a:r>
            <a:r>
              <a:rPr lang="en-US" sz="2133" dirty="0">
                <a:latin typeface="Times New Roman" pitchFamily="18" charset="0"/>
                <a:cs typeface="Times New Roman" pitchFamily="18" charset="0"/>
              </a:rPr>
              <a:t>It represents </a:t>
            </a:r>
            <a:r>
              <a:rPr lang="en-US" sz="2133" dirty="0">
                <a:latin typeface="Times New Roman" pitchFamily="18" charset="0"/>
                <a:cs typeface="Times New Roman" pitchFamily="18" charset="0"/>
              </a:rPr>
              <a:t>ending </a:t>
            </a:r>
            <a:r>
              <a:rPr lang="en-US" sz="2133" dirty="0">
                <a:latin typeface="Times New Roman" pitchFamily="18" charset="0"/>
                <a:cs typeface="Times New Roman" pitchFamily="18" charset="0"/>
              </a:rPr>
              <a:t>element</a:t>
            </a:r>
            <a:r>
              <a:rPr lang="en-US" sz="2133" dirty="0">
                <a:latin typeface="Times New Roman" pitchFamily="18" charset="0"/>
                <a:cs typeface="Times New Roman" pitchFamily="18" charset="0"/>
              </a:rPr>
              <a:t>.</a:t>
            </a:r>
          </a:p>
          <a:p>
            <a:pPr marL="0" indent="0">
              <a:buNone/>
            </a:pPr>
            <a:r>
              <a:rPr lang="en-US" sz="2133" dirty="0" err="1">
                <a:latin typeface="Times New Roman" pitchFamily="18" charset="0"/>
                <a:cs typeface="Times New Roman" pitchFamily="18" charset="0"/>
              </a:rPr>
              <a:t>num</a:t>
            </a:r>
            <a:r>
              <a:rPr lang="en-US" sz="2133" dirty="0">
                <a:latin typeface="Times New Roman" pitchFamily="18" charset="0"/>
                <a:cs typeface="Times New Roman" pitchFamily="18" charset="0"/>
              </a:rPr>
              <a:t> – It represents number of parts the element should be divided. Default is 50. It must be non-negative.</a:t>
            </a:r>
          </a:p>
          <a:p>
            <a:pPr marL="0" indent="0">
              <a:buNone/>
            </a:pPr>
            <a:r>
              <a:rPr lang="en-US" sz="2133" dirty="0">
                <a:latin typeface="Times New Roman" pitchFamily="18" charset="0"/>
                <a:cs typeface="Times New Roman" pitchFamily="18" charset="0"/>
              </a:rPr>
              <a:t>endpoint- If True, stop is the last element. If False, stop is not included.</a:t>
            </a:r>
          </a:p>
          <a:p>
            <a:pPr marL="0" indent="0">
              <a:buNone/>
            </a:pPr>
            <a:endParaRPr lang="en-US" sz="2133" dirty="0">
              <a:latin typeface="Times New Roman" pitchFamily="18" charset="0"/>
              <a:cs typeface="Times New Roman" pitchFamily="18" charset="0"/>
            </a:endParaRPr>
          </a:p>
          <a:p>
            <a:pPr marL="0" indent="0">
              <a:buNone/>
            </a:pPr>
            <a:r>
              <a:rPr lang="en-IN" sz="2133" dirty="0">
                <a:hlinkClick r:id="rId2"/>
              </a:rPr>
              <a:t>https</a:t>
            </a:r>
            <a:r>
              <a:rPr lang="en-IN" sz="2133" dirty="0">
                <a:hlinkClick r:id="rId2"/>
              </a:rPr>
              <a:t>://www.numpy.org/devdocs/reference/generated/numpy.linspace.html</a:t>
            </a:r>
            <a:endParaRPr lang="en-US" sz="2133" dirty="0">
              <a:latin typeface="Times New Roman" pitchFamily="18" charset="0"/>
              <a:cs typeface="Times New Roman" pitchFamily="18" charset="0"/>
            </a:endParaRPr>
          </a:p>
        </p:txBody>
      </p:sp>
    </p:spTree>
    <p:extLst>
      <p:ext uri="{BB962C8B-B14F-4D97-AF65-F5344CB8AC3E}">
        <p14:creationId xmlns:p14="http://schemas.microsoft.com/office/powerpoint/2010/main" val="177155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fontScale="90000"/>
          </a:bodyPr>
          <a:lstStyle/>
          <a:p>
            <a:r>
              <a:rPr lang="en-IN" sz="4800" b="1" u="sng" dirty="0">
                <a:latin typeface="Times New Roman" pitchFamily="18" charset="0"/>
                <a:cs typeface="Times New Roman" pitchFamily="18" charset="0"/>
              </a:rPr>
              <a:t>Creating Array using </a:t>
            </a:r>
            <a:r>
              <a:rPr lang="en-IN" sz="4800" b="1" u="sng" dirty="0" err="1">
                <a:latin typeface="Times New Roman" pitchFamily="18" charset="0"/>
                <a:cs typeface="Times New Roman" pitchFamily="18" charset="0"/>
              </a:rPr>
              <a:t>linspace</a:t>
            </a:r>
            <a:r>
              <a:rPr lang="en-IN" sz="4800" b="1" u="sng" dirty="0">
                <a:latin typeface="Times New Roman" pitchFamily="18" charset="0"/>
                <a:cs typeface="Times New Roman" pitchFamily="18" charset="0"/>
              </a:rPr>
              <a:t> ( ) Function</a:t>
            </a:r>
            <a:endParaRPr lang="en-IN" sz="48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5283200"/>
          </a:xfrm>
        </p:spPr>
        <p:txBody>
          <a:bodyPr>
            <a:normAutofit/>
          </a:bodyPr>
          <a:lstStyle/>
          <a:p>
            <a:pPr marL="0" indent="0">
              <a:buNone/>
            </a:pPr>
            <a:r>
              <a:rPr lang="en-US" sz="2400" dirty="0">
                <a:latin typeface="Times New Roman" pitchFamily="18" charset="0"/>
                <a:cs typeface="Times New Roman" pitchFamily="18" charset="0"/>
              </a:rPr>
              <a:t>Syntax:- </a:t>
            </a:r>
          </a:p>
          <a:p>
            <a:pPr marL="0" indent="0">
              <a:buNone/>
            </a:pPr>
            <a:r>
              <a:rPr lang="en-US" sz="2400" dirty="0">
                <a:latin typeface="Times New Roman" pitchFamily="18" charset="0"/>
                <a:cs typeface="Times New Roman" pitchFamily="18" charset="0"/>
              </a:rPr>
              <a:t>from </a:t>
            </a:r>
            <a:r>
              <a:rPr lang="en-US" sz="2400" dirty="0" err="1">
                <a:latin typeface="Times New Roman" pitchFamily="18" charset="0"/>
                <a:cs typeface="Times New Roman" pitchFamily="18" charset="0"/>
              </a:rPr>
              <a:t>numpy</a:t>
            </a:r>
            <a:r>
              <a:rPr lang="en-US" sz="2400" dirty="0">
                <a:latin typeface="Times New Roman" pitchFamily="18" charset="0"/>
                <a:cs typeface="Times New Roman" pitchFamily="18" charset="0"/>
              </a:rPr>
              <a:t> import *</a:t>
            </a:r>
          </a:p>
          <a:p>
            <a:pPr marL="0" indent="0">
              <a:buNone/>
            </a:pPr>
            <a:r>
              <a:rPr lang="en-US" sz="2400" dirty="0" err="1">
                <a:latin typeface="Times New Roman" pitchFamily="18" charset="0"/>
                <a:cs typeface="Times New Roman" pitchFamily="18" charset="0"/>
              </a:rPr>
              <a:t>array_name</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linspace</a:t>
            </a:r>
            <a:r>
              <a:rPr lang="en-US" sz="2400" dirty="0">
                <a:latin typeface="Times New Roman" pitchFamily="18" charset="0"/>
                <a:cs typeface="Times New Roman" pitchFamily="18" charset="0"/>
              </a:rPr>
              <a:t>(start, stop, </a:t>
            </a:r>
            <a:r>
              <a:rPr lang="en-US" sz="2400" dirty="0" err="1">
                <a:latin typeface="Times New Roman" pitchFamily="18" charset="0"/>
                <a:cs typeface="Times New Roman" pitchFamily="18" charset="0"/>
              </a:rPr>
              <a:t>num</a:t>
            </a:r>
            <a:r>
              <a:rPr lang="en-US" sz="2400" dirty="0">
                <a:latin typeface="Times New Roman" pitchFamily="18" charset="0"/>
                <a:cs typeface="Times New Roman" pitchFamily="18" charset="0"/>
              </a:rPr>
              <a:t>=50, endpoint=True)</a:t>
            </a:r>
          </a:p>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Ex:-</a:t>
            </a:r>
          </a:p>
          <a:p>
            <a:pPr marL="0" indent="0">
              <a:buNone/>
            </a:pPr>
            <a:r>
              <a:rPr lang="en-US" sz="2400" dirty="0">
                <a:latin typeface="Times New Roman" pitchFamily="18" charset="0"/>
                <a:cs typeface="Times New Roman" pitchFamily="18" charset="0"/>
              </a:rPr>
              <a:t>from </a:t>
            </a:r>
            <a:r>
              <a:rPr lang="en-US" sz="2400" dirty="0" err="1">
                <a:latin typeface="Times New Roman" pitchFamily="18" charset="0"/>
                <a:cs typeface="Times New Roman" pitchFamily="18" charset="0"/>
              </a:rPr>
              <a:t>numpy</a:t>
            </a:r>
            <a:r>
              <a:rPr lang="en-US" sz="2400" dirty="0">
                <a:latin typeface="Times New Roman" pitchFamily="18" charset="0"/>
                <a:cs typeface="Times New Roman" pitchFamily="18" charset="0"/>
              </a:rPr>
              <a:t> import </a:t>
            </a:r>
            <a:r>
              <a:rPr lang="en-US" sz="2400" dirty="0">
                <a:latin typeface="Times New Roman" pitchFamily="18" charset="0"/>
                <a:cs typeface="Times New Roman" pitchFamily="18" charset="0"/>
              </a:rPr>
              <a:t>*</a:t>
            </a:r>
          </a:p>
          <a:p>
            <a:pPr marL="0" indent="0">
              <a:buNone/>
            </a:pPr>
            <a:r>
              <a:rPr lang="en-US" sz="2400" dirty="0">
                <a:latin typeface="Times New Roman" pitchFamily="18" charset="0"/>
                <a:cs typeface="Times New Roman" pitchFamily="18" charset="0"/>
              </a:rPr>
              <a:t>a = </a:t>
            </a:r>
            <a:r>
              <a:rPr lang="en-US" sz="2400" dirty="0" err="1">
                <a:latin typeface="Times New Roman" pitchFamily="18" charset="0"/>
                <a:cs typeface="Times New Roman" pitchFamily="18" charset="0"/>
              </a:rPr>
              <a:t>linspace</a:t>
            </a:r>
            <a:r>
              <a:rPr lang="en-US" sz="2400" dirty="0">
                <a:latin typeface="Times New Roman" pitchFamily="18" charset="0"/>
                <a:cs typeface="Times New Roman" pitchFamily="18" charset="0"/>
              </a:rPr>
              <a:t>(1, </a:t>
            </a:r>
            <a:r>
              <a:rPr lang="en-US" sz="2400" dirty="0">
                <a:latin typeface="Times New Roman" pitchFamily="18" charset="0"/>
                <a:cs typeface="Times New Roman" pitchFamily="18" charset="0"/>
              </a:rPr>
              <a:t>8)</a:t>
            </a:r>
          </a:p>
          <a:p>
            <a:pPr marL="0" indent="0">
              <a:buNone/>
            </a:pPr>
            <a:r>
              <a:rPr lang="en-US" sz="2400" dirty="0">
                <a:latin typeface="Times New Roman" pitchFamily="18" charset="0"/>
                <a:cs typeface="Times New Roman" pitchFamily="18" charset="0"/>
              </a:rPr>
              <a:t>a = </a:t>
            </a:r>
            <a:r>
              <a:rPr lang="en-US" sz="2400" dirty="0" err="1">
                <a:latin typeface="Times New Roman" pitchFamily="18" charset="0"/>
                <a:cs typeface="Times New Roman" pitchFamily="18" charset="0"/>
              </a:rPr>
              <a:t>linspace</a:t>
            </a:r>
            <a:r>
              <a:rPr lang="en-US" sz="2400" dirty="0">
                <a:latin typeface="Times New Roman" pitchFamily="18" charset="0"/>
                <a:cs typeface="Times New Roman" pitchFamily="18" charset="0"/>
              </a:rPr>
              <a:t>(1, 8, </a:t>
            </a:r>
            <a:r>
              <a:rPr lang="en-US" sz="2400" dirty="0" err="1">
                <a:latin typeface="Times New Roman" pitchFamily="18" charset="0"/>
                <a:cs typeface="Times New Roman" pitchFamily="18" charset="0"/>
              </a:rPr>
              <a:t>num</a:t>
            </a:r>
            <a:r>
              <a:rPr lang="en-US" sz="2400" dirty="0">
                <a:latin typeface="Times New Roman" pitchFamily="18" charset="0"/>
                <a:cs typeface="Times New Roman" pitchFamily="18" charset="0"/>
              </a:rPr>
              <a:t>=5)</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a </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linspace</a:t>
            </a:r>
            <a:r>
              <a:rPr lang="en-US" sz="2400" dirty="0">
                <a:latin typeface="Times New Roman" pitchFamily="18" charset="0"/>
                <a:cs typeface="Times New Roman" pitchFamily="18" charset="0"/>
              </a:rPr>
              <a:t>(1, 8, 5)</a:t>
            </a:r>
          </a:p>
          <a:p>
            <a:pPr marL="0" indent="0">
              <a:buNone/>
            </a:pPr>
            <a:r>
              <a:rPr lang="en-US" sz="2400" dirty="0">
                <a:latin typeface="Times New Roman" pitchFamily="18" charset="0"/>
                <a:cs typeface="Times New Roman" pitchFamily="18" charset="0"/>
              </a:rPr>
              <a:t>a = </a:t>
            </a:r>
            <a:r>
              <a:rPr lang="en-US" sz="2400" dirty="0" err="1">
                <a:latin typeface="Times New Roman" pitchFamily="18" charset="0"/>
                <a:cs typeface="Times New Roman" pitchFamily="18" charset="0"/>
              </a:rPr>
              <a:t>linspace</a:t>
            </a:r>
            <a:r>
              <a:rPr lang="en-US" sz="2400" dirty="0">
                <a:latin typeface="Times New Roman" pitchFamily="18" charset="0"/>
                <a:cs typeface="Times New Roman" pitchFamily="18" charset="0"/>
              </a:rPr>
              <a:t>(1, 8, </a:t>
            </a:r>
            <a:r>
              <a:rPr lang="en-US" sz="2400" dirty="0">
                <a:latin typeface="Times New Roman" pitchFamily="18" charset="0"/>
                <a:cs typeface="Times New Roman" pitchFamily="18" charset="0"/>
              </a:rPr>
              <a:t>5, endpoint=False)</a:t>
            </a:r>
            <a:endParaRPr lang="en-US" sz="2400" dirty="0">
              <a:latin typeface="Times New Roman" pitchFamily="18" charset="0"/>
              <a:cs typeface="Times New Roman" pitchFamily="18" charset="0"/>
            </a:endParaRPr>
          </a:p>
          <a:p>
            <a:pPr marL="0" indent="0">
              <a:buNone/>
            </a:pPr>
            <a:endParaRPr lang="en-US" sz="2133" dirty="0">
              <a:latin typeface="Times New Roman" pitchFamily="18" charset="0"/>
              <a:cs typeface="Times New Roman" pitchFamily="18" charset="0"/>
            </a:endParaRPr>
          </a:p>
        </p:txBody>
      </p:sp>
      <p:graphicFrame>
        <p:nvGraphicFramePr>
          <p:cNvPr id="8" name="Table 7"/>
          <p:cNvGraphicFramePr>
            <a:graphicFrameLocks noGrp="1"/>
          </p:cNvGraphicFramePr>
          <p:nvPr>
            <p:extLst/>
          </p:nvPr>
        </p:nvGraphicFramePr>
        <p:xfrm>
          <a:off x="4775200" y="3225800"/>
          <a:ext cx="5689600" cy="494453"/>
        </p:xfrm>
        <a:graphic>
          <a:graphicData uri="http://schemas.openxmlformats.org/drawingml/2006/table">
            <a:tbl>
              <a:tblPr firstRow="1" bandRow="1">
                <a:tableStyleId>{5940675A-B579-460E-94D1-54222C63F5DA}</a:tableStyleId>
              </a:tblPr>
              <a:tblGrid>
                <a:gridCol w="1137920">
                  <a:extLst>
                    <a:ext uri="{9D8B030D-6E8A-4147-A177-3AD203B41FA5}">
                      <a16:colId xmlns:a16="http://schemas.microsoft.com/office/drawing/2014/main" val="20000"/>
                    </a:ext>
                  </a:extLst>
                </a:gridCol>
                <a:gridCol w="1137920">
                  <a:extLst>
                    <a:ext uri="{9D8B030D-6E8A-4147-A177-3AD203B41FA5}">
                      <a16:colId xmlns:a16="http://schemas.microsoft.com/office/drawing/2014/main" val="20001"/>
                    </a:ext>
                  </a:extLst>
                </a:gridCol>
                <a:gridCol w="1137920">
                  <a:extLst>
                    <a:ext uri="{9D8B030D-6E8A-4147-A177-3AD203B41FA5}">
                      <a16:colId xmlns:a16="http://schemas.microsoft.com/office/drawing/2014/main" val="20002"/>
                    </a:ext>
                  </a:extLst>
                </a:gridCol>
                <a:gridCol w="1137920">
                  <a:extLst>
                    <a:ext uri="{9D8B030D-6E8A-4147-A177-3AD203B41FA5}">
                      <a16:colId xmlns:a16="http://schemas.microsoft.com/office/drawing/2014/main" val="20003"/>
                    </a:ext>
                  </a:extLst>
                </a:gridCol>
                <a:gridCol w="1137920">
                  <a:extLst>
                    <a:ext uri="{9D8B030D-6E8A-4147-A177-3AD203B41FA5}">
                      <a16:colId xmlns:a16="http://schemas.microsoft.com/office/drawing/2014/main" val="20004"/>
                    </a:ext>
                  </a:extLst>
                </a:gridCol>
              </a:tblGrid>
              <a:tr h="494453">
                <a:tc>
                  <a:txBody>
                    <a:bodyPr/>
                    <a:lstStyle/>
                    <a:p>
                      <a:pPr algn="ctr"/>
                      <a:r>
                        <a:rPr lang="en-US" sz="2400" dirty="0" smtClean="0">
                          <a:latin typeface="Times New Roman" pitchFamily="18" charset="0"/>
                          <a:cs typeface="Times New Roman" pitchFamily="18" charset="0"/>
                        </a:rPr>
                        <a:t>1.0</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2.75</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4.5</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6.25</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8.0</a:t>
                      </a:r>
                      <a:endParaRPr lang="en-IN" sz="2400" dirty="0">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nvPr>
        </p:nvGraphicFramePr>
        <p:xfrm>
          <a:off x="4775200" y="3632200"/>
          <a:ext cx="5689600" cy="494453"/>
        </p:xfrm>
        <a:graphic>
          <a:graphicData uri="http://schemas.openxmlformats.org/drawingml/2006/table">
            <a:tbl>
              <a:tblPr firstRow="1" bandRow="1">
                <a:tableStyleId>{5940675A-B579-460E-94D1-54222C63F5DA}</a:tableStyleId>
              </a:tblPr>
              <a:tblGrid>
                <a:gridCol w="1137920">
                  <a:extLst>
                    <a:ext uri="{9D8B030D-6E8A-4147-A177-3AD203B41FA5}">
                      <a16:colId xmlns:a16="http://schemas.microsoft.com/office/drawing/2014/main" val="20000"/>
                    </a:ext>
                  </a:extLst>
                </a:gridCol>
                <a:gridCol w="1137920">
                  <a:extLst>
                    <a:ext uri="{9D8B030D-6E8A-4147-A177-3AD203B41FA5}">
                      <a16:colId xmlns:a16="http://schemas.microsoft.com/office/drawing/2014/main" val="20001"/>
                    </a:ext>
                  </a:extLst>
                </a:gridCol>
                <a:gridCol w="1137920">
                  <a:extLst>
                    <a:ext uri="{9D8B030D-6E8A-4147-A177-3AD203B41FA5}">
                      <a16:colId xmlns:a16="http://schemas.microsoft.com/office/drawing/2014/main" val="20002"/>
                    </a:ext>
                  </a:extLst>
                </a:gridCol>
                <a:gridCol w="1137920">
                  <a:extLst>
                    <a:ext uri="{9D8B030D-6E8A-4147-A177-3AD203B41FA5}">
                      <a16:colId xmlns:a16="http://schemas.microsoft.com/office/drawing/2014/main" val="20003"/>
                    </a:ext>
                  </a:extLst>
                </a:gridCol>
                <a:gridCol w="1137920">
                  <a:extLst>
                    <a:ext uri="{9D8B030D-6E8A-4147-A177-3AD203B41FA5}">
                      <a16:colId xmlns:a16="http://schemas.microsoft.com/office/drawing/2014/main" val="20004"/>
                    </a:ext>
                  </a:extLst>
                </a:gridCol>
              </a:tblGrid>
              <a:tr h="494453">
                <a:tc>
                  <a:txBody>
                    <a:bodyPr/>
                    <a:lstStyle/>
                    <a:p>
                      <a:pPr algn="ctr"/>
                      <a:r>
                        <a:rPr lang="en-US" sz="2400" dirty="0" smtClean="0">
                          <a:latin typeface="Times New Roman" pitchFamily="18" charset="0"/>
                          <a:cs typeface="Times New Roman" pitchFamily="18" charset="0"/>
                        </a:rPr>
                        <a:t>a[0]</a:t>
                      </a:r>
                      <a:endParaRPr lang="en-IN" sz="24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latin typeface="Times New Roman" pitchFamily="18" charset="0"/>
                          <a:cs typeface="Times New Roman" pitchFamily="18" charset="0"/>
                        </a:rPr>
                        <a:t>a[1]</a:t>
                      </a:r>
                      <a:endParaRPr lang="en-IN" sz="24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latin typeface="Times New Roman" pitchFamily="18" charset="0"/>
                          <a:cs typeface="Times New Roman" pitchFamily="18" charset="0"/>
                        </a:rPr>
                        <a:t>a[2]</a:t>
                      </a:r>
                      <a:endParaRPr lang="en-IN" sz="24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latin typeface="Times New Roman" pitchFamily="18" charset="0"/>
                          <a:cs typeface="Times New Roman" pitchFamily="18" charset="0"/>
                        </a:rPr>
                        <a:t>a[3]</a:t>
                      </a:r>
                      <a:endParaRPr lang="en-IN" sz="24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latin typeface="Times New Roman" pitchFamily="18" charset="0"/>
                          <a:cs typeface="Times New Roman" pitchFamily="18" charset="0"/>
                        </a:rPr>
                        <a:t>a[4]</a:t>
                      </a:r>
                      <a:endParaRPr lang="en-IN" sz="24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1164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4800" b="1" u="sng" dirty="0">
                <a:latin typeface="Times New Roman" pitchFamily="18" charset="0"/>
                <a:cs typeface="Times New Roman" pitchFamily="18" charset="0"/>
              </a:rPr>
              <a:t>Accessing One-D Array Elements</a:t>
            </a:r>
            <a:endParaRPr lang="en-IN" sz="48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8026400" cy="5181600"/>
          </a:xfrm>
        </p:spPr>
        <p:txBody>
          <a:bodyPr>
            <a:normAutofit/>
          </a:bodyPr>
          <a:lstStyle/>
          <a:p>
            <a:pPr marL="0" indent="0">
              <a:buNone/>
            </a:pPr>
            <a:r>
              <a:rPr lang="en-US" sz="2667" i="1" dirty="0">
                <a:latin typeface="Times New Roman" pitchFamily="18" charset="0"/>
                <a:cs typeface="Times New Roman" pitchFamily="18" charset="0"/>
              </a:rPr>
              <a:t>from </a:t>
            </a:r>
            <a:r>
              <a:rPr lang="en-US" sz="2667" i="1" dirty="0" err="1">
                <a:latin typeface="Times New Roman" pitchFamily="18" charset="0"/>
                <a:cs typeface="Times New Roman" pitchFamily="18" charset="0"/>
              </a:rPr>
              <a:t>numpy</a:t>
            </a:r>
            <a:r>
              <a:rPr lang="en-US" sz="2667" i="1" dirty="0">
                <a:latin typeface="Times New Roman" pitchFamily="18" charset="0"/>
                <a:cs typeface="Times New Roman" pitchFamily="18" charset="0"/>
              </a:rPr>
              <a:t> </a:t>
            </a:r>
            <a:r>
              <a:rPr lang="en-US" sz="2667" i="1" dirty="0">
                <a:latin typeface="Times New Roman" pitchFamily="18" charset="0"/>
                <a:cs typeface="Times New Roman" pitchFamily="18" charset="0"/>
              </a:rPr>
              <a:t>import *</a:t>
            </a:r>
          </a:p>
          <a:p>
            <a:pPr marL="0" indent="0">
              <a:buNone/>
            </a:pPr>
            <a:r>
              <a:rPr lang="en-US" sz="2667" dirty="0">
                <a:latin typeface="Times New Roman" pitchFamily="18" charset="0"/>
                <a:cs typeface="Times New Roman" pitchFamily="18" charset="0"/>
              </a:rPr>
              <a:t>a = </a:t>
            </a:r>
            <a:r>
              <a:rPr lang="en-US" sz="2667" dirty="0" err="1">
                <a:latin typeface="Times New Roman" pitchFamily="18" charset="0"/>
                <a:cs typeface="Times New Roman" pitchFamily="18" charset="0"/>
              </a:rPr>
              <a:t>linspace</a:t>
            </a:r>
            <a:r>
              <a:rPr lang="en-US" sz="2667" dirty="0">
                <a:latin typeface="Times New Roman" pitchFamily="18" charset="0"/>
                <a:cs typeface="Times New Roman" pitchFamily="18" charset="0"/>
              </a:rPr>
              <a:t>(1, 8, 5)</a:t>
            </a:r>
          </a:p>
          <a:p>
            <a:pPr marL="0" indent="0">
              <a:lnSpc>
                <a:spcPct val="150000"/>
              </a:lnSpc>
              <a:buNone/>
            </a:pPr>
            <a:r>
              <a:rPr lang="en-IN" sz="2667" dirty="0">
                <a:latin typeface="Times New Roman" pitchFamily="18" charset="0"/>
                <a:cs typeface="Times New Roman" pitchFamily="18" charset="0"/>
              </a:rPr>
              <a:t>print(</a:t>
            </a:r>
            <a:r>
              <a:rPr lang="en-IN" sz="2667" i="1" dirty="0">
                <a:latin typeface="Times New Roman" pitchFamily="18" charset="0"/>
                <a:cs typeface="Times New Roman" pitchFamily="18" charset="0"/>
              </a:rPr>
              <a:t>a</a:t>
            </a:r>
            <a:r>
              <a:rPr lang="en-IN" sz="2667" dirty="0">
                <a:latin typeface="Times New Roman" pitchFamily="18" charset="0"/>
                <a:cs typeface="Times New Roman" pitchFamily="18" charset="0"/>
              </a:rPr>
              <a:t>[0])</a:t>
            </a:r>
            <a:endParaRPr lang="en-IN" sz="2667" dirty="0">
              <a:latin typeface="Times New Roman" pitchFamily="18" charset="0"/>
              <a:cs typeface="Times New Roman" pitchFamily="18" charset="0"/>
            </a:endParaRPr>
          </a:p>
          <a:p>
            <a:pPr marL="0" indent="0">
              <a:lnSpc>
                <a:spcPct val="150000"/>
              </a:lnSpc>
              <a:buNone/>
            </a:pPr>
            <a:r>
              <a:rPr lang="en-IN" sz="2667" dirty="0">
                <a:latin typeface="Times New Roman" pitchFamily="18" charset="0"/>
                <a:cs typeface="Times New Roman" pitchFamily="18" charset="0"/>
              </a:rPr>
              <a:t>print(</a:t>
            </a:r>
            <a:r>
              <a:rPr lang="en-IN" sz="2667" i="1" dirty="0">
                <a:latin typeface="Times New Roman" pitchFamily="18" charset="0"/>
                <a:cs typeface="Times New Roman" pitchFamily="18" charset="0"/>
              </a:rPr>
              <a:t>a</a:t>
            </a:r>
            <a:r>
              <a:rPr lang="en-IN" sz="2667" dirty="0">
                <a:latin typeface="Times New Roman" pitchFamily="18" charset="0"/>
                <a:cs typeface="Times New Roman" pitchFamily="18" charset="0"/>
              </a:rPr>
              <a:t>[1])</a:t>
            </a:r>
            <a:endParaRPr lang="en-US" sz="2667" dirty="0">
              <a:latin typeface="Times New Roman" pitchFamily="18" charset="0"/>
              <a:cs typeface="Times New Roman" pitchFamily="18" charset="0"/>
            </a:endParaRPr>
          </a:p>
          <a:p>
            <a:pPr marL="0" indent="0">
              <a:lnSpc>
                <a:spcPct val="150000"/>
              </a:lnSpc>
              <a:buNone/>
            </a:pPr>
            <a:r>
              <a:rPr lang="en-IN" sz="2667" dirty="0">
                <a:latin typeface="Times New Roman" pitchFamily="18" charset="0"/>
                <a:cs typeface="Times New Roman" pitchFamily="18" charset="0"/>
              </a:rPr>
              <a:t>print(</a:t>
            </a:r>
            <a:r>
              <a:rPr lang="en-IN" sz="2667" i="1" dirty="0">
                <a:latin typeface="Times New Roman" pitchFamily="18" charset="0"/>
                <a:cs typeface="Times New Roman" pitchFamily="18" charset="0"/>
              </a:rPr>
              <a:t>a</a:t>
            </a:r>
            <a:r>
              <a:rPr lang="en-IN" sz="2667" dirty="0">
                <a:latin typeface="Times New Roman" pitchFamily="18" charset="0"/>
                <a:cs typeface="Times New Roman" pitchFamily="18" charset="0"/>
              </a:rPr>
              <a:t>[2])</a:t>
            </a:r>
            <a:endParaRPr lang="en-US" sz="2667" dirty="0">
              <a:latin typeface="Times New Roman" pitchFamily="18" charset="0"/>
              <a:cs typeface="Times New Roman" pitchFamily="18" charset="0"/>
            </a:endParaRPr>
          </a:p>
          <a:p>
            <a:pPr marL="0" indent="0">
              <a:lnSpc>
                <a:spcPct val="150000"/>
              </a:lnSpc>
              <a:buNone/>
            </a:pPr>
            <a:r>
              <a:rPr lang="en-IN" sz="2667" dirty="0">
                <a:latin typeface="Times New Roman" pitchFamily="18" charset="0"/>
                <a:cs typeface="Times New Roman" pitchFamily="18" charset="0"/>
              </a:rPr>
              <a:t>print(</a:t>
            </a:r>
            <a:r>
              <a:rPr lang="en-IN" sz="2667" i="1" dirty="0">
                <a:latin typeface="Times New Roman" pitchFamily="18" charset="0"/>
                <a:cs typeface="Times New Roman" pitchFamily="18" charset="0"/>
              </a:rPr>
              <a:t>a</a:t>
            </a:r>
            <a:r>
              <a:rPr lang="en-IN" sz="2667" dirty="0">
                <a:latin typeface="Times New Roman" pitchFamily="18" charset="0"/>
                <a:cs typeface="Times New Roman" pitchFamily="18" charset="0"/>
              </a:rPr>
              <a:t>[3])</a:t>
            </a:r>
            <a:endParaRPr lang="en-US" sz="2667" dirty="0">
              <a:latin typeface="Times New Roman" pitchFamily="18" charset="0"/>
              <a:cs typeface="Times New Roman" pitchFamily="18" charset="0"/>
            </a:endParaRPr>
          </a:p>
          <a:p>
            <a:pPr marL="0" indent="0">
              <a:lnSpc>
                <a:spcPct val="150000"/>
              </a:lnSpc>
              <a:buNone/>
            </a:pPr>
            <a:r>
              <a:rPr lang="en-IN" sz="2667" dirty="0">
                <a:latin typeface="Times New Roman" pitchFamily="18" charset="0"/>
                <a:cs typeface="Times New Roman" pitchFamily="18" charset="0"/>
              </a:rPr>
              <a:t>print(</a:t>
            </a:r>
            <a:r>
              <a:rPr lang="en-IN" sz="2667" i="1" dirty="0">
                <a:latin typeface="Times New Roman" pitchFamily="18" charset="0"/>
                <a:cs typeface="Times New Roman" pitchFamily="18" charset="0"/>
              </a:rPr>
              <a:t>a</a:t>
            </a:r>
            <a:r>
              <a:rPr lang="en-IN" sz="2667" dirty="0">
                <a:latin typeface="Times New Roman" pitchFamily="18" charset="0"/>
                <a:cs typeface="Times New Roman" pitchFamily="18" charset="0"/>
              </a:rPr>
              <a:t>[4])</a:t>
            </a:r>
            <a:endParaRPr lang="en-US" sz="2667" dirty="0">
              <a:latin typeface="Times New Roman" pitchFamily="18" charset="0"/>
              <a:cs typeface="Times New Roman" pitchFamily="18" charset="0"/>
            </a:endParaRPr>
          </a:p>
        </p:txBody>
      </p:sp>
      <p:graphicFrame>
        <p:nvGraphicFramePr>
          <p:cNvPr id="6" name="Table 5"/>
          <p:cNvGraphicFramePr>
            <a:graphicFrameLocks noGrp="1"/>
          </p:cNvGraphicFramePr>
          <p:nvPr>
            <p:extLst/>
          </p:nvPr>
        </p:nvGraphicFramePr>
        <p:xfrm>
          <a:off x="3657600" y="3225800"/>
          <a:ext cx="5689600" cy="494453"/>
        </p:xfrm>
        <a:graphic>
          <a:graphicData uri="http://schemas.openxmlformats.org/drawingml/2006/table">
            <a:tbl>
              <a:tblPr firstRow="1" bandRow="1">
                <a:tableStyleId>{5940675A-B579-460E-94D1-54222C63F5DA}</a:tableStyleId>
              </a:tblPr>
              <a:tblGrid>
                <a:gridCol w="1137920">
                  <a:extLst>
                    <a:ext uri="{9D8B030D-6E8A-4147-A177-3AD203B41FA5}">
                      <a16:colId xmlns:a16="http://schemas.microsoft.com/office/drawing/2014/main" val="20000"/>
                    </a:ext>
                  </a:extLst>
                </a:gridCol>
                <a:gridCol w="1137920">
                  <a:extLst>
                    <a:ext uri="{9D8B030D-6E8A-4147-A177-3AD203B41FA5}">
                      <a16:colId xmlns:a16="http://schemas.microsoft.com/office/drawing/2014/main" val="20001"/>
                    </a:ext>
                  </a:extLst>
                </a:gridCol>
                <a:gridCol w="1137920">
                  <a:extLst>
                    <a:ext uri="{9D8B030D-6E8A-4147-A177-3AD203B41FA5}">
                      <a16:colId xmlns:a16="http://schemas.microsoft.com/office/drawing/2014/main" val="20002"/>
                    </a:ext>
                  </a:extLst>
                </a:gridCol>
                <a:gridCol w="1137920">
                  <a:extLst>
                    <a:ext uri="{9D8B030D-6E8A-4147-A177-3AD203B41FA5}">
                      <a16:colId xmlns:a16="http://schemas.microsoft.com/office/drawing/2014/main" val="20003"/>
                    </a:ext>
                  </a:extLst>
                </a:gridCol>
                <a:gridCol w="1137920">
                  <a:extLst>
                    <a:ext uri="{9D8B030D-6E8A-4147-A177-3AD203B41FA5}">
                      <a16:colId xmlns:a16="http://schemas.microsoft.com/office/drawing/2014/main" val="20004"/>
                    </a:ext>
                  </a:extLst>
                </a:gridCol>
              </a:tblGrid>
              <a:tr h="494453">
                <a:tc>
                  <a:txBody>
                    <a:bodyPr/>
                    <a:lstStyle/>
                    <a:p>
                      <a:pPr algn="ctr"/>
                      <a:r>
                        <a:rPr lang="en-US" sz="2400" dirty="0" smtClean="0">
                          <a:latin typeface="Times New Roman" pitchFamily="18" charset="0"/>
                          <a:cs typeface="Times New Roman" pitchFamily="18" charset="0"/>
                        </a:rPr>
                        <a:t>1.0</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2.75</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4.5</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6.25</a:t>
                      </a:r>
                      <a:endParaRPr lang="en-IN" sz="2400" dirty="0">
                        <a:latin typeface="Times New Roman" pitchFamily="18" charset="0"/>
                        <a:cs typeface="Times New Roman" pitchFamily="18" charset="0"/>
                      </a:endParaRPr>
                    </a:p>
                  </a:txBody>
                  <a:tcPr marL="121920" marR="121920" marT="60960" marB="60960"/>
                </a:tc>
                <a:tc>
                  <a:txBody>
                    <a:bodyPr/>
                    <a:lstStyle/>
                    <a:p>
                      <a:pPr algn="ctr"/>
                      <a:r>
                        <a:rPr lang="en-US" sz="2400" dirty="0" smtClean="0">
                          <a:latin typeface="Times New Roman" pitchFamily="18" charset="0"/>
                          <a:cs typeface="Times New Roman" pitchFamily="18" charset="0"/>
                        </a:rPr>
                        <a:t>8.0</a:t>
                      </a:r>
                      <a:endParaRPr lang="en-IN" sz="2400" dirty="0">
                        <a:latin typeface="Times New Roman" pitchFamily="18" charset="0"/>
                        <a:cs typeface="Times New Roman" pitchFamily="18" charset="0"/>
                      </a:endParaRP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nvPr>
        </p:nvGraphicFramePr>
        <p:xfrm>
          <a:off x="3657600" y="3632200"/>
          <a:ext cx="5689600" cy="494453"/>
        </p:xfrm>
        <a:graphic>
          <a:graphicData uri="http://schemas.openxmlformats.org/drawingml/2006/table">
            <a:tbl>
              <a:tblPr firstRow="1" bandRow="1">
                <a:tableStyleId>{5940675A-B579-460E-94D1-54222C63F5DA}</a:tableStyleId>
              </a:tblPr>
              <a:tblGrid>
                <a:gridCol w="1137920">
                  <a:extLst>
                    <a:ext uri="{9D8B030D-6E8A-4147-A177-3AD203B41FA5}">
                      <a16:colId xmlns:a16="http://schemas.microsoft.com/office/drawing/2014/main" val="20000"/>
                    </a:ext>
                  </a:extLst>
                </a:gridCol>
                <a:gridCol w="1137920">
                  <a:extLst>
                    <a:ext uri="{9D8B030D-6E8A-4147-A177-3AD203B41FA5}">
                      <a16:colId xmlns:a16="http://schemas.microsoft.com/office/drawing/2014/main" val="20001"/>
                    </a:ext>
                  </a:extLst>
                </a:gridCol>
                <a:gridCol w="1137920">
                  <a:extLst>
                    <a:ext uri="{9D8B030D-6E8A-4147-A177-3AD203B41FA5}">
                      <a16:colId xmlns:a16="http://schemas.microsoft.com/office/drawing/2014/main" val="20002"/>
                    </a:ext>
                  </a:extLst>
                </a:gridCol>
                <a:gridCol w="1137920">
                  <a:extLst>
                    <a:ext uri="{9D8B030D-6E8A-4147-A177-3AD203B41FA5}">
                      <a16:colId xmlns:a16="http://schemas.microsoft.com/office/drawing/2014/main" val="20003"/>
                    </a:ext>
                  </a:extLst>
                </a:gridCol>
                <a:gridCol w="1137920">
                  <a:extLst>
                    <a:ext uri="{9D8B030D-6E8A-4147-A177-3AD203B41FA5}">
                      <a16:colId xmlns:a16="http://schemas.microsoft.com/office/drawing/2014/main" val="20004"/>
                    </a:ext>
                  </a:extLst>
                </a:gridCol>
              </a:tblGrid>
              <a:tr h="494453">
                <a:tc>
                  <a:txBody>
                    <a:bodyPr/>
                    <a:lstStyle/>
                    <a:p>
                      <a:pPr algn="ctr"/>
                      <a:r>
                        <a:rPr lang="en-US" sz="2400" dirty="0" smtClean="0">
                          <a:latin typeface="Times New Roman" pitchFamily="18" charset="0"/>
                          <a:cs typeface="Times New Roman" pitchFamily="18" charset="0"/>
                        </a:rPr>
                        <a:t>a[0]</a:t>
                      </a:r>
                      <a:endParaRPr lang="en-IN" sz="24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latin typeface="Times New Roman" pitchFamily="18" charset="0"/>
                          <a:cs typeface="Times New Roman" pitchFamily="18" charset="0"/>
                        </a:rPr>
                        <a:t>a[1]</a:t>
                      </a:r>
                      <a:endParaRPr lang="en-IN" sz="24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latin typeface="Times New Roman" pitchFamily="18" charset="0"/>
                          <a:cs typeface="Times New Roman" pitchFamily="18" charset="0"/>
                        </a:rPr>
                        <a:t>a[2]</a:t>
                      </a:r>
                      <a:endParaRPr lang="en-IN" sz="24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latin typeface="Times New Roman" pitchFamily="18" charset="0"/>
                          <a:cs typeface="Times New Roman" pitchFamily="18" charset="0"/>
                        </a:rPr>
                        <a:t>a[3]</a:t>
                      </a:r>
                      <a:endParaRPr lang="en-IN" sz="24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latin typeface="Times New Roman" pitchFamily="18" charset="0"/>
                          <a:cs typeface="Times New Roman" pitchFamily="18" charset="0"/>
                        </a:rPr>
                        <a:t>a[4]</a:t>
                      </a:r>
                      <a:endParaRPr lang="en-IN" sz="2400" dirty="0">
                        <a:latin typeface="Times New Roman" pitchFamily="18" charset="0"/>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8153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4800" b="1" u="sng" dirty="0">
                <a:latin typeface="Times New Roman" pitchFamily="18" charset="0"/>
                <a:cs typeface="Times New Roman" pitchFamily="18" charset="0"/>
              </a:rPr>
              <a:t>Accessing using for loop</a:t>
            </a:r>
            <a:endParaRPr lang="en-IN" sz="48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609600" y="1295400"/>
            <a:ext cx="9042400" cy="5181600"/>
          </a:xfrm>
        </p:spPr>
        <p:txBody>
          <a:bodyPr>
            <a:noAutofit/>
          </a:bodyPr>
          <a:lstStyle/>
          <a:p>
            <a:pPr marL="0" indent="0">
              <a:buNone/>
            </a:pPr>
            <a:r>
              <a:rPr lang="en-US" sz="2400" i="1" dirty="0">
                <a:latin typeface="Times New Roman" pitchFamily="18" charset="0"/>
                <a:cs typeface="Times New Roman" pitchFamily="18" charset="0"/>
              </a:rPr>
              <a:t>from </a:t>
            </a:r>
            <a:r>
              <a:rPr lang="en-US" sz="2400" i="1" dirty="0" err="1">
                <a:latin typeface="Times New Roman" pitchFamily="18" charset="0"/>
                <a:cs typeface="Times New Roman" pitchFamily="18" charset="0"/>
              </a:rPr>
              <a:t>numpy</a:t>
            </a:r>
            <a:r>
              <a:rPr lang="en-US" sz="2400" i="1" dirty="0">
                <a:latin typeface="Times New Roman" pitchFamily="18" charset="0"/>
                <a:cs typeface="Times New Roman" pitchFamily="18" charset="0"/>
              </a:rPr>
              <a:t> </a:t>
            </a:r>
            <a:r>
              <a:rPr lang="en-US" sz="2400" i="1" dirty="0">
                <a:latin typeface="Times New Roman" pitchFamily="18" charset="0"/>
                <a:cs typeface="Times New Roman" pitchFamily="18" charset="0"/>
              </a:rPr>
              <a:t>import *</a:t>
            </a:r>
          </a:p>
          <a:p>
            <a:pPr marL="0" indent="0">
              <a:buNone/>
            </a:pPr>
            <a:r>
              <a:rPr lang="en-US" sz="2400" dirty="0">
                <a:latin typeface="Times New Roman" pitchFamily="18" charset="0"/>
                <a:cs typeface="Times New Roman" pitchFamily="18" charset="0"/>
              </a:rPr>
              <a:t>a = </a:t>
            </a:r>
            <a:r>
              <a:rPr lang="en-US" sz="2400" dirty="0" err="1">
                <a:latin typeface="Times New Roman" pitchFamily="18" charset="0"/>
                <a:cs typeface="Times New Roman" pitchFamily="18" charset="0"/>
              </a:rPr>
              <a:t>linspace</a:t>
            </a:r>
            <a:r>
              <a:rPr lang="en-US" sz="2400" dirty="0">
                <a:latin typeface="Times New Roman" pitchFamily="18" charset="0"/>
                <a:cs typeface="Times New Roman" pitchFamily="18" charset="0"/>
              </a:rPr>
              <a:t>(1, 8, 5)</a:t>
            </a:r>
          </a:p>
          <a:p>
            <a:pPr marL="0" indent="0">
              <a:buNone/>
            </a:pPr>
            <a:endParaRPr lang="en-IN" sz="2400" dirty="0">
              <a:latin typeface="Times New Roman" pitchFamily="18" charset="0"/>
              <a:cs typeface="Times New Roman" pitchFamily="18" charset="0"/>
            </a:endParaRPr>
          </a:p>
          <a:p>
            <a:pPr marL="0" indent="0">
              <a:buNone/>
            </a:pPr>
            <a:r>
              <a:rPr lang="en-IN" sz="2400" u="sng" dirty="0">
                <a:latin typeface="Times New Roman" pitchFamily="18" charset="0"/>
                <a:cs typeface="Times New Roman" pitchFamily="18" charset="0"/>
              </a:rPr>
              <a:t>Without index</a:t>
            </a:r>
            <a:endParaRPr lang="en-IN"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for el in a:</a:t>
            </a:r>
          </a:p>
          <a:p>
            <a:pPr marL="0" indent="0">
              <a:buNone/>
            </a:pP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rPr>
              <a:t>print(el)</a:t>
            </a:r>
          </a:p>
          <a:p>
            <a:pPr marL="0" indent="0">
              <a:buNone/>
            </a:pPr>
            <a:endParaRPr lang="en-US" sz="2400" dirty="0">
              <a:latin typeface="Times New Roman" pitchFamily="18" charset="0"/>
              <a:cs typeface="Times New Roman" pitchFamily="18" charset="0"/>
            </a:endParaRPr>
          </a:p>
          <a:p>
            <a:pPr marL="0" indent="0">
              <a:buNone/>
            </a:pPr>
            <a:r>
              <a:rPr lang="en-IN" sz="2400" u="sng" dirty="0">
                <a:latin typeface="Times New Roman" pitchFamily="18" charset="0"/>
                <a:cs typeface="Times New Roman" pitchFamily="18" charset="0"/>
              </a:rPr>
              <a:t>With index</a:t>
            </a:r>
            <a:endParaRPr lang="en-IN" sz="2400" u="sng"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n = </a:t>
            </a:r>
            <a:r>
              <a:rPr lang="en-US" sz="2400" dirty="0" err="1">
                <a:latin typeface="Times New Roman" pitchFamily="18" charset="0"/>
                <a:cs typeface="Times New Roman" pitchFamily="18" charset="0"/>
              </a:rPr>
              <a:t>len</a:t>
            </a:r>
            <a:r>
              <a:rPr lang="en-US" sz="2400" dirty="0">
                <a:latin typeface="Times New Roman" pitchFamily="18" charset="0"/>
                <a:cs typeface="Times New Roman" pitchFamily="18" charset="0"/>
              </a:rPr>
              <a:t>(a)</a:t>
            </a:r>
          </a:p>
          <a:p>
            <a:pPr marL="0" indent="0">
              <a:buNone/>
            </a:pPr>
            <a:r>
              <a:rPr lang="en-US" sz="2400" dirty="0">
                <a:latin typeface="Times New Roman" pitchFamily="18" charset="0"/>
                <a:cs typeface="Times New Roman" pitchFamily="18" charset="0"/>
              </a:rPr>
              <a:t>for i in range(n):</a:t>
            </a:r>
          </a:p>
          <a:p>
            <a:pPr marL="0" indent="0">
              <a:buNone/>
            </a:pP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rPr>
              <a:t>print(a[i])</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13949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sz="4800" b="1" u="sng" dirty="0">
                <a:latin typeface="Times New Roman" pitchFamily="18" charset="0"/>
                <a:cs typeface="Times New Roman" pitchFamily="18" charset="0"/>
              </a:rPr>
              <a:t>Accessing using while loop</a:t>
            </a:r>
            <a:endParaRPr lang="en-IN" sz="48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609600" y="1295400"/>
            <a:ext cx="6096000" cy="5181600"/>
          </a:xfrm>
        </p:spPr>
        <p:txBody>
          <a:bodyPr>
            <a:noAutofit/>
          </a:bodyPr>
          <a:lstStyle/>
          <a:p>
            <a:pPr marL="0" indent="0">
              <a:buNone/>
            </a:pPr>
            <a:r>
              <a:rPr lang="en-US" sz="2400" i="1" dirty="0">
                <a:latin typeface="Times New Roman" pitchFamily="18" charset="0"/>
                <a:cs typeface="Times New Roman" pitchFamily="18" charset="0"/>
              </a:rPr>
              <a:t>from </a:t>
            </a:r>
            <a:r>
              <a:rPr lang="en-US" sz="2400" i="1" dirty="0" err="1">
                <a:latin typeface="Times New Roman" pitchFamily="18" charset="0"/>
                <a:cs typeface="Times New Roman" pitchFamily="18" charset="0"/>
              </a:rPr>
              <a:t>numpy</a:t>
            </a:r>
            <a:r>
              <a:rPr lang="en-US" sz="2400" i="1" dirty="0">
                <a:latin typeface="Times New Roman" pitchFamily="18" charset="0"/>
                <a:cs typeface="Times New Roman" pitchFamily="18" charset="0"/>
              </a:rPr>
              <a:t> </a:t>
            </a:r>
            <a:r>
              <a:rPr lang="en-US" sz="2400" i="1" dirty="0">
                <a:latin typeface="Times New Roman" pitchFamily="18" charset="0"/>
                <a:cs typeface="Times New Roman" pitchFamily="18" charset="0"/>
              </a:rPr>
              <a:t>import *</a:t>
            </a:r>
          </a:p>
          <a:p>
            <a:pPr marL="0" indent="0">
              <a:buNone/>
            </a:pPr>
            <a:r>
              <a:rPr lang="en-US" sz="2400" i="1" dirty="0">
                <a:latin typeface="Times New Roman" pitchFamily="18" charset="0"/>
                <a:cs typeface="Times New Roman" pitchFamily="18" charset="0"/>
              </a:rPr>
              <a:t>a</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linspace</a:t>
            </a:r>
            <a:r>
              <a:rPr lang="en-US" sz="2400" dirty="0">
                <a:latin typeface="Times New Roman" pitchFamily="18" charset="0"/>
                <a:cs typeface="Times New Roman" pitchFamily="18" charset="0"/>
              </a:rPr>
              <a:t>(1, 8, 5)</a:t>
            </a:r>
          </a:p>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n = </a:t>
            </a:r>
            <a:r>
              <a:rPr lang="en-US" sz="2400" dirty="0" err="1">
                <a:latin typeface="Times New Roman" pitchFamily="18" charset="0"/>
                <a:cs typeface="Times New Roman" pitchFamily="18" charset="0"/>
              </a:rPr>
              <a:t>len</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a</a:t>
            </a:r>
            <a:r>
              <a:rPr lang="en-US" sz="2400" dirty="0">
                <a:latin typeface="Times New Roman" pitchFamily="18" charset="0"/>
                <a:cs typeface="Times New Roman" pitchFamily="18" charset="0"/>
              </a:rPr>
              <a:t>)</a:t>
            </a:r>
          </a:p>
          <a:p>
            <a:pPr marL="0" indent="0">
              <a:buNone/>
            </a:pPr>
            <a:r>
              <a:rPr lang="en-US" sz="2400" dirty="0">
                <a:latin typeface="Times New Roman" pitchFamily="18" charset="0"/>
                <a:cs typeface="Times New Roman" pitchFamily="18" charset="0"/>
              </a:rPr>
              <a:t>i = 0</a:t>
            </a:r>
          </a:p>
          <a:p>
            <a:pPr marL="0" indent="0">
              <a:buNone/>
            </a:pPr>
            <a:r>
              <a:rPr lang="en-US" sz="2400" dirty="0">
                <a:latin typeface="Times New Roman" pitchFamily="18" charset="0"/>
                <a:cs typeface="Times New Roman" pitchFamily="18" charset="0"/>
              </a:rPr>
              <a:t>while i &lt; n</a:t>
            </a:r>
            <a:r>
              <a:rPr lang="en-IN" sz="2400" dirty="0">
                <a:latin typeface="Times New Roman" pitchFamily="18" charset="0"/>
                <a:cs typeface="Times New Roman" pitchFamily="18" charset="0"/>
              </a:rPr>
              <a:t> </a:t>
            </a:r>
            <a:r>
              <a:rPr lang="en-IN" sz="2400" dirty="0">
                <a:latin typeface="Times New Roman" pitchFamily="18" charset="0"/>
                <a:cs typeface="Times New Roman" pitchFamily="18" charset="0"/>
              </a:rPr>
              <a:t>:</a:t>
            </a:r>
          </a:p>
          <a:p>
            <a:pPr marL="0" indent="0">
              <a:buNone/>
            </a:pP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rPr>
              <a:t>print(</a:t>
            </a:r>
            <a:r>
              <a:rPr lang="en-US" sz="2400" i="1" dirty="0">
                <a:latin typeface="Times New Roman" pitchFamily="18" charset="0"/>
                <a:cs typeface="Times New Roman" pitchFamily="18" charset="0"/>
              </a:rPr>
              <a:t>a</a:t>
            </a:r>
            <a:r>
              <a:rPr lang="en-US" sz="2400" dirty="0">
                <a:latin typeface="Times New Roman" pitchFamily="18" charset="0"/>
                <a:cs typeface="Times New Roman" pitchFamily="18" charset="0"/>
              </a:rPr>
              <a:t>[i])</a:t>
            </a:r>
          </a:p>
          <a:p>
            <a:pPr marL="0" indent="0">
              <a:buNone/>
            </a:pP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rPr>
              <a:t>i+=1</a:t>
            </a:r>
          </a:p>
        </p:txBody>
      </p:sp>
    </p:spTree>
    <p:extLst>
      <p:ext uri="{BB962C8B-B14F-4D97-AF65-F5344CB8AC3E}">
        <p14:creationId xmlns:p14="http://schemas.microsoft.com/office/powerpoint/2010/main" val="244283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Autofit/>
          </a:bodyPr>
          <a:lstStyle/>
          <a:p>
            <a:pPr algn="ctr"/>
            <a:r>
              <a:rPr lang="en-IN" sz="5400" dirty="0">
                <a:solidFill>
                  <a:schemeClr val="tx1">
                    <a:lumMod val="75000"/>
                    <a:lumOff val="25000"/>
                  </a:schemeClr>
                </a:solidFill>
                <a:latin typeface="inter-bold"/>
                <a:cs typeface="Times New Roman" pitchFamily="18" charset="0"/>
              </a:rPr>
              <a:t>Creating Array using ones ( ) Function</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399591"/>
            <a:ext cx="10972800" cy="5124061"/>
          </a:xfrm>
        </p:spPr>
        <p:txBody>
          <a:bodyPr>
            <a:normAutofit/>
          </a:bodyPr>
          <a:lstStyle/>
          <a:p>
            <a:pPr marL="0" indent="0">
              <a:buNone/>
            </a:pPr>
            <a:r>
              <a:rPr lang="en-US" sz="2400" dirty="0">
                <a:solidFill>
                  <a:schemeClr val="tx1">
                    <a:lumMod val="75000"/>
                    <a:lumOff val="25000"/>
                  </a:schemeClr>
                </a:solidFill>
                <a:latin typeface="inter-bold"/>
                <a:cs typeface="Times New Roman" pitchFamily="18" charset="0"/>
              </a:rPr>
              <a:t>Syntax:- </a:t>
            </a:r>
          </a:p>
          <a:p>
            <a:pPr marL="0" indent="0">
              <a:buNone/>
            </a:pPr>
            <a:r>
              <a:rPr lang="en-US" sz="2400" dirty="0">
                <a:solidFill>
                  <a:schemeClr val="tx1">
                    <a:lumMod val="75000"/>
                    <a:lumOff val="25000"/>
                  </a:schemeClr>
                </a:solidFill>
                <a:latin typeface="inter-bold"/>
                <a:cs typeface="Times New Roman" pitchFamily="18" charset="0"/>
              </a:rPr>
              <a:t>from </a:t>
            </a:r>
            <a:r>
              <a:rPr lang="en-US" sz="2400" dirty="0" err="1">
                <a:solidFill>
                  <a:schemeClr val="tx1">
                    <a:lumMod val="75000"/>
                    <a:lumOff val="25000"/>
                  </a:schemeClr>
                </a:solidFill>
                <a:latin typeface="inter-bold"/>
                <a:cs typeface="Times New Roman" pitchFamily="18" charset="0"/>
              </a:rPr>
              <a:t>numpy</a:t>
            </a:r>
            <a:r>
              <a:rPr lang="en-US" sz="2400" dirty="0">
                <a:solidFill>
                  <a:schemeClr val="tx1">
                    <a:lumMod val="75000"/>
                    <a:lumOff val="25000"/>
                  </a:schemeClr>
                </a:solidFill>
                <a:latin typeface="inter-bold"/>
                <a:cs typeface="Times New Roman" pitchFamily="18" charset="0"/>
              </a:rPr>
              <a:t> import *</a:t>
            </a:r>
          </a:p>
          <a:p>
            <a:pPr marL="0" indent="0">
              <a:buNone/>
            </a:pPr>
            <a:r>
              <a:rPr lang="en-US" sz="2400" dirty="0" err="1">
                <a:solidFill>
                  <a:schemeClr val="tx1">
                    <a:lumMod val="75000"/>
                    <a:lumOff val="25000"/>
                  </a:schemeClr>
                </a:solidFill>
                <a:latin typeface="inter-bold"/>
                <a:cs typeface="Times New Roman" pitchFamily="18" charset="0"/>
              </a:rPr>
              <a:t>array_name</a:t>
            </a:r>
            <a:r>
              <a:rPr lang="en-US" sz="2400" dirty="0">
                <a:solidFill>
                  <a:schemeClr val="tx1">
                    <a:lumMod val="75000"/>
                    <a:lumOff val="25000"/>
                  </a:schemeClr>
                </a:solidFill>
                <a:latin typeface="inter-bold"/>
                <a:cs typeface="Times New Roman" pitchFamily="18" charset="0"/>
              </a:rPr>
              <a:t> = ones(shape</a:t>
            </a:r>
            <a:r>
              <a:rPr lang="en-US" sz="2400" dirty="0">
                <a:solidFill>
                  <a:schemeClr val="tx1">
                    <a:lumMod val="75000"/>
                    <a:lumOff val="25000"/>
                  </a:schemeClr>
                </a:solidFill>
                <a:latin typeface="inter-bold"/>
                <a:cs typeface="Times New Roman" pitchFamily="18" charset="0"/>
              </a:rPr>
              <a:t>, </a:t>
            </a:r>
            <a:r>
              <a:rPr lang="en-US" sz="2400" dirty="0" err="1">
                <a:solidFill>
                  <a:schemeClr val="tx1">
                    <a:lumMod val="75000"/>
                    <a:lumOff val="25000"/>
                  </a:schemeClr>
                </a:solidFill>
                <a:latin typeface="inter-bold"/>
                <a:cs typeface="Times New Roman" pitchFamily="18" charset="0"/>
              </a:rPr>
              <a:t>dtype</a:t>
            </a:r>
            <a:r>
              <a:rPr lang="en-US" sz="2400" dirty="0">
                <a:solidFill>
                  <a:schemeClr val="tx1">
                    <a:lumMod val="75000"/>
                    <a:lumOff val="25000"/>
                  </a:schemeClr>
                </a:solidFill>
                <a:latin typeface="inter-bold"/>
                <a:cs typeface="Times New Roman" pitchFamily="18" charset="0"/>
              </a:rPr>
              <a:t>=float)</a:t>
            </a:r>
          </a:p>
          <a:p>
            <a:pPr marL="0" indent="0">
              <a:buNone/>
            </a:pPr>
            <a:r>
              <a:rPr lang="en-US" sz="2400" dirty="0">
                <a:solidFill>
                  <a:schemeClr val="tx1">
                    <a:lumMod val="75000"/>
                    <a:lumOff val="25000"/>
                  </a:schemeClr>
                </a:solidFill>
                <a:latin typeface="inter-bold"/>
                <a:cs typeface="Times New Roman" pitchFamily="18" charset="0"/>
              </a:rPr>
              <a:t>Ex:-</a:t>
            </a:r>
          </a:p>
          <a:p>
            <a:pPr marL="0" indent="0">
              <a:buNone/>
            </a:pPr>
            <a:r>
              <a:rPr lang="en-US" sz="2400" dirty="0">
                <a:solidFill>
                  <a:schemeClr val="tx1">
                    <a:lumMod val="75000"/>
                    <a:lumOff val="25000"/>
                  </a:schemeClr>
                </a:solidFill>
                <a:latin typeface="inter-bold"/>
                <a:cs typeface="Times New Roman" pitchFamily="18" charset="0"/>
              </a:rPr>
              <a:t>from </a:t>
            </a:r>
            <a:r>
              <a:rPr lang="en-US" sz="2400" dirty="0" err="1">
                <a:solidFill>
                  <a:schemeClr val="tx1">
                    <a:lumMod val="75000"/>
                    <a:lumOff val="25000"/>
                  </a:schemeClr>
                </a:solidFill>
                <a:latin typeface="inter-bold"/>
                <a:cs typeface="Times New Roman" pitchFamily="18" charset="0"/>
              </a:rPr>
              <a:t>numpy</a:t>
            </a:r>
            <a:r>
              <a:rPr lang="en-US" sz="2400" dirty="0">
                <a:solidFill>
                  <a:schemeClr val="tx1">
                    <a:lumMod val="75000"/>
                    <a:lumOff val="25000"/>
                  </a:schemeClr>
                </a:solidFill>
                <a:latin typeface="inter-bold"/>
                <a:cs typeface="Times New Roman" pitchFamily="18" charset="0"/>
              </a:rPr>
              <a:t> import </a:t>
            </a:r>
            <a:r>
              <a:rPr lang="en-US" sz="2400" dirty="0">
                <a:solidFill>
                  <a:schemeClr val="tx1">
                    <a:lumMod val="75000"/>
                    <a:lumOff val="25000"/>
                  </a:schemeClr>
                </a:solidFill>
                <a:latin typeface="inter-bold"/>
                <a:cs typeface="Times New Roman" pitchFamily="18" charset="0"/>
              </a:rPr>
              <a:t>*</a:t>
            </a:r>
          </a:p>
          <a:p>
            <a:pPr marL="0" indent="0">
              <a:buNone/>
            </a:pPr>
            <a:r>
              <a:rPr lang="en-US" sz="2400" dirty="0">
                <a:solidFill>
                  <a:schemeClr val="tx1">
                    <a:lumMod val="75000"/>
                    <a:lumOff val="25000"/>
                  </a:schemeClr>
                </a:solidFill>
                <a:latin typeface="inter-bold"/>
                <a:cs typeface="Times New Roman" pitchFamily="18" charset="0"/>
              </a:rPr>
              <a:t>a </a:t>
            </a:r>
            <a:r>
              <a:rPr lang="en-US" sz="2400" dirty="0">
                <a:solidFill>
                  <a:schemeClr val="tx1">
                    <a:lumMod val="75000"/>
                    <a:lumOff val="25000"/>
                  </a:schemeClr>
                </a:solidFill>
                <a:latin typeface="inter-bold"/>
                <a:cs typeface="Times New Roman" pitchFamily="18" charset="0"/>
              </a:rPr>
              <a:t>= </a:t>
            </a:r>
            <a:r>
              <a:rPr lang="en-US" sz="2400" dirty="0">
                <a:solidFill>
                  <a:schemeClr val="tx1">
                    <a:lumMod val="75000"/>
                    <a:lumOff val="25000"/>
                  </a:schemeClr>
                </a:solidFill>
                <a:latin typeface="inter-bold"/>
                <a:cs typeface="Times New Roman" pitchFamily="18" charset="0"/>
              </a:rPr>
              <a:t>ones(5)</a:t>
            </a:r>
          </a:p>
          <a:p>
            <a:pPr marL="0" indent="0">
              <a:buNone/>
            </a:pPr>
            <a:r>
              <a:rPr lang="en-US" sz="2400" dirty="0">
                <a:solidFill>
                  <a:schemeClr val="tx1">
                    <a:lumMod val="75000"/>
                    <a:lumOff val="25000"/>
                  </a:schemeClr>
                </a:solidFill>
                <a:latin typeface="inter-bold"/>
                <a:cs typeface="Times New Roman" pitchFamily="18" charset="0"/>
              </a:rPr>
              <a:t>a = </a:t>
            </a:r>
            <a:r>
              <a:rPr lang="en-US" sz="2400" dirty="0">
                <a:solidFill>
                  <a:schemeClr val="tx1">
                    <a:lumMod val="75000"/>
                    <a:lumOff val="25000"/>
                  </a:schemeClr>
                </a:solidFill>
                <a:latin typeface="inter-bold"/>
                <a:cs typeface="Times New Roman" pitchFamily="18" charset="0"/>
              </a:rPr>
              <a:t>ones(5, </a:t>
            </a:r>
            <a:r>
              <a:rPr lang="en-US" sz="2400" dirty="0" err="1">
                <a:solidFill>
                  <a:schemeClr val="tx1">
                    <a:lumMod val="75000"/>
                    <a:lumOff val="25000"/>
                  </a:schemeClr>
                </a:solidFill>
                <a:latin typeface="inter-bold"/>
                <a:cs typeface="Times New Roman" pitchFamily="18" charset="0"/>
              </a:rPr>
              <a:t>dtype</a:t>
            </a:r>
            <a:r>
              <a:rPr lang="en-US" sz="2400" dirty="0">
                <a:solidFill>
                  <a:schemeClr val="tx1">
                    <a:lumMod val="75000"/>
                    <a:lumOff val="25000"/>
                  </a:schemeClr>
                </a:solidFill>
                <a:latin typeface="inter-bold"/>
                <a:cs typeface="Times New Roman" pitchFamily="18" charset="0"/>
              </a:rPr>
              <a:t>=</a:t>
            </a:r>
            <a:r>
              <a:rPr lang="en-US" sz="2400" dirty="0" err="1">
                <a:solidFill>
                  <a:schemeClr val="tx1">
                    <a:lumMod val="75000"/>
                    <a:lumOff val="25000"/>
                  </a:schemeClr>
                </a:solidFill>
                <a:latin typeface="inter-bold"/>
                <a:cs typeface="Times New Roman" pitchFamily="18" charset="0"/>
              </a:rPr>
              <a:t>int</a:t>
            </a:r>
            <a:r>
              <a:rPr lang="en-US" sz="2400" dirty="0">
                <a:solidFill>
                  <a:schemeClr val="tx1">
                    <a:lumMod val="75000"/>
                    <a:lumOff val="25000"/>
                  </a:schemeClr>
                </a:solidFill>
                <a:latin typeface="inter-bold"/>
                <a:cs typeface="Times New Roman" pitchFamily="18" charset="0"/>
              </a:rPr>
              <a:t>)</a:t>
            </a:r>
          </a:p>
          <a:p>
            <a:pPr marL="0" indent="0">
              <a:buNone/>
            </a:pPr>
            <a:r>
              <a:rPr lang="en-US" sz="2400" dirty="0">
                <a:solidFill>
                  <a:schemeClr val="tx1">
                    <a:lumMod val="75000"/>
                    <a:lumOff val="25000"/>
                  </a:schemeClr>
                </a:solidFill>
                <a:latin typeface="inter-bold"/>
                <a:cs typeface="Times New Roman" pitchFamily="18" charset="0"/>
              </a:rPr>
              <a:t>a = </a:t>
            </a:r>
            <a:r>
              <a:rPr lang="en-US" sz="2400" dirty="0">
                <a:solidFill>
                  <a:schemeClr val="tx1">
                    <a:lumMod val="75000"/>
                    <a:lumOff val="25000"/>
                  </a:schemeClr>
                </a:solidFill>
                <a:latin typeface="inter-bold"/>
                <a:cs typeface="Times New Roman" pitchFamily="18" charset="0"/>
              </a:rPr>
              <a:t>ones((3, 2))</a:t>
            </a:r>
            <a:endParaRPr lang="en-US" sz="2400" dirty="0">
              <a:solidFill>
                <a:schemeClr val="tx1">
                  <a:lumMod val="75000"/>
                  <a:lumOff val="25000"/>
                </a:schemeClr>
              </a:solidFill>
              <a:latin typeface="inter-bold"/>
              <a:cs typeface="Times New Roman" pitchFamily="18" charset="0"/>
            </a:endParaRPr>
          </a:p>
          <a:p>
            <a:pPr marL="0" indent="0">
              <a:buNone/>
            </a:pPr>
            <a:endParaRPr lang="en-US" sz="2133" dirty="0">
              <a:latin typeface="Times New Roman" pitchFamily="18" charset="0"/>
              <a:cs typeface="Times New Roman"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939970148"/>
              </p:ext>
            </p:extLst>
          </p:nvPr>
        </p:nvGraphicFramePr>
        <p:xfrm>
          <a:off x="5080000" y="3225800"/>
          <a:ext cx="5689600" cy="494453"/>
        </p:xfrm>
        <a:graphic>
          <a:graphicData uri="http://schemas.openxmlformats.org/drawingml/2006/table">
            <a:tbl>
              <a:tblPr firstRow="1" bandRow="1">
                <a:tableStyleId>{5940675A-B579-460E-94D1-54222C63F5DA}</a:tableStyleId>
              </a:tblPr>
              <a:tblGrid>
                <a:gridCol w="1137920">
                  <a:extLst>
                    <a:ext uri="{9D8B030D-6E8A-4147-A177-3AD203B41FA5}">
                      <a16:colId xmlns:a16="http://schemas.microsoft.com/office/drawing/2014/main" val="20000"/>
                    </a:ext>
                  </a:extLst>
                </a:gridCol>
                <a:gridCol w="1137920">
                  <a:extLst>
                    <a:ext uri="{9D8B030D-6E8A-4147-A177-3AD203B41FA5}">
                      <a16:colId xmlns:a16="http://schemas.microsoft.com/office/drawing/2014/main" val="20001"/>
                    </a:ext>
                  </a:extLst>
                </a:gridCol>
                <a:gridCol w="1137920">
                  <a:extLst>
                    <a:ext uri="{9D8B030D-6E8A-4147-A177-3AD203B41FA5}">
                      <a16:colId xmlns:a16="http://schemas.microsoft.com/office/drawing/2014/main" val="20002"/>
                    </a:ext>
                  </a:extLst>
                </a:gridCol>
                <a:gridCol w="1137920">
                  <a:extLst>
                    <a:ext uri="{9D8B030D-6E8A-4147-A177-3AD203B41FA5}">
                      <a16:colId xmlns:a16="http://schemas.microsoft.com/office/drawing/2014/main" val="20003"/>
                    </a:ext>
                  </a:extLst>
                </a:gridCol>
                <a:gridCol w="1137920">
                  <a:extLst>
                    <a:ext uri="{9D8B030D-6E8A-4147-A177-3AD203B41FA5}">
                      <a16:colId xmlns:a16="http://schemas.microsoft.com/office/drawing/2014/main" val="20004"/>
                    </a:ext>
                  </a:extLst>
                </a:gridCol>
              </a:tblGrid>
              <a:tr h="494453">
                <a:tc>
                  <a:txBody>
                    <a:bodyPr/>
                    <a:lstStyle/>
                    <a:p>
                      <a:pPr algn="ctr"/>
                      <a:r>
                        <a:rPr lang="en-US" sz="2400" dirty="0" smtClean="0">
                          <a:solidFill>
                            <a:schemeClr val="tx1">
                              <a:lumMod val="75000"/>
                              <a:lumOff val="25000"/>
                            </a:schemeClr>
                          </a:solidFill>
                          <a:latin typeface="inter-bold"/>
                          <a:cs typeface="Times New Roman" pitchFamily="18" charset="0"/>
                        </a:rPr>
                        <a:t>1.</a:t>
                      </a:r>
                      <a:endParaRPr lang="en-IN" sz="2400" dirty="0">
                        <a:solidFill>
                          <a:schemeClr val="tx1">
                            <a:lumMod val="75000"/>
                            <a:lumOff val="25000"/>
                          </a:schemeClr>
                        </a:solidFill>
                        <a:latin typeface="inter-bold"/>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inter-bold"/>
                          <a:cs typeface="Times New Roman" pitchFamily="18" charset="0"/>
                        </a:rPr>
                        <a:t>1.</a:t>
                      </a:r>
                      <a:endParaRPr lang="en-IN" sz="2400" dirty="0">
                        <a:solidFill>
                          <a:schemeClr val="tx1">
                            <a:lumMod val="75000"/>
                            <a:lumOff val="25000"/>
                          </a:schemeClr>
                        </a:solidFill>
                        <a:latin typeface="inter-bold"/>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inter-bold"/>
                          <a:cs typeface="Times New Roman" pitchFamily="18" charset="0"/>
                        </a:rPr>
                        <a:t>1.</a:t>
                      </a:r>
                      <a:endParaRPr lang="en-IN" sz="2400" dirty="0">
                        <a:solidFill>
                          <a:schemeClr val="tx1">
                            <a:lumMod val="75000"/>
                            <a:lumOff val="25000"/>
                          </a:schemeClr>
                        </a:solidFill>
                        <a:latin typeface="inter-bold"/>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inter-bold"/>
                          <a:cs typeface="Times New Roman" pitchFamily="18" charset="0"/>
                        </a:rPr>
                        <a:t>1.</a:t>
                      </a:r>
                      <a:endParaRPr lang="en-IN" sz="2400" dirty="0">
                        <a:solidFill>
                          <a:schemeClr val="tx1">
                            <a:lumMod val="75000"/>
                            <a:lumOff val="25000"/>
                          </a:schemeClr>
                        </a:solidFill>
                        <a:latin typeface="inter-bold"/>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inter-bold"/>
                          <a:cs typeface="Times New Roman" pitchFamily="18" charset="0"/>
                        </a:rPr>
                        <a:t>1.</a:t>
                      </a:r>
                      <a:endParaRPr lang="en-IN" sz="2400" dirty="0">
                        <a:solidFill>
                          <a:schemeClr val="tx1">
                            <a:lumMod val="75000"/>
                            <a:lumOff val="25000"/>
                          </a:schemeClr>
                        </a:solidFill>
                        <a:latin typeface="inter-bold"/>
                        <a:cs typeface="Times New Roman" pitchFamily="18" charset="0"/>
                      </a:endParaRP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636728492"/>
              </p:ext>
            </p:extLst>
          </p:nvPr>
        </p:nvGraphicFramePr>
        <p:xfrm>
          <a:off x="5080000" y="3632200"/>
          <a:ext cx="5689600" cy="494453"/>
        </p:xfrm>
        <a:graphic>
          <a:graphicData uri="http://schemas.openxmlformats.org/drawingml/2006/table">
            <a:tbl>
              <a:tblPr firstRow="1" bandRow="1">
                <a:tableStyleId>{5940675A-B579-460E-94D1-54222C63F5DA}</a:tableStyleId>
              </a:tblPr>
              <a:tblGrid>
                <a:gridCol w="1137920">
                  <a:extLst>
                    <a:ext uri="{9D8B030D-6E8A-4147-A177-3AD203B41FA5}">
                      <a16:colId xmlns:a16="http://schemas.microsoft.com/office/drawing/2014/main" val="20000"/>
                    </a:ext>
                  </a:extLst>
                </a:gridCol>
                <a:gridCol w="1137920">
                  <a:extLst>
                    <a:ext uri="{9D8B030D-6E8A-4147-A177-3AD203B41FA5}">
                      <a16:colId xmlns:a16="http://schemas.microsoft.com/office/drawing/2014/main" val="20001"/>
                    </a:ext>
                  </a:extLst>
                </a:gridCol>
                <a:gridCol w="1137920">
                  <a:extLst>
                    <a:ext uri="{9D8B030D-6E8A-4147-A177-3AD203B41FA5}">
                      <a16:colId xmlns:a16="http://schemas.microsoft.com/office/drawing/2014/main" val="20002"/>
                    </a:ext>
                  </a:extLst>
                </a:gridCol>
                <a:gridCol w="1137920">
                  <a:extLst>
                    <a:ext uri="{9D8B030D-6E8A-4147-A177-3AD203B41FA5}">
                      <a16:colId xmlns:a16="http://schemas.microsoft.com/office/drawing/2014/main" val="20003"/>
                    </a:ext>
                  </a:extLst>
                </a:gridCol>
                <a:gridCol w="1137920">
                  <a:extLst>
                    <a:ext uri="{9D8B030D-6E8A-4147-A177-3AD203B41FA5}">
                      <a16:colId xmlns:a16="http://schemas.microsoft.com/office/drawing/2014/main" val="20004"/>
                    </a:ext>
                  </a:extLst>
                </a:gridCol>
              </a:tblGrid>
              <a:tr h="494453">
                <a:tc>
                  <a:txBody>
                    <a:bodyPr/>
                    <a:lstStyle/>
                    <a:p>
                      <a:pPr algn="ctr"/>
                      <a:r>
                        <a:rPr lang="en-US" sz="2400" dirty="0" smtClean="0">
                          <a:solidFill>
                            <a:schemeClr val="tx1">
                              <a:lumMod val="75000"/>
                              <a:lumOff val="25000"/>
                            </a:schemeClr>
                          </a:solidFill>
                          <a:latin typeface="interbold"/>
                          <a:cs typeface="Times New Roman" pitchFamily="18" charset="0"/>
                        </a:rPr>
                        <a:t>a[0]</a:t>
                      </a:r>
                      <a:endParaRPr lang="en-IN" sz="2400" dirty="0">
                        <a:solidFill>
                          <a:schemeClr val="tx1">
                            <a:lumMod val="75000"/>
                            <a:lumOff val="25000"/>
                          </a:schemeClr>
                        </a:solidFill>
                        <a:latin typeface="interbold"/>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solidFill>
                            <a:schemeClr val="tx1">
                              <a:lumMod val="75000"/>
                              <a:lumOff val="25000"/>
                            </a:schemeClr>
                          </a:solidFill>
                          <a:latin typeface="interbold"/>
                          <a:cs typeface="Times New Roman" pitchFamily="18" charset="0"/>
                        </a:rPr>
                        <a:t>a[1]</a:t>
                      </a:r>
                      <a:endParaRPr lang="en-IN" sz="2400" dirty="0">
                        <a:solidFill>
                          <a:schemeClr val="tx1">
                            <a:lumMod val="75000"/>
                            <a:lumOff val="25000"/>
                          </a:schemeClr>
                        </a:solidFill>
                        <a:latin typeface="interbold"/>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solidFill>
                            <a:schemeClr val="tx1">
                              <a:lumMod val="75000"/>
                              <a:lumOff val="25000"/>
                            </a:schemeClr>
                          </a:solidFill>
                          <a:latin typeface="interbold"/>
                          <a:cs typeface="Times New Roman" pitchFamily="18" charset="0"/>
                        </a:rPr>
                        <a:t>a[2]</a:t>
                      </a:r>
                      <a:endParaRPr lang="en-IN" sz="2400" dirty="0">
                        <a:solidFill>
                          <a:schemeClr val="tx1">
                            <a:lumMod val="75000"/>
                            <a:lumOff val="25000"/>
                          </a:schemeClr>
                        </a:solidFill>
                        <a:latin typeface="interbold"/>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solidFill>
                            <a:schemeClr val="tx1">
                              <a:lumMod val="75000"/>
                              <a:lumOff val="25000"/>
                            </a:schemeClr>
                          </a:solidFill>
                          <a:latin typeface="interbold"/>
                          <a:cs typeface="Times New Roman" pitchFamily="18" charset="0"/>
                        </a:rPr>
                        <a:t>a[3]</a:t>
                      </a:r>
                      <a:endParaRPr lang="en-IN" sz="2400" dirty="0">
                        <a:solidFill>
                          <a:schemeClr val="tx1">
                            <a:lumMod val="75000"/>
                            <a:lumOff val="25000"/>
                          </a:schemeClr>
                        </a:solidFill>
                        <a:latin typeface="interbold"/>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solidFill>
                            <a:schemeClr val="tx1">
                              <a:lumMod val="75000"/>
                              <a:lumOff val="25000"/>
                            </a:schemeClr>
                          </a:solidFill>
                          <a:latin typeface="interbold"/>
                          <a:cs typeface="Times New Roman" pitchFamily="18" charset="0"/>
                        </a:rPr>
                        <a:t>a[4]</a:t>
                      </a:r>
                      <a:endParaRPr lang="en-IN" sz="2400" dirty="0">
                        <a:solidFill>
                          <a:schemeClr val="tx1">
                            <a:lumMod val="75000"/>
                            <a:lumOff val="25000"/>
                          </a:schemeClr>
                        </a:solidFill>
                        <a:latin typeface="interbold"/>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4839799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33D5BD0-254C-4C1D-9AE7-2574C25FF377}"/>
              </a:ext>
            </a:extLst>
          </p:cNvPr>
          <p:cNvSpPr txBox="1">
            <a:spLocks/>
          </p:cNvSpPr>
          <p:nvPr/>
        </p:nvSpPr>
        <p:spPr>
          <a:xfrm>
            <a:off x="609600" y="302004"/>
            <a:ext cx="10972800" cy="815596"/>
          </a:xfrm>
        </p:spPr>
        <p:txBody>
          <a:bodyPr>
            <a:normAutofit/>
          </a:bodyPr>
          <a:lstStyle>
            <a:lvl1pPr algn="l" defTabSz="914423"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200" dirty="0">
                <a:solidFill>
                  <a:schemeClr val="tx1">
                    <a:lumMod val="75000"/>
                    <a:lumOff val="25000"/>
                  </a:schemeClr>
                </a:solidFill>
                <a:latin typeface="inter-bold"/>
                <a:ea typeface="+mn-ea"/>
                <a:cs typeface="Arial" pitchFamily="34" charset="0"/>
              </a:rPr>
              <a:t>Pass Statement</a:t>
            </a:r>
            <a:endParaRPr lang="en-IN" sz="4200" dirty="0">
              <a:solidFill>
                <a:schemeClr val="tx1">
                  <a:lumMod val="75000"/>
                  <a:lumOff val="25000"/>
                </a:schemeClr>
              </a:solidFill>
              <a:latin typeface="inter-bold"/>
              <a:ea typeface="+mn-ea"/>
              <a:cs typeface="Arial" pitchFamily="34" charset="0"/>
            </a:endParaRPr>
          </a:p>
        </p:txBody>
      </p:sp>
      <p:sp>
        <p:nvSpPr>
          <p:cNvPr id="12" name="Content Placeholder 2">
            <a:extLst>
              <a:ext uri="{FF2B5EF4-FFF2-40B4-BE49-F238E27FC236}">
                <a16:creationId xmlns:a16="http://schemas.microsoft.com/office/drawing/2014/main" id="{1F592EFD-E00E-4E8A-83BA-FE1434BF1DDA}"/>
              </a:ext>
            </a:extLst>
          </p:cNvPr>
          <p:cNvSpPr txBox="1">
            <a:spLocks/>
          </p:cNvSpPr>
          <p:nvPr/>
        </p:nvSpPr>
        <p:spPr>
          <a:xfrm>
            <a:off x="609600" y="1511649"/>
            <a:ext cx="10972800" cy="4525963"/>
          </a:xfrm>
        </p:spPr>
        <p:txBody>
          <a:bodyPr>
            <a:normAutofit/>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inter-bold"/>
                <a:cs typeface="Times New Roman" pitchFamily="18" charset="0"/>
              </a:rPr>
              <a:t>Pass Statement is used to do nothing. It can be used inside a loop or if statement to represent no operation. Pass is useful when we need statement syntactically correct but we do not want to do any operation.</a:t>
            </a:r>
          </a:p>
          <a:p>
            <a:pPr marL="0" indent="0">
              <a:buFont typeface="Arial" panose="020B0604020202020204" pitchFamily="34" charset="0"/>
              <a:buNone/>
            </a:pPr>
            <a:endParaRPr lang="en-US" sz="2400" dirty="0">
              <a:latin typeface="inter-bold"/>
              <a:cs typeface="Times New Roman" pitchFamily="18" charset="0"/>
            </a:endParaRPr>
          </a:p>
          <a:p>
            <a:pPr marL="0" indent="0">
              <a:buFont typeface="Arial" panose="020B0604020202020204" pitchFamily="34" charset="0"/>
              <a:buNone/>
            </a:pPr>
            <a:r>
              <a:rPr lang="en-US" sz="2400" dirty="0">
                <a:latin typeface="inter-bold"/>
                <a:cs typeface="Times New Roman" pitchFamily="18" charset="0"/>
              </a:rPr>
              <a:t>if(condition)</a:t>
            </a:r>
            <a:r>
              <a:rPr lang="en-IN" sz="2400" b="1" dirty="0">
                <a:latin typeface="inter-bold"/>
                <a:cs typeface="Times New Roman" pitchFamily="18" charset="0"/>
              </a:rPr>
              <a:t>:</a:t>
            </a:r>
          </a:p>
          <a:p>
            <a:pPr marL="0" indent="0">
              <a:buFont typeface="Arial" panose="020B0604020202020204" pitchFamily="34" charset="0"/>
              <a:buNone/>
            </a:pPr>
            <a:r>
              <a:rPr lang="en-US" sz="2400" dirty="0">
                <a:latin typeface="inter-bold"/>
                <a:cs typeface="Times New Roman" pitchFamily="18" charset="0"/>
              </a:rPr>
              <a:t>	pass</a:t>
            </a:r>
          </a:p>
          <a:p>
            <a:pPr marL="0" indent="0">
              <a:buFont typeface="Arial" panose="020B0604020202020204" pitchFamily="34" charset="0"/>
              <a:buNone/>
            </a:pPr>
            <a:r>
              <a:rPr lang="en-US" sz="2400" dirty="0">
                <a:latin typeface="inter-bold"/>
                <a:cs typeface="Times New Roman" pitchFamily="18" charset="0"/>
              </a:rPr>
              <a:t>else</a:t>
            </a:r>
            <a:r>
              <a:rPr lang="en-US" sz="2400" b="1" dirty="0">
                <a:latin typeface="inter-bold"/>
                <a:cs typeface="Times New Roman" pitchFamily="18" charset="0"/>
              </a:rPr>
              <a:t>:</a:t>
            </a:r>
          </a:p>
          <a:p>
            <a:pPr marL="0" indent="0">
              <a:buFont typeface="Arial" panose="020B0604020202020204" pitchFamily="34" charset="0"/>
              <a:buNone/>
            </a:pPr>
            <a:r>
              <a:rPr lang="en-US" sz="2400" dirty="0">
                <a:latin typeface="inter-bold"/>
                <a:cs typeface="Times New Roman" pitchFamily="18" charset="0"/>
              </a:rPr>
              <a:t>	Statements </a:t>
            </a:r>
          </a:p>
        </p:txBody>
      </p:sp>
    </p:spTree>
    <p:extLst>
      <p:ext uri="{BB962C8B-B14F-4D97-AF65-F5344CB8AC3E}">
        <p14:creationId xmlns:p14="http://schemas.microsoft.com/office/powerpoint/2010/main" val="8521098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US" sz="5333" b="1" u="sng" dirty="0">
                <a:latin typeface="Times New Roman" pitchFamily="18" charset="0"/>
                <a:cs typeface="Times New Roman" pitchFamily="18" charset="0"/>
              </a:rPr>
              <a:t>Pass Statement</a:t>
            </a:r>
            <a:endParaRPr lang="en-IN" sz="5333" b="1" u="sng" dirty="0">
              <a:latin typeface="Times New Roman" pitchFamily="18" charset="0"/>
              <a:cs typeface="Times New Roman" pitchFamily="18" charset="0"/>
            </a:endParaRPr>
          </a:p>
        </p:txBody>
      </p:sp>
      <p:sp>
        <p:nvSpPr>
          <p:cNvPr id="3" name="Content Placeholder 2"/>
          <p:cNvSpPr>
            <a:spLocks noGrp="1"/>
          </p:cNvSpPr>
          <p:nvPr>
            <p:ph idx="1"/>
          </p:nvPr>
        </p:nvSpPr>
        <p:spPr>
          <a:xfrm>
            <a:off x="609600" y="1092200"/>
            <a:ext cx="10972800" cy="4525963"/>
          </a:xfrm>
        </p:spPr>
        <p:txBody>
          <a:bodyPr>
            <a:normAutofit/>
          </a:bodyPr>
          <a:lstStyle/>
          <a:p>
            <a:pPr marL="0" indent="0">
              <a:buNone/>
            </a:pPr>
            <a:r>
              <a:rPr lang="en-US" sz="2667" dirty="0">
                <a:latin typeface="Times New Roman" pitchFamily="18" charset="0"/>
                <a:cs typeface="Times New Roman" pitchFamily="18" charset="0"/>
              </a:rPr>
              <a:t>Pass Statement is used to do nothing. It can be used inside a loop or if statement to represent no operation. Pass is useful when we need statement syntactically correct but we do not want to do any operation.</a:t>
            </a:r>
          </a:p>
          <a:p>
            <a:pPr marL="0" indent="0">
              <a:buNone/>
            </a:pPr>
            <a:endParaRPr lang="en-US" sz="2667" dirty="0">
              <a:latin typeface="Times New Roman" pitchFamily="18" charset="0"/>
              <a:cs typeface="Times New Roman" pitchFamily="18" charset="0"/>
            </a:endParaRPr>
          </a:p>
          <a:p>
            <a:pPr marL="0" indent="0">
              <a:buNone/>
            </a:pPr>
            <a:r>
              <a:rPr lang="en-US" sz="2667" dirty="0">
                <a:latin typeface="Times New Roman" pitchFamily="18" charset="0"/>
                <a:cs typeface="Times New Roman" pitchFamily="18" charset="0"/>
              </a:rPr>
              <a:t>if(condition)</a:t>
            </a:r>
            <a:r>
              <a:rPr lang="en-IN" sz="2667" b="1" dirty="0">
                <a:latin typeface="Times New Roman" pitchFamily="18" charset="0"/>
                <a:cs typeface="Times New Roman" pitchFamily="18" charset="0"/>
              </a:rPr>
              <a:t>:</a:t>
            </a:r>
          </a:p>
          <a:p>
            <a:pPr marL="0" indent="0">
              <a:buNone/>
            </a:pPr>
            <a:r>
              <a:rPr lang="en-US" sz="2667" dirty="0">
                <a:latin typeface="Times New Roman" pitchFamily="18" charset="0"/>
                <a:cs typeface="Times New Roman" pitchFamily="18" charset="0"/>
              </a:rPr>
              <a:t>	pass</a:t>
            </a:r>
          </a:p>
          <a:p>
            <a:pPr marL="0" indent="0">
              <a:buNone/>
            </a:pPr>
            <a:r>
              <a:rPr lang="en-US" sz="2667" dirty="0">
                <a:latin typeface="Times New Roman" pitchFamily="18" charset="0"/>
                <a:cs typeface="Times New Roman" pitchFamily="18" charset="0"/>
              </a:rPr>
              <a:t>else</a:t>
            </a:r>
            <a:r>
              <a:rPr lang="en-US" sz="2667" b="1" dirty="0">
                <a:latin typeface="Times New Roman" pitchFamily="18" charset="0"/>
                <a:cs typeface="Times New Roman" pitchFamily="18" charset="0"/>
              </a:rPr>
              <a:t>:</a:t>
            </a:r>
          </a:p>
          <a:p>
            <a:pPr marL="0" indent="0">
              <a:buNone/>
            </a:pPr>
            <a:r>
              <a:rPr lang="en-US" sz="2667" dirty="0">
                <a:latin typeface="Times New Roman" pitchFamily="18" charset="0"/>
                <a:cs typeface="Times New Roman" pitchFamily="18" charset="0"/>
              </a:rPr>
              <a:t>	Statements </a:t>
            </a:r>
          </a:p>
        </p:txBody>
      </p:sp>
    </p:spTree>
    <p:extLst>
      <p:ext uri="{BB962C8B-B14F-4D97-AF65-F5344CB8AC3E}">
        <p14:creationId xmlns:p14="http://schemas.microsoft.com/office/powerpoint/2010/main" val="17823236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4D4C23-81FB-460B-A16B-715818231E42}"/>
              </a:ext>
            </a:extLst>
          </p:cNvPr>
          <p:cNvSpPr>
            <a:spLocks noGrp="1"/>
          </p:cNvSpPr>
          <p:nvPr>
            <p:ph type="body" sz="quarter" idx="10"/>
          </p:nvPr>
        </p:nvSpPr>
        <p:spPr>
          <a:xfrm>
            <a:off x="369117" y="213674"/>
            <a:ext cx="11205793" cy="792605"/>
          </a:xfrm>
        </p:spPr>
        <p:txBody>
          <a:bodyPr/>
          <a:lstStyle/>
          <a:p>
            <a:r>
              <a:rPr lang="en-US" b="1" dirty="0"/>
              <a:t>NUMBER</a:t>
            </a:r>
          </a:p>
        </p:txBody>
      </p:sp>
      <p:sp>
        <p:nvSpPr>
          <p:cNvPr id="3" name="Donut 1">
            <a:extLst>
              <a:ext uri="{FF2B5EF4-FFF2-40B4-BE49-F238E27FC236}">
                <a16:creationId xmlns:a16="http://schemas.microsoft.com/office/drawing/2014/main" id="{81EEA1B5-1D38-4420-A9DE-45E5A8BA0416}"/>
              </a:ext>
            </a:extLst>
          </p:cNvPr>
          <p:cNvSpPr/>
          <p:nvPr/>
        </p:nvSpPr>
        <p:spPr>
          <a:xfrm>
            <a:off x="3699754" y="1076625"/>
            <a:ext cx="4385781" cy="4385781"/>
          </a:xfrm>
          <a:prstGeom prst="donut">
            <a:avLst>
              <a:gd name="adj" fmla="val 21081"/>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4" name="Block Arc 3">
            <a:extLst>
              <a:ext uri="{FF2B5EF4-FFF2-40B4-BE49-F238E27FC236}">
                <a16:creationId xmlns:a16="http://schemas.microsoft.com/office/drawing/2014/main" id="{3CA7B09E-28AF-4F11-88F8-F0766F773F47}"/>
              </a:ext>
            </a:extLst>
          </p:cNvPr>
          <p:cNvSpPr/>
          <p:nvPr/>
        </p:nvSpPr>
        <p:spPr>
          <a:xfrm rot="5400000">
            <a:off x="4029513" y="1414568"/>
            <a:ext cx="3709895" cy="3709895"/>
          </a:xfrm>
          <a:prstGeom prst="blockArc">
            <a:avLst>
              <a:gd name="adj1" fmla="val 16241887"/>
              <a:gd name="adj2" fmla="val 21514315"/>
              <a:gd name="adj3" fmla="val 159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 name="Rectangle 4">
            <a:extLst>
              <a:ext uri="{FF2B5EF4-FFF2-40B4-BE49-F238E27FC236}">
                <a16:creationId xmlns:a16="http://schemas.microsoft.com/office/drawing/2014/main" id="{C7C28124-FDC5-48D5-A795-329FF9390275}"/>
              </a:ext>
            </a:extLst>
          </p:cNvPr>
          <p:cNvSpPr/>
          <p:nvPr/>
        </p:nvSpPr>
        <p:spPr>
          <a:xfrm rot="5400000">
            <a:off x="9063248" y="1830096"/>
            <a:ext cx="540000" cy="34627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 name="Block Arc 5">
            <a:extLst>
              <a:ext uri="{FF2B5EF4-FFF2-40B4-BE49-F238E27FC236}">
                <a16:creationId xmlns:a16="http://schemas.microsoft.com/office/drawing/2014/main" id="{0A039C49-1406-4036-806F-61078BEBBED6}"/>
              </a:ext>
            </a:extLst>
          </p:cNvPr>
          <p:cNvSpPr/>
          <p:nvPr/>
        </p:nvSpPr>
        <p:spPr>
          <a:xfrm>
            <a:off x="4029513" y="1414568"/>
            <a:ext cx="3709895" cy="3709895"/>
          </a:xfrm>
          <a:prstGeom prst="blockArc">
            <a:avLst>
              <a:gd name="adj1" fmla="val 16267252"/>
              <a:gd name="adj2" fmla="val 21503648"/>
              <a:gd name="adj3" fmla="val 1583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7" name="Rectangle 6">
            <a:extLst>
              <a:ext uri="{FF2B5EF4-FFF2-40B4-BE49-F238E27FC236}">
                <a16:creationId xmlns:a16="http://schemas.microsoft.com/office/drawing/2014/main" id="{3325296C-7FAB-40F2-ABD2-4FE8752ACAEB}"/>
              </a:ext>
            </a:extLst>
          </p:cNvPr>
          <p:cNvSpPr/>
          <p:nvPr/>
        </p:nvSpPr>
        <p:spPr>
          <a:xfrm rot="5400000">
            <a:off x="9063248" y="1222808"/>
            <a:ext cx="540000" cy="34627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8" name="Block Arc 7">
            <a:extLst>
              <a:ext uri="{FF2B5EF4-FFF2-40B4-BE49-F238E27FC236}">
                <a16:creationId xmlns:a16="http://schemas.microsoft.com/office/drawing/2014/main" id="{49965993-6B27-44B2-9947-F871735DDA7B}"/>
              </a:ext>
            </a:extLst>
          </p:cNvPr>
          <p:cNvSpPr/>
          <p:nvPr/>
        </p:nvSpPr>
        <p:spPr>
          <a:xfrm rot="10800000">
            <a:off x="4029513" y="1414568"/>
            <a:ext cx="3709895" cy="3709895"/>
          </a:xfrm>
          <a:prstGeom prst="blockArc">
            <a:avLst>
              <a:gd name="adj1" fmla="val 16247553"/>
              <a:gd name="adj2" fmla="val 21556481"/>
              <a:gd name="adj3" fmla="val 160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9" name="Rectangle 8">
            <a:extLst>
              <a:ext uri="{FF2B5EF4-FFF2-40B4-BE49-F238E27FC236}">
                <a16:creationId xmlns:a16="http://schemas.microsoft.com/office/drawing/2014/main" id="{799FB687-2042-4ED0-A2B7-517039CDC280}"/>
              </a:ext>
            </a:extLst>
          </p:cNvPr>
          <p:cNvSpPr/>
          <p:nvPr/>
        </p:nvSpPr>
        <p:spPr>
          <a:xfrm rot="5400000">
            <a:off x="2181821" y="1817578"/>
            <a:ext cx="540000" cy="34878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0" name="Block Arc 9">
            <a:extLst>
              <a:ext uri="{FF2B5EF4-FFF2-40B4-BE49-F238E27FC236}">
                <a16:creationId xmlns:a16="http://schemas.microsoft.com/office/drawing/2014/main" id="{189D373A-BD51-44AE-9D05-6EACED8CDAE3}"/>
              </a:ext>
            </a:extLst>
          </p:cNvPr>
          <p:cNvSpPr/>
          <p:nvPr/>
        </p:nvSpPr>
        <p:spPr>
          <a:xfrm rot="16200000">
            <a:off x="4029513" y="1414568"/>
            <a:ext cx="3709895" cy="3709895"/>
          </a:xfrm>
          <a:prstGeom prst="blockArc">
            <a:avLst>
              <a:gd name="adj1" fmla="val 16302188"/>
              <a:gd name="adj2" fmla="val 21530925"/>
              <a:gd name="adj3" fmla="val 159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11" name="Rectangle 10">
            <a:extLst>
              <a:ext uri="{FF2B5EF4-FFF2-40B4-BE49-F238E27FC236}">
                <a16:creationId xmlns:a16="http://schemas.microsoft.com/office/drawing/2014/main" id="{B68A7BE8-026D-4158-AA25-C994F1DB9580}"/>
              </a:ext>
            </a:extLst>
          </p:cNvPr>
          <p:cNvSpPr/>
          <p:nvPr/>
        </p:nvSpPr>
        <p:spPr>
          <a:xfrm rot="5400000">
            <a:off x="2181821" y="1210290"/>
            <a:ext cx="540000" cy="34878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pic>
        <p:nvPicPr>
          <p:cNvPr id="12" name="Picture 2" descr="E:\002-KIMS BUSINESS\007-04-1-FIVERR\01-PPT-TEMPLATE\COVER-PSD\05-cut-01.png">
            <a:extLst>
              <a:ext uri="{FF2B5EF4-FFF2-40B4-BE49-F238E27FC236}">
                <a16:creationId xmlns:a16="http://schemas.microsoft.com/office/drawing/2014/main" id="{5013C305-56E0-4EA3-B359-33B10DB5CF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17805" y="3116352"/>
            <a:ext cx="1507552" cy="35539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002-KIMS BUSINESS\007-04-1-FIVERR\01-PPT-TEMPLATE\COVER-PSD\05-cut-01.png">
            <a:extLst>
              <a:ext uri="{FF2B5EF4-FFF2-40B4-BE49-F238E27FC236}">
                <a16:creationId xmlns:a16="http://schemas.microsoft.com/office/drawing/2014/main" id="{D316D1F3-5DC6-4CEE-BC33-4A15211E14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265102" y="3116352"/>
            <a:ext cx="1507552" cy="355397"/>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28F7DB77-8707-4A18-ADF0-7C4859866AC5}"/>
              </a:ext>
            </a:extLst>
          </p:cNvPr>
          <p:cNvGrpSpPr/>
          <p:nvPr/>
        </p:nvGrpSpPr>
        <p:grpSpPr>
          <a:xfrm>
            <a:off x="4291411" y="1736489"/>
            <a:ext cx="3170874" cy="3079310"/>
            <a:chOff x="2967709" y="2217483"/>
            <a:chExt cx="3170874" cy="3079310"/>
          </a:xfrm>
        </p:grpSpPr>
        <p:sp>
          <p:nvSpPr>
            <p:cNvPr id="15" name="TextBox 14">
              <a:extLst>
                <a:ext uri="{FF2B5EF4-FFF2-40B4-BE49-F238E27FC236}">
                  <a16:creationId xmlns:a16="http://schemas.microsoft.com/office/drawing/2014/main" id="{35932281-9E52-4BAD-A9C6-B4D998F8160E}"/>
                </a:ext>
              </a:extLst>
            </p:cNvPr>
            <p:cNvSpPr txBox="1"/>
            <p:nvPr/>
          </p:nvSpPr>
          <p:spPr>
            <a:xfrm rot="2979303">
              <a:off x="3820058" y="2449950"/>
              <a:ext cx="2300361" cy="1835428"/>
            </a:xfrm>
            <a:prstGeom prst="rect">
              <a:avLst/>
            </a:prstGeom>
            <a:noFill/>
          </p:spPr>
          <p:txBody>
            <a:bodyPr wrap="square" rtlCol="0">
              <a:prstTxWarp prst="textArchUp">
                <a:avLst>
                  <a:gd name="adj" fmla="val 12348932"/>
                </a:avLst>
              </a:prstTxWarp>
              <a:spAutoFit/>
            </a:bodyPr>
            <a:lstStyle/>
            <a:p>
              <a:pPr algn="ctr"/>
              <a:r>
                <a:rPr lang="en-US" altLang="ko-KR" sz="1600" b="1" dirty="0">
                  <a:solidFill>
                    <a:schemeClr val="bg1"/>
                  </a:solidFill>
                  <a:latin typeface="Arial Black" panose="020B0A04020102020204" pitchFamily="34" charset="0"/>
                  <a:cs typeface="Arial" pitchFamily="34" charset="0"/>
                </a:rPr>
                <a:t>FLOAT</a:t>
              </a:r>
              <a:endParaRPr lang="ko-KR" altLang="en-US" sz="1600" b="1" dirty="0">
                <a:solidFill>
                  <a:schemeClr val="bg1"/>
                </a:solidFill>
                <a:latin typeface="Arial Black" panose="020B0A04020102020204" pitchFamily="34" charset="0"/>
                <a:cs typeface="Arial" pitchFamily="34" charset="0"/>
              </a:endParaRPr>
            </a:p>
          </p:txBody>
        </p:sp>
        <p:sp>
          <p:nvSpPr>
            <p:cNvPr id="16" name="TextBox 15">
              <a:extLst>
                <a:ext uri="{FF2B5EF4-FFF2-40B4-BE49-F238E27FC236}">
                  <a16:creationId xmlns:a16="http://schemas.microsoft.com/office/drawing/2014/main" id="{090E10BC-9D0B-4781-ABE8-E898318EE129}"/>
                </a:ext>
              </a:extLst>
            </p:cNvPr>
            <p:cNvSpPr txBox="1"/>
            <p:nvPr/>
          </p:nvSpPr>
          <p:spPr>
            <a:xfrm rot="18900000">
              <a:off x="2967709" y="2441433"/>
              <a:ext cx="2300361" cy="1835428"/>
            </a:xfrm>
            <a:prstGeom prst="rect">
              <a:avLst/>
            </a:prstGeom>
            <a:noFill/>
          </p:spPr>
          <p:txBody>
            <a:bodyPr wrap="square" rtlCol="0">
              <a:prstTxWarp prst="textArchUp">
                <a:avLst>
                  <a:gd name="adj" fmla="val 12348932"/>
                </a:avLst>
              </a:prstTxWarp>
              <a:spAutoFit/>
            </a:bodyPr>
            <a:lstStyle/>
            <a:p>
              <a:pPr algn="ctr"/>
              <a:r>
                <a:rPr lang="en-US" altLang="ko-KR" sz="1600" b="1" dirty="0">
                  <a:solidFill>
                    <a:schemeClr val="bg1"/>
                  </a:solidFill>
                  <a:latin typeface="Arial Black" panose="020B0A04020102020204" pitchFamily="34" charset="0"/>
                  <a:cs typeface="Arial" pitchFamily="34" charset="0"/>
                </a:rPr>
                <a:t>INT</a:t>
              </a:r>
              <a:endParaRPr lang="ko-KR" altLang="en-US" sz="1600" b="1" dirty="0">
                <a:solidFill>
                  <a:schemeClr val="bg1"/>
                </a:solidFill>
                <a:latin typeface="Arial Black" panose="020B0A04020102020204" pitchFamily="34" charset="0"/>
                <a:cs typeface="Arial" pitchFamily="34" charset="0"/>
              </a:endParaRPr>
            </a:p>
          </p:txBody>
        </p:sp>
        <p:sp>
          <p:nvSpPr>
            <p:cNvPr id="17" name="TextBox 16">
              <a:extLst>
                <a:ext uri="{FF2B5EF4-FFF2-40B4-BE49-F238E27FC236}">
                  <a16:creationId xmlns:a16="http://schemas.microsoft.com/office/drawing/2014/main" id="{74DBA56D-DAE0-45E7-AEF6-16748554A387}"/>
                </a:ext>
              </a:extLst>
            </p:cNvPr>
            <p:cNvSpPr txBox="1"/>
            <p:nvPr/>
          </p:nvSpPr>
          <p:spPr>
            <a:xfrm rot="13500000">
              <a:off x="2967709" y="3228899"/>
              <a:ext cx="2300361" cy="1835428"/>
            </a:xfrm>
            <a:prstGeom prst="rect">
              <a:avLst/>
            </a:prstGeom>
            <a:noFill/>
          </p:spPr>
          <p:txBody>
            <a:bodyPr wrap="square" rtlCol="0">
              <a:prstTxWarp prst="textArchUp">
                <a:avLst>
                  <a:gd name="adj" fmla="val 12348932"/>
                </a:avLst>
              </a:prstTxWarp>
              <a:spAutoFit/>
            </a:bodyPr>
            <a:lstStyle/>
            <a:p>
              <a:pPr algn="ctr"/>
              <a:r>
                <a:rPr lang="en-US" altLang="ko-KR" sz="1600" b="1" dirty="0">
                  <a:solidFill>
                    <a:schemeClr val="bg1"/>
                  </a:solidFill>
                  <a:latin typeface="Arial Black" panose="020B0A04020102020204" pitchFamily="34" charset="0"/>
                  <a:cs typeface="Arial" pitchFamily="34" charset="0"/>
                </a:rPr>
                <a:t>COMPLEX</a:t>
              </a:r>
              <a:endParaRPr lang="ko-KR" altLang="en-US" sz="1600" b="1" dirty="0">
                <a:solidFill>
                  <a:schemeClr val="bg1"/>
                </a:solidFill>
                <a:latin typeface="Arial Black" panose="020B0A04020102020204" pitchFamily="34" charset="0"/>
                <a:cs typeface="Arial" pitchFamily="34" charset="0"/>
              </a:endParaRPr>
            </a:p>
          </p:txBody>
        </p:sp>
        <p:sp>
          <p:nvSpPr>
            <p:cNvPr id="18" name="TextBox 17">
              <a:extLst>
                <a:ext uri="{FF2B5EF4-FFF2-40B4-BE49-F238E27FC236}">
                  <a16:creationId xmlns:a16="http://schemas.microsoft.com/office/drawing/2014/main" id="{519140EE-84F4-454E-AB1D-106BB93C2095}"/>
                </a:ext>
              </a:extLst>
            </p:cNvPr>
            <p:cNvSpPr txBox="1"/>
            <p:nvPr/>
          </p:nvSpPr>
          <p:spPr>
            <a:xfrm rot="8100000">
              <a:off x="3838222" y="3228899"/>
              <a:ext cx="2300361" cy="1835428"/>
            </a:xfrm>
            <a:prstGeom prst="rect">
              <a:avLst/>
            </a:prstGeom>
            <a:noFill/>
          </p:spPr>
          <p:txBody>
            <a:bodyPr wrap="square" rtlCol="0">
              <a:prstTxWarp prst="textArchUp">
                <a:avLst>
                  <a:gd name="adj" fmla="val 12348932"/>
                </a:avLst>
              </a:prstTxWarp>
              <a:spAutoFit/>
            </a:bodyPr>
            <a:lstStyle/>
            <a:p>
              <a:pPr algn="ctr"/>
              <a:endParaRPr lang="ko-KR" altLang="en-US" sz="1600" b="1" dirty="0">
                <a:solidFill>
                  <a:schemeClr val="bg1"/>
                </a:solidFill>
                <a:cs typeface="Arial" pitchFamily="34" charset="0"/>
              </a:endParaRPr>
            </a:p>
          </p:txBody>
        </p:sp>
      </p:grpSp>
      <p:grpSp>
        <p:nvGrpSpPr>
          <p:cNvPr id="22" name="Group 21">
            <a:extLst>
              <a:ext uri="{FF2B5EF4-FFF2-40B4-BE49-F238E27FC236}">
                <a16:creationId xmlns:a16="http://schemas.microsoft.com/office/drawing/2014/main" id="{C1191F74-50BD-4943-AA52-9EC4C3A9CF90}"/>
              </a:ext>
            </a:extLst>
          </p:cNvPr>
          <p:cNvGrpSpPr/>
          <p:nvPr/>
        </p:nvGrpSpPr>
        <p:grpSpPr>
          <a:xfrm>
            <a:off x="610532" y="1006279"/>
            <a:ext cx="3591750" cy="1700749"/>
            <a:chOff x="3017859" y="4183003"/>
            <a:chExt cx="1870230" cy="1700749"/>
          </a:xfrm>
        </p:grpSpPr>
        <p:sp>
          <p:nvSpPr>
            <p:cNvPr id="23" name="TextBox 22">
              <a:extLst>
                <a:ext uri="{FF2B5EF4-FFF2-40B4-BE49-F238E27FC236}">
                  <a16:creationId xmlns:a16="http://schemas.microsoft.com/office/drawing/2014/main" id="{51A70737-A319-44DB-96AD-AA54651CA3B7}"/>
                </a:ext>
              </a:extLst>
            </p:cNvPr>
            <p:cNvSpPr txBox="1"/>
            <p:nvPr/>
          </p:nvSpPr>
          <p:spPr>
            <a:xfrm>
              <a:off x="3017859" y="4560313"/>
              <a:ext cx="1866815" cy="1323439"/>
            </a:xfrm>
            <a:prstGeom prst="rect">
              <a:avLst/>
            </a:prstGeom>
            <a:noFill/>
          </p:spPr>
          <p:txBody>
            <a:bodyPr wrap="square" rtlCol="0">
              <a:spAutoFit/>
            </a:bodyPr>
            <a:lstStyle/>
            <a:p>
              <a:r>
                <a:rPr lang="en-IN" sz="1600" b="0" i="0" dirty="0">
                  <a:solidFill>
                    <a:srgbClr val="000000"/>
                  </a:solidFill>
                  <a:effectLst/>
                  <a:latin typeface="inter-regular"/>
                </a:rPr>
                <a:t>Integer value can be any length such as integers 10, 2, 29, -20, -150 etc. Python has no restriction on the length of an integer. Its value belongs to </a:t>
              </a:r>
              <a:r>
                <a:rPr lang="en-IN" sz="1600" b="1" i="0" dirty="0">
                  <a:solidFill>
                    <a:srgbClr val="000000"/>
                  </a:solidFill>
                  <a:effectLst/>
                  <a:latin typeface="inter-bold"/>
                </a:rPr>
                <a:t>int</a:t>
              </a:r>
              <a:endParaRPr lang="en-US" altLang="ko-KR" sz="1600"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269E7F52-F02C-4DE5-A84C-369D4C652C24}"/>
                </a:ext>
              </a:extLst>
            </p:cNvPr>
            <p:cNvSpPr txBox="1"/>
            <p:nvPr/>
          </p:nvSpPr>
          <p:spPr>
            <a:xfrm>
              <a:off x="3021274" y="4183003"/>
              <a:ext cx="1866815" cy="461665"/>
            </a:xfrm>
            <a:prstGeom prst="rect">
              <a:avLst/>
            </a:prstGeom>
            <a:noFill/>
          </p:spPr>
          <p:txBody>
            <a:bodyPr wrap="square" rtlCol="0">
              <a:spAutoFit/>
            </a:bodyPr>
            <a:lstStyle/>
            <a:p>
              <a:r>
                <a:rPr lang="en-IN" altLang="ko-KR" sz="2400" b="1" dirty="0">
                  <a:solidFill>
                    <a:srgbClr val="000000"/>
                  </a:solidFill>
                  <a:latin typeface="inter-bold"/>
                  <a:cs typeface="Arial" pitchFamily="34" charset="0"/>
                </a:rPr>
                <a:t>01 Int</a:t>
              </a:r>
              <a:endParaRPr lang="ko-KR" altLang="en-US" sz="2400" b="1" dirty="0">
                <a:solidFill>
                  <a:schemeClr val="tx1">
                    <a:lumMod val="75000"/>
                    <a:lumOff val="25000"/>
                  </a:schemeClr>
                </a:solidFill>
                <a:cs typeface="Arial" pitchFamily="34" charset="0"/>
              </a:endParaRPr>
            </a:p>
          </p:txBody>
        </p:sp>
      </p:grpSp>
      <p:grpSp>
        <p:nvGrpSpPr>
          <p:cNvPr id="28" name="Group 27">
            <a:extLst>
              <a:ext uri="{FF2B5EF4-FFF2-40B4-BE49-F238E27FC236}">
                <a16:creationId xmlns:a16="http://schemas.microsoft.com/office/drawing/2014/main" id="{0D09C1FA-0440-4305-AAB1-74913B4C7853}"/>
              </a:ext>
            </a:extLst>
          </p:cNvPr>
          <p:cNvGrpSpPr/>
          <p:nvPr/>
        </p:nvGrpSpPr>
        <p:grpSpPr>
          <a:xfrm>
            <a:off x="7951481" y="1026291"/>
            <a:ext cx="3067396" cy="1432652"/>
            <a:chOff x="3016998" y="4204879"/>
            <a:chExt cx="1871673" cy="1432652"/>
          </a:xfrm>
        </p:grpSpPr>
        <p:sp>
          <p:nvSpPr>
            <p:cNvPr id="29" name="TextBox 28">
              <a:extLst>
                <a:ext uri="{FF2B5EF4-FFF2-40B4-BE49-F238E27FC236}">
                  <a16:creationId xmlns:a16="http://schemas.microsoft.com/office/drawing/2014/main" id="{FFCEDDCB-71DE-4BEE-B4A9-78BE0BA2987F}"/>
                </a:ext>
              </a:extLst>
            </p:cNvPr>
            <p:cNvSpPr txBox="1"/>
            <p:nvPr/>
          </p:nvSpPr>
          <p:spPr>
            <a:xfrm>
              <a:off x="3017858" y="4560313"/>
              <a:ext cx="1870813" cy="1077218"/>
            </a:xfrm>
            <a:prstGeom prst="rect">
              <a:avLst/>
            </a:prstGeom>
            <a:noFill/>
          </p:spPr>
          <p:txBody>
            <a:bodyPr wrap="square" rtlCol="0">
              <a:spAutoFit/>
            </a:bodyPr>
            <a:lstStyle/>
            <a:p>
              <a:r>
                <a:rPr lang="en-IN" sz="1600" dirty="0">
                  <a:solidFill>
                    <a:srgbClr val="000000"/>
                  </a:solidFill>
                  <a:latin typeface="inter-regular"/>
                </a:rPr>
                <a:t>Float is used to store floating-point numbers like 1.9, 9.902, 15.2, etc. It is accurate </a:t>
              </a:r>
              <a:r>
                <a:rPr lang="en-IN" sz="1600" dirty="0" err="1">
                  <a:solidFill>
                    <a:srgbClr val="000000"/>
                  </a:solidFill>
                  <a:latin typeface="inter-regular"/>
                </a:rPr>
                <a:t>upto</a:t>
              </a:r>
              <a:r>
                <a:rPr lang="en-IN" sz="1600" dirty="0">
                  <a:solidFill>
                    <a:srgbClr val="000000"/>
                  </a:solidFill>
                  <a:latin typeface="inter-regular"/>
                </a:rPr>
                <a:t> 15 decimal points.</a:t>
              </a:r>
              <a:endParaRPr lang="en-US" altLang="ko-KR" sz="1600" dirty="0">
                <a:solidFill>
                  <a:srgbClr val="000000"/>
                </a:solidFill>
                <a:latin typeface="inter-regular"/>
              </a:endParaRPr>
            </a:p>
          </p:txBody>
        </p:sp>
        <p:sp>
          <p:nvSpPr>
            <p:cNvPr id="30" name="TextBox 29">
              <a:extLst>
                <a:ext uri="{FF2B5EF4-FFF2-40B4-BE49-F238E27FC236}">
                  <a16:creationId xmlns:a16="http://schemas.microsoft.com/office/drawing/2014/main" id="{2AFB504E-F980-4E31-97CE-D8D365FA7AC9}"/>
                </a:ext>
              </a:extLst>
            </p:cNvPr>
            <p:cNvSpPr txBox="1"/>
            <p:nvPr/>
          </p:nvSpPr>
          <p:spPr>
            <a:xfrm>
              <a:off x="3016998" y="4204879"/>
              <a:ext cx="1870812" cy="461665"/>
            </a:xfrm>
            <a:prstGeom prst="rect">
              <a:avLst/>
            </a:prstGeom>
            <a:noFill/>
          </p:spPr>
          <p:txBody>
            <a:bodyPr wrap="square" rtlCol="0">
              <a:spAutoFit/>
            </a:bodyPr>
            <a:lstStyle/>
            <a:p>
              <a:r>
                <a:rPr lang="en-IN" sz="2400" b="1" dirty="0">
                  <a:solidFill>
                    <a:srgbClr val="000000"/>
                  </a:solidFill>
                  <a:latin typeface="inter-bold"/>
                  <a:cs typeface="Arial" pitchFamily="34" charset="0"/>
                </a:rPr>
                <a:t>02 Float</a:t>
              </a:r>
              <a:endParaRPr lang="ko-KR" altLang="en-US" sz="2400" b="1" dirty="0">
                <a:solidFill>
                  <a:srgbClr val="000000"/>
                </a:solidFill>
                <a:latin typeface="inter-bold"/>
                <a:cs typeface="Arial" pitchFamily="34" charset="0"/>
              </a:endParaRPr>
            </a:p>
          </p:txBody>
        </p:sp>
      </p:grpSp>
      <p:grpSp>
        <p:nvGrpSpPr>
          <p:cNvPr id="33" name="Group 32">
            <a:extLst>
              <a:ext uri="{FF2B5EF4-FFF2-40B4-BE49-F238E27FC236}">
                <a16:creationId xmlns:a16="http://schemas.microsoft.com/office/drawing/2014/main" id="{3ED7F4E3-8A4F-40CA-9076-3F93D6F976A4}"/>
              </a:ext>
            </a:extLst>
          </p:cNvPr>
          <p:cNvGrpSpPr/>
          <p:nvPr/>
        </p:nvGrpSpPr>
        <p:grpSpPr>
          <a:xfrm>
            <a:off x="655947" y="4079806"/>
            <a:ext cx="3585192" cy="1699598"/>
            <a:chOff x="3017859" y="4184154"/>
            <a:chExt cx="1866815" cy="1699598"/>
          </a:xfrm>
        </p:grpSpPr>
        <p:sp>
          <p:nvSpPr>
            <p:cNvPr id="34" name="TextBox 33">
              <a:extLst>
                <a:ext uri="{FF2B5EF4-FFF2-40B4-BE49-F238E27FC236}">
                  <a16:creationId xmlns:a16="http://schemas.microsoft.com/office/drawing/2014/main" id="{396DB7E0-9F54-4C8D-BA90-DF7D372F4651}"/>
                </a:ext>
              </a:extLst>
            </p:cNvPr>
            <p:cNvSpPr txBox="1"/>
            <p:nvPr/>
          </p:nvSpPr>
          <p:spPr>
            <a:xfrm>
              <a:off x="3017859" y="4560313"/>
              <a:ext cx="1866815" cy="1323439"/>
            </a:xfrm>
            <a:prstGeom prst="rect">
              <a:avLst/>
            </a:prstGeom>
            <a:noFill/>
          </p:spPr>
          <p:txBody>
            <a:bodyPr wrap="square" rtlCol="0">
              <a:spAutoFit/>
            </a:bodyPr>
            <a:lstStyle/>
            <a:p>
              <a:r>
                <a:rPr lang="en-IN" sz="1600" b="0" i="0" dirty="0">
                  <a:solidFill>
                    <a:srgbClr val="000000"/>
                  </a:solidFill>
                  <a:effectLst/>
                  <a:latin typeface="inter-regular"/>
                </a:rPr>
                <a:t>A complex number contains an ordered pair, i.e., x + </a:t>
              </a:r>
              <a:r>
                <a:rPr lang="en-IN" sz="1600" b="0" i="0" dirty="0" err="1">
                  <a:solidFill>
                    <a:srgbClr val="000000"/>
                  </a:solidFill>
                  <a:effectLst/>
                  <a:latin typeface="inter-regular"/>
                </a:rPr>
                <a:t>iy</a:t>
              </a:r>
              <a:r>
                <a:rPr lang="en-IN" sz="1600" b="0" i="0" dirty="0">
                  <a:solidFill>
                    <a:srgbClr val="000000"/>
                  </a:solidFill>
                  <a:effectLst/>
                  <a:latin typeface="inter-regular"/>
                </a:rPr>
                <a:t> where x and y denote the real and imaginary parts, respectively. The complex numbers like 2.14j, 2.0 + 2.3j, etc.</a:t>
              </a:r>
              <a:endParaRPr lang="en-US" altLang="ko-KR" sz="1600" dirty="0">
                <a:solidFill>
                  <a:schemeClr val="tx1">
                    <a:lumMod val="75000"/>
                    <a:lumOff val="25000"/>
                  </a:schemeClr>
                </a:solidFill>
                <a:cs typeface="Arial" pitchFamily="34" charset="0"/>
              </a:endParaRPr>
            </a:p>
          </p:txBody>
        </p:sp>
        <p:sp>
          <p:nvSpPr>
            <p:cNvPr id="35" name="TextBox 34">
              <a:extLst>
                <a:ext uri="{FF2B5EF4-FFF2-40B4-BE49-F238E27FC236}">
                  <a16:creationId xmlns:a16="http://schemas.microsoft.com/office/drawing/2014/main" id="{DBF247F2-DA0F-4D53-B5EF-9E1143FA475F}"/>
                </a:ext>
              </a:extLst>
            </p:cNvPr>
            <p:cNvSpPr txBox="1"/>
            <p:nvPr/>
          </p:nvSpPr>
          <p:spPr>
            <a:xfrm>
              <a:off x="3017859" y="4184154"/>
              <a:ext cx="1866815" cy="461665"/>
            </a:xfrm>
            <a:prstGeom prst="rect">
              <a:avLst/>
            </a:prstGeom>
            <a:noFill/>
          </p:spPr>
          <p:txBody>
            <a:bodyPr wrap="square" rtlCol="0">
              <a:spAutoFit/>
            </a:bodyPr>
            <a:lstStyle/>
            <a:p>
              <a:r>
                <a:rPr lang="en-IN" sz="2400" b="1" i="0" dirty="0">
                  <a:solidFill>
                    <a:srgbClr val="000000"/>
                  </a:solidFill>
                  <a:effectLst/>
                  <a:latin typeface="inter-bold"/>
                </a:rPr>
                <a:t>03 Complex</a:t>
              </a:r>
              <a:endParaRPr lang="ko-KR" altLang="en-US" sz="2400" b="1" dirty="0">
                <a:solidFill>
                  <a:schemeClr val="tx1">
                    <a:lumMod val="75000"/>
                    <a:lumOff val="25000"/>
                  </a:schemeClr>
                </a:solidFill>
                <a:cs typeface="Arial" pitchFamily="34" charset="0"/>
              </a:endParaRPr>
            </a:p>
          </p:txBody>
        </p:sp>
      </p:grpSp>
      <p:sp>
        <p:nvSpPr>
          <p:cNvPr id="37" name="TextBox 36">
            <a:extLst>
              <a:ext uri="{FF2B5EF4-FFF2-40B4-BE49-F238E27FC236}">
                <a16:creationId xmlns:a16="http://schemas.microsoft.com/office/drawing/2014/main" id="{823317F3-2C45-4DCD-9CB4-D5D4C218B4B4}"/>
              </a:ext>
            </a:extLst>
          </p:cNvPr>
          <p:cNvSpPr txBox="1"/>
          <p:nvPr/>
        </p:nvSpPr>
        <p:spPr>
          <a:xfrm>
            <a:off x="8084901" y="4544843"/>
            <a:ext cx="3462768" cy="1754326"/>
          </a:xfrm>
          <a:prstGeom prst="rect">
            <a:avLst/>
          </a:prstGeom>
          <a:noFill/>
        </p:spPr>
        <p:txBody>
          <a:bodyPr wrap="square">
            <a:spAutoFit/>
          </a:bodyPr>
          <a:lstStyle/>
          <a:p>
            <a:pPr algn="just"/>
            <a:r>
              <a:rPr lang="en-IN" b="0" i="0" dirty="0">
                <a:solidFill>
                  <a:srgbClr val="000000"/>
                </a:solidFill>
                <a:effectLst/>
                <a:latin typeface="inter-regular"/>
              </a:rPr>
              <a:t>a = 50  </a:t>
            </a:r>
            <a:r>
              <a:rPr lang="en-IN" dirty="0">
                <a:solidFill>
                  <a:srgbClr val="000000"/>
                </a:solidFill>
                <a:latin typeface="inter-regular"/>
              </a:rPr>
              <a:t> </a:t>
            </a:r>
          </a:p>
          <a:p>
            <a:pPr algn="just"/>
            <a:r>
              <a:rPr lang="en-IN" b="1" i="0" dirty="0">
                <a:solidFill>
                  <a:srgbClr val="006699"/>
                </a:solidFill>
                <a:effectLst/>
                <a:latin typeface="inter-regular"/>
              </a:rPr>
              <a:t>print</a:t>
            </a:r>
            <a:r>
              <a:rPr lang="en-IN" b="0" i="0" dirty="0">
                <a:solidFill>
                  <a:srgbClr val="000000"/>
                </a:solidFill>
                <a:effectLst/>
                <a:latin typeface="inter-regular"/>
              </a:rPr>
              <a:t>(</a:t>
            </a:r>
            <a:r>
              <a:rPr lang="en-IN" b="0" i="0" dirty="0">
                <a:solidFill>
                  <a:srgbClr val="0000FF"/>
                </a:solidFill>
                <a:effectLst/>
                <a:latin typeface="inter-regular"/>
              </a:rPr>
              <a:t>"The type of a"</a:t>
            </a:r>
            <a:r>
              <a:rPr lang="en-IN" b="0" i="0" dirty="0">
                <a:solidFill>
                  <a:srgbClr val="000000"/>
                </a:solidFill>
                <a:effectLst/>
                <a:latin typeface="inter-regular"/>
              </a:rPr>
              <a:t>, type(a))  </a:t>
            </a:r>
          </a:p>
          <a:p>
            <a:pPr algn="just"/>
            <a:r>
              <a:rPr lang="en-IN" b="0" i="0" dirty="0">
                <a:solidFill>
                  <a:srgbClr val="000000"/>
                </a:solidFill>
                <a:effectLst/>
                <a:latin typeface="inter-regular"/>
              </a:rPr>
              <a:t>b = 41.5  </a:t>
            </a:r>
          </a:p>
          <a:p>
            <a:pPr algn="just"/>
            <a:r>
              <a:rPr lang="en-IN" b="1" i="0" dirty="0">
                <a:solidFill>
                  <a:srgbClr val="006699"/>
                </a:solidFill>
                <a:effectLst/>
                <a:latin typeface="inter-regular"/>
              </a:rPr>
              <a:t>print</a:t>
            </a:r>
            <a:r>
              <a:rPr lang="en-IN" b="0" i="0" dirty="0">
                <a:solidFill>
                  <a:srgbClr val="000000"/>
                </a:solidFill>
                <a:effectLst/>
                <a:latin typeface="inter-regular"/>
              </a:rPr>
              <a:t>(</a:t>
            </a:r>
            <a:r>
              <a:rPr lang="en-IN" b="0" i="0" dirty="0">
                <a:solidFill>
                  <a:srgbClr val="0000FF"/>
                </a:solidFill>
                <a:effectLst/>
                <a:latin typeface="inter-regular"/>
              </a:rPr>
              <a:t>"The type of b"</a:t>
            </a:r>
            <a:r>
              <a:rPr lang="en-IN" b="0" i="0" dirty="0">
                <a:solidFill>
                  <a:srgbClr val="000000"/>
                </a:solidFill>
                <a:effectLst/>
                <a:latin typeface="inter-regular"/>
              </a:rPr>
              <a:t>, type(b))    </a:t>
            </a:r>
          </a:p>
          <a:p>
            <a:pPr algn="just"/>
            <a:r>
              <a:rPr lang="en-IN" b="0" i="0" dirty="0">
                <a:solidFill>
                  <a:srgbClr val="000000"/>
                </a:solidFill>
                <a:effectLst/>
                <a:latin typeface="inter-regular"/>
              </a:rPr>
              <a:t>c = 2+3j  </a:t>
            </a:r>
          </a:p>
          <a:p>
            <a:pPr algn="just"/>
            <a:r>
              <a:rPr lang="en-IN" b="1" i="0" dirty="0">
                <a:solidFill>
                  <a:srgbClr val="006699"/>
                </a:solidFill>
                <a:effectLst/>
                <a:latin typeface="inter-regular"/>
              </a:rPr>
              <a:t>print</a:t>
            </a:r>
            <a:r>
              <a:rPr lang="en-IN" b="0" i="0" dirty="0">
                <a:solidFill>
                  <a:srgbClr val="000000"/>
                </a:solidFill>
                <a:effectLst/>
                <a:latin typeface="inter-regular"/>
              </a:rPr>
              <a:t>(</a:t>
            </a:r>
            <a:r>
              <a:rPr lang="en-IN" b="0" i="0" dirty="0">
                <a:solidFill>
                  <a:srgbClr val="0000FF"/>
                </a:solidFill>
                <a:effectLst/>
                <a:latin typeface="inter-regular"/>
              </a:rPr>
              <a:t>"The type of c"</a:t>
            </a:r>
            <a:r>
              <a:rPr lang="en-IN" b="0" i="0" dirty="0">
                <a:solidFill>
                  <a:srgbClr val="000000"/>
                </a:solidFill>
                <a:effectLst/>
                <a:latin typeface="inter-regular"/>
              </a:rPr>
              <a:t>, type(c))  </a:t>
            </a:r>
          </a:p>
        </p:txBody>
      </p:sp>
      <p:sp>
        <p:nvSpPr>
          <p:cNvPr id="38" name="TextBox 37">
            <a:extLst>
              <a:ext uri="{FF2B5EF4-FFF2-40B4-BE49-F238E27FC236}">
                <a16:creationId xmlns:a16="http://schemas.microsoft.com/office/drawing/2014/main" id="{302C0937-3C45-436D-A026-3EFF4FB3D8C3}"/>
              </a:ext>
            </a:extLst>
          </p:cNvPr>
          <p:cNvSpPr txBox="1"/>
          <p:nvPr/>
        </p:nvSpPr>
        <p:spPr>
          <a:xfrm>
            <a:off x="8135678" y="4079806"/>
            <a:ext cx="3585192" cy="461665"/>
          </a:xfrm>
          <a:prstGeom prst="rect">
            <a:avLst/>
          </a:prstGeom>
          <a:noFill/>
        </p:spPr>
        <p:txBody>
          <a:bodyPr wrap="square" rtlCol="0">
            <a:spAutoFit/>
          </a:bodyPr>
          <a:lstStyle/>
          <a:p>
            <a:r>
              <a:rPr lang="en-IN" sz="2400" b="1" i="0" dirty="0">
                <a:solidFill>
                  <a:srgbClr val="000000"/>
                </a:solidFill>
                <a:effectLst/>
                <a:latin typeface="inter-bold"/>
              </a:rPr>
              <a:t>04 Code</a:t>
            </a:r>
            <a:endParaRPr lang="ko-KR" altLang="en-US" sz="24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68741398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0A3FA0-8925-495B-94E7-881E63C050AA}"/>
              </a:ext>
            </a:extLst>
          </p:cNvPr>
          <p:cNvSpPr>
            <a:spLocks noGrp="1"/>
          </p:cNvSpPr>
          <p:nvPr>
            <p:ph type="body" sz="quarter" idx="10"/>
          </p:nvPr>
        </p:nvSpPr>
        <p:spPr/>
        <p:txBody>
          <a:bodyPr/>
          <a:lstStyle/>
          <a:p>
            <a:r>
              <a:rPr lang="en-IN" b="1" i="0">
                <a:solidFill>
                  <a:schemeClr val="bg2">
                    <a:lumMod val="25000"/>
                  </a:schemeClr>
                </a:solidFill>
                <a:effectLst/>
                <a:latin typeface="sofia-pro"/>
              </a:rPr>
              <a:t>Taking input in Python</a:t>
            </a:r>
            <a:endParaRPr lang="en-IN" b="1" i="0" dirty="0">
              <a:solidFill>
                <a:schemeClr val="bg2">
                  <a:lumMod val="25000"/>
                </a:schemeClr>
              </a:solidFill>
              <a:effectLst/>
              <a:latin typeface="sofia-pro"/>
            </a:endParaRPr>
          </a:p>
        </p:txBody>
      </p:sp>
      <p:sp>
        <p:nvSpPr>
          <p:cNvPr id="4" name="TextBox 3">
            <a:extLst>
              <a:ext uri="{FF2B5EF4-FFF2-40B4-BE49-F238E27FC236}">
                <a16:creationId xmlns:a16="http://schemas.microsoft.com/office/drawing/2014/main" id="{B0995D22-31FB-485C-8290-2B8A5AA2AACA}"/>
              </a:ext>
            </a:extLst>
          </p:cNvPr>
          <p:cNvSpPr txBox="1"/>
          <p:nvPr/>
        </p:nvSpPr>
        <p:spPr>
          <a:xfrm>
            <a:off x="934168" y="2275799"/>
            <a:ext cx="10323662" cy="646331"/>
          </a:xfrm>
          <a:prstGeom prst="rect">
            <a:avLst/>
          </a:prstGeom>
          <a:noFill/>
        </p:spPr>
        <p:txBody>
          <a:bodyPr wrap="square">
            <a:spAutoFit/>
          </a:bodyPr>
          <a:lstStyle/>
          <a:p>
            <a:pPr marL="285750" indent="-285750" algn="l" fontAlgn="base">
              <a:buFont typeface="Arial" panose="020B0604020202020204" pitchFamily="34" charset="0"/>
              <a:buChar char="•"/>
            </a:pPr>
            <a:r>
              <a:rPr lang="en-IN" b="1" i="0" dirty="0">
                <a:solidFill>
                  <a:schemeClr val="bg2">
                    <a:lumMod val="25000"/>
                  </a:schemeClr>
                </a:solidFill>
                <a:effectLst/>
                <a:latin typeface="urw-din"/>
              </a:rPr>
              <a:t>input (  ) : </a:t>
            </a:r>
            <a:r>
              <a:rPr lang="en-IN" b="0" i="0" dirty="0">
                <a:solidFill>
                  <a:srgbClr val="273239"/>
                </a:solidFill>
                <a:effectLst/>
                <a:latin typeface="urw-din"/>
              </a:rPr>
              <a:t>This function first takes the input from the user and then evaluates the expression.</a:t>
            </a:r>
          </a:p>
          <a:p>
            <a:pPr marL="1200036" lvl="2" indent="-285750" fontAlgn="base">
              <a:buFont typeface="Arial" panose="020B0604020202020204" pitchFamily="34" charset="0"/>
              <a:buChar char="•"/>
            </a:pPr>
            <a:r>
              <a:rPr lang="en-IN" dirty="0">
                <a:solidFill>
                  <a:schemeClr val="bg2">
                    <a:lumMod val="25000"/>
                  </a:schemeClr>
                </a:solidFill>
                <a:latin typeface="urw-din"/>
              </a:rPr>
              <a:t>By default input function take input as string then its need to typecast then use the data</a:t>
            </a:r>
            <a:endParaRPr lang="en-IN" dirty="0">
              <a:solidFill>
                <a:srgbClr val="273239"/>
              </a:solidFill>
              <a:latin typeface="urw-din"/>
            </a:endParaRPr>
          </a:p>
        </p:txBody>
      </p:sp>
      <p:sp>
        <p:nvSpPr>
          <p:cNvPr id="6" name="TextBox 5">
            <a:extLst>
              <a:ext uri="{FF2B5EF4-FFF2-40B4-BE49-F238E27FC236}">
                <a16:creationId xmlns:a16="http://schemas.microsoft.com/office/drawing/2014/main" id="{3EA9E37C-7EB3-443B-BF4E-64182731D2ED}"/>
              </a:ext>
            </a:extLst>
          </p:cNvPr>
          <p:cNvSpPr txBox="1"/>
          <p:nvPr/>
        </p:nvSpPr>
        <p:spPr>
          <a:xfrm>
            <a:off x="934168" y="1380791"/>
            <a:ext cx="10323663" cy="646331"/>
          </a:xfrm>
          <a:prstGeom prst="rect">
            <a:avLst/>
          </a:prstGeom>
          <a:noFill/>
        </p:spPr>
        <p:txBody>
          <a:bodyPr wrap="square">
            <a:spAutoFit/>
          </a:bodyPr>
          <a:lstStyle/>
          <a:p>
            <a:r>
              <a:rPr lang="en-IN" b="0" i="0" dirty="0">
                <a:solidFill>
                  <a:srgbClr val="273239"/>
                </a:solidFill>
                <a:effectLst/>
                <a:latin typeface="urw-din"/>
              </a:rPr>
              <a:t>Developers often have a need to interact with users, either to get data or to provide some sort of result.</a:t>
            </a:r>
          </a:p>
          <a:p>
            <a:r>
              <a:rPr lang="en-IN" b="0" i="0" dirty="0">
                <a:solidFill>
                  <a:srgbClr val="273239"/>
                </a:solidFill>
                <a:effectLst/>
                <a:latin typeface="urw-din"/>
              </a:rPr>
              <a:t>Python provides us inbuilt functions to read the input from the keyboard.</a:t>
            </a:r>
            <a:endParaRPr lang="en-IN" dirty="0"/>
          </a:p>
        </p:txBody>
      </p:sp>
      <p:sp>
        <p:nvSpPr>
          <p:cNvPr id="7" name="TextBox 6">
            <a:extLst>
              <a:ext uri="{FF2B5EF4-FFF2-40B4-BE49-F238E27FC236}">
                <a16:creationId xmlns:a16="http://schemas.microsoft.com/office/drawing/2014/main" id="{D576BBA7-8A4B-4D78-9FF4-83DB9E97A4F0}"/>
              </a:ext>
            </a:extLst>
          </p:cNvPr>
          <p:cNvSpPr txBox="1"/>
          <p:nvPr/>
        </p:nvSpPr>
        <p:spPr>
          <a:xfrm>
            <a:off x="1699065" y="3334694"/>
            <a:ext cx="2889713" cy="3416320"/>
          </a:xfrm>
          <a:prstGeom prst="rect">
            <a:avLst/>
          </a:prstGeom>
          <a:noFill/>
        </p:spPr>
        <p:txBody>
          <a:bodyPr wrap="square">
            <a:spAutoFit/>
          </a:bodyPr>
          <a:lstStyle/>
          <a:p>
            <a:pPr algn="just"/>
            <a:r>
              <a:rPr lang="en-IN" b="1" dirty="0">
                <a:solidFill>
                  <a:srgbClr val="000000"/>
                </a:solidFill>
                <a:latin typeface="inter-regular"/>
              </a:rPr>
              <a:t>CODE</a:t>
            </a:r>
          </a:p>
          <a:p>
            <a:pPr algn="just"/>
            <a:endParaRPr lang="en-IN" dirty="0">
              <a:solidFill>
                <a:srgbClr val="000000"/>
              </a:solidFill>
              <a:latin typeface="inter-regular"/>
            </a:endParaRPr>
          </a:p>
          <a:p>
            <a:pPr algn="just"/>
            <a:r>
              <a:rPr lang="en-IN" dirty="0">
                <a:solidFill>
                  <a:srgbClr val="000000"/>
                </a:solidFill>
                <a:latin typeface="inter-regular"/>
              </a:rPr>
              <a:t>Val1=input()</a:t>
            </a:r>
          </a:p>
          <a:p>
            <a:pPr algn="just"/>
            <a:r>
              <a:rPr lang="en-IN" dirty="0">
                <a:solidFill>
                  <a:srgbClr val="000000"/>
                </a:solidFill>
                <a:latin typeface="inter-regular"/>
              </a:rPr>
              <a:t>Print(val1)</a:t>
            </a:r>
          </a:p>
          <a:p>
            <a:pPr algn="just"/>
            <a:endParaRPr lang="en-IN" dirty="0">
              <a:solidFill>
                <a:srgbClr val="000000"/>
              </a:solidFill>
              <a:latin typeface="inter-regular"/>
            </a:endParaRPr>
          </a:p>
          <a:p>
            <a:pPr algn="just"/>
            <a:r>
              <a:rPr lang="en-IN" dirty="0">
                <a:solidFill>
                  <a:srgbClr val="000000"/>
                </a:solidFill>
                <a:latin typeface="inter-regular"/>
              </a:rPr>
              <a:t>Val2=int(input())</a:t>
            </a:r>
          </a:p>
          <a:p>
            <a:pPr algn="just"/>
            <a:r>
              <a:rPr lang="en-IN" dirty="0">
                <a:solidFill>
                  <a:srgbClr val="000000"/>
                </a:solidFill>
                <a:latin typeface="inter-regular"/>
              </a:rPr>
              <a:t>Print(val2)</a:t>
            </a:r>
          </a:p>
          <a:p>
            <a:pPr algn="just"/>
            <a:endParaRPr lang="en-IN" b="0" i="0" dirty="0">
              <a:solidFill>
                <a:srgbClr val="000000"/>
              </a:solidFill>
              <a:effectLst/>
              <a:latin typeface="inter-regular"/>
            </a:endParaRPr>
          </a:p>
          <a:p>
            <a:pPr algn="just"/>
            <a:r>
              <a:rPr lang="en-IN" dirty="0">
                <a:solidFill>
                  <a:srgbClr val="000000"/>
                </a:solidFill>
                <a:latin typeface="inter-regular"/>
              </a:rPr>
              <a:t>Val2=float(input())</a:t>
            </a:r>
          </a:p>
          <a:p>
            <a:pPr algn="just"/>
            <a:r>
              <a:rPr lang="en-IN" dirty="0">
                <a:solidFill>
                  <a:srgbClr val="000000"/>
                </a:solidFill>
                <a:latin typeface="inter-regular"/>
              </a:rPr>
              <a:t>Print(val2)</a:t>
            </a:r>
          </a:p>
          <a:p>
            <a:pPr algn="just"/>
            <a:endParaRPr lang="en-IN" dirty="0">
              <a:solidFill>
                <a:srgbClr val="000000"/>
              </a:solidFill>
              <a:latin typeface="inter-regular"/>
            </a:endParaRPr>
          </a:p>
          <a:p>
            <a:pPr algn="just"/>
            <a:endParaRPr lang="en-IN" b="0" i="0" dirty="0">
              <a:solidFill>
                <a:srgbClr val="000000"/>
              </a:solidFill>
              <a:effectLst/>
              <a:latin typeface="inter-regular"/>
            </a:endParaRPr>
          </a:p>
        </p:txBody>
      </p:sp>
      <p:sp>
        <p:nvSpPr>
          <p:cNvPr id="8" name="TextBox 7">
            <a:extLst>
              <a:ext uri="{FF2B5EF4-FFF2-40B4-BE49-F238E27FC236}">
                <a16:creationId xmlns:a16="http://schemas.microsoft.com/office/drawing/2014/main" id="{BAA74759-2D32-4E47-B4A4-D65CCBE7D151}"/>
              </a:ext>
            </a:extLst>
          </p:cNvPr>
          <p:cNvSpPr txBox="1"/>
          <p:nvPr/>
        </p:nvSpPr>
        <p:spPr>
          <a:xfrm>
            <a:off x="6255391" y="3334694"/>
            <a:ext cx="3928842" cy="2862322"/>
          </a:xfrm>
          <a:prstGeom prst="rect">
            <a:avLst/>
          </a:prstGeom>
          <a:noFill/>
        </p:spPr>
        <p:txBody>
          <a:bodyPr wrap="square">
            <a:spAutoFit/>
          </a:bodyPr>
          <a:lstStyle/>
          <a:p>
            <a:pPr algn="just"/>
            <a:r>
              <a:rPr lang="en-IN" b="1" i="0" dirty="0">
                <a:solidFill>
                  <a:srgbClr val="000000"/>
                </a:solidFill>
                <a:effectLst/>
                <a:latin typeface="inter-regular"/>
              </a:rPr>
              <a:t>OUTPUT </a:t>
            </a:r>
          </a:p>
          <a:p>
            <a:pPr algn="just"/>
            <a:endParaRPr lang="en-IN" b="1" i="0" dirty="0">
              <a:solidFill>
                <a:srgbClr val="000000"/>
              </a:solidFill>
              <a:effectLst/>
              <a:latin typeface="inter-regular"/>
            </a:endParaRPr>
          </a:p>
          <a:p>
            <a:pPr algn="just"/>
            <a:r>
              <a:rPr lang="en-IN" b="1" i="0" dirty="0">
                <a:solidFill>
                  <a:srgbClr val="000000"/>
                </a:solidFill>
                <a:effectLst/>
                <a:latin typeface="inter-regular"/>
              </a:rPr>
              <a:t>Ankush</a:t>
            </a:r>
          </a:p>
          <a:p>
            <a:pPr algn="just"/>
            <a:r>
              <a:rPr lang="en-IN" b="1" dirty="0">
                <a:solidFill>
                  <a:srgbClr val="000000"/>
                </a:solidFill>
                <a:latin typeface="inter-regular"/>
              </a:rPr>
              <a:t>Ankush</a:t>
            </a:r>
          </a:p>
          <a:p>
            <a:pPr algn="just"/>
            <a:endParaRPr lang="en-IN" b="1" i="0" dirty="0">
              <a:solidFill>
                <a:srgbClr val="000000"/>
              </a:solidFill>
              <a:effectLst/>
              <a:latin typeface="inter-regular"/>
            </a:endParaRPr>
          </a:p>
          <a:p>
            <a:pPr algn="just"/>
            <a:r>
              <a:rPr lang="en-IN" b="1" dirty="0">
                <a:solidFill>
                  <a:srgbClr val="000000"/>
                </a:solidFill>
                <a:latin typeface="inter-regular"/>
              </a:rPr>
              <a:t>23</a:t>
            </a:r>
          </a:p>
          <a:p>
            <a:pPr algn="just"/>
            <a:r>
              <a:rPr lang="en-IN" b="1" i="0" dirty="0">
                <a:solidFill>
                  <a:srgbClr val="000000"/>
                </a:solidFill>
                <a:effectLst/>
                <a:latin typeface="inter-regular"/>
              </a:rPr>
              <a:t>23</a:t>
            </a:r>
          </a:p>
          <a:p>
            <a:pPr algn="just"/>
            <a:endParaRPr lang="en-IN" b="1" dirty="0">
              <a:solidFill>
                <a:srgbClr val="000000"/>
              </a:solidFill>
              <a:latin typeface="inter-regular"/>
            </a:endParaRPr>
          </a:p>
          <a:p>
            <a:pPr algn="just"/>
            <a:r>
              <a:rPr lang="en-IN" b="1" i="0" dirty="0">
                <a:solidFill>
                  <a:srgbClr val="000000"/>
                </a:solidFill>
                <a:effectLst/>
                <a:latin typeface="inter-regular"/>
              </a:rPr>
              <a:t>25.23</a:t>
            </a:r>
          </a:p>
          <a:p>
            <a:pPr algn="just"/>
            <a:r>
              <a:rPr lang="en-IN" b="1" dirty="0">
                <a:solidFill>
                  <a:srgbClr val="000000"/>
                </a:solidFill>
                <a:latin typeface="inter-regular"/>
              </a:rPr>
              <a:t>25.23</a:t>
            </a:r>
            <a:endParaRPr lang="en-IN" b="1" i="0" dirty="0">
              <a:solidFill>
                <a:srgbClr val="000000"/>
              </a:solidFill>
              <a:effectLst/>
              <a:latin typeface="inter-regular"/>
            </a:endParaRPr>
          </a:p>
        </p:txBody>
      </p:sp>
    </p:spTree>
    <p:extLst>
      <p:ext uri="{BB962C8B-B14F-4D97-AF65-F5344CB8AC3E}">
        <p14:creationId xmlns:p14="http://schemas.microsoft.com/office/powerpoint/2010/main" val="40623965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EFAFA4-AA29-4218-9A8A-E50E42B42B00}"/>
              </a:ext>
            </a:extLst>
          </p:cNvPr>
          <p:cNvSpPr>
            <a:spLocks noGrp="1"/>
          </p:cNvSpPr>
          <p:nvPr>
            <p:ph type="body" sz="quarter" idx="10"/>
          </p:nvPr>
        </p:nvSpPr>
        <p:spPr>
          <a:xfrm>
            <a:off x="0" y="96228"/>
            <a:ext cx="12192000" cy="792605"/>
          </a:xfrm>
        </p:spPr>
        <p:txBody>
          <a:bodyPr/>
          <a:lstStyle/>
          <a:p>
            <a:r>
              <a:rPr lang="en-IN" dirty="0"/>
              <a:t>Programs</a:t>
            </a:r>
          </a:p>
        </p:txBody>
      </p:sp>
      <p:sp>
        <p:nvSpPr>
          <p:cNvPr id="3" name="Text Placeholder 1">
            <a:extLst>
              <a:ext uri="{FF2B5EF4-FFF2-40B4-BE49-F238E27FC236}">
                <a16:creationId xmlns:a16="http://schemas.microsoft.com/office/drawing/2014/main" id="{A25BC472-F93D-482A-9B9F-8768A7BBAB1B}"/>
              </a:ext>
            </a:extLst>
          </p:cNvPr>
          <p:cNvSpPr txBox="1">
            <a:spLocks/>
          </p:cNvSpPr>
          <p:nvPr/>
        </p:nvSpPr>
        <p:spPr>
          <a:xfrm>
            <a:off x="1442906" y="1098641"/>
            <a:ext cx="8011486" cy="5080959"/>
          </a:xfrm>
          <a:prstGeom prst="rect">
            <a:avLst/>
          </a:prstGeom>
        </p:spPr>
        <p:txBody>
          <a:bodyPr anchor="ctr"/>
          <a:lstStyle>
            <a:lvl1pPr marL="0" indent="0" algn="ctr" defTabSz="914423" rtl="0" eaLnBrk="1" latinLnBrk="0" hangingPunct="1">
              <a:lnSpc>
                <a:spcPct val="100000"/>
              </a:lnSpc>
              <a:spcBef>
                <a:spcPts val="1000"/>
              </a:spcBef>
              <a:buFont typeface="Arial" panose="020B0604020202020204" pitchFamily="34" charset="0"/>
              <a:buNone/>
              <a:defRPr sz="5400" b="0" kern="1200" baseline="0">
                <a:solidFill>
                  <a:schemeClr val="tx1">
                    <a:lumMod val="75000"/>
                    <a:lumOff val="25000"/>
                  </a:schemeClr>
                </a:solidFill>
                <a:latin typeface="+mj-lt"/>
                <a:ea typeface="+mn-ea"/>
                <a:cs typeface="Arial" pitchFamily="34" charset="0"/>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457200" algn="l">
              <a:spcBef>
                <a:spcPts val="600"/>
              </a:spcBef>
              <a:buAutoNum type="arabicPeriod"/>
            </a:pPr>
            <a:r>
              <a:rPr lang="en-IN" sz="1800" dirty="0"/>
              <a:t>Arithmetic programming addition, multiplication, division, multiplication</a:t>
            </a:r>
          </a:p>
          <a:p>
            <a:pPr marL="360000" indent="-457200" algn="l">
              <a:spcBef>
                <a:spcPts val="600"/>
              </a:spcBef>
              <a:buAutoNum type="arabicPeriod"/>
            </a:pPr>
            <a:r>
              <a:rPr lang="en-IN" sz="1800" dirty="0"/>
              <a:t> Python Program to Calculate the Area of a Triangle</a:t>
            </a:r>
          </a:p>
          <a:p>
            <a:pPr marL="360000" indent="-457200" algn="l">
              <a:spcBef>
                <a:spcPts val="600"/>
              </a:spcBef>
              <a:buAutoNum type="arabicPeriod"/>
            </a:pPr>
            <a:r>
              <a:rPr lang="en-IN" sz="1800" dirty="0"/>
              <a:t>Python Program to Calculate the Area of Rectangle</a:t>
            </a:r>
          </a:p>
          <a:p>
            <a:pPr marL="360000" indent="-457200" algn="l">
              <a:spcBef>
                <a:spcPts val="600"/>
              </a:spcBef>
              <a:buAutoNum type="arabicPeriod"/>
            </a:pPr>
            <a:r>
              <a:rPr lang="en-IN" sz="1800" dirty="0"/>
              <a:t>Python Program to Calculate the Area of Square</a:t>
            </a:r>
          </a:p>
          <a:p>
            <a:pPr marL="360000" indent="-457200" algn="l">
              <a:spcBef>
                <a:spcPts val="600"/>
              </a:spcBef>
              <a:buFont typeface="Arial" panose="020B0604020202020204" pitchFamily="34" charset="0"/>
              <a:buAutoNum type="arabicPeriod"/>
            </a:pPr>
            <a:r>
              <a:rPr lang="en-IN" sz="1800" dirty="0"/>
              <a:t>Python Program to Calculate the Area of Circle</a:t>
            </a:r>
          </a:p>
          <a:p>
            <a:pPr marL="360000" indent="-457200" algn="l">
              <a:spcBef>
                <a:spcPts val="600"/>
              </a:spcBef>
              <a:buFont typeface="Arial" panose="020B0604020202020204" pitchFamily="34" charset="0"/>
              <a:buAutoNum type="arabicPeriod"/>
            </a:pPr>
            <a:r>
              <a:rPr lang="en-IN" sz="1800" dirty="0"/>
              <a:t>Python Program to Calculate the Area of triangle</a:t>
            </a:r>
          </a:p>
          <a:p>
            <a:pPr marL="360000" indent="-457200" algn="l">
              <a:spcBef>
                <a:spcPts val="600"/>
              </a:spcBef>
              <a:buFont typeface="Arial" panose="020B0604020202020204" pitchFamily="34" charset="0"/>
              <a:buAutoNum type="arabicPeriod"/>
            </a:pPr>
            <a:r>
              <a:rPr lang="en-IN" sz="1800" dirty="0"/>
              <a:t>Python Program to Calculate the Volume of cuboid</a:t>
            </a:r>
          </a:p>
          <a:p>
            <a:pPr marL="360000" indent="-457200" algn="l">
              <a:spcBef>
                <a:spcPts val="600"/>
              </a:spcBef>
              <a:buFont typeface="Arial" panose="020B0604020202020204" pitchFamily="34" charset="0"/>
              <a:buAutoNum type="arabicPeriod"/>
            </a:pPr>
            <a:r>
              <a:rPr lang="en-IN" sz="1800" dirty="0"/>
              <a:t>Python Program to Calculate the Volume of cube</a:t>
            </a:r>
          </a:p>
          <a:p>
            <a:pPr marL="360000" indent="-457200" algn="l">
              <a:spcBef>
                <a:spcPts val="600"/>
              </a:spcBef>
              <a:buFont typeface="Arial" panose="020B0604020202020204" pitchFamily="34" charset="0"/>
              <a:buAutoNum type="arabicPeriod"/>
            </a:pPr>
            <a:r>
              <a:rPr lang="en-IN" sz="1800" dirty="0"/>
              <a:t>Python Program to Calculate the Volume of cone</a:t>
            </a:r>
          </a:p>
          <a:p>
            <a:pPr marL="360000" indent="-457200" algn="l">
              <a:spcBef>
                <a:spcPts val="600"/>
              </a:spcBef>
              <a:buFont typeface="Arial" panose="020B0604020202020204" pitchFamily="34" charset="0"/>
              <a:buAutoNum type="arabicPeriod"/>
            </a:pPr>
            <a:r>
              <a:rPr lang="en-IN" sz="1800" dirty="0"/>
              <a:t>Python Program to Calculate the Volume of cylinder</a:t>
            </a:r>
          </a:p>
          <a:p>
            <a:pPr marL="360000" indent="-457200" algn="l">
              <a:spcBef>
                <a:spcPts val="600"/>
              </a:spcBef>
              <a:buFont typeface="Arial" panose="020B0604020202020204" pitchFamily="34" charset="0"/>
              <a:buAutoNum type="arabicPeriod"/>
            </a:pPr>
            <a:r>
              <a:rPr lang="en-IN" sz="1800" dirty="0"/>
              <a:t>Python Program to swap two variables</a:t>
            </a:r>
          </a:p>
          <a:p>
            <a:pPr marL="360000" indent="-457200" algn="l">
              <a:spcBef>
                <a:spcPts val="600"/>
              </a:spcBef>
              <a:buFont typeface="Arial" panose="020B0604020202020204" pitchFamily="34" charset="0"/>
              <a:buAutoNum type="arabicPeriod"/>
            </a:pPr>
            <a:r>
              <a:rPr lang="en-IN" sz="1800" dirty="0"/>
              <a:t>Python program to reverse a three digit number</a:t>
            </a:r>
          </a:p>
          <a:p>
            <a:pPr marL="360000" indent="-457200" algn="l">
              <a:spcBef>
                <a:spcPts val="600"/>
              </a:spcBef>
              <a:buFont typeface="Arial" panose="020B0604020202020204" pitchFamily="34" charset="0"/>
              <a:buAutoNum type="arabicPeriod"/>
            </a:pPr>
            <a:r>
              <a:rPr lang="en-IN" sz="1800" dirty="0"/>
              <a:t>Python Program to convert kilometre to meter</a:t>
            </a:r>
          </a:p>
          <a:p>
            <a:pPr marL="360000" indent="-457200" algn="l">
              <a:spcBef>
                <a:spcPts val="600"/>
              </a:spcBef>
              <a:buFont typeface="Arial" panose="020B0604020202020204" pitchFamily="34" charset="0"/>
              <a:buAutoNum type="arabicPeriod"/>
            </a:pPr>
            <a:r>
              <a:rPr lang="en-IN" sz="1800" dirty="0"/>
              <a:t>Python Program to convert Celsius to Fahrenheit</a:t>
            </a:r>
          </a:p>
          <a:p>
            <a:pPr marL="360000" indent="-457200" algn="l">
              <a:spcBef>
                <a:spcPts val="600"/>
              </a:spcBef>
              <a:buFont typeface="Arial" panose="020B0604020202020204" pitchFamily="34" charset="0"/>
              <a:buAutoNum type="arabicPeriod"/>
            </a:pPr>
            <a:r>
              <a:rPr lang="en-IN" sz="1800" dirty="0"/>
              <a:t>Python Program to Calculate (</a:t>
            </a:r>
            <a:r>
              <a:rPr lang="en-IN" sz="1800" dirty="0" err="1"/>
              <a:t>a+b</a:t>
            </a:r>
            <a:r>
              <a:rPr lang="en-IN" sz="1800" dirty="0"/>
              <a:t>)</a:t>
            </a:r>
            <a:r>
              <a:rPr lang="en-IN" sz="1800" baseline="30000" dirty="0"/>
              <a:t>2  </a:t>
            </a:r>
            <a:r>
              <a:rPr lang="en-IN" sz="1800" dirty="0"/>
              <a:t>and (a-b)</a:t>
            </a:r>
            <a:r>
              <a:rPr lang="en-IN" sz="1800" baseline="30000" dirty="0"/>
              <a:t>2</a:t>
            </a:r>
          </a:p>
        </p:txBody>
      </p:sp>
    </p:spTree>
    <p:extLst>
      <p:ext uri="{BB962C8B-B14F-4D97-AF65-F5344CB8AC3E}">
        <p14:creationId xmlns:p14="http://schemas.microsoft.com/office/powerpoint/2010/main" val="281970814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7553" y="52061"/>
            <a:ext cx="10397859" cy="935577"/>
          </a:xfrm>
          <a:prstGeom prst="rect">
            <a:avLst/>
          </a:prstGeom>
          <a:noFill/>
        </p:spPr>
        <p:txBody>
          <a:bodyPr wrap="square" rtlCol="0" anchor="ctr">
            <a:spAutoFit/>
          </a:bodyPr>
          <a:lstStyle/>
          <a:p>
            <a:pPr marL="0" indent="0" algn="ctr">
              <a:lnSpc>
                <a:spcPct val="110000"/>
              </a:lnSpc>
              <a:buNone/>
            </a:pPr>
            <a:r>
              <a:rPr lang="en-US" altLang="ko-KR" sz="5400" b="1" dirty="0">
                <a:solidFill>
                  <a:schemeClr val="tx1">
                    <a:lumMod val="85000"/>
                    <a:lumOff val="15000"/>
                  </a:schemeClr>
                </a:solidFill>
                <a:latin typeface="+mj-lt"/>
                <a:cs typeface="Arial" pitchFamily="34" charset="0"/>
              </a:rPr>
              <a:t>Sequence Type</a:t>
            </a:r>
          </a:p>
        </p:txBody>
      </p:sp>
      <p:sp>
        <p:nvSpPr>
          <p:cNvPr id="18" name="TextBox 17">
            <a:extLst>
              <a:ext uri="{FF2B5EF4-FFF2-40B4-BE49-F238E27FC236}">
                <a16:creationId xmlns:a16="http://schemas.microsoft.com/office/drawing/2014/main" id="{DE020861-61C4-4E5C-A69F-31C825DE2115}"/>
              </a:ext>
            </a:extLst>
          </p:cNvPr>
          <p:cNvSpPr txBox="1"/>
          <p:nvPr/>
        </p:nvSpPr>
        <p:spPr>
          <a:xfrm>
            <a:off x="469785" y="1485336"/>
            <a:ext cx="6251194" cy="923330"/>
          </a:xfrm>
          <a:prstGeom prst="rect">
            <a:avLst/>
          </a:prstGeom>
          <a:noFill/>
        </p:spPr>
        <p:txBody>
          <a:bodyPr wrap="square" rtlCol="0" anchor="ctr">
            <a:spAutoFit/>
          </a:bodyPr>
          <a:lstStyle/>
          <a:p>
            <a:r>
              <a:rPr lang="en-US" altLang="ko-KR" sz="5400" dirty="0">
                <a:solidFill>
                  <a:schemeClr val="tx1">
                    <a:lumMod val="75000"/>
                    <a:lumOff val="25000"/>
                  </a:schemeClr>
                </a:solidFill>
                <a:cs typeface="Arial" pitchFamily="34" charset="0"/>
              </a:rPr>
              <a:t>String</a:t>
            </a:r>
            <a:endParaRPr lang="ko-KR" altLang="en-US" sz="5400"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625D10EB-2BFF-4B57-A5D8-F9863E5AA0D7}"/>
              </a:ext>
            </a:extLst>
          </p:cNvPr>
          <p:cNvSpPr txBox="1"/>
          <p:nvPr/>
        </p:nvSpPr>
        <p:spPr>
          <a:xfrm>
            <a:off x="252258" y="2583198"/>
            <a:ext cx="11687484" cy="646331"/>
          </a:xfrm>
          <a:prstGeom prst="rect">
            <a:avLst/>
          </a:prstGeom>
          <a:noFill/>
        </p:spPr>
        <p:txBody>
          <a:bodyPr wrap="square">
            <a:spAutoFit/>
          </a:bodyPr>
          <a:lstStyle/>
          <a:p>
            <a:pPr algn="just">
              <a:buFont typeface="Arial" panose="020B0604020202020204" pitchFamily="34" charset="0"/>
              <a:buChar char="•"/>
            </a:pPr>
            <a:r>
              <a:rPr lang="en-IN" b="0" i="0" dirty="0">
                <a:solidFill>
                  <a:srgbClr val="333333"/>
                </a:solidFill>
                <a:effectLst/>
                <a:latin typeface="inter-regular"/>
              </a:rPr>
              <a:t> The string can be defined as the sequence of characters represented in the quotation marks. In Python, we can use single, double, or triple quotes to define a string.</a:t>
            </a:r>
            <a:endParaRPr lang="en-IN" b="0" i="0" dirty="0">
              <a:solidFill>
                <a:srgbClr val="000000"/>
              </a:solidFill>
              <a:effectLst/>
              <a:latin typeface="inter-regular"/>
            </a:endParaRPr>
          </a:p>
        </p:txBody>
      </p:sp>
      <p:sp>
        <p:nvSpPr>
          <p:cNvPr id="8" name="TextBox 7">
            <a:extLst>
              <a:ext uri="{FF2B5EF4-FFF2-40B4-BE49-F238E27FC236}">
                <a16:creationId xmlns:a16="http://schemas.microsoft.com/office/drawing/2014/main" id="{E1055B13-E365-4C1B-A49B-9A05DBF028F0}"/>
              </a:ext>
            </a:extLst>
          </p:cNvPr>
          <p:cNvSpPr txBox="1"/>
          <p:nvPr/>
        </p:nvSpPr>
        <p:spPr>
          <a:xfrm>
            <a:off x="717553" y="3550899"/>
            <a:ext cx="3928842" cy="3139321"/>
          </a:xfrm>
          <a:prstGeom prst="rect">
            <a:avLst/>
          </a:prstGeom>
          <a:noFill/>
        </p:spPr>
        <p:txBody>
          <a:bodyPr wrap="square">
            <a:spAutoFit/>
          </a:bodyPr>
          <a:lstStyle/>
          <a:p>
            <a:pPr algn="just"/>
            <a:r>
              <a:rPr lang="en-IN" b="0" i="0" dirty="0">
                <a:solidFill>
                  <a:srgbClr val="000000"/>
                </a:solidFill>
                <a:effectLst/>
                <a:latin typeface="inter-regular"/>
              </a:rPr>
              <a:t>str1 = </a:t>
            </a:r>
            <a:r>
              <a:rPr lang="en-IN" b="0" i="0" dirty="0">
                <a:solidFill>
                  <a:srgbClr val="0000FF"/>
                </a:solidFill>
                <a:effectLst/>
                <a:latin typeface="inter-regular"/>
              </a:rPr>
              <a:t>“C is mother of all languages"</a:t>
            </a:r>
            <a:r>
              <a:rPr lang="en-IN" b="0" i="0" dirty="0">
                <a:solidFill>
                  <a:srgbClr val="000000"/>
                </a:solidFill>
                <a:effectLst/>
                <a:latin typeface="inter-regular"/>
              </a:rPr>
              <a:t>  </a:t>
            </a:r>
          </a:p>
          <a:p>
            <a:pPr algn="just"/>
            <a:r>
              <a:rPr lang="en-IN" b="1" i="0" dirty="0">
                <a:solidFill>
                  <a:srgbClr val="006699"/>
                </a:solidFill>
                <a:effectLst/>
                <a:latin typeface="inter-regular"/>
              </a:rPr>
              <a:t>print</a:t>
            </a:r>
            <a:r>
              <a:rPr lang="en-IN" b="0" i="0" dirty="0">
                <a:solidFill>
                  <a:srgbClr val="000000"/>
                </a:solidFill>
                <a:effectLst/>
                <a:latin typeface="inter-regular"/>
              </a:rPr>
              <a:t>(str1)  </a:t>
            </a:r>
          </a:p>
          <a:p>
            <a:pPr algn="just"/>
            <a:endParaRPr lang="en-IN" dirty="0">
              <a:solidFill>
                <a:srgbClr val="000000"/>
              </a:solidFill>
              <a:latin typeface="inter-regular"/>
            </a:endParaRPr>
          </a:p>
          <a:p>
            <a:pPr algn="just"/>
            <a:r>
              <a:rPr lang="en-IN" dirty="0">
                <a:solidFill>
                  <a:srgbClr val="000000"/>
                </a:solidFill>
                <a:latin typeface="inter-regular"/>
              </a:rPr>
              <a:t>str2</a:t>
            </a:r>
            <a:r>
              <a:rPr lang="en-IN" b="0" i="0" dirty="0">
                <a:solidFill>
                  <a:srgbClr val="000000"/>
                </a:solidFill>
                <a:effectLst/>
                <a:latin typeface="inter-regular"/>
              </a:rPr>
              <a:t>=</a:t>
            </a:r>
            <a:r>
              <a:rPr lang="en-IN" dirty="0">
                <a:solidFill>
                  <a:srgbClr val="0000FF"/>
                </a:solidFill>
                <a:latin typeface="inter-regular"/>
              </a:rPr>
              <a:t>‘</a:t>
            </a:r>
            <a:r>
              <a:rPr lang="en-IN" b="0" i="0" dirty="0">
                <a:solidFill>
                  <a:srgbClr val="0000FF"/>
                </a:solidFill>
                <a:effectLst/>
                <a:latin typeface="inter-regular"/>
              </a:rPr>
              <a:t>Python is very easy to learn’</a:t>
            </a:r>
            <a:r>
              <a:rPr lang="en-IN" b="0" i="0" dirty="0">
                <a:solidFill>
                  <a:srgbClr val="000000"/>
                </a:solidFill>
                <a:effectLst/>
                <a:latin typeface="inter-regular"/>
              </a:rPr>
              <a:t>  </a:t>
            </a:r>
          </a:p>
          <a:p>
            <a:pPr algn="just"/>
            <a:r>
              <a:rPr lang="en-IN" b="1" i="0" dirty="0">
                <a:solidFill>
                  <a:srgbClr val="006699"/>
                </a:solidFill>
                <a:effectLst/>
                <a:latin typeface="inter-regular"/>
              </a:rPr>
              <a:t>print</a:t>
            </a:r>
            <a:r>
              <a:rPr lang="en-IN" b="0" i="0" dirty="0">
                <a:solidFill>
                  <a:srgbClr val="000000"/>
                </a:solidFill>
                <a:effectLst/>
                <a:latin typeface="inter-regular"/>
              </a:rPr>
              <a:t>(str2)  </a:t>
            </a:r>
          </a:p>
          <a:p>
            <a:pPr algn="just"/>
            <a:endParaRPr lang="en-IN" dirty="0">
              <a:solidFill>
                <a:srgbClr val="000000"/>
              </a:solidFill>
              <a:latin typeface="inter-regular"/>
            </a:endParaRPr>
          </a:p>
          <a:p>
            <a:pPr algn="just"/>
            <a:r>
              <a:rPr lang="en-IN" b="1" dirty="0">
                <a:solidFill>
                  <a:srgbClr val="000000"/>
                </a:solidFill>
                <a:latin typeface="inter-regular"/>
              </a:rPr>
              <a:t>str3</a:t>
            </a:r>
            <a:r>
              <a:rPr lang="en-IN" dirty="0">
                <a:solidFill>
                  <a:srgbClr val="0000FF"/>
                </a:solidFill>
                <a:latin typeface="inter-regular"/>
              </a:rPr>
              <a:t>=‘ ‘ ‘ C, C++, Python, java</a:t>
            </a:r>
          </a:p>
          <a:p>
            <a:pPr algn="just"/>
            <a:r>
              <a:rPr lang="en-IN" dirty="0">
                <a:solidFill>
                  <a:srgbClr val="0000FF"/>
                </a:solidFill>
                <a:latin typeface="inter-regular"/>
              </a:rPr>
              <a:t>All are the logical</a:t>
            </a:r>
          </a:p>
          <a:p>
            <a:pPr algn="just"/>
            <a:r>
              <a:rPr lang="en-IN" dirty="0">
                <a:solidFill>
                  <a:srgbClr val="0000FF"/>
                </a:solidFill>
                <a:latin typeface="inter-regular"/>
              </a:rPr>
              <a:t>Language’ ’ ’</a:t>
            </a:r>
            <a:endParaRPr lang="en-IN" dirty="0">
              <a:solidFill>
                <a:srgbClr val="000000"/>
              </a:solidFill>
              <a:latin typeface="inter-regular"/>
            </a:endParaRPr>
          </a:p>
          <a:p>
            <a:pPr algn="just"/>
            <a:r>
              <a:rPr lang="en-IN" dirty="0">
                <a:solidFill>
                  <a:srgbClr val="000000"/>
                </a:solidFill>
                <a:latin typeface="inter-regular"/>
              </a:rPr>
              <a:t>Print(str3)</a:t>
            </a:r>
          </a:p>
          <a:p>
            <a:pPr algn="just"/>
            <a:endParaRPr lang="en-IN" b="0" i="0" dirty="0">
              <a:solidFill>
                <a:srgbClr val="000000"/>
              </a:solidFill>
              <a:effectLst/>
              <a:latin typeface="inter-regular"/>
            </a:endParaRPr>
          </a:p>
        </p:txBody>
      </p:sp>
      <p:sp>
        <p:nvSpPr>
          <p:cNvPr id="9" name="TextBox 8">
            <a:extLst>
              <a:ext uri="{FF2B5EF4-FFF2-40B4-BE49-F238E27FC236}">
                <a16:creationId xmlns:a16="http://schemas.microsoft.com/office/drawing/2014/main" id="{18A0A603-E932-4B76-9E43-B7D001514639}"/>
              </a:ext>
            </a:extLst>
          </p:cNvPr>
          <p:cNvSpPr txBox="1"/>
          <p:nvPr/>
        </p:nvSpPr>
        <p:spPr>
          <a:xfrm>
            <a:off x="6314114" y="3628472"/>
            <a:ext cx="3928842" cy="2585323"/>
          </a:xfrm>
          <a:prstGeom prst="rect">
            <a:avLst/>
          </a:prstGeom>
          <a:noFill/>
        </p:spPr>
        <p:txBody>
          <a:bodyPr wrap="square">
            <a:spAutoFit/>
          </a:bodyPr>
          <a:lstStyle/>
          <a:p>
            <a:pPr algn="just"/>
            <a:r>
              <a:rPr lang="en-IN" b="1" i="0" dirty="0">
                <a:solidFill>
                  <a:srgbClr val="000000"/>
                </a:solidFill>
                <a:effectLst/>
                <a:latin typeface="inter-regular"/>
              </a:rPr>
              <a:t>OUTPUT </a:t>
            </a:r>
          </a:p>
          <a:p>
            <a:pPr algn="just"/>
            <a:endParaRPr lang="en-IN" b="1" i="0" dirty="0">
              <a:solidFill>
                <a:srgbClr val="000000"/>
              </a:solidFill>
              <a:effectLst/>
              <a:latin typeface="inter-regular"/>
            </a:endParaRPr>
          </a:p>
          <a:p>
            <a:pPr algn="just"/>
            <a:r>
              <a:rPr lang="en-IN" b="1" i="0" dirty="0">
                <a:solidFill>
                  <a:srgbClr val="0000FF"/>
                </a:solidFill>
                <a:effectLst/>
                <a:latin typeface="inter-regular"/>
              </a:rPr>
              <a:t>C is mother of all languages</a:t>
            </a:r>
          </a:p>
          <a:p>
            <a:pPr algn="just"/>
            <a:endParaRPr lang="en-IN" b="1" dirty="0">
              <a:solidFill>
                <a:srgbClr val="000000"/>
              </a:solidFill>
              <a:latin typeface="inter-regular"/>
            </a:endParaRPr>
          </a:p>
          <a:p>
            <a:pPr algn="just"/>
            <a:r>
              <a:rPr lang="en-IN" b="1" i="0" dirty="0">
                <a:solidFill>
                  <a:srgbClr val="0000FF"/>
                </a:solidFill>
                <a:effectLst/>
                <a:latin typeface="inter-regular"/>
              </a:rPr>
              <a:t>Python is very easy to learn</a:t>
            </a:r>
          </a:p>
          <a:p>
            <a:pPr algn="just"/>
            <a:endParaRPr lang="en-IN" b="1" dirty="0">
              <a:solidFill>
                <a:srgbClr val="0000FF"/>
              </a:solidFill>
              <a:latin typeface="inter-regular"/>
            </a:endParaRPr>
          </a:p>
          <a:p>
            <a:pPr algn="just"/>
            <a:r>
              <a:rPr lang="en-IN" b="1" dirty="0">
                <a:solidFill>
                  <a:srgbClr val="0000FF"/>
                </a:solidFill>
                <a:latin typeface="inter-regular"/>
              </a:rPr>
              <a:t>C, C++, Python, java</a:t>
            </a:r>
          </a:p>
          <a:p>
            <a:pPr algn="just"/>
            <a:r>
              <a:rPr lang="en-IN" b="1" dirty="0">
                <a:solidFill>
                  <a:srgbClr val="0000FF"/>
                </a:solidFill>
                <a:latin typeface="inter-regular"/>
              </a:rPr>
              <a:t>All are the logical</a:t>
            </a:r>
          </a:p>
          <a:p>
            <a:pPr algn="just"/>
            <a:r>
              <a:rPr lang="en-IN" b="1" dirty="0">
                <a:solidFill>
                  <a:srgbClr val="0000FF"/>
                </a:solidFill>
                <a:latin typeface="inter-regular"/>
              </a:rPr>
              <a:t>Language</a:t>
            </a:r>
            <a:endParaRPr lang="en-IN" b="1" i="0" dirty="0">
              <a:solidFill>
                <a:srgbClr val="000000"/>
              </a:solidFill>
              <a:effectLst/>
              <a:latin typeface="inter-regular"/>
            </a:endParaRPr>
          </a:p>
        </p:txBody>
      </p:sp>
    </p:spTree>
    <p:extLst>
      <p:ext uri="{BB962C8B-B14F-4D97-AF65-F5344CB8AC3E}">
        <p14:creationId xmlns:p14="http://schemas.microsoft.com/office/powerpoint/2010/main" val="355643114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DE020861-61C4-4E5C-A69F-31C825DE2115}"/>
              </a:ext>
            </a:extLst>
          </p:cNvPr>
          <p:cNvSpPr txBox="1"/>
          <p:nvPr/>
        </p:nvSpPr>
        <p:spPr>
          <a:xfrm>
            <a:off x="645952" y="199697"/>
            <a:ext cx="10578518" cy="923330"/>
          </a:xfrm>
          <a:prstGeom prst="rect">
            <a:avLst/>
          </a:prstGeom>
          <a:noFill/>
        </p:spPr>
        <p:txBody>
          <a:bodyPr wrap="square" rtlCol="0" anchor="ctr">
            <a:spAutoFit/>
          </a:bodyPr>
          <a:lstStyle/>
          <a:p>
            <a:pPr algn="ctr"/>
            <a:r>
              <a:rPr lang="en-US" altLang="ko-KR" sz="5400" dirty="0">
                <a:solidFill>
                  <a:schemeClr val="tx1">
                    <a:lumMod val="75000"/>
                    <a:lumOff val="25000"/>
                  </a:schemeClr>
                </a:solidFill>
                <a:cs typeface="Arial" pitchFamily="34" charset="0"/>
              </a:rPr>
              <a:t>String Slicing</a:t>
            </a:r>
            <a:endParaRPr lang="ko-KR" altLang="en-US" sz="5400"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625D10EB-2BFF-4B57-A5D8-F9863E5AA0D7}"/>
              </a:ext>
            </a:extLst>
          </p:cNvPr>
          <p:cNvSpPr txBox="1"/>
          <p:nvPr/>
        </p:nvSpPr>
        <p:spPr>
          <a:xfrm>
            <a:off x="470372" y="1249349"/>
            <a:ext cx="11687484" cy="2585323"/>
          </a:xfrm>
          <a:prstGeom prst="rect">
            <a:avLst/>
          </a:prstGeom>
          <a:noFill/>
        </p:spPr>
        <p:txBody>
          <a:bodyPr wrap="square">
            <a:spAutoFit/>
          </a:bodyPr>
          <a:lstStyle/>
          <a:p>
            <a:pPr marL="285750" indent="-285750" algn="just">
              <a:buFont typeface="Arial" panose="020B0604020202020204" pitchFamily="34" charset="0"/>
              <a:buChar char="•"/>
            </a:pPr>
            <a:r>
              <a:rPr lang="en-US" sz="1800" dirty="0"/>
              <a:t>To extracting sub string from given string is basically known as slicing of string</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Here the string having positive(+) and negative(-) both indexing</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Positive indexing is start from left to right</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Negative indexing start from right to left</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These slicing also used in some other parts mostly in ML with pandas , </a:t>
            </a:r>
            <a:r>
              <a:rPr lang="en-US" sz="1800" dirty="0" err="1"/>
              <a:t>numpy</a:t>
            </a:r>
            <a:r>
              <a:rPr lang="en-US" sz="1800" dirty="0"/>
              <a:t> , array</a:t>
            </a:r>
          </a:p>
        </p:txBody>
      </p:sp>
      <p:sp>
        <p:nvSpPr>
          <p:cNvPr id="16" name="TextBox 15">
            <a:extLst>
              <a:ext uri="{FF2B5EF4-FFF2-40B4-BE49-F238E27FC236}">
                <a16:creationId xmlns:a16="http://schemas.microsoft.com/office/drawing/2014/main" id="{FF343EDA-7A52-4133-834D-B5701E9D4D4F}"/>
              </a:ext>
            </a:extLst>
          </p:cNvPr>
          <p:cNvSpPr txBox="1"/>
          <p:nvPr/>
        </p:nvSpPr>
        <p:spPr>
          <a:xfrm>
            <a:off x="2619459" y="5227651"/>
            <a:ext cx="4213379" cy="381000"/>
          </a:xfrm>
          <a:prstGeom prst="rect">
            <a:avLst/>
          </a:prstGeom>
          <a:noFill/>
        </p:spPr>
        <p:txBody>
          <a:bodyPr wrap="square" lIns="91438" tIns="45719" rIns="91438" bIns="45719" rtlCol="0">
            <a:spAutoFit/>
          </a:bodyPr>
          <a:lstStyle/>
          <a:p>
            <a:r>
              <a:rPr lang="en-US" dirty="0"/>
              <a:t> 0            1            2        3        4        5</a:t>
            </a:r>
          </a:p>
        </p:txBody>
      </p:sp>
      <p:sp>
        <p:nvSpPr>
          <p:cNvPr id="17" name="TextBox 16">
            <a:extLst>
              <a:ext uri="{FF2B5EF4-FFF2-40B4-BE49-F238E27FC236}">
                <a16:creationId xmlns:a16="http://schemas.microsoft.com/office/drawing/2014/main" id="{97F372F4-B91A-4850-BBBA-81E9F10CB682}"/>
              </a:ext>
            </a:extLst>
          </p:cNvPr>
          <p:cNvSpPr txBox="1"/>
          <p:nvPr/>
        </p:nvSpPr>
        <p:spPr>
          <a:xfrm>
            <a:off x="2619459" y="4116592"/>
            <a:ext cx="4213379" cy="369330"/>
          </a:xfrm>
          <a:prstGeom prst="rect">
            <a:avLst/>
          </a:prstGeom>
          <a:noFill/>
        </p:spPr>
        <p:txBody>
          <a:bodyPr wrap="square" lIns="91438" tIns="45719" rIns="91438" bIns="45719" rtlCol="0">
            <a:spAutoFit/>
          </a:bodyPr>
          <a:lstStyle/>
          <a:p>
            <a:r>
              <a:rPr lang="en-US" dirty="0"/>
              <a:t>-6            -5         -4        -3         -2      -1</a:t>
            </a:r>
          </a:p>
        </p:txBody>
      </p:sp>
      <p:sp>
        <p:nvSpPr>
          <p:cNvPr id="21" name="Rectangle 20">
            <a:extLst>
              <a:ext uri="{FF2B5EF4-FFF2-40B4-BE49-F238E27FC236}">
                <a16:creationId xmlns:a16="http://schemas.microsoft.com/office/drawing/2014/main" id="{D9A3DCC0-725D-40AF-8B41-069777B6A7AE}"/>
              </a:ext>
            </a:extLst>
          </p:cNvPr>
          <p:cNvSpPr/>
          <p:nvPr/>
        </p:nvSpPr>
        <p:spPr>
          <a:xfrm>
            <a:off x="2619459" y="4613945"/>
            <a:ext cx="793460" cy="61370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A</a:t>
            </a:r>
          </a:p>
        </p:txBody>
      </p:sp>
      <p:sp>
        <p:nvSpPr>
          <p:cNvPr id="33" name="Rectangle 32">
            <a:extLst>
              <a:ext uri="{FF2B5EF4-FFF2-40B4-BE49-F238E27FC236}">
                <a16:creationId xmlns:a16="http://schemas.microsoft.com/office/drawing/2014/main" id="{6ADFEB04-1282-426E-954C-C69E6DE498E5}"/>
              </a:ext>
            </a:extLst>
          </p:cNvPr>
          <p:cNvSpPr/>
          <p:nvPr/>
        </p:nvSpPr>
        <p:spPr>
          <a:xfrm>
            <a:off x="3412919" y="4613945"/>
            <a:ext cx="793460" cy="61370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S</a:t>
            </a:r>
          </a:p>
        </p:txBody>
      </p:sp>
      <p:sp>
        <p:nvSpPr>
          <p:cNvPr id="34" name="Rectangle 33">
            <a:extLst>
              <a:ext uri="{FF2B5EF4-FFF2-40B4-BE49-F238E27FC236}">
                <a16:creationId xmlns:a16="http://schemas.microsoft.com/office/drawing/2014/main" id="{E3BB2293-D513-4AC6-9195-6BDF7A6B2DD7}"/>
              </a:ext>
            </a:extLst>
          </p:cNvPr>
          <p:cNvSpPr/>
          <p:nvPr/>
        </p:nvSpPr>
        <p:spPr>
          <a:xfrm>
            <a:off x="4206379" y="4613945"/>
            <a:ext cx="729841" cy="61370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H</a:t>
            </a:r>
          </a:p>
        </p:txBody>
      </p:sp>
      <p:sp>
        <p:nvSpPr>
          <p:cNvPr id="35" name="Rectangle 34">
            <a:extLst>
              <a:ext uri="{FF2B5EF4-FFF2-40B4-BE49-F238E27FC236}">
                <a16:creationId xmlns:a16="http://schemas.microsoft.com/office/drawing/2014/main" id="{09936481-4887-47FF-8025-9A82ABE49B1F}"/>
              </a:ext>
            </a:extLst>
          </p:cNvPr>
          <p:cNvSpPr/>
          <p:nvPr/>
        </p:nvSpPr>
        <p:spPr>
          <a:xfrm>
            <a:off x="4936220" y="4613945"/>
            <a:ext cx="729842" cy="61370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I</a:t>
            </a:r>
          </a:p>
        </p:txBody>
      </p:sp>
      <p:sp>
        <p:nvSpPr>
          <p:cNvPr id="36" name="Rectangle 35">
            <a:extLst>
              <a:ext uri="{FF2B5EF4-FFF2-40B4-BE49-F238E27FC236}">
                <a16:creationId xmlns:a16="http://schemas.microsoft.com/office/drawing/2014/main" id="{77166D6D-4C41-4356-A57A-B48E907BCE27}"/>
              </a:ext>
            </a:extLst>
          </p:cNvPr>
          <p:cNvSpPr/>
          <p:nvPr/>
        </p:nvSpPr>
        <p:spPr>
          <a:xfrm>
            <a:off x="5666061" y="4613945"/>
            <a:ext cx="613798" cy="61370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S</a:t>
            </a:r>
          </a:p>
        </p:txBody>
      </p:sp>
      <p:sp>
        <p:nvSpPr>
          <p:cNvPr id="38" name="Rectangle 37">
            <a:extLst>
              <a:ext uri="{FF2B5EF4-FFF2-40B4-BE49-F238E27FC236}">
                <a16:creationId xmlns:a16="http://schemas.microsoft.com/office/drawing/2014/main" id="{0B2A83A4-0B21-4D0D-8A94-643FC0F17919}"/>
              </a:ext>
            </a:extLst>
          </p:cNvPr>
          <p:cNvSpPr/>
          <p:nvPr/>
        </p:nvSpPr>
        <p:spPr>
          <a:xfrm>
            <a:off x="6219041" y="4613945"/>
            <a:ext cx="613798" cy="61370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H</a:t>
            </a:r>
          </a:p>
        </p:txBody>
      </p:sp>
    </p:spTree>
    <p:extLst>
      <p:ext uri="{BB962C8B-B14F-4D97-AF65-F5344CB8AC3E}">
        <p14:creationId xmlns:p14="http://schemas.microsoft.com/office/powerpoint/2010/main" val="5419212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DE020861-61C4-4E5C-A69F-31C825DE2115}"/>
              </a:ext>
            </a:extLst>
          </p:cNvPr>
          <p:cNvSpPr txBox="1"/>
          <p:nvPr/>
        </p:nvSpPr>
        <p:spPr>
          <a:xfrm>
            <a:off x="654341" y="199697"/>
            <a:ext cx="10578518" cy="923330"/>
          </a:xfrm>
          <a:prstGeom prst="rect">
            <a:avLst/>
          </a:prstGeom>
          <a:noFill/>
        </p:spPr>
        <p:txBody>
          <a:bodyPr wrap="square" rtlCol="0" anchor="ctr">
            <a:spAutoFit/>
          </a:bodyPr>
          <a:lstStyle/>
          <a:p>
            <a:pPr algn="ctr"/>
            <a:r>
              <a:rPr lang="en-US" altLang="ko-KR" sz="5400" dirty="0">
                <a:solidFill>
                  <a:schemeClr val="tx1">
                    <a:lumMod val="75000"/>
                    <a:lumOff val="25000"/>
                  </a:schemeClr>
                </a:solidFill>
                <a:cs typeface="Arial" pitchFamily="34" charset="0"/>
              </a:rPr>
              <a:t>String Slicing Program</a:t>
            </a:r>
            <a:endParaRPr lang="ko-KR" altLang="en-US" sz="5400"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625D10EB-2BFF-4B57-A5D8-F9863E5AA0D7}"/>
              </a:ext>
            </a:extLst>
          </p:cNvPr>
          <p:cNvSpPr txBox="1"/>
          <p:nvPr/>
        </p:nvSpPr>
        <p:spPr>
          <a:xfrm>
            <a:off x="654342" y="1618464"/>
            <a:ext cx="6367244" cy="4970591"/>
          </a:xfrm>
          <a:prstGeom prst="rect">
            <a:avLst/>
          </a:prstGeom>
          <a:noFill/>
        </p:spPr>
        <p:txBody>
          <a:bodyPr wrap="square">
            <a:spAutoFit/>
          </a:bodyPr>
          <a:lstStyle/>
          <a:p>
            <a:pPr algn="just">
              <a:spcBef>
                <a:spcPts val="600"/>
              </a:spcBef>
            </a:pPr>
            <a:r>
              <a:rPr lang="en-IN" b="0" i="0" dirty="0">
                <a:solidFill>
                  <a:srgbClr val="000000"/>
                </a:solidFill>
                <a:effectLst/>
                <a:latin typeface="inter-regular"/>
              </a:rPr>
              <a:t>str1 = </a:t>
            </a:r>
            <a:r>
              <a:rPr lang="en-IN" b="0" i="0" dirty="0">
                <a:solidFill>
                  <a:srgbClr val="0000FF"/>
                </a:solidFill>
                <a:effectLst/>
                <a:latin typeface="inter-regular"/>
              </a:rPr>
              <a:t>'hello Help4code'</a:t>
            </a:r>
            <a:r>
              <a:rPr lang="en-IN" b="0" i="0" dirty="0">
                <a:solidFill>
                  <a:srgbClr val="000000"/>
                </a:solidFill>
                <a:effectLst/>
                <a:latin typeface="inter-regular"/>
              </a:rPr>
              <a:t> </a:t>
            </a:r>
            <a:r>
              <a:rPr lang="en-IN" b="0" i="0" dirty="0">
                <a:solidFill>
                  <a:srgbClr val="008200"/>
                </a:solidFill>
                <a:effectLst/>
                <a:latin typeface="inter-regular"/>
              </a:rPr>
              <a:t>#string str1  </a:t>
            </a:r>
            <a:r>
              <a:rPr lang="en-IN" b="0" i="0" dirty="0">
                <a:solidFill>
                  <a:srgbClr val="000000"/>
                </a:solidFill>
                <a:effectLst/>
                <a:latin typeface="inter-regular"/>
              </a:rPr>
              <a:t>  </a:t>
            </a:r>
          </a:p>
          <a:p>
            <a:pPr algn="just">
              <a:spcBef>
                <a:spcPts val="600"/>
              </a:spcBef>
            </a:pPr>
            <a:r>
              <a:rPr lang="en-IN" dirty="0">
                <a:solidFill>
                  <a:srgbClr val="000000"/>
                </a:solidFill>
                <a:latin typeface="inter-regular"/>
              </a:rPr>
              <a:t>s</a:t>
            </a:r>
            <a:r>
              <a:rPr lang="en-IN" b="0" i="0" dirty="0">
                <a:solidFill>
                  <a:srgbClr val="000000"/>
                </a:solidFill>
                <a:effectLst/>
                <a:latin typeface="inter-regular"/>
              </a:rPr>
              <a:t>tr2 = </a:t>
            </a:r>
            <a:r>
              <a:rPr lang="en-IN" b="0" i="0" dirty="0">
                <a:solidFill>
                  <a:srgbClr val="0000FF"/>
                </a:solidFill>
                <a:effectLst/>
                <a:latin typeface="inter-regular"/>
              </a:rPr>
              <a:t>’ hello </a:t>
            </a:r>
            <a:r>
              <a:rPr lang="en-IN" b="0" i="0" dirty="0" err="1">
                <a:solidFill>
                  <a:srgbClr val="0000FF"/>
                </a:solidFill>
                <a:effectLst/>
                <a:latin typeface="inter-regular"/>
              </a:rPr>
              <a:t>APSMicrotech</a:t>
            </a:r>
            <a:r>
              <a:rPr lang="en-IN" b="0" i="0" dirty="0">
                <a:solidFill>
                  <a:srgbClr val="0000FF"/>
                </a:solidFill>
                <a:effectLst/>
                <a:latin typeface="inter-regular"/>
              </a:rPr>
              <a:t>'</a:t>
            </a:r>
            <a:r>
              <a:rPr lang="en-IN" b="0" i="0" dirty="0">
                <a:solidFill>
                  <a:srgbClr val="000000"/>
                </a:solidFill>
                <a:effectLst/>
                <a:latin typeface="inter-regular"/>
              </a:rPr>
              <a:t> </a:t>
            </a:r>
            <a:r>
              <a:rPr lang="en-IN" b="0" i="0" dirty="0">
                <a:solidFill>
                  <a:srgbClr val="008200"/>
                </a:solidFill>
                <a:effectLst/>
                <a:latin typeface="inter-regular"/>
              </a:rPr>
              <a:t>#string str2  </a:t>
            </a:r>
            <a:r>
              <a:rPr lang="en-IN" b="0" i="0" dirty="0">
                <a:solidFill>
                  <a:srgbClr val="000000"/>
                </a:solidFill>
                <a:effectLst/>
                <a:latin typeface="inter-regular"/>
              </a:rPr>
              <a:t>  </a:t>
            </a:r>
          </a:p>
          <a:p>
            <a:pPr algn="just">
              <a:spcBef>
                <a:spcPts val="600"/>
              </a:spcBef>
            </a:pPr>
            <a:r>
              <a:rPr lang="en-IN" b="1" i="0" dirty="0">
                <a:solidFill>
                  <a:srgbClr val="006699"/>
                </a:solidFill>
                <a:effectLst/>
                <a:latin typeface="inter-regular"/>
              </a:rPr>
              <a:t>print</a:t>
            </a:r>
            <a:r>
              <a:rPr lang="en-IN" b="0" i="0" dirty="0">
                <a:solidFill>
                  <a:srgbClr val="000000"/>
                </a:solidFill>
                <a:effectLst/>
                <a:latin typeface="inter-regular"/>
              </a:rPr>
              <a:t> (str1[0:2]) </a:t>
            </a:r>
            <a:r>
              <a:rPr lang="en-IN" b="0" i="0" dirty="0">
                <a:solidFill>
                  <a:srgbClr val="008200"/>
                </a:solidFill>
                <a:effectLst/>
                <a:latin typeface="inter-regular"/>
              </a:rPr>
              <a:t>#printing first two character using slice operator  </a:t>
            </a:r>
            <a:r>
              <a:rPr lang="en-IN" b="0" i="0" dirty="0">
                <a:solidFill>
                  <a:srgbClr val="000000"/>
                </a:solidFill>
                <a:effectLst/>
                <a:latin typeface="inter-regular"/>
              </a:rPr>
              <a:t>  </a:t>
            </a:r>
          </a:p>
          <a:p>
            <a:pPr algn="just">
              <a:spcBef>
                <a:spcPts val="600"/>
              </a:spcBef>
            </a:pPr>
            <a:r>
              <a:rPr lang="en-IN" b="1" i="0" dirty="0">
                <a:solidFill>
                  <a:srgbClr val="006699"/>
                </a:solidFill>
                <a:effectLst/>
                <a:latin typeface="inter-regular"/>
              </a:rPr>
              <a:t>print</a:t>
            </a:r>
            <a:r>
              <a:rPr lang="en-IN" b="0" i="0" dirty="0">
                <a:solidFill>
                  <a:srgbClr val="000000"/>
                </a:solidFill>
                <a:effectLst/>
                <a:latin typeface="inter-regular"/>
              </a:rPr>
              <a:t> (str1[4]) </a:t>
            </a:r>
            <a:r>
              <a:rPr lang="en-IN" b="0" i="0" dirty="0">
                <a:solidFill>
                  <a:srgbClr val="008200"/>
                </a:solidFill>
                <a:effectLst/>
                <a:latin typeface="inter-regular"/>
              </a:rPr>
              <a:t>#printing 4th character of the string  </a:t>
            </a:r>
            <a:r>
              <a:rPr lang="en-IN" b="0" i="0" dirty="0">
                <a:solidFill>
                  <a:srgbClr val="000000"/>
                </a:solidFill>
                <a:effectLst/>
                <a:latin typeface="inter-regular"/>
              </a:rPr>
              <a:t>  </a:t>
            </a:r>
          </a:p>
          <a:p>
            <a:pPr algn="just">
              <a:spcBef>
                <a:spcPts val="600"/>
              </a:spcBef>
            </a:pPr>
            <a:r>
              <a:rPr lang="en-IN" b="1" i="0" dirty="0">
                <a:solidFill>
                  <a:srgbClr val="006699"/>
                </a:solidFill>
                <a:effectLst/>
                <a:latin typeface="inter-regular"/>
              </a:rPr>
              <a:t>print</a:t>
            </a:r>
            <a:r>
              <a:rPr lang="en-IN" b="0" i="0" dirty="0">
                <a:solidFill>
                  <a:srgbClr val="000000"/>
                </a:solidFill>
                <a:effectLst/>
                <a:latin typeface="inter-regular"/>
              </a:rPr>
              <a:t> (str1*2) </a:t>
            </a:r>
            <a:r>
              <a:rPr lang="en-IN" b="0" i="0" dirty="0">
                <a:solidFill>
                  <a:srgbClr val="008200"/>
                </a:solidFill>
                <a:effectLst/>
                <a:latin typeface="inter-regular"/>
              </a:rPr>
              <a:t>#printing the string twice  </a:t>
            </a:r>
            <a:r>
              <a:rPr lang="en-IN" b="0" i="0" dirty="0">
                <a:solidFill>
                  <a:srgbClr val="000000"/>
                </a:solidFill>
                <a:effectLst/>
                <a:latin typeface="inter-regular"/>
              </a:rPr>
              <a:t>  </a:t>
            </a:r>
          </a:p>
          <a:p>
            <a:pPr algn="just">
              <a:spcBef>
                <a:spcPts val="600"/>
              </a:spcBef>
            </a:pPr>
            <a:r>
              <a:rPr lang="en-IN" b="1" i="0" dirty="0">
                <a:solidFill>
                  <a:srgbClr val="006699"/>
                </a:solidFill>
                <a:effectLst/>
                <a:latin typeface="inter-regular"/>
              </a:rPr>
              <a:t>print</a:t>
            </a:r>
            <a:r>
              <a:rPr lang="en-IN" b="0" i="0" dirty="0">
                <a:solidFill>
                  <a:srgbClr val="000000"/>
                </a:solidFill>
                <a:effectLst/>
                <a:latin typeface="inter-regular"/>
              </a:rPr>
              <a:t> (str1 + str2) </a:t>
            </a:r>
            <a:r>
              <a:rPr lang="en-IN" b="0" i="0" dirty="0">
                <a:solidFill>
                  <a:srgbClr val="008200"/>
                </a:solidFill>
                <a:effectLst/>
                <a:latin typeface="inter-regular"/>
              </a:rPr>
              <a:t>#printing the concatenation of str1 and str2  </a:t>
            </a:r>
            <a:r>
              <a:rPr lang="en-IN" b="0" i="0" dirty="0">
                <a:solidFill>
                  <a:srgbClr val="000000"/>
                </a:solidFill>
                <a:effectLst/>
                <a:latin typeface="inter-regular"/>
              </a:rPr>
              <a:t>  </a:t>
            </a:r>
          </a:p>
          <a:p>
            <a:pPr algn="just">
              <a:spcBef>
                <a:spcPts val="600"/>
              </a:spcBef>
            </a:pPr>
            <a:endParaRPr lang="en-IN" dirty="0">
              <a:solidFill>
                <a:srgbClr val="000000"/>
              </a:solidFill>
              <a:latin typeface="inter-regular"/>
            </a:endParaRPr>
          </a:p>
          <a:p>
            <a:pPr algn="just">
              <a:spcBef>
                <a:spcPts val="600"/>
              </a:spcBef>
            </a:pPr>
            <a:endParaRPr lang="en-IN" b="0" i="0" dirty="0">
              <a:solidFill>
                <a:srgbClr val="000000"/>
              </a:solidFill>
              <a:effectLst/>
              <a:latin typeface="inter-regular"/>
            </a:endParaRPr>
          </a:p>
          <a:p>
            <a:pPr algn="just">
              <a:spcBef>
                <a:spcPts val="600"/>
              </a:spcBef>
            </a:pPr>
            <a:r>
              <a:rPr lang="en-IN" b="1" i="0" dirty="0">
                <a:solidFill>
                  <a:srgbClr val="333333"/>
                </a:solidFill>
                <a:effectLst/>
                <a:latin typeface="inter-bold"/>
              </a:rPr>
              <a:t>Output:</a:t>
            </a:r>
          </a:p>
          <a:p>
            <a:pPr algn="just">
              <a:spcBef>
                <a:spcPts val="600"/>
              </a:spcBef>
            </a:pPr>
            <a:r>
              <a:rPr lang="en-IN" b="0" i="0" dirty="0" err="1">
                <a:solidFill>
                  <a:srgbClr val="0000FF"/>
                </a:solidFill>
                <a:effectLst/>
                <a:latin typeface="inter-regular"/>
              </a:rPr>
              <a:t>hel</a:t>
            </a:r>
            <a:r>
              <a:rPr kumimoji="0" lang="en-US" altLang="en-US" sz="1800" b="0" i="0" u="none" strike="noStrike" cap="none" normalizeH="0" baseline="0" dirty="0">
                <a:ln>
                  <a:noFill/>
                </a:ln>
                <a:solidFill>
                  <a:schemeClr val="bg2">
                    <a:lumMod val="25000"/>
                  </a:schemeClr>
                </a:solidFill>
                <a:effectLst/>
                <a:latin typeface="Arial Unicode MS"/>
              </a:rPr>
              <a:t> </a:t>
            </a:r>
          </a:p>
          <a:p>
            <a:pPr algn="just">
              <a:spcBef>
                <a:spcPts val="600"/>
              </a:spcBef>
            </a:pPr>
            <a:r>
              <a:rPr lang="en-IN" b="0" i="0" dirty="0">
                <a:solidFill>
                  <a:srgbClr val="0000FF"/>
                </a:solidFill>
                <a:effectLst/>
                <a:latin typeface="inter-regular"/>
              </a:rPr>
              <a:t>o</a:t>
            </a:r>
          </a:p>
          <a:p>
            <a:pPr algn="just">
              <a:spcBef>
                <a:spcPts val="600"/>
              </a:spcBef>
            </a:pPr>
            <a:r>
              <a:rPr lang="en-IN" b="0" i="0" dirty="0">
                <a:solidFill>
                  <a:srgbClr val="0000FF"/>
                </a:solidFill>
                <a:effectLst/>
                <a:latin typeface="inter-regular"/>
              </a:rPr>
              <a:t>hello Help4codehello Help4code</a:t>
            </a:r>
          </a:p>
          <a:p>
            <a:pPr algn="just">
              <a:spcBef>
                <a:spcPts val="600"/>
              </a:spcBef>
            </a:pPr>
            <a:r>
              <a:rPr lang="en-IN" b="0" i="0" dirty="0">
                <a:solidFill>
                  <a:srgbClr val="0000FF"/>
                </a:solidFill>
                <a:effectLst/>
                <a:latin typeface="inter-regular"/>
              </a:rPr>
              <a:t>hello Help4code hello  </a:t>
            </a:r>
            <a:r>
              <a:rPr lang="en-IN" b="0" i="0" dirty="0" err="1">
                <a:solidFill>
                  <a:srgbClr val="0000FF"/>
                </a:solidFill>
                <a:effectLst/>
                <a:latin typeface="inter-regular"/>
              </a:rPr>
              <a:t>APSMicrotech</a:t>
            </a:r>
            <a:endParaRPr lang="en-IN" b="1" i="0" dirty="0">
              <a:solidFill>
                <a:srgbClr val="333333"/>
              </a:solidFill>
              <a:effectLst/>
              <a:latin typeface="inter-bold"/>
            </a:endParaRPr>
          </a:p>
          <a:p>
            <a:pPr algn="just">
              <a:spcBef>
                <a:spcPts val="600"/>
              </a:spcBef>
            </a:pPr>
            <a:endParaRPr lang="en-IN" b="0" i="0" dirty="0">
              <a:solidFill>
                <a:srgbClr val="333333"/>
              </a:solidFill>
              <a:effectLst/>
              <a:latin typeface="inter-regular"/>
            </a:endParaRPr>
          </a:p>
        </p:txBody>
      </p:sp>
      <p:sp>
        <p:nvSpPr>
          <p:cNvPr id="4" name="TextBox 3">
            <a:extLst>
              <a:ext uri="{FF2B5EF4-FFF2-40B4-BE49-F238E27FC236}">
                <a16:creationId xmlns:a16="http://schemas.microsoft.com/office/drawing/2014/main" id="{A2EF9D7E-450D-4754-8CDA-559D6FA2E050}"/>
              </a:ext>
            </a:extLst>
          </p:cNvPr>
          <p:cNvSpPr txBox="1"/>
          <p:nvPr/>
        </p:nvSpPr>
        <p:spPr>
          <a:xfrm>
            <a:off x="7692705" y="1601075"/>
            <a:ext cx="3070370" cy="1754326"/>
          </a:xfrm>
          <a:prstGeom prst="rect">
            <a:avLst/>
          </a:prstGeom>
          <a:noFill/>
        </p:spPr>
        <p:txBody>
          <a:bodyPr wrap="square" rtlCol="0">
            <a:spAutoFit/>
          </a:bodyPr>
          <a:lstStyle/>
          <a:p>
            <a:r>
              <a:rPr lang="en-IN" dirty="0">
                <a:solidFill>
                  <a:srgbClr val="FF0000"/>
                </a:solidFill>
              </a:rPr>
              <a:t>**note- # is used for python single line comment</a:t>
            </a:r>
          </a:p>
          <a:p>
            <a:endParaRPr lang="en-IN" dirty="0">
              <a:solidFill>
                <a:srgbClr val="FF0000"/>
              </a:solidFill>
            </a:endParaRPr>
          </a:p>
          <a:p>
            <a:r>
              <a:rPr lang="en-IN" dirty="0">
                <a:solidFill>
                  <a:srgbClr val="FF0000"/>
                </a:solidFill>
              </a:rPr>
              <a:t>Comment is use for to make the code more readable and understandable.  </a:t>
            </a:r>
          </a:p>
        </p:txBody>
      </p:sp>
    </p:spTree>
    <p:extLst>
      <p:ext uri="{BB962C8B-B14F-4D97-AF65-F5344CB8AC3E}">
        <p14:creationId xmlns:p14="http://schemas.microsoft.com/office/powerpoint/2010/main" val="30093134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3">
            <a:extLst>
              <a:ext uri="{FF2B5EF4-FFF2-40B4-BE49-F238E27FC236}">
                <a16:creationId xmlns:a16="http://schemas.microsoft.com/office/drawing/2014/main" id="{84C7E176-6428-4F2F-BBC4-8119020D2361}"/>
              </a:ext>
            </a:extLst>
          </p:cNvPr>
          <p:cNvSpPr txBox="1">
            <a:spLocks/>
          </p:cNvSpPr>
          <p:nvPr/>
        </p:nvSpPr>
        <p:spPr>
          <a:xfrm>
            <a:off x="938366" y="452673"/>
            <a:ext cx="4598164" cy="175363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dirty="0">
                <a:solidFill>
                  <a:schemeClr val="tx1">
                    <a:lumMod val="85000"/>
                    <a:lumOff val="15000"/>
                  </a:schemeClr>
                </a:solidFill>
                <a:latin typeface="+mj-lt"/>
                <a:cs typeface="Arial" pitchFamily="34" charset="0"/>
              </a:rPr>
              <a:t>Sequence Type</a:t>
            </a:r>
          </a:p>
          <a:p>
            <a:pPr marL="0" indent="0">
              <a:lnSpc>
                <a:spcPct val="110000"/>
              </a:lnSpc>
              <a:buNone/>
            </a:pPr>
            <a:endParaRPr lang="en-US" altLang="ko-KR" sz="4400" b="1" dirty="0">
              <a:solidFill>
                <a:schemeClr val="tx1">
                  <a:lumMod val="85000"/>
                  <a:lumOff val="15000"/>
                </a:schemeClr>
              </a:solidFill>
              <a:latin typeface="+mj-lt"/>
              <a:cs typeface="Arial" pitchFamily="34" charset="0"/>
            </a:endParaRPr>
          </a:p>
        </p:txBody>
      </p:sp>
    </p:spTree>
    <p:extLst>
      <p:ext uri="{BB962C8B-B14F-4D97-AF65-F5344CB8AC3E}">
        <p14:creationId xmlns:p14="http://schemas.microsoft.com/office/powerpoint/2010/main" val="1306459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1">
            <a:extLst>
              <a:ext uri="{FF2B5EF4-FFF2-40B4-BE49-F238E27FC236}">
                <a16:creationId xmlns:a16="http://schemas.microsoft.com/office/drawing/2014/main" id="{695FF6C9-3C79-4772-9B16-A1341FB2DA05}"/>
              </a:ext>
            </a:extLst>
          </p:cNvPr>
          <p:cNvSpPr/>
          <p:nvPr/>
        </p:nvSpPr>
        <p:spPr>
          <a:xfrm>
            <a:off x="167780" y="192948"/>
            <a:ext cx="5719452" cy="6703502"/>
          </a:xfrm>
          <a:prstGeom prst="rect">
            <a:avLst/>
          </a:prstGeom>
        </p:spPr>
        <p:txBody>
          <a:bodyPr wrap="square">
            <a:spAutoFit/>
          </a:bodyPr>
          <a:lstStyle/>
          <a:p>
            <a:r>
              <a:rPr lang="en-US" sz="2400" b="1" dirty="0"/>
              <a:t>Python Version 	    Release Year</a:t>
            </a:r>
          </a:p>
          <a:p>
            <a:pPr>
              <a:lnSpc>
                <a:spcPct val="150000"/>
              </a:lnSpc>
            </a:pPr>
            <a:r>
              <a:rPr lang="en-US" sz="2100" dirty="0"/>
              <a:t>Python 1.0    		-	 Jan 1994</a:t>
            </a:r>
          </a:p>
          <a:p>
            <a:pPr>
              <a:lnSpc>
                <a:spcPct val="150000"/>
              </a:lnSpc>
            </a:pPr>
            <a:r>
              <a:rPr lang="de-DE" sz="2100" dirty="0"/>
              <a:t>Python 1.5		- 	 31 Dec 1997</a:t>
            </a:r>
          </a:p>
          <a:p>
            <a:pPr>
              <a:lnSpc>
                <a:spcPct val="150000"/>
              </a:lnSpc>
            </a:pPr>
            <a:r>
              <a:rPr lang="en-US" sz="2100" dirty="0"/>
              <a:t>Python 1.5.2 		-	 April 1999</a:t>
            </a:r>
          </a:p>
          <a:p>
            <a:pPr>
              <a:lnSpc>
                <a:spcPct val="150000"/>
              </a:lnSpc>
            </a:pPr>
            <a:r>
              <a:rPr lang="en-US" sz="2100" dirty="0"/>
              <a:t>Python 1.6 		-	 05 Sep 2000</a:t>
            </a:r>
          </a:p>
          <a:p>
            <a:pPr>
              <a:lnSpc>
                <a:spcPct val="150000"/>
              </a:lnSpc>
            </a:pPr>
            <a:r>
              <a:rPr lang="en-US" sz="2100" dirty="0"/>
              <a:t>Python 2.0 		-	 16 Oct 2000</a:t>
            </a:r>
          </a:p>
          <a:p>
            <a:pPr>
              <a:lnSpc>
                <a:spcPct val="150000"/>
              </a:lnSpc>
            </a:pPr>
            <a:r>
              <a:rPr lang="en-US" sz="2100" dirty="0"/>
              <a:t>Python 2.0.1		-	 22 Jun 2001</a:t>
            </a:r>
          </a:p>
          <a:p>
            <a:pPr>
              <a:lnSpc>
                <a:spcPct val="150000"/>
              </a:lnSpc>
            </a:pPr>
            <a:r>
              <a:rPr lang="fr-FR" sz="2100" dirty="0"/>
              <a:t>Python 2.1 		- 	 17 April 2001</a:t>
            </a:r>
          </a:p>
          <a:p>
            <a:pPr>
              <a:lnSpc>
                <a:spcPct val="150000"/>
              </a:lnSpc>
            </a:pPr>
            <a:r>
              <a:rPr lang="de-DE" sz="2100" dirty="0"/>
              <a:t>Python 2.2 		-	 21 Dec 2001</a:t>
            </a:r>
          </a:p>
          <a:p>
            <a:pPr>
              <a:lnSpc>
                <a:spcPct val="150000"/>
              </a:lnSpc>
            </a:pPr>
            <a:r>
              <a:rPr lang="sv-SE" sz="2100" dirty="0"/>
              <a:t>Python 2.3 		-	 29 Jul 2003</a:t>
            </a:r>
          </a:p>
          <a:p>
            <a:pPr>
              <a:lnSpc>
                <a:spcPct val="150000"/>
              </a:lnSpc>
            </a:pPr>
            <a:r>
              <a:rPr lang="en-US" sz="2100" dirty="0"/>
              <a:t>Python 2.4 		-	 30 Nov 2004</a:t>
            </a:r>
          </a:p>
          <a:p>
            <a:pPr>
              <a:lnSpc>
                <a:spcPct val="150000"/>
              </a:lnSpc>
            </a:pPr>
            <a:r>
              <a:rPr lang="en-US" sz="2100" dirty="0"/>
              <a:t>Python 2.5 		- 	 19 Sep 2006</a:t>
            </a:r>
          </a:p>
          <a:p>
            <a:pPr>
              <a:lnSpc>
                <a:spcPct val="150000"/>
              </a:lnSpc>
            </a:pPr>
            <a:r>
              <a:rPr lang="en-US" sz="2100" dirty="0"/>
              <a:t>Python 2.6 		- 	 01 Oct 2008</a:t>
            </a:r>
          </a:p>
          <a:p>
            <a:pPr>
              <a:lnSpc>
                <a:spcPct val="150000"/>
              </a:lnSpc>
            </a:pPr>
            <a:r>
              <a:rPr lang="sv-SE" sz="2100" dirty="0"/>
              <a:t>Python 2.7 		-	 03 Jul 2010</a:t>
            </a:r>
            <a:endParaRPr lang="en-US" sz="2100" dirty="0"/>
          </a:p>
        </p:txBody>
      </p:sp>
      <p:sp>
        <p:nvSpPr>
          <p:cNvPr id="6" name="Rectangle 5">
            <a:extLst>
              <a:ext uri="{FF2B5EF4-FFF2-40B4-BE49-F238E27FC236}">
                <a16:creationId xmlns:a16="http://schemas.microsoft.com/office/drawing/2014/main" id="{B5CB40EE-856F-439D-9B72-930236BECFD5}"/>
              </a:ext>
            </a:extLst>
          </p:cNvPr>
          <p:cNvSpPr/>
          <p:nvPr/>
        </p:nvSpPr>
        <p:spPr>
          <a:xfrm flipH="1">
            <a:off x="6023294" y="0"/>
            <a:ext cx="7270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직사각형 5">
            <a:extLst>
              <a:ext uri="{FF2B5EF4-FFF2-40B4-BE49-F238E27FC236}">
                <a16:creationId xmlns:a16="http://schemas.microsoft.com/office/drawing/2014/main" id="{DECC6871-A2CD-4606-993D-57EE8FBD488F}"/>
              </a:ext>
            </a:extLst>
          </p:cNvPr>
          <p:cNvSpPr/>
          <p:nvPr/>
        </p:nvSpPr>
        <p:spPr>
          <a:xfrm>
            <a:off x="7965832" y="2166646"/>
            <a:ext cx="3657936" cy="369332"/>
          </a:xfrm>
          <a:prstGeom prst="rect">
            <a:avLst/>
          </a:prstGeom>
        </p:spPr>
        <p:txBody>
          <a:bodyPr wrap="square">
            <a:spAutoFit/>
          </a:bodyPr>
          <a:lstStyle/>
          <a:p>
            <a:pPr algn="dist"/>
            <a:r>
              <a:rPr lang="en-US" b="1" dirty="0">
                <a:solidFill>
                  <a:schemeClr val="bg1"/>
                </a:solidFill>
              </a:rPr>
              <a:t>MACHINE LEARNING</a:t>
            </a:r>
          </a:p>
        </p:txBody>
      </p:sp>
      <p:sp>
        <p:nvSpPr>
          <p:cNvPr id="21" name="직사각형 1">
            <a:extLst>
              <a:ext uri="{FF2B5EF4-FFF2-40B4-BE49-F238E27FC236}">
                <a16:creationId xmlns:a16="http://schemas.microsoft.com/office/drawing/2014/main" id="{EB1764C3-AB15-4DCC-A2E3-F9B772AA4D13}"/>
              </a:ext>
            </a:extLst>
          </p:cNvPr>
          <p:cNvSpPr/>
          <p:nvPr/>
        </p:nvSpPr>
        <p:spPr>
          <a:xfrm>
            <a:off x="6393809" y="197842"/>
            <a:ext cx="5719452" cy="5379165"/>
          </a:xfrm>
          <a:prstGeom prst="rect">
            <a:avLst/>
          </a:prstGeom>
        </p:spPr>
        <p:txBody>
          <a:bodyPr wrap="square">
            <a:spAutoFit/>
          </a:bodyPr>
          <a:lstStyle/>
          <a:p>
            <a:r>
              <a:rPr lang="en-US" sz="2400" b="1" dirty="0"/>
              <a:t>Python3  Version 	    Release Year</a:t>
            </a:r>
          </a:p>
          <a:p>
            <a:pPr>
              <a:lnSpc>
                <a:spcPct val="150000"/>
              </a:lnSpc>
            </a:pPr>
            <a:r>
              <a:rPr lang="en-US" sz="2400" dirty="0"/>
              <a:t>Python 3.1 		- 	27 Jun 2009 </a:t>
            </a:r>
          </a:p>
          <a:p>
            <a:pPr>
              <a:lnSpc>
                <a:spcPct val="150000"/>
              </a:lnSpc>
            </a:pPr>
            <a:r>
              <a:rPr lang="en-US" sz="2400" dirty="0"/>
              <a:t>Python 3.2 		- 	20 Feb 2011</a:t>
            </a:r>
          </a:p>
          <a:p>
            <a:pPr>
              <a:lnSpc>
                <a:spcPct val="150000"/>
              </a:lnSpc>
            </a:pPr>
            <a:r>
              <a:rPr lang="en-US" sz="2400" dirty="0"/>
              <a:t>Python 3.3 		-	29 Sep 2012</a:t>
            </a:r>
          </a:p>
          <a:p>
            <a:pPr>
              <a:lnSpc>
                <a:spcPct val="150000"/>
              </a:lnSpc>
            </a:pPr>
            <a:r>
              <a:rPr lang="es-ES" sz="2400" dirty="0"/>
              <a:t>Python 3.4 		- 	6 Mar 2014</a:t>
            </a:r>
            <a:r>
              <a:rPr lang="en-US" sz="2400" dirty="0"/>
              <a:t> </a:t>
            </a:r>
          </a:p>
          <a:p>
            <a:pPr>
              <a:lnSpc>
                <a:spcPct val="150000"/>
              </a:lnSpc>
            </a:pPr>
            <a:r>
              <a:rPr lang="en-US" sz="2400" dirty="0"/>
              <a:t>Python 3.5		-	13 Sep 2015</a:t>
            </a:r>
          </a:p>
          <a:p>
            <a:pPr>
              <a:lnSpc>
                <a:spcPct val="150000"/>
              </a:lnSpc>
            </a:pPr>
            <a:r>
              <a:rPr lang="de-DE" sz="2400" dirty="0"/>
              <a:t>Python 3.6 		- 	23 Dec 2016</a:t>
            </a:r>
          </a:p>
          <a:p>
            <a:pPr>
              <a:lnSpc>
                <a:spcPct val="150000"/>
              </a:lnSpc>
            </a:pPr>
            <a:r>
              <a:rPr lang="en-US" sz="2400" dirty="0"/>
              <a:t>Python 3.7 		- 	27 Jun 2018</a:t>
            </a:r>
          </a:p>
          <a:p>
            <a:pPr>
              <a:lnSpc>
                <a:spcPct val="150000"/>
              </a:lnSpc>
            </a:pPr>
            <a:r>
              <a:rPr lang="en-US" sz="2400" dirty="0"/>
              <a:t>Python 3.8 		- 	14 Oct 2019</a:t>
            </a:r>
          </a:p>
          <a:p>
            <a:pPr>
              <a:lnSpc>
                <a:spcPct val="150000"/>
              </a:lnSpc>
            </a:pPr>
            <a:r>
              <a:rPr lang="en-US" sz="2400" dirty="0"/>
              <a:t>Python 3.9		- 	05 Oct  2020</a:t>
            </a:r>
          </a:p>
        </p:txBody>
      </p:sp>
      <p:sp>
        <p:nvSpPr>
          <p:cNvPr id="2" name="TextBox 1">
            <a:extLst>
              <a:ext uri="{FF2B5EF4-FFF2-40B4-BE49-F238E27FC236}">
                <a16:creationId xmlns:a16="http://schemas.microsoft.com/office/drawing/2014/main" id="{671AFB06-38ED-4C62-B7FA-AD3E806ABE0A}"/>
              </a:ext>
            </a:extLst>
          </p:cNvPr>
          <p:cNvSpPr txBox="1"/>
          <p:nvPr/>
        </p:nvSpPr>
        <p:spPr>
          <a:xfrm>
            <a:off x="6451134" y="5788404"/>
            <a:ext cx="5573086" cy="369332"/>
          </a:xfrm>
          <a:prstGeom prst="rect">
            <a:avLst/>
          </a:prstGeom>
          <a:noFill/>
        </p:spPr>
        <p:txBody>
          <a:bodyPr wrap="square" rtlCol="0">
            <a:spAutoFit/>
          </a:bodyPr>
          <a:lstStyle/>
          <a:p>
            <a:r>
              <a:rPr lang="en-US" dirty="0">
                <a:solidFill>
                  <a:srgbClr val="FF0000"/>
                </a:solidFill>
              </a:rPr>
              <a:t>**Note -</a:t>
            </a:r>
            <a:endParaRPr lang="en-IN" dirty="0">
              <a:solidFill>
                <a:srgbClr val="FF0000"/>
              </a:solidFill>
            </a:endParaRPr>
          </a:p>
        </p:txBody>
      </p:sp>
    </p:spTree>
    <p:extLst>
      <p:ext uri="{BB962C8B-B14F-4D97-AF65-F5344CB8AC3E}">
        <p14:creationId xmlns:p14="http://schemas.microsoft.com/office/powerpoint/2010/main" val="685502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sz="5400" dirty="0">
                <a:solidFill>
                  <a:schemeClr val="tx1">
                    <a:lumMod val="75000"/>
                    <a:lumOff val="25000"/>
                  </a:schemeClr>
                </a:solidFill>
                <a:latin typeface="inter-bold"/>
                <a:cs typeface="Times New Roman" pitchFamily="18" charset="0"/>
              </a:rPr>
              <a:t>Accessing One-D Array Elements</a:t>
            </a:r>
            <a:endParaRPr lang="en-IN" sz="5400" dirty="0">
              <a:solidFill>
                <a:schemeClr val="tx1">
                  <a:lumMod val="75000"/>
                  <a:lumOff val="25000"/>
                </a:schemeClr>
              </a:solidFill>
              <a:latin typeface="inter-bold"/>
              <a:cs typeface="Times New Roman" pitchFamily="18" charset="0"/>
            </a:endParaRPr>
          </a:p>
        </p:txBody>
      </p:sp>
      <p:sp>
        <p:nvSpPr>
          <p:cNvPr id="3" name="Content Placeholder 2"/>
          <p:cNvSpPr>
            <a:spLocks noGrp="1"/>
          </p:cNvSpPr>
          <p:nvPr>
            <p:ph idx="1"/>
          </p:nvPr>
        </p:nvSpPr>
        <p:spPr>
          <a:xfrm>
            <a:off x="609600" y="1193800"/>
            <a:ext cx="8026400" cy="5181600"/>
          </a:xfrm>
        </p:spPr>
        <p:txBody>
          <a:bodyPr>
            <a:normAutofit/>
          </a:bodyPr>
          <a:lstStyle/>
          <a:p>
            <a:pPr marL="0" indent="0">
              <a:buNone/>
            </a:pPr>
            <a:r>
              <a:rPr lang="en-US" sz="2400" i="1" dirty="0">
                <a:solidFill>
                  <a:schemeClr val="tx1">
                    <a:lumMod val="75000"/>
                    <a:lumOff val="25000"/>
                  </a:schemeClr>
                </a:solidFill>
                <a:latin typeface="interbold"/>
                <a:cs typeface="Times New Roman" pitchFamily="18" charset="0"/>
              </a:rPr>
              <a:t>from </a:t>
            </a:r>
            <a:r>
              <a:rPr lang="en-US" sz="2400" i="1" dirty="0" err="1">
                <a:solidFill>
                  <a:schemeClr val="tx1">
                    <a:lumMod val="75000"/>
                    <a:lumOff val="25000"/>
                  </a:schemeClr>
                </a:solidFill>
                <a:latin typeface="interbold"/>
                <a:cs typeface="Times New Roman" pitchFamily="18" charset="0"/>
              </a:rPr>
              <a:t>numpy</a:t>
            </a:r>
            <a:r>
              <a:rPr lang="en-US" sz="2400" i="1" dirty="0">
                <a:solidFill>
                  <a:schemeClr val="tx1">
                    <a:lumMod val="75000"/>
                    <a:lumOff val="25000"/>
                  </a:schemeClr>
                </a:solidFill>
                <a:latin typeface="interbold"/>
                <a:cs typeface="Times New Roman" pitchFamily="18" charset="0"/>
              </a:rPr>
              <a:t> </a:t>
            </a:r>
            <a:r>
              <a:rPr lang="en-US" sz="2400" i="1" dirty="0">
                <a:solidFill>
                  <a:schemeClr val="tx1">
                    <a:lumMod val="75000"/>
                    <a:lumOff val="25000"/>
                  </a:schemeClr>
                </a:solidFill>
                <a:latin typeface="interbold"/>
                <a:cs typeface="Times New Roman" pitchFamily="18" charset="0"/>
              </a:rPr>
              <a:t>import *</a:t>
            </a:r>
          </a:p>
          <a:p>
            <a:pPr marL="0" indent="0">
              <a:buNone/>
            </a:pPr>
            <a:r>
              <a:rPr lang="en-US" sz="2400" dirty="0">
                <a:solidFill>
                  <a:schemeClr val="tx1">
                    <a:lumMod val="75000"/>
                    <a:lumOff val="25000"/>
                  </a:schemeClr>
                </a:solidFill>
                <a:latin typeface="interbold"/>
                <a:cs typeface="Times New Roman" pitchFamily="18" charset="0"/>
              </a:rPr>
              <a:t>a = </a:t>
            </a:r>
            <a:r>
              <a:rPr lang="en-US" sz="2400" dirty="0">
                <a:solidFill>
                  <a:schemeClr val="tx1">
                    <a:lumMod val="75000"/>
                    <a:lumOff val="25000"/>
                  </a:schemeClr>
                </a:solidFill>
                <a:latin typeface="interbold"/>
                <a:cs typeface="Times New Roman" pitchFamily="18" charset="0"/>
              </a:rPr>
              <a:t>ones(5</a:t>
            </a:r>
            <a:r>
              <a:rPr lang="en-US" sz="2400" dirty="0">
                <a:solidFill>
                  <a:schemeClr val="tx1">
                    <a:lumMod val="75000"/>
                    <a:lumOff val="25000"/>
                  </a:schemeClr>
                </a:solidFill>
                <a:latin typeface="interbold"/>
                <a:cs typeface="Times New Roman" pitchFamily="18" charset="0"/>
              </a:rPr>
              <a:t>)</a:t>
            </a:r>
          </a:p>
          <a:p>
            <a:pPr marL="0" indent="0">
              <a:lnSpc>
                <a:spcPct val="150000"/>
              </a:lnSpc>
              <a:buNone/>
            </a:pPr>
            <a:r>
              <a:rPr lang="en-IN" sz="2400" dirty="0">
                <a:solidFill>
                  <a:schemeClr val="tx1">
                    <a:lumMod val="75000"/>
                    <a:lumOff val="25000"/>
                  </a:schemeClr>
                </a:solidFill>
                <a:latin typeface="interbold"/>
                <a:cs typeface="Times New Roman" pitchFamily="18" charset="0"/>
              </a:rPr>
              <a:t>print(</a:t>
            </a:r>
            <a:r>
              <a:rPr lang="en-IN" sz="2400" i="1" dirty="0">
                <a:solidFill>
                  <a:schemeClr val="tx1">
                    <a:lumMod val="75000"/>
                    <a:lumOff val="25000"/>
                  </a:schemeClr>
                </a:solidFill>
                <a:latin typeface="interbold"/>
                <a:cs typeface="Times New Roman" pitchFamily="18" charset="0"/>
              </a:rPr>
              <a:t>a</a:t>
            </a:r>
            <a:r>
              <a:rPr lang="en-IN" sz="2400" dirty="0">
                <a:solidFill>
                  <a:schemeClr val="tx1">
                    <a:lumMod val="75000"/>
                    <a:lumOff val="25000"/>
                  </a:schemeClr>
                </a:solidFill>
                <a:latin typeface="interbold"/>
                <a:cs typeface="Times New Roman" pitchFamily="18" charset="0"/>
              </a:rPr>
              <a:t>[0])</a:t>
            </a:r>
            <a:endParaRPr lang="en-IN" sz="2400" dirty="0">
              <a:solidFill>
                <a:schemeClr val="tx1">
                  <a:lumMod val="75000"/>
                  <a:lumOff val="25000"/>
                </a:schemeClr>
              </a:solidFill>
              <a:latin typeface="interbold"/>
              <a:cs typeface="Times New Roman" pitchFamily="18" charset="0"/>
            </a:endParaRPr>
          </a:p>
          <a:p>
            <a:pPr marL="0" indent="0">
              <a:lnSpc>
                <a:spcPct val="150000"/>
              </a:lnSpc>
              <a:buNone/>
            </a:pPr>
            <a:r>
              <a:rPr lang="en-IN" sz="2400" dirty="0">
                <a:solidFill>
                  <a:schemeClr val="tx1">
                    <a:lumMod val="75000"/>
                    <a:lumOff val="25000"/>
                  </a:schemeClr>
                </a:solidFill>
                <a:latin typeface="interbold"/>
                <a:cs typeface="Times New Roman" pitchFamily="18" charset="0"/>
              </a:rPr>
              <a:t>print(</a:t>
            </a:r>
            <a:r>
              <a:rPr lang="en-IN" sz="2400" i="1" dirty="0">
                <a:solidFill>
                  <a:schemeClr val="tx1">
                    <a:lumMod val="75000"/>
                    <a:lumOff val="25000"/>
                  </a:schemeClr>
                </a:solidFill>
                <a:latin typeface="interbold"/>
                <a:cs typeface="Times New Roman" pitchFamily="18" charset="0"/>
              </a:rPr>
              <a:t>a</a:t>
            </a:r>
            <a:r>
              <a:rPr lang="en-IN" sz="2400" dirty="0">
                <a:solidFill>
                  <a:schemeClr val="tx1">
                    <a:lumMod val="75000"/>
                    <a:lumOff val="25000"/>
                  </a:schemeClr>
                </a:solidFill>
                <a:latin typeface="interbold"/>
                <a:cs typeface="Times New Roman" pitchFamily="18" charset="0"/>
              </a:rPr>
              <a:t>[1])</a:t>
            </a:r>
            <a:endParaRPr lang="en-US" sz="2400" dirty="0">
              <a:solidFill>
                <a:schemeClr val="tx1">
                  <a:lumMod val="75000"/>
                  <a:lumOff val="25000"/>
                </a:schemeClr>
              </a:solidFill>
              <a:latin typeface="interbold"/>
              <a:cs typeface="Times New Roman" pitchFamily="18" charset="0"/>
            </a:endParaRPr>
          </a:p>
          <a:p>
            <a:pPr marL="0" indent="0">
              <a:lnSpc>
                <a:spcPct val="150000"/>
              </a:lnSpc>
              <a:buNone/>
            </a:pPr>
            <a:r>
              <a:rPr lang="en-IN" sz="2400" dirty="0">
                <a:solidFill>
                  <a:schemeClr val="tx1">
                    <a:lumMod val="75000"/>
                    <a:lumOff val="25000"/>
                  </a:schemeClr>
                </a:solidFill>
                <a:latin typeface="interbold"/>
                <a:cs typeface="Times New Roman" pitchFamily="18" charset="0"/>
              </a:rPr>
              <a:t>print(</a:t>
            </a:r>
            <a:r>
              <a:rPr lang="en-IN" sz="2400" i="1" dirty="0">
                <a:solidFill>
                  <a:schemeClr val="tx1">
                    <a:lumMod val="75000"/>
                    <a:lumOff val="25000"/>
                  </a:schemeClr>
                </a:solidFill>
                <a:latin typeface="interbold"/>
                <a:cs typeface="Times New Roman" pitchFamily="18" charset="0"/>
              </a:rPr>
              <a:t>a</a:t>
            </a:r>
            <a:r>
              <a:rPr lang="en-IN" sz="2400" dirty="0">
                <a:solidFill>
                  <a:schemeClr val="tx1">
                    <a:lumMod val="75000"/>
                    <a:lumOff val="25000"/>
                  </a:schemeClr>
                </a:solidFill>
                <a:latin typeface="interbold"/>
                <a:cs typeface="Times New Roman" pitchFamily="18" charset="0"/>
              </a:rPr>
              <a:t>[2])</a:t>
            </a:r>
            <a:endParaRPr lang="en-US" sz="2400" dirty="0">
              <a:solidFill>
                <a:schemeClr val="tx1">
                  <a:lumMod val="75000"/>
                  <a:lumOff val="25000"/>
                </a:schemeClr>
              </a:solidFill>
              <a:latin typeface="interbold"/>
              <a:cs typeface="Times New Roman" pitchFamily="18" charset="0"/>
            </a:endParaRPr>
          </a:p>
          <a:p>
            <a:pPr marL="0" indent="0">
              <a:lnSpc>
                <a:spcPct val="150000"/>
              </a:lnSpc>
              <a:buNone/>
            </a:pPr>
            <a:r>
              <a:rPr lang="en-IN" sz="2400" dirty="0">
                <a:solidFill>
                  <a:schemeClr val="tx1">
                    <a:lumMod val="75000"/>
                    <a:lumOff val="25000"/>
                  </a:schemeClr>
                </a:solidFill>
                <a:latin typeface="interbold"/>
                <a:cs typeface="Times New Roman" pitchFamily="18" charset="0"/>
              </a:rPr>
              <a:t>print(</a:t>
            </a:r>
            <a:r>
              <a:rPr lang="en-IN" sz="2400" i="1" dirty="0">
                <a:solidFill>
                  <a:schemeClr val="tx1">
                    <a:lumMod val="75000"/>
                    <a:lumOff val="25000"/>
                  </a:schemeClr>
                </a:solidFill>
                <a:latin typeface="interbold"/>
                <a:cs typeface="Times New Roman" pitchFamily="18" charset="0"/>
              </a:rPr>
              <a:t>a</a:t>
            </a:r>
            <a:r>
              <a:rPr lang="en-IN" sz="2400" dirty="0">
                <a:solidFill>
                  <a:schemeClr val="tx1">
                    <a:lumMod val="75000"/>
                    <a:lumOff val="25000"/>
                  </a:schemeClr>
                </a:solidFill>
                <a:latin typeface="interbold"/>
                <a:cs typeface="Times New Roman" pitchFamily="18" charset="0"/>
              </a:rPr>
              <a:t>[3])</a:t>
            </a:r>
            <a:endParaRPr lang="en-US" sz="2400" dirty="0">
              <a:solidFill>
                <a:schemeClr val="tx1">
                  <a:lumMod val="75000"/>
                  <a:lumOff val="25000"/>
                </a:schemeClr>
              </a:solidFill>
              <a:latin typeface="interbold"/>
              <a:cs typeface="Times New Roman" pitchFamily="18" charset="0"/>
            </a:endParaRPr>
          </a:p>
          <a:p>
            <a:pPr marL="0" indent="0">
              <a:lnSpc>
                <a:spcPct val="150000"/>
              </a:lnSpc>
              <a:buNone/>
            </a:pPr>
            <a:r>
              <a:rPr lang="en-IN" sz="2400" dirty="0">
                <a:solidFill>
                  <a:schemeClr val="tx1">
                    <a:lumMod val="75000"/>
                    <a:lumOff val="25000"/>
                  </a:schemeClr>
                </a:solidFill>
                <a:latin typeface="interbold"/>
                <a:cs typeface="Times New Roman" pitchFamily="18" charset="0"/>
              </a:rPr>
              <a:t>print(</a:t>
            </a:r>
            <a:r>
              <a:rPr lang="en-IN" sz="2400" i="1" dirty="0">
                <a:solidFill>
                  <a:schemeClr val="tx1">
                    <a:lumMod val="75000"/>
                    <a:lumOff val="25000"/>
                  </a:schemeClr>
                </a:solidFill>
                <a:latin typeface="interbold"/>
                <a:cs typeface="Times New Roman" pitchFamily="18" charset="0"/>
              </a:rPr>
              <a:t>a</a:t>
            </a:r>
            <a:r>
              <a:rPr lang="en-IN" sz="2400" dirty="0">
                <a:solidFill>
                  <a:schemeClr val="tx1">
                    <a:lumMod val="75000"/>
                    <a:lumOff val="25000"/>
                  </a:schemeClr>
                </a:solidFill>
                <a:latin typeface="interbold"/>
                <a:cs typeface="Times New Roman" pitchFamily="18" charset="0"/>
              </a:rPr>
              <a:t>[4])</a:t>
            </a:r>
            <a:endParaRPr lang="en-US" sz="2400" dirty="0">
              <a:solidFill>
                <a:schemeClr val="tx1">
                  <a:lumMod val="75000"/>
                  <a:lumOff val="25000"/>
                </a:schemeClr>
              </a:solidFill>
              <a:latin typeface="interbold"/>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824983550"/>
              </p:ext>
            </p:extLst>
          </p:nvPr>
        </p:nvGraphicFramePr>
        <p:xfrm>
          <a:off x="4572000" y="2717800"/>
          <a:ext cx="5689600" cy="494453"/>
        </p:xfrm>
        <a:graphic>
          <a:graphicData uri="http://schemas.openxmlformats.org/drawingml/2006/table">
            <a:tbl>
              <a:tblPr firstRow="1" bandRow="1">
                <a:tableStyleId>{5940675A-B579-460E-94D1-54222C63F5DA}</a:tableStyleId>
              </a:tblPr>
              <a:tblGrid>
                <a:gridCol w="1137920">
                  <a:extLst>
                    <a:ext uri="{9D8B030D-6E8A-4147-A177-3AD203B41FA5}">
                      <a16:colId xmlns:a16="http://schemas.microsoft.com/office/drawing/2014/main" val="20000"/>
                    </a:ext>
                  </a:extLst>
                </a:gridCol>
                <a:gridCol w="1137920">
                  <a:extLst>
                    <a:ext uri="{9D8B030D-6E8A-4147-A177-3AD203B41FA5}">
                      <a16:colId xmlns:a16="http://schemas.microsoft.com/office/drawing/2014/main" val="20001"/>
                    </a:ext>
                  </a:extLst>
                </a:gridCol>
                <a:gridCol w="1137920">
                  <a:extLst>
                    <a:ext uri="{9D8B030D-6E8A-4147-A177-3AD203B41FA5}">
                      <a16:colId xmlns:a16="http://schemas.microsoft.com/office/drawing/2014/main" val="20002"/>
                    </a:ext>
                  </a:extLst>
                </a:gridCol>
                <a:gridCol w="1137920">
                  <a:extLst>
                    <a:ext uri="{9D8B030D-6E8A-4147-A177-3AD203B41FA5}">
                      <a16:colId xmlns:a16="http://schemas.microsoft.com/office/drawing/2014/main" val="20003"/>
                    </a:ext>
                  </a:extLst>
                </a:gridCol>
                <a:gridCol w="1137920">
                  <a:extLst>
                    <a:ext uri="{9D8B030D-6E8A-4147-A177-3AD203B41FA5}">
                      <a16:colId xmlns:a16="http://schemas.microsoft.com/office/drawing/2014/main" val="20004"/>
                    </a:ext>
                  </a:extLst>
                </a:gridCol>
              </a:tblGrid>
              <a:tr h="494453">
                <a:tc>
                  <a:txBody>
                    <a:bodyPr/>
                    <a:lstStyle/>
                    <a:p>
                      <a:pPr algn="ctr"/>
                      <a:r>
                        <a:rPr lang="en-US" sz="2400" dirty="0" smtClean="0">
                          <a:solidFill>
                            <a:schemeClr val="tx1">
                              <a:lumMod val="75000"/>
                              <a:lumOff val="25000"/>
                            </a:schemeClr>
                          </a:solidFill>
                          <a:latin typeface="inter-bold"/>
                          <a:cs typeface="Times New Roman" pitchFamily="18" charset="0"/>
                        </a:rPr>
                        <a:t>1.</a:t>
                      </a:r>
                      <a:endParaRPr lang="en-IN" sz="2400" dirty="0">
                        <a:solidFill>
                          <a:schemeClr val="tx1">
                            <a:lumMod val="75000"/>
                            <a:lumOff val="25000"/>
                          </a:schemeClr>
                        </a:solidFill>
                        <a:latin typeface="inter-bold"/>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inter-bold"/>
                          <a:cs typeface="Times New Roman" pitchFamily="18" charset="0"/>
                        </a:rPr>
                        <a:t>1.</a:t>
                      </a:r>
                      <a:endParaRPr lang="en-IN" sz="2400" dirty="0">
                        <a:solidFill>
                          <a:schemeClr val="tx1">
                            <a:lumMod val="75000"/>
                            <a:lumOff val="25000"/>
                          </a:schemeClr>
                        </a:solidFill>
                        <a:latin typeface="inter-bold"/>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inter-bold"/>
                          <a:cs typeface="Times New Roman" pitchFamily="18" charset="0"/>
                        </a:rPr>
                        <a:t>1.</a:t>
                      </a:r>
                      <a:endParaRPr lang="en-IN" sz="2400" dirty="0">
                        <a:solidFill>
                          <a:schemeClr val="tx1">
                            <a:lumMod val="75000"/>
                            <a:lumOff val="25000"/>
                          </a:schemeClr>
                        </a:solidFill>
                        <a:latin typeface="inter-bold"/>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inter-bold"/>
                          <a:cs typeface="Times New Roman" pitchFamily="18" charset="0"/>
                        </a:rPr>
                        <a:t>1.</a:t>
                      </a:r>
                      <a:endParaRPr lang="en-IN" sz="2400" dirty="0">
                        <a:solidFill>
                          <a:schemeClr val="tx1">
                            <a:lumMod val="75000"/>
                            <a:lumOff val="25000"/>
                          </a:schemeClr>
                        </a:solidFill>
                        <a:latin typeface="inter-bold"/>
                        <a:cs typeface="Times New Roman" pitchFamily="18" charset="0"/>
                      </a:endParaRPr>
                    </a:p>
                  </a:txBody>
                  <a:tcPr marL="121920" marR="121920" marT="60960" marB="60960"/>
                </a:tc>
                <a:tc>
                  <a:txBody>
                    <a:bodyPr/>
                    <a:lstStyle/>
                    <a:p>
                      <a:pPr algn="ctr"/>
                      <a:r>
                        <a:rPr lang="en-US" sz="2400" dirty="0" smtClean="0">
                          <a:solidFill>
                            <a:schemeClr val="tx1">
                              <a:lumMod val="75000"/>
                              <a:lumOff val="25000"/>
                            </a:schemeClr>
                          </a:solidFill>
                          <a:latin typeface="inter-bold"/>
                          <a:cs typeface="Times New Roman" pitchFamily="18" charset="0"/>
                        </a:rPr>
                        <a:t>1.</a:t>
                      </a:r>
                      <a:endParaRPr lang="en-IN" sz="2400" dirty="0">
                        <a:solidFill>
                          <a:schemeClr val="tx1">
                            <a:lumMod val="75000"/>
                            <a:lumOff val="25000"/>
                          </a:schemeClr>
                        </a:solidFill>
                        <a:latin typeface="inter-bold"/>
                        <a:cs typeface="Times New Roman" pitchFamily="18" charset="0"/>
                      </a:endParaRP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072802523"/>
              </p:ext>
            </p:extLst>
          </p:nvPr>
        </p:nvGraphicFramePr>
        <p:xfrm>
          <a:off x="4572000" y="3124200"/>
          <a:ext cx="5689600" cy="494453"/>
        </p:xfrm>
        <a:graphic>
          <a:graphicData uri="http://schemas.openxmlformats.org/drawingml/2006/table">
            <a:tbl>
              <a:tblPr firstRow="1" bandRow="1">
                <a:tableStyleId>{5940675A-B579-460E-94D1-54222C63F5DA}</a:tableStyleId>
              </a:tblPr>
              <a:tblGrid>
                <a:gridCol w="1137920">
                  <a:extLst>
                    <a:ext uri="{9D8B030D-6E8A-4147-A177-3AD203B41FA5}">
                      <a16:colId xmlns:a16="http://schemas.microsoft.com/office/drawing/2014/main" val="20000"/>
                    </a:ext>
                  </a:extLst>
                </a:gridCol>
                <a:gridCol w="1137920">
                  <a:extLst>
                    <a:ext uri="{9D8B030D-6E8A-4147-A177-3AD203B41FA5}">
                      <a16:colId xmlns:a16="http://schemas.microsoft.com/office/drawing/2014/main" val="20001"/>
                    </a:ext>
                  </a:extLst>
                </a:gridCol>
                <a:gridCol w="1137920">
                  <a:extLst>
                    <a:ext uri="{9D8B030D-6E8A-4147-A177-3AD203B41FA5}">
                      <a16:colId xmlns:a16="http://schemas.microsoft.com/office/drawing/2014/main" val="20002"/>
                    </a:ext>
                  </a:extLst>
                </a:gridCol>
                <a:gridCol w="1137920">
                  <a:extLst>
                    <a:ext uri="{9D8B030D-6E8A-4147-A177-3AD203B41FA5}">
                      <a16:colId xmlns:a16="http://schemas.microsoft.com/office/drawing/2014/main" val="20003"/>
                    </a:ext>
                  </a:extLst>
                </a:gridCol>
                <a:gridCol w="1137920">
                  <a:extLst>
                    <a:ext uri="{9D8B030D-6E8A-4147-A177-3AD203B41FA5}">
                      <a16:colId xmlns:a16="http://schemas.microsoft.com/office/drawing/2014/main" val="20004"/>
                    </a:ext>
                  </a:extLst>
                </a:gridCol>
              </a:tblGrid>
              <a:tr h="494453">
                <a:tc>
                  <a:txBody>
                    <a:bodyPr/>
                    <a:lstStyle/>
                    <a:p>
                      <a:pPr algn="ctr"/>
                      <a:r>
                        <a:rPr lang="en-US" sz="2400" dirty="0" smtClean="0">
                          <a:solidFill>
                            <a:schemeClr val="tx1">
                              <a:lumMod val="75000"/>
                              <a:lumOff val="25000"/>
                            </a:schemeClr>
                          </a:solidFill>
                          <a:latin typeface="interbold"/>
                          <a:cs typeface="Times New Roman" pitchFamily="18" charset="0"/>
                        </a:rPr>
                        <a:t>a[0]</a:t>
                      </a:r>
                      <a:endParaRPr lang="en-IN" sz="2400" dirty="0">
                        <a:solidFill>
                          <a:schemeClr val="tx1">
                            <a:lumMod val="75000"/>
                            <a:lumOff val="25000"/>
                          </a:schemeClr>
                        </a:solidFill>
                        <a:latin typeface="interbold"/>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solidFill>
                            <a:schemeClr val="tx1">
                              <a:lumMod val="75000"/>
                              <a:lumOff val="25000"/>
                            </a:schemeClr>
                          </a:solidFill>
                          <a:latin typeface="interbold"/>
                          <a:cs typeface="Times New Roman" pitchFamily="18" charset="0"/>
                        </a:rPr>
                        <a:t>a[1]</a:t>
                      </a:r>
                      <a:endParaRPr lang="en-IN" sz="2400" dirty="0">
                        <a:solidFill>
                          <a:schemeClr val="tx1">
                            <a:lumMod val="75000"/>
                            <a:lumOff val="25000"/>
                          </a:schemeClr>
                        </a:solidFill>
                        <a:latin typeface="interbold"/>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solidFill>
                            <a:schemeClr val="tx1">
                              <a:lumMod val="75000"/>
                              <a:lumOff val="25000"/>
                            </a:schemeClr>
                          </a:solidFill>
                          <a:latin typeface="interbold"/>
                          <a:cs typeface="Times New Roman" pitchFamily="18" charset="0"/>
                        </a:rPr>
                        <a:t>a[2]</a:t>
                      </a:r>
                      <a:endParaRPr lang="en-IN" sz="2400" dirty="0">
                        <a:solidFill>
                          <a:schemeClr val="tx1">
                            <a:lumMod val="75000"/>
                            <a:lumOff val="25000"/>
                          </a:schemeClr>
                        </a:solidFill>
                        <a:latin typeface="interbold"/>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solidFill>
                            <a:schemeClr val="tx1">
                              <a:lumMod val="75000"/>
                              <a:lumOff val="25000"/>
                            </a:schemeClr>
                          </a:solidFill>
                          <a:latin typeface="interbold"/>
                          <a:cs typeface="Times New Roman" pitchFamily="18" charset="0"/>
                        </a:rPr>
                        <a:t>a[3]</a:t>
                      </a:r>
                      <a:endParaRPr lang="en-IN" sz="2400" dirty="0">
                        <a:solidFill>
                          <a:schemeClr val="tx1">
                            <a:lumMod val="75000"/>
                            <a:lumOff val="25000"/>
                          </a:schemeClr>
                        </a:solidFill>
                        <a:latin typeface="interbold"/>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solidFill>
                            <a:schemeClr val="tx1">
                              <a:lumMod val="75000"/>
                              <a:lumOff val="25000"/>
                            </a:schemeClr>
                          </a:solidFill>
                          <a:latin typeface="interbold"/>
                          <a:cs typeface="Times New Roman" pitchFamily="18" charset="0"/>
                        </a:rPr>
                        <a:t>a[4]</a:t>
                      </a:r>
                      <a:endParaRPr lang="en-IN" sz="2400" dirty="0">
                        <a:solidFill>
                          <a:schemeClr val="tx1">
                            <a:lumMod val="75000"/>
                            <a:lumOff val="25000"/>
                          </a:schemeClr>
                        </a:solidFill>
                        <a:latin typeface="interbold"/>
                        <a:cs typeface="Times New Roman" pitchFamily="18" charset="0"/>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9551593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89001" y="320811"/>
            <a:ext cx="9775991" cy="607428"/>
          </a:xfrm>
        </p:spPr>
        <p:txBody>
          <a:bodyPr>
            <a:normAutofit fontScale="85000" lnSpcReduction="20000"/>
          </a:bodyPr>
          <a:lstStyle/>
          <a:p>
            <a:r>
              <a:rPr lang="en-US" dirty="0"/>
              <a:t>Python Application</a:t>
            </a:r>
          </a:p>
        </p:txBody>
      </p:sp>
      <p:sp>
        <p:nvSpPr>
          <p:cNvPr id="94" name="TextBox 93">
            <a:extLst>
              <a:ext uri="{FF2B5EF4-FFF2-40B4-BE49-F238E27FC236}">
                <a16:creationId xmlns:a16="http://schemas.microsoft.com/office/drawing/2014/main" id="{FC8DA546-7637-458F-9AF3-2C3E84329F8E}"/>
              </a:ext>
            </a:extLst>
          </p:cNvPr>
          <p:cNvSpPr txBox="1"/>
          <p:nvPr/>
        </p:nvSpPr>
        <p:spPr>
          <a:xfrm>
            <a:off x="7913280" y="1376256"/>
            <a:ext cx="2715354" cy="1015663"/>
          </a:xfrm>
          <a:prstGeom prst="rect">
            <a:avLst/>
          </a:prstGeom>
          <a:noFill/>
        </p:spPr>
        <p:txBody>
          <a:bodyPr wrap="square" rtlCol="0">
            <a:spAutoFit/>
          </a:bodyPr>
          <a:lstStyle/>
          <a:p>
            <a:pPr algn="just">
              <a:buFont typeface="Arial" panose="020B0604020202020204" pitchFamily="34" charset="0"/>
              <a:buChar char="•"/>
            </a:pPr>
            <a:r>
              <a:rPr lang="en-IN" sz="1200" b="0" i="0" dirty="0">
                <a:solidFill>
                  <a:srgbClr val="000000"/>
                </a:solidFill>
                <a:effectLst/>
                <a:latin typeface="inter-regular"/>
              </a:rPr>
              <a:t>Django and Pyramid framework(Use for heavy applications)</a:t>
            </a:r>
          </a:p>
          <a:p>
            <a:pPr algn="just">
              <a:buFont typeface="Arial" panose="020B0604020202020204" pitchFamily="34" charset="0"/>
              <a:buChar char="•"/>
            </a:pPr>
            <a:r>
              <a:rPr lang="en-IN" sz="1200" b="0" i="0" dirty="0">
                <a:solidFill>
                  <a:srgbClr val="000000"/>
                </a:solidFill>
                <a:effectLst/>
                <a:latin typeface="inter-regular"/>
              </a:rPr>
              <a:t>Flask and Bottle (Micro-framework)</a:t>
            </a:r>
          </a:p>
          <a:p>
            <a:pPr algn="just">
              <a:buFont typeface="Arial" panose="020B0604020202020204" pitchFamily="34" charset="0"/>
              <a:buChar char="•"/>
            </a:pPr>
            <a:r>
              <a:rPr lang="en-IN" sz="1200" b="0" i="0" dirty="0" err="1">
                <a:solidFill>
                  <a:srgbClr val="000000"/>
                </a:solidFill>
                <a:effectLst/>
                <a:latin typeface="inter-regular"/>
              </a:rPr>
              <a:t>Plone</a:t>
            </a:r>
            <a:r>
              <a:rPr lang="en-IN" sz="1200" b="0" i="0" dirty="0">
                <a:solidFill>
                  <a:srgbClr val="000000"/>
                </a:solidFill>
                <a:effectLst/>
                <a:latin typeface="inter-regular"/>
              </a:rPr>
              <a:t> and Django CMS (Advance Content management)</a:t>
            </a:r>
          </a:p>
        </p:txBody>
      </p:sp>
      <p:sp>
        <p:nvSpPr>
          <p:cNvPr id="95" name="TextBox 94">
            <a:extLst>
              <a:ext uri="{FF2B5EF4-FFF2-40B4-BE49-F238E27FC236}">
                <a16:creationId xmlns:a16="http://schemas.microsoft.com/office/drawing/2014/main" id="{4066C953-8E78-4339-99A6-4604FBCACA2A}"/>
              </a:ext>
            </a:extLst>
          </p:cNvPr>
          <p:cNvSpPr txBox="1"/>
          <p:nvPr/>
        </p:nvSpPr>
        <p:spPr>
          <a:xfrm>
            <a:off x="8414746" y="2905996"/>
            <a:ext cx="2715354" cy="1015663"/>
          </a:xfrm>
          <a:prstGeom prst="rect">
            <a:avLst/>
          </a:prstGeom>
          <a:noFill/>
        </p:spPr>
        <p:txBody>
          <a:bodyPr wrap="square" rtlCol="0">
            <a:spAutoFit/>
          </a:bodyPr>
          <a:lstStyle/>
          <a:p>
            <a:pPr algn="just">
              <a:buFont typeface="Arial" panose="020B0604020202020204" pitchFamily="34" charset="0"/>
              <a:buChar char="•"/>
            </a:pPr>
            <a:r>
              <a:rPr lang="en-IN" sz="1200" b="0" i="0" dirty="0" err="1">
                <a:solidFill>
                  <a:srgbClr val="000000"/>
                </a:solidFill>
                <a:effectLst/>
                <a:latin typeface="inter-regular"/>
              </a:rPr>
              <a:t>Tkinter</a:t>
            </a:r>
            <a:r>
              <a:rPr lang="en-IN" sz="1200" b="0" i="0" dirty="0">
                <a:solidFill>
                  <a:srgbClr val="000000"/>
                </a:solidFill>
                <a:effectLst/>
                <a:latin typeface="inter-regular"/>
              </a:rPr>
              <a:t> or Tk</a:t>
            </a:r>
          </a:p>
          <a:p>
            <a:pPr algn="just">
              <a:buFont typeface="Arial" panose="020B0604020202020204" pitchFamily="34" charset="0"/>
              <a:buChar char="•"/>
            </a:pPr>
            <a:r>
              <a:rPr lang="en-IN" sz="1200" b="0" i="0" dirty="0" err="1">
                <a:solidFill>
                  <a:srgbClr val="000000"/>
                </a:solidFill>
                <a:effectLst/>
                <a:latin typeface="inter-regular"/>
              </a:rPr>
              <a:t>wxWidgetM</a:t>
            </a:r>
            <a:endParaRPr lang="en-IN" sz="1200" b="0" i="0" dirty="0">
              <a:solidFill>
                <a:srgbClr val="000000"/>
              </a:solidFill>
              <a:effectLst/>
              <a:latin typeface="inter-regular"/>
            </a:endParaRPr>
          </a:p>
          <a:p>
            <a:pPr algn="just">
              <a:buFont typeface="Arial" panose="020B0604020202020204" pitchFamily="34" charset="0"/>
              <a:buChar char="•"/>
            </a:pPr>
            <a:r>
              <a:rPr lang="en-IN" sz="1200" b="0" i="0" dirty="0" err="1">
                <a:solidFill>
                  <a:srgbClr val="000000"/>
                </a:solidFill>
                <a:effectLst/>
                <a:latin typeface="inter-regular"/>
              </a:rPr>
              <a:t>Kivy</a:t>
            </a:r>
            <a:r>
              <a:rPr lang="en-IN" sz="1200" b="0" i="0" dirty="0">
                <a:solidFill>
                  <a:srgbClr val="000000"/>
                </a:solidFill>
                <a:effectLst/>
                <a:latin typeface="inter-regular"/>
              </a:rPr>
              <a:t> (used for writing multitouch applications )</a:t>
            </a:r>
          </a:p>
          <a:p>
            <a:pPr algn="just">
              <a:buFont typeface="Arial" panose="020B0604020202020204" pitchFamily="34" charset="0"/>
              <a:buChar char="•"/>
            </a:pPr>
            <a:r>
              <a:rPr lang="en-IN" sz="1200" b="0" i="0" dirty="0" err="1">
                <a:solidFill>
                  <a:srgbClr val="000000"/>
                </a:solidFill>
                <a:effectLst/>
                <a:latin typeface="inter-regular"/>
              </a:rPr>
              <a:t>PyQt</a:t>
            </a:r>
            <a:r>
              <a:rPr lang="en-IN" sz="1200" b="0" i="0" dirty="0">
                <a:solidFill>
                  <a:srgbClr val="000000"/>
                </a:solidFill>
                <a:effectLst/>
                <a:latin typeface="inter-regular"/>
              </a:rPr>
              <a:t> or </a:t>
            </a:r>
            <a:r>
              <a:rPr lang="en-IN" sz="1200" b="0" i="0" dirty="0" err="1">
                <a:solidFill>
                  <a:srgbClr val="000000"/>
                </a:solidFill>
                <a:effectLst/>
                <a:latin typeface="inter-regular"/>
              </a:rPr>
              <a:t>Pyside</a:t>
            </a:r>
            <a:endParaRPr lang="en-IN" sz="1200" b="0" i="0" dirty="0">
              <a:solidFill>
                <a:srgbClr val="000000"/>
              </a:solidFill>
              <a:effectLst/>
              <a:latin typeface="inter-regular"/>
            </a:endParaRPr>
          </a:p>
        </p:txBody>
      </p:sp>
      <p:sp>
        <p:nvSpPr>
          <p:cNvPr id="96" name="TextBox 95">
            <a:extLst>
              <a:ext uri="{FF2B5EF4-FFF2-40B4-BE49-F238E27FC236}">
                <a16:creationId xmlns:a16="http://schemas.microsoft.com/office/drawing/2014/main" id="{40C0347D-20FF-4740-A892-8E4532750AF5}"/>
              </a:ext>
            </a:extLst>
          </p:cNvPr>
          <p:cNvSpPr txBox="1"/>
          <p:nvPr/>
        </p:nvSpPr>
        <p:spPr>
          <a:xfrm>
            <a:off x="8113448" y="4917671"/>
            <a:ext cx="2715354" cy="646331"/>
          </a:xfrm>
          <a:prstGeom prst="rect">
            <a:avLst/>
          </a:prstGeom>
          <a:noFill/>
        </p:spPr>
        <p:txBody>
          <a:bodyPr wrap="square" rtlCol="0">
            <a:spAutoFit/>
          </a:bodyPr>
          <a:lstStyle/>
          <a:p>
            <a:pPr algn="just">
              <a:buFont typeface="Arial" panose="020B0604020202020204" pitchFamily="34" charset="0"/>
              <a:buChar char="•"/>
            </a:pPr>
            <a:r>
              <a:rPr lang="en-IN" sz="1200" b="0" i="0" dirty="0" err="1">
                <a:solidFill>
                  <a:srgbClr val="000000"/>
                </a:solidFill>
                <a:effectLst/>
                <a:latin typeface="inter-regular"/>
              </a:rPr>
              <a:t>Gstreamer</a:t>
            </a:r>
            <a:endParaRPr lang="en-IN" sz="1200" b="0" i="0" dirty="0">
              <a:solidFill>
                <a:srgbClr val="000000"/>
              </a:solidFill>
              <a:effectLst/>
              <a:latin typeface="inter-regular"/>
            </a:endParaRPr>
          </a:p>
          <a:p>
            <a:pPr algn="just">
              <a:buFont typeface="Arial" panose="020B0604020202020204" pitchFamily="34" charset="0"/>
              <a:buChar char="•"/>
            </a:pPr>
            <a:r>
              <a:rPr lang="en-IN" sz="1200" b="0" i="0" dirty="0" err="1">
                <a:solidFill>
                  <a:srgbClr val="000000"/>
                </a:solidFill>
                <a:effectLst/>
                <a:latin typeface="inter-regular"/>
              </a:rPr>
              <a:t>Pyglet</a:t>
            </a:r>
            <a:endParaRPr lang="en-IN" sz="1200" b="0" i="0" dirty="0">
              <a:solidFill>
                <a:srgbClr val="000000"/>
              </a:solidFill>
              <a:effectLst/>
              <a:latin typeface="inter-regular"/>
            </a:endParaRPr>
          </a:p>
          <a:p>
            <a:pPr algn="just">
              <a:buFont typeface="Arial" panose="020B0604020202020204" pitchFamily="34" charset="0"/>
              <a:buChar char="•"/>
            </a:pPr>
            <a:r>
              <a:rPr lang="en-IN" sz="1200" b="0" i="0" dirty="0">
                <a:solidFill>
                  <a:srgbClr val="000000"/>
                </a:solidFill>
                <a:effectLst/>
                <a:latin typeface="inter-regular"/>
              </a:rPr>
              <a:t>QT Phonon</a:t>
            </a:r>
          </a:p>
        </p:txBody>
      </p:sp>
      <p:sp>
        <p:nvSpPr>
          <p:cNvPr id="97" name="TextBox 96">
            <a:extLst>
              <a:ext uri="{FF2B5EF4-FFF2-40B4-BE49-F238E27FC236}">
                <a16:creationId xmlns:a16="http://schemas.microsoft.com/office/drawing/2014/main" id="{A6F70C98-BDC8-4A38-B4DE-48ED99962DE3}"/>
              </a:ext>
            </a:extLst>
          </p:cNvPr>
          <p:cNvSpPr txBox="1"/>
          <p:nvPr/>
        </p:nvSpPr>
        <p:spPr>
          <a:xfrm>
            <a:off x="-643344" y="1811193"/>
            <a:ext cx="2730429" cy="646331"/>
          </a:xfrm>
          <a:prstGeom prst="rect">
            <a:avLst/>
          </a:prstGeom>
          <a:noFill/>
        </p:spPr>
        <p:txBody>
          <a:bodyPr wrap="square" rtlCol="0">
            <a:spAutoFit/>
          </a:bodyPr>
          <a:lstStyle/>
          <a:p>
            <a:pPr algn="r">
              <a:buFont typeface="Arial" panose="020B0604020202020204" pitchFamily="34" charset="0"/>
              <a:buChar char="•"/>
            </a:pPr>
            <a:r>
              <a:rPr lang="en-IN" sz="1200" b="0" i="0" dirty="0">
                <a:solidFill>
                  <a:srgbClr val="000000"/>
                </a:solidFill>
                <a:effectLst/>
                <a:latin typeface="inter-regular"/>
              </a:rPr>
              <a:t>OpenCV</a:t>
            </a:r>
          </a:p>
          <a:p>
            <a:pPr algn="r">
              <a:buFont typeface="Arial" panose="020B0604020202020204" pitchFamily="34" charset="0"/>
              <a:buChar char="•"/>
            </a:pPr>
            <a:r>
              <a:rPr lang="en-IN" sz="1200" b="0" i="0" dirty="0">
                <a:solidFill>
                  <a:srgbClr val="000000"/>
                </a:solidFill>
                <a:effectLst/>
                <a:latin typeface="inter-regular"/>
              </a:rPr>
              <a:t>Pillow</a:t>
            </a:r>
          </a:p>
          <a:p>
            <a:pPr algn="r">
              <a:buFont typeface="Arial" panose="020B0604020202020204" pitchFamily="34" charset="0"/>
              <a:buChar char="•"/>
            </a:pPr>
            <a:r>
              <a:rPr lang="en-IN" sz="1200" b="0" i="0" dirty="0" err="1">
                <a:solidFill>
                  <a:srgbClr val="000000"/>
                </a:solidFill>
                <a:effectLst/>
                <a:latin typeface="inter-regular"/>
              </a:rPr>
              <a:t>SimpleITK</a:t>
            </a:r>
            <a:endParaRPr lang="en-IN" sz="1200" b="0" i="0" dirty="0">
              <a:solidFill>
                <a:srgbClr val="000000"/>
              </a:solidFill>
              <a:effectLst/>
              <a:latin typeface="inter-regular"/>
            </a:endParaRPr>
          </a:p>
        </p:txBody>
      </p:sp>
      <p:sp>
        <p:nvSpPr>
          <p:cNvPr id="98" name="TextBox 97">
            <a:extLst>
              <a:ext uri="{FF2B5EF4-FFF2-40B4-BE49-F238E27FC236}">
                <a16:creationId xmlns:a16="http://schemas.microsoft.com/office/drawing/2014/main" id="{B2D45F3F-87FE-4526-B027-79FACDAF1C53}"/>
              </a:ext>
            </a:extLst>
          </p:cNvPr>
          <p:cNvSpPr txBox="1"/>
          <p:nvPr/>
        </p:nvSpPr>
        <p:spPr>
          <a:xfrm>
            <a:off x="-550303" y="3078890"/>
            <a:ext cx="2418617" cy="646331"/>
          </a:xfrm>
          <a:prstGeom prst="rect">
            <a:avLst/>
          </a:prstGeom>
          <a:noFill/>
        </p:spPr>
        <p:txBody>
          <a:bodyPr wrap="square" rtlCol="0">
            <a:spAutoFit/>
          </a:bodyPr>
          <a:lstStyle/>
          <a:p>
            <a:pPr marL="171450" indent="-171450" algn="r">
              <a:buFont typeface="Arial" panose="020B0604020202020204" pitchFamily="34" charset="0"/>
              <a:buChar char="•"/>
            </a:pPr>
            <a:r>
              <a:rPr lang="en-IN" sz="1200" b="0" i="0" dirty="0" err="1">
                <a:solidFill>
                  <a:srgbClr val="333333"/>
                </a:solidFill>
                <a:effectLst/>
                <a:latin typeface="inter-regular"/>
              </a:rPr>
              <a:t>OpenERP</a:t>
            </a:r>
            <a:endParaRPr lang="en-IN" sz="1200" dirty="0">
              <a:solidFill>
                <a:srgbClr val="333333"/>
              </a:solidFill>
              <a:latin typeface="inter-regular"/>
            </a:endParaRPr>
          </a:p>
          <a:p>
            <a:pPr marL="171450" indent="-171450" algn="r">
              <a:buFont typeface="Arial" panose="020B0604020202020204" pitchFamily="34" charset="0"/>
              <a:buChar char="•"/>
            </a:pPr>
            <a:r>
              <a:rPr lang="en-IN" sz="1200" b="0" i="0" dirty="0" err="1">
                <a:solidFill>
                  <a:srgbClr val="333333"/>
                </a:solidFill>
                <a:effectLst/>
                <a:latin typeface="inter-regular"/>
              </a:rPr>
              <a:t>Tryton</a:t>
            </a:r>
            <a:endParaRPr lang="en-IN" sz="1200" dirty="0">
              <a:solidFill>
                <a:srgbClr val="333333"/>
              </a:solidFill>
              <a:latin typeface="inter-regular"/>
            </a:endParaRPr>
          </a:p>
          <a:p>
            <a:pPr marL="171450" indent="-171450" algn="r">
              <a:buFont typeface="Arial" panose="020B0604020202020204" pitchFamily="34" charset="0"/>
              <a:buChar char="•"/>
            </a:pPr>
            <a:r>
              <a:rPr lang="en-IN" sz="1200" b="0" i="0" dirty="0" err="1">
                <a:solidFill>
                  <a:srgbClr val="333333"/>
                </a:solidFill>
                <a:effectLst/>
                <a:latin typeface="inter-regular"/>
              </a:rPr>
              <a:t>Picalo</a:t>
            </a:r>
            <a:endParaRPr lang="ko-KR" altLang="en-US" sz="1200" dirty="0">
              <a:solidFill>
                <a:schemeClr val="tx1">
                  <a:lumMod val="65000"/>
                  <a:lumOff val="35000"/>
                </a:schemeClr>
              </a:solidFill>
              <a:cs typeface="Arial" pitchFamily="34" charset="0"/>
            </a:endParaRPr>
          </a:p>
        </p:txBody>
      </p:sp>
      <p:sp>
        <p:nvSpPr>
          <p:cNvPr id="99" name="TextBox 98">
            <a:extLst>
              <a:ext uri="{FF2B5EF4-FFF2-40B4-BE49-F238E27FC236}">
                <a16:creationId xmlns:a16="http://schemas.microsoft.com/office/drawing/2014/main" id="{FB3C26FD-598C-4DE1-BBED-92661B32B328}"/>
              </a:ext>
            </a:extLst>
          </p:cNvPr>
          <p:cNvSpPr txBox="1"/>
          <p:nvPr/>
        </p:nvSpPr>
        <p:spPr>
          <a:xfrm>
            <a:off x="-643344" y="4758924"/>
            <a:ext cx="2730429" cy="1015663"/>
          </a:xfrm>
          <a:prstGeom prst="rect">
            <a:avLst/>
          </a:prstGeom>
          <a:noFill/>
        </p:spPr>
        <p:txBody>
          <a:bodyPr wrap="square" rtlCol="0">
            <a:spAutoFit/>
          </a:bodyPr>
          <a:lstStyle/>
          <a:p>
            <a:pPr algn="r">
              <a:buFont typeface="Arial" panose="020B0604020202020204" pitchFamily="34" charset="0"/>
              <a:buChar char="•"/>
            </a:pPr>
            <a:r>
              <a:rPr lang="en-IN" sz="1200" b="0" i="0" dirty="0">
                <a:solidFill>
                  <a:srgbClr val="000000"/>
                </a:solidFill>
                <a:effectLst/>
                <a:latin typeface="inter-regular"/>
              </a:rPr>
              <a:t>Fandango (Popular )</a:t>
            </a:r>
          </a:p>
          <a:p>
            <a:pPr algn="r">
              <a:buFont typeface="Arial" panose="020B0604020202020204" pitchFamily="34" charset="0"/>
              <a:buChar char="•"/>
            </a:pPr>
            <a:r>
              <a:rPr lang="en-IN" sz="1200" b="0" i="0" dirty="0">
                <a:solidFill>
                  <a:srgbClr val="000000"/>
                </a:solidFill>
                <a:effectLst/>
                <a:latin typeface="inter-regular"/>
              </a:rPr>
              <a:t>CAMVOX</a:t>
            </a:r>
          </a:p>
          <a:p>
            <a:pPr algn="r">
              <a:buFont typeface="Arial" panose="020B0604020202020204" pitchFamily="34" charset="0"/>
              <a:buChar char="•"/>
            </a:pPr>
            <a:r>
              <a:rPr lang="en-IN" sz="1200" b="0" i="0" dirty="0" err="1">
                <a:solidFill>
                  <a:srgbClr val="000000"/>
                </a:solidFill>
                <a:effectLst/>
                <a:latin typeface="inter-regular"/>
              </a:rPr>
              <a:t>HeeksCNC</a:t>
            </a:r>
            <a:endParaRPr lang="en-IN" sz="1200" b="0" i="0" dirty="0">
              <a:solidFill>
                <a:srgbClr val="000000"/>
              </a:solidFill>
              <a:effectLst/>
              <a:latin typeface="inter-regular"/>
            </a:endParaRPr>
          </a:p>
          <a:p>
            <a:pPr algn="r">
              <a:buFont typeface="Arial" panose="020B0604020202020204" pitchFamily="34" charset="0"/>
              <a:buChar char="•"/>
            </a:pPr>
            <a:r>
              <a:rPr lang="en-IN" sz="1200" b="0" i="0" dirty="0" err="1">
                <a:solidFill>
                  <a:srgbClr val="000000"/>
                </a:solidFill>
                <a:effectLst/>
                <a:latin typeface="inter-regular"/>
              </a:rPr>
              <a:t>AnyCAD</a:t>
            </a:r>
            <a:endParaRPr lang="en-IN" sz="1200" b="0" i="0" dirty="0">
              <a:solidFill>
                <a:srgbClr val="000000"/>
              </a:solidFill>
              <a:effectLst/>
              <a:latin typeface="inter-regular"/>
            </a:endParaRPr>
          </a:p>
          <a:p>
            <a:pPr algn="r">
              <a:buFont typeface="Arial" panose="020B0604020202020204" pitchFamily="34" charset="0"/>
              <a:buChar char="•"/>
            </a:pPr>
            <a:r>
              <a:rPr lang="en-IN" sz="1200" b="0" i="0" dirty="0">
                <a:solidFill>
                  <a:srgbClr val="000000"/>
                </a:solidFill>
                <a:effectLst/>
                <a:latin typeface="inter-regular"/>
              </a:rPr>
              <a:t>RCAM</a:t>
            </a:r>
          </a:p>
        </p:txBody>
      </p:sp>
      <p:sp>
        <p:nvSpPr>
          <p:cNvPr id="100" name="Oval 99">
            <a:extLst>
              <a:ext uri="{FF2B5EF4-FFF2-40B4-BE49-F238E27FC236}">
                <a16:creationId xmlns:a16="http://schemas.microsoft.com/office/drawing/2014/main" id="{DCDF7A2C-EEA0-4662-98AD-EE45F7ED54F5}"/>
              </a:ext>
            </a:extLst>
          </p:cNvPr>
          <p:cNvSpPr/>
          <p:nvPr/>
        </p:nvSpPr>
        <p:spPr>
          <a:xfrm>
            <a:off x="6032379" y="1424505"/>
            <a:ext cx="1740672" cy="91916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Web Development</a:t>
            </a:r>
          </a:p>
        </p:txBody>
      </p:sp>
      <p:grpSp>
        <p:nvGrpSpPr>
          <p:cNvPr id="106" name="Group 105">
            <a:extLst>
              <a:ext uri="{FF2B5EF4-FFF2-40B4-BE49-F238E27FC236}">
                <a16:creationId xmlns:a16="http://schemas.microsoft.com/office/drawing/2014/main" id="{2475A4E7-78C2-4EDF-A569-D0C9A59B52E3}"/>
              </a:ext>
            </a:extLst>
          </p:cNvPr>
          <p:cNvGrpSpPr/>
          <p:nvPr/>
        </p:nvGrpSpPr>
        <p:grpSpPr>
          <a:xfrm>
            <a:off x="4076979" y="2377197"/>
            <a:ext cx="1913271" cy="1912143"/>
            <a:chOff x="3807530" y="2946763"/>
            <a:chExt cx="1512168" cy="1512168"/>
          </a:xfrm>
          <a:solidFill>
            <a:schemeClr val="accent6">
              <a:lumMod val="75000"/>
            </a:schemeClr>
          </a:solidFill>
        </p:grpSpPr>
        <p:sp>
          <p:nvSpPr>
            <p:cNvPr id="107" name="Oval 106">
              <a:extLst>
                <a:ext uri="{FF2B5EF4-FFF2-40B4-BE49-F238E27FC236}">
                  <a16:creationId xmlns:a16="http://schemas.microsoft.com/office/drawing/2014/main" id="{951407A0-7EC7-47B3-BAA7-1B04BFB1ECD1}"/>
                </a:ext>
              </a:extLst>
            </p:cNvPr>
            <p:cNvSpPr/>
            <p:nvPr/>
          </p:nvSpPr>
          <p:spPr>
            <a:xfrm>
              <a:off x="3897540" y="3036773"/>
              <a:ext cx="1332148" cy="1332148"/>
            </a:xfrm>
            <a:prstGeom prst="ellipse">
              <a:avLst/>
            </a:prstGeom>
            <a:grp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accent3">
                    <a:lumMod val="60000"/>
                    <a:lumOff val="40000"/>
                  </a:schemeClr>
                </a:solidFill>
              </a:endParaRPr>
            </a:p>
          </p:txBody>
        </p:sp>
        <p:sp>
          <p:nvSpPr>
            <p:cNvPr id="108" name="Oval 107">
              <a:extLst>
                <a:ext uri="{FF2B5EF4-FFF2-40B4-BE49-F238E27FC236}">
                  <a16:creationId xmlns:a16="http://schemas.microsoft.com/office/drawing/2014/main" id="{737E430D-3782-44AD-B3D4-E4AEC4D26D0F}"/>
                </a:ext>
              </a:extLst>
            </p:cNvPr>
            <p:cNvSpPr/>
            <p:nvPr/>
          </p:nvSpPr>
          <p:spPr>
            <a:xfrm>
              <a:off x="3807530" y="2946763"/>
              <a:ext cx="1512168" cy="1512168"/>
            </a:xfrm>
            <a:prstGeom prst="ellipse">
              <a:avLst/>
            </a:prstGeom>
            <a:grpFill/>
            <a:ln w="158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accent3">
                    <a:lumMod val="60000"/>
                    <a:lumOff val="40000"/>
                  </a:schemeClr>
                </a:solidFill>
              </a:endParaRPr>
            </a:p>
          </p:txBody>
        </p:sp>
      </p:grpSp>
      <p:cxnSp>
        <p:nvCxnSpPr>
          <p:cNvPr id="113" name="Straight Connector 112">
            <a:extLst>
              <a:ext uri="{FF2B5EF4-FFF2-40B4-BE49-F238E27FC236}">
                <a16:creationId xmlns:a16="http://schemas.microsoft.com/office/drawing/2014/main" id="{F7FA0363-6792-4877-ABD7-6E155E4046E9}"/>
              </a:ext>
            </a:extLst>
          </p:cNvPr>
          <p:cNvCxnSpPr>
            <a:cxnSpLocks/>
            <a:stCxn id="47" idx="2"/>
            <a:endCxn id="108" idx="6"/>
          </p:cNvCxnSpPr>
          <p:nvPr/>
        </p:nvCxnSpPr>
        <p:spPr>
          <a:xfrm flipH="1">
            <a:off x="5990250" y="3309722"/>
            <a:ext cx="529462" cy="2354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B2B003FE-1BCF-489C-925C-FAEF86D90179}"/>
              </a:ext>
            </a:extLst>
          </p:cNvPr>
          <p:cNvCxnSpPr>
            <a:cxnSpLocks/>
            <a:stCxn id="100" idx="3"/>
            <a:endCxn id="108" idx="7"/>
          </p:cNvCxnSpPr>
          <p:nvPr/>
        </p:nvCxnSpPr>
        <p:spPr>
          <a:xfrm flipH="1">
            <a:off x="5710058" y="2209062"/>
            <a:ext cx="577237" cy="44816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F488088D-6AD2-4CFF-84E0-141D83AB67B3}"/>
              </a:ext>
            </a:extLst>
          </p:cNvPr>
          <p:cNvSpPr txBox="1"/>
          <p:nvPr/>
        </p:nvSpPr>
        <p:spPr>
          <a:xfrm>
            <a:off x="4333707" y="3119314"/>
            <a:ext cx="1430981" cy="523220"/>
          </a:xfrm>
          <a:prstGeom prst="rect">
            <a:avLst/>
          </a:prstGeom>
          <a:noFill/>
        </p:spPr>
        <p:txBody>
          <a:bodyPr wrap="square" rtlCol="0">
            <a:spAutoFit/>
          </a:bodyPr>
          <a:lstStyle/>
          <a:p>
            <a:pPr algn="ctr"/>
            <a:r>
              <a:rPr lang="en-US" altLang="ko-KR" sz="1400" b="1" dirty="0">
                <a:solidFill>
                  <a:schemeClr val="bg1"/>
                </a:solidFill>
                <a:cs typeface="Calibri" pitchFamily="34" charset="0"/>
              </a:rPr>
              <a:t>Python </a:t>
            </a:r>
          </a:p>
          <a:p>
            <a:pPr algn="ctr"/>
            <a:r>
              <a:rPr lang="en-US" altLang="ko-KR" sz="1400" b="1" dirty="0">
                <a:solidFill>
                  <a:schemeClr val="bg1"/>
                </a:solidFill>
                <a:cs typeface="Calibri" pitchFamily="34" charset="0"/>
              </a:rPr>
              <a:t>Application</a:t>
            </a:r>
            <a:endParaRPr lang="ko-KR" altLang="en-US" sz="1400" b="1" dirty="0">
              <a:solidFill>
                <a:schemeClr val="bg1"/>
              </a:solidFill>
              <a:cs typeface="Calibri" pitchFamily="34" charset="0"/>
            </a:endParaRPr>
          </a:p>
        </p:txBody>
      </p:sp>
      <p:sp>
        <p:nvSpPr>
          <p:cNvPr id="47" name="Oval 46">
            <a:extLst>
              <a:ext uri="{FF2B5EF4-FFF2-40B4-BE49-F238E27FC236}">
                <a16:creationId xmlns:a16="http://schemas.microsoft.com/office/drawing/2014/main" id="{E18A34F5-C1E9-49C9-A9D8-B64087E54864}"/>
              </a:ext>
            </a:extLst>
          </p:cNvPr>
          <p:cNvSpPr/>
          <p:nvPr/>
        </p:nvSpPr>
        <p:spPr>
          <a:xfrm>
            <a:off x="6519712" y="2894223"/>
            <a:ext cx="1761516" cy="830998"/>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Desktop GUI Application</a:t>
            </a:r>
          </a:p>
        </p:txBody>
      </p:sp>
      <p:cxnSp>
        <p:nvCxnSpPr>
          <p:cNvPr id="59" name="Straight Connector 58">
            <a:extLst>
              <a:ext uri="{FF2B5EF4-FFF2-40B4-BE49-F238E27FC236}">
                <a16:creationId xmlns:a16="http://schemas.microsoft.com/office/drawing/2014/main" id="{F40F89A1-5708-49C6-A2D7-C562DCC55428}"/>
              </a:ext>
            </a:extLst>
          </p:cNvPr>
          <p:cNvCxnSpPr>
            <a:cxnSpLocks/>
            <a:stCxn id="60" idx="1"/>
            <a:endCxn id="108" idx="5"/>
          </p:cNvCxnSpPr>
          <p:nvPr/>
        </p:nvCxnSpPr>
        <p:spPr>
          <a:xfrm flipH="1" flipV="1">
            <a:off x="5710058" y="4009313"/>
            <a:ext cx="807346" cy="357384"/>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6773788A-723D-4028-B4EA-5EBADE31D12C}"/>
              </a:ext>
            </a:extLst>
          </p:cNvPr>
          <p:cNvSpPr/>
          <p:nvPr/>
        </p:nvSpPr>
        <p:spPr>
          <a:xfrm>
            <a:off x="6254981" y="4245000"/>
            <a:ext cx="1791937" cy="830998"/>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Audio or Video Application</a:t>
            </a:r>
          </a:p>
        </p:txBody>
      </p:sp>
      <p:cxnSp>
        <p:nvCxnSpPr>
          <p:cNvPr id="62" name="Straight Connector 61">
            <a:extLst>
              <a:ext uri="{FF2B5EF4-FFF2-40B4-BE49-F238E27FC236}">
                <a16:creationId xmlns:a16="http://schemas.microsoft.com/office/drawing/2014/main" id="{FF362969-DD1D-439D-A3BC-0B3913F4AC0D}"/>
              </a:ext>
            </a:extLst>
          </p:cNvPr>
          <p:cNvCxnSpPr>
            <a:cxnSpLocks/>
            <a:stCxn id="63" idx="0"/>
            <a:endCxn id="108" idx="4"/>
          </p:cNvCxnSpPr>
          <p:nvPr/>
        </p:nvCxnSpPr>
        <p:spPr>
          <a:xfrm flipV="1">
            <a:off x="5033615" y="4289340"/>
            <a:ext cx="0" cy="64406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D6E9AE7D-DDC1-4B48-B786-73AD9D4FBEAE}"/>
              </a:ext>
            </a:extLst>
          </p:cNvPr>
          <p:cNvSpPr/>
          <p:nvPr/>
        </p:nvSpPr>
        <p:spPr>
          <a:xfrm>
            <a:off x="4152857" y="4933407"/>
            <a:ext cx="1761516" cy="830998"/>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Scientific &amp; Numeric</a:t>
            </a:r>
          </a:p>
        </p:txBody>
      </p:sp>
      <p:sp>
        <p:nvSpPr>
          <p:cNvPr id="69" name="Oval 68">
            <a:extLst>
              <a:ext uri="{FF2B5EF4-FFF2-40B4-BE49-F238E27FC236}">
                <a16:creationId xmlns:a16="http://schemas.microsoft.com/office/drawing/2014/main" id="{10495421-19B5-4675-9516-0E1D803D8231}"/>
              </a:ext>
            </a:extLst>
          </p:cNvPr>
          <p:cNvSpPr/>
          <p:nvPr/>
        </p:nvSpPr>
        <p:spPr>
          <a:xfrm>
            <a:off x="2224458" y="4426888"/>
            <a:ext cx="1761516" cy="830998"/>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3D CAD Application</a:t>
            </a:r>
          </a:p>
        </p:txBody>
      </p:sp>
      <p:cxnSp>
        <p:nvCxnSpPr>
          <p:cNvPr id="70" name="Straight Connector 69">
            <a:extLst>
              <a:ext uri="{FF2B5EF4-FFF2-40B4-BE49-F238E27FC236}">
                <a16:creationId xmlns:a16="http://schemas.microsoft.com/office/drawing/2014/main" id="{8715F2A0-6D97-4F73-9C9C-ED699D7C90C9}"/>
              </a:ext>
            </a:extLst>
          </p:cNvPr>
          <p:cNvCxnSpPr>
            <a:cxnSpLocks/>
            <a:stCxn id="69" idx="7"/>
            <a:endCxn id="108" idx="3"/>
          </p:cNvCxnSpPr>
          <p:nvPr/>
        </p:nvCxnSpPr>
        <p:spPr>
          <a:xfrm flipV="1">
            <a:off x="3728006" y="4009313"/>
            <a:ext cx="629165" cy="53927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D50BCEE1-2E9A-4058-87F6-3B4F05302D70}"/>
              </a:ext>
            </a:extLst>
          </p:cNvPr>
          <p:cNvSpPr/>
          <p:nvPr/>
        </p:nvSpPr>
        <p:spPr>
          <a:xfrm>
            <a:off x="2336307" y="1427285"/>
            <a:ext cx="1740672" cy="91916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Image Processing Application</a:t>
            </a:r>
          </a:p>
        </p:txBody>
      </p:sp>
      <p:cxnSp>
        <p:nvCxnSpPr>
          <p:cNvPr id="87" name="Straight Connector 86">
            <a:extLst>
              <a:ext uri="{FF2B5EF4-FFF2-40B4-BE49-F238E27FC236}">
                <a16:creationId xmlns:a16="http://schemas.microsoft.com/office/drawing/2014/main" id="{FD7AB0A6-B4B0-4333-89D2-E6A025A599A2}"/>
              </a:ext>
            </a:extLst>
          </p:cNvPr>
          <p:cNvCxnSpPr>
            <a:cxnSpLocks/>
            <a:stCxn id="108" idx="1"/>
            <a:endCxn id="86" idx="5"/>
          </p:cNvCxnSpPr>
          <p:nvPr/>
        </p:nvCxnSpPr>
        <p:spPr>
          <a:xfrm flipH="1" flipV="1">
            <a:off x="3822063" y="2211842"/>
            <a:ext cx="535108" cy="44538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F976A9F6-557A-46D3-B5C2-190E61A555F3}"/>
              </a:ext>
            </a:extLst>
          </p:cNvPr>
          <p:cNvSpPr/>
          <p:nvPr/>
        </p:nvSpPr>
        <p:spPr>
          <a:xfrm>
            <a:off x="1880769" y="2872137"/>
            <a:ext cx="1740672" cy="91916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Enterprise Application</a:t>
            </a:r>
          </a:p>
        </p:txBody>
      </p:sp>
      <p:cxnSp>
        <p:nvCxnSpPr>
          <p:cNvPr id="89" name="Straight Connector 88">
            <a:extLst>
              <a:ext uri="{FF2B5EF4-FFF2-40B4-BE49-F238E27FC236}">
                <a16:creationId xmlns:a16="http://schemas.microsoft.com/office/drawing/2014/main" id="{06DF2CC2-115B-452A-B863-DA3245F94717}"/>
              </a:ext>
            </a:extLst>
          </p:cNvPr>
          <p:cNvCxnSpPr>
            <a:cxnSpLocks/>
            <a:stCxn id="108" idx="2"/>
            <a:endCxn id="88" idx="6"/>
          </p:cNvCxnSpPr>
          <p:nvPr/>
        </p:nvCxnSpPr>
        <p:spPr>
          <a:xfrm flipH="1" flipV="1">
            <a:off x="3621441" y="3331720"/>
            <a:ext cx="455538" cy="1549"/>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C452BFAB-68C6-4F78-B3A1-E0F34F67992F}"/>
              </a:ext>
            </a:extLst>
          </p:cNvPr>
          <p:cNvSpPr txBox="1"/>
          <p:nvPr/>
        </p:nvSpPr>
        <p:spPr>
          <a:xfrm>
            <a:off x="4515592" y="5823283"/>
            <a:ext cx="1067210" cy="1015663"/>
          </a:xfrm>
          <a:prstGeom prst="rect">
            <a:avLst/>
          </a:prstGeom>
          <a:noFill/>
        </p:spPr>
        <p:txBody>
          <a:bodyPr wrap="square" rtlCol="0">
            <a:spAutoFit/>
          </a:bodyPr>
          <a:lstStyle/>
          <a:p>
            <a:pPr algn="just">
              <a:buFont typeface="Arial" panose="020B0604020202020204" pitchFamily="34" charset="0"/>
              <a:buChar char="•"/>
            </a:pPr>
            <a:r>
              <a:rPr lang="en-IN" sz="1200" b="0" i="0" dirty="0">
                <a:solidFill>
                  <a:srgbClr val="000000"/>
                </a:solidFill>
                <a:effectLst/>
                <a:latin typeface="inter-regular"/>
              </a:rPr>
              <a:t>SciPy</a:t>
            </a:r>
          </a:p>
          <a:p>
            <a:pPr algn="just">
              <a:buFont typeface="Arial" panose="020B0604020202020204" pitchFamily="34" charset="0"/>
              <a:buChar char="•"/>
            </a:pPr>
            <a:r>
              <a:rPr lang="en-IN" sz="1200" b="0" i="0" dirty="0">
                <a:solidFill>
                  <a:srgbClr val="000000"/>
                </a:solidFill>
                <a:effectLst/>
                <a:latin typeface="inter-regular"/>
              </a:rPr>
              <a:t>Scikit-learn</a:t>
            </a:r>
          </a:p>
          <a:p>
            <a:pPr algn="just">
              <a:buFont typeface="Arial" panose="020B0604020202020204" pitchFamily="34" charset="0"/>
              <a:buChar char="•"/>
            </a:pPr>
            <a:r>
              <a:rPr lang="en-IN" sz="1200" b="0" i="0" dirty="0">
                <a:solidFill>
                  <a:srgbClr val="000000"/>
                </a:solidFill>
                <a:effectLst/>
                <a:latin typeface="inter-regular"/>
              </a:rPr>
              <a:t>NumPy</a:t>
            </a:r>
          </a:p>
          <a:p>
            <a:pPr algn="just">
              <a:buFont typeface="Arial" panose="020B0604020202020204" pitchFamily="34" charset="0"/>
              <a:buChar char="•"/>
            </a:pPr>
            <a:r>
              <a:rPr lang="en-IN" sz="1200" b="0" i="0" dirty="0">
                <a:solidFill>
                  <a:srgbClr val="000000"/>
                </a:solidFill>
                <a:effectLst/>
                <a:latin typeface="inter-regular"/>
              </a:rPr>
              <a:t>Pandas</a:t>
            </a:r>
          </a:p>
          <a:p>
            <a:pPr algn="just">
              <a:buFont typeface="Arial" panose="020B0604020202020204" pitchFamily="34" charset="0"/>
              <a:buChar char="•"/>
            </a:pPr>
            <a:r>
              <a:rPr lang="en-IN" sz="1200" b="0" i="0" dirty="0">
                <a:solidFill>
                  <a:srgbClr val="000000"/>
                </a:solidFill>
                <a:effectLst/>
                <a:latin typeface="inter-regular"/>
              </a:rPr>
              <a:t>Matplotlib</a:t>
            </a:r>
          </a:p>
        </p:txBody>
      </p:sp>
    </p:spTree>
    <p:extLst>
      <p:ext uri="{BB962C8B-B14F-4D97-AF65-F5344CB8AC3E}">
        <p14:creationId xmlns:p14="http://schemas.microsoft.com/office/powerpoint/2010/main" val="29694037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4D4C23-81FB-460B-A16B-715818231E42}"/>
              </a:ext>
            </a:extLst>
          </p:cNvPr>
          <p:cNvSpPr>
            <a:spLocks noGrp="1"/>
          </p:cNvSpPr>
          <p:nvPr>
            <p:ph type="body" sz="quarter" idx="10"/>
          </p:nvPr>
        </p:nvSpPr>
        <p:spPr/>
        <p:txBody>
          <a:bodyPr/>
          <a:lstStyle/>
          <a:p>
            <a:r>
              <a:rPr lang="en-US" dirty="0"/>
              <a:t>Infographic Style</a:t>
            </a:r>
          </a:p>
        </p:txBody>
      </p:sp>
      <p:cxnSp>
        <p:nvCxnSpPr>
          <p:cNvPr id="91" name="Straight Arrow Connector 90">
            <a:extLst>
              <a:ext uri="{FF2B5EF4-FFF2-40B4-BE49-F238E27FC236}">
                <a16:creationId xmlns:a16="http://schemas.microsoft.com/office/drawing/2014/main" id="{4F53AC23-816A-4DE3-B27A-94744CB01133}"/>
              </a:ext>
            </a:extLst>
          </p:cNvPr>
          <p:cNvCxnSpPr>
            <a:cxnSpLocks/>
            <a:stCxn id="97" idx="6"/>
            <a:endCxn id="98" idx="3"/>
          </p:cNvCxnSpPr>
          <p:nvPr/>
        </p:nvCxnSpPr>
        <p:spPr>
          <a:xfrm flipV="1">
            <a:off x="8345422" y="2178028"/>
            <a:ext cx="1322442" cy="1439318"/>
          </a:xfrm>
          <a:prstGeom prst="straightConnector1">
            <a:avLst/>
          </a:prstGeom>
          <a:ln w="25400">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A3FE2F2E-C24A-4ED9-B873-75A2B25B6BB9}"/>
              </a:ext>
            </a:extLst>
          </p:cNvPr>
          <p:cNvCxnSpPr>
            <a:cxnSpLocks/>
            <a:stCxn id="97" idx="6"/>
            <a:endCxn id="101" idx="2"/>
          </p:cNvCxnSpPr>
          <p:nvPr/>
        </p:nvCxnSpPr>
        <p:spPr>
          <a:xfrm flipV="1">
            <a:off x="8345422" y="3030615"/>
            <a:ext cx="2021413" cy="586731"/>
          </a:xfrm>
          <a:prstGeom prst="straightConnector1">
            <a:avLst/>
          </a:prstGeom>
          <a:ln w="25400">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46C9C88-2FFC-4243-9227-0AA00DDD4989}"/>
              </a:ext>
            </a:extLst>
          </p:cNvPr>
          <p:cNvCxnSpPr>
            <a:cxnSpLocks/>
            <a:stCxn id="97" idx="6"/>
            <a:endCxn id="99" idx="2"/>
          </p:cNvCxnSpPr>
          <p:nvPr/>
        </p:nvCxnSpPr>
        <p:spPr>
          <a:xfrm>
            <a:off x="8345422" y="3617346"/>
            <a:ext cx="2021413" cy="573647"/>
          </a:xfrm>
          <a:prstGeom prst="straightConnector1">
            <a:avLst/>
          </a:prstGeom>
          <a:ln w="25400">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D20C7D3-5B14-4116-8CE1-CC74074815C8}"/>
              </a:ext>
            </a:extLst>
          </p:cNvPr>
          <p:cNvCxnSpPr>
            <a:cxnSpLocks/>
            <a:stCxn id="97" idx="6"/>
            <a:endCxn id="100" idx="1"/>
          </p:cNvCxnSpPr>
          <p:nvPr/>
        </p:nvCxnSpPr>
        <p:spPr>
          <a:xfrm>
            <a:off x="8345422" y="3617346"/>
            <a:ext cx="1322442" cy="1426235"/>
          </a:xfrm>
          <a:prstGeom prst="straightConnector1">
            <a:avLst/>
          </a:prstGeom>
          <a:ln w="25400">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49D9E946-7A71-4F10-8068-05C6F6315809}"/>
              </a:ext>
            </a:extLst>
          </p:cNvPr>
          <p:cNvSpPr/>
          <p:nvPr/>
        </p:nvSpPr>
        <p:spPr>
          <a:xfrm>
            <a:off x="3668237" y="3769724"/>
            <a:ext cx="630965" cy="630965"/>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sp>
        <p:nvSpPr>
          <p:cNvPr id="96" name="Oval 95">
            <a:extLst>
              <a:ext uri="{FF2B5EF4-FFF2-40B4-BE49-F238E27FC236}">
                <a16:creationId xmlns:a16="http://schemas.microsoft.com/office/drawing/2014/main" id="{544F0143-1245-4BBF-A1D4-318A2228FDC1}"/>
              </a:ext>
            </a:extLst>
          </p:cNvPr>
          <p:cNvSpPr/>
          <p:nvPr/>
        </p:nvSpPr>
        <p:spPr>
          <a:xfrm>
            <a:off x="931925" y="3769724"/>
            <a:ext cx="630965" cy="630965"/>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sp>
        <p:nvSpPr>
          <p:cNvPr id="97" name="Oval 96">
            <a:extLst>
              <a:ext uri="{FF2B5EF4-FFF2-40B4-BE49-F238E27FC236}">
                <a16:creationId xmlns:a16="http://schemas.microsoft.com/office/drawing/2014/main" id="{DCA9BD9A-F216-4445-9FEC-B0BFDF982078}"/>
              </a:ext>
            </a:extLst>
          </p:cNvPr>
          <p:cNvSpPr/>
          <p:nvPr/>
        </p:nvSpPr>
        <p:spPr>
          <a:xfrm>
            <a:off x="7023232" y="2956251"/>
            <a:ext cx="1322190" cy="132219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8" name="Oval 97">
            <a:extLst>
              <a:ext uri="{FF2B5EF4-FFF2-40B4-BE49-F238E27FC236}">
                <a16:creationId xmlns:a16="http://schemas.microsoft.com/office/drawing/2014/main" id="{D332D8C6-5DB0-42CA-9C74-C05C2C24E9B6}"/>
              </a:ext>
            </a:extLst>
          </p:cNvPr>
          <p:cNvSpPr/>
          <p:nvPr/>
        </p:nvSpPr>
        <p:spPr>
          <a:xfrm>
            <a:off x="9540373" y="1434955"/>
            <a:ext cx="870564" cy="870564"/>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sp>
        <p:nvSpPr>
          <p:cNvPr id="99" name="Oval 98">
            <a:extLst>
              <a:ext uri="{FF2B5EF4-FFF2-40B4-BE49-F238E27FC236}">
                <a16:creationId xmlns:a16="http://schemas.microsoft.com/office/drawing/2014/main" id="{8D8034BB-A4D2-44D2-AA8F-F7E9DC3E634B}"/>
              </a:ext>
            </a:extLst>
          </p:cNvPr>
          <p:cNvSpPr/>
          <p:nvPr/>
        </p:nvSpPr>
        <p:spPr>
          <a:xfrm>
            <a:off x="10366835" y="3755711"/>
            <a:ext cx="870564" cy="870564"/>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sp>
        <p:nvSpPr>
          <p:cNvPr id="100" name="Oval 99">
            <a:extLst>
              <a:ext uri="{FF2B5EF4-FFF2-40B4-BE49-F238E27FC236}">
                <a16:creationId xmlns:a16="http://schemas.microsoft.com/office/drawing/2014/main" id="{536EF988-FBA5-4990-B8A4-BC1A91FCFD64}"/>
              </a:ext>
            </a:extLst>
          </p:cNvPr>
          <p:cNvSpPr/>
          <p:nvPr/>
        </p:nvSpPr>
        <p:spPr>
          <a:xfrm>
            <a:off x="9540373" y="4916090"/>
            <a:ext cx="870564" cy="870564"/>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sp>
        <p:nvSpPr>
          <p:cNvPr id="101" name="Oval 100">
            <a:extLst>
              <a:ext uri="{FF2B5EF4-FFF2-40B4-BE49-F238E27FC236}">
                <a16:creationId xmlns:a16="http://schemas.microsoft.com/office/drawing/2014/main" id="{0EE84B0A-B108-467C-BE8D-9225D9F77367}"/>
              </a:ext>
            </a:extLst>
          </p:cNvPr>
          <p:cNvSpPr/>
          <p:nvPr/>
        </p:nvSpPr>
        <p:spPr>
          <a:xfrm>
            <a:off x="10366835" y="2595333"/>
            <a:ext cx="870564" cy="870564"/>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grpSp>
        <p:nvGrpSpPr>
          <p:cNvPr id="102" name="Group 101">
            <a:extLst>
              <a:ext uri="{FF2B5EF4-FFF2-40B4-BE49-F238E27FC236}">
                <a16:creationId xmlns:a16="http://schemas.microsoft.com/office/drawing/2014/main" id="{0D311DE8-D25C-4993-AA0A-4BCE9B05CC99}"/>
              </a:ext>
            </a:extLst>
          </p:cNvPr>
          <p:cNvGrpSpPr/>
          <p:nvPr/>
        </p:nvGrpSpPr>
        <p:grpSpPr>
          <a:xfrm>
            <a:off x="1630981" y="3652673"/>
            <a:ext cx="1818547" cy="911229"/>
            <a:chOff x="3131840" y="2204864"/>
            <a:chExt cx="3096344" cy="911229"/>
          </a:xfrm>
        </p:grpSpPr>
        <p:sp>
          <p:nvSpPr>
            <p:cNvPr id="103" name="TextBox 102">
              <a:extLst>
                <a:ext uri="{FF2B5EF4-FFF2-40B4-BE49-F238E27FC236}">
                  <a16:creationId xmlns:a16="http://schemas.microsoft.com/office/drawing/2014/main" id="{4A1134F5-67A0-4B7A-A4BF-F21EF1FC3EB1}"/>
                </a:ext>
              </a:extLst>
            </p:cNvPr>
            <p:cNvSpPr txBox="1"/>
            <p:nvPr/>
          </p:nvSpPr>
          <p:spPr>
            <a:xfrm>
              <a:off x="3131840" y="2204864"/>
              <a:ext cx="3096344" cy="307777"/>
            </a:xfrm>
            <a:prstGeom prst="rect">
              <a:avLst/>
            </a:prstGeom>
            <a:noFill/>
          </p:spPr>
          <p:txBody>
            <a:bodyPr wrap="square" rtlCol="0" anchor="ctr">
              <a:spAutoFit/>
            </a:bodyPr>
            <a:lstStyle/>
            <a:p>
              <a:r>
                <a:rPr lang="en-US" altLang="ko-KR" sz="1400" dirty="0">
                  <a:solidFill>
                    <a:schemeClr val="tx1">
                      <a:lumMod val="75000"/>
                      <a:lumOff val="25000"/>
                    </a:schemeClr>
                  </a:solidFill>
                  <a:cs typeface="Arial" pitchFamily="34" charset="0"/>
                </a:rPr>
                <a:t>Text  Here</a:t>
              </a:r>
              <a:endParaRPr lang="ko-KR" altLang="en-US" sz="1400" dirty="0">
                <a:solidFill>
                  <a:schemeClr val="tx1">
                    <a:lumMod val="75000"/>
                    <a:lumOff val="25000"/>
                  </a:schemeClr>
                </a:solidFill>
                <a:cs typeface="Arial" pitchFamily="34" charset="0"/>
              </a:endParaRPr>
            </a:p>
          </p:txBody>
        </p:sp>
        <p:sp>
          <p:nvSpPr>
            <p:cNvPr id="104" name="TextBox 103">
              <a:extLst>
                <a:ext uri="{FF2B5EF4-FFF2-40B4-BE49-F238E27FC236}">
                  <a16:creationId xmlns:a16="http://schemas.microsoft.com/office/drawing/2014/main" id="{D74496A3-5A33-468E-9D1A-04F6E64F7F37}"/>
                </a:ext>
              </a:extLst>
            </p:cNvPr>
            <p:cNvSpPr txBox="1"/>
            <p:nvPr/>
          </p:nvSpPr>
          <p:spPr>
            <a:xfrm>
              <a:off x="3131840" y="2469762"/>
              <a:ext cx="309634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p>
          </p:txBody>
        </p:sp>
      </p:grpSp>
      <p:grpSp>
        <p:nvGrpSpPr>
          <p:cNvPr id="105" name="Group 104">
            <a:extLst>
              <a:ext uri="{FF2B5EF4-FFF2-40B4-BE49-F238E27FC236}">
                <a16:creationId xmlns:a16="http://schemas.microsoft.com/office/drawing/2014/main" id="{788DE35B-33D1-4327-BF4A-1675ECC4B87C}"/>
              </a:ext>
            </a:extLst>
          </p:cNvPr>
          <p:cNvGrpSpPr/>
          <p:nvPr/>
        </p:nvGrpSpPr>
        <p:grpSpPr>
          <a:xfrm>
            <a:off x="4367293" y="3652673"/>
            <a:ext cx="1818547" cy="911229"/>
            <a:chOff x="3131840" y="2204864"/>
            <a:chExt cx="3096344" cy="911229"/>
          </a:xfrm>
        </p:grpSpPr>
        <p:sp>
          <p:nvSpPr>
            <p:cNvPr id="106" name="TextBox 105">
              <a:extLst>
                <a:ext uri="{FF2B5EF4-FFF2-40B4-BE49-F238E27FC236}">
                  <a16:creationId xmlns:a16="http://schemas.microsoft.com/office/drawing/2014/main" id="{BB0ECC79-B389-47A4-9B60-18AEF745FEF6}"/>
                </a:ext>
              </a:extLst>
            </p:cNvPr>
            <p:cNvSpPr txBox="1"/>
            <p:nvPr/>
          </p:nvSpPr>
          <p:spPr>
            <a:xfrm>
              <a:off x="3131840" y="2204864"/>
              <a:ext cx="3096344" cy="307777"/>
            </a:xfrm>
            <a:prstGeom prst="rect">
              <a:avLst/>
            </a:prstGeom>
            <a:noFill/>
          </p:spPr>
          <p:txBody>
            <a:bodyPr wrap="square" rtlCol="0" anchor="ctr">
              <a:spAutoFit/>
            </a:bodyPr>
            <a:lstStyle/>
            <a:p>
              <a:r>
                <a:rPr lang="en-US" altLang="ko-KR" sz="1400" dirty="0">
                  <a:solidFill>
                    <a:schemeClr val="tx1">
                      <a:lumMod val="75000"/>
                      <a:lumOff val="25000"/>
                    </a:schemeClr>
                  </a:solidFill>
                  <a:cs typeface="Arial" pitchFamily="34" charset="0"/>
                </a:rPr>
                <a:t>Text  Here</a:t>
              </a:r>
              <a:endParaRPr lang="ko-KR" altLang="en-US" sz="1400" dirty="0">
                <a:solidFill>
                  <a:schemeClr val="tx1">
                    <a:lumMod val="75000"/>
                    <a:lumOff val="25000"/>
                  </a:schemeClr>
                </a:solidFill>
                <a:cs typeface="Arial" pitchFamily="34" charset="0"/>
              </a:endParaRPr>
            </a:p>
          </p:txBody>
        </p:sp>
        <p:sp>
          <p:nvSpPr>
            <p:cNvPr id="107" name="TextBox 106">
              <a:extLst>
                <a:ext uri="{FF2B5EF4-FFF2-40B4-BE49-F238E27FC236}">
                  <a16:creationId xmlns:a16="http://schemas.microsoft.com/office/drawing/2014/main" id="{47856290-185C-4582-970D-67F9D19574DC}"/>
                </a:ext>
              </a:extLst>
            </p:cNvPr>
            <p:cNvSpPr txBox="1"/>
            <p:nvPr/>
          </p:nvSpPr>
          <p:spPr>
            <a:xfrm>
              <a:off x="3131840" y="2469762"/>
              <a:ext cx="309634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p>
          </p:txBody>
        </p:sp>
      </p:grpSp>
      <p:sp>
        <p:nvSpPr>
          <p:cNvPr id="108" name="Oval 107">
            <a:extLst>
              <a:ext uri="{FF2B5EF4-FFF2-40B4-BE49-F238E27FC236}">
                <a16:creationId xmlns:a16="http://schemas.microsoft.com/office/drawing/2014/main" id="{42F889FF-5B09-4017-8D12-2ED281D252D7}"/>
              </a:ext>
            </a:extLst>
          </p:cNvPr>
          <p:cNvSpPr/>
          <p:nvPr/>
        </p:nvSpPr>
        <p:spPr>
          <a:xfrm>
            <a:off x="3668237" y="4943010"/>
            <a:ext cx="630965" cy="630965"/>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sp>
        <p:nvSpPr>
          <p:cNvPr id="109" name="Oval 108">
            <a:extLst>
              <a:ext uri="{FF2B5EF4-FFF2-40B4-BE49-F238E27FC236}">
                <a16:creationId xmlns:a16="http://schemas.microsoft.com/office/drawing/2014/main" id="{6FBBCC56-F5C4-481B-AC64-3AB444481AE3}"/>
              </a:ext>
            </a:extLst>
          </p:cNvPr>
          <p:cNvSpPr/>
          <p:nvPr/>
        </p:nvSpPr>
        <p:spPr>
          <a:xfrm>
            <a:off x="931925" y="4943010"/>
            <a:ext cx="630965" cy="630965"/>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grpSp>
        <p:nvGrpSpPr>
          <p:cNvPr id="110" name="Group 109">
            <a:extLst>
              <a:ext uri="{FF2B5EF4-FFF2-40B4-BE49-F238E27FC236}">
                <a16:creationId xmlns:a16="http://schemas.microsoft.com/office/drawing/2014/main" id="{DD862FC9-8EFF-4C73-98C9-10A29794A139}"/>
              </a:ext>
            </a:extLst>
          </p:cNvPr>
          <p:cNvGrpSpPr/>
          <p:nvPr/>
        </p:nvGrpSpPr>
        <p:grpSpPr>
          <a:xfrm>
            <a:off x="1630981" y="4810571"/>
            <a:ext cx="1818547" cy="926617"/>
            <a:chOff x="3131840" y="2189476"/>
            <a:chExt cx="3096344" cy="926617"/>
          </a:xfrm>
        </p:grpSpPr>
        <p:sp>
          <p:nvSpPr>
            <p:cNvPr id="111" name="TextBox 110">
              <a:extLst>
                <a:ext uri="{FF2B5EF4-FFF2-40B4-BE49-F238E27FC236}">
                  <a16:creationId xmlns:a16="http://schemas.microsoft.com/office/drawing/2014/main" id="{092B1B8B-88C8-4FCB-BDCD-07F84665A509}"/>
                </a:ext>
              </a:extLst>
            </p:cNvPr>
            <p:cNvSpPr txBox="1"/>
            <p:nvPr/>
          </p:nvSpPr>
          <p:spPr>
            <a:xfrm>
              <a:off x="3131840" y="2189476"/>
              <a:ext cx="3096344" cy="338554"/>
            </a:xfrm>
            <a:prstGeom prst="rect">
              <a:avLst/>
            </a:prstGeom>
            <a:noFill/>
          </p:spPr>
          <p:txBody>
            <a:bodyPr wrap="square" rtlCol="0" anchor="ctr">
              <a:spAutoFit/>
            </a:bodyPr>
            <a:lstStyle/>
            <a:p>
              <a:r>
                <a:rPr lang="en-US" altLang="ko-KR" sz="1600" dirty="0">
                  <a:solidFill>
                    <a:schemeClr val="tx1">
                      <a:lumMod val="75000"/>
                      <a:lumOff val="25000"/>
                    </a:schemeClr>
                  </a:solidFill>
                  <a:cs typeface="Arial" pitchFamily="34" charset="0"/>
                </a:rPr>
                <a:t>Text  Here</a:t>
              </a:r>
              <a:endParaRPr lang="ko-KR" altLang="en-US" sz="1600" dirty="0">
                <a:solidFill>
                  <a:schemeClr val="tx1">
                    <a:lumMod val="75000"/>
                    <a:lumOff val="25000"/>
                  </a:schemeClr>
                </a:solidFill>
                <a:cs typeface="Arial" pitchFamily="34" charset="0"/>
              </a:endParaRPr>
            </a:p>
          </p:txBody>
        </p:sp>
        <p:sp>
          <p:nvSpPr>
            <p:cNvPr id="112" name="TextBox 111">
              <a:extLst>
                <a:ext uri="{FF2B5EF4-FFF2-40B4-BE49-F238E27FC236}">
                  <a16:creationId xmlns:a16="http://schemas.microsoft.com/office/drawing/2014/main" id="{57A0AA9A-B794-4D69-B09C-09835BBB6BF0}"/>
                </a:ext>
              </a:extLst>
            </p:cNvPr>
            <p:cNvSpPr txBox="1"/>
            <p:nvPr/>
          </p:nvSpPr>
          <p:spPr>
            <a:xfrm>
              <a:off x="3131840" y="2469762"/>
              <a:ext cx="309634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p>
          </p:txBody>
        </p:sp>
      </p:grpSp>
      <p:grpSp>
        <p:nvGrpSpPr>
          <p:cNvPr id="113" name="Group 112">
            <a:extLst>
              <a:ext uri="{FF2B5EF4-FFF2-40B4-BE49-F238E27FC236}">
                <a16:creationId xmlns:a16="http://schemas.microsoft.com/office/drawing/2014/main" id="{680C1A6A-FDC3-43AF-A1E9-8C8F5474751C}"/>
              </a:ext>
            </a:extLst>
          </p:cNvPr>
          <p:cNvGrpSpPr/>
          <p:nvPr/>
        </p:nvGrpSpPr>
        <p:grpSpPr>
          <a:xfrm>
            <a:off x="4367293" y="4825959"/>
            <a:ext cx="1818547" cy="911229"/>
            <a:chOff x="3131840" y="2204864"/>
            <a:chExt cx="3096344" cy="911229"/>
          </a:xfrm>
        </p:grpSpPr>
        <p:sp>
          <p:nvSpPr>
            <p:cNvPr id="114" name="TextBox 113">
              <a:extLst>
                <a:ext uri="{FF2B5EF4-FFF2-40B4-BE49-F238E27FC236}">
                  <a16:creationId xmlns:a16="http://schemas.microsoft.com/office/drawing/2014/main" id="{DC93307C-F335-4304-9333-8F01887E27A2}"/>
                </a:ext>
              </a:extLst>
            </p:cNvPr>
            <p:cNvSpPr txBox="1"/>
            <p:nvPr/>
          </p:nvSpPr>
          <p:spPr>
            <a:xfrm>
              <a:off x="3131840" y="2204864"/>
              <a:ext cx="3096344" cy="307777"/>
            </a:xfrm>
            <a:prstGeom prst="rect">
              <a:avLst/>
            </a:prstGeom>
            <a:noFill/>
          </p:spPr>
          <p:txBody>
            <a:bodyPr wrap="square" rtlCol="0" anchor="ctr">
              <a:spAutoFit/>
            </a:bodyPr>
            <a:lstStyle/>
            <a:p>
              <a:r>
                <a:rPr lang="en-US" altLang="ko-KR" sz="1400" dirty="0">
                  <a:solidFill>
                    <a:schemeClr val="tx1">
                      <a:lumMod val="75000"/>
                      <a:lumOff val="25000"/>
                    </a:schemeClr>
                  </a:solidFill>
                  <a:cs typeface="Arial" pitchFamily="34" charset="0"/>
                </a:rPr>
                <a:t>Text  Here</a:t>
              </a:r>
              <a:endParaRPr lang="ko-KR" altLang="en-US" sz="1400" dirty="0">
                <a:solidFill>
                  <a:schemeClr val="tx1">
                    <a:lumMod val="75000"/>
                    <a:lumOff val="25000"/>
                  </a:schemeClr>
                </a:solidFill>
                <a:cs typeface="Arial" pitchFamily="34" charset="0"/>
              </a:endParaRPr>
            </a:p>
          </p:txBody>
        </p:sp>
        <p:sp>
          <p:nvSpPr>
            <p:cNvPr id="115" name="TextBox 114">
              <a:extLst>
                <a:ext uri="{FF2B5EF4-FFF2-40B4-BE49-F238E27FC236}">
                  <a16:creationId xmlns:a16="http://schemas.microsoft.com/office/drawing/2014/main" id="{AC019A28-424D-457A-873A-76F39EA931BC}"/>
                </a:ext>
              </a:extLst>
            </p:cNvPr>
            <p:cNvSpPr txBox="1"/>
            <p:nvPr/>
          </p:nvSpPr>
          <p:spPr>
            <a:xfrm>
              <a:off x="3131840" y="2469762"/>
              <a:ext cx="309634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p>
          </p:txBody>
        </p:sp>
      </p:grpSp>
      <p:grpSp>
        <p:nvGrpSpPr>
          <p:cNvPr id="116" name="Group 115">
            <a:extLst>
              <a:ext uri="{FF2B5EF4-FFF2-40B4-BE49-F238E27FC236}">
                <a16:creationId xmlns:a16="http://schemas.microsoft.com/office/drawing/2014/main" id="{EF4E301B-D4E9-4E13-B8CA-269B4E3944D1}"/>
              </a:ext>
            </a:extLst>
          </p:cNvPr>
          <p:cNvGrpSpPr/>
          <p:nvPr/>
        </p:nvGrpSpPr>
        <p:grpSpPr>
          <a:xfrm>
            <a:off x="1075941" y="1468865"/>
            <a:ext cx="5109899" cy="1477328"/>
            <a:chOff x="3017859" y="4283314"/>
            <a:chExt cx="1249476" cy="1477328"/>
          </a:xfrm>
        </p:grpSpPr>
        <p:sp>
          <p:nvSpPr>
            <p:cNvPr id="117" name="TextBox 116">
              <a:extLst>
                <a:ext uri="{FF2B5EF4-FFF2-40B4-BE49-F238E27FC236}">
                  <a16:creationId xmlns:a16="http://schemas.microsoft.com/office/drawing/2014/main" id="{FED6FCE6-7CE0-47F2-96B8-48AB94E61DA5}"/>
                </a:ext>
              </a:extLst>
            </p:cNvPr>
            <p:cNvSpPr txBox="1"/>
            <p:nvPr/>
          </p:nvSpPr>
          <p:spPr>
            <a:xfrm>
              <a:off x="3017859" y="4560313"/>
              <a:ext cx="1245478" cy="120032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Get a modern PowerPoint  Presentation that is beautifully designed. You can simply impress your audience and add a unique zing and appeal to your Presentations. Easy to change colors, photos and Text. Get a modern PowerPoint  Presentation that is beautifully designed. </a:t>
              </a:r>
              <a:endParaRPr lang="ko-KR" altLang="en-US" sz="1200" dirty="0">
                <a:solidFill>
                  <a:schemeClr val="tx1">
                    <a:lumMod val="75000"/>
                    <a:lumOff val="25000"/>
                  </a:schemeClr>
                </a:solidFill>
                <a:cs typeface="Arial" pitchFamily="34" charset="0"/>
              </a:endParaRPr>
            </a:p>
          </p:txBody>
        </p:sp>
        <p:sp>
          <p:nvSpPr>
            <p:cNvPr id="118" name="TextBox 117">
              <a:extLst>
                <a:ext uri="{FF2B5EF4-FFF2-40B4-BE49-F238E27FC236}">
                  <a16:creationId xmlns:a16="http://schemas.microsoft.com/office/drawing/2014/main" id="{BBA3D0A5-4590-4D07-8CB7-BD30C3352948}"/>
                </a:ext>
              </a:extLst>
            </p:cNvPr>
            <p:cNvSpPr txBox="1"/>
            <p:nvPr/>
          </p:nvSpPr>
          <p:spPr>
            <a:xfrm>
              <a:off x="3017859" y="4283314"/>
              <a:ext cx="1249476"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grpSp>
      <p:sp>
        <p:nvSpPr>
          <p:cNvPr id="119" name="TextBox 118">
            <a:extLst>
              <a:ext uri="{FF2B5EF4-FFF2-40B4-BE49-F238E27FC236}">
                <a16:creationId xmlns:a16="http://schemas.microsoft.com/office/drawing/2014/main" id="{EA3ECEFF-FBE8-4F02-B843-1EF6CDFEF877}"/>
              </a:ext>
            </a:extLst>
          </p:cNvPr>
          <p:cNvSpPr txBox="1"/>
          <p:nvPr/>
        </p:nvSpPr>
        <p:spPr>
          <a:xfrm>
            <a:off x="1075941" y="3213585"/>
            <a:ext cx="1620495"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sp>
        <p:nvSpPr>
          <p:cNvPr id="120" name="Block Arc 14">
            <a:extLst>
              <a:ext uri="{FF2B5EF4-FFF2-40B4-BE49-F238E27FC236}">
                <a16:creationId xmlns:a16="http://schemas.microsoft.com/office/drawing/2014/main" id="{E26EBB16-0BF1-4E9B-A6D9-604B13C52346}"/>
              </a:ext>
            </a:extLst>
          </p:cNvPr>
          <p:cNvSpPr/>
          <p:nvPr/>
        </p:nvSpPr>
        <p:spPr>
          <a:xfrm rot="16200000">
            <a:off x="7391869" y="3315210"/>
            <a:ext cx="603871" cy="60426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21" name="Isosceles Triangle 51">
            <a:extLst>
              <a:ext uri="{FF2B5EF4-FFF2-40B4-BE49-F238E27FC236}">
                <a16:creationId xmlns:a16="http://schemas.microsoft.com/office/drawing/2014/main" id="{0D44217D-1715-4BFB-876B-DBF27566956C}"/>
              </a:ext>
            </a:extLst>
          </p:cNvPr>
          <p:cNvSpPr/>
          <p:nvPr/>
        </p:nvSpPr>
        <p:spPr>
          <a:xfrm>
            <a:off x="9792496" y="1745389"/>
            <a:ext cx="333042" cy="24422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2" name="Rounded Rectangle 6">
            <a:extLst>
              <a:ext uri="{FF2B5EF4-FFF2-40B4-BE49-F238E27FC236}">
                <a16:creationId xmlns:a16="http://schemas.microsoft.com/office/drawing/2014/main" id="{2635EB16-3846-45E7-85B4-94AB480C8972}"/>
              </a:ext>
            </a:extLst>
          </p:cNvPr>
          <p:cNvSpPr/>
          <p:nvPr/>
        </p:nvSpPr>
        <p:spPr>
          <a:xfrm>
            <a:off x="10634202" y="2862717"/>
            <a:ext cx="345998" cy="351772"/>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3" name="Teardrop 1">
            <a:extLst>
              <a:ext uri="{FF2B5EF4-FFF2-40B4-BE49-F238E27FC236}">
                <a16:creationId xmlns:a16="http://schemas.microsoft.com/office/drawing/2014/main" id="{E0D5C947-CA17-470F-919D-3ABB9A57EA6D}"/>
              </a:ext>
            </a:extLst>
          </p:cNvPr>
          <p:cNvSpPr/>
          <p:nvPr/>
        </p:nvSpPr>
        <p:spPr>
          <a:xfrm rot="18805991">
            <a:off x="10637542" y="4004527"/>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24" name="Rounded Rectangle 27">
            <a:extLst>
              <a:ext uri="{FF2B5EF4-FFF2-40B4-BE49-F238E27FC236}">
                <a16:creationId xmlns:a16="http://schemas.microsoft.com/office/drawing/2014/main" id="{6AF4D26C-A3D7-49BD-8F95-F0ACDF0B778C}"/>
              </a:ext>
            </a:extLst>
          </p:cNvPr>
          <p:cNvSpPr/>
          <p:nvPr/>
        </p:nvSpPr>
        <p:spPr>
          <a:xfrm>
            <a:off x="9802457" y="5218333"/>
            <a:ext cx="346396" cy="2660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5" name="Isosceles Triangle 51">
            <a:extLst>
              <a:ext uri="{FF2B5EF4-FFF2-40B4-BE49-F238E27FC236}">
                <a16:creationId xmlns:a16="http://schemas.microsoft.com/office/drawing/2014/main" id="{A69FCEBA-BDE2-4470-AD4D-094E8C0FD31D}"/>
              </a:ext>
            </a:extLst>
          </p:cNvPr>
          <p:cNvSpPr/>
          <p:nvPr/>
        </p:nvSpPr>
        <p:spPr>
          <a:xfrm>
            <a:off x="1073082" y="3958043"/>
            <a:ext cx="333042" cy="24422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6" name="Rounded Rectangle 6">
            <a:extLst>
              <a:ext uri="{FF2B5EF4-FFF2-40B4-BE49-F238E27FC236}">
                <a16:creationId xmlns:a16="http://schemas.microsoft.com/office/drawing/2014/main" id="{0FFAF79A-1F4E-4EB4-9E37-277EAEDCF7E0}"/>
              </a:ext>
            </a:extLst>
          </p:cNvPr>
          <p:cNvSpPr/>
          <p:nvPr/>
        </p:nvSpPr>
        <p:spPr>
          <a:xfrm>
            <a:off x="3827112" y="3917571"/>
            <a:ext cx="345998" cy="351772"/>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7" name="Teardrop 1">
            <a:extLst>
              <a:ext uri="{FF2B5EF4-FFF2-40B4-BE49-F238E27FC236}">
                <a16:creationId xmlns:a16="http://schemas.microsoft.com/office/drawing/2014/main" id="{847587CC-7E09-49CD-96C8-80545427932B}"/>
              </a:ext>
            </a:extLst>
          </p:cNvPr>
          <p:cNvSpPr/>
          <p:nvPr/>
        </p:nvSpPr>
        <p:spPr>
          <a:xfrm rot="18805991">
            <a:off x="3798904" y="5078187"/>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28" name="Rounded Rectangle 27">
            <a:extLst>
              <a:ext uri="{FF2B5EF4-FFF2-40B4-BE49-F238E27FC236}">
                <a16:creationId xmlns:a16="http://schemas.microsoft.com/office/drawing/2014/main" id="{B873B5FA-57B3-4D17-BF0A-2F20699D4A38}"/>
              </a:ext>
            </a:extLst>
          </p:cNvPr>
          <p:cNvSpPr/>
          <p:nvPr/>
        </p:nvSpPr>
        <p:spPr>
          <a:xfrm>
            <a:off x="1075523" y="5125452"/>
            <a:ext cx="346396" cy="2660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4115809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53317B-7099-4DB2-9B9B-CB6B8052FD23}"/>
              </a:ext>
            </a:extLst>
          </p:cNvPr>
          <p:cNvSpPr txBox="1"/>
          <p:nvPr/>
        </p:nvSpPr>
        <p:spPr>
          <a:xfrm>
            <a:off x="785937" y="624150"/>
            <a:ext cx="5310063" cy="584775"/>
          </a:xfrm>
          <a:prstGeom prst="rect">
            <a:avLst/>
          </a:prstGeom>
          <a:noFill/>
        </p:spPr>
        <p:txBody>
          <a:bodyPr wrap="square" rtlCol="0" anchor="ctr">
            <a:spAutoFit/>
          </a:bodyPr>
          <a:lstStyle/>
          <a:p>
            <a:r>
              <a:rPr lang="en-GB" altLang="ko-KR" sz="3200" b="1" dirty="0">
                <a:solidFill>
                  <a:schemeClr val="bg1"/>
                </a:solidFill>
                <a:cs typeface="Arial" pitchFamily="34" charset="0"/>
              </a:rPr>
              <a:t>Download &amp; Install Python</a:t>
            </a:r>
            <a:endParaRPr lang="ko-KR" altLang="en-US" sz="3200" b="1" dirty="0">
              <a:solidFill>
                <a:schemeClr val="bg1"/>
              </a:solidFill>
              <a:cs typeface="Arial" pitchFamily="34" charset="0"/>
            </a:endParaRPr>
          </a:p>
        </p:txBody>
      </p:sp>
      <p:sp>
        <p:nvSpPr>
          <p:cNvPr id="7" name="Freeform: Shape 6">
            <a:extLst>
              <a:ext uri="{FF2B5EF4-FFF2-40B4-BE49-F238E27FC236}">
                <a16:creationId xmlns:a16="http://schemas.microsoft.com/office/drawing/2014/main" id="{1842B362-5267-4E8E-9DC9-5E7BCDBA4944}"/>
              </a:ext>
            </a:extLst>
          </p:cNvPr>
          <p:cNvSpPr/>
          <p:nvPr/>
        </p:nvSpPr>
        <p:spPr>
          <a:xfrm rot="2914269" flipH="1">
            <a:off x="8098982" y="814459"/>
            <a:ext cx="2091480" cy="965298"/>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bg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37BFAD2-9B23-49E5-9442-6B5F0426A5D3}"/>
              </a:ext>
            </a:extLst>
          </p:cNvPr>
          <p:cNvSpPr/>
          <p:nvPr/>
        </p:nvSpPr>
        <p:spPr>
          <a:xfrm rot="18276566" flipH="1">
            <a:off x="797506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grpSp>
        <p:nvGrpSpPr>
          <p:cNvPr id="20" name="Group 19">
            <a:extLst>
              <a:ext uri="{FF2B5EF4-FFF2-40B4-BE49-F238E27FC236}">
                <a16:creationId xmlns:a16="http://schemas.microsoft.com/office/drawing/2014/main" id="{0F35F2C2-69E3-47FE-9C7F-D0A371094E5D}"/>
              </a:ext>
            </a:extLst>
          </p:cNvPr>
          <p:cNvGrpSpPr/>
          <p:nvPr/>
        </p:nvGrpSpPr>
        <p:grpSpPr>
          <a:xfrm>
            <a:off x="8826348" y="1797556"/>
            <a:ext cx="3062742" cy="4604897"/>
            <a:chOff x="8071338" y="1797556"/>
            <a:chExt cx="3062742" cy="4604897"/>
          </a:xfrm>
        </p:grpSpPr>
        <p:sp>
          <p:nvSpPr>
            <p:cNvPr id="6" name="Freeform: Shape 5">
              <a:extLst>
                <a:ext uri="{FF2B5EF4-FFF2-40B4-BE49-F238E27FC236}">
                  <a16:creationId xmlns:a16="http://schemas.microsoft.com/office/drawing/2014/main" id="{181F10C5-CBFA-446B-8950-5626666D2980}"/>
                </a:ext>
              </a:extLst>
            </p:cNvPr>
            <p:cNvSpPr/>
            <p:nvPr/>
          </p:nvSpPr>
          <p:spPr>
            <a:xfrm flipH="1">
              <a:off x="8563708" y="2003884"/>
              <a:ext cx="2440002" cy="1449856"/>
            </a:xfrm>
            <a:custGeom>
              <a:avLst/>
              <a:gdLst>
                <a:gd name="connsiteX0" fmla="*/ 558641 w 657225"/>
                <a:gd name="connsiteY0" fmla="*/ 7144 h 390525"/>
                <a:gd name="connsiteX1" fmla="*/ 7144 w 657225"/>
                <a:gd name="connsiteY1" fmla="*/ 382429 h 390525"/>
                <a:gd name="connsiteX2" fmla="*/ 220504 w 657225"/>
                <a:gd name="connsiteY2" fmla="*/ 390049 h 390525"/>
                <a:gd name="connsiteX3" fmla="*/ 651986 w 657225"/>
                <a:gd name="connsiteY3" fmla="*/ 100489 h 390525"/>
              </a:gdLst>
              <a:ahLst/>
              <a:cxnLst>
                <a:cxn ang="0">
                  <a:pos x="connsiteX0" y="connsiteY0"/>
                </a:cxn>
                <a:cxn ang="0">
                  <a:pos x="connsiteX1" y="connsiteY1"/>
                </a:cxn>
                <a:cxn ang="0">
                  <a:pos x="connsiteX2" y="connsiteY2"/>
                </a:cxn>
                <a:cxn ang="0">
                  <a:pos x="connsiteX3" y="connsiteY3"/>
                </a:cxn>
              </a:cxnLst>
              <a:rect l="l" t="t" r="r" b="b"/>
              <a:pathLst>
                <a:path w="657225" h="390525">
                  <a:moveTo>
                    <a:pt x="558641" y="7144"/>
                  </a:moveTo>
                  <a:lnTo>
                    <a:pt x="7144" y="382429"/>
                  </a:lnTo>
                  <a:lnTo>
                    <a:pt x="220504" y="390049"/>
                  </a:lnTo>
                  <a:lnTo>
                    <a:pt x="651986" y="100489"/>
                  </a:lnTo>
                  <a:close/>
                </a:path>
              </a:pathLst>
            </a:custGeom>
            <a:solidFill>
              <a:schemeClr val="bg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5159FDA-FFBF-47D6-BA1F-D7F868E15D2E}"/>
                </a:ext>
              </a:extLst>
            </p:cNvPr>
            <p:cNvSpPr/>
            <p:nvPr/>
          </p:nvSpPr>
          <p:spPr>
            <a:xfrm flipH="1">
              <a:off x="8215716" y="3284575"/>
              <a:ext cx="2918364" cy="1377468"/>
            </a:xfrm>
            <a:custGeom>
              <a:avLst/>
              <a:gdLst>
                <a:gd name="connsiteX0" fmla="*/ 1037597 w 1190625"/>
                <a:gd name="connsiteY0" fmla="*/ 429536 h 561975"/>
                <a:gd name="connsiteX1" fmla="*/ 1146182 w 1190625"/>
                <a:gd name="connsiteY1" fmla="*/ 340953 h 561975"/>
                <a:gd name="connsiteX2" fmla="*/ 1179519 w 1190625"/>
                <a:gd name="connsiteY2" fmla="*/ 350478 h 561975"/>
                <a:gd name="connsiteX3" fmla="*/ 1187139 w 1190625"/>
                <a:gd name="connsiteY3" fmla="*/ 328571 h 561975"/>
                <a:gd name="connsiteX4" fmla="*/ 167012 w 1190625"/>
                <a:gd name="connsiteY4" fmla="*/ 13293 h 561975"/>
                <a:gd name="connsiteX5" fmla="*/ 13659 w 1190625"/>
                <a:gd name="connsiteY5" fmla="*/ 90446 h 561975"/>
                <a:gd name="connsiteX6" fmla="*/ 90812 w 1190625"/>
                <a:gd name="connsiteY6" fmla="*/ 244751 h 561975"/>
                <a:gd name="connsiteX7" fmla="*/ 1111892 w 1190625"/>
                <a:gd name="connsiteY7" fmla="*/ 560028 h 561975"/>
                <a:gd name="connsiteX8" fmla="*/ 1119512 w 1190625"/>
                <a:gd name="connsiteY8" fmla="*/ 537168 h 561975"/>
                <a:gd name="connsiteX9" fmla="*/ 1037597 w 1190625"/>
                <a:gd name="connsiteY9" fmla="*/ 429536 h 561975"/>
                <a:gd name="connsiteX10" fmla="*/ 153677 w 1190625"/>
                <a:gd name="connsiteY10" fmla="*/ 163788 h 561975"/>
                <a:gd name="connsiteX11" fmla="*/ 96527 w 1190625"/>
                <a:gd name="connsiteY11" fmla="*/ 93303 h 561975"/>
                <a:gd name="connsiteX12" fmla="*/ 153677 w 1190625"/>
                <a:gd name="connsiteY12" fmla="*/ 163788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0625" h="56197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A1A5A1C-5F9B-46B4-B933-3A5636C6A581}"/>
                </a:ext>
              </a:extLst>
            </p:cNvPr>
            <p:cNvSpPr/>
            <p:nvPr/>
          </p:nvSpPr>
          <p:spPr>
            <a:xfrm flipH="1">
              <a:off x="8363825" y="1797556"/>
              <a:ext cx="726668" cy="726668"/>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40FF674-C67C-4EFC-8E86-0877F7FE5B7B}"/>
                </a:ext>
              </a:extLst>
            </p:cNvPr>
            <p:cNvSpPr/>
            <p:nvPr/>
          </p:nvSpPr>
          <p:spPr>
            <a:xfrm flipH="1">
              <a:off x="8071338" y="4014940"/>
              <a:ext cx="1494202" cy="1634284"/>
            </a:xfrm>
            <a:custGeom>
              <a:avLst/>
              <a:gdLst>
                <a:gd name="connsiteX0" fmla="*/ 564356 w 609600"/>
                <a:gd name="connsiteY0" fmla="*/ 35362 h 666750"/>
                <a:gd name="connsiteX1" fmla="*/ 392906 w 609600"/>
                <a:gd name="connsiteY1" fmla="*/ 50602 h 666750"/>
                <a:gd name="connsiteX2" fmla="*/ 7144 w 609600"/>
                <a:gd name="connsiteY2" fmla="*/ 512564 h 666750"/>
                <a:gd name="connsiteX3" fmla="*/ 193834 w 609600"/>
                <a:gd name="connsiteY3" fmla="*/ 668774 h 666750"/>
                <a:gd name="connsiteX4" fmla="*/ 579596 w 609600"/>
                <a:gd name="connsiteY4" fmla="*/ 206812 h 666750"/>
                <a:gd name="connsiteX5" fmla="*/ 564356 w 609600"/>
                <a:gd name="connsiteY5" fmla="*/ 35362 h 666750"/>
                <a:gd name="connsiteX6" fmla="*/ 497681 w 609600"/>
                <a:gd name="connsiteY6" fmla="*/ 168712 h 666750"/>
                <a:gd name="connsiteX7" fmla="*/ 450056 w 609600"/>
                <a:gd name="connsiteY7" fmla="*/ 128707 h 666750"/>
                <a:gd name="connsiteX8" fmla="*/ 490061 w 609600"/>
                <a:gd name="connsiteY8" fmla="*/ 81082 h 666750"/>
                <a:gd name="connsiteX9" fmla="*/ 537686 w 609600"/>
                <a:gd name="connsiteY9" fmla="*/ 121087 h 666750"/>
                <a:gd name="connsiteX10" fmla="*/ 497681 w 609600"/>
                <a:gd name="connsiteY10" fmla="*/ 168712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9600" h="66675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chemeClr val="bg1"/>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E475370-FD97-463A-AC6B-5293E5F0C1F6}"/>
                </a:ext>
              </a:extLst>
            </p:cNvPr>
            <p:cNvSpPr/>
            <p:nvPr/>
          </p:nvSpPr>
          <p:spPr>
            <a:xfrm flipH="1">
              <a:off x="8960854" y="5081018"/>
              <a:ext cx="1447508" cy="1167346"/>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BA21EDB-0712-4DF1-9C27-E5547F34ED91}"/>
                </a:ext>
              </a:extLst>
            </p:cNvPr>
            <p:cNvSpPr/>
            <p:nvPr/>
          </p:nvSpPr>
          <p:spPr>
            <a:xfrm flipH="1">
              <a:off x="8762407" y="6075596"/>
              <a:ext cx="1821059" cy="326857"/>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bg1"/>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223665E-B66C-4CD8-B38F-B4AD57E4F764}"/>
                </a:ext>
              </a:extLst>
            </p:cNvPr>
            <p:cNvSpPr/>
            <p:nvPr/>
          </p:nvSpPr>
          <p:spPr>
            <a:xfrm flipH="1">
              <a:off x="9084594" y="5209427"/>
              <a:ext cx="233469" cy="233469"/>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endParaRPr lang="en-US"/>
            </a:p>
          </p:txBody>
        </p:sp>
      </p:grpSp>
      <p:grpSp>
        <p:nvGrpSpPr>
          <p:cNvPr id="19" name="Group 18">
            <a:extLst>
              <a:ext uri="{FF2B5EF4-FFF2-40B4-BE49-F238E27FC236}">
                <a16:creationId xmlns:a16="http://schemas.microsoft.com/office/drawing/2014/main" id="{C4B08F4A-D263-460C-AA58-C4338F88900C}"/>
              </a:ext>
            </a:extLst>
          </p:cNvPr>
          <p:cNvGrpSpPr/>
          <p:nvPr/>
        </p:nvGrpSpPr>
        <p:grpSpPr>
          <a:xfrm>
            <a:off x="6265037" y="605297"/>
            <a:ext cx="2769296" cy="2769297"/>
            <a:chOff x="984620" y="2262130"/>
            <a:chExt cx="3448947" cy="3448948"/>
          </a:xfrm>
        </p:grpSpPr>
        <p:sp>
          <p:nvSpPr>
            <p:cNvPr id="17" name="Oval 8">
              <a:extLst>
                <a:ext uri="{FF2B5EF4-FFF2-40B4-BE49-F238E27FC236}">
                  <a16:creationId xmlns:a16="http://schemas.microsoft.com/office/drawing/2014/main" id="{E4EDC33B-4E8B-45D5-AC90-BC9385F40F9F}"/>
                </a:ext>
              </a:extLst>
            </p:cNvPr>
            <p:cNvSpPr/>
            <p:nvPr/>
          </p:nvSpPr>
          <p:spPr>
            <a:xfrm>
              <a:off x="984620" y="2262130"/>
              <a:ext cx="3448947" cy="3448948"/>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8" name="Oval 9">
              <a:extLst>
                <a:ext uri="{FF2B5EF4-FFF2-40B4-BE49-F238E27FC236}">
                  <a16:creationId xmlns:a16="http://schemas.microsoft.com/office/drawing/2014/main" id="{3C551EB6-CC57-49E6-951F-8CA0AE1CDB15}"/>
                </a:ext>
              </a:extLst>
            </p:cNvPr>
            <p:cNvSpPr/>
            <p:nvPr/>
          </p:nvSpPr>
          <p:spPr>
            <a:xfrm>
              <a:off x="984620" y="2262130"/>
              <a:ext cx="3448947" cy="3448948"/>
            </a:xfrm>
            <a:prstGeom prst="ellipse">
              <a:avLst/>
            </a:prstGeom>
            <a:blipFill>
              <a:blip r:embed="rId2">
                <a:extLst>
                  <a:ext uri="{BEBA8EAE-BF5A-486C-A8C5-ECC9F3942E4B}">
                    <a14:imgProps xmlns:a14="http://schemas.microsoft.com/office/drawing/2010/main">
                      <a14:imgLayer r:embed="rId3">
                        <a14:imgEffect>
                          <a14:brightnessContrast bright="100000"/>
                        </a14:imgEffect>
                      </a14:imgLayer>
                    </a14:imgProps>
                  </a:ext>
                </a:extLst>
              </a:blip>
              <a:srcRect/>
              <a:stretch>
                <a:fillRect l="-23305" r="-42566" b="559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21" name="TextBox 20">
            <a:extLst>
              <a:ext uri="{FF2B5EF4-FFF2-40B4-BE49-F238E27FC236}">
                <a16:creationId xmlns:a16="http://schemas.microsoft.com/office/drawing/2014/main" id="{9A743923-2C7B-4BE6-9C35-008F89048BA7}"/>
              </a:ext>
            </a:extLst>
          </p:cNvPr>
          <p:cNvSpPr txBox="1"/>
          <p:nvPr/>
        </p:nvSpPr>
        <p:spPr>
          <a:xfrm>
            <a:off x="6924296" y="1451336"/>
            <a:ext cx="2021136" cy="1077218"/>
          </a:xfrm>
          <a:prstGeom prst="rect">
            <a:avLst/>
          </a:prstGeom>
          <a:noFill/>
        </p:spPr>
        <p:txBody>
          <a:bodyPr wrap="square" rtlCol="0" anchor="ctr">
            <a:spAutoFit/>
          </a:bodyPr>
          <a:lstStyle/>
          <a:p>
            <a:r>
              <a:rPr lang="en-US" sz="3200" dirty="0">
                <a:solidFill>
                  <a:schemeClr val="accent4"/>
                </a:solidFill>
              </a:rPr>
              <a:t>Python Learning</a:t>
            </a:r>
          </a:p>
        </p:txBody>
      </p:sp>
      <p:grpSp>
        <p:nvGrpSpPr>
          <p:cNvPr id="22" name="Group 21">
            <a:extLst>
              <a:ext uri="{FF2B5EF4-FFF2-40B4-BE49-F238E27FC236}">
                <a16:creationId xmlns:a16="http://schemas.microsoft.com/office/drawing/2014/main" id="{235EED64-9A99-4496-A447-E034B60D3719}"/>
              </a:ext>
            </a:extLst>
          </p:cNvPr>
          <p:cNvGrpSpPr/>
          <p:nvPr/>
        </p:nvGrpSpPr>
        <p:grpSpPr>
          <a:xfrm>
            <a:off x="6769243" y="1611624"/>
            <a:ext cx="86235" cy="756643"/>
            <a:chOff x="705340" y="3177056"/>
            <a:chExt cx="86235" cy="756643"/>
          </a:xfrm>
          <a:solidFill>
            <a:schemeClr val="accent4"/>
          </a:solidFill>
        </p:grpSpPr>
        <p:sp>
          <p:nvSpPr>
            <p:cNvPr id="23" name="Rectangle 22">
              <a:extLst>
                <a:ext uri="{FF2B5EF4-FFF2-40B4-BE49-F238E27FC236}">
                  <a16:creationId xmlns:a16="http://schemas.microsoft.com/office/drawing/2014/main" id="{D7739088-19DF-4033-A5AA-A34C807608EE}"/>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24" name="Rectangle 23">
              <a:extLst>
                <a:ext uri="{FF2B5EF4-FFF2-40B4-BE49-F238E27FC236}">
                  <a16:creationId xmlns:a16="http://schemas.microsoft.com/office/drawing/2014/main"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sp>
        <p:nvSpPr>
          <p:cNvPr id="2" name="TextBox 1">
            <a:extLst>
              <a:ext uri="{FF2B5EF4-FFF2-40B4-BE49-F238E27FC236}">
                <a16:creationId xmlns:a16="http://schemas.microsoft.com/office/drawing/2014/main" id="{15DC8CC6-5A6C-4175-997B-7D9D369D88E5}"/>
              </a:ext>
            </a:extLst>
          </p:cNvPr>
          <p:cNvSpPr txBox="1"/>
          <p:nvPr/>
        </p:nvSpPr>
        <p:spPr>
          <a:xfrm>
            <a:off x="329208" y="1714915"/>
            <a:ext cx="6553797" cy="1569660"/>
          </a:xfrm>
          <a:prstGeom prst="rect">
            <a:avLst/>
          </a:prstGeom>
          <a:noFill/>
        </p:spPr>
        <p:txBody>
          <a:bodyPr wrap="square" rtlCol="0">
            <a:spAutoFit/>
          </a:bodyPr>
          <a:lstStyle/>
          <a:p>
            <a:r>
              <a:rPr lang="en-IN" sz="2400" b="1" i="0" dirty="0">
                <a:solidFill>
                  <a:schemeClr val="bg1"/>
                </a:solidFill>
                <a:effectLst/>
                <a:latin typeface="erdana"/>
              </a:rPr>
              <a:t>Installation on Windows</a:t>
            </a:r>
          </a:p>
          <a:p>
            <a:r>
              <a:rPr lang="en-IN" sz="2400" b="1" dirty="0">
                <a:solidFill>
                  <a:schemeClr val="bg1"/>
                </a:solidFill>
                <a:latin typeface="erdana"/>
              </a:rPr>
              <a:t>Visit Link :</a:t>
            </a:r>
            <a:endParaRPr lang="en-IN" sz="2400" b="1" i="0" dirty="0">
              <a:solidFill>
                <a:schemeClr val="bg1"/>
              </a:solidFill>
              <a:effectLst/>
              <a:latin typeface="erdana"/>
            </a:endParaRPr>
          </a:p>
          <a:p>
            <a:r>
              <a:rPr lang="en-IN" sz="2400" b="1" i="0" dirty="0">
                <a:solidFill>
                  <a:schemeClr val="bg1"/>
                </a:solidFill>
                <a:effectLst/>
                <a:latin typeface="inter-regular"/>
              </a:rPr>
              <a:t> </a:t>
            </a:r>
            <a:r>
              <a:rPr lang="en-IN" sz="2400" b="1" i="1" u="none" strike="noStrike" dirty="0">
                <a:solidFill>
                  <a:schemeClr val="bg1"/>
                </a:solidFill>
                <a:effectLst/>
                <a:latin typeface="inter-regular"/>
                <a:hlinkClick r:id="rId4">
                  <a:extLst>
                    <a:ext uri="{A12FA001-AC4F-418D-AE19-62706E023703}">
                      <ahyp:hlinkClr xmlns:ahyp="http://schemas.microsoft.com/office/drawing/2018/hyperlinkcolor" xmlns="" val="tx"/>
                    </a:ext>
                  </a:extLst>
                </a:hlinkClick>
              </a:rPr>
              <a:t>https://www.python.org/downloads/</a:t>
            </a:r>
            <a:endParaRPr lang="en-IN" sz="2400" b="1" i="0" u="none" strike="noStrike" dirty="0">
              <a:solidFill>
                <a:schemeClr val="bg1"/>
              </a:solidFill>
              <a:effectLst/>
              <a:latin typeface="inter-regular"/>
              <a:hlinkClick r:id="rId4">
                <a:extLst>
                  <a:ext uri="{A12FA001-AC4F-418D-AE19-62706E023703}">
                    <ahyp:hlinkClr xmlns:ahyp="http://schemas.microsoft.com/office/drawing/2018/hyperlinkcolor" xmlns="" val="tx"/>
                  </a:ext>
                </a:extLst>
              </a:hlinkClick>
            </a:endParaRPr>
          </a:p>
          <a:p>
            <a:r>
              <a:rPr lang="en-IN" sz="2400" b="1" i="0" dirty="0">
                <a:solidFill>
                  <a:schemeClr val="bg1"/>
                </a:solidFill>
                <a:effectLst/>
                <a:latin typeface="inter-regular"/>
              </a:rPr>
              <a:t>to download the latest release of </a:t>
            </a:r>
            <a:r>
              <a:rPr lang="en-IN" sz="2400" b="1" i="0" u="none" strike="noStrike" dirty="0">
                <a:solidFill>
                  <a:schemeClr val="bg1"/>
                </a:solidFill>
                <a:effectLst/>
                <a:latin typeface="inter-regular"/>
                <a:hlinkClick r:id="rId5">
                  <a:extLst>
                    <a:ext uri="{A12FA001-AC4F-418D-AE19-62706E023703}">
                      <ahyp:hlinkClr xmlns:ahyp="http://schemas.microsoft.com/office/drawing/2018/hyperlinkcolor" xmlns="" val="tx"/>
                    </a:ext>
                  </a:extLst>
                </a:hlinkClick>
              </a:rPr>
              <a:t>Python</a:t>
            </a:r>
            <a:endParaRPr lang="en-IN" sz="2400" b="1" dirty="0">
              <a:solidFill>
                <a:schemeClr val="bg1"/>
              </a:solidFill>
            </a:endParaRPr>
          </a:p>
        </p:txBody>
      </p:sp>
      <p:sp>
        <p:nvSpPr>
          <p:cNvPr id="3" name="Right Brace 2">
            <a:extLst>
              <a:ext uri="{FF2B5EF4-FFF2-40B4-BE49-F238E27FC236}">
                <a16:creationId xmlns:a16="http://schemas.microsoft.com/office/drawing/2014/main" id="{BFCA5AD5-2D66-466F-B8C4-46C00AE9FC18}"/>
              </a:ext>
            </a:extLst>
          </p:cNvPr>
          <p:cNvSpPr/>
          <p:nvPr/>
        </p:nvSpPr>
        <p:spPr>
          <a:xfrm>
            <a:off x="1140903" y="1698053"/>
            <a:ext cx="45719" cy="457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86DFF907-FCAC-4520-B913-8BD26A6F6BFB}"/>
              </a:ext>
            </a:extLst>
          </p:cNvPr>
          <p:cNvSpPr txBox="1"/>
          <p:nvPr/>
        </p:nvSpPr>
        <p:spPr>
          <a:xfrm>
            <a:off x="476952" y="4040325"/>
            <a:ext cx="5928031" cy="584775"/>
          </a:xfrm>
          <a:prstGeom prst="rect">
            <a:avLst/>
          </a:prstGeom>
          <a:noFill/>
        </p:spPr>
        <p:txBody>
          <a:bodyPr wrap="square" rtlCol="0" anchor="ctr">
            <a:spAutoFit/>
          </a:bodyPr>
          <a:lstStyle/>
          <a:p>
            <a:r>
              <a:rPr lang="en-GB" altLang="ko-KR" sz="3200" b="1" dirty="0">
                <a:solidFill>
                  <a:schemeClr val="bg1"/>
                </a:solidFill>
                <a:cs typeface="Arial" pitchFamily="34" charset="0"/>
              </a:rPr>
              <a:t>Download &amp; Install VS CODE</a:t>
            </a:r>
            <a:endParaRPr lang="ko-KR" altLang="en-US" sz="3200" b="1" dirty="0">
              <a:solidFill>
                <a:schemeClr val="bg1"/>
              </a:solidFill>
              <a:cs typeface="Arial" pitchFamily="34" charset="0"/>
            </a:endParaRPr>
          </a:p>
        </p:txBody>
      </p:sp>
      <p:sp>
        <p:nvSpPr>
          <p:cNvPr id="27" name="TextBox 26">
            <a:extLst>
              <a:ext uri="{FF2B5EF4-FFF2-40B4-BE49-F238E27FC236}">
                <a16:creationId xmlns:a16="http://schemas.microsoft.com/office/drawing/2014/main" id="{1BE739AF-CABD-4572-B189-B5E53BDBE622}"/>
              </a:ext>
            </a:extLst>
          </p:cNvPr>
          <p:cNvSpPr txBox="1"/>
          <p:nvPr/>
        </p:nvSpPr>
        <p:spPr>
          <a:xfrm>
            <a:off x="476952" y="4832082"/>
            <a:ext cx="6553797" cy="1569660"/>
          </a:xfrm>
          <a:prstGeom prst="rect">
            <a:avLst/>
          </a:prstGeom>
          <a:noFill/>
        </p:spPr>
        <p:txBody>
          <a:bodyPr wrap="square" rtlCol="0">
            <a:spAutoFit/>
          </a:bodyPr>
          <a:lstStyle/>
          <a:p>
            <a:r>
              <a:rPr lang="en-IN" sz="2400" b="1" i="0" dirty="0">
                <a:solidFill>
                  <a:schemeClr val="bg1"/>
                </a:solidFill>
                <a:effectLst/>
                <a:latin typeface="erdana"/>
              </a:rPr>
              <a:t>Installation on Windows</a:t>
            </a:r>
          </a:p>
          <a:p>
            <a:r>
              <a:rPr lang="en-IN" sz="2400" b="1" dirty="0">
                <a:solidFill>
                  <a:schemeClr val="bg1"/>
                </a:solidFill>
                <a:latin typeface="erdana"/>
              </a:rPr>
              <a:t>Visit Link :</a:t>
            </a:r>
            <a:endParaRPr lang="en-IN" sz="2400" b="1" i="0" dirty="0">
              <a:solidFill>
                <a:schemeClr val="bg1"/>
              </a:solidFill>
              <a:effectLst/>
              <a:latin typeface="erdana"/>
            </a:endParaRPr>
          </a:p>
          <a:p>
            <a:r>
              <a:rPr lang="en-IN" sz="2400" b="1" i="0" dirty="0">
                <a:solidFill>
                  <a:schemeClr val="bg1"/>
                </a:solidFill>
                <a:effectLst/>
                <a:latin typeface="inter-regular"/>
              </a:rPr>
              <a:t> </a:t>
            </a:r>
            <a:r>
              <a:rPr lang="en-IN" sz="2400" b="1" i="1" u="none" strike="noStrike" dirty="0">
                <a:solidFill>
                  <a:schemeClr val="bg1"/>
                </a:solidFill>
                <a:effectLst/>
                <a:latin typeface="inter-regular"/>
              </a:rPr>
              <a:t>https://code.visualstudio.com/download</a:t>
            </a:r>
            <a:r>
              <a:rPr lang="en-IN" sz="2400" b="1" i="0" dirty="0">
                <a:solidFill>
                  <a:schemeClr val="bg1"/>
                </a:solidFill>
                <a:effectLst/>
                <a:latin typeface="inter-regular"/>
              </a:rPr>
              <a:t>to download the latest release of </a:t>
            </a:r>
            <a:r>
              <a:rPr lang="en-IN" sz="2400" b="1" i="0" u="none" strike="noStrike" dirty="0">
                <a:solidFill>
                  <a:schemeClr val="bg1"/>
                </a:solidFill>
                <a:effectLst/>
                <a:latin typeface="inter-regular"/>
              </a:rPr>
              <a:t>VS CODE</a:t>
            </a:r>
            <a:endParaRPr lang="en-IN" sz="2400" b="1" dirty="0">
              <a:solidFill>
                <a:schemeClr val="bg1"/>
              </a:solidFill>
            </a:endParaRPr>
          </a:p>
        </p:txBody>
      </p:sp>
    </p:spTree>
    <p:extLst>
      <p:ext uri="{BB962C8B-B14F-4D97-AF65-F5344CB8AC3E}">
        <p14:creationId xmlns:p14="http://schemas.microsoft.com/office/powerpoint/2010/main" val="31030531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4D4C23-81FB-460B-A16B-715818231E42}"/>
              </a:ext>
            </a:extLst>
          </p:cNvPr>
          <p:cNvSpPr>
            <a:spLocks noGrp="1"/>
          </p:cNvSpPr>
          <p:nvPr>
            <p:ph type="body" sz="quarter" idx="10"/>
          </p:nvPr>
        </p:nvSpPr>
        <p:spPr/>
        <p:txBody>
          <a:bodyPr/>
          <a:lstStyle/>
          <a:p>
            <a:r>
              <a:rPr lang="en-US" dirty="0"/>
              <a:t>Infographic Style</a:t>
            </a:r>
          </a:p>
        </p:txBody>
      </p:sp>
      <p:grpSp>
        <p:nvGrpSpPr>
          <p:cNvPr id="63" name="그룹 2">
            <a:extLst>
              <a:ext uri="{FF2B5EF4-FFF2-40B4-BE49-F238E27FC236}">
                <a16:creationId xmlns:a16="http://schemas.microsoft.com/office/drawing/2014/main" id="{E0F511DD-509E-4981-AE49-52C68B68922E}"/>
              </a:ext>
            </a:extLst>
          </p:cNvPr>
          <p:cNvGrpSpPr/>
          <p:nvPr/>
        </p:nvGrpSpPr>
        <p:grpSpPr>
          <a:xfrm>
            <a:off x="891038" y="3306502"/>
            <a:ext cx="10384574" cy="936104"/>
            <a:chOff x="891037" y="3385183"/>
            <a:chExt cx="10384574" cy="936104"/>
          </a:xfrm>
          <a:solidFill>
            <a:schemeClr val="accent1"/>
          </a:solidFill>
        </p:grpSpPr>
        <p:sp>
          <p:nvSpPr>
            <p:cNvPr id="64" name="Oval 11">
              <a:extLst>
                <a:ext uri="{FF2B5EF4-FFF2-40B4-BE49-F238E27FC236}">
                  <a16:creationId xmlns:a16="http://schemas.microsoft.com/office/drawing/2014/main" id="{6A01469E-6546-492E-8F6F-40BFF95DFC74}"/>
                </a:ext>
              </a:extLst>
            </p:cNvPr>
            <p:cNvSpPr/>
            <p:nvPr/>
          </p:nvSpPr>
          <p:spPr>
            <a:xfrm>
              <a:off x="891037" y="3474607"/>
              <a:ext cx="2484289" cy="736452"/>
            </a:xfrm>
            <a:custGeom>
              <a:avLst/>
              <a:gdLst/>
              <a:ahLst/>
              <a:cxn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grp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5" name="Oval 11">
              <a:extLst>
                <a:ext uri="{FF2B5EF4-FFF2-40B4-BE49-F238E27FC236}">
                  <a16:creationId xmlns:a16="http://schemas.microsoft.com/office/drawing/2014/main" id="{72F58C56-3513-45CA-BD12-A42BA474ABEB}"/>
                </a:ext>
              </a:extLst>
            </p:cNvPr>
            <p:cNvSpPr/>
            <p:nvPr/>
          </p:nvSpPr>
          <p:spPr>
            <a:xfrm>
              <a:off x="2839789" y="3485009"/>
              <a:ext cx="2484289" cy="736452"/>
            </a:xfrm>
            <a:custGeom>
              <a:avLst/>
              <a:gdLst/>
              <a:ahLst/>
              <a:cxn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grp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6" name="Oval 11">
              <a:extLst>
                <a:ext uri="{FF2B5EF4-FFF2-40B4-BE49-F238E27FC236}">
                  <a16:creationId xmlns:a16="http://schemas.microsoft.com/office/drawing/2014/main" id="{881209D7-319D-42BD-BDA7-A0D1F0C0EAEE}"/>
                </a:ext>
              </a:extLst>
            </p:cNvPr>
            <p:cNvSpPr/>
            <p:nvPr/>
          </p:nvSpPr>
          <p:spPr>
            <a:xfrm>
              <a:off x="4788541" y="3485009"/>
              <a:ext cx="2484289" cy="736452"/>
            </a:xfrm>
            <a:custGeom>
              <a:avLst/>
              <a:gdLst/>
              <a:ahLst/>
              <a:cxn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grp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7" name="Oval 11">
              <a:extLst>
                <a:ext uri="{FF2B5EF4-FFF2-40B4-BE49-F238E27FC236}">
                  <a16:creationId xmlns:a16="http://schemas.microsoft.com/office/drawing/2014/main" id="{A9F56E4E-3EF0-49A1-9ED9-F0A8B693C485}"/>
                </a:ext>
              </a:extLst>
            </p:cNvPr>
            <p:cNvSpPr/>
            <p:nvPr/>
          </p:nvSpPr>
          <p:spPr>
            <a:xfrm>
              <a:off x="6737293" y="3485009"/>
              <a:ext cx="2484289" cy="736452"/>
            </a:xfrm>
            <a:custGeom>
              <a:avLst/>
              <a:gdLst/>
              <a:ahLst/>
              <a:cxn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grp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8" name="Oval 11">
              <a:extLst>
                <a:ext uri="{FF2B5EF4-FFF2-40B4-BE49-F238E27FC236}">
                  <a16:creationId xmlns:a16="http://schemas.microsoft.com/office/drawing/2014/main" id="{76082D78-BE29-479E-B0F2-F91FC8DAC27A}"/>
                </a:ext>
              </a:extLst>
            </p:cNvPr>
            <p:cNvSpPr/>
            <p:nvPr/>
          </p:nvSpPr>
          <p:spPr>
            <a:xfrm>
              <a:off x="8686045" y="3485009"/>
              <a:ext cx="2484289" cy="736452"/>
            </a:xfrm>
            <a:custGeom>
              <a:avLst/>
              <a:gdLst/>
              <a:ahLst/>
              <a:cxn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solidFill>
              <a:schemeClr val="accent4"/>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9" name="Oval 68">
              <a:extLst>
                <a:ext uri="{FF2B5EF4-FFF2-40B4-BE49-F238E27FC236}">
                  <a16:creationId xmlns:a16="http://schemas.microsoft.com/office/drawing/2014/main" id="{6C0D5D5F-9935-42E5-B441-322D0E63B4C7}"/>
                </a:ext>
              </a:extLst>
            </p:cNvPr>
            <p:cNvSpPr/>
            <p:nvPr/>
          </p:nvSpPr>
          <p:spPr>
            <a:xfrm>
              <a:off x="10339507" y="3385183"/>
              <a:ext cx="936104" cy="936104"/>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70" name="Oval 69">
              <a:extLst>
                <a:ext uri="{FF2B5EF4-FFF2-40B4-BE49-F238E27FC236}">
                  <a16:creationId xmlns:a16="http://schemas.microsoft.com/office/drawing/2014/main" id="{273C8711-C0BC-4D75-9871-465704685B63}"/>
                </a:ext>
              </a:extLst>
            </p:cNvPr>
            <p:cNvSpPr/>
            <p:nvPr/>
          </p:nvSpPr>
          <p:spPr>
            <a:xfrm>
              <a:off x="10637064" y="3682740"/>
              <a:ext cx="340990" cy="34099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71" name="Group 70">
            <a:extLst>
              <a:ext uri="{FF2B5EF4-FFF2-40B4-BE49-F238E27FC236}">
                <a16:creationId xmlns:a16="http://schemas.microsoft.com/office/drawing/2014/main" id="{27F229F6-858E-4336-9F4F-805B607B857B}"/>
              </a:ext>
            </a:extLst>
          </p:cNvPr>
          <p:cNvGrpSpPr/>
          <p:nvPr/>
        </p:nvGrpSpPr>
        <p:grpSpPr>
          <a:xfrm>
            <a:off x="891038" y="1641003"/>
            <a:ext cx="2002019" cy="1404518"/>
            <a:chOff x="731302" y="4139408"/>
            <a:chExt cx="1834846" cy="1404518"/>
          </a:xfrm>
        </p:grpSpPr>
        <p:sp>
          <p:nvSpPr>
            <p:cNvPr id="72" name="TextBox 71">
              <a:extLst>
                <a:ext uri="{FF2B5EF4-FFF2-40B4-BE49-F238E27FC236}">
                  <a16:creationId xmlns:a16="http://schemas.microsoft.com/office/drawing/2014/main" id="{C0CCA43B-693C-42A6-95DC-E73BF954CF87}"/>
                </a:ext>
              </a:extLst>
            </p:cNvPr>
            <p:cNvSpPr txBox="1"/>
            <p:nvPr/>
          </p:nvSpPr>
          <p:spPr>
            <a:xfrm>
              <a:off x="751322" y="4897595"/>
              <a:ext cx="1814826" cy="646331"/>
            </a:xfrm>
            <a:prstGeom prst="rect">
              <a:avLst/>
            </a:prstGeom>
            <a:noFill/>
          </p:spPr>
          <p:txBody>
            <a:bodyPr wrap="square" rtlCol="0">
              <a:spAutoFit/>
            </a:bodyPr>
            <a:lstStyle/>
            <a:p>
              <a:pPr algn="r"/>
              <a:r>
                <a:rPr lang="en-US" altLang="ko-KR" sz="1200" dirty="0">
                  <a:solidFill>
                    <a:schemeClr val="tx1">
                      <a:lumMod val="65000"/>
                      <a:lumOff val="35000"/>
                    </a:schemeClr>
                  </a:solidFill>
                  <a:cs typeface="Arial" pitchFamily="34" charset="0"/>
                </a:rPr>
                <a:t>Get a modern PowerPoint  Presentation that is beautifully designed. </a:t>
              </a:r>
            </a:p>
          </p:txBody>
        </p:sp>
        <p:sp>
          <p:nvSpPr>
            <p:cNvPr id="73" name="TextBox 72">
              <a:extLst>
                <a:ext uri="{FF2B5EF4-FFF2-40B4-BE49-F238E27FC236}">
                  <a16:creationId xmlns:a16="http://schemas.microsoft.com/office/drawing/2014/main" id="{2D4D04A0-3C04-4497-971C-A01F7B989A40}"/>
                </a:ext>
              </a:extLst>
            </p:cNvPr>
            <p:cNvSpPr txBox="1"/>
            <p:nvPr/>
          </p:nvSpPr>
          <p:spPr>
            <a:xfrm>
              <a:off x="731302" y="4629602"/>
              <a:ext cx="1824474" cy="307777"/>
            </a:xfrm>
            <a:prstGeom prst="rect">
              <a:avLst/>
            </a:prstGeom>
            <a:noFill/>
          </p:spPr>
          <p:txBody>
            <a:bodyPr wrap="square" lIns="108000" rIns="108000" rtlCol="0">
              <a:spAutoFit/>
            </a:bodyPr>
            <a:lstStyle/>
            <a:p>
              <a:pPr algn="r"/>
              <a:r>
                <a:rPr lang="en-US" altLang="ko-KR" sz="1400" b="1" dirty="0">
                  <a:solidFill>
                    <a:schemeClr val="tx1">
                      <a:lumMod val="65000"/>
                      <a:lumOff val="35000"/>
                    </a:schemeClr>
                  </a:solidFill>
                  <a:cs typeface="Arial" pitchFamily="34" charset="0"/>
                </a:rPr>
                <a:t>Contents</a:t>
              </a:r>
              <a:endParaRPr lang="ko-KR" altLang="en-US" sz="1400" b="1" dirty="0">
                <a:solidFill>
                  <a:schemeClr val="tx1">
                    <a:lumMod val="65000"/>
                    <a:lumOff val="35000"/>
                  </a:schemeClr>
                </a:solidFill>
                <a:cs typeface="Arial" pitchFamily="34" charset="0"/>
              </a:endParaRPr>
            </a:p>
          </p:txBody>
        </p:sp>
        <p:sp>
          <p:nvSpPr>
            <p:cNvPr id="74" name="TextBox 73">
              <a:extLst>
                <a:ext uri="{FF2B5EF4-FFF2-40B4-BE49-F238E27FC236}">
                  <a16:creationId xmlns:a16="http://schemas.microsoft.com/office/drawing/2014/main" id="{6AD3EBB0-C8C4-4007-876A-1D2AAC9F879F}"/>
                </a:ext>
              </a:extLst>
            </p:cNvPr>
            <p:cNvSpPr txBox="1"/>
            <p:nvPr/>
          </p:nvSpPr>
          <p:spPr>
            <a:xfrm>
              <a:off x="731302" y="4139408"/>
              <a:ext cx="1824474" cy="492443"/>
            </a:xfrm>
            <a:prstGeom prst="rect">
              <a:avLst/>
            </a:prstGeom>
            <a:noFill/>
          </p:spPr>
          <p:txBody>
            <a:bodyPr wrap="square" lIns="108000" tIns="0" rIns="0" bIns="0" rtlCol="0">
              <a:spAutoFit/>
            </a:bodyPr>
            <a:lstStyle/>
            <a:p>
              <a:pPr algn="r"/>
              <a:r>
                <a:rPr lang="en-US" altLang="ko-KR" sz="3200" b="1" dirty="0">
                  <a:solidFill>
                    <a:schemeClr val="accent1"/>
                  </a:solidFill>
                  <a:cs typeface="Arial" pitchFamily="34" charset="0"/>
                </a:rPr>
                <a:t>2016</a:t>
              </a:r>
              <a:endParaRPr lang="ko-KR" altLang="en-US" sz="3200" b="1" dirty="0">
                <a:solidFill>
                  <a:schemeClr val="accent1"/>
                </a:solidFill>
                <a:cs typeface="Arial" pitchFamily="34" charset="0"/>
              </a:endParaRPr>
            </a:p>
          </p:txBody>
        </p:sp>
      </p:grpSp>
      <p:grpSp>
        <p:nvGrpSpPr>
          <p:cNvPr id="75" name="Group 74">
            <a:extLst>
              <a:ext uri="{FF2B5EF4-FFF2-40B4-BE49-F238E27FC236}">
                <a16:creationId xmlns:a16="http://schemas.microsoft.com/office/drawing/2014/main" id="{159276F9-2464-427B-8797-18583A740472}"/>
              </a:ext>
            </a:extLst>
          </p:cNvPr>
          <p:cNvGrpSpPr/>
          <p:nvPr/>
        </p:nvGrpSpPr>
        <p:grpSpPr>
          <a:xfrm>
            <a:off x="4800631" y="1678929"/>
            <a:ext cx="2002019" cy="1404518"/>
            <a:chOff x="731302" y="4139408"/>
            <a:chExt cx="1834846" cy="1404518"/>
          </a:xfrm>
        </p:grpSpPr>
        <p:sp>
          <p:nvSpPr>
            <p:cNvPr id="76" name="TextBox 75">
              <a:extLst>
                <a:ext uri="{FF2B5EF4-FFF2-40B4-BE49-F238E27FC236}">
                  <a16:creationId xmlns:a16="http://schemas.microsoft.com/office/drawing/2014/main" id="{316E5E0F-664B-45AA-9A5A-AF69FF8DBA55}"/>
                </a:ext>
              </a:extLst>
            </p:cNvPr>
            <p:cNvSpPr txBox="1"/>
            <p:nvPr/>
          </p:nvSpPr>
          <p:spPr>
            <a:xfrm>
              <a:off x="751322" y="4897595"/>
              <a:ext cx="1814826" cy="646331"/>
            </a:xfrm>
            <a:prstGeom prst="rect">
              <a:avLst/>
            </a:prstGeom>
            <a:noFill/>
          </p:spPr>
          <p:txBody>
            <a:bodyPr wrap="square" rtlCol="0">
              <a:spAutoFit/>
            </a:bodyPr>
            <a:lstStyle/>
            <a:p>
              <a:pPr algn="r"/>
              <a:r>
                <a:rPr lang="en-US" altLang="ko-KR" sz="1200" dirty="0">
                  <a:solidFill>
                    <a:schemeClr val="tx1">
                      <a:lumMod val="65000"/>
                      <a:lumOff val="35000"/>
                    </a:schemeClr>
                  </a:solidFill>
                  <a:cs typeface="Arial" pitchFamily="34" charset="0"/>
                </a:rPr>
                <a:t>Get a modern PowerPoint  Presentation that is beautifully designed. </a:t>
              </a:r>
            </a:p>
          </p:txBody>
        </p:sp>
        <p:sp>
          <p:nvSpPr>
            <p:cNvPr id="77" name="TextBox 76">
              <a:extLst>
                <a:ext uri="{FF2B5EF4-FFF2-40B4-BE49-F238E27FC236}">
                  <a16:creationId xmlns:a16="http://schemas.microsoft.com/office/drawing/2014/main" id="{61B7A509-906D-498C-86F8-C545A5CFE54A}"/>
                </a:ext>
              </a:extLst>
            </p:cNvPr>
            <p:cNvSpPr txBox="1"/>
            <p:nvPr/>
          </p:nvSpPr>
          <p:spPr>
            <a:xfrm>
              <a:off x="731302" y="4629602"/>
              <a:ext cx="1824474" cy="307777"/>
            </a:xfrm>
            <a:prstGeom prst="rect">
              <a:avLst/>
            </a:prstGeom>
            <a:noFill/>
          </p:spPr>
          <p:txBody>
            <a:bodyPr wrap="square" lIns="108000" rIns="108000" rtlCol="0">
              <a:spAutoFit/>
            </a:bodyPr>
            <a:lstStyle/>
            <a:p>
              <a:pPr algn="r"/>
              <a:r>
                <a:rPr lang="en-US" altLang="ko-KR" sz="1400" b="1" dirty="0">
                  <a:solidFill>
                    <a:schemeClr val="tx1">
                      <a:lumMod val="65000"/>
                      <a:lumOff val="35000"/>
                    </a:schemeClr>
                  </a:solidFill>
                  <a:cs typeface="Arial" pitchFamily="34" charset="0"/>
                </a:rPr>
                <a:t>Contents</a:t>
              </a:r>
              <a:endParaRPr lang="ko-KR" altLang="en-US" sz="1400" b="1" dirty="0">
                <a:solidFill>
                  <a:schemeClr val="tx1">
                    <a:lumMod val="65000"/>
                    <a:lumOff val="35000"/>
                  </a:schemeClr>
                </a:solidFill>
                <a:cs typeface="Arial" pitchFamily="34" charset="0"/>
              </a:endParaRPr>
            </a:p>
          </p:txBody>
        </p:sp>
        <p:sp>
          <p:nvSpPr>
            <p:cNvPr id="78" name="TextBox 77">
              <a:extLst>
                <a:ext uri="{FF2B5EF4-FFF2-40B4-BE49-F238E27FC236}">
                  <a16:creationId xmlns:a16="http://schemas.microsoft.com/office/drawing/2014/main" id="{674BD466-0F65-4475-AE02-88CA95D3B52F}"/>
                </a:ext>
              </a:extLst>
            </p:cNvPr>
            <p:cNvSpPr txBox="1"/>
            <p:nvPr/>
          </p:nvSpPr>
          <p:spPr>
            <a:xfrm>
              <a:off x="731302" y="4139408"/>
              <a:ext cx="1824474" cy="492443"/>
            </a:xfrm>
            <a:prstGeom prst="rect">
              <a:avLst/>
            </a:prstGeom>
            <a:noFill/>
          </p:spPr>
          <p:txBody>
            <a:bodyPr wrap="square" lIns="108000" tIns="0" rIns="0" bIns="0" rtlCol="0">
              <a:spAutoFit/>
            </a:bodyPr>
            <a:lstStyle/>
            <a:p>
              <a:pPr algn="r"/>
              <a:r>
                <a:rPr lang="en-US" altLang="ko-KR" sz="3200" b="1" dirty="0">
                  <a:solidFill>
                    <a:schemeClr val="accent1"/>
                  </a:solidFill>
                  <a:cs typeface="Arial" pitchFamily="34" charset="0"/>
                </a:rPr>
                <a:t>2018</a:t>
              </a:r>
              <a:endParaRPr lang="ko-KR" altLang="en-US" sz="3200" b="1" dirty="0">
                <a:solidFill>
                  <a:schemeClr val="accent1"/>
                </a:solidFill>
                <a:cs typeface="Arial" pitchFamily="34" charset="0"/>
              </a:endParaRPr>
            </a:p>
          </p:txBody>
        </p:sp>
      </p:grpSp>
      <p:grpSp>
        <p:nvGrpSpPr>
          <p:cNvPr id="79" name="Group 78">
            <a:extLst>
              <a:ext uri="{FF2B5EF4-FFF2-40B4-BE49-F238E27FC236}">
                <a16:creationId xmlns:a16="http://schemas.microsoft.com/office/drawing/2014/main" id="{9E28C085-9289-4873-BAAD-F43595F520AF}"/>
              </a:ext>
            </a:extLst>
          </p:cNvPr>
          <p:cNvGrpSpPr/>
          <p:nvPr/>
        </p:nvGrpSpPr>
        <p:grpSpPr>
          <a:xfrm>
            <a:off x="8877396" y="4347362"/>
            <a:ext cx="1971579" cy="1404518"/>
            <a:chOff x="731302" y="4139408"/>
            <a:chExt cx="1834846" cy="1404518"/>
          </a:xfrm>
        </p:grpSpPr>
        <p:sp>
          <p:nvSpPr>
            <p:cNvPr id="80" name="TextBox 79">
              <a:extLst>
                <a:ext uri="{FF2B5EF4-FFF2-40B4-BE49-F238E27FC236}">
                  <a16:creationId xmlns:a16="http://schemas.microsoft.com/office/drawing/2014/main" id="{29380179-6E10-4D33-86E1-3F3407701D88}"/>
                </a:ext>
              </a:extLst>
            </p:cNvPr>
            <p:cNvSpPr txBox="1"/>
            <p:nvPr/>
          </p:nvSpPr>
          <p:spPr>
            <a:xfrm>
              <a:off x="751322" y="4897595"/>
              <a:ext cx="1814826" cy="646331"/>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Get a modern PowerPoint  Presentation that is beautifully designed. </a:t>
              </a:r>
            </a:p>
          </p:txBody>
        </p:sp>
        <p:sp>
          <p:nvSpPr>
            <p:cNvPr id="81" name="TextBox 80">
              <a:extLst>
                <a:ext uri="{FF2B5EF4-FFF2-40B4-BE49-F238E27FC236}">
                  <a16:creationId xmlns:a16="http://schemas.microsoft.com/office/drawing/2014/main" id="{C31E8A83-DCA7-4AB0-B921-AEF903BFE6E1}"/>
                </a:ext>
              </a:extLst>
            </p:cNvPr>
            <p:cNvSpPr txBox="1"/>
            <p:nvPr/>
          </p:nvSpPr>
          <p:spPr>
            <a:xfrm>
              <a:off x="731302" y="4629602"/>
              <a:ext cx="1824474" cy="307777"/>
            </a:xfrm>
            <a:prstGeom prst="rect">
              <a:avLst/>
            </a:prstGeom>
            <a:noFill/>
          </p:spPr>
          <p:txBody>
            <a:bodyPr wrap="square" lIns="108000" rIns="108000" rtlCol="0">
              <a:spAutoFit/>
            </a:bodyPr>
            <a:lstStyle/>
            <a:p>
              <a:r>
                <a:rPr lang="en-US" altLang="ko-KR" sz="1400" b="1" dirty="0">
                  <a:solidFill>
                    <a:schemeClr val="tx1">
                      <a:lumMod val="65000"/>
                      <a:lumOff val="35000"/>
                    </a:schemeClr>
                  </a:solidFill>
                  <a:cs typeface="Arial" pitchFamily="34" charset="0"/>
                </a:rPr>
                <a:t>Contents</a:t>
              </a:r>
              <a:endParaRPr lang="ko-KR" altLang="en-US" sz="1400" b="1" dirty="0">
                <a:solidFill>
                  <a:schemeClr val="tx1">
                    <a:lumMod val="65000"/>
                    <a:lumOff val="35000"/>
                  </a:schemeClr>
                </a:solidFill>
                <a:cs typeface="Arial" pitchFamily="34" charset="0"/>
              </a:endParaRPr>
            </a:p>
          </p:txBody>
        </p:sp>
        <p:sp>
          <p:nvSpPr>
            <p:cNvPr id="82" name="TextBox 81">
              <a:extLst>
                <a:ext uri="{FF2B5EF4-FFF2-40B4-BE49-F238E27FC236}">
                  <a16:creationId xmlns:a16="http://schemas.microsoft.com/office/drawing/2014/main" id="{E7122F41-A8DF-43C9-A219-D66A180E50D3}"/>
                </a:ext>
              </a:extLst>
            </p:cNvPr>
            <p:cNvSpPr txBox="1"/>
            <p:nvPr/>
          </p:nvSpPr>
          <p:spPr>
            <a:xfrm>
              <a:off x="731302" y="4139408"/>
              <a:ext cx="1824474" cy="492443"/>
            </a:xfrm>
            <a:prstGeom prst="rect">
              <a:avLst/>
            </a:prstGeom>
            <a:noFill/>
          </p:spPr>
          <p:txBody>
            <a:bodyPr wrap="square" lIns="108000" tIns="0" rIns="0" bIns="0" rtlCol="0">
              <a:spAutoFit/>
            </a:bodyPr>
            <a:lstStyle/>
            <a:p>
              <a:r>
                <a:rPr lang="en-US" altLang="ko-KR" sz="3200" b="1" dirty="0">
                  <a:solidFill>
                    <a:schemeClr val="accent1"/>
                  </a:solidFill>
                  <a:cs typeface="Arial" pitchFamily="34" charset="0"/>
                </a:rPr>
                <a:t>2019</a:t>
              </a:r>
              <a:endParaRPr lang="ko-KR" altLang="en-US" sz="3200" b="1" dirty="0">
                <a:solidFill>
                  <a:schemeClr val="accent1"/>
                </a:solidFill>
                <a:cs typeface="Arial" pitchFamily="34" charset="0"/>
              </a:endParaRPr>
            </a:p>
          </p:txBody>
        </p:sp>
      </p:grpSp>
      <p:grpSp>
        <p:nvGrpSpPr>
          <p:cNvPr id="83" name="Group 82">
            <a:extLst>
              <a:ext uri="{FF2B5EF4-FFF2-40B4-BE49-F238E27FC236}">
                <a16:creationId xmlns:a16="http://schemas.microsoft.com/office/drawing/2014/main" id="{5BE62D5A-FC98-4435-A898-77D1D9F64783}"/>
              </a:ext>
            </a:extLst>
          </p:cNvPr>
          <p:cNvGrpSpPr/>
          <p:nvPr/>
        </p:nvGrpSpPr>
        <p:grpSpPr>
          <a:xfrm>
            <a:off x="8710224" y="1676097"/>
            <a:ext cx="2002019" cy="1404518"/>
            <a:chOff x="731302" y="4139408"/>
            <a:chExt cx="1834846" cy="1404518"/>
          </a:xfrm>
        </p:grpSpPr>
        <p:sp>
          <p:nvSpPr>
            <p:cNvPr id="84" name="TextBox 83">
              <a:extLst>
                <a:ext uri="{FF2B5EF4-FFF2-40B4-BE49-F238E27FC236}">
                  <a16:creationId xmlns:a16="http://schemas.microsoft.com/office/drawing/2014/main" id="{0A75B41A-1F2E-45DE-AB5E-47F2FDFE294A}"/>
                </a:ext>
              </a:extLst>
            </p:cNvPr>
            <p:cNvSpPr txBox="1"/>
            <p:nvPr/>
          </p:nvSpPr>
          <p:spPr>
            <a:xfrm>
              <a:off x="751322" y="4897595"/>
              <a:ext cx="1814826" cy="646331"/>
            </a:xfrm>
            <a:prstGeom prst="rect">
              <a:avLst/>
            </a:prstGeom>
            <a:noFill/>
          </p:spPr>
          <p:txBody>
            <a:bodyPr wrap="square" rtlCol="0">
              <a:spAutoFit/>
            </a:bodyPr>
            <a:lstStyle/>
            <a:p>
              <a:pPr algn="r"/>
              <a:r>
                <a:rPr lang="en-US" altLang="ko-KR" sz="1200" dirty="0">
                  <a:solidFill>
                    <a:schemeClr val="tx1">
                      <a:lumMod val="65000"/>
                      <a:lumOff val="35000"/>
                    </a:schemeClr>
                  </a:solidFill>
                  <a:cs typeface="Arial" pitchFamily="34" charset="0"/>
                </a:rPr>
                <a:t>Get a modern PowerPoint  Presentation that is beautifully designed. </a:t>
              </a:r>
            </a:p>
          </p:txBody>
        </p:sp>
        <p:sp>
          <p:nvSpPr>
            <p:cNvPr id="85" name="TextBox 84">
              <a:extLst>
                <a:ext uri="{FF2B5EF4-FFF2-40B4-BE49-F238E27FC236}">
                  <a16:creationId xmlns:a16="http://schemas.microsoft.com/office/drawing/2014/main" id="{D20D68CF-7813-4F4F-A721-25AD1B92AE8C}"/>
                </a:ext>
              </a:extLst>
            </p:cNvPr>
            <p:cNvSpPr txBox="1"/>
            <p:nvPr/>
          </p:nvSpPr>
          <p:spPr>
            <a:xfrm>
              <a:off x="731302" y="4629602"/>
              <a:ext cx="1824474" cy="307777"/>
            </a:xfrm>
            <a:prstGeom prst="rect">
              <a:avLst/>
            </a:prstGeom>
            <a:noFill/>
          </p:spPr>
          <p:txBody>
            <a:bodyPr wrap="square" lIns="108000" rIns="108000" rtlCol="0">
              <a:spAutoFit/>
            </a:bodyPr>
            <a:lstStyle/>
            <a:p>
              <a:pPr algn="r"/>
              <a:r>
                <a:rPr lang="en-US" altLang="ko-KR" sz="1400" b="1" dirty="0">
                  <a:solidFill>
                    <a:schemeClr val="tx1">
                      <a:lumMod val="65000"/>
                      <a:lumOff val="35000"/>
                    </a:schemeClr>
                  </a:solidFill>
                  <a:cs typeface="Arial" pitchFamily="34" charset="0"/>
                </a:rPr>
                <a:t>Contents</a:t>
              </a:r>
              <a:endParaRPr lang="ko-KR" altLang="en-US" sz="1400" b="1" dirty="0">
                <a:solidFill>
                  <a:schemeClr val="tx1">
                    <a:lumMod val="65000"/>
                    <a:lumOff val="35000"/>
                  </a:schemeClr>
                </a:solidFill>
                <a:cs typeface="Arial" pitchFamily="34" charset="0"/>
              </a:endParaRPr>
            </a:p>
          </p:txBody>
        </p:sp>
        <p:sp>
          <p:nvSpPr>
            <p:cNvPr id="86" name="TextBox 85">
              <a:extLst>
                <a:ext uri="{FF2B5EF4-FFF2-40B4-BE49-F238E27FC236}">
                  <a16:creationId xmlns:a16="http://schemas.microsoft.com/office/drawing/2014/main" id="{50ACF341-B048-46E5-8FA1-44FF1596C873}"/>
                </a:ext>
              </a:extLst>
            </p:cNvPr>
            <p:cNvSpPr txBox="1"/>
            <p:nvPr/>
          </p:nvSpPr>
          <p:spPr>
            <a:xfrm>
              <a:off x="731302" y="4139408"/>
              <a:ext cx="1824474" cy="492443"/>
            </a:xfrm>
            <a:prstGeom prst="rect">
              <a:avLst/>
            </a:prstGeom>
            <a:noFill/>
          </p:spPr>
          <p:txBody>
            <a:bodyPr wrap="square" lIns="108000" tIns="0" rIns="0" bIns="0" rtlCol="0">
              <a:spAutoFit/>
            </a:bodyPr>
            <a:lstStyle/>
            <a:p>
              <a:pPr algn="r"/>
              <a:r>
                <a:rPr lang="en-US" altLang="ko-KR" sz="3200" b="1" dirty="0">
                  <a:solidFill>
                    <a:schemeClr val="accent4"/>
                  </a:solidFill>
                  <a:cs typeface="Arial" pitchFamily="34" charset="0"/>
                </a:rPr>
                <a:t>2020</a:t>
              </a:r>
              <a:endParaRPr lang="ko-KR" altLang="en-US" sz="3200" b="1" dirty="0">
                <a:solidFill>
                  <a:schemeClr val="accent4"/>
                </a:solidFill>
                <a:cs typeface="Arial" pitchFamily="34" charset="0"/>
              </a:endParaRPr>
            </a:p>
          </p:txBody>
        </p:sp>
      </p:grpSp>
      <p:grpSp>
        <p:nvGrpSpPr>
          <p:cNvPr id="87" name="Group 36">
            <a:extLst>
              <a:ext uri="{FF2B5EF4-FFF2-40B4-BE49-F238E27FC236}">
                <a16:creationId xmlns:a16="http://schemas.microsoft.com/office/drawing/2014/main" id="{E0DC37C7-0130-47C8-A182-D4BB86758467}"/>
              </a:ext>
            </a:extLst>
          </p:cNvPr>
          <p:cNvGrpSpPr/>
          <p:nvPr/>
        </p:nvGrpSpPr>
        <p:grpSpPr>
          <a:xfrm>
            <a:off x="4967803" y="4502594"/>
            <a:ext cx="1971579" cy="1404518"/>
            <a:chOff x="731302" y="4139408"/>
            <a:chExt cx="1834846" cy="1404518"/>
          </a:xfrm>
        </p:grpSpPr>
        <p:sp>
          <p:nvSpPr>
            <p:cNvPr id="88" name="TextBox 87">
              <a:extLst>
                <a:ext uri="{FF2B5EF4-FFF2-40B4-BE49-F238E27FC236}">
                  <a16:creationId xmlns:a16="http://schemas.microsoft.com/office/drawing/2014/main" id="{798B9D09-C535-4FE8-8C82-AD6D4942B1ED}"/>
                </a:ext>
              </a:extLst>
            </p:cNvPr>
            <p:cNvSpPr txBox="1"/>
            <p:nvPr/>
          </p:nvSpPr>
          <p:spPr>
            <a:xfrm>
              <a:off x="751322" y="4897595"/>
              <a:ext cx="1814826" cy="646331"/>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Get a modern PowerPoint  Presentation that is beautifully designed. </a:t>
              </a:r>
            </a:p>
          </p:txBody>
        </p:sp>
        <p:sp>
          <p:nvSpPr>
            <p:cNvPr id="89" name="TextBox 88">
              <a:extLst>
                <a:ext uri="{FF2B5EF4-FFF2-40B4-BE49-F238E27FC236}">
                  <a16:creationId xmlns:a16="http://schemas.microsoft.com/office/drawing/2014/main" id="{568004B3-2EF0-40FD-A131-8A2975A3C1B1}"/>
                </a:ext>
              </a:extLst>
            </p:cNvPr>
            <p:cNvSpPr txBox="1"/>
            <p:nvPr/>
          </p:nvSpPr>
          <p:spPr>
            <a:xfrm>
              <a:off x="731302" y="4629602"/>
              <a:ext cx="1824474" cy="307777"/>
            </a:xfrm>
            <a:prstGeom prst="rect">
              <a:avLst/>
            </a:prstGeom>
            <a:noFill/>
          </p:spPr>
          <p:txBody>
            <a:bodyPr wrap="square" lIns="108000" rIns="108000" rtlCol="0">
              <a:spAutoFit/>
            </a:bodyPr>
            <a:lstStyle/>
            <a:p>
              <a:r>
                <a:rPr lang="en-US" altLang="ko-KR" sz="1400" b="1" dirty="0">
                  <a:solidFill>
                    <a:schemeClr val="tx1">
                      <a:lumMod val="65000"/>
                      <a:lumOff val="35000"/>
                    </a:schemeClr>
                  </a:solidFill>
                  <a:cs typeface="Arial" pitchFamily="34" charset="0"/>
                </a:rPr>
                <a:t>Contents</a:t>
              </a:r>
              <a:endParaRPr lang="ko-KR" altLang="en-US" sz="1400" b="1" dirty="0">
                <a:solidFill>
                  <a:schemeClr val="tx1">
                    <a:lumMod val="65000"/>
                    <a:lumOff val="35000"/>
                  </a:schemeClr>
                </a:solidFill>
                <a:cs typeface="Arial" pitchFamily="34" charset="0"/>
              </a:endParaRPr>
            </a:p>
          </p:txBody>
        </p:sp>
        <p:sp>
          <p:nvSpPr>
            <p:cNvPr id="90" name="TextBox 89">
              <a:extLst>
                <a:ext uri="{FF2B5EF4-FFF2-40B4-BE49-F238E27FC236}">
                  <a16:creationId xmlns:a16="http://schemas.microsoft.com/office/drawing/2014/main" id="{85EB3CCB-F19A-4874-A3B8-9A40845D57E5}"/>
                </a:ext>
              </a:extLst>
            </p:cNvPr>
            <p:cNvSpPr txBox="1"/>
            <p:nvPr/>
          </p:nvSpPr>
          <p:spPr>
            <a:xfrm>
              <a:off x="731302" y="4139408"/>
              <a:ext cx="1824474" cy="492443"/>
            </a:xfrm>
            <a:prstGeom prst="rect">
              <a:avLst/>
            </a:prstGeom>
            <a:noFill/>
          </p:spPr>
          <p:txBody>
            <a:bodyPr wrap="square" lIns="108000" tIns="0" rIns="0" bIns="0" rtlCol="0">
              <a:spAutoFit/>
            </a:bodyPr>
            <a:lstStyle/>
            <a:p>
              <a:r>
                <a:rPr lang="en-US" altLang="ko-KR" sz="3200" b="1" dirty="0">
                  <a:solidFill>
                    <a:schemeClr val="accent1"/>
                  </a:solidFill>
                  <a:cs typeface="Arial" pitchFamily="34" charset="0"/>
                </a:rPr>
                <a:t>2017</a:t>
              </a:r>
              <a:endParaRPr lang="ko-KR" altLang="en-US" sz="3200" b="1" dirty="0">
                <a:solidFill>
                  <a:schemeClr val="accent1"/>
                </a:solidFill>
                <a:cs typeface="Arial" pitchFamily="34" charset="0"/>
              </a:endParaRPr>
            </a:p>
          </p:txBody>
        </p:sp>
      </p:grpSp>
    </p:spTree>
    <p:extLst>
      <p:ext uri="{BB962C8B-B14F-4D97-AF65-F5344CB8AC3E}">
        <p14:creationId xmlns:p14="http://schemas.microsoft.com/office/powerpoint/2010/main" val="34772101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96">
            <a:extLst>
              <a:ext uri="{FF2B5EF4-FFF2-40B4-BE49-F238E27FC236}">
                <a16:creationId xmlns:a16="http://schemas.microsoft.com/office/drawing/2014/main" id="{6FA90F40-9475-44A4-B029-E7ADB0595DF4}"/>
              </a:ext>
            </a:extLst>
          </p:cNvPr>
          <p:cNvSpPr/>
          <p:nvPr/>
        </p:nvSpPr>
        <p:spPr>
          <a:xfrm>
            <a:off x="5726635" y="1929229"/>
            <a:ext cx="1219926" cy="3836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0" name="Circle: Hollow 49">
            <a:extLst>
              <a:ext uri="{FF2B5EF4-FFF2-40B4-BE49-F238E27FC236}">
                <a16:creationId xmlns:a16="http://schemas.microsoft.com/office/drawing/2014/main" id="{80B45867-92D9-4512-8CCF-98BEEB4C6674}"/>
              </a:ext>
            </a:extLst>
          </p:cNvPr>
          <p:cNvSpPr/>
          <p:nvPr/>
        </p:nvSpPr>
        <p:spPr>
          <a:xfrm>
            <a:off x="6205608" y="789658"/>
            <a:ext cx="1519599" cy="1519599"/>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Rounded Rectangle 96">
            <a:extLst>
              <a:ext uri="{FF2B5EF4-FFF2-40B4-BE49-F238E27FC236}">
                <a16:creationId xmlns:a16="http://schemas.microsoft.com/office/drawing/2014/main" id="{C0AE763C-858D-4C72-80CE-27833870E988}"/>
              </a:ext>
            </a:extLst>
          </p:cNvPr>
          <p:cNvSpPr/>
          <p:nvPr/>
        </p:nvSpPr>
        <p:spPr>
          <a:xfrm>
            <a:off x="6984253" y="789658"/>
            <a:ext cx="5207747" cy="3836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7" name="Rounded Rectangle 96">
            <a:extLst>
              <a:ext uri="{FF2B5EF4-FFF2-40B4-BE49-F238E27FC236}">
                <a16:creationId xmlns:a16="http://schemas.microsoft.com/office/drawing/2014/main" id="{A292042E-5456-45FE-9561-9F5C8ECAEFDD}"/>
              </a:ext>
            </a:extLst>
          </p:cNvPr>
          <p:cNvSpPr/>
          <p:nvPr/>
        </p:nvSpPr>
        <p:spPr>
          <a:xfrm>
            <a:off x="4469016" y="3068800"/>
            <a:ext cx="1219926"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8" name="Circle: Hollow 47">
            <a:extLst>
              <a:ext uri="{FF2B5EF4-FFF2-40B4-BE49-F238E27FC236}">
                <a16:creationId xmlns:a16="http://schemas.microsoft.com/office/drawing/2014/main" id="{A8F75F8E-32CF-42B7-A103-B15C60E18B98}"/>
              </a:ext>
            </a:extLst>
          </p:cNvPr>
          <p:cNvSpPr/>
          <p:nvPr/>
        </p:nvSpPr>
        <p:spPr>
          <a:xfrm>
            <a:off x="4947989" y="1929229"/>
            <a:ext cx="1519599" cy="151959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ounded Rectangle 96">
            <a:extLst>
              <a:ext uri="{FF2B5EF4-FFF2-40B4-BE49-F238E27FC236}">
                <a16:creationId xmlns:a16="http://schemas.microsoft.com/office/drawing/2014/main" id="{A9160358-B538-4278-B4F9-A84DB164311D}"/>
              </a:ext>
            </a:extLst>
          </p:cNvPr>
          <p:cNvSpPr/>
          <p:nvPr/>
        </p:nvSpPr>
        <p:spPr>
          <a:xfrm>
            <a:off x="3211397" y="4208371"/>
            <a:ext cx="1219926"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6" name="Circle: Hollow 45">
            <a:extLst>
              <a:ext uri="{FF2B5EF4-FFF2-40B4-BE49-F238E27FC236}">
                <a16:creationId xmlns:a16="http://schemas.microsoft.com/office/drawing/2014/main" id="{0A8F7C65-833E-4F34-8F38-B5D7F7D92A52}"/>
              </a:ext>
            </a:extLst>
          </p:cNvPr>
          <p:cNvSpPr/>
          <p:nvPr/>
        </p:nvSpPr>
        <p:spPr>
          <a:xfrm>
            <a:off x="3690370" y="3068800"/>
            <a:ext cx="1519599" cy="151959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Oval 11">
            <a:extLst>
              <a:ext uri="{FF2B5EF4-FFF2-40B4-BE49-F238E27FC236}">
                <a16:creationId xmlns:a16="http://schemas.microsoft.com/office/drawing/2014/main" id="{F18CDC64-CB6F-46A4-BC82-EB7408C05A62}"/>
              </a:ext>
            </a:extLst>
          </p:cNvPr>
          <p:cNvSpPr/>
          <p:nvPr/>
        </p:nvSpPr>
        <p:spPr>
          <a:xfrm>
            <a:off x="2451895" y="4417178"/>
            <a:ext cx="1319030" cy="1319030"/>
          </a:xfrm>
          <a:prstGeom prst="ellipse">
            <a:avLst/>
          </a:prstGeom>
          <a:noFill/>
          <a:ln w="139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2" name="Rounded Rectangle 96">
            <a:extLst>
              <a:ext uri="{FF2B5EF4-FFF2-40B4-BE49-F238E27FC236}">
                <a16:creationId xmlns:a16="http://schemas.microsoft.com/office/drawing/2014/main" id="{05A6C3BF-7F50-45A5-A56B-779D85BB39F7}"/>
              </a:ext>
            </a:extLst>
          </p:cNvPr>
          <p:cNvSpPr/>
          <p:nvPr/>
        </p:nvSpPr>
        <p:spPr>
          <a:xfrm>
            <a:off x="0" y="5344314"/>
            <a:ext cx="3188778"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26" name="Group 25">
            <a:extLst>
              <a:ext uri="{FF2B5EF4-FFF2-40B4-BE49-F238E27FC236}">
                <a16:creationId xmlns:a16="http://schemas.microsoft.com/office/drawing/2014/main" id="{AA82974F-B797-4E76-AD13-C0CC36D5EE2C}"/>
              </a:ext>
            </a:extLst>
          </p:cNvPr>
          <p:cNvGrpSpPr/>
          <p:nvPr/>
        </p:nvGrpSpPr>
        <p:grpSpPr>
          <a:xfrm>
            <a:off x="5574812" y="3879118"/>
            <a:ext cx="3680309" cy="709281"/>
            <a:chOff x="1199735" y="1275606"/>
            <a:chExt cx="1962585" cy="709281"/>
          </a:xfrm>
        </p:grpSpPr>
        <p:sp>
          <p:nvSpPr>
            <p:cNvPr id="27" name="TextBox 26">
              <a:extLst>
                <a:ext uri="{FF2B5EF4-FFF2-40B4-BE49-F238E27FC236}">
                  <a16:creationId xmlns:a16="http://schemas.microsoft.com/office/drawing/2014/main" id="{3E0BD255-E849-4B96-8138-47504FA2F76E}"/>
                </a:ext>
              </a:extLst>
            </p:cNvPr>
            <p:cNvSpPr txBox="1"/>
            <p:nvPr/>
          </p:nvSpPr>
          <p:spPr>
            <a:xfrm>
              <a:off x="1199735" y="1275606"/>
              <a:ext cx="1962585"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5EE84779-35EA-4872-8367-0EAE74E67CA7}"/>
                </a:ext>
              </a:extLst>
            </p:cNvPr>
            <p:cNvSpPr txBox="1"/>
            <p:nvPr/>
          </p:nvSpPr>
          <p:spPr>
            <a:xfrm>
              <a:off x="1199735" y="1523222"/>
              <a:ext cx="1962585"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Reports.</a:t>
              </a:r>
              <a:endParaRPr lang="ko-KR" altLang="en-US" sz="1200" dirty="0">
                <a:solidFill>
                  <a:schemeClr val="tx1">
                    <a:lumMod val="75000"/>
                    <a:lumOff val="25000"/>
                  </a:schemeClr>
                </a:solidFill>
                <a:cs typeface="Arial" pitchFamily="34" charset="0"/>
              </a:endParaRPr>
            </a:p>
          </p:txBody>
        </p:sp>
      </p:grpSp>
      <p:grpSp>
        <p:nvGrpSpPr>
          <p:cNvPr id="32" name="Group 31">
            <a:extLst>
              <a:ext uri="{FF2B5EF4-FFF2-40B4-BE49-F238E27FC236}">
                <a16:creationId xmlns:a16="http://schemas.microsoft.com/office/drawing/2014/main" id="{5A7F4B41-8FE6-4001-9A2A-827590645136}"/>
              </a:ext>
            </a:extLst>
          </p:cNvPr>
          <p:cNvGrpSpPr/>
          <p:nvPr/>
        </p:nvGrpSpPr>
        <p:grpSpPr>
          <a:xfrm>
            <a:off x="8076949" y="1415310"/>
            <a:ext cx="2888511" cy="893947"/>
            <a:chOff x="1199735" y="1275606"/>
            <a:chExt cx="1962585" cy="893947"/>
          </a:xfrm>
        </p:grpSpPr>
        <p:sp>
          <p:nvSpPr>
            <p:cNvPr id="33" name="TextBox 32">
              <a:extLst>
                <a:ext uri="{FF2B5EF4-FFF2-40B4-BE49-F238E27FC236}">
                  <a16:creationId xmlns:a16="http://schemas.microsoft.com/office/drawing/2014/main" id="{D32EFD62-6459-4D1D-A108-B91C2A40EB20}"/>
                </a:ext>
              </a:extLst>
            </p:cNvPr>
            <p:cNvSpPr txBox="1"/>
            <p:nvPr/>
          </p:nvSpPr>
          <p:spPr>
            <a:xfrm>
              <a:off x="1199735" y="1275606"/>
              <a:ext cx="1962585"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CA8DF01A-F232-4963-BC94-2163305D53A2}"/>
                </a:ext>
              </a:extLst>
            </p:cNvPr>
            <p:cNvSpPr txBox="1"/>
            <p:nvPr/>
          </p:nvSpPr>
          <p:spPr>
            <a:xfrm>
              <a:off x="1199735" y="1523222"/>
              <a:ext cx="1962585"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Reports. </a:t>
              </a:r>
              <a:endParaRPr lang="ko-KR" altLang="en-US" sz="1200" dirty="0">
                <a:solidFill>
                  <a:schemeClr val="tx1">
                    <a:lumMod val="75000"/>
                    <a:lumOff val="25000"/>
                  </a:schemeClr>
                </a:solidFill>
                <a:cs typeface="Arial" pitchFamily="34" charset="0"/>
              </a:endParaRPr>
            </a:p>
          </p:txBody>
        </p:sp>
      </p:grpSp>
      <p:grpSp>
        <p:nvGrpSpPr>
          <p:cNvPr id="35" name="Group 34">
            <a:extLst>
              <a:ext uri="{FF2B5EF4-FFF2-40B4-BE49-F238E27FC236}">
                <a16:creationId xmlns:a16="http://schemas.microsoft.com/office/drawing/2014/main" id="{AD0AC7F8-60D5-4568-BECE-72F7896670B4}"/>
              </a:ext>
            </a:extLst>
          </p:cNvPr>
          <p:cNvGrpSpPr/>
          <p:nvPr/>
        </p:nvGrpSpPr>
        <p:grpSpPr>
          <a:xfrm>
            <a:off x="4323743" y="5018689"/>
            <a:ext cx="3680309" cy="709281"/>
            <a:chOff x="1199735" y="1275606"/>
            <a:chExt cx="1962585" cy="709281"/>
          </a:xfrm>
        </p:grpSpPr>
        <p:sp>
          <p:nvSpPr>
            <p:cNvPr id="36" name="TextBox 35">
              <a:extLst>
                <a:ext uri="{FF2B5EF4-FFF2-40B4-BE49-F238E27FC236}">
                  <a16:creationId xmlns:a16="http://schemas.microsoft.com/office/drawing/2014/main" id="{F5FBBC4A-2A0B-48C2-8B1A-A9231E1F848E}"/>
                </a:ext>
              </a:extLst>
            </p:cNvPr>
            <p:cNvSpPr txBox="1"/>
            <p:nvPr/>
          </p:nvSpPr>
          <p:spPr>
            <a:xfrm>
              <a:off x="1199735" y="1275606"/>
              <a:ext cx="1962585"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631AAF1D-D949-4E4A-B377-A8E496D66BAE}"/>
                </a:ext>
              </a:extLst>
            </p:cNvPr>
            <p:cNvSpPr txBox="1"/>
            <p:nvPr/>
          </p:nvSpPr>
          <p:spPr>
            <a:xfrm>
              <a:off x="1199735" y="1523222"/>
              <a:ext cx="1962585"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Reports.</a:t>
              </a:r>
              <a:endParaRPr lang="ko-KR" altLang="en-US" sz="1200" dirty="0">
                <a:solidFill>
                  <a:schemeClr val="tx1">
                    <a:lumMod val="75000"/>
                    <a:lumOff val="25000"/>
                  </a:schemeClr>
                </a:solidFill>
                <a:cs typeface="Arial" pitchFamily="34" charset="0"/>
              </a:endParaRPr>
            </a:p>
          </p:txBody>
        </p:sp>
      </p:grpSp>
      <p:sp>
        <p:nvSpPr>
          <p:cNvPr id="39" name="Donut 8">
            <a:extLst>
              <a:ext uri="{FF2B5EF4-FFF2-40B4-BE49-F238E27FC236}">
                <a16:creationId xmlns:a16="http://schemas.microsoft.com/office/drawing/2014/main" id="{5DD4C900-7672-4C45-A30E-397B41D18687}"/>
              </a:ext>
            </a:extLst>
          </p:cNvPr>
          <p:cNvSpPr/>
          <p:nvPr/>
        </p:nvSpPr>
        <p:spPr>
          <a:xfrm>
            <a:off x="5537081" y="2455480"/>
            <a:ext cx="341413" cy="408098"/>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0" name="Donut 24">
            <a:extLst>
              <a:ext uri="{FF2B5EF4-FFF2-40B4-BE49-F238E27FC236}">
                <a16:creationId xmlns:a16="http://schemas.microsoft.com/office/drawing/2014/main" id="{32AA287B-CF9F-467C-A5C0-CE3CC2F1A3D7}"/>
              </a:ext>
            </a:extLst>
          </p:cNvPr>
          <p:cNvSpPr/>
          <p:nvPr/>
        </p:nvSpPr>
        <p:spPr>
          <a:xfrm>
            <a:off x="6767798" y="1342851"/>
            <a:ext cx="395217" cy="3984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1" name="Block Arc 25">
            <a:extLst>
              <a:ext uri="{FF2B5EF4-FFF2-40B4-BE49-F238E27FC236}">
                <a16:creationId xmlns:a16="http://schemas.microsoft.com/office/drawing/2014/main" id="{31FE919C-941E-4BE6-A9BE-8BF45AA177F7}"/>
              </a:ext>
            </a:extLst>
          </p:cNvPr>
          <p:cNvSpPr>
            <a:spLocks noChangeAspect="1"/>
          </p:cNvSpPr>
          <p:nvPr/>
        </p:nvSpPr>
        <p:spPr>
          <a:xfrm>
            <a:off x="3069507" y="4737822"/>
            <a:ext cx="283779" cy="409976"/>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2" name="자유형 151">
            <a:extLst>
              <a:ext uri="{FF2B5EF4-FFF2-40B4-BE49-F238E27FC236}">
                <a16:creationId xmlns:a16="http://schemas.microsoft.com/office/drawing/2014/main" id="{15F5A486-914E-4CD1-A4C9-53BA05E124B6}"/>
              </a:ext>
            </a:extLst>
          </p:cNvPr>
          <p:cNvSpPr/>
          <p:nvPr/>
        </p:nvSpPr>
        <p:spPr>
          <a:xfrm>
            <a:off x="4246777" y="3657678"/>
            <a:ext cx="369092" cy="387388"/>
          </a:xfrm>
          <a:custGeom>
            <a:avLst/>
            <a:gdLst>
              <a:gd name="connsiteX0" fmla="*/ 1460984 w 2921968"/>
              <a:gd name="connsiteY0" fmla="*/ 233294 h 3066808"/>
              <a:gd name="connsiteX1" fmla="*/ 1320049 w 2921968"/>
              <a:gd name="connsiteY1" fmla="*/ 374229 h 3066808"/>
              <a:gd name="connsiteX2" fmla="*/ 1460984 w 2921968"/>
              <a:gd name="connsiteY2" fmla="*/ 515164 h 3066808"/>
              <a:gd name="connsiteX3" fmla="*/ 1601919 w 2921968"/>
              <a:gd name="connsiteY3" fmla="*/ 374229 h 3066808"/>
              <a:gd name="connsiteX4" fmla="*/ 1460984 w 2921968"/>
              <a:gd name="connsiteY4" fmla="*/ 233294 h 3066808"/>
              <a:gd name="connsiteX5" fmla="*/ 1460984 w 2921968"/>
              <a:gd name="connsiteY5" fmla="*/ 0 h 3066808"/>
              <a:gd name="connsiteX6" fmla="*/ 1835213 w 2921968"/>
              <a:gd name="connsiteY6" fmla="*/ 374229 h 3066808"/>
              <a:gd name="connsiteX7" fmla="*/ 1670219 w 2921968"/>
              <a:gd name="connsiteY7" fmla="*/ 684545 h 3066808"/>
              <a:gd name="connsiteX8" fmla="*/ 1626866 w 2921968"/>
              <a:gd name="connsiteY8" fmla="*/ 708077 h 3066808"/>
              <a:gd name="connsiteX9" fmla="*/ 1646248 w 2921968"/>
              <a:gd name="connsiteY9" fmla="*/ 873151 h 3066808"/>
              <a:gd name="connsiteX10" fmla="*/ 2235203 w 2921968"/>
              <a:gd name="connsiteY10" fmla="*/ 873151 h 3066808"/>
              <a:gd name="connsiteX11" fmla="*/ 2241832 w 2921968"/>
              <a:gd name="connsiteY11" fmla="*/ 851796 h 3066808"/>
              <a:gd name="connsiteX12" fmla="*/ 2430803 w 2921968"/>
              <a:gd name="connsiteY12" fmla="*/ 726537 h 3066808"/>
              <a:gd name="connsiteX13" fmla="*/ 2635891 w 2921968"/>
              <a:gd name="connsiteY13" fmla="*/ 931625 h 3066808"/>
              <a:gd name="connsiteX14" fmla="*/ 2430803 w 2921968"/>
              <a:gd name="connsiteY14" fmla="*/ 1136713 h 3066808"/>
              <a:gd name="connsiteX15" fmla="*/ 2241832 w 2921968"/>
              <a:gd name="connsiteY15" fmla="*/ 1011455 h 3066808"/>
              <a:gd name="connsiteX16" fmla="*/ 2233652 w 2921968"/>
              <a:gd name="connsiteY16" fmla="*/ 985105 h 3066808"/>
              <a:gd name="connsiteX17" fmla="*/ 1659393 w 2921968"/>
              <a:gd name="connsiteY17" fmla="*/ 985105 h 3066808"/>
              <a:gd name="connsiteX18" fmla="*/ 1835639 w 2921968"/>
              <a:gd name="connsiteY18" fmla="*/ 2486125 h 3066808"/>
              <a:gd name="connsiteX19" fmla="*/ 2605322 w 2921968"/>
              <a:gd name="connsiteY19" fmla="*/ 1804902 h 3066808"/>
              <a:gd name="connsiteX20" fmla="*/ 2437231 w 2921968"/>
              <a:gd name="connsiteY20" fmla="*/ 1828663 h 3066808"/>
              <a:gd name="connsiteX21" fmla="*/ 2679599 w 2921968"/>
              <a:gd name="connsiteY21" fmla="*/ 1472350 h 3066808"/>
              <a:gd name="connsiteX22" fmla="*/ 2921968 w 2921968"/>
              <a:gd name="connsiteY22" fmla="*/ 1828663 h 3066808"/>
              <a:gd name="connsiteX23" fmla="*/ 2749252 w 2921968"/>
              <a:gd name="connsiteY23" fmla="*/ 1804848 h 3066808"/>
              <a:gd name="connsiteX24" fmla="*/ 1665272 w 2921968"/>
              <a:gd name="connsiteY24" fmla="*/ 2905483 h 3066808"/>
              <a:gd name="connsiteX25" fmla="*/ 1462434 w 2921968"/>
              <a:gd name="connsiteY25" fmla="*/ 3066808 h 3066808"/>
              <a:gd name="connsiteX26" fmla="*/ 1265857 w 2921968"/>
              <a:gd name="connsiteY26" fmla="*/ 2910631 h 3066808"/>
              <a:gd name="connsiteX27" fmla="*/ 175466 w 2921968"/>
              <a:gd name="connsiteY27" fmla="*/ 1804523 h 3066808"/>
              <a:gd name="connsiteX28" fmla="*/ 0 w 2921968"/>
              <a:gd name="connsiteY28" fmla="*/ 1828663 h 3066808"/>
              <a:gd name="connsiteX29" fmla="*/ 242369 w 2921968"/>
              <a:gd name="connsiteY29" fmla="*/ 1472350 h 3066808"/>
              <a:gd name="connsiteX30" fmla="*/ 484739 w 2921968"/>
              <a:gd name="connsiteY30" fmla="*/ 1828663 h 3066808"/>
              <a:gd name="connsiteX31" fmla="*/ 319066 w 2921968"/>
              <a:gd name="connsiteY31" fmla="*/ 1805271 h 3066808"/>
              <a:gd name="connsiteX32" fmla="*/ 1095798 w 2921968"/>
              <a:gd name="connsiteY32" fmla="*/ 2488933 h 3066808"/>
              <a:gd name="connsiteX33" fmla="*/ 1266566 w 2921968"/>
              <a:gd name="connsiteY33" fmla="*/ 985105 h 3066808"/>
              <a:gd name="connsiteX34" fmla="*/ 728631 w 2921968"/>
              <a:gd name="connsiteY34" fmla="*/ 985105 h 3066808"/>
              <a:gd name="connsiteX35" fmla="*/ 727109 w 2921968"/>
              <a:gd name="connsiteY35" fmla="*/ 987221 h 3066808"/>
              <a:gd name="connsiteX36" fmla="*/ 719586 w 2921968"/>
              <a:gd name="connsiteY36" fmla="*/ 1011455 h 3066808"/>
              <a:gd name="connsiteX37" fmla="*/ 530615 w 2921968"/>
              <a:gd name="connsiteY37" fmla="*/ 1136713 h 3066808"/>
              <a:gd name="connsiteX38" fmla="*/ 325527 w 2921968"/>
              <a:gd name="connsiteY38" fmla="*/ 931625 h 3066808"/>
              <a:gd name="connsiteX39" fmla="*/ 530615 w 2921968"/>
              <a:gd name="connsiteY39" fmla="*/ 726537 h 3066808"/>
              <a:gd name="connsiteX40" fmla="*/ 719586 w 2921968"/>
              <a:gd name="connsiteY40" fmla="*/ 851796 h 3066808"/>
              <a:gd name="connsiteX41" fmla="*/ 724380 w 2921968"/>
              <a:gd name="connsiteY41" fmla="*/ 867240 h 3066808"/>
              <a:gd name="connsiteX42" fmla="*/ 728634 w 2921968"/>
              <a:gd name="connsiteY42" fmla="*/ 873151 h 3066808"/>
              <a:gd name="connsiteX43" fmla="*/ 1279279 w 2921968"/>
              <a:gd name="connsiteY43" fmla="*/ 873151 h 3066808"/>
              <a:gd name="connsiteX44" fmla="*/ 1297855 w 2921968"/>
              <a:gd name="connsiteY44" fmla="*/ 709571 h 3066808"/>
              <a:gd name="connsiteX45" fmla="*/ 1251749 w 2921968"/>
              <a:gd name="connsiteY45" fmla="*/ 684545 h 3066808"/>
              <a:gd name="connsiteX46" fmla="*/ 1086755 w 2921968"/>
              <a:gd name="connsiteY46" fmla="*/ 374229 h 3066808"/>
              <a:gd name="connsiteX47" fmla="*/ 1460984 w 2921968"/>
              <a:gd name="connsiteY47" fmla="*/ 0 h 30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21968" h="306680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Circle: Hollow 43">
            <a:extLst>
              <a:ext uri="{FF2B5EF4-FFF2-40B4-BE49-F238E27FC236}">
                <a16:creationId xmlns:a16="http://schemas.microsoft.com/office/drawing/2014/main" id="{DEC173AA-C82E-4B92-B550-6E65463C41A6}"/>
              </a:ext>
            </a:extLst>
          </p:cNvPr>
          <p:cNvSpPr/>
          <p:nvPr/>
        </p:nvSpPr>
        <p:spPr>
          <a:xfrm>
            <a:off x="2432751" y="4208371"/>
            <a:ext cx="1519599" cy="151959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4" name="Group 53">
            <a:extLst>
              <a:ext uri="{FF2B5EF4-FFF2-40B4-BE49-F238E27FC236}">
                <a16:creationId xmlns:a16="http://schemas.microsoft.com/office/drawing/2014/main" id="{0D21FF8C-469D-44EA-AA83-0E347346E98D}"/>
              </a:ext>
            </a:extLst>
          </p:cNvPr>
          <p:cNvGrpSpPr/>
          <p:nvPr/>
        </p:nvGrpSpPr>
        <p:grpSpPr>
          <a:xfrm>
            <a:off x="6825881" y="2739547"/>
            <a:ext cx="3680309" cy="709281"/>
            <a:chOff x="1199735" y="1275606"/>
            <a:chExt cx="1962585" cy="709281"/>
          </a:xfrm>
        </p:grpSpPr>
        <p:sp>
          <p:nvSpPr>
            <p:cNvPr id="55" name="TextBox 54">
              <a:extLst>
                <a:ext uri="{FF2B5EF4-FFF2-40B4-BE49-F238E27FC236}">
                  <a16:creationId xmlns:a16="http://schemas.microsoft.com/office/drawing/2014/main" id="{081C556D-4B7E-4FBC-8F1D-B1FF6A996E07}"/>
                </a:ext>
              </a:extLst>
            </p:cNvPr>
            <p:cNvSpPr txBox="1"/>
            <p:nvPr/>
          </p:nvSpPr>
          <p:spPr>
            <a:xfrm>
              <a:off x="1199735" y="1275606"/>
              <a:ext cx="1962585"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56" name="TextBox 55">
              <a:extLst>
                <a:ext uri="{FF2B5EF4-FFF2-40B4-BE49-F238E27FC236}">
                  <a16:creationId xmlns:a16="http://schemas.microsoft.com/office/drawing/2014/main" id="{6919B331-E5DF-4207-8F99-4863206F079D}"/>
                </a:ext>
              </a:extLst>
            </p:cNvPr>
            <p:cNvSpPr txBox="1"/>
            <p:nvPr/>
          </p:nvSpPr>
          <p:spPr>
            <a:xfrm>
              <a:off x="1199735" y="1523222"/>
              <a:ext cx="1962585"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Reports.</a:t>
              </a:r>
              <a:endParaRPr lang="ko-KR" altLang="en-US" sz="1200" dirty="0">
                <a:solidFill>
                  <a:schemeClr val="tx1">
                    <a:lumMod val="75000"/>
                    <a:lumOff val="25000"/>
                  </a:schemeClr>
                </a:solidFill>
                <a:cs typeface="Arial" pitchFamily="34" charset="0"/>
              </a:endParaRPr>
            </a:p>
          </p:txBody>
        </p:sp>
      </p:grpSp>
      <p:sp>
        <p:nvSpPr>
          <p:cNvPr id="57" name="TextBox 56">
            <a:extLst>
              <a:ext uri="{FF2B5EF4-FFF2-40B4-BE49-F238E27FC236}">
                <a16:creationId xmlns:a16="http://schemas.microsoft.com/office/drawing/2014/main" id="{EFFD1FFE-EE5D-4508-BC53-E1CBBA637A09}"/>
              </a:ext>
            </a:extLst>
          </p:cNvPr>
          <p:cNvSpPr txBox="1"/>
          <p:nvPr/>
        </p:nvSpPr>
        <p:spPr>
          <a:xfrm>
            <a:off x="877032" y="604536"/>
            <a:ext cx="4070957" cy="1446550"/>
          </a:xfrm>
          <a:prstGeom prst="rect">
            <a:avLst/>
          </a:prstGeom>
          <a:noFill/>
        </p:spPr>
        <p:txBody>
          <a:bodyPr wrap="square" rtlCol="0" anchor="ctr">
            <a:spAutoFit/>
          </a:bodyPr>
          <a:lstStyle/>
          <a:p>
            <a:r>
              <a:rPr lang="en-US" altLang="ko-KR" sz="4400" b="1" dirty="0">
                <a:solidFill>
                  <a:schemeClr val="tx1">
                    <a:lumMod val="85000"/>
                    <a:lumOff val="15000"/>
                  </a:schemeClr>
                </a:solidFill>
                <a:cs typeface="Arial" pitchFamily="34" charset="0"/>
              </a:rPr>
              <a:t>Awesome</a:t>
            </a:r>
          </a:p>
          <a:p>
            <a:r>
              <a:rPr lang="en-GB" altLang="ko-KR" sz="4400" b="1" dirty="0">
                <a:solidFill>
                  <a:schemeClr val="tx1">
                    <a:lumMod val="85000"/>
                    <a:lumOff val="15000"/>
                  </a:schemeClr>
                </a:solidFill>
                <a:cs typeface="Arial" pitchFamily="34" charset="0"/>
              </a:rPr>
              <a:t>P</a:t>
            </a:r>
            <a:r>
              <a:rPr lang="en-US" altLang="ko-KR" sz="4400" b="1" dirty="0" err="1">
                <a:solidFill>
                  <a:schemeClr val="tx1">
                    <a:lumMod val="85000"/>
                    <a:lumOff val="15000"/>
                  </a:schemeClr>
                </a:solidFill>
                <a:cs typeface="Arial" pitchFamily="34" charset="0"/>
              </a:rPr>
              <a:t>resentation</a:t>
            </a:r>
            <a:endParaRPr lang="en-US" altLang="ko-KR" sz="4400" b="1" dirty="0">
              <a:solidFill>
                <a:schemeClr val="tx1">
                  <a:lumMod val="85000"/>
                  <a:lumOff val="15000"/>
                </a:schemeClr>
              </a:solidFill>
              <a:cs typeface="Arial" pitchFamily="34" charset="0"/>
            </a:endParaRPr>
          </a:p>
        </p:txBody>
      </p:sp>
      <p:sp>
        <p:nvSpPr>
          <p:cNvPr id="31" name="TextBox 30">
            <a:extLst>
              <a:ext uri="{FF2B5EF4-FFF2-40B4-BE49-F238E27FC236}">
                <a16:creationId xmlns:a16="http://schemas.microsoft.com/office/drawing/2014/main" id="{40CB6361-4540-43B4-860A-05DE7AC23058}"/>
              </a:ext>
            </a:extLst>
          </p:cNvPr>
          <p:cNvSpPr txBox="1"/>
          <p:nvPr/>
        </p:nvSpPr>
        <p:spPr>
          <a:xfrm>
            <a:off x="875062" y="2140684"/>
            <a:ext cx="2241327" cy="1631216"/>
          </a:xfrm>
          <a:prstGeom prst="rect">
            <a:avLst/>
          </a:prstGeom>
          <a:noFill/>
        </p:spPr>
        <p:txBody>
          <a:bodyPr wrap="square" rtlCol="0" anchor="ctr">
            <a:spAutoFit/>
          </a:bodyPr>
          <a:lstStyle/>
          <a:p>
            <a:r>
              <a:rPr lang="en-GB" altLang="ko-KR" sz="2000" dirty="0">
                <a:solidFill>
                  <a:schemeClr val="accent4"/>
                </a:solidFill>
                <a:cs typeface="Arial" pitchFamily="34" charset="0"/>
              </a:rPr>
              <a:t>ALLPPT</a:t>
            </a:r>
            <a:r>
              <a:rPr lang="en-GB" altLang="ko-KR" sz="2000" dirty="0">
                <a:solidFill>
                  <a:schemeClr val="tx1">
                    <a:lumMod val="75000"/>
                    <a:lumOff val="25000"/>
                  </a:schemeClr>
                </a:solidFill>
                <a:cs typeface="Arial" pitchFamily="34" charset="0"/>
              </a:rPr>
              <a:t> </a:t>
            </a:r>
          </a:p>
          <a:p>
            <a:r>
              <a:rPr lang="en-GB" altLang="ko-KR" sz="2000" dirty="0">
                <a:solidFill>
                  <a:schemeClr val="tx1">
                    <a:lumMod val="75000"/>
                    <a:lumOff val="25000"/>
                  </a:schemeClr>
                </a:solidFill>
                <a:cs typeface="Arial" pitchFamily="34" charset="0"/>
              </a:rPr>
              <a:t>Layout</a:t>
            </a:r>
          </a:p>
          <a:p>
            <a:r>
              <a:rPr lang="en-GB" altLang="ko-KR" sz="2000" dirty="0">
                <a:solidFill>
                  <a:schemeClr val="tx1">
                    <a:lumMod val="75000"/>
                    <a:lumOff val="25000"/>
                  </a:schemeClr>
                </a:solidFill>
                <a:cs typeface="Arial" pitchFamily="34" charset="0"/>
              </a:rPr>
              <a:t>Clean Text Slide </a:t>
            </a:r>
          </a:p>
          <a:p>
            <a:r>
              <a:rPr lang="en-GB" altLang="ko-KR" sz="2000" dirty="0">
                <a:solidFill>
                  <a:schemeClr val="tx1">
                    <a:lumMod val="75000"/>
                    <a:lumOff val="25000"/>
                  </a:schemeClr>
                </a:solidFill>
                <a:cs typeface="Arial" pitchFamily="34" charset="0"/>
              </a:rPr>
              <a:t>for your </a:t>
            </a:r>
          </a:p>
          <a:p>
            <a:r>
              <a:rPr lang="en-GB" altLang="ko-KR" sz="2000" dirty="0">
                <a:solidFill>
                  <a:schemeClr val="tx1">
                    <a:lumMod val="75000"/>
                    <a:lumOff val="25000"/>
                  </a:schemeClr>
                </a:solidFill>
                <a:cs typeface="Arial" pitchFamily="34" charset="0"/>
              </a:rPr>
              <a:t>Presentation</a:t>
            </a:r>
            <a:endParaRPr lang="ko-KR" altLang="en-US" sz="20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4471384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Infographic Style</a:t>
            </a:r>
          </a:p>
        </p:txBody>
      </p:sp>
      <p:grpSp>
        <p:nvGrpSpPr>
          <p:cNvPr id="3" name="Group 2">
            <a:extLst>
              <a:ext uri="{FF2B5EF4-FFF2-40B4-BE49-F238E27FC236}">
                <a16:creationId xmlns:a16="http://schemas.microsoft.com/office/drawing/2014/main" id="{901E46B5-3E9D-481D-AD27-9AE1BF86D55D}"/>
              </a:ext>
            </a:extLst>
          </p:cNvPr>
          <p:cNvGrpSpPr/>
          <p:nvPr/>
        </p:nvGrpSpPr>
        <p:grpSpPr>
          <a:xfrm>
            <a:off x="3720882" y="1824134"/>
            <a:ext cx="3765905" cy="923331"/>
            <a:chOff x="6210997" y="1433695"/>
            <a:chExt cx="3887322" cy="656879"/>
          </a:xfrm>
        </p:grpSpPr>
        <p:sp>
          <p:nvSpPr>
            <p:cNvPr id="4" name="TextBox 3">
              <a:extLst>
                <a:ext uri="{FF2B5EF4-FFF2-40B4-BE49-F238E27FC236}">
                  <a16:creationId xmlns:a16="http://schemas.microsoft.com/office/drawing/2014/main" id="{385E9035-982A-4EFA-81ED-239D0FCFC4B5}"/>
                </a:ext>
              </a:extLst>
            </p:cNvPr>
            <p:cNvSpPr txBox="1"/>
            <p:nvPr/>
          </p:nvSpPr>
          <p:spPr>
            <a:xfrm>
              <a:off x="6210999" y="1433695"/>
              <a:ext cx="3887320" cy="218960"/>
            </a:xfrm>
            <a:prstGeom prst="rect">
              <a:avLst/>
            </a:prstGeom>
            <a:noFill/>
          </p:spPr>
          <p:txBody>
            <a:bodyPr wrap="square" rtlCol="0">
              <a:spAutoFit/>
            </a:bodyPr>
            <a:lstStyle/>
            <a:p>
              <a:pPr algn="r"/>
              <a:r>
                <a:rPr lang="en-US" altLang="ko-KR" sz="1200" b="1" dirty="0">
                  <a:solidFill>
                    <a:schemeClr val="tx1">
                      <a:lumMod val="65000"/>
                      <a:lumOff val="35000"/>
                    </a:schemeClr>
                  </a:solidFill>
                  <a:cs typeface="Arial" pitchFamily="34" charset="0"/>
                </a:rPr>
                <a:t>Your </a:t>
              </a:r>
              <a:r>
                <a:rPr lang="en-US" altLang="ko-KR" sz="1400" b="1" dirty="0">
                  <a:solidFill>
                    <a:schemeClr val="tx1">
                      <a:lumMod val="65000"/>
                      <a:lumOff val="35000"/>
                    </a:schemeClr>
                  </a:solidFill>
                  <a:cs typeface="Arial" pitchFamily="34" charset="0"/>
                </a:rPr>
                <a:t>Text</a:t>
              </a:r>
              <a:r>
                <a:rPr lang="en-US" altLang="ko-KR" sz="1200" b="1" dirty="0">
                  <a:solidFill>
                    <a:schemeClr val="tx1">
                      <a:lumMod val="65000"/>
                      <a:lumOff val="35000"/>
                    </a:schemeClr>
                  </a:solidFill>
                  <a:cs typeface="Arial" pitchFamily="34" charset="0"/>
                </a:rPr>
                <a:t>  Here</a:t>
              </a:r>
              <a:endParaRPr lang="ko-KR" altLang="en-US" sz="1200" b="1" dirty="0">
                <a:solidFill>
                  <a:schemeClr val="tx1">
                    <a:lumMod val="65000"/>
                    <a:lumOff val="35000"/>
                  </a:schemeClr>
                </a:solidFill>
                <a:cs typeface="Arial" pitchFamily="34" charset="0"/>
              </a:endParaRPr>
            </a:p>
          </p:txBody>
        </p:sp>
        <p:sp>
          <p:nvSpPr>
            <p:cNvPr id="5" name="TextBox 4">
              <a:extLst>
                <a:ext uri="{FF2B5EF4-FFF2-40B4-BE49-F238E27FC236}">
                  <a16:creationId xmlns:a16="http://schemas.microsoft.com/office/drawing/2014/main" id="{51CE7854-7D2A-426A-B89A-FE20F6F34FD6}"/>
                </a:ext>
              </a:extLst>
            </p:cNvPr>
            <p:cNvSpPr txBox="1"/>
            <p:nvPr/>
          </p:nvSpPr>
          <p:spPr>
            <a:xfrm>
              <a:off x="6210997" y="1630759"/>
              <a:ext cx="3887320" cy="459815"/>
            </a:xfrm>
            <a:prstGeom prst="rect">
              <a:avLst/>
            </a:prstGeom>
            <a:noFill/>
          </p:spPr>
          <p:txBody>
            <a:bodyPr wrap="square" rtlCol="0">
              <a:spAutoFit/>
            </a:bodyPr>
            <a:lstStyle/>
            <a:p>
              <a:pPr algn="r"/>
              <a:r>
                <a:rPr lang="en-US" altLang="ko-KR" sz="1200" dirty="0">
                  <a:solidFill>
                    <a:schemeClr val="tx1">
                      <a:lumMod val="65000"/>
                      <a:lumOff val="35000"/>
                    </a:schemeClr>
                  </a:solidFill>
                  <a:cs typeface="Arial" pitchFamily="34" charset="0"/>
                </a:rPr>
                <a:t>I hope and I believe that this Template will your Time, Money and Reputation. Get a modern PowerPoint  Presentation that is beautifully designed.</a:t>
              </a:r>
              <a:endParaRPr lang="ko-KR" altLang="en-US" sz="1200" dirty="0">
                <a:solidFill>
                  <a:schemeClr val="tx1">
                    <a:lumMod val="65000"/>
                    <a:lumOff val="35000"/>
                  </a:schemeClr>
                </a:solidFill>
                <a:cs typeface="Arial" pitchFamily="34" charset="0"/>
              </a:endParaRPr>
            </a:p>
          </p:txBody>
        </p:sp>
      </p:grpSp>
      <p:grpSp>
        <p:nvGrpSpPr>
          <p:cNvPr id="6" name="Group 5">
            <a:extLst>
              <a:ext uri="{FF2B5EF4-FFF2-40B4-BE49-F238E27FC236}">
                <a16:creationId xmlns:a16="http://schemas.microsoft.com/office/drawing/2014/main" id="{B97BF848-8540-4193-A521-A263C51C7C62}"/>
              </a:ext>
            </a:extLst>
          </p:cNvPr>
          <p:cNvGrpSpPr/>
          <p:nvPr/>
        </p:nvGrpSpPr>
        <p:grpSpPr>
          <a:xfrm>
            <a:off x="8808632" y="3045684"/>
            <a:ext cx="2725483" cy="1292662"/>
            <a:chOff x="6210996" y="1433695"/>
            <a:chExt cx="1712589" cy="919631"/>
          </a:xfrm>
        </p:grpSpPr>
        <p:sp>
          <p:nvSpPr>
            <p:cNvPr id="7" name="TextBox 6">
              <a:extLst>
                <a:ext uri="{FF2B5EF4-FFF2-40B4-BE49-F238E27FC236}">
                  <a16:creationId xmlns:a16="http://schemas.microsoft.com/office/drawing/2014/main" id="{4CD40F8A-D696-4C92-A9A7-24AD96D360E9}"/>
                </a:ext>
              </a:extLst>
            </p:cNvPr>
            <p:cNvSpPr txBox="1"/>
            <p:nvPr/>
          </p:nvSpPr>
          <p:spPr>
            <a:xfrm>
              <a:off x="6210999" y="1433695"/>
              <a:ext cx="1712586" cy="218960"/>
            </a:xfrm>
            <a:prstGeom prst="rect">
              <a:avLst/>
            </a:prstGeom>
            <a:noFill/>
          </p:spPr>
          <p:txBody>
            <a:bodyPr wrap="square" rtlCol="0">
              <a:spAutoFit/>
            </a:bodyPr>
            <a:lstStyle/>
            <a:p>
              <a:r>
                <a:rPr lang="en-US" altLang="ko-KR" sz="1200" b="1" dirty="0">
                  <a:solidFill>
                    <a:schemeClr val="tx1">
                      <a:lumMod val="65000"/>
                      <a:lumOff val="35000"/>
                    </a:schemeClr>
                  </a:solidFill>
                  <a:cs typeface="Arial" pitchFamily="34" charset="0"/>
                </a:rPr>
                <a:t>Your Text  </a:t>
              </a:r>
              <a:r>
                <a:rPr lang="en-US" altLang="ko-KR" sz="1400" b="1" dirty="0">
                  <a:solidFill>
                    <a:schemeClr val="tx1">
                      <a:lumMod val="65000"/>
                      <a:lumOff val="35000"/>
                    </a:schemeClr>
                  </a:solidFill>
                  <a:cs typeface="Arial" pitchFamily="34" charset="0"/>
                </a:rPr>
                <a:t>Here</a:t>
              </a:r>
              <a:endParaRPr lang="ko-KR" altLang="en-US" sz="1200" b="1" dirty="0">
                <a:solidFill>
                  <a:schemeClr val="tx1">
                    <a:lumMod val="65000"/>
                    <a:lumOff val="35000"/>
                  </a:schemeClr>
                </a:solidFill>
                <a:cs typeface="Arial" pitchFamily="34" charset="0"/>
              </a:endParaRPr>
            </a:p>
          </p:txBody>
        </p:sp>
        <p:sp>
          <p:nvSpPr>
            <p:cNvPr id="8" name="TextBox 7">
              <a:extLst>
                <a:ext uri="{FF2B5EF4-FFF2-40B4-BE49-F238E27FC236}">
                  <a16:creationId xmlns:a16="http://schemas.microsoft.com/office/drawing/2014/main" id="{7F8CF903-A9DD-4978-8541-EB3B19A36034}"/>
                </a:ext>
              </a:extLst>
            </p:cNvPr>
            <p:cNvSpPr txBox="1"/>
            <p:nvPr/>
          </p:nvSpPr>
          <p:spPr>
            <a:xfrm>
              <a:off x="6210996" y="1630759"/>
              <a:ext cx="1712586" cy="722567"/>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I hope and I believe that this Template will your Time, Money and Reputation. Get a modern PowerPoint  Presentation that is beautifully designed.  </a:t>
              </a:r>
              <a:endParaRPr lang="ko-KR" altLang="en-US" sz="1200" dirty="0">
                <a:solidFill>
                  <a:schemeClr val="tx1">
                    <a:lumMod val="65000"/>
                    <a:lumOff val="35000"/>
                  </a:schemeClr>
                </a:solidFill>
                <a:cs typeface="Arial" pitchFamily="34" charset="0"/>
              </a:endParaRPr>
            </a:p>
          </p:txBody>
        </p:sp>
      </p:grpSp>
      <p:grpSp>
        <p:nvGrpSpPr>
          <p:cNvPr id="9" name="Group 8">
            <a:extLst>
              <a:ext uri="{FF2B5EF4-FFF2-40B4-BE49-F238E27FC236}">
                <a16:creationId xmlns:a16="http://schemas.microsoft.com/office/drawing/2014/main" id="{5F577926-49EE-452C-A8C3-33C9CCD80B88}"/>
              </a:ext>
            </a:extLst>
          </p:cNvPr>
          <p:cNvGrpSpPr/>
          <p:nvPr/>
        </p:nvGrpSpPr>
        <p:grpSpPr>
          <a:xfrm>
            <a:off x="657892" y="4335992"/>
            <a:ext cx="2718009" cy="1292662"/>
            <a:chOff x="6210996" y="1433695"/>
            <a:chExt cx="1712589" cy="919631"/>
          </a:xfrm>
        </p:grpSpPr>
        <p:sp>
          <p:nvSpPr>
            <p:cNvPr id="10" name="TextBox 9">
              <a:extLst>
                <a:ext uri="{FF2B5EF4-FFF2-40B4-BE49-F238E27FC236}">
                  <a16:creationId xmlns:a16="http://schemas.microsoft.com/office/drawing/2014/main" id="{757DBBE5-25E6-4450-8420-FB11A4513699}"/>
                </a:ext>
              </a:extLst>
            </p:cNvPr>
            <p:cNvSpPr txBox="1"/>
            <p:nvPr/>
          </p:nvSpPr>
          <p:spPr>
            <a:xfrm>
              <a:off x="6210999" y="1433695"/>
              <a:ext cx="1712586" cy="197064"/>
            </a:xfrm>
            <a:prstGeom prst="rect">
              <a:avLst/>
            </a:prstGeom>
            <a:noFill/>
          </p:spPr>
          <p:txBody>
            <a:bodyPr wrap="square" rtlCol="0">
              <a:spAutoFit/>
            </a:bodyPr>
            <a:lstStyle/>
            <a:p>
              <a:pPr algn="r"/>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sp>
          <p:nvSpPr>
            <p:cNvPr id="11" name="TextBox 10">
              <a:extLst>
                <a:ext uri="{FF2B5EF4-FFF2-40B4-BE49-F238E27FC236}">
                  <a16:creationId xmlns:a16="http://schemas.microsoft.com/office/drawing/2014/main" id="{612AEDCE-C538-490A-A8DA-31CE196C6CE0}"/>
                </a:ext>
              </a:extLst>
            </p:cNvPr>
            <p:cNvSpPr txBox="1"/>
            <p:nvPr/>
          </p:nvSpPr>
          <p:spPr>
            <a:xfrm>
              <a:off x="6210996" y="1630759"/>
              <a:ext cx="1712586" cy="722567"/>
            </a:xfrm>
            <a:prstGeom prst="rect">
              <a:avLst/>
            </a:prstGeom>
            <a:noFill/>
          </p:spPr>
          <p:txBody>
            <a:bodyPr wrap="square" rtlCol="0">
              <a:spAutoFit/>
            </a:bodyPr>
            <a:lstStyle/>
            <a:p>
              <a:pPr algn="r"/>
              <a:r>
                <a:rPr lang="en-US" altLang="ko-KR" sz="1200" dirty="0">
                  <a:solidFill>
                    <a:schemeClr val="tx1">
                      <a:lumMod val="65000"/>
                      <a:lumOff val="35000"/>
                    </a:schemeClr>
                  </a:solidFill>
                  <a:cs typeface="Arial" pitchFamily="34" charset="0"/>
                </a:rPr>
                <a:t>I hope and I believe that this Template will your Time, Money and Reputation. Get a modern PowerPoint  Presentation that is beautifully designed. </a:t>
              </a:r>
              <a:endParaRPr lang="ko-KR" altLang="en-US" sz="1200" dirty="0">
                <a:solidFill>
                  <a:schemeClr val="tx1">
                    <a:lumMod val="65000"/>
                    <a:lumOff val="35000"/>
                  </a:schemeClr>
                </a:solidFill>
                <a:cs typeface="Arial" pitchFamily="34" charset="0"/>
              </a:endParaRPr>
            </a:p>
          </p:txBody>
        </p:sp>
      </p:grpSp>
      <p:grpSp>
        <p:nvGrpSpPr>
          <p:cNvPr id="12" name="Group 11">
            <a:extLst>
              <a:ext uri="{FF2B5EF4-FFF2-40B4-BE49-F238E27FC236}">
                <a16:creationId xmlns:a16="http://schemas.microsoft.com/office/drawing/2014/main" id="{B6F1C9C6-75F4-454C-B9C7-D3DF65C867DD}"/>
              </a:ext>
            </a:extLst>
          </p:cNvPr>
          <p:cNvGrpSpPr/>
          <p:nvPr/>
        </p:nvGrpSpPr>
        <p:grpSpPr>
          <a:xfrm>
            <a:off x="4694774" y="5385827"/>
            <a:ext cx="3767574" cy="923331"/>
            <a:chOff x="4140240" y="1433695"/>
            <a:chExt cx="3889044" cy="656879"/>
          </a:xfrm>
        </p:grpSpPr>
        <p:sp>
          <p:nvSpPr>
            <p:cNvPr id="13" name="TextBox 12">
              <a:extLst>
                <a:ext uri="{FF2B5EF4-FFF2-40B4-BE49-F238E27FC236}">
                  <a16:creationId xmlns:a16="http://schemas.microsoft.com/office/drawing/2014/main" id="{5D5AFFB7-E208-4DE7-88CF-90C028B0DCC7}"/>
                </a:ext>
              </a:extLst>
            </p:cNvPr>
            <p:cNvSpPr txBox="1"/>
            <p:nvPr/>
          </p:nvSpPr>
          <p:spPr>
            <a:xfrm>
              <a:off x="4140244" y="1433695"/>
              <a:ext cx="3889040" cy="218960"/>
            </a:xfrm>
            <a:prstGeom prst="rect">
              <a:avLst/>
            </a:prstGeom>
            <a:noFill/>
          </p:spPr>
          <p:txBody>
            <a:bodyPr wrap="square" rtlCol="0">
              <a:spAutoFit/>
            </a:bodyPr>
            <a:lstStyle/>
            <a:p>
              <a:r>
                <a:rPr lang="en-US" altLang="ko-KR" sz="1400" b="1" dirty="0">
                  <a:solidFill>
                    <a:schemeClr val="tx1">
                      <a:lumMod val="65000"/>
                      <a:lumOff val="35000"/>
                    </a:schemeClr>
                  </a:solidFill>
                  <a:cs typeface="Arial" pitchFamily="34" charset="0"/>
                </a:rPr>
                <a:t>Your</a:t>
              </a:r>
              <a:r>
                <a:rPr lang="en-US" altLang="ko-KR" sz="1200" b="1" dirty="0">
                  <a:solidFill>
                    <a:schemeClr val="tx1">
                      <a:lumMod val="65000"/>
                      <a:lumOff val="35000"/>
                    </a:schemeClr>
                  </a:solidFill>
                  <a:cs typeface="Arial" pitchFamily="34" charset="0"/>
                </a:rPr>
                <a:t> Text  Here</a:t>
              </a:r>
              <a:endParaRPr lang="ko-KR" altLang="en-US" sz="1200" b="1" dirty="0">
                <a:solidFill>
                  <a:schemeClr val="tx1">
                    <a:lumMod val="65000"/>
                    <a:lumOff val="35000"/>
                  </a:schemeClr>
                </a:solidFill>
                <a:cs typeface="Arial" pitchFamily="34" charset="0"/>
              </a:endParaRPr>
            </a:p>
          </p:txBody>
        </p:sp>
        <p:sp>
          <p:nvSpPr>
            <p:cNvPr id="14" name="TextBox 13">
              <a:extLst>
                <a:ext uri="{FF2B5EF4-FFF2-40B4-BE49-F238E27FC236}">
                  <a16:creationId xmlns:a16="http://schemas.microsoft.com/office/drawing/2014/main" id="{D110949F-A835-40AA-AA85-FFBEE629049B}"/>
                </a:ext>
              </a:extLst>
            </p:cNvPr>
            <p:cNvSpPr txBox="1"/>
            <p:nvPr/>
          </p:nvSpPr>
          <p:spPr>
            <a:xfrm>
              <a:off x="4140240" y="1630759"/>
              <a:ext cx="3889040" cy="459815"/>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I hope and I believe that this Template will your Time, Money and Reputation. Get a modern PowerPoint  Presentation that is beautifully designed.</a:t>
              </a:r>
              <a:endParaRPr lang="ko-KR" altLang="en-US" sz="1200" dirty="0">
                <a:solidFill>
                  <a:schemeClr val="tx1">
                    <a:lumMod val="65000"/>
                    <a:lumOff val="35000"/>
                  </a:schemeClr>
                </a:solidFill>
                <a:cs typeface="Arial" pitchFamily="34" charset="0"/>
              </a:endParaRPr>
            </a:p>
          </p:txBody>
        </p:sp>
      </p:grpSp>
      <p:grpSp>
        <p:nvGrpSpPr>
          <p:cNvPr id="15" name="그룹 40">
            <a:extLst>
              <a:ext uri="{FF2B5EF4-FFF2-40B4-BE49-F238E27FC236}">
                <a16:creationId xmlns:a16="http://schemas.microsoft.com/office/drawing/2014/main" id="{B92B284C-199E-4AEE-898C-FF4B7523C016}"/>
              </a:ext>
            </a:extLst>
          </p:cNvPr>
          <p:cNvGrpSpPr/>
          <p:nvPr/>
        </p:nvGrpSpPr>
        <p:grpSpPr>
          <a:xfrm>
            <a:off x="5003250" y="2726874"/>
            <a:ext cx="3210459" cy="1873214"/>
            <a:chOff x="3479248" y="2668635"/>
            <a:chExt cx="3210459" cy="1873214"/>
          </a:xfrm>
          <a:solidFill>
            <a:schemeClr val="accent1"/>
          </a:solidFill>
        </p:grpSpPr>
        <p:sp>
          <p:nvSpPr>
            <p:cNvPr id="16" name="Rectangle 29">
              <a:extLst>
                <a:ext uri="{FF2B5EF4-FFF2-40B4-BE49-F238E27FC236}">
                  <a16:creationId xmlns:a16="http://schemas.microsoft.com/office/drawing/2014/main" id="{6C49E82E-177D-4877-883B-07A019F4B03C}"/>
                </a:ext>
              </a:extLst>
            </p:cNvPr>
            <p:cNvSpPr/>
            <p:nvPr/>
          </p:nvSpPr>
          <p:spPr>
            <a:xfrm>
              <a:off x="3479248" y="2752585"/>
              <a:ext cx="2566660" cy="1789264"/>
            </a:xfrm>
            <a:custGeom>
              <a:avLst/>
              <a:gdLst>
                <a:gd name="connsiteX0" fmla="*/ 1175617 w 2534905"/>
                <a:gd name="connsiteY0" fmla="*/ 0 h 1809852"/>
                <a:gd name="connsiteX1" fmla="*/ 2534905 w 2534905"/>
                <a:gd name="connsiteY1" fmla="*/ 0 h 1809852"/>
                <a:gd name="connsiteX2" fmla="*/ 2534905 w 2534905"/>
                <a:gd name="connsiteY2" fmla="*/ 386082 h 1809852"/>
                <a:gd name="connsiteX3" fmla="*/ 1184707 w 2534905"/>
                <a:gd name="connsiteY3" fmla="*/ 386082 h 1809852"/>
                <a:gd name="connsiteX4" fmla="*/ 281517 w 2534905"/>
                <a:gd name="connsiteY4" fmla="*/ 997020 h 1809852"/>
                <a:gd name="connsiteX5" fmla="*/ 1183118 w 2534905"/>
                <a:gd name="connsiteY5" fmla="*/ 1721379 h 1809852"/>
                <a:gd name="connsiteX6" fmla="*/ 12 w 2534905"/>
                <a:gd name="connsiteY6" fmla="*/ 921450 h 1809852"/>
                <a:gd name="connsiteX7" fmla="*/ 1175617 w 2534905"/>
                <a:gd name="connsiteY7" fmla="*/ 473 h 1809852"/>
                <a:gd name="connsiteX8" fmla="*/ 1175617 w 2534905"/>
                <a:gd name="connsiteY8" fmla="*/ 0 h 1809852"/>
                <a:gd name="connsiteX0" fmla="*/ 1175617 w 2534905"/>
                <a:gd name="connsiteY0" fmla="*/ 0 h 1809852"/>
                <a:gd name="connsiteX1" fmla="*/ 2534905 w 2534905"/>
                <a:gd name="connsiteY1" fmla="*/ 0 h 1809852"/>
                <a:gd name="connsiteX2" fmla="*/ 2534905 w 2534905"/>
                <a:gd name="connsiteY2" fmla="*/ 386082 h 1809852"/>
                <a:gd name="connsiteX3" fmla="*/ 1184707 w 2534905"/>
                <a:gd name="connsiteY3" fmla="*/ 386082 h 1809852"/>
                <a:gd name="connsiteX4" fmla="*/ 281517 w 2534905"/>
                <a:gd name="connsiteY4" fmla="*/ 997020 h 1809852"/>
                <a:gd name="connsiteX5" fmla="*/ 1183118 w 2534905"/>
                <a:gd name="connsiteY5" fmla="*/ 1721379 h 1809852"/>
                <a:gd name="connsiteX6" fmla="*/ 12 w 2534905"/>
                <a:gd name="connsiteY6" fmla="*/ 921450 h 1809852"/>
                <a:gd name="connsiteX7" fmla="*/ 1175617 w 2534905"/>
                <a:gd name="connsiteY7" fmla="*/ 473 h 1809852"/>
                <a:gd name="connsiteX8" fmla="*/ 1175617 w 2534905"/>
                <a:gd name="connsiteY8" fmla="*/ 0 h 1809852"/>
                <a:gd name="connsiteX0" fmla="*/ 1207346 w 2566634"/>
                <a:gd name="connsiteY0" fmla="*/ 0 h 1812297"/>
                <a:gd name="connsiteX1" fmla="*/ 2566634 w 2566634"/>
                <a:gd name="connsiteY1" fmla="*/ 0 h 1812297"/>
                <a:gd name="connsiteX2" fmla="*/ 2566634 w 2566634"/>
                <a:gd name="connsiteY2" fmla="*/ 386082 h 1812297"/>
                <a:gd name="connsiteX3" fmla="*/ 1216436 w 2566634"/>
                <a:gd name="connsiteY3" fmla="*/ 386082 h 1812297"/>
                <a:gd name="connsiteX4" fmla="*/ 313246 w 2566634"/>
                <a:gd name="connsiteY4" fmla="*/ 997020 h 1812297"/>
                <a:gd name="connsiteX5" fmla="*/ 1214847 w 2566634"/>
                <a:gd name="connsiteY5" fmla="*/ 1721379 h 1812297"/>
                <a:gd name="connsiteX6" fmla="*/ 11 w 2566634"/>
                <a:gd name="connsiteY6" fmla="*/ 935873 h 1812297"/>
                <a:gd name="connsiteX7" fmla="*/ 1207346 w 2566634"/>
                <a:gd name="connsiteY7" fmla="*/ 473 h 1812297"/>
                <a:gd name="connsiteX8" fmla="*/ 1207346 w 2566634"/>
                <a:gd name="connsiteY8" fmla="*/ 0 h 1812297"/>
                <a:gd name="connsiteX0" fmla="*/ 1207796 w 2567084"/>
                <a:gd name="connsiteY0" fmla="*/ 0 h 1812297"/>
                <a:gd name="connsiteX1" fmla="*/ 2567084 w 2567084"/>
                <a:gd name="connsiteY1" fmla="*/ 0 h 1812297"/>
                <a:gd name="connsiteX2" fmla="*/ 2567084 w 2567084"/>
                <a:gd name="connsiteY2" fmla="*/ 386082 h 1812297"/>
                <a:gd name="connsiteX3" fmla="*/ 1216886 w 2567084"/>
                <a:gd name="connsiteY3" fmla="*/ 386082 h 1812297"/>
                <a:gd name="connsiteX4" fmla="*/ 313696 w 2567084"/>
                <a:gd name="connsiteY4" fmla="*/ 997020 h 1812297"/>
                <a:gd name="connsiteX5" fmla="*/ 1215297 w 2567084"/>
                <a:gd name="connsiteY5" fmla="*/ 1721379 h 1812297"/>
                <a:gd name="connsiteX6" fmla="*/ 461 w 2567084"/>
                <a:gd name="connsiteY6" fmla="*/ 935873 h 1812297"/>
                <a:gd name="connsiteX7" fmla="*/ 1207796 w 2567084"/>
                <a:gd name="connsiteY7" fmla="*/ 473 h 1812297"/>
                <a:gd name="connsiteX8" fmla="*/ 1207796 w 2567084"/>
                <a:gd name="connsiteY8" fmla="*/ 0 h 1812297"/>
                <a:gd name="connsiteX0" fmla="*/ 1207796 w 2567084"/>
                <a:gd name="connsiteY0" fmla="*/ 0 h 1791348"/>
                <a:gd name="connsiteX1" fmla="*/ 2567084 w 2567084"/>
                <a:gd name="connsiteY1" fmla="*/ 0 h 1791348"/>
                <a:gd name="connsiteX2" fmla="*/ 2567084 w 2567084"/>
                <a:gd name="connsiteY2" fmla="*/ 386082 h 1791348"/>
                <a:gd name="connsiteX3" fmla="*/ 1216886 w 2567084"/>
                <a:gd name="connsiteY3" fmla="*/ 386082 h 1791348"/>
                <a:gd name="connsiteX4" fmla="*/ 313696 w 2567084"/>
                <a:gd name="connsiteY4" fmla="*/ 997020 h 1791348"/>
                <a:gd name="connsiteX5" fmla="*/ 1215297 w 2567084"/>
                <a:gd name="connsiteY5" fmla="*/ 1721379 h 1791348"/>
                <a:gd name="connsiteX6" fmla="*/ 461 w 2567084"/>
                <a:gd name="connsiteY6" fmla="*/ 935873 h 1791348"/>
                <a:gd name="connsiteX7" fmla="*/ 1207796 w 2567084"/>
                <a:gd name="connsiteY7" fmla="*/ 473 h 1791348"/>
                <a:gd name="connsiteX8" fmla="*/ 1207796 w 2567084"/>
                <a:gd name="connsiteY8" fmla="*/ 0 h 1791348"/>
                <a:gd name="connsiteX0" fmla="*/ 1207796 w 2567084"/>
                <a:gd name="connsiteY0" fmla="*/ 0 h 1801236"/>
                <a:gd name="connsiteX1" fmla="*/ 2567084 w 2567084"/>
                <a:gd name="connsiteY1" fmla="*/ 0 h 1801236"/>
                <a:gd name="connsiteX2" fmla="*/ 2567084 w 2567084"/>
                <a:gd name="connsiteY2" fmla="*/ 386082 h 1801236"/>
                <a:gd name="connsiteX3" fmla="*/ 1216886 w 2567084"/>
                <a:gd name="connsiteY3" fmla="*/ 386082 h 1801236"/>
                <a:gd name="connsiteX4" fmla="*/ 313696 w 2567084"/>
                <a:gd name="connsiteY4" fmla="*/ 997020 h 1801236"/>
                <a:gd name="connsiteX5" fmla="*/ 1215297 w 2567084"/>
                <a:gd name="connsiteY5" fmla="*/ 1721379 h 1801236"/>
                <a:gd name="connsiteX6" fmla="*/ 461 w 2567084"/>
                <a:gd name="connsiteY6" fmla="*/ 935873 h 1801236"/>
                <a:gd name="connsiteX7" fmla="*/ 1207796 w 2567084"/>
                <a:gd name="connsiteY7" fmla="*/ 473 h 1801236"/>
                <a:gd name="connsiteX8" fmla="*/ 1207796 w 2567084"/>
                <a:gd name="connsiteY8" fmla="*/ 0 h 1801236"/>
                <a:gd name="connsiteX0" fmla="*/ 1207796 w 2567084"/>
                <a:gd name="connsiteY0" fmla="*/ 0 h 1811853"/>
                <a:gd name="connsiteX1" fmla="*/ 2567084 w 2567084"/>
                <a:gd name="connsiteY1" fmla="*/ 0 h 1811853"/>
                <a:gd name="connsiteX2" fmla="*/ 2567084 w 2567084"/>
                <a:gd name="connsiteY2" fmla="*/ 386082 h 1811853"/>
                <a:gd name="connsiteX3" fmla="*/ 1216886 w 2567084"/>
                <a:gd name="connsiteY3" fmla="*/ 386082 h 1811853"/>
                <a:gd name="connsiteX4" fmla="*/ 313696 w 2567084"/>
                <a:gd name="connsiteY4" fmla="*/ 997020 h 1811853"/>
                <a:gd name="connsiteX5" fmla="*/ 1215297 w 2567084"/>
                <a:gd name="connsiteY5" fmla="*/ 1721379 h 1811853"/>
                <a:gd name="connsiteX6" fmla="*/ 461 w 2567084"/>
                <a:gd name="connsiteY6" fmla="*/ 935873 h 1811853"/>
                <a:gd name="connsiteX7" fmla="*/ 1207796 w 2567084"/>
                <a:gd name="connsiteY7" fmla="*/ 473 h 1811853"/>
                <a:gd name="connsiteX8" fmla="*/ 1207796 w 2567084"/>
                <a:gd name="connsiteY8" fmla="*/ 0 h 1811853"/>
                <a:gd name="connsiteX0" fmla="*/ 1207796 w 2567084"/>
                <a:gd name="connsiteY0" fmla="*/ 0 h 1813194"/>
                <a:gd name="connsiteX1" fmla="*/ 2567084 w 2567084"/>
                <a:gd name="connsiteY1" fmla="*/ 0 h 1813194"/>
                <a:gd name="connsiteX2" fmla="*/ 2567084 w 2567084"/>
                <a:gd name="connsiteY2" fmla="*/ 386082 h 1813194"/>
                <a:gd name="connsiteX3" fmla="*/ 1216886 w 2567084"/>
                <a:gd name="connsiteY3" fmla="*/ 386082 h 1813194"/>
                <a:gd name="connsiteX4" fmla="*/ 313696 w 2567084"/>
                <a:gd name="connsiteY4" fmla="*/ 997020 h 1813194"/>
                <a:gd name="connsiteX5" fmla="*/ 1215297 w 2567084"/>
                <a:gd name="connsiteY5" fmla="*/ 1721379 h 1813194"/>
                <a:gd name="connsiteX6" fmla="*/ 461 w 2567084"/>
                <a:gd name="connsiteY6" fmla="*/ 935873 h 1813194"/>
                <a:gd name="connsiteX7" fmla="*/ 1207796 w 2567084"/>
                <a:gd name="connsiteY7" fmla="*/ 473 h 1813194"/>
                <a:gd name="connsiteX8" fmla="*/ 1207796 w 2567084"/>
                <a:gd name="connsiteY8" fmla="*/ 0 h 1813194"/>
                <a:gd name="connsiteX0" fmla="*/ 1207372 w 2566660"/>
                <a:gd name="connsiteY0" fmla="*/ 0 h 1813194"/>
                <a:gd name="connsiteX1" fmla="*/ 2566660 w 2566660"/>
                <a:gd name="connsiteY1" fmla="*/ 0 h 1813194"/>
                <a:gd name="connsiteX2" fmla="*/ 2566660 w 2566660"/>
                <a:gd name="connsiteY2" fmla="*/ 386082 h 1813194"/>
                <a:gd name="connsiteX3" fmla="*/ 1216462 w 2566660"/>
                <a:gd name="connsiteY3" fmla="*/ 386082 h 1813194"/>
                <a:gd name="connsiteX4" fmla="*/ 313272 w 2566660"/>
                <a:gd name="connsiteY4" fmla="*/ 997020 h 1813194"/>
                <a:gd name="connsiteX5" fmla="*/ 1214873 w 2566660"/>
                <a:gd name="connsiteY5" fmla="*/ 1721379 h 1813194"/>
                <a:gd name="connsiteX6" fmla="*/ 37 w 2566660"/>
                <a:gd name="connsiteY6" fmla="*/ 935873 h 1813194"/>
                <a:gd name="connsiteX7" fmla="*/ 1207372 w 2566660"/>
                <a:gd name="connsiteY7" fmla="*/ 473 h 1813194"/>
                <a:gd name="connsiteX8" fmla="*/ 1207372 w 2566660"/>
                <a:gd name="connsiteY8" fmla="*/ 0 h 1813194"/>
                <a:gd name="connsiteX0" fmla="*/ 1207372 w 2566660"/>
                <a:gd name="connsiteY0" fmla="*/ 0 h 1795638"/>
                <a:gd name="connsiteX1" fmla="*/ 2566660 w 2566660"/>
                <a:gd name="connsiteY1" fmla="*/ 0 h 1795638"/>
                <a:gd name="connsiteX2" fmla="*/ 2566660 w 2566660"/>
                <a:gd name="connsiteY2" fmla="*/ 386082 h 1795638"/>
                <a:gd name="connsiteX3" fmla="*/ 1216462 w 2566660"/>
                <a:gd name="connsiteY3" fmla="*/ 386082 h 1795638"/>
                <a:gd name="connsiteX4" fmla="*/ 313272 w 2566660"/>
                <a:gd name="connsiteY4" fmla="*/ 997020 h 1795638"/>
                <a:gd name="connsiteX5" fmla="*/ 1314886 w 2566660"/>
                <a:gd name="connsiteY5" fmla="*/ 1699948 h 1795638"/>
                <a:gd name="connsiteX6" fmla="*/ 37 w 2566660"/>
                <a:gd name="connsiteY6" fmla="*/ 935873 h 1795638"/>
                <a:gd name="connsiteX7" fmla="*/ 1207372 w 2566660"/>
                <a:gd name="connsiteY7" fmla="*/ 473 h 1795638"/>
                <a:gd name="connsiteX8" fmla="*/ 1207372 w 2566660"/>
                <a:gd name="connsiteY8" fmla="*/ 0 h 1795638"/>
                <a:gd name="connsiteX0" fmla="*/ 1207372 w 2566660"/>
                <a:gd name="connsiteY0" fmla="*/ 0 h 1784067"/>
                <a:gd name="connsiteX1" fmla="*/ 2566660 w 2566660"/>
                <a:gd name="connsiteY1" fmla="*/ 0 h 1784067"/>
                <a:gd name="connsiteX2" fmla="*/ 2566660 w 2566660"/>
                <a:gd name="connsiteY2" fmla="*/ 386082 h 1784067"/>
                <a:gd name="connsiteX3" fmla="*/ 1216462 w 2566660"/>
                <a:gd name="connsiteY3" fmla="*/ 386082 h 1784067"/>
                <a:gd name="connsiteX4" fmla="*/ 313272 w 2566660"/>
                <a:gd name="connsiteY4" fmla="*/ 997020 h 1784067"/>
                <a:gd name="connsiteX5" fmla="*/ 1314886 w 2566660"/>
                <a:gd name="connsiteY5" fmla="*/ 1685660 h 1784067"/>
                <a:gd name="connsiteX6" fmla="*/ 37 w 2566660"/>
                <a:gd name="connsiteY6" fmla="*/ 935873 h 1784067"/>
                <a:gd name="connsiteX7" fmla="*/ 1207372 w 2566660"/>
                <a:gd name="connsiteY7" fmla="*/ 473 h 1784067"/>
                <a:gd name="connsiteX8" fmla="*/ 1207372 w 2566660"/>
                <a:gd name="connsiteY8" fmla="*/ 0 h 1784067"/>
                <a:gd name="connsiteX0" fmla="*/ 1207372 w 2566660"/>
                <a:gd name="connsiteY0" fmla="*/ 0 h 1784067"/>
                <a:gd name="connsiteX1" fmla="*/ 2566660 w 2566660"/>
                <a:gd name="connsiteY1" fmla="*/ 0 h 1784067"/>
                <a:gd name="connsiteX2" fmla="*/ 2566660 w 2566660"/>
                <a:gd name="connsiteY2" fmla="*/ 386082 h 1784067"/>
                <a:gd name="connsiteX3" fmla="*/ 1216462 w 2566660"/>
                <a:gd name="connsiteY3" fmla="*/ 386082 h 1784067"/>
                <a:gd name="connsiteX4" fmla="*/ 313272 w 2566660"/>
                <a:gd name="connsiteY4" fmla="*/ 997020 h 1784067"/>
                <a:gd name="connsiteX5" fmla="*/ 1314886 w 2566660"/>
                <a:gd name="connsiteY5" fmla="*/ 1685660 h 1784067"/>
                <a:gd name="connsiteX6" fmla="*/ 37 w 2566660"/>
                <a:gd name="connsiteY6" fmla="*/ 935873 h 1784067"/>
                <a:gd name="connsiteX7" fmla="*/ 1207372 w 2566660"/>
                <a:gd name="connsiteY7" fmla="*/ 473 h 1784067"/>
                <a:gd name="connsiteX8" fmla="*/ 1207372 w 2566660"/>
                <a:gd name="connsiteY8" fmla="*/ 0 h 1784067"/>
                <a:gd name="connsiteX0" fmla="*/ 1207372 w 2566660"/>
                <a:gd name="connsiteY0" fmla="*/ 0 h 1784067"/>
                <a:gd name="connsiteX1" fmla="*/ 2566660 w 2566660"/>
                <a:gd name="connsiteY1" fmla="*/ 0 h 1784067"/>
                <a:gd name="connsiteX2" fmla="*/ 2566660 w 2566660"/>
                <a:gd name="connsiteY2" fmla="*/ 386082 h 1784067"/>
                <a:gd name="connsiteX3" fmla="*/ 1216462 w 2566660"/>
                <a:gd name="connsiteY3" fmla="*/ 386082 h 1784067"/>
                <a:gd name="connsiteX4" fmla="*/ 313272 w 2566660"/>
                <a:gd name="connsiteY4" fmla="*/ 997020 h 1784067"/>
                <a:gd name="connsiteX5" fmla="*/ 1314886 w 2566660"/>
                <a:gd name="connsiteY5" fmla="*/ 1685660 h 1784067"/>
                <a:gd name="connsiteX6" fmla="*/ 37 w 2566660"/>
                <a:gd name="connsiteY6" fmla="*/ 935873 h 1784067"/>
                <a:gd name="connsiteX7" fmla="*/ 1207372 w 2566660"/>
                <a:gd name="connsiteY7" fmla="*/ 473 h 1784067"/>
                <a:gd name="connsiteX8" fmla="*/ 1207372 w 2566660"/>
                <a:gd name="connsiteY8" fmla="*/ 0 h 1784067"/>
                <a:gd name="connsiteX0" fmla="*/ 1207372 w 2566660"/>
                <a:gd name="connsiteY0" fmla="*/ 0 h 1789264"/>
                <a:gd name="connsiteX1" fmla="*/ 2566660 w 2566660"/>
                <a:gd name="connsiteY1" fmla="*/ 0 h 1789264"/>
                <a:gd name="connsiteX2" fmla="*/ 2566660 w 2566660"/>
                <a:gd name="connsiteY2" fmla="*/ 386082 h 1789264"/>
                <a:gd name="connsiteX3" fmla="*/ 1216462 w 2566660"/>
                <a:gd name="connsiteY3" fmla="*/ 386082 h 1789264"/>
                <a:gd name="connsiteX4" fmla="*/ 313272 w 2566660"/>
                <a:gd name="connsiteY4" fmla="*/ 997020 h 1789264"/>
                <a:gd name="connsiteX5" fmla="*/ 1314886 w 2566660"/>
                <a:gd name="connsiteY5" fmla="*/ 1685660 h 1789264"/>
                <a:gd name="connsiteX6" fmla="*/ 37 w 2566660"/>
                <a:gd name="connsiteY6" fmla="*/ 935873 h 1789264"/>
                <a:gd name="connsiteX7" fmla="*/ 1207372 w 2566660"/>
                <a:gd name="connsiteY7" fmla="*/ 473 h 1789264"/>
                <a:gd name="connsiteX8" fmla="*/ 1207372 w 2566660"/>
                <a:gd name="connsiteY8" fmla="*/ 0 h 178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6660" h="1789264">
                  <a:moveTo>
                    <a:pt x="1207372" y="0"/>
                  </a:moveTo>
                  <a:lnTo>
                    <a:pt x="2566660" y="0"/>
                  </a:lnTo>
                  <a:lnTo>
                    <a:pt x="2566660" y="386082"/>
                  </a:lnTo>
                  <a:lnTo>
                    <a:pt x="1216462" y="386082"/>
                  </a:lnTo>
                  <a:cubicBezTo>
                    <a:pt x="792910" y="393759"/>
                    <a:pt x="369863" y="541922"/>
                    <a:pt x="313272" y="997020"/>
                  </a:cubicBezTo>
                  <a:cubicBezTo>
                    <a:pt x="270385" y="1456741"/>
                    <a:pt x="724588" y="1931544"/>
                    <a:pt x="1314886" y="1685660"/>
                  </a:cubicBezTo>
                  <a:cubicBezTo>
                    <a:pt x="1005782" y="1919067"/>
                    <a:pt x="4004" y="1794352"/>
                    <a:pt x="37" y="935873"/>
                  </a:cubicBezTo>
                  <a:cubicBezTo>
                    <a:pt x="-6614" y="195373"/>
                    <a:pt x="891136" y="4432"/>
                    <a:pt x="1207372" y="473"/>
                  </a:cubicBezTo>
                  <a:lnTo>
                    <a:pt x="120737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Isosceles Triangle 16">
              <a:extLst>
                <a:ext uri="{FF2B5EF4-FFF2-40B4-BE49-F238E27FC236}">
                  <a16:creationId xmlns:a16="http://schemas.microsoft.com/office/drawing/2014/main" id="{3498EE14-4F15-487A-9EBB-0EFEAA0A002C}"/>
                </a:ext>
              </a:extLst>
            </p:cNvPr>
            <p:cNvSpPr/>
            <p:nvPr/>
          </p:nvSpPr>
          <p:spPr>
            <a:xfrm rot="5400000">
              <a:off x="6099962" y="2614581"/>
              <a:ext cx="535692" cy="6437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8" name="그룹 39">
            <a:extLst>
              <a:ext uri="{FF2B5EF4-FFF2-40B4-BE49-F238E27FC236}">
                <a16:creationId xmlns:a16="http://schemas.microsoft.com/office/drawing/2014/main" id="{31F8AD60-F644-468A-A896-39749CA17164}"/>
              </a:ext>
            </a:extLst>
          </p:cNvPr>
          <p:cNvGrpSpPr/>
          <p:nvPr/>
        </p:nvGrpSpPr>
        <p:grpSpPr>
          <a:xfrm>
            <a:off x="5313267" y="3112961"/>
            <a:ext cx="2511927" cy="1441169"/>
            <a:chOff x="3789265" y="3054721"/>
            <a:chExt cx="2511927" cy="1441169"/>
          </a:xfrm>
          <a:solidFill>
            <a:schemeClr val="accent1">
              <a:lumMod val="75000"/>
            </a:schemeClr>
          </a:solidFill>
        </p:grpSpPr>
        <p:sp>
          <p:nvSpPr>
            <p:cNvPr id="19" name="Isosceles Triangle 18">
              <a:extLst>
                <a:ext uri="{FF2B5EF4-FFF2-40B4-BE49-F238E27FC236}">
                  <a16:creationId xmlns:a16="http://schemas.microsoft.com/office/drawing/2014/main" id="{0F014487-5736-4CE5-97DE-F9CAE42EF7A6}"/>
                </a:ext>
              </a:extLst>
            </p:cNvPr>
            <p:cNvSpPr/>
            <p:nvPr/>
          </p:nvSpPr>
          <p:spPr>
            <a:xfrm rot="5400000">
              <a:off x="5711447" y="3000667"/>
              <a:ext cx="535692" cy="6437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Rectangle 28">
              <a:extLst>
                <a:ext uri="{FF2B5EF4-FFF2-40B4-BE49-F238E27FC236}">
                  <a16:creationId xmlns:a16="http://schemas.microsoft.com/office/drawing/2014/main" id="{52234503-475D-4610-84CA-7A054F7321B6}"/>
                </a:ext>
              </a:extLst>
            </p:cNvPr>
            <p:cNvSpPr/>
            <p:nvPr/>
          </p:nvSpPr>
          <p:spPr>
            <a:xfrm>
              <a:off x="3789265" y="3129529"/>
              <a:ext cx="1868380" cy="1366361"/>
            </a:xfrm>
            <a:custGeom>
              <a:avLst/>
              <a:gdLst>
                <a:gd name="connsiteX0" fmla="*/ 902987 w 1868306"/>
                <a:gd name="connsiteY0" fmla="*/ 0 h 1356095"/>
                <a:gd name="connsiteX1" fmla="*/ 903021 w 1868306"/>
                <a:gd name="connsiteY1" fmla="*/ 5072 h 1356095"/>
                <a:gd name="connsiteX2" fmla="*/ 1868306 w 1868306"/>
                <a:gd name="connsiteY2" fmla="*/ 5072 h 1356095"/>
                <a:gd name="connsiteX3" fmla="*/ 1868306 w 1868306"/>
                <a:gd name="connsiteY3" fmla="*/ 391154 h 1356095"/>
                <a:gd name="connsiteX4" fmla="*/ 897279 w 1868306"/>
                <a:gd name="connsiteY4" fmla="*/ 391154 h 1356095"/>
                <a:gd name="connsiteX5" fmla="*/ 897279 w 1868306"/>
                <a:gd name="connsiteY5" fmla="*/ 391144 h 1356095"/>
                <a:gd name="connsiteX6" fmla="*/ 384895 w 1868306"/>
                <a:gd name="connsiteY6" fmla="*/ 684842 h 1356095"/>
                <a:gd name="connsiteX7" fmla="*/ 388217 w 1868306"/>
                <a:gd name="connsiteY7" fmla="*/ 1117302 h 1356095"/>
                <a:gd name="connsiteX8" fmla="*/ 894654 w 1868306"/>
                <a:gd name="connsiteY8" fmla="*/ 1335893 h 1356095"/>
                <a:gd name="connsiteX9" fmla="*/ 3 w 1868306"/>
                <a:gd name="connsiteY9" fmla="*/ 673635 h 1356095"/>
                <a:gd name="connsiteX10" fmla="*/ 902987 w 1868306"/>
                <a:gd name="connsiteY10" fmla="*/ 0 h 1356095"/>
                <a:gd name="connsiteX0" fmla="*/ 902987 w 1868306"/>
                <a:gd name="connsiteY0" fmla="*/ 0 h 1356095"/>
                <a:gd name="connsiteX1" fmla="*/ 903021 w 1868306"/>
                <a:gd name="connsiteY1" fmla="*/ 5072 h 1356095"/>
                <a:gd name="connsiteX2" fmla="*/ 1868306 w 1868306"/>
                <a:gd name="connsiteY2" fmla="*/ 5072 h 1356095"/>
                <a:gd name="connsiteX3" fmla="*/ 1868306 w 1868306"/>
                <a:gd name="connsiteY3" fmla="*/ 391154 h 1356095"/>
                <a:gd name="connsiteX4" fmla="*/ 897279 w 1868306"/>
                <a:gd name="connsiteY4" fmla="*/ 391154 h 1356095"/>
                <a:gd name="connsiteX5" fmla="*/ 897279 w 1868306"/>
                <a:gd name="connsiteY5" fmla="*/ 391144 h 1356095"/>
                <a:gd name="connsiteX6" fmla="*/ 384895 w 1868306"/>
                <a:gd name="connsiteY6" fmla="*/ 684842 h 1356095"/>
                <a:gd name="connsiteX7" fmla="*/ 388217 w 1868306"/>
                <a:gd name="connsiteY7" fmla="*/ 1117302 h 1356095"/>
                <a:gd name="connsiteX8" fmla="*/ 894654 w 1868306"/>
                <a:gd name="connsiteY8" fmla="*/ 1335893 h 1356095"/>
                <a:gd name="connsiteX9" fmla="*/ 3 w 1868306"/>
                <a:gd name="connsiteY9" fmla="*/ 673635 h 1356095"/>
                <a:gd name="connsiteX10" fmla="*/ 902987 w 1868306"/>
                <a:gd name="connsiteY10" fmla="*/ 0 h 1356095"/>
                <a:gd name="connsiteX0" fmla="*/ 3 w 1868306"/>
                <a:gd name="connsiteY0" fmla="*/ 668563 h 1350999"/>
                <a:gd name="connsiteX1" fmla="*/ 903021 w 1868306"/>
                <a:gd name="connsiteY1" fmla="*/ 0 h 1350999"/>
                <a:gd name="connsiteX2" fmla="*/ 1868306 w 1868306"/>
                <a:gd name="connsiteY2" fmla="*/ 0 h 1350999"/>
                <a:gd name="connsiteX3" fmla="*/ 1868306 w 1868306"/>
                <a:gd name="connsiteY3" fmla="*/ 386082 h 1350999"/>
                <a:gd name="connsiteX4" fmla="*/ 897279 w 1868306"/>
                <a:gd name="connsiteY4" fmla="*/ 386082 h 1350999"/>
                <a:gd name="connsiteX5" fmla="*/ 897279 w 1868306"/>
                <a:gd name="connsiteY5" fmla="*/ 386072 h 1350999"/>
                <a:gd name="connsiteX6" fmla="*/ 384895 w 1868306"/>
                <a:gd name="connsiteY6" fmla="*/ 679770 h 1350999"/>
                <a:gd name="connsiteX7" fmla="*/ 388217 w 1868306"/>
                <a:gd name="connsiteY7" fmla="*/ 1112230 h 1350999"/>
                <a:gd name="connsiteX8" fmla="*/ 894654 w 1868306"/>
                <a:gd name="connsiteY8" fmla="*/ 1330821 h 1350999"/>
                <a:gd name="connsiteX9" fmla="*/ 3 w 1868306"/>
                <a:gd name="connsiteY9" fmla="*/ 668563 h 1350999"/>
                <a:gd name="connsiteX0" fmla="*/ 3 w 1868306"/>
                <a:gd name="connsiteY0" fmla="*/ 668563 h 1350999"/>
                <a:gd name="connsiteX1" fmla="*/ 903021 w 1868306"/>
                <a:gd name="connsiteY1" fmla="*/ 0 h 1350999"/>
                <a:gd name="connsiteX2" fmla="*/ 1868306 w 1868306"/>
                <a:gd name="connsiteY2" fmla="*/ 0 h 1350999"/>
                <a:gd name="connsiteX3" fmla="*/ 1868306 w 1868306"/>
                <a:gd name="connsiteY3" fmla="*/ 386082 h 1350999"/>
                <a:gd name="connsiteX4" fmla="*/ 897279 w 1868306"/>
                <a:gd name="connsiteY4" fmla="*/ 386082 h 1350999"/>
                <a:gd name="connsiteX5" fmla="*/ 897279 w 1868306"/>
                <a:gd name="connsiteY5" fmla="*/ 386072 h 1350999"/>
                <a:gd name="connsiteX6" fmla="*/ 384895 w 1868306"/>
                <a:gd name="connsiteY6" fmla="*/ 679770 h 1350999"/>
                <a:gd name="connsiteX7" fmla="*/ 388217 w 1868306"/>
                <a:gd name="connsiteY7" fmla="*/ 1112230 h 1350999"/>
                <a:gd name="connsiteX8" fmla="*/ 894654 w 1868306"/>
                <a:gd name="connsiteY8" fmla="*/ 1330821 h 1350999"/>
                <a:gd name="connsiteX9" fmla="*/ 3 w 1868306"/>
                <a:gd name="connsiteY9" fmla="*/ 668563 h 1350999"/>
                <a:gd name="connsiteX0" fmla="*/ 3 w 1868306"/>
                <a:gd name="connsiteY0" fmla="*/ 668563 h 1350999"/>
                <a:gd name="connsiteX1" fmla="*/ 903021 w 1868306"/>
                <a:gd name="connsiteY1" fmla="*/ 0 h 1350999"/>
                <a:gd name="connsiteX2" fmla="*/ 1868306 w 1868306"/>
                <a:gd name="connsiteY2" fmla="*/ 0 h 1350999"/>
                <a:gd name="connsiteX3" fmla="*/ 1868306 w 1868306"/>
                <a:gd name="connsiteY3" fmla="*/ 386082 h 1350999"/>
                <a:gd name="connsiteX4" fmla="*/ 897279 w 1868306"/>
                <a:gd name="connsiteY4" fmla="*/ 386082 h 1350999"/>
                <a:gd name="connsiteX5" fmla="*/ 897279 w 1868306"/>
                <a:gd name="connsiteY5" fmla="*/ 386072 h 1350999"/>
                <a:gd name="connsiteX6" fmla="*/ 384895 w 1868306"/>
                <a:gd name="connsiteY6" fmla="*/ 679770 h 1350999"/>
                <a:gd name="connsiteX7" fmla="*/ 388217 w 1868306"/>
                <a:gd name="connsiteY7" fmla="*/ 1112230 h 1350999"/>
                <a:gd name="connsiteX8" fmla="*/ 894654 w 1868306"/>
                <a:gd name="connsiteY8" fmla="*/ 1330821 h 1350999"/>
                <a:gd name="connsiteX9" fmla="*/ 3 w 1868306"/>
                <a:gd name="connsiteY9" fmla="*/ 668563 h 1350999"/>
                <a:gd name="connsiteX0" fmla="*/ 3 w 1868306"/>
                <a:gd name="connsiteY0" fmla="*/ 668563 h 1350999"/>
                <a:gd name="connsiteX1" fmla="*/ 903021 w 1868306"/>
                <a:gd name="connsiteY1" fmla="*/ 0 h 1350999"/>
                <a:gd name="connsiteX2" fmla="*/ 1868306 w 1868306"/>
                <a:gd name="connsiteY2" fmla="*/ 0 h 1350999"/>
                <a:gd name="connsiteX3" fmla="*/ 1868306 w 1868306"/>
                <a:gd name="connsiteY3" fmla="*/ 386082 h 1350999"/>
                <a:gd name="connsiteX4" fmla="*/ 897279 w 1868306"/>
                <a:gd name="connsiteY4" fmla="*/ 386082 h 1350999"/>
                <a:gd name="connsiteX5" fmla="*/ 897279 w 1868306"/>
                <a:gd name="connsiteY5" fmla="*/ 386072 h 1350999"/>
                <a:gd name="connsiteX6" fmla="*/ 384895 w 1868306"/>
                <a:gd name="connsiteY6" fmla="*/ 679770 h 1350999"/>
                <a:gd name="connsiteX7" fmla="*/ 388217 w 1868306"/>
                <a:gd name="connsiteY7" fmla="*/ 1112230 h 1350999"/>
                <a:gd name="connsiteX8" fmla="*/ 894654 w 1868306"/>
                <a:gd name="connsiteY8" fmla="*/ 1330821 h 1350999"/>
                <a:gd name="connsiteX9" fmla="*/ 3 w 1868306"/>
                <a:gd name="connsiteY9" fmla="*/ 668563 h 1350999"/>
                <a:gd name="connsiteX0" fmla="*/ 3 w 1868306"/>
                <a:gd name="connsiteY0" fmla="*/ 668563 h 1350999"/>
                <a:gd name="connsiteX1" fmla="*/ 903021 w 1868306"/>
                <a:gd name="connsiteY1" fmla="*/ 0 h 1350999"/>
                <a:gd name="connsiteX2" fmla="*/ 1868306 w 1868306"/>
                <a:gd name="connsiteY2" fmla="*/ 0 h 1350999"/>
                <a:gd name="connsiteX3" fmla="*/ 1868306 w 1868306"/>
                <a:gd name="connsiteY3" fmla="*/ 386082 h 1350999"/>
                <a:gd name="connsiteX4" fmla="*/ 897279 w 1868306"/>
                <a:gd name="connsiteY4" fmla="*/ 386082 h 1350999"/>
                <a:gd name="connsiteX5" fmla="*/ 897279 w 1868306"/>
                <a:gd name="connsiteY5" fmla="*/ 386072 h 1350999"/>
                <a:gd name="connsiteX6" fmla="*/ 384895 w 1868306"/>
                <a:gd name="connsiteY6" fmla="*/ 679770 h 1350999"/>
                <a:gd name="connsiteX7" fmla="*/ 388217 w 1868306"/>
                <a:gd name="connsiteY7" fmla="*/ 1112230 h 1350999"/>
                <a:gd name="connsiteX8" fmla="*/ 894654 w 1868306"/>
                <a:gd name="connsiteY8" fmla="*/ 1330821 h 1350999"/>
                <a:gd name="connsiteX9" fmla="*/ 3 w 1868306"/>
                <a:gd name="connsiteY9" fmla="*/ 668563 h 1350999"/>
                <a:gd name="connsiteX0" fmla="*/ 6 w 1868309"/>
                <a:gd name="connsiteY0" fmla="*/ 668563 h 1367962"/>
                <a:gd name="connsiteX1" fmla="*/ 903024 w 1868309"/>
                <a:gd name="connsiteY1" fmla="*/ 0 h 1367962"/>
                <a:gd name="connsiteX2" fmla="*/ 1868309 w 1868309"/>
                <a:gd name="connsiteY2" fmla="*/ 0 h 1367962"/>
                <a:gd name="connsiteX3" fmla="*/ 1868309 w 1868309"/>
                <a:gd name="connsiteY3" fmla="*/ 386082 h 1367962"/>
                <a:gd name="connsiteX4" fmla="*/ 897282 w 1868309"/>
                <a:gd name="connsiteY4" fmla="*/ 386082 h 1367962"/>
                <a:gd name="connsiteX5" fmla="*/ 897282 w 1868309"/>
                <a:gd name="connsiteY5" fmla="*/ 386072 h 1367962"/>
                <a:gd name="connsiteX6" fmla="*/ 384898 w 1868309"/>
                <a:gd name="connsiteY6" fmla="*/ 679770 h 1367962"/>
                <a:gd name="connsiteX7" fmla="*/ 388220 w 1868309"/>
                <a:gd name="connsiteY7" fmla="*/ 1112230 h 1367962"/>
                <a:gd name="connsiteX8" fmla="*/ 894657 w 1868309"/>
                <a:gd name="connsiteY8" fmla="*/ 1330821 h 1367962"/>
                <a:gd name="connsiteX9" fmla="*/ 6 w 1868309"/>
                <a:gd name="connsiteY9" fmla="*/ 668563 h 1367962"/>
                <a:gd name="connsiteX0" fmla="*/ 498 w 1868801"/>
                <a:gd name="connsiteY0" fmla="*/ 668563 h 1365568"/>
                <a:gd name="connsiteX1" fmla="*/ 903516 w 1868801"/>
                <a:gd name="connsiteY1" fmla="*/ 0 h 1365568"/>
                <a:gd name="connsiteX2" fmla="*/ 1868801 w 1868801"/>
                <a:gd name="connsiteY2" fmla="*/ 0 h 1365568"/>
                <a:gd name="connsiteX3" fmla="*/ 1868801 w 1868801"/>
                <a:gd name="connsiteY3" fmla="*/ 386082 h 1365568"/>
                <a:gd name="connsiteX4" fmla="*/ 897774 w 1868801"/>
                <a:gd name="connsiteY4" fmla="*/ 386082 h 1365568"/>
                <a:gd name="connsiteX5" fmla="*/ 897774 w 1868801"/>
                <a:gd name="connsiteY5" fmla="*/ 386072 h 1365568"/>
                <a:gd name="connsiteX6" fmla="*/ 385390 w 1868801"/>
                <a:gd name="connsiteY6" fmla="*/ 679770 h 1365568"/>
                <a:gd name="connsiteX7" fmla="*/ 388712 w 1868801"/>
                <a:gd name="connsiteY7" fmla="*/ 1112230 h 1365568"/>
                <a:gd name="connsiteX8" fmla="*/ 895149 w 1868801"/>
                <a:gd name="connsiteY8" fmla="*/ 1330821 h 1365568"/>
                <a:gd name="connsiteX9" fmla="*/ 498 w 1868801"/>
                <a:gd name="connsiteY9" fmla="*/ 668563 h 1365568"/>
                <a:gd name="connsiteX0" fmla="*/ 681 w 1868984"/>
                <a:gd name="connsiteY0" fmla="*/ 668563 h 1367232"/>
                <a:gd name="connsiteX1" fmla="*/ 903699 w 1868984"/>
                <a:gd name="connsiteY1" fmla="*/ 0 h 1367232"/>
                <a:gd name="connsiteX2" fmla="*/ 1868984 w 1868984"/>
                <a:gd name="connsiteY2" fmla="*/ 0 h 1367232"/>
                <a:gd name="connsiteX3" fmla="*/ 1868984 w 1868984"/>
                <a:gd name="connsiteY3" fmla="*/ 386082 h 1367232"/>
                <a:gd name="connsiteX4" fmla="*/ 897957 w 1868984"/>
                <a:gd name="connsiteY4" fmla="*/ 386082 h 1367232"/>
                <a:gd name="connsiteX5" fmla="*/ 897957 w 1868984"/>
                <a:gd name="connsiteY5" fmla="*/ 386072 h 1367232"/>
                <a:gd name="connsiteX6" fmla="*/ 385573 w 1868984"/>
                <a:gd name="connsiteY6" fmla="*/ 679770 h 1367232"/>
                <a:gd name="connsiteX7" fmla="*/ 388895 w 1868984"/>
                <a:gd name="connsiteY7" fmla="*/ 1112230 h 1367232"/>
                <a:gd name="connsiteX8" fmla="*/ 895332 w 1868984"/>
                <a:gd name="connsiteY8" fmla="*/ 1330821 h 1367232"/>
                <a:gd name="connsiteX9" fmla="*/ 681 w 1868984"/>
                <a:gd name="connsiteY9" fmla="*/ 668563 h 1367232"/>
                <a:gd name="connsiteX0" fmla="*/ 2927 w 1871230"/>
                <a:gd name="connsiteY0" fmla="*/ 668563 h 1368608"/>
                <a:gd name="connsiteX1" fmla="*/ 905945 w 1871230"/>
                <a:gd name="connsiteY1" fmla="*/ 0 h 1368608"/>
                <a:gd name="connsiteX2" fmla="*/ 1871230 w 1871230"/>
                <a:gd name="connsiteY2" fmla="*/ 0 h 1368608"/>
                <a:gd name="connsiteX3" fmla="*/ 1871230 w 1871230"/>
                <a:gd name="connsiteY3" fmla="*/ 386082 h 1368608"/>
                <a:gd name="connsiteX4" fmla="*/ 900203 w 1871230"/>
                <a:gd name="connsiteY4" fmla="*/ 386082 h 1368608"/>
                <a:gd name="connsiteX5" fmla="*/ 900203 w 1871230"/>
                <a:gd name="connsiteY5" fmla="*/ 386072 h 1368608"/>
                <a:gd name="connsiteX6" fmla="*/ 387819 w 1871230"/>
                <a:gd name="connsiteY6" fmla="*/ 679770 h 1368608"/>
                <a:gd name="connsiteX7" fmla="*/ 391141 w 1871230"/>
                <a:gd name="connsiteY7" fmla="*/ 1112230 h 1368608"/>
                <a:gd name="connsiteX8" fmla="*/ 897578 w 1871230"/>
                <a:gd name="connsiteY8" fmla="*/ 1330821 h 1368608"/>
                <a:gd name="connsiteX9" fmla="*/ 2927 w 1871230"/>
                <a:gd name="connsiteY9" fmla="*/ 668563 h 1368608"/>
                <a:gd name="connsiteX0" fmla="*/ 682 w 1868985"/>
                <a:gd name="connsiteY0" fmla="*/ 668563 h 1368828"/>
                <a:gd name="connsiteX1" fmla="*/ 903700 w 1868985"/>
                <a:gd name="connsiteY1" fmla="*/ 0 h 1368828"/>
                <a:gd name="connsiteX2" fmla="*/ 1868985 w 1868985"/>
                <a:gd name="connsiteY2" fmla="*/ 0 h 1368828"/>
                <a:gd name="connsiteX3" fmla="*/ 1868985 w 1868985"/>
                <a:gd name="connsiteY3" fmla="*/ 386082 h 1368828"/>
                <a:gd name="connsiteX4" fmla="*/ 897958 w 1868985"/>
                <a:gd name="connsiteY4" fmla="*/ 386082 h 1368828"/>
                <a:gd name="connsiteX5" fmla="*/ 897958 w 1868985"/>
                <a:gd name="connsiteY5" fmla="*/ 386072 h 1368828"/>
                <a:gd name="connsiteX6" fmla="*/ 385574 w 1868985"/>
                <a:gd name="connsiteY6" fmla="*/ 679770 h 1368828"/>
                <a:gd name="connsiteX7" fmla="*/ 388896 w 1868985"/>
                <a:gd name="connsiteY7" fmla="*/ 1112230 h 1368828"/>
                <a:gd name="connsiteX8" fmla="*/ 895333 w 1868985"/>
                <a:gd name="connsiteY8" fmla="*/ 1330821 h 1368828"/>
                <a:gd name="connsiteX9" fmla="*/ 682 w 1868985"/>
                <a:gd name="connsiteY9" fmla="*/ 668563 h 1368828"/>
                <a:gd name="connsiteX0" fmla="*/ 214 w 1868517"/>
                <a:gd name="connsiteY0" fmla="*/ 668563 h 1369051"/>
                <a:gd name="connsiteX1" fmla="*/ 903232 w 1868517"/>
                <a:gd name="connsiteY1" fmla="*/ 0 h 1369051"/>
                <a:gd name="connsiteX2" fmla="*/ 1868517 w 1868517"/>
                <a:gd name="connsiteY2" fmla="*/ 0 h 1369051"/>
                <a:gd name="connsiteX3" fmla="*/ 1868517 w 1868517"/>
                <a:gd name="connsiteY3" fmla="*/ 386082 h 1369051"/>
                <a:gd name="connsiteX4" fmla="*/ 897490 w 1868517"/>
                <a:gd name="connsiteY4" fmla="*/ 386082 h 1369051"/>
                <a:gd name="connsiteX5" fmla="*/ 897490 w 1868517"/>
                <a:gd name="connsiteY5" fmla="*/ 386072 h 1369051"/>
                <a:gd name="connsiteX6" fmla="*/ 385106 w 1868517"/>
                <a:gd name="connsiteY6" fmla="*/ 679770 h 1369051"/>
                <a:gd name="connsiteX7" fmla="*/ 388428 w 1868517"/>
                <a:gd name="connsiteY7" fmla="*/ 1112230 h 1369051"/>
                <a:gd name="connsiteX8" fmla="*/ 894865 w 1868517"/>
                <a:gd name="connsiteY8" fmla="*/ 1330821 h 1369051"/>
                <a:gd name="connsiteX9" fmla="*/ 214 w 1868517"/>
                <a:gd name="connsiteY9" fmla="*/ 668563 h 1369051"/>
                <a:gd name="connsiteX0" fmla="*/ 7 w 1868310"/>
                <a:gd name="connsiteY0" fmla="*/ 668563 h 1377115"/>
                <a:gd name="connsiteX1" fmla="*/ 903025 w 1868310"/>
                <a:gd name="connsiteY1" fmla="*/ 0 h 1377115"/>
                <a:gd name="connsiteX2" fmla="*/ 1868310 w 1868310"/>
                <a:gd name="connsiteY2" fmla="*/ 0 h 1377115"/>
                <a:gd name="connsiteX3" fmla="*/ 1868310 w 1868310"/>
                <a:gd name="connsiteY3" fmla="*/ 386082 h 1377115"/>
                <a:gd name="connsiteX4" fmla="*/ 897283 w 1868310"/>
                <a:gd name="connsiteY4" fmla="*/ 386082 h 1377115"/>
                <a:gd name="connsiteX5" fmla="*/ 897283 w 1868310"/>
                <a:gd name="connsiteY5" fmla="*/ 386072 h 1377115"/>
                <a:gd name="connsiteX6" fmla="*/ 384899 w 1868310"/>
                <a:gd name="connsiteY6" fmla="*/ 679770 h 1377115"/>
                <a:gd name="connsiteX7" fmla="*/ 388221 w 1868310"/>
                <a:gd name="connsiteY7" fmla="*/ 1112230 h 1377115"/>
                <a:gd name="connsiteX8" fmla="*/ 894658 w 1868310"/>
                <a:gd name="connsiteY8" fmla="*/ 1340346 h 1377115"/>
                <a:gd name="connsiteX9" fmla="*/ 7 w 1868310"/>
                <a:gd name="connsiteY9" fmla="*/ 668563 h 1377115"/>
                <a:gd name="connsiteX0" fmla="*/ 7 w 1868310"/>
                <a:gd name="connsiteY0" fmla="*/ 668563 h 1377115"/>
                <a:gd name="connsiteX1" fmla="*/ 903025 w 1868310"/>
                <a:gd name="connsiteY1" fmla="*/ 0 h 1377115"/>
                <a:gd name="connsiteX2" fmla="*/ 1868310 w 1868310"/>
                <a:gd name="connsiteY2" fmla="*/ 0 h 1377115"/>
                <a:gd name="connsiteX3" fmla="*/ 1868310 w 1868310"/>
                <a:gd name="connsiteY3" fmla="*/ 386082 h 1377115"/>
                <a:gd name="connsiteX4" fmla="*/ 897283 w 1868310"/>
                <a:gd name="connsiteY4" fmla="*/ 386082 h 1377115"/>
                <a:gd name="connsiteX5" fmla="*/ 897283 w 1868310"/>
                <a:gd name="connsiteY5" fmla="*/ 386072 h 1377115"/>
                <a:gd name="connsiteX6" fmla="*/ 384899 w 1868310"/>
                <a:gd name="connsiteY6" fmla="*/ 679770 h 1377115"/>
                <a:gd name="connsiteX7" fmla="*/ 388221 w 1868310"/>
                <a:gd name="connsiteY7" fmla="*/ 1112230 h 1377115"/>
                <a:gd name="connsiteX8" fmla="*/ 894658 w 1868310"/>
                <a:gd name="connsiteY8" fmla="*/ 1340346 h 1377115"/>
                <a:gd name="connsiteX9" fmla="*/ 7 w 1868310"/>
                <a:gd name="connsiteY9" fmla="*/ 668563 h 1377115"/>
                <a:gd name="connsiteX0" fmla="*/ 7 w 1868310"/>
                <a:gd name="connsiteY0" fmla="*/ 668563 h 1377115"/>
                <a:gd name="connsiteX1" fmla="*/ 903025 w 1868310"/>
                <a:gd name="connsiteY1" fmla="*/ 0 h 1377115"/>
                <a:gd name="connsiteX2" fmla="*/ 1868310 w 1868310"/>
                <a:gd name="connsiteY2" fmla="*/ 0 h 1377115"/>
                <a:gd name="connsiteX3" fmla="*/ 1868310 w 1868310"/>
                <a:gd name="connsiteY3" fmla="*/ 386082 h 1377115"/>
                <a:gd name="connsiteX4" fmla="*/ 897283 w 1868310"/>
                <a:gd name="connsiteY4" fmla="*/ 386082 h 1377115"/>
                <a:gd name="connsiteX5" fmla="*/ 897283 w 1868310"/>
                <a:gd name="connsiteY5" fmla="*/ 386072 h 1377115"/>
                <a:gd name="connsiteX6" fmla="*/ 384899 w 1868310"/>
                <a:gd name="connsiteY6" fmla="*/ 679770 h 1377115"/>
                <a:gd name="connsiteX7" fmla="*/ 388221 w 1868310"/>
                <a:gd name="connsiteY7" fmla="*/ 1112230 h 1377115"/>
                <a:gd name="connsiteX8" fmla="*/ 894658 w 1868310"/>
                <a:gd name="connsiteY8" fmla="*/ 1340346 h 1377115"/>
                <a:gd name="connsiteX9" fmla="*/ 7 w 1868310"/>
                <a:gd name="connsiteY9" fmla="*/ 668563 h 1377115"/>
                <a:gd name="connsiteX0" fmla="*/ 14 w 1868317"/>
                <a:gd name="connsiteY0" fmla="*/ 668563 h 1369639"/>
                <a:gd name="connsiteX1" fmla="*/ 903032 w 1868317"/>
                <a:gd name="connsiteY1" fmla="*/ 0 h 1369639"/>
                <a:gd name="connsiteX2" fmla="*/ 1868317 w 1868317"/>
                <a:gd name="connsiteY2" fmla="*/ 0 h 1369639"/>
                <a:gd name="connsiteX3" fmla="*/ 1868317 w 1868317"/>
                <a:gd name="connsiteY3" fmla="*/ 386082 h 1369639"/>
                <a:gd name="connsiteX4" fmla="*/ 897290 w 1868317"/>
                <a:gd name="connsiteY4" fmla="*/ 386082 h 1369639"/>
                <a:gd name="connsiteX5" fmla="*/ 897290 w 1868317"/>
                <a:gd name="connsiteY5" fmla="*/ 386072 h 1369639"/>
                <a:gd name="connsiteX6" fmla="*/ 384906 w 1868317"/>
                <a:gd name="connsiteY6" fmla="*/ 679770 h 1369639"/>
                <a:gd name="connsiteX7" fmla="*/ 388228 w 1868317"/>
                <a:gd name="connsiteY7" fmla="*/ 1112230 h 1369639"/>
                <a:gd name="connsiteX8" fmla="*/ 894665 w 1868317"/>
                <a:gd name="connsiteY8" fmla="*/ 1340346 h 1369639"/>
                <a:gd name="connsiteX9" fmla="*/ 14 w 1868317"/>
                <a:gd name="connsiteY9" fmla="*/ 668563 h 1369639"/>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84916 w 1868327"/>
                <a:gd name="connsiteY6" fmla="*/ 679770 h 1355790"/>
                <a:gd name="connsiteX7" fmla="*/ 388238 w 1868327"/>
                <a:gd name="connsiteY7" fmla="*/ 1112230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84916 w 1868327"/>
                <a:gd name="connsiteY6" fmla="*/ 679770 h 1355790"/>
                <a:gd name="connsiteX7" fmla="*/ 388238 w 1868327"/>
                <a:gd name="connsiteY7" fmla="*/ 1112230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84916 w 1868327"/>
                <a:gd name="connsiteY6" fmla="*/ 679770 h 1355790"/>
                <a:gd name="connsiteX7" fmla="*/ 388238 w 1868327"/>
                <a:gd name="connsiteY7" fmla="*/ 1112230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84916 w 1868327"/>
                <a:gd name="connsiteY6" fmla="*/ 679770 h 1355790"/>
                <a:gd name="connsiteX7" fmla="*/ 388238 w 1868327"/>
                <a:gd name="connsiteY7" fmla="*/ 1112230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79146 w 1868327"/>
                <a:gd name="connsiteY6" fmla="*/ 668232 h 1355790"/>
                <a:gd name="connsiteX7" fmla="*/ 388238 w 1868327"/>
                <a:gd name="connsiteY7" fmla="*/ 1112230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79146 w 1868327"/>
                <a:gd name="connsiteY6" fmla="*/ 668232 h 1355790"/>
                <a:gd name="connsiteX7" fmla="*/ 388238 w 1868327"/>
                <a:gd name="connsiteY7" fmla="*/ 1112230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79146 w 1868327"/>
                <a:gd name="connsiteY6" fmla="*/ 668232 h 1355790"/>
                <a:gd name="connsiteX7" fmla="*/ 388238 w 1868327"/>
                <a:gd name="connsiteY7" fmla="*/ 1112230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79146 w 1868327"/>
                <a:gd name="connsiteY6" fmla="*/ 668232 h 1355790"/>
                <a:gd name="connsiteX7" fmla="*/ 388238 w 1868327"/>
                <a:gd name="connsiteY7" fmla="*/ 1123768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79146 w 1868327"/>
                <a:gd name="connsiteY6" fmla="*/ 668232 h 1355790"/>
                <a:gd name="connsiteX7" fmla="*/ 388238 w 1868327"/>
                <a:gd name="connsiteY7" fmla="*/ 1123768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79146 w 1868327"/>
                <a:gd name="connsiteY6" fmla="*/ 668232 h 1355790"/>
                <a:gd name="connsiteX7" fmla="*/ 388238 w 1868327"/>
                <a:gd name="connsiteY7" fmla="*/ 1123768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88238 w 1868327"/>
                <a:gd name="connsiteY6" fmla="*/ 1123768 h 1355790"/>
                <a:gd name="connsiteX7" fmla="*/ 894675 w 1868327"/>
                <a:gd name="connsiteY7" fmla="*/ 1340346 h 1355790"/>
                <a:gd name="connsiteX8" fmla="*/ 24 w 1868327"/>
                <a:gd name="connsiteY8"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88238 w 1868327"/>
                <a:gd name="connsiteY6" fmla="*/ 1123768 h 1355790"/>
                <a:gd name="connsiteX7" fmla="*/ 894675 w 1868327"/>
                <a:gd name="connsiteY7" fmla="*/ 1340346 h 1355790"/>
                <a:gd name="connsiteX8" fmla="*/ 24 w 1868327"/>
                <a:gd name="connsiteY8"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88238 w 1868327"/>
                <a:gd name="connsiteY6" fmla="*/ 1123768 h 1355790"/>
                <a:gd name="connsiteX7" fmla="*/ 894675 w 1868327"/>
                <a:gd name="connsiteY7" fmla="*/ 1340346 h 1355790"/>
                <a:gd name="connsiteX8" fmla="*/ 24 w 1868327"/>
                <a:gd name="connsiteY8" fmla="*/ 668563 h 1355790"/>
                <a:gd name="connsiteX0" fmla="*/ 894675 w 1868327"/>
                <a:gd name="connsiteY0" fmla="*/ 1340346 h 1431786"/>
                <a:gd name="connsiteX1" fmla="*/ 24 w 1868327"/>
                <a:gd name="connsiteY1" fmla="*/ 668563 h 1431786"/>
                <a:gd name="connsiteX2" fmla="*/ 903042 w 1868327"/>
                <a:gd name="connsiteY2" fmla="*/ 0 h 1431786"/>
                <a:gd name="connsiteX3" fmla="*/ 1868327 w 1868327"/>
                <a:gd name="connsiteY3" fmla="*/ 0 h 1431786"/>
                <a:gd name="connsiteX4" fmla="*/ 1868327 w 1868327"/>
                <a:gd name="connsiteY4" fmla="*/ 386082 h 1431786"/>
                <a:gd name="connsiteX5" fmla="*/ 897300 w 1868327"/>
                <a:gd name="connsiteY5" fmla="*/ 386082 h 1431786"/>
                <a:gd name="connsiteX6" fmla="*/ 897300 w 1868327"/>
                <a:gd name="connsiteY6" fmla="*/ 386072 h 1431786"/>
                <a:gd name="connsiteX7" fmla="*/ 388238 w 1868327"/>
                <a:gd name="connsiteY7" fmla="*/ 1123768 h 1431786"/>
                <a:gd name="connsiteX8" fmla="*/ 986115 w 1868327"/>
                <a:gd name="connsiteY8" fmla="*/ 1431786 h 1431786"/>
                <a:gd name="connsiteX0" fmla="*/ 894675 w 1868327"/>
                <a:gd name="connsiteY0" fmla="*/ 1340346 h 1431786"/>
                <a:gd name="connsiteX1" fmla="*/ 24 w 1868327"/>
                <a:gd name="connsiteY1" fmla="*/ 668563 h 1431786"/>
                <a:gd name="connsiteX2" fmla="*/ 903042 w 1868327"/>
                <a:gd name="connsiteY2" fmla="*/ 0 h 1431786"/>
                <a:gd name="connsiteX3" fmla="*/ 1868327 w 1868327"/>
                <a:gd name="connsiteY3" fmla="*/ 0 h 1431786"/>
                <a:gd name="connsiteX4" fmla="*/ 1868327 w 1868327"/>
                <a:gd name="connsiteY4" fmla="*/ 386082 h 1431786"/>
                <a:gd name="connsiteX5" fmla="*/ 897300 w 1868327"/>
                <a:gd name="connsiteY5" fmla="*/ 386082 h 1431786"/>
                <a:gd name="connsiteX6" fmla="*/ 897300 w 1868327"/>
                <a:gd name="connsiteY6" fmla="*/ 386072 h 1431786"/>
                <a:gd name="connsiteX7" fmla="*/ 388238 w 1868327"/>
                <a:gd name="connsiteY7" fmla="*/ 1123768 h 1431786"/>
                <a:gd name="connsiteX8" fmla="*/ 986115 w 1868327"/>
                <a:gd name="connsiteY8" fmla="*/ 1431786 h 1431786"/>
                <a:gd name="connsiteX0" fmla="*/ 894675 w 1868327"/>
                <a:gd name="connsiteY0" fmla="*/ 1340346 h 1431786"/>
                <a:gd name="connsiteX1" fmla="*/ 24 w 1868327"/>
                <a:gd name="connsiteY1" fmla="*/ 668563 h 1431786"/>
                <a:gd name="connsiteX2" fmla="*/ 903042 w 1868327"/>
                <a:gd name="connsiteY2" fmla="*/ 0 h 1431786"/>
                <a:gd name="connsiteX3" fmla="*/ 1868327 w 1868327"/>
                <a:gd name="connsiteY3" fmla="*/ 0 h 1431786"/>
                <a:gd name="connsiteX4" fmla="*/ 1868327 w 1868327"/>
                <a:gd name="connsiteY4" fmla="*/ 386082 h 1431786"/>
                <a:gd name="connsiteX5" fmla="*/ 897300 w 1868327"/>
                <a:gd name="connsiteY5" fmla="*/ 386082 h 1431786"/>
                <a:gd name="connsiteX6" fmla="*/ 897300 w 1868327"/>
                <a:gd name="connsiteY6" fmla="*/ 386072 h 1431786"/>
                <a:gd name="connsiteX7" fmla="*/ 388238 w 1868327"/>
                <a:gd name="connsiteY7" fmla="*/ 1123768 h 1431786"/>
                <a:gd name="connsiteX8" fmla="*/ 986115 w 1868327"/>
                <a:gd name="connsiteY8" fmla="*/ 1431786 h 1431786"/>
                <a:gd name="connsiteX0" fmla="*/ 894675 w 1868327"/>
                <a:gd name="connsiteY0" fmla="*/ 1340346 h 1431786"/>
                <a:gd name="connsiteX1" fmla="*/ 24 w 1868327"/>
                <a:gd name="connsiteY1" fmla="*/ 668563 h 1431786"/>
                <a:gd name="connsiteX2" fmla="*/ 903042 w 1868327"/>
                <a:gd name="connsiteY2" fmla="*/ 0 h 1431786"/>
                <a:gd name="connsiteX3" fmla="*/ 1868327 w 1868327"/>
                <a:gd name="connsiteY3" fmla="*/ 0 h 1431786"/>
                <a:gd name="connsiteX4" fmla="*/ 1868327 w 1868327"/>
                <a:gd name="connsiteY4" fmla="*/ 386082 h 1431786"/>
                <a:gd name="connsiteX5" fmla="*/ 897300 w 1868327"/>
                <a:gd name="connsiteY5" fmla="*/ 386082 h 1431786"/>
                <a:gd name="connsiteX6" fmla="*/ 897300 w 1868327"/>
                <a:gd name="connsiteY6" fmla="*/ 386072 h 1431786"/>
                <a:gd name="connsiteX7" fmla="*/ 388238 w 1868327"/>
                <a:gd name="connsiteY7" fmla="*/ 1123768 h 1431786"/>
                <a:gd name="connsiteX8" fmla="*/ 986115 w 1868327"/>
                <a:gd name="connsiteY8" fmla="*/ 1431786 h 1431786"/>
                <a:gd name="connsiteX0" fmla="*/ 894675 w 1868327"/>
                <a:gd name="connsiteY0" fmla="*/ 1340346 h 1431786"/>
                <a:gd name="connsiteX1" fmla="*/ 24 w 1868327"/>
                <a:gd name="connsiteY1" fmla="*/ 668563 h 1431786"/>
                <a:gd name="connsiteX2" fmla="*/ 903042 w 1868327"/>
                <a:gd name="connsiteY2" fmla="*/ 0 h 1431786"/>
                <a:gd name="connsiteX3" fmla="*/ 1868327 w 1868327"/>
                <a:gd name="connsiteY3" fmla="*/ 0 h 1431786"/>
                <a:gd name="connsiteX4" fmla="*/ 1868327 w 1868327"/>
                <a:gd name="connsiteY4" fmla="*/ 386082 h 1431786"/>
                <a:gd name="connsiteX5" fmla="*/ 897300 w 1868327"/>
                <a:gd name="connsiteY5" fmla="*/ 386082 h 1431786"/>
                <a:gd name="connsiteX6" fmla="*/ 897300 w 1868327"/>
                <a:gd name="connsiteY6" fmla="*/ 386072 h 1431786"/>
                <a:gd name="connsiteX7" fmla="*/ 388238 w 1868327"/>
                <a:gd name="connsiteY7" fmla="*/ 1123768 h 1431786"/>
                <a:gd name="connsiteX8" fmla="*/ 986115 w 1868327"/>
                <a:gd name="connsiteY8" fmla="*/ 1431786 h 1431786"/>
                <a:gd name="connsiteX0" fmla="*/ 894657 w 1868309"/>
                <a:gd name="connsiteY0" fmla="*/ 1340346 h 1431786"/>
                <a:gd name="connsiteX1" fmla="*/ 6 w 1868309"/>
                <a:gd name="connsiteY1" fmla="*/ 668563 h 1431786"/>
                <a:gd name="connsiteX2" fmla="*/ 903024 w 1868309"/>
                <a:gd name="connsiteY2" fmla="*/ 0 h 1431786"/>
                <a:gd name="connsiteX3" fmla="*/ 1868309 w 1868309"/>
                <a:gd name="connsiteY3" fmla="*/ 0 h 1431786"/>
                <a:gd name="connsiteX4" fmla="*/ 1868309 w 1868309"/>
                <a:gd name="connsiteY4" fmla="*/ 386082 h 1431786"/>
                <a:gd name="connsiteX5" fmla="*/ 897282 w 1868309"/>
                <a:gd name="connsiteY5" fmla="*/ 386082 h 1431786"/>
                <a:gd name="connsiteX6" fmla="*/ 897282 w 1868309"/>
                <a:gd name="connsiteY6" fmla="*/ 386072 h 1431786"/>
                <a:gd name="connsiteX7" fmla="*/ 388220 w 1868309"/>
                <a:gd name="connsiteY7" fmla="*/ 1123768 h 1431786"/>
                <a:gd name="connsiteX8" fmla="*/ 986097 w 1868309"/>
                <a:gd name="connsiteY8" fmla="*/ 1431786 h 1431786"/>
                <a:gd name="connsiteX0" fmla="*/ 894657 w 1868309"/>
                <a:gd name="connsiteY0" fmla="*/ 1340346 h 1469285"/>
                <a:gd name="connsiteX1" fmla="*/ 6 w 1868309"/>
                <a:gd name="connsiteY1" fmla="*/ 668563 h 1469285"/>
                <a:gd name="connsiteX2" fmla="*/ 903024 w 1868309"/>
                <a:gd name="connsiteY2" fmla="*/ 0 h 1469285"/>
                <a:gd name="connsiteX3" fmla="*/ 1868309 w 1868309"/>
                <a:gd name="connsiteY3" fmla="*/ 0 h 1469285"/>
                <a:gd name="connsiteX4" fmla="*/ 1868309 w 1868309"/>
                <a:gd name="connsiteY4" fmla="*/ 386082 h 1469285"/>
                <a:gd name="connsiteX5" fmla="*/ 897282 w 1868309"/>
                <a:gd name="connsiteY5" fmla="*/ 386082 h 1469285"/>
                <a:gd name="connsiteX6" fmla="*/ 897282 w 1868309"/>
                <a:gd name="connsiteY6" fmla="*/ 386072 h 1469285"/>
                <a:gd name="connsiteX7" fmla="*/ 388220 w 1868309"/>
                <a:gd name="connsiteY7" fmla="*/ 1123768 h 1469285"/>
                <a:gd name="connsiteX8" fmla="*/ 778410 w 1868309"/>
                <a:gd name="connsiteY8" fmla="*/ 1469285 h 1469285"/>
                <a:gd name="connsiteX0" fmla="*/ 894657 w 1868309"/>
                <a:gd name="connsiteY0" fmla="*/ 1340346 h 1377909"/>
                <a:gd name="connsiteX1" fmla="*/ 6 w 1868309"/>
                <a:gd name="connsiteY1" fmla="*/ 668563 h 1377909"/>
                <a:gd name="connsiteX2" fmla="*/ 903024 w 1868309"/>
                <a:gd name="connsiteY2" fmla="*/ 0 h 1377909"/>
                <a:gd name="connsiteX3" fmla="*/ 1868309 w 1868309"/>
                <a:gd name="connsiteY3" fmla="*/ 0 h 1377909"/>
                <a:gd name="connsiteX4" fmla="*/ 1868309 w 1868309"/>
                <a:gd name="connsiteY4" fmla="*/ 386082 h 1377909"/>
                <a:gd name="connsiteX5" fmla="*/ 897282 w 1868309"/>
                <a:gd name="connsiteY5" fmla="*/ 386082 h 1377909"/>
                <a:gd name="connsiteX6" fmla="*/ 897282 w 1868309"/>
                <a:gd name="connsiteY6" fmla="*/ 386072 h 1377909"/>
                <a:gd name="connsiteX7" fmla="*/ 388220 w 1868309"/>
                <a:gd name="connsiteY7" fmla="*/ 1123768 h 1377909"/>
                <a:gd name="connsiteX8" fmla="*/ 660144 w 1868309"/>
                <a:gd name="connsiteY8" fmla="*/ 1327943 h 1377909"/>
                <a:gd name="connsiteX0" fmla="*/ 894657 w 1868309"/>
                <a:gd name="connsiteY0" fmla="*/ 1340346 h 1541399"/>
                <a:gd name="connsiteX1" fmla="*/ 6 w 1868309"/>
                <a:gd name="connsiteY1" fmla="*/ 668563 h 1541399"/>
                <a:gd name="connsiteX2" fmla="*/ 903024 w 1868309"/>
                <a:gd name="connsiteY2" fmla="*/ 0 h 1541399"/>
                <a:gd name="connsiteX3" fmla="*/ 1868309 w 1868309"/>
                <a:gd name="connsiteY3" fmla="*/ 0 h 1541399"/>
                <a:gd name="connsiteX4" fmla="*/ 1868309 w 1868309"/>
                <a:gd name="connsiteY4" fmla="*/ 386082 h 1541399"/>
                <a:gd name="connsiteX5" fmla="*/ 897282 w 1868309"/>
                <a:gd name="connsiteY5" fmla="*/ 386082 h 1541399"/>
                <a:gd name="connsiteX6" fmla="*/ 897282 w 1868309"/>
                <a:gd name="connsiteY6" fmla="*/ 386072 h 1541399"/>
                <a:gd name="connsiteX7" fmla="*/ 388220 w 1868309"/>
                <a:gd name="connsiteY7" fmla="*/ 1123768 h 1541399"/>
                <a:gd name="connsiteX8" fmla="*/ 530340 w 1868309"/>
                <a:gd name="connsiteY8" fmla="*/ 1541399 h 1541399"/>
                <a:gd name="connsiteX0" fmla="*/ 894657 w 1868309"/>
                <a:gd name="connsiteY0" fmla="*/ 1340346 h 1377909"/>
                <a:gd name="connsiteX1" fmla="*/ 6 w 1868309"/>
                <a:gd name="connsiteY1" fmla="*/ 668563 h 1377909"/>
                <a:gd name="connsiteX2" fmla="*/ 903024 w 1868309"/>
                <a:gd name="connsiteY2" fmla="*/ 0 h 1377909"/>
                <a:gd name="connsiteX3" fmla="*/ 1868309 w 1868309"/>
                <a:gd name="connsiteY3" fmla="*/ 0 h 1377909"/>
                <a:gd name="connsiteX4" fmla="*/ 1868309 w 1868309"/>
                <a:gd name="connsiteY4" fmla="*/ 386082 h 1377909"/>
                <a:gd name="connsiteX5" fmla="*/ 897282 w 1868309"/>
                <a:gd name="connsiteY5" fmla="*/ 386082 h 1377909"/>
                <a:gd name="connsiteX6" fmla="*/ 897282 w 1868309"/>
                <a:gd name="connsiteY6" fmla="*/ 386072 h 1377909"/>
                <a:gd name="connsiteX7" fmla="*/ 388220 w 1868309"/>
                <a:gd name="connsiteY7" fmla="*/ 1123768 h 1377909"/>
                <a:gd name="connsiteX0" fmla="*/ 894660 w 1868312"/>
                <a:gd name="connsiteY0" fmla="*/ 1340346 h 1371255"/>
                <a:gd name="connsiteX1" fmla="*/ 9 w 1868312"/>
                <a:gd name="connsiteY1" fmla="*/ 668563 h 1371255"/>
                <a:gd name="connsiteX2" fmla="*/ 903027 w 1868312"/>
                <a:gd name="connsiteY2" fmla="*/ 0 h 1371255"/>
                <a:gd name="connsiteX3" fmla="*/ 1868312 w 1868312"/>
                <a:gd name="connsiteY3" fmla="*/ 0 h 1371255"/>
                <a:gd name="connsiteX4" fmla="*/ 1868312 w 1868312"/>
                <a:gd name="connsiteY4" fmla="*/ 386082 h 1371255"/>
                <a:gd name="connsiteX5" fmla="*/ 897285 w 1868312"/>
                <a:gd name="connsiteY5" fmla="*/ 386082 h 1371255"/>
                <a:gd name="connsiteX6" fmla="*/ 897285 w 1868312"/>
                <a:gd name="connsiteY6" fmla="*/ 386072 h 1371255"/>
                <a:gd name="connsiteX7" fmla="*/ 388223 w 1868312"/>
                <a:gd name="connsiteY7" fmla="*/ 1123768 h 1371255"/>
                <a:gd name="connsiteX0" fmla="*/ 896353 w 1870005"/>
                <a:gd name="connsiteY0" fmla="*/ 1340346 h 1371592"/>
                <a:gd name="connsiteX1" fmla="*/ 1702 w 1870005"/>
                <a:gd name="connsiteY1" fmla="*/ 668563 h 1371592"/>
                <a:gd name="connsiteX2" fmla="*/ 904720 w 1870005"/>
                <a:gd name="connsiteY2" fmla="*/ 0 h 1371592"/>
                <a:gd name="connsiteX3" fmla="*/ 1870005 w 1870005"/>
                <a:gd name="connsiteY3" fmla="*/ 0 h 1371592"/>
                <a:gd name="connsiteX4" fmla="*/ 1870005 w 1870005"/>
                <a:gd name="connsiteY4" fmla="*/ 386082 h 1371592"/>
                <a:gd name="connsiteX5" fmla="*/ 898978 w 1870005"/>
                <a:gd name="connsiteY5" fmla="*/ 386082 h 1371592"/>
                <a:gd name="connsiteX6" fmla="*/ 898978 w 1870005"/>
                <a:gd name="connsiteY6" fmla="*/ 386072 h 1371592"/>
                <a:gd name="connsiteX7" fmla="*/ 389916 w 1870005"/>
                <a:gd name="connsiteY7" fmla="*/ 1123768 h 1371592"/>
                <a:gd name="connsiteX0" fmla="*/ 896353 w 1870005"/>
                <a:gd name="connsiteY0" fmla="*/ 1340346 h 1371592"/>
                <a:gd name="connsiteX1" fmla="*/ 1702 w 1870005"/>
                <a:gd name="connsiteY1" fmla="*/ 668563 h 1371592"/>
                <a:gd name="connsiteX2" fmla="*/ 904720 w 1870005"/>
                <a:gd name="connsiteY2" fmla="*/ 0 h 1371592"/>
                <a:gd name="connsiteX3" fmla="*/ 1870005 w 1870005"/>
                <a:gd name="connsiteY3" fmla="*/ 0 h 1371592"/>
                <a:gd name="connsiteX4" fmla="*/ 1870005 w 1870005"/>
                <a:gd name="connsiteY4" fmla="*/ 386082 h 1371592"/>
                <a:gd name="connsiteX5" fmla="*/ 898978 w 1870005"/>
                <a:gd name="connsiteY5" fmla="*/ 386082 h 1371592"/>
                <a:gd name="connsiteX6" fmla="*/ 898978 w 1870005"/>
                <a:gd name="connsiteY6" fmla="*/ 386072 h 1371592"/>
                <a:gd name="connsiteX7" fmla="*/ 389916 w 1870005"/>
                <a:gd name="connsiteY7" fmla="*/ 1123768 h 1371592"/>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8" fmla="*/ 894661 w 1868313"/>
                <a:gd name="connsiteY8" fmla="*/ 1340346 h 1371255"/>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8" fmla="*/ 894661 w 1868313"/>
                <a:gd name="connsiteY8" fmla="*/ 1340346 h 1371255"/>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8" fmla="*/ 894661 w 1868313"/>
                <a:gd name="connsiteY8" fmla="*/ 1340346 h 1371255"/>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8" fmla="*/ 894661 w 1868313"/>
                <a:gd name="connsiteY8" fmla="*/ 1340346 h 1371255"/>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8" fmla="*/ 894661 w 1868313"/>
                <a:gd name="connsiteY8" fmla="*/ 1340346 h 1371255"/>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8" fmla="*/ 894661 w 1868313"/>
                <a:gd name="connsiteY8" fmla="*/ 1340346 h 1371255"/>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8" fmla="*/ 894661 w 1868313"/>
                <a:gd name="connsiteY8" fmla="*/ 1340346 h 1371255"/>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8" fmla="*/ 894661 w 1868313"/>
                <a:gd name="connsiteY8" fmla="*/ 1340346 h 1371255"/>
                <a:gd name="connsiteX0" fmla="*/ 894733 w 1868385"/>
                <a:gd name="connsiteY0" fmla="*/ 1340346 h 1372288"/>
                <a:gd name="connsiteX1" fmla="*/ 82 w 1868385"/>
                <a:gd name="connsiteY1" fmla="*/ 668563 h 1372288"/>
                <a:gd name="connsiteX2" fmla="*/ 903100 w 1868385"/>
                <a:gd name="connsiteY2" fmla="*/ 0 h 1372288"/>
                <a:gd name="connsiteX3" fmla="*/ 1868385 w 1868385"/>
                <a:gd name="connsiteY3" fmla="*/ 0 h 1372288"/>
                <a:gd name="connsiteX4" fmla="*/ 1868385 w 1868385"/>
                <a:gd name="connsiteY4" fmla="*/ 386082 h 1372288"/>
                <a:gd name="connsiteX5" fmla="*/ 897358 w 1868385"/>
                <a:gd name="connsiteY5" fmla="*/ 386082 h 1372288"/>
                <a:gd name="connsiteX6" fmla="*/ 897358 w 1868385"/>
                <a:gd name="connsiteY6" fmla="*/ 386072 h 1372288"/>
                <a:gd name="connsiteX7" fmla="*/ 388296 w 1868385"/>
                <a:gd name="connsiteY7" fmla="*/ 1123768 h 1372288"/>
                <a:gd name="connsiteX8" fmla="*/ 894733 w 1868385"/>
                <a:gd name="connsiteY8" fmla="*/ 1340346 h 1372288"/>
                <a:gd name="connsiteX0" fmla="*/ 983560 w 1869106"/>
                <a:gd name="connsiteY0" fmla="*/ 1316533 h 1348272"/>
                <a:gd name="connsiteX1" fmla="*/ 803 w 1869106"/>
                <a:gd name="connsiteY1" fmla="*/ 668563 h 1348272"/>
                <a:gd name="connsiteX2" fmla="*/ 903821 w 1869106"/>
                <a:gd name="connsiteY2" fmla="*/ 0 h 1348272"/>
                <a:gd name="connsiteX3" fmla="*/ 1869106 w 1869106"/>
                <a:gd name="connsiteY3" fmla="*/ 0 h 1348272"/>
                <a:gd name="connsiteX4" fmla="*/ 1869106 w 1869106"/>
                <a:gd name="connsiteY4" fmla="*/ 386082 h 1348272"/>
                <a:gd name="connsiteX5" fmla="*/ 898079 w 1869106"/>
                <a:gd name="connsiteY5" fmla="*/ 386082 h 1348272"/>
                <a:gd name="connsiteX6" fmla="*/ 898079 w 1869106"/>
                <a:gd name="connsiteY6" fmla="*/ 386072 h 1348272"/>
                <a:gd name="connsiteX7" fmla="*/ 389017 w 1869106"/>
                <a:gd name="connsiteY7" fmla="*/ 1123768 h 1348272"/>
                <a:gd name="connsiteX8" fmla="*/ 983560 w 1869106"/>
                <a:gd name="connsiteY8" fmla="*/ 1316533 h 1348272"/>
                <a:gd name="connsiteX0" fmla="*/ 983560 w 1869106"/>
                <a:gd name="connsiteY0" fmla="*/ 1307008 h 1339091"/>
                <a:gd name="connsiteX1" fmla="*/ 803 w 1869106"/>
                <a:gd name="connsiteY1" fmla="*/ 668563 h 1339091"/>
                <a:gd name="connsiteX2" fmla="*/ 903821 w 1869106"/>
                <a:gd name="connsiteY2" fmla="*/ 0 h 1339091"/>
                <a:gd name="connsiteX3" fmla="*/ 1869106 w 1869106"/>
                <a:gd name="connsiteY3" fmla="*/ 0 h 1339091"/>
                <a:gd name="connsiteX4" fmla="*/ 1869106 w 1869106"/>
                <a:gd name="connsiteY4" fmla="*/ 386082 h 1339091"/>
                <a:gd name="connsiteX5" fmla="*/ 898079 w 1869106"/>
                <a:gd name="connsiteY5" fmla="*/ 386082 h 1339091"/>
                <a:gd name="connsiteX6" fmla="*/ 898079 w 1869106"/>
                <a:gd name="connsiteY6" fmla="*/ 386072 h 1339091"/>
                <a:gd name="connsiteX7" fmla="*/ 389017 w 1869106"/>
                <a:gd name="connsiteY7" fmla="*/ 1123768 h 1339091"/>
                <a:gd name="connsiteX8" fmla="*/ 983560 w 1869106"/>
                <a:gd name="connsiteY8" fmla="*/ 1307008 h 1339091"/>
                <a:gd name="connsiteX0" fmla="*/ 983560 w 1869106"/>
                <a:gd name="connsiteY0" fmla="*/ 1307008 h 1351063"/>
                <a:gd name="connsiteX1" fmla="*/ 803 w 1869106"/>
                <a:gd name="connsiteY1" fmla="*/ 668563 h 1351063"/>
                <a:gd name="connsiteX2" fmla="*/ 903821 w 1869106"/>
                <a:gd name="connsiteY2" fmla="*/ 0 h 1351063"/>
                <a:gd name="connsiteX3" fmla="*/ 1869106 w 1869106"/>
                <a:gd name="connsiteY3" fmla="*/ 0 h 1351063"/>
                <a:gd name="connsiteX4" fmla="*/ 1869106 w 1869106"/>
                <a:gd name="connsiteY4" fmla="*/ 386082 h 1351063"/>
                <a:gd name="connsiteX5" fmla="*/ 898079 w 1869106"/>
                <a:gd name="connsiteY5" fmla="*/ 386082 h 1351063"/>
                <a:gd name="connsiteX6" fmla="*/ 898079 w 1869106"/>
                <a:gd name="connsiteY6" fmla="*/ 386072 h 1351063"/>
                <a:gd name="connsiteX7" fmla="*/ 389017 w 1869106"/>
                <a:gd name="connsiteY7" fmla="*/ 1123768 h 1351063"/>
                <a:gd name="connsiteX8" fmla="*/ 983560 w 1869106"/>
                <a:gd name="connsiteY8" fmla="*/ 1307008 h 1351063"/>
                <a:gd name="connsiteX0" fmla="*/ 983560 w 1869106"/>
                <a:gd name="connsiteY0" fmla="*/ 1307008 h 1339091"/>
                <a:gd name="connsiteX1" fmla="*/ 803 w 1869106"/>
                <a:gd name="connsiteY1" fmla="*/ 668563 h 1339091"/>
                <a:gd name="connsiteX2" fmla="*/ 903821 w 1869106"/>
                <a:gd name="connsiteY2" fmla="*/ 0 h 1339091"/>
                <a:gd name="connsiteX3" fmla="*/ 1869106 w 1869106"/>
                <a:gd name="connsiteY3" fmla="*/ 0 h 1339091"/>
                <a:gd name="connsiteX4" fmla="*/ 1869106 w 1869106"/>
                <a:gd name="connsiteY4" fmla="*/ 386082 h 1339091"/>
                <a:gd name="connsiteX5" fmla="*/ 898079 w 1869106"/>
                <a:gd name="connsiteY5" fmla="*/ 386082 h 1339091"/>
                <a:gd name="connsiteX6" fmla="*/ 898079 w 1869106"/>
                <a:gd name="connsiteY6" fmla="*/ 386072 h 1339091"/>
                <a:gd name="connsiteX7" fmla="*/ 389017 w 1869106"/>
                <a:gd name="connsiteY7" fmla="*/ 1123768 h 1339091"/>
                <a:gd name="connsiteX8" fmla="*/ 983560 w 1869106"/>
                <a:gd name="connsiteY8" fmla="*/ 1307008 h 1339091"/>
                <a:gd name="connsiteX0" fmla="*/ 983560 w 1869106"/>
                <a:gd name="connsiteY0" fmla="*/ 1307008 h 1340385"/>
                <a:gd name="connsiteX1" fmla="*/ 803 w 1869106"/>
                <a:gd name="connsiteY1" fmla="*/ 668563 h 1340385"/>
                <a:gd name="connsiteX2" fmla="*/ 903821 w 1869106"/>
                <a:gd name="connsiteY2" fmla="*/ 0 h 1340385"/>
                <a:gd name="connsiteX3" fmla="*/ 1869106 w 1869106"/>
                <a:gd name="connsiteY3" fmla="*/ 0 h 1340385"/>
                <a:gd name="connsiteX4" fmla="*/ 1869106 w 1869106"/>
                <a:gd name="connsiteY4" fmla="*/ 386082 h 1340385"/>
                <a:gd name="connsiteX5" fmla="*/ 898079 w 1869106"/>
                <a:gd name="connsiteY5" fmla="*/ 386082 h 1340385"/>
                <a:gd name="connsiteX6" fmla="*/ 898079 w 1869106"/>
                <a:gd name="connsiteY6" fmla="*/ 386072 h 1340385"/>
                <a:gd name="connsiteX7" fmla="*/ 389017 w 1869106"/>
                <a:gd name="connsiteY7" fmla="*/ 1123768 h 1340385"/>
                <a:gd name="connsiteX8" fmla="*/ 983560 w 1869106"/>
                <a:gd name="connsiteY8" fmla="*/ 1307008 h 1340385"/>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9186"/>
                <a:gd name="connsiteX1" fmla="*/ 803 w 1869106"/>
                <a:gd name="connsiteY1" fmla="*/ 668563 h 1369186"/>
                <a:gd name="connsiteX2" fmla="*/ 903821 w 1869106"/>
                <a:gd name="connsiteY2" fmla="*/ 0 h 1369186"/>
                <a:gd name="connsiteX3" fmla="*/ 1869106 w 1869106"/>
                <a:gd name="connsiteY3" fmla="*/ 0 h 1369186"/>
                <a:gd name="connsiteX4" fmla="*/ 1869106 w 1869106"/>
                <a:gd name="connsiteY4" fmla="*/ 386082 h 1369186"/>
                <a:gd name="connsiteX5" fmla="*/ 898079 w 1869106"/>
                <a:gd name="connsiteY5" fmla="*/ 386082 h 1369186"/>
                <a:gd name="connsiteX6" fmla="*/ 898079 w 1869106"/>
                <a:gd name="connsiteY6" fmla="*/ 386072 h 1369186"/>
                <a:gd name="connsiteX7" fmla="*/ 389017 w 1869106"/>
                <a:gd name="connsiteY7" fmla="*/ 1123768 h 1369186"/>
                <a:gd name="connsiteX8" fmla="*/ 983560 w 1869106"/>
                <a:gd name="connsiteY8" fmla="*/ 1307008 h 1369186"/>
                <a:gd name="connsiteX0" fmla="*/ 983838 w 1869384"/>
                <a:gd name="connsiteY0" fmla="*/ 1307008 h 1373249"/>
                <a:gd name="connsiteX1" fmla="*/ 1081 w 1869384"/>
                <a:gd name="connsiteY1" fmla="*/ 668563 h 1373249"/>
                <a:gd name="connsiteX2" fmla="*/ 904099 w 1869384"/>
                <a:gd name="connsiteY2" fmla="*/ 0 h 1373249"/>
                <a:gd name="connsiteX3" fmla="*/ 1869384 w 1869384"/>
                <a:gd name="connsiteY3" fmla="*/ 0 h 1373249"/>
                <a:gd name="connsiteX4" fmla="*/ 1869384 w 1869384"/>
                <a:gd name="connsiteY4" fmla="*/ 386082 h 1373249"/>
                <a:gd name="connsiteX5" fmla="*/ 898357 w 1869384"/>
                <a:gd name="connsiteY5" fmla="*/ 386082 h 1373249"/>
                <a:gd name="connsiteX6" fmla="*/ 898357 w 1869384"/>
                <a:gd name="connsiteY6" fmla="*/ 386072 h 1373249"/>
                <a:gd name="connsiteX7" fmla="*/ 389295 w 1869384"/>
                <a:gd name="connsiteY7" fmla="*/ 1123768 h 1373249"/>
                <a:gd name="connsiteX8" fmla="*/ 983838 w 1869384"/>
                <a:gd name="connsiteY8" fmla="*/ 1307008 h 1373249"/>
                <a:gd name="connsiteX0" fmla="*/ 983838 w 1869384"/>
                <a:gd name="connsiteY0" fmla="*/ 1307008 h 1348483"/>
                <a:gd name="connsiteX1" fmla="*/ 1081 w 1869384"/>
                <a:gd name="connsiteY1" fmla="*/ 668563 h 1348483"/>
                <a:gd name="connsiteX2" fmla="*/ 904099 w 1869384"/>
                <a:gd name="connsiteY2" fmla="*/ 0 h 1348483"/>
                <a:gd name="connsiteX3" fmla="*/ 1869384 w 1869384"/>
                <a:gd name="connsiteY3" fmla="*/ 0 h 1348483"/>
                <a:gd name="connsiteX4" fmla="*/ 1869384 w 1869384"/>
                <a:gd name="connsiteY4" fmla="*/ 386082 h 1348483"/>
                <a:gd name="connsiteX5" fmla="*/ 898357 w 1869384"/>
                <a:gd name="connsiteY5" fmla="*/ 386082 h 1348483"/>
                <a:gd name="connsiteX6" fmla="*/ 898357 w 1869384"/>
                <a:gd name="connsiteY6" fmla="*/ 386072 h 1348483"/>
                <a:gd name="connsiteX7" fmla="*/ 389295 w 1869384"/>
                <a:gd name="connsiteY7" fmla="*/ 1123768 h 1348483"/>
                <a:gd name="connsiteX8" fmla="*/ 983838 w 1869384"/>
                <a:gd name="connsiteY8" fmla="*/ 1307008 h 1348483"/>
                <a:gd name="connsiteX0" fmla="*/ 983184 w 1868730"/>
                <a:gd name="connsiteY0" fmla="*/ 1307008 h 1348483"/>
                <a:gd name="connsiteX1" fmla="*/ 427 w 1868730"/>
                <a:gd name="connsiteY1" fmla="*/ 668563 h 1348483"/>
                <a:gd name="connsiteX2" fmla="*/ 903445 w 1868730"/>
                <a:gd name="connsiteY2" fmla="*/ 0 h 1348483"/>
                <a:gd name="connsiteX3" fmla="*/ 1868730 w 1868730"/>
                <a:gd name="connsiteY3" fmla="*/ 0 h 1348483"/>
                <a:gd name="connsiteX4" fmla="*/ 1868730 w 1868730"/>
                <a:gd name="connsiteY4" fmla="*/ 386082 h 1348483"/>
                <a:gd name="connsiteX5" fmla="*/ 897703 w 1868730"/>
                <a:gd name="connsiteY5" fmla="*/ 386082 h 1348483"/>
                <a:gd name="connsiteX6" fmla="*/ 897703 w 1868730"/>
                <a:gd name="connsiteY6" fmla="*/ 386072 h 1348483"/>
                <a:gd name="connsiteX7" fmla="*/ 388641 w 1868730"/>
                <a:gd name="connsiteY7" fmla="*/ 1123768 h 1348483"/>
                <a:gd name="connsiteX8" fmla="*/ 983184 w 1868730"/>
                <a:gd name="connsiteY8" fmla="*/ 1307008 h 1348483"/>
                <a:gd name="connsiteX0" fmla="*/ 990229 w 1875775"/>
                <a:gd name="connsiteY0" fmla="*/ 1307008 h 1348483"/>
                <a:gd name="connsiteX1" fmla="*/ 7472 w 1875775"/>
                <a:gd name="connsiteY1" fmla="*/ 668563 h 1348483"/>
                <a:gd name="connsiteX2" fmla="*/ 910490 w 1875775"/>
                <a:gd name="connsiteY2" fmla="*/ 0 h 1348483"/>
                <a:gd name="connsiteX3" fmla="*/ 1875775 w 1875775"/>
                <a:gd name="connsiteY3" fmla="*/ 0 h 1348483"/>
                <a:gd name="connsiteX4" fmla="*/ 1875775 w 1875775"/>
                <a:gd name="connsiteY4" fmla="*/ 386082 h 1348483"/>
                <a:gd name="connsiteX5" fmla="*/ 904748 w 1875775"/>
                <a:gd name="connsiteY5" fmla="*/ 386082 h 1348483"/>
                <a:gd name="connsiteX6" fmla="*/ 904748 w 1875775"/>
                <a:gd name="connsiteY6" fmla="*/ 386072 h 1348483"/>
                <a:gd name="connsiteX7" fmla="*/ 395686 w 1875775"/>
                <a:gd name="connsiteY7" fmla="*/ 1123768 h 1348483"/>
                <a:gd name="connsiteX8" fmla="*/ 990229 w 1875775"/>
                <a:gd name="connsiteY8" fmla="*/ 1307008 h 1348483"/>
                <a:gd name="connsiteX0" fmla="*/ 986178 w 1871724"/>
                <a:gd name="connsiteY0" fmla="*/ 1307008 h 1348483"/>
                <a:gd name="connsiteX1" fmla="*/ 3421 w 1871724"/>
                <a:gd name="connsiteY1" fmla="*/ 668563 h 1348483"/>
                <a:gd name="connsiteX2" fmla="*/ 906439 w 1871724"/>
                <a:gd name="connsiteY2" fmla="*/ 0 h 1348483"/>
                <a:gd name="connsiteX3" fmla="*/ 1871724 w 1871724"/>
                <a:gd name="connsiteY3" fmla="*/ 0 h 1348483"/>
                <a:gd name="connsiteX4" fmla="*/ 1871724 w 1871724"/>
                <a:gd name="connsiteY4" fmla="*/ 386082 h 1348483"/>
                <a:gd name="connsiteX5" fmla="*/ 900697 w 1871724"/>
                <a:gd name="connsiteY5" fmla="*/ 386082 h 1348483"/>
                <a:gd name="connsiteX6" fmla="*/ 900697 w 1871724"/>
                <a:gd name="connsiteY6" fmla="*/ 386072 h 1348483"/>
                <a:gd name="connsiteX7" fmla="*/ 391635 w 1871724"/>
                <a:gd name="connsiteY7" fmla="*/ 1123768 h 1348483"/>
                <a:gd name="connsiteX8" fmla="*/ 986178 w 1871724"/>
                <a:gd name="connsiteY8" fmla="*/ 1307008 h 1348483"/>
                <a:gd name="connsiteX0" fmla="*/ 982824 w 1868370"/>
                <a:gd name="connsiteY0" fmla="*/ 1307008 h 1348483"/>
                <a:gd name="connsiteX1" fmla="*/ 67 w 1868370"/>
                <a:gd name="connsiteY1" fmla="*/ 668563 h 1348483"/>
                <a:gd name="connsiteX2" fmla="*/ 903085 w 1868370"/>
                <a:gd name="connsiteY2" fmla="*/ 0 h 1348483"/>
                <a:gd name="connsiteX3" fmla="*/ 1868370 w 1868370"/>
                <a:gd name="connsiteY3" fmla="*/ 0 h 1348483"/>
                <a:gd name="connsiteX4" fmla="*/ 1868370 w 1868370"/>
                <a:gd name="connsiteY4" fmla="*/ 386082 h 1348483"/>
                <a:gd name="connsiteX5" fmla="*/ 897343 w 1868370"/>
                <a:gd name="connsiteY5" fmla="*/ 386082 h 1348483"/>
                <a:gd name="connsiteX6" fmla="*/ 897343 w 1868370"/>
                <a:gd name="connsiteY6" fmla="*/ 386072 h 1348483"/>
                <a:gd name="connsiteX7" fmla="*/ 388281 w 1868370"/>
                <a:gd name="connsiteY7" fmla="*/ 1123768 h 1348483"/>
                <a:gd name="connsiteX8" fmla="*/ 982824 w 1868370"/>
                <a:gd name="connsiteY8" fmla="*/ 1307008 h 1348483"/>
                <a:gd name="connsiteX0" fmla="*/ 982837 w 1868383"/>
                <a:gd name="connsiteY0" fmla="*/ 1307008 h 1363869"/>
                <a:gd name="connsiteX1" fmla="*/ 80 w 1868383"/>
                <a:gd name="connsiteY1" fmla="*/ 668563 h 1363869"/>
                <a:gd name="connsiteX2" fmla="*/ 903098 w 1868383"/>
                <a:gd name="connsiteY2" fmla="*/ 0 h 1363869"/>
                <a:gd name="connsiteX3" fmla="*/ 1868383 w 1868383"/>
                <a:gd name="connsiteY3" fmla="*/ 0 h 1363869"/>
                <a:gd name="connsiteX4" fmla="*/ 1868383 w 1868383"/>
                <a:gd name="connsiteY4" fmla="*/ 386082 h 1363869"/>
                <a:gd name="connsiteX5" fmla="*/ 897356 w 1868383"/>
                <a:gd name="connsiteY5" fmla="*/ 386082 h 1363869"/>
                <a:gd name="connsiteX6" fmla="*/ 897356 w 1868383"/>
                <a:gd name="connsiteY6" fmla="*/ 386072 h 1363869"/>
                <a:gd name="connsiteX7" fmla="*/ 388294 w 1868383"/>
                <a:gd name="connsiteY7" fmla="*/ 1123768 h 1363869"/>
                <a:gd name="connsiteX8" fmla="*/ 982837 w 1868383"/>
                <a:gd name="connsiteY8" fmla="*/ 1307008 h 1363869"/>
                <a:gd name="connsiteX0" fmla="*/ 982970 w 1868516"/>
                <a:gd name="connsiteY0" fmla="*/ 1307008 h 1357495"/>
                <a:gd name="connsiteX1" fmla="*/ 213 w 1868516"/>
                <a:gd name="connsiteY1" fmla="*/ 668563 h 1357495"/>
                <a:gd name="connsiteX2" fmla="*/ 903231 w 1868516"/>
                <a:gd name="connsiteY2" fmla="*/ 0 h 1357495"/>
                <a:gd name="connsiteX3" fmla="*/ 1868516 w 1868516"/>
                <a:gd name="connsiteY3" fmla="*/ 0 h 1357495"/>
                <a:gd name="connsiteX4" fmla="*/ 1868516 w 1868516"/>
                <a:gd name="connsiteY4" fmla="*/ 386082 h 1357495"/>
                <a:gd name="connsiteX5" fmla="*/ 897489 w 1868516"/>
                <a:gd name="connsiteY5" fmla="*/ 386082 h 1357495"/>
                <a:gd name="connsiteX6" fmla="*/ 897489 w 1868516"/>
                <a:gd name="connsiteY6" fmla="*/ 386072 h 1357495"/>
                <a:gd name="connsiteX7" fmla="*/ 388427 w 1868516"/>
                <a:gd name="connsiteY7" fmla="*/ 1123768 h 1357495"/>
                <a:gd name="connsiteX8" fmla="*/ 982970 w 1868516"/>
                <a:gd name="connsiteY8" fmla="*/ 1307008 h 1357495"/>
                <a:gd name="connsiteX0" fmla="*/ 982834 w 1868380"/>
                <a:gd name="connsiteY0" fmla="*/ 1307008 h 1357123"/>
                <a:gd name="connsiteX1" fmla="*/ 77 w 1868380"/>
                <a:gd name="connsiteY1" fmla="*/ 668563 h 1357123"/>
                <a:gd name="connsiteX2" fmla="*/ 903095 w 1868380"/>
                <a:gd name="connsiteY2" fmla="*/ 0 h 1357123"/>
                <a:gd name="connsiteX3" fmla="*/ 1868380 w 1868380"/>
                <a:gd name="connsiteY3" fmla="*/ 0 h 1357123"/>
                <a:gd name="connsiteX4" fmla="*/ 1868380 w 1868380"/>
                <a:gd name="connsiteY4" fmla="*/ 386082 h 1357123"/>
                <a:gd name="connsiteX5" fmla="*/ 897353 w 1868380"/>
                <a:gd name="connsiteY5" fmla="*/ 386082 h 1357123"/>
                <a:gd name="connsiteX6" fmla="*/ 897353 w 1868380"/>
                <a:gd name="connsiteY6" fmla="*/ 386072 h 1357123"/>
                <a:gd name="connsiteX7" fmla="*/ 388291 w 1868380"/>
                <a:gd name="connsiteY7" fmla="*/ 1123768 h 1357123"/>
                <a:gd name="connsiteX8" fmla="*/ 982834 w 1868380"/>
                <a:gd name="connsiteY8" fmla="*/ 1307008 h 1357123"/>
                <a:gd name="connsiteX0" fmla="*/ 982834 w 1868380"/>
                <a:gd name="connsiteY0" fmla="*/ 1307008 h 1364304"/>
                <a:gd name="connsiteX1" fmla="*/ 77 w 1868380"/>
                <a:gd name="connsiteY1" fmla="*/ 668563 h 1364304"/>
                <a:gd name="connsiteX2" fmla="*/ 903095 w 1868380"/>
                <a:gd name="connsiteY2" fmla="*/ 0 h 1364304"/>
                <a:gd name="connsiteX3" fmla="*/ 1868380 w 1868380"/>
                <a:gd name="connsiteY3" fmla="*/ 0 h 1364304"/>
                <a:gd name="connsiteX4" fmla="*/ 1868380 w 1868380"/>
                <a:gd name="connsiteY4" fmla="*/ 386082 h 1364304"/>
                <a:gd name="connsiteX5" fmla="*/ 897353 w 1868380"/>
                <a:gd name="connsiteY5" fmla="*/ 386082 h 1364304"/>
                <a:gd name="connsiteX6" fmla="*/ 897353 w 1868380"/>
                <a:gd name="connsiteY6" fmla="*/ 386072 h 1364304"/>
                <a:gd name="connsiteX7" fmla="*/ 388291 w 1868380"/>
                <a:gd name="connsiteY7" fmla="*/ 1123768 h 1364304"/>
                <a:gd name="connsiteX8" fmla="*/ 982834 w 1868380"/>
                <a:gd name="connsiteY8" fmla="*/ 1307008 h 1364304"/>
                <a:gd name="connsiteX0" fmla="*/ 982834 w 1868380"/>
                <a:gd name="connsiteY0" fmla="*/ 1307008 h 1366361"/>
                <a:gd name="connsiteX1" fmla="*/ 77 w 1868380"/>
                <a:gd name="connsiteY1" fmla="*/ 668563 h 1366361"/>
                <a:gd name="connsiteX2" fmla="*/ 903095 w 1868380"/>
                <a:gd name="connsiteY2" fmla="*/ 0 h 1366361"/>
                <a:gd name="connsiteX3" fmla="*/ 1868380 w 1868380"/>
                <a:gd name="connsiteY3" fmla="*/ 0 h 1366361"/>
                <a:gd name="connsiteX4" fmla="*/ 1868380 w 1868380"/>
                <a:gd name="connsiteY4" fmla="*/ 386082 h 1366361"/>
                <a:gd name="connsiteX5" fmla="*/ 897353 w 1868380"/>
                <a:gd name="connsiteY5" fmla="*/ 386082 h 1366361"/>
                <a:gd name="connsiteX6" fmla="*/ 897353 w 1868380"/>
                <a:gd name="connsiteY6" fmla="*/ 386072 h 1366361"/>
                <a:gd name="connsiteX7" fmla="*/ 388291 w 1868380"/>
                <a:gd name="connsiteY7" fmla="*/ 1123768 h 1366361"/>
                <a:gd name="connsiteX8" fmla="*/ 982834 w 1868380"/>
                <a:gd name="connsiteY8" fmla="*/ 1307008 h 1366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8380" h="1366361">
                  <a:moveTo>
                    <a:pt x="982834" y="1307008"/>
                  </a:moveTo>
                  <a:cubicBezTo>
                    <a:pt x="732394" y="1440691"/>
                    <a:pt x="10007" y="1396043"/>
                    <a:pt x="77" y="668563"/>
                  </a:cubicBezTo>
                  <a:cubicBezTo>
                    <a:pt x="-3715" y="390780"/>
                    <a:pt x="132130" y="13795"/>
                    <a:pt x="903095" y="0"/>
                  </a:cubicBezTo>
                  <a:lnTo>
                    <a:pt x="1868380" y="0"/>
                  </a:lnTo>
                  <a:lnTo>
                    <a:pt x="1868380" y="386082"/>
                  </a:lnTo>
                  <a:lnTo>
                    <a:pt x="897353" y="386082"/>
                  </a:lnTo>
                  <a:lnTo>
                    <a:pt x="897353" y="386072"/>
                  </a:lnTo>
                  <a:cubicBezTo>
                    <a:pt x="339444" y="390754"/>
                    <a:pt x="248008" y="890628"/>
                    <a:pt x="388291" y="1123768"/>
                  </a:cubicBezTo>
                  <a:cubicBezTo>
                    <a:pt x="463286" y="1235204"/>
                    <a:pt x="661103" y="1435284"/>
                    <a:pt x="982834" y="130700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1" name="TextBox 20">
            <a:extLst>
              <a:ext uri="{FF2B5EF4-FFF2-40B4-BE49-F238E27FC236}">
                <a16:creationId xmlns:a16="http://schemas.microsoft.com/office/drawing/2014/main" id="{D9BCF366-0633-4C3C-836D-F8102178D00B}"/>
              </a:ext>
            </a:extLst>
          </p:cNvPr>
          <p:cNvSpPr txBox="1"/>
          <p:nvPr/>
        </p:nvSpPr>
        <p:spPr>
          <a:xfrm>
            <a:off x="7130904" y="2787650"/>
            <a:ext cx="765296"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2" name="TextBox 21">
            <a:extLst>
              <a:ext uri="{FF2B5EF4-FFF2-40B4-BE49-F238E27FC236}">
                <a16:creationId xmlns:a16="http://schemas.microsoft.com/office/drawing/2014/main" id="{0636E248-E474-43B4-8954-29D592A20AAC}"/>
              </a:ext>
            </a:extLst>
          </p:cNvPr>
          <p:cNvSpPr txBox="1"/>
          <p:nvPr/>
        </p:nvSpPr>
        <p:spPr>
          <a:xfrm>
            <a:off x="6672066" y="3180749"/>
            <a:ext cx="756309"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3" name="Oval 10">
            <a:extLst>
              <a:ext uri="{FF2B5EF4-FFF2-40B4-BE49-F238E27FC236}">
                <a16:creationId xmlns:a16="http://schemas.microsoft.com/office/drawing/2014/main" id="{E74C23BE-6086-45A3-930E-51D5A70B4E05}"/>
              </a:ext>
            </a:extLst>
          </p:cNvPr>
          <p:cNvSpPr/>
          <p:nvPr/>
        </p:nvSpPr>
        <p:spPr>
          <a:xfrm>
            <a:off x="5878520" y="3786928"/>
            <a:ext cx="467134" cy="553571"/>
          </a:xfrm>
          <a:custGeom>
            <a:avLst/>
            <a:gdLst/>
            <a:ahLst/>
            <a:cxnLst/>
            <a:rect l="l" t="t" r="r" b="b"/>
            <a:pathLst>
              <a:path w="3310915" h="3923570">
                <a:moveTo>
                  <a:pt x="2634572" y="2782060"/>
                </a:moveTo>
                <a:cubicBezTo>
                  <a:pt x="2877724" y="2784696"/>
                  <a:pt x="3073074" y="2923910"/>
                  <a:pt x="3310915" y="3050983"/>
                </a:cubicBezTo>
                <a:lnTo>
                  <a:pt x="3113550" y="3840011"/>
                </a:lnTo>
                <a:lnTo>
                  <a:pt x="2637706" y="3668957"/>
                </a:lnTo>
                <a:cubicBezTo>
                  <a:pt x="2327360" y="3767940"/>
                  <a:pt x="1829375" y="3988492"/>
                  <a:pt x="1579811" y="3905123"/>
                </a:cubicBezTo>
                <a:cubicBezTo>
                  <a:pt x="1320906" y="3775288"/>
                  <a:pt x="642145" y="3366355"/>
                  <a:pt x="472751" y="3203771"/>
                </a:cubicBezTo>
                <a:cubicBezTo>
                  <a:pt x="303357" y="3041187"/>
                  <a:pt x="403652" y="2893777"/>
                  <a:pt x="563448" y="2929619"/>
                </a:cubicBezTo>
                <a:cubicBezTo>
                  <a:pt x="702634" y="2937547"/>
                  <a:pt x="1160012" y="3199482"/>
                  <a:pt x="1284082" y="3253983"/>
                </a:cubicBezTo>
                <a:cubicBezTo>
                  <a:pt x="1127104" y="3587742"/>
                  <a:pt x="1741057" y="3563487"/>
                  <a:pt x="1955231" y="3541261"/>
                </a:cubicBezTo>
                <a:cubicBezTo>
                  <a:pt x="2131253" y="3488686"/>
                  <a:pt x="2214010" y="3505589"/>
                  <a:pt x="2306401" y="3383364"/>
                </a:cubicBezTo>
                <a:cubicBezTo>
                  <a:pt x="2155860" y="3427865"/>
                  <a:pt x="2163213" y="3429679"/>
                  <a:pt x="1912247" y="3471537"/>
                </a:cubicBezTo>
                <a:cubicBezTo>
                  <a:pt x="1482134" y="3531123"/>
                  <a:pt x="1135709" y="3364234"/>
                  <a:pt x="1413085" y="3236383"/>
                </a:cubicBezTo>
                <a:cubicBezTo>
                  <a:pt x="1557848" y="3164554"/>
                  <a:pt x="1721108" y="3222221"/>
                  <a:pt x="1929297" y="3121321"/>
                </a:cubicBezTo>
                <a:cubicBezTo>
                  <a:pt x="2128589" y="3010789"/>
                  <a:pt x="2187815" y="2818332"/>
                  <a:pt x="2527174" y="2789726"/>
                </a:cubicBezTo>
                <a:cubicBezTo>
                  <a:pt x="2564125" y="2784095"/>
                  <a:pt x="2599836" y="2781684"/>
                  <a:pt x="2634572" y="2782060"/>
                </a:cubicBezTo>
                <a:close/>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65000"/>
                  <a:lumOff val="35000"/>
                </a:schemeClr>
              </a:solidFill>
            </a:endParaRPr>
          </a:p>
        </p:txBody>
      </p:sp>
      <p:grpSp>
        <p:nvGrpSpPr>
          <p:cNvPr id="24" name="그룹 38">
            <a:extLst>
              <a:ext uri="{FF2B5EF4-FFF2-40B4-BE49-F238E27FC236}">
                <a16:creationId xmlns:a16="http://schemas.microsoft.com/office/drawing/2014/main" id="{3DCDC9CC-7730-448A-B271-8882FA8A2955}"/>
              </a:ext>
            </a:extLst>
          </p:cNvPr>
          <p:cNvGrpSpPr/>
          <p:nvPr/>
        </p:nvGrpSpPr>
        <p:grpSpPr>
          <a:xfrm>
            <a:off x="3983774" y="3562138"/>
            <a:ext cx="3197984" cy="1845978"/>
            <a:chOff x="2459774" y="3503899"/>
            <a:chExt cx="3197984" cy="1845978"/>
          </a:xfrm>
          <a:solidFill>
            <a:schemeClr val="accent1"/>
          </a:solidFill>
        </p:grpSpPr>
        <p:sp>
          <p:nvSpPr>
            <p:cNvPr id="25" name="Rectangle 29">
              <a:extLst>
                <a:ext uri="{FF2B5EF4-FFF2-40B4-BE49-F238E27FC236}">
                  <a16:creationId xmlns:a16="http://schemas.microsoft.com/office/drawing/2014/main" id="{5C187A27-E681-46F2-B57E-8A1DEE11DE9A}"/>
                </a:ext>
              </a:extLst>
            </p:cNvPr>
            <p:cNvSpPr/>
            <p:nvPr/>
          </p:nvSpPr>
          <p:spPr>
            <a:xfrm rot="10800000">
              <a:off x="3091098" y="3503899"/>
              <a:ext cx="2566660" cy="1789264"/>
            </a:xfrm>
            <a:custGeom>
              <a:avLst/>
              <a:gdLst>
                <a:gd name="connsiteX0" fmla="*/ 1175617 w 2534905"/>
                <a:gd name="connsiteY0" fmla="*/ 0 h 1809852"/>
                <a:gd name="connsiteX1" fmla="*/ 2534905 w 2534905"/>
                <a:gd name="connsiteY1" fmla="*/ 0 h 1809852"/>
                <a:gd name="connsiteX2" fmla="*/ 2534905 w 2534905"/>
                <a:gd name="connsiteY2" fmla="*/ 386082 h 1809852"/>
                <a:gd name="connsiteX3" fmla="*/ 1184707 w 2534905"/>
                <a:gd name="connsiteY3" fmla="*/ 386082 h 1809852"/>
                <a:gd name="connsiteX4" fmla="*/ 281517 w 2534905"/>
                <a:gd name="connsiteY4" fmla="*/ 997020 h 1809852"/>
                <a:gd name="connsiteX5" fmla="*/ 1183118 w 2534905"/>
                <a:gd name="connsiteY5" fmla="*/ 1721379 h 1809852"/>
                <a:gd name="connsiteX6" fmla="*/ 12 w 2534905"/>
                <a:gd name="connsiteY6" fmla="*/ 921450 h 1809852"/>
                <a:gd name="connsiteX7" fmla="*/ 1175617 w 2534905"/>
                <a:gd name="connsiteY7" fmla="*/ 473 h 1809852"/>
                <a:gd name="connsiteX8" fmla="*/ 1175617 w 2534905"/>
                <a:gd name="connsiteY8" fmla="*/ 0 h 1809852"/>
                <a:gd name="connsiteX0" fmla="*/ 1175617 w 2534905"/>
                <a:gd name="connsiteY0" fmla="*/ 0 h 1809852"/>
                <a:gd name="connsiteX1" fmla="*/ 2534905 w 2534905"/>
                <a:gd name="connsiteY1" fmla="*/ 0 h 1809852"/>
                <a:gd name="connsiteX2" fmla="*/ 2534905 w 2534905"/>
                <a:gd name="connsiteY2" fmla="*/ 386082 h 1809852"/>
                <a:gd name="connsiteX3" fmla="*/ 1184707 w 2534905"/>
                <a:gd name="connsiteY3" fmla="*/ 386082 h 1809852"/>
                <a:gd name="connsiteX4" fmla="*/ 281517 w 2534905"/>
                <a:gd name="connsiteY4" fmla="*/ 997020 h 1809852"/>
                <a:gd name="connsiteX5" fmla="*/ 1183118 w 2534905"/>
                <a:gd name="connsiteY5" fmla="*/ 1721379 h 1809852"/>
                <a:gd name="connsiteX6" fmla="*/ 12 w 2534905"/>
                <a:gd name="connsiteY6" fmla="*/ 921450 h 1809852"/>
                <a:gd name="connsiteX7" fmla="*/ 1175617 w 2534905"/>
                <a:gd name="connsiteY7" fmla="*/ 473 h 1809852"/>
                <a:gd name="connsiteX8" fmla="*/ 1175617 w 2534905"/>
                <a:gd name="connsiteY8" fmla="*/ 0 h 1809852"/>
                <a:gd name="connsiteX0" fmla="*/ 1207346 w 2566634"/>
                <a:gd name="connsiteY0" fmla="*/ 0 h 1812297"/>
                <a:gd name="connsiteX1" fmla="*/ 2566634 w 2566634"/>
                <a:gd name="connsiteY1" fmla="*/ 0 h 1812297"/>
                <a:gd name="connsiteX2" fmla="*/ 2566634 w 2566634"/>
                <a:gd name="connsiteY2" fmla="*/ 386082 h 1812297"/>
                <a:gd name="connsiteX3" fmla="*/ 1216436 w 2566634"/>
                <a:gd name="connsiteY3" fmla="*/ 386082 h 1812297"/>
                <a:gd name="connsiteX4" fmla="*/ 313246 w 2566634"/>
                <a:gd name="connsiteY4" fmla="*/ 997020 h 1812297"/>
                <a:gd name="connsiteX5" fmla="*/ 1214847 w 2566634"/>
                <a:gd name="connsiteY5" fmla="*/ 1721379 h 1812297"/>
                <a:gd name="connsiteX6" fmla="*/ 11 w 2566634"/>
                <a:gd name="connsiteY6" fmla="*/ 935873 h 1812297"/>
                <a:gd name="connsiteX7" fmla="*/ 1207346 w 2566634"/>
                <a:gd name="connsiteY7" fmla="*/ 473 h 1812297"/>
                <a:gd name="connsiteX8" fmla="*/ 1207346 w 2566634"/>
                <a:gd name="connsiteY8" fmla="*/ 0 h 1812297"/>
                <a:gd name="connsiteX0" fmla="*/ 1207796 w 2567084"/>
                <a:gd name="connsiteY0" fmla="*/ 0 h 1812297"/>
                <a:gd name="connsiteX1" fmla="*/ 2567084 w 2567084"/>
                <a:gd name="connsiteY1" fmla="*/ 0 h 1812297"/>
                <a:gd name="connsiteX2" fmla="*/ 2567084 w 2567084"/>
                <a:gd name="connsiteY2" fmla="*/ 386082 h 1812297"/>
                <a:gd name="connsiteX3" fmla="*/ 1216886 w 2567084"/>
                <a:gd name="connsiteY3" fmla="*/ 386082 h 1812297"/>
                <a:gd name="connsiteX4" fmla="*/ 313696 w 2567084"/>
                <a:gd name="connsiteY4" fmla="*/ 997020 h 1812297"/>
                <a:gd name="connsiteX5" fmla="*/ 1215297 w 2567084"/>
                <a:gd name="connsiteY5" fmla="*/ 1721379 h 1812297"/>
                <a:gd name="connsiteX6" fmla="*/ 461 w 2567084"/>
                <a:gd name="connsiteY6" fmla="*/ 935873 h 1812297"/>
                <a:gd name="connsiteX7" fmla="*/ 1207796 w 2567084"/>
                <a:gd name="connsiteY7" fmla="*/ 473 h 1812297"/>
                <a:gd name="connsiteX8" fmla="*/ 1207796 w 2567084"/>
                <a:gd name="connsiteY8" fmla="*/ 0 h 1812297"/>
                <a:gd name="connsiteX0" fmla="*/ 1207796 w 2567084"/>
                <a:gd name="connsiteY0" fmla="*/ 0 h 1791348"/>
                <a:gd name="connsiteX1" fmla="*/ 2567084 w 2567084"/>
                <a:gd name="connsiteY1" fmla="*/ 0 h 1791348"/>
                <a:gd name="connsiteX2" fmla="*/ 2567084 w 2567084"/>
                <a:gd name="connsiteY2" fmla="*/ 386082 h 1791348"/>
                <a:gd name="connsiteX3" fmla="*/ 1216886 w 2567084"/>
                <a:gd name="connsiteY3" fmla="*/ 386082 h 1791348"/>
                <a:gd name="connsiteX4" fmla="*/ 313696 w 2567084"/>
                <a:gd name="connsiteY4" fmla="*/ 997020 h 1791348"/>
                <a:gd name="connsiteX5" fmla="*/ 1215297 w 2567084"/>
                <a:gd name="connsiteY5" fmla="*/ 1721379 h 1791348"/>
                <a:gd name="connsiteX6" fmla="*/ 461 w 2567084"/>
                <a:gd name="connsiteY6" fmla="*/ 935873 h 1791348"/>
                <a:gd name="connsiteX7" fmla="*/ 1207796 w 2567084"/>
                <a:gd name="connsiteY7" fmla="*/ 473 h 1791348"/>
                <a:gd name="connsiteX8" fmla="*/ 1207796 w 2567084"/>
                <a:gd name="connsiteY8" fmla="*/ 0 h 1791348"/>
                <a:gd name="connsiteX0" fmla="*/ 1207796 w 2567084"/>
                <a:gd name="connsiteY0" fmla="*/ 0 h 1801236"/>
                <a:gd name="connsiteX1" fmla="*/ 2567084 w 2567084"/>
                <a:gd name="connsiteY1" fmla="*/ 0 h 1801236"/>
                <a:gd name="connsiteX2" fmla="*/ 2567084 w 2567084"/>
                <a:gd name="connsiteY2" fmla="*/ 386082 h 1801236"/>
                <a:gd name="connsiteX3" fmla="*/ 1216886 w 2567084"/>
                <a:gd name="connsiteY3" fmla="*/ 386082 h 1801236"/>
                <a:gd name="connsiteX4" fmla="*/ 313696 w 2567084"/>
                <a:gd name="connsiteY4" fmla="*/ 997020 h 1801236"/>
                <a:gd name="connsiteX5" fmla="*/ 1215297 w 2567084"/>
                <a:gd name="connsiteY5" fmla="*/ 1721379 h 1801236"/>
                <a:gd name="connsiteX6" fmla="*/ 461 w 2567084"/>
                <a:gd name="connsiteY6" fmla="*/ 935873 h 1801236"/>
                <a:gd name="connsiteX7" fmla="*/ 1207796 w 2567084"/>
                <a:gd name="connsiteY7" fmla="*/ 473 h 1801236"/>
                <a:gd name="connsiteX8" fmla="*/ 1207796 w 2567084"/>
                <a:gd name="connsiteY8" fmla="*/ 0 h 1801236"/>
                <a:gd name="connsiteX0" fmla="*/ 1207796 w 2567084"/>
                <a:gd name="connsiteY0" fmla="*/ 0 h 1811853"/>
                <a:gd name="connsiteX1" fmla="*/ 2567084 w 2567084"/>
                <a:gd name="connsiteY1" fmla="*/ 0 h 1811853"/>
                <a:gd name="connsiteX2" fmla="*/ 2567084 w 2567084"/>
                <a:gd name="connsiteY2" fmla="*/ 386082 h 1811853"/>
                <a:gd name="connsiteX3" fmla="*/ 1216886 w 2567084"/>
                <a:gd name="connsiteY3" fmla="*/ 386082 h 1811853"/>
                <a:gd name="connsiteX4" fmla="*/ 313696 w 2567084"/>
                <a:gd name="connsiteY4" fmla="*/ 997020 h 1811853"/>
                <a:gd name="connsiteX5" fmla="*/ 1215297 w 2567084"/>
                <a:gd name="connsiteY5" fmla="*/ 1721379 h 1811853"/>
                <a:gd name="connsiteX6" fmla="*/ 461 w 2567084"/>
                <a:gd name="connsiteY6" fmla="*/ 935873 h 1811853"/>
                <a:gd name="connsiteX7" fmla="*/ 1207796 w 2567084"/>
                <a:gd name="connsiteY7" fmla="*/ 473 h 1811853"/>
                <a:gd name="connsiteX8" fmla="*/ 1207796 w 2567084"/>
                <a:gd name="connsiteY8" fmla="*/ 0 h 1811853"/>
                <a:gd name="connsiteX0" fmla="*/ 1207796 w 2567084"/>
                <a:gd name="connsiteY0" fmla="*/ 0 h 1813194"/>
                <a:gd name="connsiteX1" fmla="*/ 2567084 w 2567084"/>
                <a:gd name="connsiteY1" fmla="*/ 0 h 1813194"/>
                <a:gd name="connsiteX2" fmla="*/ 2567084 w 2567084"/>
                <a:gd name="connsiteY2" fmla="*/ 386082 h 1813194"/>
                <a:gd name="connsiteX3" fmla="*/ 1216886 w 2567084"/>
                <a:gd name="connsiteY3" fmla="*/ 386082 h 1813194"/>
                <a:gd name="connsiteX4" fmla="*/ 313696 w 2567084"/>
                <a:gd name="connsiteY4" fmla="*/ 997020 h 1813194"/>
                <a:gd name="connsiteX5" fmla="*/ 1215297 w 2567084"/>
                <a:gd name="connsiteY5" fmla="*/ 1721379 h 1813194"/>
                <a:gd name="connsiteX6" fmla="*/ 461 w 2567084"/>
                <a:gd name="connsiteY6" fmla="*/ 935873 h 1813194"/>
                <a:gd name="connsiteX7" fmla="*/ 1207796 w 2567084"/>
                <a:gd name="connsiteY7" fmla="*/ 473 h 1813194"/>
                <a:gd name="connsiteX8" fmla="*/ 1207796 w 2567084"/>
                <a:gd name="connsiteY8" fmla="*/ 0 h 1813194"/>
                <a:gd name="connsiteX0" fmla="*/ 1207372 w 2566660"/>
                <a:gd name="connsiteY0" fmla="*/ 0 h 1813194"/>
                <a:gd name="connsiteX1" fmla="*/ 2566660 w 2566660"/>
                <a:gd name="connsiteY1" fmla="*/ 0 h 1813194"/>
                <a:gd name="connsiteX2" fmla="*/ 2566660 w 2566660"/>
                <a:gd name="connsiteY2" fmla="*/ 386082 h 1813194"/>
                <a:gd name="connsiteX3" fmla="*/ 1216462 w 2566660"/>
                <a:gd name="connsiteY3" fmla="*/ 386082 h 1813194"/>
                <a:gd name="connsiteX4" fmla="*/ 313272 w 2566660"/>
                <a:gd name="connsiteY4" fmla="*/ 997020 h 1813194"/>
                <a:gd name="connsiteX5" fmla="*/ 1214873 w 2566660"/>
                <a:gd name="connsiteY5" fmla="*/ 1721379 h 1813194"/>
                <a:gd name="connsiteX6" fmla="*/ 37 w 2566660"/>
                <a:gd name="connsiteY6" fmla="*/ 935873 h 1813194"/>
                <a:gd name="connsiteX7" fmla="*/ 1207372 w 2566660"/>
                <a:gd name="connsiteY7" fmla="*/ 473 h 1813194"/>
                <a:gd name="connsiteX8" fmla="*/ 1207372 w 2566660"/>
                <a:gd name="connsiteY8" fmla="*/ 0 h 1813194"/>
                <a:gd name="connsiteX0" fmla="*/ 1207372 w 2566660"/>
                <a:gd name="connsiteY0" fmla="*/ 0 h 1795638"/>
                <a:gd name="connsiteX1" fmla="*/ 2566660 w 2566660"/>
                <a:gd name="connsiteY1" fmla="*/ 0 h 1795638"/>
                <a:gd name="connsiteX2" fmla="*/ 2566660 w 2566660"/>
                <a:gd name="connsiteY2" fmla="*/ 386082 h 1795638"/>
                <a:gd name="connsiteX3" fmla="*/ 1216462 w 2566660"/>
                <a:gd name="connsiteY3" fmla="*/ 386082 h 1795638"/>
                <a:gd name="connsiteX4" fmla="*/ 313272 w 2566660"/>
                <a:gd name="connsiteY4" fmla="*/ 997020 h 1795638"/>
                <a:gd name="connsiteX5" fmla="*/ 1314886 w 2566660"/>
                <a:gd name="connsiteY5" fmla="*/ 1699948 h 1795638"/>
                <a:gd name="connsiteX6" fmla="*/ 37 w 2566660"/>
                <a:gd name="connsiteY6" fmla="*/ 935873 h 1795638"/>
                <a:gd name="connsiteX7" fmla="*/ 1207372 w 2566660"/>
                <a:gd name="connsiteY7" fmla="*/ 473 h 1795638"/>
                <a:gd name="connsiteX8" fmla="*/ 1207372 w 2566660"/>
                <a:gd name="connsiteY8" fmla="*/ 0 h 1795638"/>
                <a:gd name="connsiteX0" fmla="*/ 1207372 w 2566660"/>
                <a:gd name="connsiteY0" fmla="*/ 0 h 1784067"/>
                <a:gd name="connsiteX1" fmla="*/ 2566660 w 2566660"/>
                <a:gd name="connsiteY1" fmla="*/ 0 h 1784067"/>
                <a:gd name="connsiteX2" fmla="*/ 2566660 w 2566660"/>
                <a:gd name="connsiteY2" fmla="*/ 386082 h 1784067"/>
                <a:gd name="connsiteX3" fmla="*/ 1216462 w 2566660"/>
                <a:gd name="connsiteY3" fmla="*/ 386082 h 1784067"/>
                <a:gd name="connsiteX4" fmla="*/ 313272 w 2566660"/>
                <a:gd name="connsiteY4" fmla="*/ 997020 h 1784067"/>
                <a:gd name="connsiteX5" fmla="*/ 1314886 w 2566660"/>
                <a:gd name="connsiteY5" fmla="*/ 1685660 h 1784067"/>
                <a:gd name="connsiteX6" fmla="*/ 37 w 2566660"/>
                <a:gd name="connsiteY6" fmla="*/ 935873 h 1784067"/>
                <a:gd name="connsiteX7" fmla="*/ 1207372 w 2566660"/>
                <a:gd name="connsiteY7" fmla="*/ 473 h 1784067"/>
                <a:gd name="connsiteX8" fmla="*/ 1207372 w 2566660"/>
                <a:gd name="connsiteY8" fmla="*/ 0 h 1784067"/>
                <a:gd name="connsiteX0" fmla="*/ 1207372 w 2566660"/>
                <a:gd name="connsiteY0" fmla="*/ 0 h 1784067"/>
                <a:gd name="connsiteX1" fmla="*/ 2566660 w 2566660"/>
                <a:gd name="connsiteY1" fmla="*/ 0 h 1784067"/>
                <a:gd name="connsiteX2" fmla="*/ 2566660 w 2566660"/>
                <a:gd name="connsiteY2" fmla="*/ 386082 h 1784067"/>
                <a:gd name="connsiteX3" fmla="*/ 1216462 w 2566660"/>
                <a:gd name="connsiteY3" fmla="*/ 386082 h 1784067"/>
                <a:gd name="connsiteX4" fmla="*/ 313272 w 2566660"/>
                <a:gd name="connsiteY4" fmla="*/ 997020 h 1784067"/>
                <a:gd name="connsiteX5" fmla="*/ 1314886 w 2566660"/>
                <a:gd name="connsiteY5" fmla="*/ 1685660 h 1784067"/>
                <a:gd name="connsiteX6" fmla="*/ 37 w 2566660"/>
                <a:gd name="connsiteY6" fmla="*/ 935873 h 1784067"/>
                <a:gd name="connsiteX7" fmla="*/ 1207372 w 2566660"/>
                <a:gd name="connsiteY7" fmla="*/ 473 h 1784067"/>
                <a:gd name="connsiteX8" fmla="*/ 1207372 w 2566660"/>
                <a:gd name="connsiteY8" fmla="*/ 0 h 1784067"/>
                <a:gd name="connsiteX0" fmla="*/ 1207372 w 2566660"/>
                <a:gd name="connsiteY0" fmla="*/ 0 h 1784067"/>
                <a:gd name="connsiteX1" fmla="*/ 2566660 w 2566660"/>
                <a:gd name="connsiteY1" fmla="*/ 0 h 1784067"/>
                <a:gd name="connsiteX2" fmla="*/ 2566660 w 2566660"/>
                <a:gd name="connsiteY2" fmla="*/ 386082 h 1784067"/>
                <a:gd name="connsiteX3" fmla="*/ 1216462 w 2566660"/>
                <a:gd name="connsiteY3" fmla="*/ 386082 h 1784067"/>
                <a:gd name="connsiteX4" fmla="*/ 313272 w 2566660"/>
                <a:gd name="connsiteY4" fmla="*/ 997020 h 1784067"/>
                <a:gd name="connsiteX5" fmla="*/ 1314886 w 2566660"/>
                <a:gd name="connsiteY5" fmla="*/ 1685660 h 1784067"/>
                <a:gd name="connsiteX6" fmla="*/ 37 w 2566660"/>
                <a:gd name="connsiteY6" fmla="*/ 935873 h 1784067"/>
                <a:gd name="connsiteX7" fmla="*/ 1207372 w 2566660"/>
                <a:gd name="connsiteY7" fmla="*/ 473 h 1784067"/>
                <a:gd name="connsiteX8" fmla="*/ 1207372 w 2566660"/>
                <a:gd name="connsiteY8" fmla="*/ 0 h 1784067"/>
                <a:gd name="connsiteX0" fmla="*/ 1207372 w 2566660"/>
                <a:gd name="connsiteY0" fmla="*/ 0 h 1789264"/>
                <a:gd name="connsiteX1" fmla="*/ 2566660 w 2566660"/>
                <a:gd name="connsiteY1" fmla="*/ 0 h 1789264"/>
                <a:gd name="connsiteX2" fmla="*/ 2566660 w 2566660"/>
                <a:gd name="connsiteY2" fmla="*/ 386082 h 1789264"/>
                <a:gd name="connsiteX3" fmla="*/ 1216462 w 2566660"/>
                <a:gd name="connsiteY3" fmla="*/ 386082 h 1789264"/>
                <a:gd name="connsiteX4" fmla="*/ 313272 w 2566660"/>
                <a:gd name="connsiteY4" fmla="*/ 997020 h 1789264"/>
                <a:gd name="connsiteX5" fmla="*/ 1314886 w 2566660"/>
                <a:gd name="connsiteY5" fmla="*/ 1685660 h 1789264"/>
                <a:gd name="connsiteX6" fmla="*/ 37 w 2566660"/>
                <a:gd name="connsiteY6" fmla="*/ 935873 h 1789264"/>
                <a:gd name="connsiteX7" fmla="*/ 1207372 w 2566660"/>
                <a:gd name="connsiteY7" fmla="*/ 473 h 1789264"/>
                <a:gd name="connsiteX8" fmla="*/ 1207372 w 2566660"/>
                <a:gd name="connsiteY8" fmla="*/ 0 h 178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6660" h="1789264">
                  <a:moveTo>
                    <a:pt x="1207372" y="0"/>
                  </a:moveTo>
                  <a:lnTo>
                    <a:pt x="2566660" y="0"/>
                  </a:lnTo>
                  <a:lnTo>
                    <a:pt x="2566660" y="386082"/>
                  </a:lnTo>
                  <a:lnTo>
                    <a:pt x="1216462" y="386082"/>
                  </a:lnTo>
                  <a:cubicBezTo>
                    <a:pt x="792910" y="393759"/>
                    <a:pt x="369863" y="541922"/>
                    <a:pt x="313272" y="997020"/>
                  </a:cubicBezTo>
                  <a:cubicBezTo>
                    <a:pt x="270385" y="1456741"/>
                    <a:pt x="724588" y="1931544"/>
                    <a:pt x="1314886" y="1685660"/>
                  </a:cubicBezTo>
                  <a:cubicBezTo>
                    <a:pt x="1005782" y="1919067"/>
                    <a:pt x="4004" y="1794352"/>
                    <a:pt x="37" y="935873"/>
                  </a:cubicBezTo>
                  <a:cubicBezTo>
                    <a:pt x="-6614" y="195373"/>
                    <a:pt x="891136" y="4432"/>
                    <a:pt x="1207372" y="473"/>
                  </a:cubicBezTo>
                  <a:lnTo>
                    <a:pt x="120737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Isosceles Triangle 25">
              <a:extLst>
                <a:ext uri="{FF2B5EF4-FFF2-40B4-BE49-F238E27FC236}">
                  <a16:creationId xmlns:a16="http://schemas.microsoft.com/office/drawing/2014/main" id="{1F4694BE-D826-4A1E-B91E-5DE0D7396AA3}"/>
                </a:ext>
              </a:extLst>
            </p:cNvPr>
            <p:cNvSpPr/>
            <p:nvPr/>
          </p:nvSpPr>
          <p:spPr>
            <a:xfrm rot="16200000">
              <a:off x="2513828" y="4760131"/>
              <a:ext cx="535692" cy="6437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7" name="그룹 37">
            <a:extLst>
              <a:ext uri="{FF2B5EF4-FFF2-40B4-BE49-F238E27FC236}">
                <a16:creationId xmlns:a16="http://schemas.microsoft.com/office/drawing/2014/main" id="{B4350F3B-5B1E-4B37-93E9-95C9F6D1B921}"/>
              </a:ext>
            </a:extLst>
          </p:cNvPr>
          <p:cNvGrpSpPr/>
          <p:nvPr/>
        </p:nvGrpSpPr>
        <p:grpSpPr>
          <a:xfrm>
            <a:off x="4372289" y="3598954"/>
            <a:ext cx="2499452" cy="1423077"/>
            <a:chOff x="2848289" y="3540714"/>
            <a:chExt cx="2499452" cy="1423077"/>
          </a:xfrm>
          <a:solidFill>
            <a:schemeClr val="accent1">
              <a:lumMod val="75000"/>
            </a:schemeClr>
          </a:solidFill>
        </p:grpSpPr>
        <p:sp>
          <p:nvSpPr>
            <p:cNvPr id="28" name="Rectangle 28">
              <a:extLst>
                <a:ext uri="{FF2B5EF4-FFF2-40B4-BE49-F238E27FC236}">
                  <a16:creationId xmlns:a16="http://schemas.microsoft.com/office/drawing/2014/main" id="{DF43AD73-C1D9-4740-8C94-74BA09DE341F}"/>
                </a:ext>
              </a:extLst>
            </p:cNvPr>
            <p:cNvSpPr/>
            <p:nvPr/>
          </p:nvSpPr>
          <p:spPr>
            <a:xfrm rot="10800000">
              <a:off x="3479361" y="3540714"/>
              <a:ext cx="1868380" cy="1366361"/>
            </a:xfrm>
            <a:custGeom>
              <a:avLst/>
              <a:gdLst>
                <a:gd name="connsiteX0" fmla="*/ 902987 w 1868306"/>
                <a:gd name="connsiteY0" fmla="*/ 0 h 1356095"/>
                <a:gd name="connsiteX1" fmla="*/ 903021 w 1868306"/>
                <a:gd name="connsiteY1" fmla="*/ 5072 h 1356095"/>
                <a:gd name="connsiteX2" fmla="*/ 1868306 w 1868306"/>
                <a:gd name="connsiteY2" fmla="*/ 5072 h 1356095"/>
                <a:gd name="connsiteX3" fmla="*/ 1868306 w 1868306"/>
                <a:gd name="connsiteY3" fmla="*/ 391154 h 1356095"/>
                <a:gd name="connsiteX4" fmla="*/ 897279 w 1868306"/>
                <a:gd name="connsiteY4" fmla="*/ 391154 h 1356095"/>
                <a:gd name="connsiteX5" fmla="*/ 897279 w 1868306"/>
                <a:gd name="connsiteY5" fmla="*/ 391144 h 1356095"/>
                <a:gd name="connsiteX6" fmla="*/ 384895 w 1868306"/>
                <a:gd name="connsiteY6" fmla="*/ 684842 h 1356095"/>
                <a:gd name="connsiteX7" fmla="*/ 388217 w 1868306"/>
                <a:gd name="connsiteY7" fmla="*/ 1117302 h 1356095"/>
                <a:gd name="connsiteX8" fmla="*/ 894654 w 1868306"/>
                <a:gd name="connsiteY8" fmla="*/ 1335893 h 1356095"/>
                <a:gd name="connsiteX9" fmla="*/ 3 w 1868306"/>
                <a:gd name="connsiteY9" fmla="*/ 673635 h 1356095"/>
                <a:gd name="connsiteX10" fmla="*/ 902987 w 1868306"/>
                <a:gd name="connsiteY10" fmla="*/ 0 h 1356095"/>
                <a:gd name="connsiteX0" fmla="*/ 902987 w 1868306"/>
                <a:gd name="connsiteY0" fmla="*/ 0 h 1356095"/>
                <a:gd name="connsiteX1" fmla="*/ 903021 w 1868306"/>
                <a:gd name="connsiteY1" fmla="*/ 5072 h 1356095"/>
                <a:gd name="connsiteX2" fmla="*/ 1868306 w 1868306"/>
                <a:gd name="connsiteY2" fmla="*/ 5072 h 1356095"/>
                <a:gd name="connsiteX3" fmla="*/ 1868306 w 1868306"/>
                <a:gd name="connsiteY3" fmla="*/ 391154 h 1356095"/>
                <a:gd name="connsiteX4" fmla="*/ 897279 w 1868306"/>
                <a:gd name="connsiteY4" fmla="*/ 391154 h 1356095"/>
                <a:gd name="connsiteX5" fmla="*/ 897279 w 1868306"/>
                <a:gd name="connsiteY5" fmla="*/ 391144 h 1356095"/>
                <a:gd name="connsiteX6" fmla="*/ 384895 w 1868306"/>
                <a:gd name="connsiteY6" fmla="*/ 684842 h 1356095"/>
                <a:gd name="connsiteX7" fmla="*/ 388217 w 1868306"/>
                <a:gd name="connsiteY7" fmla="*/ 1117302 h 1356095"/>
                <a:gd name="connsiteX8" fmla="*/ 894654 w 1868306"/>
                <a:gd name="connsiteY8" fmla="*/ 1335893 h 1356095"/>
                <a:gd name="connsiteX9" fmla="*/ 3 w 1868306"/>
                <a:gd name="connsiteY9" fmla="*/ 673635 h 1356095"/>
                <a:gd name="connsiteX10" fmla="*/ 902987 w 1868306"/>
                <a:gd name="connsiteY10" fmla="*/ 0 h 1356095"/>
                <a:gd name="connsiteX0" fmla="*/ 3 w 1868306"/>
                <a:gd name="connsiteY0" fmla="*/ 668563 h 1350999"/>
                <a:gd name="connsiteX1" fmla="*/ 903021 w 1868306"/>
                <a:gd name="connsiteY1" fmla="*/ 0 h 1350999"/>
                <a:gd name="connsiteX2" fmla="*/ 1868306 w 1868306"/>
                <a:gd name="connsiteY2" fmla="*/ 0 h 1350999"/>
                <a:gd name="connsiteX3" fmla="*/ 1868306 w 1868306"/>
                <a:gd name="connsiteY3" fmla="*/ 386082 h 1350999"/>
                <a:gd name="connsiteX4" fmla="*/ 897279 w 1868306"/>
                <a:gd name="connsiteY4" fmla="*/ 386082 h 1350999"/>
                <a:gd name="connsiteX5" fmla="*/ 897279 w 1868306"/>
                <a:gd name="connsiteY5" fmla="*/ 386072 h 1350999"/>
                <a:gd name="connsiteX6" fmla="*/ 384895 w 1868306"/>
                <a:gd name="connsiteY6" fmla="*/ 679770 h 1350999"/>
                <a:gd name="connsiteX7" fmla="*/ 388217 w 1868306"/>
                <a:gd name="connsiteY7" fmla="*/ 1112230 h 1350999"/>
                <a:gd name="connsiteX8" fmla="*/ 894654 w 1868306"/>
                <a:gd name="connsiteY8" fmla="*/ 1330821 h 1350999"/>
                <a:gd name="connsiteX9" fmla="*/ 3 w 1868306"/>
                <a:gd name="connsiteY9" fmla="*/ 668563 h 1350999"/>
                <a:gd name="connsiteX0" fmla="*/ 3 w 1868306"/>
                <a:gd name="connsiteY0" fmla="*/ 668563 h 1350999"/>
                <a:gd name="connsiteX1" fmla="*/ 903021 w 1868306"/>
                <a:gd name="connsiteY1" fmla="*/ 0 h 1350999"/>
                <a:gd name="connsiteX2" fmla="*/ 1868306 w 1868306"/>
                <a:gd name="connsiteY2" fmla="*/ 0 h 1350999"/>
                <a:gd name="connsiteX3" fmla="*/ 1868306 w 1868306"/>
                <a:gd name="connsiteY3" fmla="*/ 386082 h 1350999"/>
                <a:gd name="connsiteX4" fmla="*/ 897279 w 1868306"/>
                <a:gd name="connsiteY4" fmla="*/ 386082 h 1350999"/>
                <a:gd name="connsiteX5" fmla="*/ 897279 w 1868306"/>
                <a:gd name="connsiteY5" fmla="*/ 386072 h 1350999"/>
                <a:gd name="connsiteX6" fmla="*/ 384895 w 1868306"/>
                <a:gd name="connsiteY6" fmla="*/ 679770 h 1350999"/>
                <a:gd name="connsiteX7" fmla="*/ 388217 w 1868306"/>
                <a:gd name="connsiteY7" fmla="*/ 1112230 h 1350999"/>
                <a:gd name="connsiteX8" fmla="*/ 894654 w 1868306"/>
                <a:gd name="connsiteY8" fmla="*/ 1330821 h 1350999"/>
                <a:gd name="connsiteX9" fmla="*/ 3 w 1868306"/>
                <a:gd name="connsiteY9" fmla="*/ 668563 h 1350999"/>
                <a:gd name="connsiteX0" fmla="*/ 3 w 1868306"/>
                <a:gd name="connsiteY0" fmla="*/ 668563 h 1350999"/>
                <a:gd name="connsiteX1" fmla="*/ 903021 w 1868306"/>
                <a:gd name="connsiteY1" fmla="*/ 0 h 1350999"/>
                <a:gd name="connsiteX2" fmla="*/ 1868306 w 1868306"/>
                <a:gd name="connsiteY2" fmla="*/ 0 h 1350999"/>
                <a:gd name="connsiteX3" fmla="*/ 1868306 w 1868306"/>
                <a:gd name="connsiteY3" fmla="*/ 386082 h 1350999"/>
                <a:gd name="connsiteX4" fmla="*/ 897279 w 1868306"/>
                <a:gd name="connsiteY4" fmla="*/ 386082 h 1350999"/>
                <a:gd name="connsiteX5" fmla="*/ 897279 w 1868306"/>
                <a:gd name="connsiteY5" fmla="*/ 386072 h 1350999"/>
                <a:gd name="connsiteX6" fmla="*/ 384895 w 1868306"/>
                <a:gd name="connsiteY6" fmla="*/ 679770 h 1350999"/>
                <a:gd name="connsiteX7" fmla="*/ 388217 w 1868306"/>
                <a:gd name="connsiteY7" fmla="*/ 1112230 h 1350999"/>
                <a:gd name="connsiteX8" fmla="*/ 894654 w 1868306"/>
                <a:gd name="connsiteY8" fmla="*/ 1330821 h 1350999"/>
                <a:gd name="connsiteX9" fmla="*/ 3 w 1868306"/>
                <a:gd name="connsiteY9" fmla="*/ 668563 h 1350999"/>
                <a:gd name="connsiteX0" fmla="*/ 3 w 1868306"/>
                <a:gd name="connsiteY0" fmla="*/ 668563 h 1350999"/>
                <a:gd name="connsiteX1" fmla="*/ 903021 w 1868306"/>
                <a:gd name="connsiteY1" fmla="*/ 0 h 1350999"/>
                <a:gd name="connsiteX2" fmla="*/ 1868306 w 1868306"/>
                <a:gd name="connsiteY2" fmla="*/ 0 h 1350999"/>
                <a:gd name="connsiteX3" fmla="*/ 1868306 w 1868306"/>
                <a:gd name="connsiteY3" fmla="*/ 386082 h 1350999"/>
                <a:gd name="connsiteX4" fmla="*/ 897279 w 1868306"/>
                <a:gd name="connsiteY4" fmla="*/ 386082 h 1350999"/>
                <a:gd name="connsiteX5" fmla="*/ 897279 w 1868306"/>
                <a:gd name="connsiteY5" fmla="*/ 386072 h 1350999"/>
                <a:gd name="connsiteX6" fmla="*/ 384895 w 1868306"/>
                <a:gd name="connsiteY6" fmla="*/ 679770 h 1350999"/>
                <a:gd name="connsiteX7" fmla="*/ 388217 w 1868306"/>
                <a:gd name="connsiteY7" fmla="*/ 1112230 h 1350999"/>
                <a:gd name="connsiteX8" fmla="*/ 894654 w 1868306"/>
                <a:gd name="connsiteY8" fmla="*/ 1330821 h 1350999"/>
                <a:gd name="connsiteX9" fmla="*/ 3 w 1868306"/>
                <a:gd name="connsiteY9" fmla="*/ 668563 h 1350999"/>
                <a:gd name="connsiteX0" fmla="*/ 3 w 1868306"/>
                <a:gd name="connsiteY0" fmla="*/ 668563 h 1350999"/>
                <a:gd name="connsiteX1" fmla="*/ 903021 w 1868306"/>
                <a:gd name="connsiteY1" fmla="*/ 0 h 1350999"/>
                <a:gd name="connsiteX2" fmla="*/ 1868306 w 1868306"/>
                <a:gd name="connsiteY2" fmla="*/ 0 h 1350999"/>
                <a:gd name="connsiteX3" fmla="*/ 1868306 w 1868306"/>
                <a:gd name="connsiteY3" fmla="*/ 386082 h 1350999"/>
                <a:gd name="connsiteX4" fmla="*/ 897279 w 1868306"/>
                <a:gd name="connsiteY4" fmla="*/ 386082 h 1350999"/>
                <a:gd name="connsiteX5" fmla="*/ 897279 w 1868306"/>
                <a:gd name="connsiteY5" fmla="*/ 386072 h 1350999"/>
                <a:gd name="connsiteX6" fmla="*/ 384895 w 1868306"/>
                <a:gd name="connsiteY6" fmla="*/ 679770 h 1350999"/>
                <a:gd name="connsiteX7" fmla="*/ 388217 w 1868306"/>
                <a:gd name="connsiteY7" fmla="*/ 1112230 h 1350999"/>
                <a:gd name="connsiteX8" fmla="*/ 894654 w 1868306"/>
                <a:gd name="connsiteY8" fmla="*/ 1330821 h 1350999"/>
                <a:gd name="connsiteX9" fmla="*/ 3 w 1868306"/>
                <a:gd name="connsiteY9" fmla="*/ 668563 h 1350999"/>
                <a:gd name="connsiteX0" fmla="*/ 6 w 1868309"/>
                <a:gd name="connsiteY0" fmla="*/ 668563 h 1367962"/>
                <a:gd name="connsiteX1" fmla="*/ 903024 w 1868309"/>
                <a:gd name="connsiteY1" fmla="*/ 0 h 1367962"/>
                <a:gd name="connsiteX2" fmla="*/ 1868309 w 1868309"/>
                <a:gd name="connsiteY2" fmla="*/ 0 h 1367962"/>
                <a:gd name="connsiteX3" fmla="*/ 1868309 w 1868309"/>
                <a:gd name="connsiteY3" fmla="*/ 386082 h 1367962"/>
                <a:gd name="connsiteX4" fmla="*/ 897282 w 1868309"/>
                <a:gd name="connsiteY4" fmla="*/ 386082 h 1367962"/>
                <a:gd name="connsiteX5" fmla="*/ 897282 w 1868309"/>
                <a:gd name="connsiteY5" fmla="*/ 386072 h 1367962"/>
                <a:gd name="connsiteX6" fmla="*/ 384898 w 1868309"/>
                <a:gd name="connsiteY6" fmla="*/ 679770 h 1367962"/>
                <a:gd name="connsiteX7" fmla="*/ 388220 w 1868309"/>
                <a:gd name="connsiteY7" fmla="*/ 1112230 h 1367962"/>
                <a:gd name="connsiteX8" fmla="*/ 894657 w 1868309"/>
                <a:gd name="connsiteY8" fmla="*/ 1330821 h 1367962"/>
                <a:gd name="connsiteX9" fmla="*/ 6 w 1868309"/>
                <a:gd name="connsiteY9" fmla="*/ 668563 h 1367962"/>
                <a:gd name="connsiteX0" fmla="*/ 498 w 1868801"/>
                <a:gd name="connsiteY0" fmla="*/ 668563 h 1365568"/>
                <a:gd name="connsiteX1" fmla="*/ 903516 w 1868801"/>
                <a:gd name="connsiteY1" fmla="*/ 0 h 1365568"/>
                <a:gd name="connsiteX2" fmla="*/ 1868801 w 1868801"/>
                <a:gd name="connsiteY2" fmla="*/ 0 h 1365568"/>
                <a:gd name="connsiteX3" fmla="*/ 1868801 w 1868801"/>
                <a:gd name="connsiteY3" fmla="*/ 386082 h 1365568"/>
                <a:gd name="connsiteX4" fmla="*/ 897774 w 1868801"/>
                <a:gd name="connsiteY4" fmla="*/ 386082 h 1365568"/>
                <a:gd name="connsiteX5" fmla="*/ 897774 w 1868801"/>
                <a:gd name="connsiteY5" fmla="*/ 386072 h 1365568"/>
                <a:gd name="connsiteX6" fmla="*/ 385390 w 1868801"/>
                <a:gd name="connsiteY6" fmla="*/ 679770 h 1365568"/>
                <a:gd name="connsiteX7" fmla="*/ 388712 w 1868801"/>
                <a:gd name="connsiteY7" fmla="*/ 1112230 h 1365568"/>
                <a:gd name="connsiteX8" fmla="*/ 895149 w 1868801"/>
                <a:gd name="connsiteY8" fmla="*/ 1330821 h 1365568"/>
                <a:gd name="connsiteX9" fmla="*/ 498 w 1868801"/>
                <a:gd name="connsiteY9" fmla="*/ 668563 h 1365568"/>
                <a:gd name="connsiteX0" fmla="*/ 681 w 1868984"/>
                <a:gd name="connsiteY0" fmla="*/ 668563 h 1367232"/>
                <a:gd name="connsiteX1" fmla="*/ 903699 w 1868984"/>
                <a:gd name="connsiteY1" fmla="*/ 0 h 1367232"/>
                <a:gd name="connsiteX2" fmla="*/ 1868984 w 1868984"/>
                <a:gd name="connsiteY2" fmla="*/ 0 h 1367232"/>
                <a:gd name="connsiteX3" fmla="*/ 1868984 w 1868984"/>
                <a:gd name="connsiteY3" fmla="*/ 386082 h 1367232"/>
                <a:gd name="connsiteX4" fmla="*/ 897957 w 1868984"/>
                <a:gd name="connsiteY4" fmla="*/ 386082 h 1367232"/>
                <a:gd name="connsiteX5" fmla="*/ 897957 w 1868984"/>
                <a:gd name="connsiteY5" fmla="*/ 386072 h 1367232"/>
                <a:gd name="connsiteX6" fmla="*/ 385573 w 1868984"/>
                <a:gd name="connsiteY6" fmla="*/ 679770 h 1367232"/>
                <a:gd name="connsiteX7" fmla="*/ 388895 w 1868984"/>
                <a:gd name="connsiteY7" fmla="*/ 1112230 h 1367232"/>
                <a:gd name="connsiteX8" fmla="*/ 895332 w 1868984"/>
                <a:gd name="connsiteY8" fmla="*/ 1330821 h 1367232"/>
                <a:gd name="connsiteX9" fmla="*/ 681 w 1868984"/>
                <a:gd name="connsiteY9" fmla="*/ 668563 h 1367232"/>
                <a:gd name="connsiteX0" fmla="*/ 2927 w 1871230"/>
                <a:gd name="connsiteY0" fmla="*/ 668563 h 1368608"/>
                <a:gd name="connsiteX1" fmla="*/ 905945 w 1871230"/>
                <a:gd name="connsiteY1" fmla="*/ 0 h 1368608"/>
                <a:gd name="connsiteX2" fmla="*/ 1871230 w 1871230"/>
                <a:gd name="connsiteY2" fmla="*/ 0 h 1368608"/>
                <a:gd name="connsiteX3" fmla="*/ 1871230 w 1871230"/>
                <a:gd name="connsiteY3" fmla="*/ 386082 h 1368608"/>
                <a:gd name="connsiteX4" fmla="*/ 900203 w 1871230"/>
                <a:gd name="connsiteY4" fmla="*/ 386082 h 1368608"/>
                <a:gd name="connsiteX5" fmla="*/ 900203 w 1871230"/>
                <a:gd name="connsiteY5" fmla="*/ 386072 h 1368608"/>
                <a:gd name="connsiteX6" fmla="*/ 387819 w 1871230"/>
                <a:gd name="connsiteY6" fmla="*/ 679770 h 1368608"/>
                <a:gd name="connsiteX7" fmla="*/ 391141 w 1871230"/>
                <a:gd name="connsiteY7" fmla="*/ 1112230 h 1368608"/>
                <a:gd name="connsiteX8" fmla="*/ 897578 w 1871230"/>
                <a:gd name="connsiteY8" fmla="*/ 1330821 h 1368608"/>
                <a:gd name="connsiteX9" fmla="*/ 2927 w 1871230"/>
                <a:gd name="connsiteY9" fmla="*/ 668563 h 1368608"/>
                <a:gd name="connsiteX0" fmla="*/ 682 w 1868985"/>
                <a:gd name="connsiteY0" fmla="*/ 668563 h 1368828"/>
                <a:gd name="connsiteX1" fmla="*/ 903700 w 1868985"/>
                <a:gd name="connsiteY1" fmla="*/ 0 h 1368828"/>
                <a:gd name="connsiteX2" fmla="*/ 1868985 w 1868985"/>
                <a:gd name="connsiteY2" fmla="*/ 0 h 1368828"/>
                <a:gd name="connsiteX3" fmla="*/ 1868985 w 1868985"/>
                <a:gd name="connsiteY3" fmla="*/ 386082 h 1368828"/>
                <a:gd name="connsiteX4" fmla="*/ 897958 w 1868985"/>
                <a:gd name="connsiteY4" fmla="*/ 386082 h 1368828"/>
                <a:gd name="connsiteX5" fmla="*/ 897958 w 1868985"/>
                <a:gd name="connsiteY5" fmla="*/ 386072 h 1368828"/>
                <a:gd name="connsiteX6" fmla="*/ 385574 w 1868985"/>
                <a:gd name="connsiteY6" fmla="*/ 679770 h 1368828"/>
                <a:gd name="connsiteX7" fmla="*/ 388896 w 1868985"/>
                <a:gd name="connsiteY7" fmla="*/ 1112230 h 1368828"/>
                <a:gd name="connsiteX8" fmla="*/ 895333 w 1868985"/>
                <a:gd name="connsiteY8" fmla="*/ 1330821 h 1368828"/>
                <a:gd name="connsiteX9" fmla="*/ 682 w 1868985"/>
                <a:gd name="connsiteY9" fmla="*/ 668563 h 1368828"/>
                <a:gd name="connsiteX0" fmla="*/ 214 w 1868517"/>
                <a:gd name="connsiteY0" fmla="*/ 668563 h 1369051"/>
                <a:gd name="connsiteX1" fmla="*/ 903232 w 1868517"/>
                <a:gd name="connsiteY1" fmla="*/ 0 h 1369051"/>
                <a:gd name="connsiteX2" fmla="*/ 1868517 w 1868517"/>
                <a:gd name="connsiteY2" fmla="*/ 0 h 1369051"/>
                <a:gd name="connsiteX3" fmla="*/ 1868517 w 1868517"/>
                <a:gd name="connsiteY3" fmla="*/ 386082 h 1369051"/>
                <a:gd name="connsiteX4" fmla="*/ 897490 w 1868517"/>
                <a:gd name="connsiteY4" fmla="*/ 386082 h 1369051"/>
                <a:gd name="connsiteX5" fmla="*/ 897490 w 1868517"/>
                <a:gd name="connsiteY5" fmla="*/ 386072 h 1369051"/>
                <a:gd name="connsiteX6" fmla="*/ 385106 w 1868517"/>
                <a:gd name="connsiteY6" fmla="*/ 679770 h 1369051"/>
                <a:gd name="connsiteX7" fmla="*/ 388428 w 1868517"/>
                <a:gd name="connsiteY7" fmla="*/ 1112230 h 1369051"/>
                <a:gd name="connsiteX8" fmla="*/ 894865 w 1868517"/>
                <a:gd name="connsiteY8" fmla="*/ 1330821 h 1369051"/>
                <a:gd name="connsiteX9" fmla="*/ 214 w 1868517"/>
                <a:gd name="connsiteY9" fmla="*/ 668563 h 1369051"/>
                <a:gd name="connsiteX0" fmla="*/ 7 w 1868310"/>
                <a:gd name="connsiteY0" fmla="*/ 668563 h 1377115"/>
                <a:gd name="connsiteX1" fmla="*/ 903025 w 1868310"/>
                <a:gd name="connsiteY1" fmla="*/ 0 h 1377115"/>
                <a:gd name="connsiteX2" fmla="*/ 1868310 w 1868310"/>
                <a:gd name="connsiteY2" fmla="*/ 0 h 1377115"/>
                <a:gd name="connsiteX3" fmla="*/ 1868310 w 1868310"/>
                <a:gd name="connsiteY3" fmla="*/ 386082 h 1377115"/>
                <a:gd name="connsiteX4" fmla="*/ 897283 w 1868310"/>
                <a:gd name="connsiteY4" fmla="*/ 386082 h 1377115"/>
                <a:gd name="connsiteX5" fmla="*/ 897283 w 1868310"/>
                <a:gd name="connsiteY5" fmla="*/ 386072 h 1377115"/>
                <a:gd name="connsiteX6" fmla="*/ 384899 w 1868310"/>
                <a:gd name="connsiteY6" fmla="*/ 679770 h 1377115"/>
                <a:gd name="connsiteX7" fmla="*/ 388221 w 1868310"/>
                <a:gd name="connsiteY7" fmla="*/ 1112230 h 1377115"/>
                <a:gd name="connsiteX8" fmla="*/ 894658 w 1868310"/>
                <a:gd name="connsiteY8" fmla="*/ 1340346 h 1377115"/>
                <a:gd name="connsiteX9" fmla="*/ 7 w 1868310"/>
                <a:gd name="connsiteY9" fmla="*/ 668563 h 1377115"/>
                <a:gd name="connsiteX0" fmla="*/ 7 w 1868310"/>
                <a:gd name="connsiteY0" fmla="*/ 668563 h 1377115"/>
                <a:gd name="connsiteX1" fmla="*/ 903025 w 1868310"/>
                <a:gd name="connsiteY1" fmla="*/ 0 h 1377115"/>
                <a:gd name="connsiteX2" fmla="*/ 1868310 w 1868310"/>
                <a:gd name="connsiteY2" fmla="*/ 0 h 1377115"/>
                <a:gd name="connsiteX3" fmla="*/ 1868310 w 1868310"/>
                <a:gd name="connsiteY3" fmla="*/ 386082 h 1377115"/>
                <a:gd name="connsiteX4" fmla="*/ 897283 w 1868310"/>
                <a:gd name="connsiteY4" fmla="*/ 386082 h 1377115"/>
                <a:gd name="connsiteX5" fmla="*/ 897283 w 1868310"/>
                <a:gd name="connsiteY5" fmla="*/ 386072 h 1377115"/>
                <a:gd name="connsiteX6" fmla="*/ 384899 w 1868310"/>
                <a:gd name="connsiteY6" fmla="*/ 679770 h 1377115"/>
                <a:gd name="connsiteX7" fmla="*/ 388221 w 1868310"/>
                <a:gd name="connsiteY7" fmla="*/ 1112230 h 1377115"/>
                <a:gd name="connsiteX8" fmla="*/ 894658 w 1868310"/>
                <a:gd name="connsiteY8" fmla="*/ 1340346 h 1377115"/>
                <a:gd name="connsiteX9" fmla="*/ 7 w 1868310"/>
                <a:gd name="connsiteY9" fmla="*/ 668563 h 1377115"/>
                <a:gd name="connsiteX0" fmla="*/ 7 w 1868310"/>
                <a:gd name="connsiteY0" fmla="*/ 668563 h 1377115"/>
                <a:gd name="connsiteX1" fmla="*/ 903025 w 1868310"/>
                <a:gd name="connsiteY1" fmla="*/ 0 h 1377115"/>
                <a:gd name="connsiteX2" fmla="*/ 1868310 w 1868310"/>
                <a:gd name="connsiteY2" fmla="*/ 0 h 1377115"/>
                <a:gd name="connsiteX3" fmla="*/ 1868310 w 1868310"/>
                <a:gd name="connsiteY3" fmla="*/ 386082 h 1377115"/>
                <a:gd name="connsiteX4" fmla="*/ 897283 w 1868310"/>
                <a:gd name="connsiteY4" fmla="*/ 386082 h 1377115"/>
                <a:gd name="connsiteX5" fmla="*/ 897283 w 1868310"/>
                <a:gd name="connsiteY5" fmla="*/ 386072 h 1377115"/>
                <a:gd name="connsiteX6" fmla="*/ 384899 w 1868310"/>
                <a:gd name="connsiteY6" fmla="*/ 679770 h 1377115"/>
                <a:gd name="connsiteX7" fmla="*/ 388221 w 1868310"/>
                <a:gd name="connsiteY7" fmla="*/ 1112230 h 1377115"/>
                <a:gd name="connsiteX8" fmla="*/ 894658 w 1868310"/>
                <a:gd name="connsiteY8" fmla="*/ 1340346 h 1377115"/>
                <a:gd name="connsiteX9" fmla="*/ 7 w 1868310"/>
                <a:gd name="connsiteY9" fmla="*/ 668563 h 1377115"/>
                <a:gd name="connsiteX0" fmla="*/ 14 w 1868317"/>
                <a:gd name="connsiteY0" fmla="*/ 668563 h 1369639"/>
                <a:gd name="connsiteX1" fmla="*/ 903032 w 1868317"/>
                <a:gd name="connsiteY1" fmla="*/ 0 h 1369639"/>
                <a:gd name="connsiteX2" fmla="*/ 1868317 w 1868317"/>
                <a:gd name="connsiteY2" fmla="*/ 0 h 1369639"/>
                <a:gd name="connsiteX3" fmla="*/ 1868317 w 1868317"/>
                <a:gd name="connsiteY3" fmla="*/ 386082 h 1369639"/>
                <a:gd name="connsiteX4" fmla="*/ 897290 w 1868317"/>
                <a:gd name="connsiteY4" fmla="*/ 386082 h 1369639"/>
                <a:gd name="connsiteX5" fmla="*/ 897290 w 1868317"/>
                <a:gd name="connsiteY5" fmla="*/ 386072 h 1369639"/>
                <a:gd name="connsiteX6" fmla="*/ 384906 w 1868317"/>
                <a:gd name="connsiteY6" fmla="*/ 679770 h 1369639"/>
                <a:gd name="connsiteX7" fmla="*/ 388228 w 1868317"/>
                <a:gd name="connsiteY7" fmla="*/ 1112230 h 1369639"/>
                <a:gd name="connsiteX8" fmla="*/ 894665 w 1868317"/>
                <a:gd name="connsiteY8" fmla="*/ 1340346 h 1369639"/>
                <a:gd name="connsiteX9" fmla="*/ 14 w 1868317"/>
                <a:gd name="connsiteY9" fmla="*/ 668563 h 1369639"/>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84916 w 1868327"/>
                <a:gd name="connsiteY6" fmla="*/ 679770 h 1355790"/>
                <a:gd name="connsiteX7" fmla="*/ 388238 w 1868327"/>
                <a:gd name="connsiteY7" fmla="*/ 1112230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84916 w 1868327"/>
                <a:gd name="connsiteY6" fmla="*/ 679770 h 1355790"/>
                <a:gd name="connsiteX7" fmla="*/ 388238 w 1868327"/>
                <a:gd name="connsiteY7" fmla="*/ 1112230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84916 w 1868327"/>
                <a:gd name="connsiteY6" fmla="*/ 679770 h 1355790"/>
                <a:gd name="connsiteX7" fmla="*/ 388238 w 1868327"/>
                <a:gd name="connsiteY7" fmla="*/ 1112230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84916 w 1868327"/>
                <a:gd name="connsiteY6" fmla="*/ 679770 h 1355790"/>
                <a:gd name="connsiteX7" fmla="*/ 388238 w 1868327"/>
                <a:gd name="connsiteY7" fmla="*/ 1112230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79146 w 1868327"/>
                <a:gd name="connsiteY6" fmla="*/ 668232 h 1355790"/>
                <a:gd name="connsiteX7" fmla="*/ 388238 w 1868327"/>
                <a:gd name="connsiteY7" fmla="*/ 1112230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79146 w 1868327"/>
                <a:gd name="connsiteY6" fmla="*/ 668232 h 1355790"/>
                <a:gd name="connsiteX7" fmla="*/ 388238 w 1868327"/>
                <a:gd name="connsiteY7" fmla="*/ 1112230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79146 w 1868327"/>
                <a:gd name="connsiteY6" fmla="*/ 668232 h 1355790"/>
                <a:gd name="connsiteX7" fmla="*/ 388238 w 1868327"/>
                <a:gd name="connsiteY7" fmla="*/ 1112230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79146 w 1868327"/>
                <a:gd name="connsiteY6" fmla="*/ 668232 h 1355790"/>
                <a:gd name="connsiteX7" fmla="*/ 388238 w 1868327"/>
                <a:gd name="connsiteY7" fmla="*/ 1123768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79146 w 1868327"/>
                <a:gd name="connsiteY6" fmla="*/ 668232 h 1355790"/>
                <a:gd name="connsiteX7" fmla="*/ 388238 w 1868327"/>
                <a:gd name="connsiteY7" fmla="*/ 1123768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79146 w 1868327"/>
                <a:gd name="connsiteY6" fmla="*/ 668232 h 1355790"/>
                <a:gd name="connsiteX7" fmla="*/ 388238 w 1868327"/>
                <a:gd name="connsiteY7" fmla="*/ 1123768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88238 w 1868327"/>
                <a:gd name="connsiteY6" fmla="*/ 1123768 h 1355790"/>
                <a:gd name="connsiteX7" fmla="*/ 894675 w 1868327"/>
                <a:gd name="connsiteY7" fmla="*/ 1340346 h 1355790"/>
                <a:gd name="connsiteX8" fmla="*/ 24 w 1868327"/>
                <a:gd name="connsiteY8"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88238 w 1868327"/>
                <a:gd name="connsiteY6" fmla="*/ 1123768 h 1355790"/>
                <a:gd name="connsiteX7" fmla="*/ 894675 w 1868327"/>
                <a:gd name="connsiteY7" fmla="*/ 1340346 h 1355790"/>
                <a:gd name="connsiteX8" fmla="*/ 24 w 1868327"/>
                <a:gd name="connsiteY8"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88238 w 1868327"/>
                <a:gd name="connsiteY6" fmla="*/ 1123768 h 1355790"/>
                <a:gd name="connsiteX7" fmla="*/ 894675 w 1868327"/>
                <a:gd name="connsiteY7" fmla="*/ 1340346 h 1355790"/>
                <a:gd name="connsiteX8" fmla="*/ 24 w 1868327"/>
                <a:gd name="connsiteY8" fmla="*/ 668563 h 1355790"/>
                <a:gd name="connsiteX0" fmla="*/ 894675 w 1868327"/>
                <a:gd name="connsiteY0" fmla="*/ 1340346 h 1431786"/>
                <a:gd name="connsiteX1" fmla="*/ 24 w 1868327"/>
                <a:gd name="connsiteY1" fmla="*/ 668563 h 1431786"/>
                <a:gd name="connsiteX2" fmla="*/ 903042 w 1868327"/>
                <a:gd name="connsiteY2" fmla="*/ 0 h 1431786"/>
                <a:gd name="connsiteX3" fmla="*/ 1868327 w 1868327"/>
                <a:gd name="connsiteY3" fmla="*/ 0 h 1431786"/>
                <a:gd name="connsiteX4" fmla="*/ 1868327 w 1868327"/>
                <a:gd name="connsiteY4" fmla="*/ 386082 h 1431786"/>
                <a:gd name="connsiteX5" fmla="*/ 897300 w 1868327"/>
                <a:gd name="connsiteY5" fmla="*/ 386082 h 1431786"/>
                <a:gd name="connsiteX6" fmla="*/ 897300 w 1868327"/>
                <a:gd name="connsiteY6" fmla="*/ 386072 h 1431786"/>
                <a:gd name="connsiteX7" fmla="*/ 388238 w 1868327"/>
                <a:gd name="connsiteY7" fmla="*/ 1123768 h 1431786"/>
                <a:gd name="connsiteX8" fmla="*/ 986115 w 1868327"/>
                <a:gd name="connsiteY8" fmla="*/ 1431786 h 1431786"/>
                <a:gd name="connsiteX0" fmla="*/ 894675 w 1868327"/>
                <a:gd name="connsiteY0" fmla="*/ 1340346 h 1431786"/>
                <a:gd name="connsiteX1" fmla="*/ 24 w 1868327"/>
                <a:gd name="connsiteY1" fmla="*/ 668563 h 1431786"/>
                <a:gd name="connsiteX2" fmla="*/ 903042 w 1868327"/>
                <a:gd name="connsiteY2" fmla="*/ 0 h 1431786"/>
                <a:gd name="connsiteX3" fmla="*/ 1868327 w 1868327"/>
                <a:gd name="connsiteY3" fmla="*/ 0 h 1431786"/>
                <a:gd name="connsiteX4" fmla="*/ 1868327 w 1868327"/>
                <a:gd name="connsiteY4" fmla="*/ 386082 h 1431786"/>
                <a:gd name="connsiteX5" fmla="*/ 897300 w 1868327"/>
                <a:gd name="connsiteY5" fmla="*/ 386082 h 1431786"/>
                <a:gd name="connsiteX6" fmla="*/ 897300 w 1868327"/>
                <a:gd name="connsiteY6" fmla="*/ 386072 h 1431786"/>
                <a:gd name="connsiteX7" fmla="*/ 388238 w 1868327"/>
                <a:gd name="connsiteY7" fmla="*/ 1123768 h 1431786"/>
                <a:gd name="connsiteX8" fmla="*/ 986115 w 1868327"/>
                <a:gd name="connsiteY8" fmla="*/ 1431786 h 1431786"/>
                <a:gd name="connsiteX0" fmla="*/ 894675 w 1868327"/>
                <a:gd name="connsiteY0" fmla="*/ 1340346 h 1431786"/>
                <a:gd name="connsiteX1" fmla="*/ 24 w 1868327"/>
                <a:gd name="connsiteY1" fmla="*/ 668563 h 1431786"/>
                <a:gd name="connsiteX2" fmla="*/ 903042 w 1868327"/>
                <a:gd name="connsiteY2" fmla="*/ 0 h 1431786"/>
                <a:gd name="connsiteX3" fmla="*/ 1868327 w 1868327"/>
                <a:gd name="connsiteY3" fmla="*/ 0 h 1431786"/>
                <a:gd name="connsiteX4" fmla="*/ 1868327 w 1868327"/>
                <a:gd name="connsiteY4" fmla="*/ 386082 h 1431786"/>
                <a:gd name="connsiteX5" fmla="*/ 897300 w 1868327"/>
                <a:gd name="connsiteY5" fmla="*/ 386082 h 1431786"/>
                <a:gd name="connsiteX6" fmla="*/ 897300 w 1868327"/>
                <a:gd name="connsiteY6" fmla="*/ 386072 h 1431786"/>
                <a:gd name="connsiteX7" fmla="*/ 388238 w 1868327"/>
                <a:gd name="connsiteY7" fmla="*/ 1123768 h 1431786"/>
                <a:gd name="connsiteX8" fmla="*/ 986115 w 1868327"/>
                <a:gd name="connsiteY8" fmla="*/ 1431786 h 1431786"/>
                <a:gd name="connsiteX0" fmla="*/ 894675 w 1868327"/>
                <a:gd name="connsiteY0" fmla="*/ 1340346 h 1431786"/>
                <a:gd name="connsiteX1" fmla="*/ 24 w 1868327"/>
                <a:gd name="connsiteY1" fmla="*/ 668563 h 1431786"/>
                <a:gd name="connsiteX2" fmla="*/ 903042 w 1868327"/>
                <a:gd name="connsiteY2" fmla="*/ 0 h 1431786"/>
                <a:gd name="connsiteX3" fmla="*/ 1868327 w 1868327"/>
                <a:gd name="connsiteY3" fmla="*/ 0 h 1431786"/>
                <a:gd name="connsiteX4" fmla="*/ 1868327 w 1868327"/>
                <a:gd name="connsiteY4" fmla="*/ 386082 h 1431786"/>
                <a:gd name="connsiteX5" fmla="*/ 897300 w 1868327"/>
                <a:gd name="connsiteY5" fmla="*/ 386082 h 1431786"/>
                <a:gd name="connsiteX6" fmla="*/ 897300 w 1868327"/>
                <a:gd name="connsiteY6" fmla="*/ 386072 h 1431786"/>
                <a:gd name="connsiteX7" fmla="*/ 388238 w 1868327"/>
                <a:gd name="connsiteY7" fmla="*/ 1123768 h 1431786"/>
                <a:gd name="connsiteX8" fmla="*/ 986115 w 1868327"/>
                <a:gd name="connsiteY8" fmla="*/ 1431786 h 1431786"/>
                <a:gd name="connsiteX0" fmla="*/ 894675 w 1868327"/>
                <a:gd name="connsiteY0" fmla="*/ 1340346 h 1431786"/>
                <a:gd name="connsiteX1" fmla="*/ 24 w 1868327"/>
                <a:gd name="connsiteY1" fmla="*/ 668563 h 1431786"/>
                <a:gd name="connsiteX2" fmla="*/ 903042 w 1868327"/>
                <a:gd name="connsiteY2" fmla="*/ 0 h 1431786"/>
                <a:gd name="connsiteX3" fmla="*/ 1868327 w 1868327"/>
                <a:gd name="connsiteY3" fmla="*/ 0 h 1431786"/>
                <a:gd name="connsiteX4" fmla="*/ 1868327 w 1868327"/>
                <a:gd name="connsiteY4" fmla="*/ 386082 h 1431786"/>
                <a:gd name="connsiteX5" fmla="*/ 897300 w 1868327"/>
                <a:gd name="connsiteY5" fmla="*/ 386082 h 1431786"/>
                <a:gd name="connsiteX6" fmla="*/ 897300 w 1868327"/>
                <a:gd name="connsiteY6" fmla="*/ 386072 h 1431786"/>
                <a:gd name="connsiteX7" fmla="*/ 388238 w 1868327"/>
                <a:gd name="connsiteY7" fmla="*/ 1123768 h 1431786"/>
                <a:gd name="connsiteX8" fmla="*/ 986115 w 1868327"/>
                <a:gd name="connsiteY8" fmla="*/ 1431786 h 1431786"/>
                <a:gd name="connsiteX0" fmla="*/ 894657 w 1868309"/>
                <a:gd name="connsiteY0" fmla="*/ 1340346 h 1431786"/>
                <a:gd name="connsiteX1" fmla="*/ 6 w 1868309"/>
                <a:gd name="connsiteY1" fmla="*/ 668563 h 1431786"/>
                <a:gd name="connsiteX2" fmla="*/ 903024 w 1868309"/>
                <a:gd name="connsiteY2" fmla="*/ 0 h 1431786"/>
                <a:gd name="connsiteX3" fmla="*/ 1868309 w 1868309"/>
                <a:gd name="connsiteY3" fmla="*/ 0 h 1431786"/>
                <a:gd name="connsiteX4" fmla="*/ 1868309 w 1868309"/>
                <a:gd name="connsiteY4" fmla="*/ 386082 h 1431786"/>
                <a:gd name="connsiteX5" fmla="*/ 897282 w 1868309"/>
                <a:gd name="connsiteY5" fmla="*/ 386082 h 1431786"/>
                <a:gd name="connsiteX6" fmla="*/ 897282 w 1868309"/>
                <a:gd name="connsiteY6" fmla="*/ 386072 h 1431786"/>
                <a:gd name="connsiteX7" fmla="*/ 388220 w 1868309"/>
                <a:gd name="connsiteY7" fmla="*/ 1123768 h 1431786"/>
                <a:gd name="connsiteX8" fmla="*/ 986097 w 1868309"/>
                <a:gd name="connsiteY8" fmla="*/ 1431786 h 1431786"/>
                <a:gd name="connsiteX0" fmla="*/ 894657 w 1868309"/>
                <a:gd name="connsiteY0" fmla="*/ 1340346 h 1469285"/>
                <a:gd name="connsiteX1" fmla="*/ 6 w 1868309"/>
                <a:gd name="connsiteY1" fmla="*/ 668563 h 1469285"/>
                <a:gd name="connsiteX2" fmla="*/ 903024 w 1868309"/>
                <a:gd name="connsiteY2" fmla="*/ 0 h 1469285"/>
                <a:gd name="connsiteX3" fmla="*/ 1868309 w 1868309"/>
                <a:gd name="connsiteY3" fmla="*/ 0 h 1469285"/>
                <a:gd name="connsiteX4" fmla="*/ 1868309 w 1868309"/>
                <a:gd name="connsiteY4" fmla="*/ 386082 h 1469285"/>
                <a:gd name="connsiteX5" fmla="*/ 897282 w 1868309"/>
                <a:gd name="connsiteY5" fmla="*/ 386082 h 1469285"/>
                <a:gd name="connsiteX6" fmla="*/ 897282 w 1868309"/>
                <a:gd name="connsiteY6" fmla="*/ 386072 h 1469285"/>
                <a:gd name="connsiteX7" fmla="*/ 388220 w 1868309"/>
                <a:gd name="connsiteY7" fmla="*/ 1123768 h 1469285"/>
                <a:gd name="connsiteX8" fmla="*/ 778410 w 1868309"/>
                <a:gd name="connsiteY8" fmla="*/ 1469285 h 1469285"/>
                <a:gd name="connsiteX0" fmla="*/ 894657 w 1868309"/>
                <a:gd name="connsiteY0" fmla="*/ 1340346 h 1377909"/>
                <a:gd name="connsiteX1" fmla="*/ 6 w 1868309"/>
                <a:gd name="connsiteY1" fmla="*/ 668563 h 1377909"/>
                <a:gd name="connsiteX2" fmla="*/ 903024 w 1868309"/>
                <a:gd name="connsiteY2" fmla="*/ 0 h 1377909"/>
                <a:gd name="connsiteX3" fmla="*/ 1868309 w 1868309"/>
                <a:gd name="connsiteY3" fmla="*/ 0 h 1377909"/>
                <a:gd name="connsiteX4" fmla="*/ 1868309 w 1868309"/>
                <a:gd name="connsiteY4" fmla="*/ 386082 h 1377909"/>
                <a:gd name="connsiteX5" fmla="*/ 897282 w 1868309"/>
                <a:gd name="connsiteY5" fmla="*/ 386082 h 1377909"/>
                <a:gd name="connsiteX6" fmla="*/ 897282 w 1868309"/>
                <a:gd name="connsiteY6" fmla="*/ 386072 h 1377909"/>
                <a:gd name="connsiteX7" fmla="*/ 388220 w 1868309"/>
                <a:gd name="connsiteY7" fmla="*/ 1123768 h 1377909"/>
                <a:gd name="connsiteX8" fmla="*/ 660144 w 1868309"/>
                <a:gd name="connsiteY8" fmla="*/ 1327943 h 1377909"/>
                <a:gd name="connsiteX0" fmla="*/ 894657 w 1868309"/>
                <a:gd name="connsiteY0" fmla="*/ 1340346 h 1541399"/>
                <a:gd name="connsiteX1" fmla="*/ 6 w 1868309"/>
                <a:gd name="connsiteY1" fmla="*/ 668563 h 1541399"/>
                <a:gd name="connsiteX2" fmla="*/ 903024 w 1868309"/>
                <a:gd name="connsiteY2" fmla="*/ 0 h 1541399"/>
                <a:gd name="connsiteX3" fmla="*/ 1868309 w 1868309"/>
                <a:gd name="connsiteY3" fmla="*/ 0 h 1541399"/>
                <a:gd name="connsiteX4" fmla="*/ 1868309 w 1868309"/>
                <a:gd name="connsiteY4" fmla="*/ 386082 h 1541399"/>
                <a:gd name="connsiteX5" fmla="*/ 897282 w 1868309"/>
                <a:gd name="connsiteY5" fmla="*/ 386082 h 1541399"/>
                <a:gd name="connsiteX6" fmla="*/ 897282 w 1868309"/>
                <a:gd name="connsiteY6" fmla="*/ 386072 h 1541399"/>
                <a:gd name="connsiteX7" fmla="*/ 388220 w 1868309"/>
                <a:gd name="connsiteY7" fmla="*/ 1123768 h 1541399"/>
                <a:gd name="connsiteX8" fmla="*/ 530340 w 1868309"/>
                <a:gd name="connsiteY8" fmla="*/ 1541399 h 1541399"/>
                <a:gd name="connsiteX0" fmla="*/ 894657 w 1868309"/>
                <a:gd name="connsiteY0" fmla="*/ 1340346 h 1377909"/>
                <a:gd name="connsiteX1" fmla="*/ 6 w 1868309"/>
                <a:gd name="connsiteY1" fmla="*/ 668563 h 1377909"/>
                <a:gd name="connsiteX2" fmla="*/ 903024 w 1868309"/>
                <a:gd name="connsiteY2" fmla="*/ 0 h 1377909"/>
                <a:gd name="connsiteX3" fmla="*/ 1868309 w 1868309"/>
                <a:gd name="connsiteY3" fmla="*/ 0 h 1377909"/>
                <a:gd name="connsiteX4" fmla="*/ 1868309 w 1868309"/>
                <a:gd name="connsiteY4" fmla="*/ 386082 h 1377909"/>
                <a:gd name="connsiteX5" fmla="*/ 897282 w 1868309"/>
                <a:gd name="connsiteY5" fmla="*/ 386082 h 1377909"/>
                <a:gd name="connsiteX6" fmla="*/ 897282 w 1868309"/>
                <a:gd name="connsiteY6" fmla="*/ 386072 h 1377909"/>
                <a:gd name="connsiteX7" fmla="*/ 388220 w 1868309"/>
                <a:gd name="connsiteY7" fmla="*/ 1123768 h 1377909"/>
                <a:gd name="connsiteX0" fmla="*/ 894660 w 1868312"/>
                <a:gd name="connsiteY0" fmla="*/ 1340346 h 1371255"/>
                <a:gd name="connsiteX1" fmla="*/ 9 w 1868312"/>
                <a:gd name="connsiteY1" fmla="*/ 668563 h 1371255"/>
                <a:gd name="connsiteX2" fmla="*/ 903027 w 1868312"/>
                <a:gd name="connsiteY2" fmla="*/ 0 h 1371255"/>
                <a:gd name="connsiteX3" fmla="*/ 1868312 w 1868312"/>
                <a:gd name="connsiteY3" fmla="*/ 0 h 1371255"/>
                <a:gd name="connsiteX4" fmla="*/ 1868312 w 1868312"/>
                <a:gd name="connsiteY4" fmla="*/ 386082 h 1371255"/>
                <a:gd name="connsiteX5" fmla="*/ 897285 w 1868312"/>
                <a:gd name="connsiteY5" fmla="*/ 386082 h 1371255"/>
                <a:gd name="connsiteX6" fmla="*/ 897285 w 1868312"/>
                <a:gd name="connsiteY6" fmla="*/ 386072 h 1371255"/>
                <a:gd name="connsiteX7" fmla="*/ 388223 w 1868312"/>
                <a:gd name="connsiteY7" fmla="*/ 1123768 h 1371255"/>
                <a:gd name="connsiteX0" fmla="*/ 896353 w 1870005"/>
                <a:gd name="connsiteY0" fmla="*/ 1340346 h 1371592"/>
                <a:gd name="connsiteX1" fmla="*/ 1702 w 1870005"/>
                <a:gd name="connsiteY1" fmla="*/ 668563 h 1371592"/>
                <a:gd name="connsiteX2" fmla="*/ 904720 w 1870005"/>
                <a:gd name="connsiteY2" fmla="*/ 0 h 1371592"/>
                <a:gd name="connsiteX3" fmla="*/ 1870005 w 1870005"/>
                <a:gd name="connsiteY3" fmla="*/ 0 h 1371592"/>
                <a:gd name="connsiteX4" fmla="*/ 1870005 w 1870005"/>
                <a:gd name="connsiteY4" fmla="*/ 386082 h 1371592"/>
                <a:gd name="connsiteX5" fmla="*/ 898978 w 1870005"/>
                <a:gd name="connsiteY5" fmla="*/ 386082 h 1371592"/>
                <a:gd name="connsiteX6" fmla="*/ 898978 w 1870005"/>
                <a:gd name="connsiteY6" fmla="*/ 386072 h 1371592"/>
                <a:gd name="connsiteX7" fmla="*/ 389916 w 1870005"/>
                <a:gd name="connsiteY7" fmla="*/ 1123768 h 1371592"/>
                <a:gd name="connsiteX0" fmla="*/ 896353 w 1870005"/>
                <a:gd name="connsiteY0" fmla="*/ 1340346 h 1371592"/>
                <a:gd name="connsiteX1" fmla="*/ 1702 w 1870005"/>
                <a:gd name="connsiteY1" fmla="*/ 668563 h 1371592"/>
                <a:gd name="connsiteX2" fmla="*/ 904720 w 1870005"/>
                <a:gd name="connsiteY2" fmla="*/ 0 h 1371592"/>
                <a:gd name="connsiteX3" fmla="*/ 1870005 w 1870005"/>
                <a:gd name="connsiteY3" fmla="*/ 0 h 1371592"/>
                <a:gd name="connsiteX4" fmla="*/ 1870005 w 1870005"/>
                <a:gd name="connsiteY4" fmla="*/ 386082 h 1371592"/>
                <a:gd name="connsiteX5" fmla="*/ 898978 w 1870005"/>
                <a:gd name="connsiteY5" fmla="*/ 386082 h 1371592"/>
                <a:gd name="connsiteX6" fmla="*/ 898978 w 1870005"/>
                <a:gd name="connsiteY6" fmla="*/ 386072 h 1371592"/>
                <a:gd name="connsiteX7" fmla="*/ 389916 w 1870005"/>
                <a:gd name="connsiteY7" fmla="*/ 1123768 h 1371592"/>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8" fmla="*/ 894661 w 1868313"/>
                <a:gd name="connsiteY8" fmla="*/ 1340346 h 1371255"/>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8" fmla="*/ 894661 w 1868313"/>
                <a:gd name="connsiteY8" fmla="*/ 1340346 h 1371255"/>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8" fmla="*/ 894661 w 1868313"/>
                <a:gd name="connsiteY8" fmla="*/ 1340346 h 1371255"/>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8" fmla="*/ 894661 w 1868313"/>
                <a:gd name="connsiteY8" fmla="*/ 1340346 h 1371255"/>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8" fmla="*/ 894661 w 1868313"/>
                <a:gd name="connsiteY8" fmla="*/ 1340346 h 1371255"/>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8" fmla="*/ 894661 w 1868313"/>
                <a:gd name="connsiteY8" fmla="*/ 1340346 h 1371255"/>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8" fmla="*/ 894661 w 1868313"/>
                <a:gd name="connsiteY8" fmla="*/ 1340346 h 1371255"/>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8" fmla="*/ 894661 w 1868313"/>
                <a:gd name="connsiteY8" fmla="*/ 1340346 h 1371255"/>
                <a:gd name="connsiteX0" fmla="*/ 894733 w 1868385"/>
                <a:gd name="connsiteY0" fmla="*/ 1340346 h 1372288"/>
                <a:gd name="connsiteX1" fmla="*/ 82 w 1868385"/>
                <a:gd name="connsiteY1" fmla="*/ 668563 h 1372288"/>
                <a:gd name="connsiteX2" fmla="*/ 903100 w 1868385"/>
                <a:gd name="connsiteY2" fmla="*/ 0 h 1372288"/>
                <a:gd name="connsiteX3" fmla="*/ 1868385 w 1868385"/>
                <a:gd name="connsiteY3" fmla="*/ 0 h 1372288"/>
                <a:gd name="connsiteX4" fmla="*/ 1868385 w 1868385"/>
                <a:gd name="connsiteY4" fmla="*/ 386082 h 1372288"/>
                <a:gd name="connsiteX5" fmla="*/ 897358 w 1868385"/>
                <a:gd name="connsiteY5" fmla="*/ 386082 h 1372288"/>
                <a:gd name="connsiteX6" fmla="*/ 897358 w 1868385"/>
                <a:gd name="connsiteY6" fmla="*/ 386072 h 1372288"/>
                <a:gd name="connsiteX7" fmla="*/ 388296 w 1868385"/>
                <a:gd name="connsiteY7" fmla="*/ 1123768 h 1372288"/>
                <a:gd name="connsiteX8" fmla="*/ 894733 w 1868385"/>
                <a:gd name="connsiteY8" fmla="*/ 1340346 h 1372288"/>
                <a:gd name="connsiteX0" fmla="*/ 983560 w 1869106"/>
                <a:gd name="connsiteY0" fmla="*/ 1316533 h 1348272"/>
                <a:gd name="connsiteX1" fmla="*/ 803 w 1869106"/>
                <a:gd name="connsiteY1" fmla="*/ 668563 h 1348272"/>
                <a:gd name="connsiteX2" fmla="*/ 903821 w 1869106"/>
                <a:gd name="connsiteY2" fmla="*/ 0 h 1348272"/>
                <a:gd name="connsiteX3" fmla="*/ 1869106 w 1869106"/>
                <a:gd name="connsiteY3" fmla="*/ 0 h 1348272"/>
                <a:gd name="connsiteX4" fmla="*/ 1869106 w 1869106"/>
                <a:gd name="connsiteY4" fmla="*/ 386082 h 1348272"/>
                <a:gd name="connsiteX5" fmla="*/ 898079 w 1869106"/>
                <a:gd name="connsiteY5" fmla="*/ 386082 h 1348272"/>
                <a:gd name="connsiteX6" fmla="*/ 898079 w 1869106"/>
                <a:gd name="connsiteY6" fmla="*/ 386072 h 1348272"/>
                <a:gd name="connsiteX7" fmla="*/ 389017 w 1869106"/>
                <a:gd name="connsiteY7" fmla="*/ 1123768 h 1348272"/>
                <a:gd name="connsiteX8" fmla="*/ 983560 w 1869106"/>
                <a:gd name="connsiteY8" fmla="*/ 1316533 h 1348272"/>
                <a:gd name="connsiteX0" fmla="*/ 983560 w 1869106"/>
                <a:gd name="connsiteY0" fmla="*/ 1307008 h 1339091"/>
                <a:gd name="connsiteX1" fmla="*/ 803 w 1869106"/>
                <a:gd name="connsiteY1" fmla="*/ 668563 h 1339091"/>
                <a:gd name="connsiteX2" fmla="*/ 903821 w 1869106"/>
                <a:gd name="connsiteY2" fmla="*/ 0 h 1339091"/>
                <a:gd name="connsiteX3" fmla="*/ 1869106 w 1869106"/>
                <a:gd name="connsiteY3" fmla="*/ 0 h 1339091"/>
                <a:gd name="connsiteX4" fmla="*/ 1869106 w 1869106"/>
                <a:gd name="connsiteY4" fmla="*/ 386082 h 1339091"/>
                <a:gd name="connsiteX5" fmla="*/ 898079 w 1869106"/>
                <a:gd name="connsiteY5" fmla="*/ 386082 h 1339091"/>
                <a:gd name="connsiteX6" fmla="*/ 898079 w 1869106"/>
                <a:gd name="connsiteY6" fmla="*/ 386072 h 1339091"/>
                <a:gd name="connsiteX7" fmla="*/ 389017 w 1869106"/>
                <a:gd name="connsiteY7" fmla="*/ 1123768 h 1339091"/>
                <a:gd name="connsiteX8" fmla="*/ 983560 w 1869106"/>
                <a:gd name="connsiteY8" fmla="*/ 1307008 h 1339091"/>
                <a:gd name="connsiteX0" fmla="*/ 983560 w 1869106"/>
                <a:gd name="connsiteY0" fmla="*/ 1307008 h 1351063"/>
                <a:gd name="connsiteX1" fmla="*/ 803 w 1869106"/>
                <a:gd name="connsiteY1" fmla="*/ 668563 h 1351063"/>
                <a:gd name="connsiteX2" fmla="*/ 903821 w 1869106"/>
                <a:gd name="connsiteY2" fmla="*/ 0 h 1351063"/>
                <a:gd name="connsiteX3" fmla="*/ 1869106 w 1869106"/>
                <a:gd name="connsiteY3" fmla="*/ 0 h 1351063"/>
                <a:gd name="connsiteX4" fmla="*/ 1869106 w 1869106"/>
                <a:gd name="connsiteY4" fmla="*/ 386082 h 1351063"/>
                <a:gd name="connsiteX5" fmla="*/ 898079 w 1869106"/>
                <a:gd name="connsiteY5" fmla="*/ 386082 h 1351063"/>
                <a:gd name="connsiteX6" fmla="*/ 898079 w 1869106"/>
                <a:gd name="connsiteY6" fmla="*/ 386072 h 1351063"/>
                <a:gd name="connsiteX7" fmla="*/ 389017 w 1869106"/>
                <a:gd name="connsiteY7" fmla="*/ 1123768 h 1351063"/>
                <a:gd name="connsiteX8" fmla="*/ 983560 w 1869106"/>
                <a:gd name="connsiteY8" fmla="*/ 1307008 h 1351063"/>
                <a:gd name="connsiteX0" fmla="*/ 983560 w 1869106"/>
                <a:gd name="connsiteY0" fmla="*/ 1307008 h 1339091"/>
                <a:gd name="connsiteX1" fmla="*/ 803 w 1869106"/>
                <a:gd name="connsiteY1" fmla="*/ 668563 h 1339091"/>
                <a:gd name="connsiteX2" fmla="*/ 903821 w 1869106"/>
                <a:gd name="connsiteY2" fmla="*/ 0 h 1339091"/>
                <a:gd name="connsiteX3" fmla="*/ 1869106 w 1869106"/>
                <a:gd name="connsiteY3" fmla="*/ 0 h 1339091"/>
                <a:gd name="connsiteX4" fmla="*/ 1869106 w 1869106"/>
                <a:gd name="connsiteY4" fmla="*/ 386082 h 1339091"/>
                <a:gd name="connsiteX5" fmla="*/ 898079 w 1869106"/>
                <a:gd name="connsiteY5" fmla="*/ 386082 h 1339091"/>
                <a:gd name="connsiteX6" fmla="*/ 898079 w 1869106"/>
                <a:gd name="connsiteY6" fmla="*/ 386072 h 1339091"/>
                <a:gd name="connsiteX7" fmla="*/ 389017 w 1869106"/>
                <a:gd name="connsiteY7" fmla="*/ 1123768 h 1339091"/>
                <a:gd name="connsiteX8" fmla="*/ 983560 w 1869106"/>
                <a:gd name="connsiteY8" fmla="*/ 1307008 h 1339091"/>
                <a:gd name="connsiteX0" fmla="*/ 983560 w 1869106"/>
                <a:gd name="connsiteY0" fmla="*/ 1307008 h 1340385"/>
                <a:gd name="connsiteX1" fmla="*/ 803 w 1869106"/>
                <a:gd name="connsiteY1" fmla="*/ 668563 h 1340385"/>
                <a:gd name="connsiteX2" fmla="*/ 903821 w 1869106"/>
                <a:gd name="connsiteY2" fmla="*/ 0 h 1340385"/>
                <a:gd name="connsiteX3" fmla="*/ 1869106 w 1869106"/>
                <a:gd name="connsiteY3" fmla="*/ 0 h 1340385"/>
                <a:gd name="connsiteX4" fmla="*/ 1869106 w 1869106"/>
                <a:gd name="connsiteY4" fmla="*/ 386082 h 1340385"/>
                <a:gd name="connsiteX5" fmla="*/ 898079 w 1869106"/>
                <a:gd name="connsiteY5" fmla="*/ 386082 h 1340385"/>
                <a:gd name="connsiteX6" fmla="*/ 898079 w 1869106"/>
                <a:gd name="connsiteY6" fmla="*/ 386072 h 1340385"/>
                <a:gd name="connsiteX7" fmla="*/ 389017 w 1869106"/>
                <a:gd name="connsiteY7" fmla="*/ 1123768 h 1340385"/>
                <a:gd name="connsiteX8" fmla="*/ 983560 w 1869106"/>
                <a:gd name="connsiteY8" fmla="*/ 1307008 h 1340385"/>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9186"/>
                <a:gd name="connsiteX1" fmla="*/ 803 w 1869106"/>
                <a:gd name="connsiteY1" fmla="*/ 668563 h 1369186"/>
                <a:gd name="connsiteX2" fmla="*/ 903821 w 1869106"/>
                <a:gd name="connsiteY2" fmla="*/ 0 h 1369186"/>
                <a:gd name="connsiteX3" fmla="*/ 1869106 w 1869106"/>
                <a:gd name="connsiteY3" fmla="*/ 0 h 1369186"/>
                <a:gd name="connsiteX4" fmla="*/ 1869106 w 1869106"/>
                <a:gd name="connsiteY4" fmla="*/ 386082 h 1369186"/>
                <a:gd name="connsiteX5" fmla="*/ 898079 w 1869106"/>
                <a:gd name="connsiteY5" fmla="*/ 386082 h 1369186"/>
                <a:gd name="connsiteX6" fmla="*/ 898079 w 1869106"/>
                <a:gd name="connsiteY6" fmla="*/ 386072 h 1369186"/>
                <a:gd name="connsiteX7" fmla="*/ 389017 w 1869106"/>
                <a:gd name="connsiteY7" fmla="*/ 1123768 h 1369186"/>
                <a:gd name="connsiteX8" fmla="*/ 983560 w 1869106"/>
                <a:gd name="connsiteY8" fmla="*/ 1307008 h 1369186"/>
                <a:gd name="connsiteX0" fmla="*/ 983838 w 1869384"/>
                <a:gd name="connsiteY0" fmla="*/ 1307008 h 1373249"/>
                <a:gd name="connsiteX1" fmla="*/ 1081 w 1869384"/>
                <a:gd name="connsiteY1" fmla="*/ 668563 h 1373249"/>
                <a:gd name="connsiteX2" fmla="*/ 904099 w 1869384"/>
                <a:gd name="connsiteY2" fmla="*/ 0 h 1373249"/>
                <a:gd name="connsiteX3" fmla="*/ 1869384 w 1869384"/>
                <a:gd name="connsiteY3" fmla="*/ 0 h 1373249"/>
                <a:gd name="connsiteX4" fmla="*/ 1869384 w 1869384"/>
                <a:gd name="connsiteY4" fmla="*/ 386082 h 1373249"/>
                <a:gd name="connsiteX5" fmla="*/ 898357 w 1869384"/>
                <a:gd name="connsiteY5" fmla="*/ 386082 h 1373249"/>
                <a:gd name="connsiteX6" fmla="*/ 898357 w 1869384"/>
                <a:gd name="connsiteY6" fmla="*/ 386072 h 1373249"/>
                <a:gd name="connsiteX7" fmla="*/ 389295 w 1869384"/>
                <a:gd name="connsiteY7" fmla="*/ 1123768 h 1373249"/>
                <a:gd name="connsiteX8" fmla="*/ 983838 w 1869384"/>
                <a:gd name="connsiteY8" fmla="*/ 1307008 h 1373249"/>
                <a:gd name="connsiteX0" fmla="*/ 983838 w 1869384"/>
                <a:gd name="connsiteY0" fmla="*/ 1307008 h 1348483"/>
                <a:gd name="connsiteX1" fmla="*/ 1081 w 1869384"/>
                <a:gd name="connsiteY1" fmla="*/ 668563 h 1348483"/>
                <a:gd name="connsiteX2" fmla="*/ 904099 w 1869384"/>
                <a:gd name="connsiteY2" fmla="*/ 0 h 1348483"/>
                <a:gd name="connsiteX3" fmla="*/ 1869384 w 1869384"/>
                <a:gd name="connsiteY3" fmla="*/ 0 h 1348483"/>
                <a:gd name="connsiteX4" fmla="*/ 1869384 w 1869384"/>
                <a:gd name="connsiteY4" fmla="*/ 386082 h 1348483"/>
                <a:gd name="connsiteX5" fmla="*/ 898357 w 1869384"/>
                <a:gd name="connsiteY5" fmla="*/ 386082 h 1348483"/>
                <a:gd name="connsiteX6" fmla="*/ 898357 w 1869384"/>
                <a:gd name="connsiteY6" fmla="*/ 386072 h 1348483"/>
                <a:gd name="connsiteX7" fmla="*/ 389295 w 1869384"/>
                <a:gd name="connsiteY7" fmla="*/ 1123768 h 1348483"/>
                <a:gd name="connsiteX8" fmla="*/ 983838 w 1869384"/>
                <a:gd name="connsiteY8" fmla="*/ 1307008 h 1348483"/>
                <a:gd name="connsiteX0" fmla="*/ 983184 w 1868730"/>
                <a:gd name="connsiteY0" fmla="*/ 1307008 h 1348483"/>
                <a:gd name="connsiteX1" fmla="*/ 427 w 1868730"/>
                <a:gd name="connsiteY1" fmla="*/ 668563 h 1348483"/>
                <a:gd name="connsiteX2" fmla="*/ 903445 w 1868730"/>
                <a:gd name="connsiteY2" fmla="*/ 0 h 1348483"/>
                <a:gd name="connsiteX3" fmla="*/ 1868730 w 1868730"/>
                <a:gd name="connsiteY3" fmla="*/ 0 h 1348483"/>
                <a:gd name="connsiteX4" fmla="*/ 1868730 w 1868730"/>
                <a:gd name="connsiteY4" fmla="*/ 386082 h 1348483"/>
                <a:gd name="connsiteX5" fmla="*/ 897703 w 1868730"/>
                <a:gd name="connsiteY5" fmla="*/ 386082 h 1348483"/>
                <a:gd name="connsiteX6" fmla="*/ 897703 w 1868730"/>
                <a:gd name="connsiteY6" fmla="*/ 386072 h 1348483"/>
                <a:gd name="connsiteX7" fmla="*/ 388641 w 1868730"/>
                <a:gd name="connsiteY7" fmla="*/ 1123768 h 1348483"/>
                <a:gd name="connsiteX8" fmla="*/ 983184 w 1868730"/>
                <a:gd name="connsiteY8" fmla="*/ 1307008 h 1348483"/>
                <a:gd name="connsiteX0" fmla="*/ 990229 w 1875775"/>
                <a:gd name="connsiteY0" fmla="*/ 1307008 h 1348483"/>
                <a:gd name="connsiteX1" fmla="*/ 7472 w 1875775"/>
                <a:gd name="connsiteY1" fmla="*/ 668563 h 1348483"/>
                <a:gd name="connsiteX2" fmla="*/ 910490 w 1875775"/>
                <a:gd name="connsiteY2" fmla="*/ 0 h 1348483"/>
                <a:gd name="connsiteX3" fmla="*/ 1875775 w 1875775"/>
                <a:gd name="connsiteY3" fmla="*/ 0 h 1348483"/>
                <a:gd name="connsiteX4" fmla="*/ 1875775 w 1875775"/>
                <a:gd name="connsiteY4" fmla="*/ 386082 h 1348483"/>
                <a:gd name="connsiteX5" fmla="*/ 904748 w 1875775"/>
                <a:gd name="connsiteY5" fmla="*/ 386082 h 1348483"/>
                <a:gd name="connsiteX6" fmla="*/ 904748 w 1875775"/>
                <a:gd name="connsiteY6" fmla="*/ 386072 h 1348483"/>
                <a:gd name="connsiteX7" fmla="*/ 395686 w 1875775"/>
                <a:gd name="connsiteY7" fmla="*/ 1123768 h 1348483"/>
                <a:gd name="connsiteX8" fmla="*/ 990229 w 1875775"/>
                <a:gd name="connsiteY8" fmla="*/ 1307008 h 1348483"/>
                <a:gd name="connsiteX0" fmla="*/ 986178 w 1871724"/>
                <a:gd name="connsiteY0" fmla="*/ 1307008 h 1348483"/>
                <a:gd name="connsiteX1" fmla="*/ 3421 w 1871724"/>
                <a:gd name="connsiteY1" fmla="*/ 668563 h 1348483"/>
                <a:gd name="connsiteX2" fmla="*/ 906439 w 1871724"/>
                <a:gd name="connsiteY2" fmla="*/ 0 h 1348483"/>
                <a:gd name="connsiteX3" fmla="*/ 1871724 w 1871724"/>
                <a:gd name="connsiteY3" fmla="*/ 0 h 1348483"/>
                <a:gd name="connsiteX4" fmla="*/ 1871724 w 1871724"/>
                <a:gd name="connsiteY4" fmla="*/ 386082 h 1348483"/>
                <a:gd name="connsiteX5" fmla="*/ 900697 w 1871724"/>
                <a:gd name="connsiteY5" fmla="*/ 386082 h 1348483"/>
                <a:gd name="connsiteX6" fmla="*/ 900697 w 1871724"/>
                <a:gd name="connsiteY6" fmla="*/ 386072 h 1348483"/>
                <a:gd name="connsiteX7" fmla="*/ 391635 w 1871724"/>
                <a:gd name="connsiteY7" fmla="*/ 1123768 h 1348483"/>
                <a:gd name="connsiteX8" fmla="*/ 986178 w 1871724"/>
                <a:gd name="connsiteY8" fmla="*/ 1307008 h 1348483"/>
                <a:gd name="connsiteX0" fmla="*/ 982824 w 1868370"/>
                <a:gd name="connsiteY0" fmla="*/ 1307008 h 1348483"/>
                <a:gd name="connsiteX1" fmla="*/ 67 w 1868370"/>
                <a:gd name="connsiteY1" fmla="*/ 668563 h 1348483"/>
                <a:gd name="connsiteX2" fmla="*/ 903085 w 1868370"/>
                <a:gd name="connsiteY2" fmla="*/ 0 h 1348483"/>
                <a:gd name="connsiteX3" fmla="*/ 1868370 w 1868370"/>
                <a:gd name="connsiteY3" fmla="*/ 0 h 1348483"/>
                <a:gd name="connsiteX4" fmla="*/ 1868370 w 1868370"/>
                <a:gd name="connsiteY4" fmla="*/ 386082 h 1348483"/>
                <a:gd name="connsiteX5" fmla="*/ 897343 w 1868370"/>
                <a:gd name="connsiteY5" fmla="*/ 386082 h 1348483"/>
                <a:gd name="connsiteX6" fmla="*/ 897343 w 1868370"/>
                <a:gd name="connsiteY6" fmla="*/ 386072 h 1348483"/>
                <a:gd name="connsiteX7" fmla="*/ 388281 w 1868370"/>
                <a:gd name="connsiteY7" fmla="*/ 1123768 h 1348483"/>
                <a:gd name="connsiteX8" fmla="*/ 982824 w 1868370"/>
                <a:gd name="connsiteY8" fmla="*/ 1307008 h 1348483"/>
                <a:gd name="connsiteX0" fmla="*/ 982837 w 1868383"/>
                <a:gd name="connsiteY0" fmla="*/ 1307008 h 1363869"/>
                <a:gd name="connsiteX1" fmla="*/ 80 w 1868383"/>
                <a:gd name="connsiteY1" fmla="*/ 668563 h 1363869"/>
                <a:gd name="connsiteX2" fmla="*/ 903098 w 1868383"/>
                <a:gd name="connsiteY2" fmla="*/ 0 h 1363869"/>
                <a:gd name="connsiteX3" fmla="*/ 1868383 w 1868383"/>
                <a:gd name="connsiteY3" fmla="*/ 0 h 1363869"/>
                <a:gd name="connsiteX4" fmla="*/ 1868383 w 1868383"/>
                <a:gd name="connsiteY4" fmla="*/ 386082 h 1363869"/>
                <a:gd name="connsiteX5" fmla="*/ 897356 w 1868383"/>
                <a:gd name="connsiteY5" fmla="*/ 386082 h 1363869"/>
                <a:gd name="connsiteX6" fmla="*/ 897356 w 1868383"/>
                <a:gd name="connsiteY6" fmla="*/ 386072 h 1363869"/>
                <a:gd name="connsiteX7" fmla="*/ 388294 w 1868383"/>
                <a:gd name="connsiteY7" fmla="*/ 1123768 h 1363869"/>
                <a:gd name="connsiteX8" fmla="*/ 982837 w 1868383"/>
                <a:gd name="connsiteY8" fmla="*/ 1307008 h 1363869"/>
                <a:gd name="connsiteX0" fmla="*/ 982970 w 1868516"/>
                <a:gd name="connsiteY0" fmla="*/ 1307008 h 1357495"/>
                <a:gd name="connsiteX1" fmla="*/ 213 w 1868516"/>
                <a:gd name="connsiteY1" fmla="*/ 668563 h 1357495"/>
                <a:gd name="connsiteX2" fmla="*/ 903231 w 1868516"/>
                <a:gd name="connsiteY2" fmla="*/ 0 h 1357495"/>
                <a:gd name="connsiteX3" fmla="*/ 1868516 w 1868516"/>
                <a:gd name="connsiteY3" fmla="*/ 0 h 1357495"/>
                <a:gd name="connsiteX4" fmla="*/ 1868516 w 1868516"/>
                <a:gd name="connsiteY4" fmla="*/ 386082 h 1357495"/>
                <a:gd name="connsiteX5" fmla="*/ 897489 w 1868516"/>
                <a:gd name="connsiteY5" fmla="*/ 386082 h 1357495"/>
                <a:gd name="connsiteX6" fmla="*/ 897489 w 1868516"/>
                <a:gd name="connsiteY6" fmla="*/ 386072 h 1357495"/>
                <a:gd name="connsiteX7" fmla="*/ 388427 w 1868516"/>
                <a:gd name="connsiteY7" fmla="*/ 1123768 h 1357495"/>
                <a:gd name="connsiteX8" fmla="*/ 982970 w 1868516"/>
                <a:gd name="connsiteY8" fmla="*/ 1307008 h 1357495"/>
                <a:gd name="connsiteX0" fmla="*/ 982834 w 1868380"/>
                <a:gd name="connsiteY0" fmla="*/ 1307008 h 1357123"/>
                <a:gd name="connsiteX1" fmla="*/ 77 w 1868380"/>
                <a:gd name="connsiteY1" fmla="*/ 668563 h 1357123"/>
                <a:gd name="connsiteX2" fmla="*/ 903095 w 1868380"/>
                <a:gd name="connsiteY2" fmla="*/ 0 h 1357123"/>
                <a:gd name="connsiteX3" fmla="*/ 1868380 w 1868380"/>
                <a:gd name="connsiteY3" fmla="*/ 0 h 1357123"/>
                <a:gd name="connsiteX4" fmla="*/ 1868380 w 1868380"/>
                <a:gd name="connsiteY4" fmla="*/ 386082 h 1357123"/>
                <a:gd name="connsiteX5" fmla="*/ 897353 w 1868380"/>
                <a:gd name="connsiteY5" fmla="*/ 386082 h 1357123"/>
                <a:gd name="connsiteX6" fmla="*/ 897353 w 1868380"/>
                <a:gd name="connsiteY6" fmla="*/ 386072 h 1357123"/>
                <a:gd name="connsiteX7" fmla="*/ 388291 w 1868380"/>
                <a:gd name="connsiteY7" fmla="*/ 1123768 h 1357123"/>
                <a:gd name="connsiteX8" fmla="*/ 982834 w 1868380"/>
                <a:gd name="connsiteY8" fmla="*/ 1307008 h 1357123"/>
                <a:gd name="connsiteX0" fmla="*/ 982834 w 1868380"/>
                <a:gd name="connsiteY0" fmla="*/ 1307008 h 1364304"/>
                <a:gd name="connsiteX1" fmla="*/ 77 w 1868380"/>
                <a:gd name="connsiteY1" fmla="*/ 668563 h 1364304"/>
                <a:gd name="connsiteX2" fmla="*/ 903095 w 1868380"/>
                <a:gd name="connsiteY2" fmla="*/ 0 h 1364304"/>
                <a:gd name="connsiteX3" fmla="*/ 1868380 w 1868380"/>
                <a:gd name="connsiteY3" fmla="*/ 0 h 1364304"/>
                <a:gd name="connsiteX4" fmla="*/ 1868380 w 1868380"/>
                <a:gd name="connsiteY4" fmla="*/ 386082 h 1364304"/>
                <a:gd name="connsiteX5" fmla="*/ 897353 w 1868380"/>
                <a:gd name="connsiteY5" fmla="*/ 386082 h 1364304"/>
                <a:gd name="connsiteX6" fmla="*/ 897353 w 1868380"/>
                <a:gd name="connsiteY6" fmla="*/ 386072 h 1364304"/>
                <a:gd name="connsiteX7" fmla="*/ 388291 w 1868380"/>
                <a:gd name="connsiteY7" fmla="*/ 1123768 h 1364304"/>
                <a:gd name="connsiteX8" fmla="*/ 982834 w 1868380"/>
                <a:gd name="connsiteY8" fmla="*/ 1307008 h 1364304"/>
                <a:gd name="connsiteX0" fmla="*/ 982834 w 1868380"/>
                <a:gd name="connsiteY0" fmla="*/ 1307008 h 1366361"/>
                <a:gd name="connsiteX1" fmla="*/ 77 w 1868380"/>
                <a:gd name="connsiteY1" fmla="*/ 668563 h 1366361"/>
                <a:gd name="connsiteX2" fmla="*/ 903095 w 1868380"/>
                <a:gd name="connsiteY2" fmla="*/ 0 h 1366361"/>
                <a:gd name="connsiteX3" fmla="*/ 1868380 w 1868380"/>
                <a:gd name="connsiteY3" fmla="*/ 0 h 1366361"/>
                <a:gd name="connsiteX4" fmla="*/ 1868380 w 1868380"/>
                <a:gd name="connsiteY4" fmla="*/ 386082 h 1366361"/>
                <a:gd name="connsiteX5" fmla="*/ 897353 w 1868380"/>
                <a:gd name="connsiteY5" fmla="*/ 386082 h 1366361"/>
                <a:gd name="connsiteX6" fmla="*/ 897353 w 1868380"/>
                <a:gd name="connsiteY6" fmla="*/ 386072 h 1366361"/>
                <a:gd name="connsiteX7" fmla="*/ 388291 w 1868380"/>
                <a:gd name="connsiteY7" fmla="*/ 1123768 h 1366361"/>
                <a:gd name="connsiteX8" fmla="*/ 982834 w 1868380"/>
                <a:gd name="connsiteY8" fmla="*/ 1307008 h 1366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8380" h="1366361">
                  <a:moveTo>
                    <a:pt x="982834" y="1307008"/>
                  </a:moveTo>
                  <a:cubicBezTo>
                    <a:pt x="732394" y="1440691"/>
                    <a:pt x="10007" y="1396043"/>
                    <a:pt x="77" y="668563"/>
                  </a:cubicBezTo>
                  <a:cubicBezTo>
                    <a:pt x="-3715" y="390780"/>
                    <a:pt x="132130" y="13795"/>
                    <a:pt x="903095" y="0"/>
                  </a:cubicBezTo>
                  <a:lnTo>
                    <a:pt x="1868380" y="0"/>
                  </a:lnTo>
                  <a:lnTo>
                    <a:pt x="1868380" y="386082"/>
                  </a:lnTo>
                  <a:lnTo>
                    <a:pt x="897353" y="386082"/>
                  </a:lnTo>
                  <a:lnTo>
                    <a:pt x="897353" y="386072"/>
                  </a:lnTo>
                  <a:cubicBezTo>
                    <a:pt x="339444" y="390754"/>
                    <a:pt x="248008" y="890628"/>
                    <a:pt x="388291" y="1123768"/>
                  </a:cubicBezTo>
                  <a:cubicBezTo>
                    <a:pt x="463286" y="1235204"/>
                    <a:pt x="661103" y="1435284"/>
                    <a:pt x="982834" y="130700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9" name="Isosceles Triangle 28">
              <a:extLst>
                <a:ext uri="{FF2B5EF4-FFF2-40B4-BE49-F238E27FC236}">
                  <a16:creationId xmlns:a16="http://schemas.microsoft.com/office/drawing/2014/main" id="{670184B0-A443-4A00-8FFF-C90A702D8872}"/>
                </a:ext>
              </a:extLst>
            </p:cNvPr>
            <p:cNvSpPr/>
            <p:nvPr/>
          </p:nvSpPr>
          <p:spPr>
            <a:xfrm rot="16200000">
              <a:off x="2902343" y="4374045"/>
              <a:ext cx="535692" cy="6437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30" name="TextBox 29">
            <a:extLst>
              <a:ext uri="{FF2B5EF4-FFF2-40B4-BE49-F238E27FC236}">
                <a16:creationId xmlns:a16="http://schemas.microsoft.com/office/drawing/2014/main" id="{D666E9D8-D525-42FB-87A4-B6B3C9FA1AD7}"/>
              </a:ext>
            </a:extLst>
          </p:cNvPr>
          <p:cNvSpPr txBox="1"/>
          <p:nvPr/>
        </p:nvSpPr>
        <p:spPr>
          <a:xfrm>
            <a:off x="4763629" y="4554128"/>
            <a:ext cx="756309"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31" name="TextBox 30">
            <a:extLst>
              <a:ext uri="{FF2B5EF4-FFF2-40B4-BE49-F238E27FC236}">
                <a16:creationId xmlns:a16="http://schemas.microsoft.com/office/drawing/2014/main" id="{80878C8C-F816-43BE-A117-AC76A1CD9502}"/>
              </a:ext>
            </a:extLst>
          </p:cNvPr>
          <p:cNvSpPr txBox="1"/>
          <p:nvPr/>
        </p:nvSpPr>
        <p:spPr>
          <a:xfrm>
            <a:off x="4372289" y="4954238"/>
            <a:ext cx="765296"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2" name="Rectangle 16">
            <a:extLst>
              <a:ext uri="{FF2B5EF4-FFF2-40B4-BE49-F238E27FC236}">
                <a16:creationId xmlns:a16="http://schemas.microsoft.com/office/drawing/2014/main" id="{DAA64899-B642-4CE0-B60D-CE3AA5CFAB09}"/>
              </a:ext>
            </a:extLst>
          </p:cNvPr>
          <p:cNvSpPr/>
          <p:nvPr/>
        </p:nvSpPr>
        <p:spPr>
          <a:xfrm rot="2700000">
            <a:off x="3588725" y="4413355"/>
            <a:ext cx="336306" cy="602934"/>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3" name="Rectangle 9">
            <a:extLst>
              <a:ext uri="{FF2B5EF4-FFF2-40B4-BE49-F238E27FC236}">
                <a16:creationId xmlns:a16="http://schemas.microsoft.com/office/drawing/2014/main" id="{2F249BCC-5F6A-4FD8-9EFC-7DEB3EA26D65}"/>
              </a:ext>
            </a:extLst>
          </p:cNvPr>
          <p:cNvSpPr/>
          <p:nvPr/>
        </p:nvSpPr>
        <p:spPr>
          <a:xfrm>
            <a:off x="4163955" y="5556192"/>
            <a:ext cx="416668" cy="39003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4" name="Rounded Rectangle 5">
            <a:extLst>
              <a:ext uri="{FF2B5EF4-FFF2-40B4-BE49-F238E27FC236}">
                <a16:creationId xmlns:a16="http://schemas.microsoft.com/office/drawing/2014/main" id="{FC55A544-9037-400D-8212-7791E1129181}"/>
              </a:ext>
            </a:extLst>
          </p:cNvPr>
          <p:cNvSpPr/>
          <p:nvPr/>
        </p:nvSpPr>
        <p:spPr>
          <a:xfrm flipH="1">
            <a:off x="8151487" y="3195954"/>
            <a:ext cx="495356" cy="408639"/>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5" name="Round Same Side Corner Rectangle 11">
            <a:extLst>
              <a:ext uri="{FF2B5EF4-FFF2-40B4-BE49-F238E27FC236}">
                <a16:creationId xmlns:a16="http://schemas.microsoft.com/office/drawing/2014/main" id="{3C91E177-D5D6-491C-8938-6C6F0FEE321C}"/>
              </a:ext>
            </a:extLst>
          </p:cNvPr>
          <p:cNvSpPr>
            <a:spLocks noChangeAspect="1"/>
          </p:cNvSpPr>
          <p:nvPr/>
        </p:nvSpPr>
        <p:spPr>
          <a:xfrm rot="9900000">
            <a:off x="7972301" y="2243960"/>
            <a:ext cx="500817" cy="425348"/>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6" name="Rectangle 16">
            <a:extLst>
              <a:ext uri="{FF2B5EF4-FFF2-40B4-BE49-F238E27FC236}">
                <a16:creationId xmlns:a16="http://schemas.microsoft.com/office/drawing/2014/main" id="{57B1D91A-56BD-45E1-A8A5-97A95915051F}"/>
              </a:ext>
            </a:extLst>
          </p:cNvPr>
          <p:cNvSpPr/>
          <p:nvPr/>
        </p:nvSpPr>
        <p:spPr>
          <a:xfrm rot="2700000">
            <a:off x="3588724" y="4413356"/>
            <a:ext cx="336306" cy="602934"/>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9739535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 name="Group 297">
            <a:extLst>
              <a:ext uri="{FF2B5EF4-FFF2-40B4-BE49-F238E27FC236}">
                <a16:creationId xmlns:a16="http://schemas.microsoft.com/office/drawing/2014/main" id="{3A387BFF-4DBC-46EE-B1D2-25506F702EB3}"/>
              </a:ext>
            </a:extLst>
          </p:cNvPr>
          <p:cNvGrpSpPr/>
          <p:nvPr/>
        </p:nvGrpSpPr>
        <p:grpSpPr>
          <a:xfrm>
            <a:off x="4383359" y="78951"/>
            <a:ext cx="7483064" cy="6700097"/>
            <a:chOff x="4594375" y="96827"/>
            <a:chExt cx="7483064" cy="6700097"/>
          </a:xfrm>
        </p:grpSpPr>
        <p:grpSp>
          <p:nvGrpSpPr>
            <p:cNvPr id="54" name="Graphic 166">
              <a:extLst>
                <a:ext uri="{FF2B5EF4-FFF2-40B4-BE49-F238E27FC236}">
                  <a16:creationId xmlns:a16="http://schemas.microsoft.com/office/drawing/2014/main" id="{DD24B049-2406-4190-AFD8-9AE5D6BE3EFA}"/>
                </a:ext>
              </a:extLst>
            </p:cNvPr>
            <p:cNvGrpSpPr/>
            <p:nvPr/>
          </p:nvGrpSpPr>
          <p:grpSpPr>
            <a:xfrm rot="10800000">
              <a:off x="5030867" y="1166911"/>
              <a:ext cx="5370598" cy="1148680"/>
              <a:chOff x="4298394" y="3045618"/>
              <a:chExt cx="3591640" cy="768191"/>
            </a:xfrm>
            <a:solidFill>
              <a:schemeClr val="bg1"/>
            </a:solidFill>
          </p:grpSpPr>
          <p:sp>
            <p:nvSpPr>
              <p:cNvPr id="256" name="Freeform: Shape 255">
                <a:extLst>
                  <a:ext uri="{FF2B5EF4-FFF2-40B4-BE49-F238E27FC236}">
                    <a16:creationId xmlns:a16="http://schemas.microsoft.com/office/drawing/2014/main" id="{ADFA34FA-530D-4338-B84E-A23F8C1CBCB4}"/>
                  </a:ext>
                </a:extLst>
              </p:cNvPr>
              <p:cNvSpPr/>
              <p:nvPr/>
            </p:nvSpPr>
            <p:spPr>
              <a:xfrm>
                <a:off x="4401979" y="3311365"/>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C4CE085A-5B5C-4E08-ABB9-DEB421519985}"/>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5D128A36-2DB1-4E37-BF69-B8D687CE44D9}"/>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6D2BC86-ABD9-43C3-A997-78764721129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3DE54CCF-A671-4D10-AC57-2756B07852EF}"/>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542FF827-3A08-4463-839F-F6BF2DE76D04}"/>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8038CA91-31B3-4919-A1EF-9016DA68B397}"/>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EB2D25F5-EFB0-41C6-9894-4B4765210B66}"/>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7A104985-879D-4D52-AE55-D42312D3177C}"/>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286FDF11-F944-4EF3-8C34-6FFCEAFDE555}"/>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AB3FC3F4-97BC-4E9D-AA69-C47A5F4DEB15}"/>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2C711E36-0CDB-4A3A-A8BE-3DCDF0602E4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09D6EB11-A836-41C2-8E1F-40F38CC7A83A}"/>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4CA6662-09B2-4225-AD62-979ECE31857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FF268ADE-984D-4689-9CBB-F66A87012CA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8F96B2B5-1018-4C86-B651-F86F6DCF4B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6B434EA9-4D93-4091-801A-8D1CEFA2AB72}"/>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0547EB96-535A-441D-8A9C-814876AFB8B2}"/>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B8DA4376-393D-4EE2-BC37-BFB07B12051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C4E5B74-AF9B-4DFB-9099-7290E9D4F7FD}"/>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55" name="Graphic 54">
              <a:extLst>
                <a:ext uri="{FF2B5EF4-FFF2-40B4-BE49-F238E27FC236}">
                  <a16:creationId xmlns:a16="http://schemas.microsoft.com/office/drawing/2014/main" id="{1E0C24CB-9258-4DD6-968C-7B036383081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594375" y="2168764"/>
              <a:ext cx="5383773" cy="1153665"/>
            </a:xfrm>
            <a:prstGeom prst="rect">
              <a:avLst/>
            </a:prstGeom>
          </p:spPr>
        </p:pic>
        <p:pic>
          <p:nvPicPr>
            <p:cNvPr id="56" name="Graphic 55">
              <a:extLst>
                <a:ext uri="{FF2B5EF4-FFF2-40B4-BE49-F238E27FC236}">
                  <a16:creationId xmlns:a16="http://schemas.microsoft.com/office/drawing/2014/main" id="{AF78C48E-1E9D-4C21-B7F6-733EAC936F23}"/>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5644855" y="3473578"/>
              <a:ext cx="5383773" cy="1153665"/>
            </a:xfrm>
            <a:prstGeom prst="rect">
              <a:avLst/>
            </a:prstGeom>
          </p:spPr>
        </p:pic>
        <p:pic>
          <p:nvPicPr>
            <p:cNvPr id="57" name="Graphic 56">
              <a:extLst>
                <a:ext uri="{FF2B5EF4-FFF2-40B4-BE49-F238E27FC236}">
                  <a16:creationId xmlns:a16="http://schemas.microsoft.com/office/drawing/2014/main" id="{6454CA2C-015F-4BB0-9594-1F18D7B410F5}"/>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6170290" y="4405516"/>
              <a:ext cx="5383773" cy="1153665"/>
            </a:xfrm>
            <a:prstGeom prst="rect">
              <a:avLst/>
            </a:prstGeom>
          </p:spPr>
        </p:pic>
        <p:grpSp>
          <p:nvGrpSpPr>
            <p:cNvPr id="58" name="Graphic 166">
              <a:extLst>
                <a:ext uri="{FF2B5EF4-FFF2-40B4-BE49-F238E27FC236}">
                  <a16:creationId xmlns:a16="http://schemas.microsoft.com/office/drawing/2014/main" id="{3708846D-6ED3-4A0A-8B25-3EFC760A0952}"/>
                </a:ext>
              </a:extLst>
            </p:cNvPr>
            <p:cNvGrpSpPr/>
            <p:nvPr/>
          </p:nvGrpSpPr>
          <p:grpSpPr>
            <a:xfrm rot="10800000">
              <a:off x="5079874" y="2411771"/>
              <a:ext cx="5370598" cy="1148680"/>
              <a:chOff x="4298394" y="3045618"/>
              <a:chExt cx="3591640" cy="768191"/>
            </a:xfrm>
            <a:solidFill>
              <a:schemeClr val="bg1"/>
            </a:solidFill>
          </p:grpSpPr>
          <p:sp>
            <p:nvSpPr>
              <p:cNvPr id="236" name="Freeform: Shape 235">
                <a:extLst>
                  <a:ext uri="{FF2B5EF4-FFF2-40B4-BE49-F238E27FC236}">
                    <a16:creationId xmlns:a16="http://schemas.microsoft.com/office/drawing/2014/main" id="{1624EF58-90D9-4C45-969F-8D407FC234A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D526DA9-D6D1-4973-A959-94FE1623D099}"/>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145A0E55-8188-4D39-B863-1CB01A14E87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CE6A694E-6853-4A05-A33E-13AEFB3B2DD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C739DA6E-6293-4EB7-BD8F-972157B644F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6D31D40B-B773-4059-9E01-214188B8AEE5}"/>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9CE84FD8-45FF-419B-BC8B-AFE6CE3080E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12617C25-4BE9-4989-BCAC-34B739CAC3C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F9F031F6-6F4F-42A3-BB35-FE5BF3C5B2C8}"/>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EAF53C6E-A628-4530-A6F2-6C9BD24D25E2}"/>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43BEED67-E6D2-4818-9FEA-4FFF618A226C}"/>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C7BC207B-7910-4D92-B102-15CF333F548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75053AA-0BFF-4818-A2FF-331A1F9132F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649A6F74-27ED-4833-8B23-D0E59E8C9E1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454A433C-80D0-4C87-8CCA-6E91292D45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D8958BE3-8C7B-40DC-9CA4-52B6853379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454A47C9-FFC7-451F-8D34-A167ACFDFD4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E504B9E8-456C-4828-B157-D5FE0C96255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1D04E453-8E10-48BD-B556-00C08DC1031A}"/>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99B9C8C9-1886-4A0B-8BFF-F753F2E1AAC5}"/>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59" name="Graphic 166">
              <a:extLst>
                <a:ext uri="{FF2B5EF4-FFF2-40B4-BE49-F238E27FC236}">
                  <a16:creationId xmlns:a16="http://schemas.microsoft.com/office/drawing/2014/main" id="{B750ED0C-289A-4042-A006-648AD033C4EF}"/>
                </a:ext>
              </a:extLst>
            </p:cNvPr>
            <p:cNvGrpSpPr/>
            <p:nvPr/>
          </p:nvGrpSpPr>
          <p:grpSpPr>
            <a:xfrm>
              <a:off x="6426468" y="96827"/>
              <a:ext cx="4000541" cy="855648"/>
              <a:chOff x="4298394" y="3045618"/>
              <a:chExt cx="3591640" cy="768191"/>
            </a:xfrm>
            <a:solidFill>
              <a:schemeClr val="bg1"/>
            </a:solidFill>
          </p:grpSpPr>
          <p:sp>
            <p:nvSpPr>
              <p:cNvPr id="216" name="Freeform: Shape 215">
                <a:extLst>
                  <a:ext uri="{FF2B5EF4-FFF2-40B4-BE49-F238E27FC236}">
                    <a16:creationId xmlns:a16="http://schemas.microsoft.com/office/drawing/2014/main" id="{28724574-9161-4A75-A4BD-D39719BCD1FB}"/>
                  </a:ext>
                </a:extLst>
              </p:cNvPr>
              <p:cNvSpPr/>
              <p:nvPr/>
            </p:nvSpPr>
            <p:spPr>
              <a:xfrm>
                <a:off x="4401979" y="3311366"/>
                <a:ext cx="3476624"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5BD29B1E-711F-43F2-8BFA-33A728ED8A77}"/>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F33EED04-7588-42FF-934B-E86882AD0ECC}"/>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F2E67A8-27F3-45B3-88EC-81916362164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C04954B9-D07D-423E-B2E0-83669D9C0A0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27CCE5F1-3C34-4771-BF97-25F919D70549}"/>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7D9E1B22-B75F-48EE-A8A9-532F76B0A8E9}"/>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DBF11BCD-F134-417F-B8FA-CBCC9E0D1D90}"/>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69DE9CBE-F340-4A51-A894-62FCEE8BCB07}"/>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9B6AFBFA-2ED5-4013-BF04-EE7FF56C9BA6}"/>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F3347CF-DBE3-4CDA-B478-AAC7A31AC31F}"/>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2F2CDDAF-D11F-41F1-BA02-8FF777E9B12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02D585F5-6D8C-4454-A20B-67B432A847F8}"/>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3D49F772-3505-465F-A63E-64B9406DA65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B42531F8-8AAA-47B5-BA56-8ACA1852A1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84DB7EEC-0746-4F19-A157-93DF59F4626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1732578E-DCEF-4C73-8F1B-B1A00B603AA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69A7F52A-6059-44D0-B752-DAA6EF3A6B25}"/>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25B7E0FE-7FA9-4582-9939-C3028337416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E39AE861-DAFB-4D5C-B925-5D662262A30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60" name="Graphic 234">
              <a:extLst>
                <a:ext uri="{FF2B5EF4-FFF2-40B4-BE49-F238E27FC236}">
                  <a16:creationId xmlns:a16="http://schemas.microsoft.com/office/drawing/2014/main" id="{1CD6633D-075C-4F2F-8A39-1EB734ED587A}"/>
                </a:ext>
              </a:extLst>
            </p:cNvPr>
            <p:cNvGrpSpPr/>
            <p:nvPr/>
          </p:nvGrpSpPr>
          <p:grpSpPr>
            <a:xfrm>
              <a:off x="5399552" y="412759"/>
              <a:ext cx="5236443" cy="1785631"/>
              <a:chOff x="7533181" y="1351306"/>
              <a:chExt cx="4265296" cy="1454469"/>
            </a:xfrm>
            <a:solidFill>
              <a:schemeClr val="bg1"/>
            </a:solidFill>
          </p:grpSpPr>
          <p:sp>
            <p:nvSpPr>
              <p:cNvPr id="210" name="Freeform: Shape 209">
                <a:extLst>
                  <a:ext uri="{FF2B5EF4-FFF2-40B4-BE49-F238E27FC236}">
                    <a16:creationId xmlns:a16="http://schemas.microsoft.com/office/drawing/2014/main" id="{4C7749AE-DB5D-4D28-A812-D4764E453164}"/>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8B0957CE-252E-43B9-B05C-E467062431CB}"/>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6F73D7B8-5FF8-4CDE-863D-912A2F210B87}"/>
                  </a:ext>
                </a:extLst>
              </p:cNvPr>
              <p:cNvSpPr/>
              <p:nvPr/>
            </p:nvSpPr>
            <p:spPr>
              <a:xfrm>
                <a:off x="7533181" y="1351306"/>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4AD449A4-D004-481D-B64C-6A77AE060BDA}"/>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66D652F4-1A3B-4937-9AF1-126236AD03C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EE9C6946-5F86-4016-A2FE-B2CD46A04113}"/>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61" name="Graphic 166">
              <a:extLst>
                <a:ext uri="{FF2B5EF4-FFF2-40B4-BE49-F238E27FC236}">
                  <a16:creationId xmlns:a16="http://schemas.microsoft.com/office/drawing/2014/main" id="{16769924-464A-4713-8E50-F889EAEB0482}"/>
                </a:ext>
              </a:extLst>
            </p:cNvPr>
            <p:cNvGrpSpPr/>
            <p:nvPr/>
          </p:nvGrpSpPr>
          <p:grpSpPr>
            <a:xfrm>
              <a:off x="6715061" y="5486362"/>
              <a:ext cx="3989135" cy="838142"/>
              <a:chOff x="4305300" y="3052762"/>
              <a:chExt cx="3581400" cy="752475"/>
            </a:xfrm>
            <a:solidFill>
              <a:schemeClr val="bg1"/>
            </a:solidFill>
          </p:grpSpPr>
          <p:sp>
            <p:nvSpPr>
              <p:cNvPr id="190" name="Freeform: Shape 189">
                <a:extLst>
                  <a:ext uri="{FF2B5EF4-FFF2-40B4-BE49-F238E27FC236}">
                    <a16:creationId xmlns:a16="http://schemas.microsoft.com/office/drawing/2014/main" id="{5BF0D0BF-1BAC-403F-8842-DA4B0E2C8EAA}"/>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4C97C16A-C57E-4ACF-BB33-C29236CB1D9E}"/>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E7FD0F2D-BF02-4FA4-BDB8-7550CD485520}"/>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E356F91-A046-4658-A7FD-F2AC31372912}"/>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2476DAF5-069D-4C00-A840-34DB3B13CD34}"/>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AE095B6E-C018-445C-B521-10101B9EB2E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535CF749-62F5-4590-833F-3D5B50D50BF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B73037C8-9D87-41BE-BFFC-A98AA59E7EBA}"/>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6F8031E0-D780-4201-88C4-C2849C07C0F5}"/>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1C142BC8-0251-4228-95A2-869175A0064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11793448-6769-4C41-8AE5-A86673B61273}"/>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68459BE0-EFE2-4E8E-8F82-DF7064C46A55}"/>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4F07A86B-6139-4348-8FF6-908B10232BF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0C7FAF4B-DE86-4FB9-AF72-4C10D6F2F45C}"/>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DF6B8624-89D7-464B-AE1C-41D54EB168EB}"/>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6B2F4526-44D6-44E1-9EFC-430B7689A446}"/>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D96FF190-45F3-4B82-BFC2-DEF8F0927FFE}"/>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CEC4CBD-D37E-454E-82F5-747802C394E3}"/>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BE6080FD-BD5F-4E0C-931D-1A3ED123416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251DE0A1-F04D-4DD4-B3E7-39F10EF1FA3F}"/>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62" name="Graphic 3">
              <a:extLst>
                <a:ext uri="{FF2B5EF4-FFF2-40B4-BE49-F238E27FC236}">
                  <a16:creationId xmlns:a16="http://schemas.microsoft.com/office/drawing/2014/main" id="{50E34CD5-1538-47B4-AAC4-343AB14B9407}"/>
                </a:ext>
              </a:extLst>
            </p:cNvPr>
            <p:cNvGrpSpPr/>
            <p:nvPr/>
          </p:nvGrpSpPr>
          <p:grpSpPr>
            <a:xfrm>
              <a:off x="6431104" y="100108"/>
              <a:ext cx="5646335" cy="6696816"/>
              <a:chOff x="5276850" y="2457450"/>
              <a:chExt cx="1638300" cy="1943100"/>
            </a:xfrm>
            <a:solidFill>
              <a:schemeClr val="bg1"/>
            </a:solidFill>
          </p:grpSpPr>
          <p:sp>
            <p:nvSpPr>
              <p:cNvPr id="63" name="Freeform: Shape 62">
                <a:extLst>
                  <a:ext uri="{FF2B5EF4-FFF2-40B4-BE49-F238E27FC236}">
                    <a16:creationId xmlns:a16="http://schemas.microsoft.com/office/drawing/2014/main" id="{C4827C85-9F24-4900-A5A8-A6DC17739574}"/>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753C022-CC16-4A13-B103-DE8E883C9531}"/>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5BC2CBFE-A3C0-4523-B927-378677B8BFAF}"/>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260066E-3E88-46E5-B5C4-DB59F5A115BF}"/>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49E98CAD-B1F0-4F0E-AD78-B3129B5EB008}"/>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E076D09-DE40-47F6-A630-8104F500F63A}"/>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708E0EF1-A3DD-498D-9BCC-5248316ADFA1}"/>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2699DEB-B196-45A1-A368-05F26D43C5A6}"/>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1491B135-0B92-4A7C-8310-5AD5749322F0}"/>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452CBC5-B271-4EE8-BF21-740E071823D2}"/>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9DF2757-51DB-4C1D-82E7-961BE88C3271}"/>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54A040CE-3211-4823-9E68-116FD299554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5A3937F4-748F-463A-B62A-9B6B8E0976C8}"/>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C2D26E9-272A-4C41-9A6C-00DB2ED1F237}"/>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6D91168-6D2F-4D74-A952-4463E2860747}"/>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3289C10-AD3E-408E-83BA-A1BC2D2524B2}"/>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E15CBFB-EA18-4496-BE16-A2E64A58AA0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B2EC83D-6423-4E8F-ACCD-756F84264614}"/>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8CC46467-47E8-4BC2-907C-D6376655D76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F1CC970F-15DF-4F7B-BCC3-7AB754F2BC16}"/>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38829EFE-A102-422C-9FAE-CF36F9411FAE}"/>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73B7972-0898-4F79-9F51-AA6861F6CA77}"/>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862E863-B809-4F81-8290-7C3A675BD787}"/>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CA0963B-45D4-44DB-BBBC-4F5DF5BFD998}"/>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1BB13771-CCF4-4004-AAF6-85727B077BFD}"/>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F24E680-18A4-4925-BC59-39C73604E282}"/>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0DDB656-FBB0-4FDA-A39F-728C6A4BC8F6}"/>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C267DF7-82BD-4AFD-8086-A63A210B3762}"/>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AE660CE-C5BD-42EF-B27C-49E439E1FC8F}"/>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371982C4-8F12-4D9D-8B7E-4747C775CF8A}"/>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1A67460-9BE0-41D6-9B22-5BD527E6661C}"/>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F69A2F6C-CDB9-403F-927F-BBEAC902E71C}"/>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731CD3B-6859-477C-9486-7C654D947ACB}"/>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B47258F6-A7E9-4D60-B1EE-B9B0F2C6366B}"/>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D791F520-FBDC-4064-BD86-98167E100676}"/>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BF75AB0-2E21-4C35-A0B7-73202F7B38A8}"/>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6A23C8D-F262-44CC-A1DB-9A4BC902DE30}"/>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E41364F5-86D7-4602-9045-D9EB5015661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AB64F400-E76C-46E6-98FF-54F7399FBD31}"/>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6994CD39-D137-4F6D-BD90-D9596E88077F}"/>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86D5DBF1-2D27-499C-9524-87285968AFEE}"/>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2FECE3C-C112-407F-ADB5-B0EEF0D1315E}"/>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16DFDDF-94AA-451D-840A-996F7C0971CD}"/>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F18C520-BD5D-4E7A-BAB8-C54A483DDE6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BF1E186-61E4-408B-89EB-2CBB9C6D1F8A}"/>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DCFE5379-A144-4287-B035-FEA2ED11A8BB}"/>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D97F9E09-288E-4D55-A46A-06519760ED9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0F4138DC-C73B-4C62-9742-D030D3596E1D}"/>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03182F1-DBBC-4C84-8717-E165E77BE45C}"/>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99CEEDA-A3DB-4D07-8CF4-4EE1AFBF7F88}"/>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A72E71C-E691-4092-8734-6B8414623E18}"/>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F40D4F3-A699-4842-94D6-593102EFE948}"/>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3D864144-2DDC-42E9-8E10-9F1F5CA697F8}"/>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BAA1A4DF-37A6-43A1-BA9F-7EFFC3E403E9}"/>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CFE63D07-C9C6-4D6C-A00B-E784F6F245AF}"/>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C254B192-995F-4D1F-B120-D8EB3C71BB64}"/>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62097350-CF47-4B38-A090-D326DBCC38CF}"/>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2DD6CE69-64BA-40FD-A7BD-FF1E3492750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673D180-916B-4C94-804D-3BDF2DC66E76}"/>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BB06668-C6A6-4504-A334-1F8600BBBD9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2C22D822-DD0F-4A30-9B52-2EF5F951B167}"/>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F117634-8D28-4F9A-8C99-E6DB3CDCE3F2}"/>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CF1EF79-C1F1-4C9E-B817-4B83E5566348}"/>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BA87A73F-8794-4D1B-B1DE-0FC9D3997F72}"/>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1B6F76E0-A219-40BE-9F3C-E2EF46CF5F37}"/>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522727F-DEAA-42C5-9298-F8647CCD3D1A}"/>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16560F2-5B68-4BA8-9304-5C2848880CEE}"/>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C56035D6-08AE-40A6-9556-BDAFAC158CCF}"/>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937CD0DD-28C7-40E5-A0A8-613AC3E2AFA9}"/>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26C7D56-3578-4C1B-B092-89643210F859}"/>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033A1114-4C13-4F2B-8DD1-A5EB52739306}"/>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AFA8663A-157C-4059-9152-6761FDF21AEC}"/>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ACB31553-F0B4-4AC2-B75B-D3F6CD7C506C}"/>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F20BF26-70E7-4BF3-98E5-C3B240D4E467}"/>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AA297DE4-1132-4D8D-9E9C-EBEE0D69E51C}"/>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47521A-B145-4861-BB8D-9E295E04C0B1}"/>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022B39A1-6ACA-43DA-A66B-38CEE1FF3BF9}"/>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4E9BE96-2BBD-449A-8FB5-0937F43383D5}"/>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2D2D3213-2908-4806-82E9-3BCDAC62FE6D}"/>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7F38F479-96E2-4A4C-98FE-B09DF54D892D}"/>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51F0846-6ABA-47EE-8398-62738039AB22}"/>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F1E3290-6A5E-4362-BEF5-2D3D9A47048A}"/>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B37DB7F-2668-45F1-9CF9-885994D38866}"/>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990E9F2-6D2C-4717-A3EF-1BFB0A312549}"/>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FE373849-29E2-460A-A367-02D7B42F8413}"/>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3370E49B-0D55-4E60-A04E-DA66CC6DFE6A}"/>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2C34E57-5B92-47A2-B9F0-7D4FA2BB6790}"/>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38FBE5E8-FD5F-465F-874A-3BD49EC8E4E3}"/>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ABD3B61-66C3-4E74-842F-E787DF9131D6}"/>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BFB51987-35AA-4754-AD11-82CEBFEDF3D7}"/>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540CA820-0F60-47A8-BFB9-CA49656589B6}"/>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7B3CE679-F512-47A2-840C-6EF7EF233775}"/>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777314DD-0AB2-4AA0-825A-3E8AF4E87B03}"/>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8E33AF1-A709-4DB4-B5A7-378C663BA269}"/>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4AE3F5C-F315-40DA-8A0C-CD8F79A884F1}"/>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3ACF955-CB52-4F6F-A12E-E5D86BE9D22F}"/>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78491B51-896D-4736-83C8-D51B99C381D3}"/>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0DE1BA76-F977-4888-8DB9-C347B1665918}"/>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955D2F3A-8E18-4DFB-B39A-91066A795381}"/>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2C8F3C86-E764-4F11-9052-050F22CCF113}"/>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3C20636C-EC4D-439B-BC6A-3D60A53F96ED}"/>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EDEDB7C-23E8-4C18-ABB8-42E3A8891DAB}"/>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111917E-4622-449B-BF7C-7CC007E62798}"/>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386617A-C682-495B-97E1-9011EEE24E15}"/>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C0B5CCCA-5A7F-4E17-931D-096DCB41F1FD}"/>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D3408AD7-3304-4134-B7FE-FB23F87E3EBC}"/>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0AC32479-8D6C-47D7-8DFD-D4DE8E527F02}"/>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EDAD9C1B-6738-4A07-96ED-DE0CB1A8F61C}"/>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E4D29AB1-CA8D-40A0-9BAA-A8BFD60E0238}"/>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DE731D6E-527A-45B9-BB15-F955349286D1}"/>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48D3C16F-65C7-44D6-8D44-4ADE71304993}"/>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32F0A647-D6A2-4C87-A83C-4FDDD84CBBE0}"/>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6B7E95C-77FF-41F2-B4F1-89DFB5D4A96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A51D3A72-4F6B-4E43-8E64-80BE1884AF84}"/>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BB7AF692-3455-4BBD-BDF1-33D22F7D1EFC}"/>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336DD38E-04AA-478C-8E46-B641DC6D1DC3}"/>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6D30117E-AD25-4453-8373-44EE92A4BF05}"/>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28351072-F5EC-4A68-B60D-CBFBF7D8D4F2}"/>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F64FE24-BF34-4A8E-A28D-BD0C495B8CC1}"/>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74D236D1-23BB-490D-8D39-4B6B8B884F5B}"/>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E0A92FEF-B002-4E23-9FDA-51280F76DEB9}"/>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4CA4181A-FF1B-4D59-8A4D-1B8DBD565C2C}"/>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43FAA2C2-E986-41C7-B925-900D890F13B9}"/>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C5DECD03-B711-421D-8AAF-868B75A5F9AC}"/>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EC02E529-A06C-4A6B-A15E-A39535290171}"/>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6409F2D4-BA2D-47E6-B7CA-CB0829DAE39D}"/>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BB354D5E-E311-423F-973F-65291ECF2161}"/>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nvGrpSpPr>
            <p:cNvPr id="276" name="Graphic 166">
              <a:extLst>
                <a:ext uri="{FF2B5EF4-FFF2-40B4-BE49-F238E27FC236}">
                  <a16:creationId xmlns:a16="http://schemas.microsoft.com/office/drawing/2014/main" id="{74AA5A7E-3071-4529-8419-E735F24C903B}"/>
                </a:ext>
              </a:extLst>
            </p:cNvPr>
            <p:cNvGrpSpPr/>
            <p:nvPr/>
          </p:nvGrpSpPr>
          <p:grpSpPr>
            <a:xfrm>
              <a:off x="5052311" y="4171348"/>
              <a:ext cx="5032531" cy="1057366"/>
              <a:chOff x="4305300" y="3052762"/>
              <a:chExt cx="3581400" cy="752475"/>
            </a:xfrm>
            <a:solidFill>
              <a:schemeClr val="bg1"/>
            </a:solidFill>
          </p:grpSpPr>
          <p:sp>
            <p:nvSpPr>
              <p:cNvPr id="277" name="Freeform: Shape 276">
                <a:extLst>
                  <a:ext uri="{FF2B5EF4-FFF2-40B4-BE49-F238E27FC236}">
                    <a16:creationId xmlns:a16="http://schemas.microsoft.com/office/drawing/2014/main" id="{DF8DA59A-4D3D-483D-851E-20F3439558AD}"/>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73B6F978-6241-48F7-AD77-547C4300EB56}"/>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2F07AD39-36BB-42ED-80C5-E99AF70CB79A}"/>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FE2D0023-3E1D-4B8B-9E6E-31E8D0373A3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8CD39220-19B6-4469-A62D-03D3CA0C4C8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5E209FAF-FE80-4178-B319-3C119A9D563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7848517B-A75F-4431-BFDE-F38E41C4229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77198BAB-EDC0-4CBA-BBA2-F06584E28571}"/>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1F63D475-BF3A-4D00-9C15-40113846E61A}"/>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F8E4AF63-2EC3-4859-9A8A-D8B8B3BB2CE1}"/>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531783A-5E48-4BA9-B715-F4ED9558FABE}"/>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A8D700BB-E751-48DA-8AB8-914B3CD8E41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589BF9FB-7483-4A69-AA49-A35A6D3C5FAE}"/>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25152BDF-1BEB-4150-8993-9317915EA6B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C7971C53-AABC-4071-B599-F09FEC77B27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B3A78273-7BDD-4C8C-B817-C7279EDDFFF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A4907EC0-58F4-453F-8DF4-09584F491C5C}"/>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8776D23D-4F47-4257-A697-32F36CE05B86}"/>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BFCB0B76-FAC5-4775-AE50-CF8A5E580541}"/>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B39CFCF1-BF3A-45CC-8CA6-E6F4EF69F04E}"/>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sp>
        <p:nvSpPr>
          <p:cNvPr id="299" name="TextBox 298">
            <a:extLst>
              <a:ext uri="{FF2B5EF4-FFF2-40B4-BE49-F238E27FC236}">
                <a16:creationId xmlns:a16="http://schemas.microsoft.com/office/drawing/2014/main" id="{870A18D5-D299-49B3-8FD2-35CB98B524C7}"/>
              </a:ext>
            </a:extLst>
          </p:cNvPr>
          <p:cNvSpPr txBox="1"/>
          <p:nvPr/>
        </p:nvSpPr>
        <p:spPr>
          <a:xfrm>
            <a:off x="8895460" y="3049985"/>
            <a:ext cx="2291335" cy="2677656"/>
          </a:xfrm>
          <a:prstGeom prst="rect">
            <a:avLst/>
          </a:prstGeom>
          <a:noFill/>
        </p:spPr>
        <p:txBody>
          <a:bodyPr wrap="square" rtlCol="0" anchor="ctr">
            <a:spAutoFit/>
          </a:bodyPr>
          <a:lstStyle/>
          <a:p>
            <a:pPr algn="r"/>
            <a:r>
              <a:rPr lang="en-GB" altLang="ko-KR" sz="2800" dirty="0">
                <a:solidFill>
                  <a:schemeClr val="accent1"/>
                </a:solidFill>
                <a:cs typeface="Arial" pitchFamily="34" charset="0"/>
              </a:rPr>
              <a:t>ALLPPT Layout</a:t>
            </a:r>
          </a:p>
          <a:p>
            <a:pPr algn="r"/>
            <a:r>
              <a:rPr lang="en-GB" altLang="ko-KR" sz="2800" dirty="0">
                <a:solidFill>
                  <a:schemeClr val="accent1"/>
                </a:solidFill>
                <a:cs typeface="Arial" pitchFamily="34" charset="0"/>
              </a:rPr>
              <a:t>Clean Text Slide </a:t>
            </a:r>
          </a:p>
          <a:p>
            <a:pPr algn="r"/>
            <a:r>
              <a:rPr lang="en-GB" altLang="ko-KR" sz="2800" dirty="0">
                <a:solidFill>
                  <a:schemeClr val="accent1"/>
                </a:solidFill>
                <a:cs typeface="Arial" pitchFamily="34" charset="0"/>
              </a:rPr>
              <a:t>for your Presentation</a:t>
            </a:r>
            <a:endParaRPr lang="ko-KR" altLang="en-US" sz="2800" dirty="0">
              <a:solidFill>
                <a:schemeClr val="accent1"/>
              </a:solidFill>
              <a:cs typeface="Arial" pitchFamily="34" charset="0"/>
            </a:endParaRPr>
          </a:p>
        </p:txBody>
      </p:sp>
      <p:sp>
        <p:nvSpPr>
          <p:cNvPr id="300" name="Rectangle 299">
            <a:extLst>
              <a:ext uri="{FF2B5EF4-FFF2-40B4-BE49-F238E27FC236}">
                <a16:creationId xmlns:a16="http://schemas.microsoft.com/office/drawing/2014/main" id="{85DD160A-C05E-48FF-928C-F1ED840FB0B3}"/>
              </a:ext>
            </a:extLst>
          </p:cNvPr>
          <p:cNvSpPr/>
          <p:nvPr/>
        </p:nvSpPr>
        <p:spPr>
          <a:xfrm>
            <a:off x="734571" y="846659"/>
            <a:ext cx="4001844" cy="646331"/>
          </a:xfrm>
          <a:prstGeom prst="rect">
            <a:avLst/>
          </a:prstGeom>
        </p:spPr>
        <p:txBody>
          <a:bodyPr wrap="square">
            <a:spAutoFit/>
          </a:bodyPr>
          <a:lstStyle/>
          <a:p>
            <a:pPr algn="dist"/>
            <a:r>
              <a:rPr lang="en-US" sz="3600" dirty="0">
                <a:solidFill>
                  <a:schemeClr val="bg1"/>
                </a:solidFill>
              </a:rPr>
              <a:t>ARTIFICIAL</a:t>
            </a:r>
          </a:p>
        </p:txBody>
      </p:sp>
      <p:sp>
        <p:nvSpPr>
          <p:cNvPr id="301" name="Rectangle 300">
            <a:extLst>
              <a:ext uri="{FF2B5EF4-FFF2-40B4-BE49-F238E27FC236}">
                <a16:creationId xmlns:a16="http://schemas.microsoft.com/office/drawing/2014/main" id="{46BB677F-6367-47F0-A32E-7824E4D9C199}"/>
              </a:ext>
            </a:extLst>
          </p:cNvPr>
          <p:cNvSpPr/>
          <p:nvPr/>
        </p:nvSpPr>
        <p:spPr>
          <a:xfrm>
            <a:off x="734571" y="1467077"/>
            <a:ext cx="4001847" cy="646331"/>
          </a:xfrm>
          <a:prstGeom prst="rect">
            <a:avLst/>
          </a:prstGeom>
        </p:spPr>
        <p:txBody>
          <a:bodyPr wrap="square">
            <a:spAutoFit/>
          </a:bodyPr>
          <a:lstStyle/>
          <a:p>
            <a:pPr algn="dist"/>
            <a:r>
              <a:rPr lang="en-US" sz="3600" dirty="0">
                <a:solidFill>
                  <a:schemeClr val="bg1"/>
                </a:solidFill>
              </a:rPr>
              <a:t>INTELLIGENCE</a:t>
            </a:r>
          </a:p>
        </p:txBody>
      </p:sp>
      <p:sp>
        <p:nvSpPr>
          <p:cNvPr id="302" name="Rectangle 301">
            <a:extLst>
              <a:ext uri="{FF2B5EF4-FFF2-40B4-BE49-F238E27FC236}">
                <a16:creationId xmlns:a16="http://schemas.microsoft.com/office/drawing/2014/main" id="{E9B7B593-D656-452E-AFE4-89D6370C70F6}"/>
              </a:ext>
            </a:extLst>
          </p:cNvPr>
          <p:cNvSpPr/>
          <p:nvPr/>
        </p:nvSpPr>
        <p:spPr>
          <a:xfrm>
            <a:off x="678094" y="2166926"/>
            <a:ext cx="4114800" cy="636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TextBox 302">
            <a:extLst>
              <a:ext uri="{FF2B5EF4-FFF2-40B4-BE49-F238E27FC236}">
                <a16:creationId xmlns:a16="http://schemas.microsoft.com/office/drawing/2014/main" id="{13F980AF-3FE0-41DA-97CA-3D908B4FB798}"/>
              </a:ext>
            </a:extLst>
          </p:cNvPr>
          <p:cNvSpPr txBox="1"/>
          <p:nvPr/>
        </p:nvSpPr>
        <p:spPr>
          <a:xfrm>
            <a:off x="734571" y="2467590"/>
            <a:ext cx="3740159" cy="707886"/>
          </a:xfrm>
          <a:prstGeom prst="rect">
            <a:avLst/>
          </a:prstGeom>
          <a:noFill/>
        </p:spPr>
        <p:txBody>
          <a:bodyPr wrap="square" rtlCol="0" anchor="ctr">
            <a:spAutoFit/>
          </a:bodyPr>
          <a:lstStyle/>
          <a:p>
            <a:r>
              <a:rPr lang="en-US" altLang="ko-KR" sz="2000" b="1" dirty="0">
                <a:solidFill>
                  <a:schemeClr val="bg1"/>
                </a:solidFill>
                <a:cs typeface="Arial" pitchFamily="34" charset="0"/>
              </a:rPr>
              <a:t>Awesome </a:t>
            </a:r>
            <a:r>
              <a:rPr lang="en-GB" altLang="ko-KR" sz="2000" b="1" dirty="0">
                <a:solidFill>
                  <a:schemeClr val="bg1"/>
                </a:solidFill>
                <a:cs typeface="Arial" pitchFamily="34" charset="0"/>
              </a:rPr>
              <a:t>P</a:t>
            </a:r>
            <a:r>
              <a:rPr lang="en-US" altLang="ko-KR" sz="2000" b="1" dirty="0" err="1">
                <a:solidFill>
                  <a:schemeClr val="bg1"/>
                </a:solidFill>
                <a:cs typeface="Arial" pitchFamily="34" charset="0"/>
              </a:rPr>
              <a:t>resentation</a:t>
            </a:r>
            <a:r>
              <a:rPr lang="en-US" altLang="ko-KR" sz="2000" b="1" dirty="0">
                <a:solidFill>
                  <a:schemeClr val="bg1"/>
                </a:solidFill>
                <a:cs typeface="Arial" pitchFamily="34" charset="0"/>
              </a:rPr>
              <a:t> </a:t>
            </a:r>
          </a:p>
          <a:p>
            <a:r>
              <a:rPr lang="en-GB" altLang="ko-KR" sz="2000" b="1" dirty="0">
                <a:solidFill>
                  <a:schemeClr val="bg1"/>
                </a:solidFill>
                <a:cs typeface="Arial" pitchFamily="34" charset="0"/>
              </a:rPr>
              <a:t>w</a:t>
            </a:r>
            <a:r>
              <a:rPr lang="en-US" altLang="ko-KR" sz="2000" b="1" dirty="0" err="1">
                <a:solidFill>
                  <a:schemeClr val="bg1"/>
                </a:solidFill>
                <a:cs typeface="Arial" pitchFamily="34" charset="0"/>
              </a:rPr>
              <a:t>ith</a:t>
            </a:r>
            <a:r>
              <a:rPr lang="en-US" altLang="ko-KR" sz="2000" b="1" dirty="0">
                <a:solidFill>
                  <a:schemeClr val="bg1"/>
                </a:solidFill>
                <a:cs typeface="Arial" pitchFamily="34" charset="0"/>
              </a:rPr>
              <a:t> </a:t>
            </a:r>
            <a:r>
              <a:rPr lang="en-GB" altLang="ko-KR" sz="2000" b="1" dirty="0">
                <a:solidFill>
                  <a:schemeClr val="bg1"/>
                </a:solidFill>
                <a:cs typeface="Arial" pitchFamily="34" charset="0"/>
              </a:rPr>
              <a:t>A</a:t>
            </a:r>
            <a:r>
              <a:rPr lang="en-US" altLang="ko-KR" sz="2000" b="1" dirty="0">
                <a:solidFill>
                  <a:schemeClr val="bg1"/>
                </a:solidFill>
                <a:cs typeface="Arial" pitchFamily="34" charset="0"/>
              </a:rPr>
              <a:t>llppt.com</a:t>
            </a:r>
            <a:endParaRPr lang="ko-KR" altLang="en-US" sz="2000" b="1" dirty="0">
              <a:solidFill>
                <a:schemeClr val="bg1"/>
              </a:solidFill>
              <a:cs typeface="Arial" pitchFamily="34" charset="0"/>
            </a:endParaRPr>
          </a:p>
        </p:txBody>
      </p:sp>
      <p:sp>
        <p:nvSpPr>
          <p:cNvPr id="304" name="TextBox 303">
            <a:extLst>
              <a:ext uri="{FF2B5EF4-FFF2-40B4-BE49-F238E27FC236}">
                <a16:creationId xmlns:a16="http://schemas.microsoft.com/office/drawing/2014/main" id="{BE74C795-9882-4BD3-AA8A-89B346E39665}"/>
              </a:ext>
            </a:extLst>
          </p:cNvPr>
          <p:cNvSpPr txBox="1"/>
          <p:nvPr/>
        </p:nvSpPr>
        <p:spPr>
          <a:xfrm>
            <a:off x="734571" y="3432281"/>
            <a:ext cx="3867951" cy="2462213"/>
          </a:xfrm>
          <a:prstGeom prst="rect">
            <a:avLst/>
          </a:prstGeom>
          <a:noFill/>
        </p:spPr>
        <p:txBody>
          <a:bodyPr wrap="square" rtlCol="0">
            <a:spAutoFit/>
          </a:bodyPr>
          <a:lstStyle/>
          <a:p>
            <a:r>
              <a:rPr lang="en-US" altLang="ko-KR" sz="1400" dirty="0">
                <a:solidFill>
                  <a:schemeClr val="bg1"/>
                </a:solidFill>
                <a:cs typeface="Arial" pitchFamily="34" charset="0"/>
              </a:rPr>
              <a:t>You can simply impress your audience and add a unique zing and appeal to your Presentations. Get a modern PowerPoint  Presentation that is beautifully designed. I hope and I believe that this Template will your Time, Money and Reputation. You can simply impress your audience and add a unique zing and appeal to your Presentations. </a:t>
            </a:r>
          </a:p>
          <a:p>
            <a:endParaRPr lang="en-US" altLang="ko-KR" sz="1400" dirty="0">
              <a:solidFill>
                <a:schemeClr val="bg1"/>
              </a:solidFill>
              <a:cs typeface="Arial" pitchFamily="34" charset="0"/>
            </a:endParaRPr>
          </a:p>
          <a:p>
            <a:r>
              <a:rPr lang="en-US" altLang="ko-KR" sz="1400" dirty="0">
                <a:solidFill>
                  <a:schemeClr val="bg1"/>
                </a:solidFill>
                <a:cs typeface="Arial" pitchFamily="34" charset="0"/>
              </a:rPr>
              <a:t>Get a modern PowerPoint  Presentation that is beautifully designed.</a:t>
            </a:r>
          </a:p>
        </p:txBody>
      </p:sp>
    </p:spTree>
    <p:extLst>
      <p:ext uri="{BB962C8B-B14F-4D97-AF65-F5344CB8AC3E}">
        <p14:creationId xmlns:p14="http://schemas.microsoft.com/office/powerpoint/2010/main" val="39103559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AFC2F1AF-DA7C-44EB-8C9A-77DAB73A32DC}"/>
              </a:ext>
            </a:extLst>
          </p:cNvPr>
          <p:cNvSpPr txBox="1"/>
          <p:nvPr/>
        </p:nvSpPr>
        <p:spPr>
          <a:xfrm>
            <a:off x="877033" y="2051669"/>
            <a:ext cx="8994531"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I hope and I believe that this Template will your Time, Money and Reputation. Easy to change colors, photos and Text. Get a modern PowerPoint  Presentation that is beautifully designed. You can simply impress your audience and add a unique zing and appeal to your Presentations. I hope and I believe that this Template will your Time, Money and Reputation.</a:t>
            </a:r>
            <a:endParaRPr lang="ko-KR" altLang="en-US" sz="1200" dirty="0">
              <a:solidFill>
                <a:schemeClr val="tx1">
                  <a:lumMod val="75000"/>
                  <a:lumOff val="25000"/>
                </a:schemeClr>
              </a:solidFill>
              <a:cs typeface="Arial" pitchFamily="34" charset="0"/>
            </a:endParaRPr>
          </a:p>
        </p:txBody>
      </p:sp>
      <p:sp>
        <p:nvSpPr>
          <p:cNvPr id="52" name="TextBox 51">
            <a:extLst>
              <a:ext uri="{FF2B5EF4-FFF2-40B4-BE49-F238E27FC236}">
                <a16:creationId xmlns:a16="http://schemas.microsoft.com/office/drawing/2014/main" id="{57C89D10-E952-4E98-9B83-E4C3194F7CE0}"/>
              </a:ext>
            </a:extLst>
          </p:cNvPr>
          <p:cNvSpPr txBox="1"/>
          <p:nvPr/>
        </p:nvSpPr>
        <p:spPr>
          <a:xfrm>
            <a:off x="1371327" y="5657599"/>
            <a:ext cx="1368152"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Text  Here</a:t>
            </a:r>
            <a:endParaRPr lang="ko-KR" altLang="en-US" sz="1600" b="1" dirty="0">
              <a:solidFill>
                <a:schemeClr val="tx1">
                  <a:lumMod val="75000"/>
                  <a:lumOff val="25000"/>
                </a:schemeClr>
              </a:solidFill>
              <a:cs typeface="Arial" pitchFamily="34" charset="0"/>
            </a:endParaRPr>
          </a:p>
        </p:txBody>
      </p:sp>
      <p:sp>
        <p:nvSpPr>
          <p:cNvPr id="53" name="TextBox 52">
            <a:extLst>
              <a:ext uri="{FF2B5EF4-FFF2-40B4-BE49-F238E27FC236}">
                <a16:creationId xmlns:a16="http://schemas.microsoft.com/office/drawing/2014/main" id="{CE590B48-9978-4CFD-938B-DEA09289718A}"/>
              </a:ext>
            </a:extLst>
          </p:cNvPr>
          <p:cNvSpPr txBox="1"/>
          <p:nvPr/>
        </p:nvSpPr>
        <p:spPr>
          <a:xfrm>
            <a:off x="4060168" y="5657599"/>
            <a:ext cx="1368152"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Text  Here</a:t>
            </a:r>
            <a:endParaRPr lang="ko-KR" altLang="en-US" sz="1600" b="1" dirty="0">
              <a:solidFill>
                <a:schemeClr val="tx1">
                  <a:lumMod val="75000"/>
                  <a:lumOff val="25000"/>
                </a:schemeClr>
              </a:solidFill>
              <a:cs typeface="Arial" pitchFamily="34" charset="0"/>
            </a:endParaRPr>
          </a:p>
        </p:txBody>
      </p:sp>
      <p:sp>
        <p:nvSpPr>
          <p:cNvPr id="58" name="TextBox 57">
            <a:extLst>
              <a:ext uri="{FF2B5EF4-FFF2-40B4-BE49-F238E27FC236}">
                <a16:creationId xmlns:a16="http://schemas.microsoft.com/office/drawing/2014/main" id="{837C1CAD-B683-402F-AD5E-6061FBF2AB29}"/>
              </a:ext>
            </a:extLst>
          </p:cNvPr>
          <p:cNvSpPr txBox="1"/>
          <p:nvPr/>
        </p:nvSpPr>
        <p:spPr>
          <a:xfrm>
            <a:off x="6749009" y="5657599"/>
            <a:ext cx="1368152"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Text  Here</a:t>
            </a:r>
            <a:endParaRPr lang="ko-KR" altLang="en-US" sz="1600" b="1" dirty="0">
              <a:solidFill>
                <a:schemeClr val="tx1">
                  <a:lumMod val="75000"/>
                  <a:lumOff val="25000"/>
                </a:schemeClr>
              </a:solidFill>
              <a:cs typeface="Arial" pitchFamily="34" charset="0"/>
            </a:endParaRPr>
          </a:p>
        </p:txBody>
      </p:sp>
      <p:sp>
        <p:nvSpPr>
          <p:cNvPr id="59" name="TextBox 58">
            <a:extLst>
              <a:ext uri="{FF2B5EF4-FFF2-40B4-BE49-F238E27FC236}">
                <a16:creationId xmlns:a16="http://schemas.microsoft.com/office/drawing/2014/main" id="{F4A23B37-6AAC-41AA-B034-ECAA40FA0055}"/>
              </a:ext>
            </a:extLst>
          </p:cNvPr>
          <p:cNvSpPr txBox="1"/>
          <p:nvPr/>
        </p:nvSpPr>
        <p:spPr>
          <a:xfrm>
            <a:off x="9437850" y="5657599"/>
            <a:ext cx="1368152"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Text  Here</a:t>
            </a:r>
            <a:endParaRPr lang="ko-KR" altLang="en-US" sz="1600" b="1" dirty="0">
              <a:solidFill>
                <a:schemeClr val="tx1">
                  <a:lumMod val="75000"/>
                  <a:lumOff val="25000"/>
                </a:schemeClr>
              </a:solidFill>
              <a:cs typeface="Arial" pitchFamily="34" charset="0"/>
            </a:endParaRPr>
          </a:p>
        </p:txBody>
      </p:sp>
      <p:graphicFrame>
        <p:nvGraphicFramePr>
          <p:cNvPr id="64" name="Chart 63">
            <a:extLst>
              <a:ext uri="{FF2B5EF4-FFF2-40B4-BE49-F238E27FC236}">
                <a16:creationId xmlns:a16="http://schemas.microsoft.com/office/drawing/2014/main" id="{511B0989-8B33-4FD0-A2D5-408E4595D12A}"/>
              </a:ext>
            </a:extLst>
          </p:cNvPr>
          <p:cNvGraphicFramePr/>
          <p:nvPr>
            <p:extLst>
              <p:ext uri="{D42A27DB-BD31-4B8C-83A1-F6EECF244321}">
                <p14:modId xmlns:p14="http://schemas.microsoft.com/office/powerpoint/2010/main" val="1453059919"/>
              </p:ext>
            </p:extLst>
          </p:nvPr>
        </p:nvGraphicFramePr>
        <p:xfrm>
          <a:off x="1086253" y="3147645"/>
          <a:ext cx="1938301" cy="25599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5" name="Chart 64">
            <a:extLst>
              <a:ext uri="{FF2B5EF4-FFF2-40B4-BE49-F238E27FC236}">
                <a16:creationId xmlns:a16="http://schemas.microsoft.com/office/drawing/2014/main" id="{A6FE243B-CD29-4EAD-AF07-78D17326C5F0}"/>
              </a:ext>
            </a:extLst>
          </p:cNvPr>
          <p:cNvGraphicFramePr/>
          <p:nvPr>
            <p:extLst>
              <p:ext uri="{D42A27DB-BD31-4B8C-83A1-F6EECF244321}">
                <p14:modId xmlns:p14="http://schemas.microsoft.com/office/powerpoint/2010/main" val="433648876"/>
              </p:ext>
            </p:extLst>
          </p:nvPr>
        </p:nvGraphicFramePr>
        <p:xfrm>
          <a:off x="3781913" y="3143852"/>
          <a:ext cx="1908000" cy="25637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6" name="Chart 65">
            <a:extLst>
              <a:ext uri="{FF2B5EF4-FFF2-40B4-BE49-F238E27FC236}">
                <a16:creationId xmlns:a16="http://schemas.microsoft.com/office/drawing/2014/main" id="{41486546-AE7D-4CDB-9EC6-1F7A3C1DDA65}"/>
              </a:ext>
            </a:extLst>
          </p:cNvPr>
          <p:cNvGraphicFramePr/>
          <p:nvPr>
            <p:extLst>
              <p:ext uri="{D42A27DB-BD31-4B8C-83A1-F6EECF244321}">
                <p14:modId xmlns:p14="http://schemas.microsoft.com/office/powerpoint/2010/main" val="3819145420"/>
              </p:ext>
            </p:extLst>
          </p:nvPr>
        </p:nvGraphicFramePr>
        <p:xfrm>
          <a:off x="6477523" y="3143852"/>
          <a:ext cx="1908000" cy="256378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7" name="Chart 66">
            <a:extLst>
              <a:ext uri="{FF2B5EF4-FFF2-40B4-BE49-F238E27FC236}">
                <a16:creationId xmlns:a16="http://schemas.microsoft.com/office/drawing/2014/main" id="{293BD230-073C-4A94-A2F3-91D1C62EC1E5}"/>
              </a:ext>
            </a:extLst>
          </p:cNvPr>
          <p:cNvGraphicFramePr/>
          <p:nvPr>
            <p:extLst>
              <p:ext uri="{D42A27DB-BD31-4B8C-83A1-F6EECF244321}">
                <p14:modId xmlns:p14="http://schemas.microsoft.com/office/powerpoint/2010/main" val="2234557218"/>
              </p:ext>
            </p:extLst>
          </p:nvPr>
        </p:nvGraphicFramePr>
        <p:xfrm>
          <a:off x="9167926" y="3143852"/>
          <a:ext cx="1908000" cy="2563780"/>
        </p:xfrm>
        <a:graphic>
          <a:graphicData uri="http://schemas.openxmlformats.org/drawingml/2006/chart">
            <c:chart xmlns:c="http://schemas.openxmlformats.org/drawingml/2006/chart" xmlns:r="http://schemas.openxmlformats.org/officeDocument/2006/relationships" r:id="rId5"/>
          </a:graphicData>
        </a:graphic>
      </p:graphicFrame>
      <p:sp>
        <p:nvSpPr>
          <p:cNvPr id="68" name="TextBox 67">
            <a:extLst>
              <a:ext uri="{FF2B5EF4-FFF2-40B4-BE49-F238E27FC236}">
                <a16:creationId xmlns:a16="http://schemas.microsoft.com/office/drawing/2014/main" id="{02AE7501-2142-4DE9-A37F-0A5E57101708}"/>
              </a:ext>
            </a:extLst>
          </p:cNvPr>
          <p:cNvSpPr txBox="1"/>
          <p:nvPr/>
        </p:nvSpPr>
        <p:spPr>
          <a:xfrm>
            <a:off x="877032" y="604536"/>
            <a:ext cx="4070957" cy="1446550"/>
          </a:xfrm>
          <a:prstGeom prst="rect">
            <a:avLst/>
          </a:prstGeom>
          <a:noFill/>
        </p:spPr>
        <p:txBody>
          <a:bodyPr wrap="square" rtlCol="0" anchor="ctr">
            <a:spAutoFit/>
          </a:bodyPr>
          <a:lstStyle/>
          <a:p>
            <a:r>
              <a:rPr lang="en-US" altLang="ko-KR" sz="4400" b="1" dirty="0">
                <a:solidFill>
                  <a:schemeClr val="tx1">
                    <a:lumMod val="85000"/>
                    <a:lumOff val="15000"/>
                  </a:schemeClr>
                </a:solidFill>
                <a:cs typeface="Arial" pitchFamily="34" charset="0"/>
              </a:rPr>
              <a:t>Awesome</a:t>
            </a:r>
          </a:p>
          <a:p>
            <a:r>
              <a:rPr lang="en-GB" altLang="ko-KR" sz="4400" b="1" dirty="0">
                <a:solidFill>
                  <a:schemeClr val="tx1">
                    <a:lumMod val="85000"/>
                    <a:lumOff val="15000"/>
                  </a:schemeClr>
                </a:solidFill>
                <a:cs typeface="Arial" pitchFamily="34" charset="0"/>
              </a:rPr>
              <a:t>P</a:t>
            </a:r>
            <a:r>
              <a:rPr lang="en-US" altLang="ko-KR" sz="4400" b="1" dirty="0" err="1">
                <a:solidFill>
                  <a:schemeClr val="tx1">
                    <a:lumMod val="85000"/>
                    <a:lumOff val="15000"/>
                  </a:schemeClr>
                </a:solidFill>
                <a:cs typeface="Arial" pitchFamily="34" charset="0"/>
              </a:rPr>
              <a:t>resentation</a:t>
            </a:r>
            <a:endParaRPr lang="en-US" altLang="ko-KR" sz="4400" b="1" dirty="0">
              <a:solidFill>
                <a:schemeClr val="tx1">
                  <a:lumMod val="85000"/>
                  <a:lumOff val="15000"/>
                </a:schemeClr>
              </a:solidFill>
              <a:cs typeface="Arial" pitchFamily="34" charset="0"/>
            </a:endParaRPr>
          </a:p>
        </p:txBody>
      </p:sp>
    </p:spTree>
    <p:extLst>
      <p:ext uri="{BB962C8B-B14F-4D97-AF65-F5344CB8AC3E}">
        <p14:creationId xmlns:p14="http://schemas.microsoft.com/office/powerpoint/2010/main" val="11793398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F9A0E3-9454-4671-B8CA-23F7EF354071}"/>
              </a:ext>
            </a:extLst>
          </p:cNvPr>
          <p:cNvSpPr>
            <a:spLocks noGrp="1"/>
          </p:cNvSpPr>
          <p:nvPr>
            <p:ph type="body" sz="quarter" idx="10"/>
          </p:nvPr>
        </p:nvSpPr>
        <p:spPr/>
        <p:txBody>
          <a:bodyPr/>
          <a:lstStyle/>
          <a:p>
            <a:r>
              <a:rPr lang="en-US" dirty="0"/>
              <a:t>Infographic Style</a:t>
            </a:r>
          </a:p>
        </p:txBody>
      </p:sp>
      <p:sp>
        <p:nvSpPr>
          <p:cNvPr id="16" name="TextBox 15">
            <a:extLst>
              <a:ext uri="{FF2B5EF4-FFF2-40B4-BE49-F238E27FC236}">
                <a16:creationId xmlns:a16="http://schemas.microsoft.com/office/drawing/2014/main" id="{3351DCE6-4FD3-4D5A-85D4-310ACB3B49FE}"/>
              </a:ext>
            </a:extLst>
          </p:cNvPr>
          <p:cNvSpPr txBox="1"/>
          <p:nvPr/>
        </p:nvSpPr>
        <p:spPr>
          <a:xfrm>
            <a:off x="1116212" y="1824631"/>
            <a:ext cx="1944216" cy="461665"/>
          </a:xfrm>
          <a:prstGeom prst="rect">
            <a:avLst/>
          </a:prstGeom>
          <a:noFill/>
        </p:spPr>
        <p:txBody>
          <a:bodyPr wrap="square" lIns="0" rIns="0" rtlCol="0">
            <a:spAutoFit/>
          </a:bodyPr>
          <a:lstStyle/>
          <a:p>
            <a:pPr algn="ctr"/>
            <a:r>
              <a:rPr lang="en-US" altLang="ko-KR" sz="2400" dirty="0">
                <a:solidFill>
                  <a:schemeClr val="tx1">
                    <a:lumMod val="75000"/>
                    <a:lumOff val="25000"/>
                  </a:schemeClr>
                </a:solidFill>
                <a:cs typeface="Calibri" pitchFamily="34" charset="0"/>
              </a:rPr>
              <a:t>BASIC</a:t>
            </a:r>
            <a:endParaRPr lang="ko-KR" altLang="en-US" sz="2400" dirty="0">
              <a:solidFill>
                <a:schemeClr val="tx1">
                  <a:lumMod val="75000"/>
                  <a:lumOff val="25000"/>
                </a:schemeClr>
              </a:solidFill>
              <a:cs typeface="Calibri" pitchFamily="34" charset="0"/>
            </a:endParaRPr>
          </a:p>
        </p:txBody>
      </p:sp>
      <p:sp>
        <p:nvSpPr>
          <p:cNvPr id="17" name="TextBox 16">
            <a:extLst>
              <a:ext uri="{FF2B5EF4-FFF2-40B4-BE49-F238E27FC236}">
                <a16:creationId xmlns:a16="http://schemas.microsoft.com/office/drawing/2014/main" id="{920554CC-AA58-4AED-9B24-1E5039577CEE}"/>
              </a:ext>
            </a:extLst>
          </p:cNvPr>
          <p:cNvSpPr txBox="1"/>
          <p:nvPr/>
        </p:nvSpPr>
        <p:spPr>
          <a:xfrm>
            <a:off x="3794935" y="1824631"/>
            <a:ext cx="1944216" cy="461665"/>
          </a:xfrm>
          <a:prstGeom prst="rect">
            <a:avLst/>
          </a:prstGeom>
          <a:noFill/>
        </p:spPr>
        <p:txBody>
          <a:bodyPr wrap="square" lIns="0" rIns="0" rtlCol="0">
            <a:spAutoFit/>
          </a:bodyPr>
          <a:lstStyle/>
          <a:p>
            <a:pPr algn="ctr"/>
            <a:r>
              <a:rPr lang="en-US" altLang="ko-KR" sz="2400" dirty="0">
                <a:solidFill>
                  <a:schemeClr val="tx1">
                    <a:lumMod val="75000"/>
                    <a:lumOff val="25000"/>
                  </a:schemeClr>
                </a:solidFill>
                <a:cs typeface="Calibri" pitchFamily="34" charset="0"/>
              </a:rPr>
              <a:t>REGULER</a:t>
            </a:r>
            <a:endParaRPr lang="ko-KR" altLang="en-US" sz="2400" dirty="0">
              <a:solidFill>
                <a:schemeClr val="tx1">
                  <a:lumMod val="75000"/>
                  <a:lumOff val="25000"/>
                </a:schemeClr>
              </a:solidFill>
              <a:cs typeface="Calibri" pitchFamily="34" charset="0"/>
            </a:endParaRPr>
          </a:p>
        </p:txBody>
      </p:sp>
      <p:sp>
        <p:nvSpPr>
          <p:cNvPr id="18" name="TextBox 17">
            <a:extLst>
              <a:ext uri="{FF2B5EF4-FFF2-40B4-BE49-F238E27FC236}">
                <a16:creationId xmlns:a16="http://schemas.microsoft.com/office/drawing/2014/main" id="{799FBEDA-5402-40D6-BD6A-953CE645EFD6}"/>
              </a:ext>
            </a:extLst>
          </p:cNvPr>
          <p:cNvSpPr txBox="1"/>
          <p:nvPr/>
        </p:nvSpPr>
        <p:spPr>
          <a:xfrm>
            <a:off x="6473658" y="1824631"/>
            <a:ext cx="1944216" cy="461665"/>
          </a:xfrm>
          <a:prstGeom prst="rect">
            <a:avLst/>
          </a:prstGeom>
          <a:noFill/>
        </p:spPr>
        <p:txBody>
          <a:bodyPr wrap="square" lIns="0" rIns="0" rtlCol="0">
            <a:spAutoFit/>
          </a:bodyPr>
          <a:lstStyle/>
          <a:p>
            <a:pPr algn="ctr"/>
            <a:r>
              <a:rPr lang="en-US" altLang="ko-KR" sz="2400" dirty="0">
                <a:solidFill>
                  <a:schemeClr val="tx1">
                    <a:lumMod val="75000"/>
                    <a:lumOff val="25000"/>
                  </a:schemeClr>
                </a:solidFill>
                <a:cs typeface="Calibri" pitchFamily="34" charset="0"/>
              </a:rPr>
              <a:t>PRO</a:t>
            </a:r>
            <a:endParaRPr lang="ko-KR" altLang="en-US" sz="2400" dirty="0">
              <a:solidFill>
                <a:schemeClr val="tx1">
                  <a:lumMod val="75000"/>
                  <a:lumOff val="25000"/>
                </a:schemeClr>
              </a:solidFill>
              <a:cs typeface="Calibri" pitchFamily="34" charset="0"/>
            </a:endParaRPr>
          </a:p>
        </p:txBody>
      </p:sp>
      <p:sp>
        <p:nvSpPr>
          <p:cNvPr id="19" name="TextBox 18">
            <a:extLst>
              <a:ext uri="{FF2B5EF4-FFF2-40B4-BE49-F238E27FC236}">
                <a16:creationId xmlns:a16="http://schemas.microsoft.com/office/drawing/2014/main" id="{347357B2-92F5-4DA7-9991-944B8326F016}"/>
              </a:ext>
            </a:extLst>
          </p:cNvPr>
          <p:cNvSpPr txBox="1"/>
          <p:nvPr/>
        </p:nvSpPr>
        <p:spPr>
          <a:xfrm>
            <a:off x="9152381" y="1824631"/>
            <a:ext cx="1944216" cy="461665"/>
          </a:xfrm>
          <a:prstGeom prst="rect">
            <a:avLst/>
          </a:prstGeom>
          <a:noFill/>
        </p:spPr>
        <p:txBody>
          <a:bodyPr wrap="square" lIns="0" rIns="0" rtlCol="0">
            <a:spAutoFit/>
          </a:bodyPr>
          <a:lstStyle/>
          <a:p>
            <a:pPr algn="ctr"/>
            <a:r>
              <a:rPr lang="en-US" altLang="ko-KR" sz="2400" dirty="0">
                <a:solidFill>
                  <a:schemeClr val="tx1">
                    <a:lumMod val="75000"/>
                    <a:lumOff val="25000"/>
                  </a:schemeClr>
                </a:solidFill>
                <a:cs typeface="Calibri" pitchFamily="34" charset="0"/>
              </a:rPr>
              <a:t>ULTIMATE</a:t>
            </a:r>
            <a:endParaRPr lang="ko-KR" altLang="en-US" sz="2400" dirty="0">
              <a:solidFill>
                <a:schemeClr val="tx1">
                  <a:lumMod val="75000"/>
                  <a:lumOff val="25000"/>
                </a:schemeClr>
              </a:solidFill>
              <a:cs typeface="Calibri" pitchFamily="34" charset="0"/>
            </a:endParaRPr>
          </a:p>
        </p:txBody>
      </p:sp>
      <p:graphicFrame>
        <p:nvGraphicFramePr>
          <p:cNvPr id="20" name="Table 3">
            <a:extLst>
              <a:ext uri="{FF2B5EF4-FFF2-40B4-BE49-F238E27FC236}">
                <a16:creationId xmlns:a16="http://schemas.microsoft.com/office/drawing/2014/main" id="{2A32F6D4-037D-4C11-AD2D-599ECDE7458A}"/>
              </a:ext>
            </a:extLst>
          </p:cNvPr>
          <p:cNvGraphicFramePr>
            <a:graphicFrameLocks noGrp="1"/>
          </p:cNvGraphicFramePr>
          <p:nvPr>
            <p:extLst>
              <p:ext uri="{D42A27DB-BD31-4B8C-83A1-F6EECF244321}">
                <p14:modId xmlns:p14="http://schemas.microsoft.com/office/powerpoint/2010/main" val="2042153534"/>
              </p:ext>
            </p:extLst>
          </p:nvPr>
        </p:nvGraphicFramePr>
        <p:xfrm>
          <a:off x="923076" y="2381442"/>
          <a:ext cx="2348075" cy="3758439"/>
        </p:xfrm>
        <a:graphic>
          <a:graphicData uri="http://schemas.openxmlformats.org/drawingml/2006/table">
            <a:tbl>
              <a:tblPr firstRow="1" bandRow="1">
                <a:tableStyleId>{5940675A-B579-460E-94D1-54222C63F5DA}</a:tableStyleId>
              </a:tblPr>
              <a:tblGrid>
                <a:gridCol w="254117">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93958">
                  <a:extLst>
                    <a:ext uri="{9D8B030D-6E8A-4147-A177-3AD203B41FA5}">
                      <a16:colId xmlns:a16="http://schemas.microsoft.com/office/drawing/2014/main" val="20002"/>
                    </a:ext>
                  </a:extLst>
                </a:gridCol>
              </a:tblGrid>
              <a:tr h="1611370">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4737">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Contents here</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400">
                <a:tc rowSpan="3">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Contents here</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4400">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Contents here</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38299362"/>
                  </a:ext>
                </a:extLst>
              </a:tr>
              <a:tr h="374737">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Contents here</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67484864"/>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005">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r>
                        <a:rPr lang="en-US" altLang="ko-KR" sz="1600" b="1" dirty="0">
                          <a:solidFill>
                            <a:schemeClr val="bg1"/>
                          </a:solidFill>
                          <a:latin typeface="+mn-lt"/>
                          <a:cs typeface="Arial" pitchFamily="34" charset="0"/>
                        </a:rPr>
                        <a:t>BUY</a:t>
                      </a:r>
                      <a:endParaRPr lang="ko-KR" altLang="en-US" sz="1600" b="1"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21" name="타원 5">
            <a:extLst>
              <a:ext uri="{FF2B5EF4-FFF2-40B4-BE49-F238E27FC236}">
                <a16:creationId xmlns:a16="http://schemas.microsoft.com/office/drawing/2014/main" id="{F727C182-0A1B-4B14-A3A9-1418D8DAEDC7}"/>
              </a:ext>
            </a:extLst>
          </p:cNvPr>
          <p:cNvSpPr/>
          <p:nvPr/>
        </p:nvSpPr>
        <p:spPr>
          <a:xfrm>
            <a:off x="1440040" y="2575620"/>
            <a:ext cx="1314146" cy="13141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t>$</a:t>
            </a:r>
            <a:r>
              <a:rPr lang="en-US" altLang="ko-KR" sz="4000" dirty="0"/>
              <a:t>37</a:t>
            </a:r>
            <a:endParaRPr lang="ko-KR" altLang="en-US" sz="4000" dirty="0"/>
          </a:p>
        </p:txBody>
      </p:sp>
      <p:graphicFrame>
        <p:nvGraphicFramePr>
          <p:cNvPr id="28" name="Table 3">
            <a:extLst>
              <a:ext uri="{FF2B5EF4-FFF2-40B4-BE49-F238E27FC236}">
                <a16:creationId xmlns:a16="http://schemas.microsoft.com/office/drawing/2014/main" id="{A02E6720-7367-4A10-A04F-C7842D4BF889}"/>
              </a:ext>
            </a:extLst>
          </p:cNvPr>
          <p:cNvGraphicFramePr>
            <a:graphicFrameLocks noGrp="1"/>
          </p:cNvGraphicFramePr>
          <p:nvPr>
            <p:extLst>
              <p:ext uri="{D42A27DB-BD31-4B8C-83A1-F6EECF244321}">
                <p14:modId xmlns:p14="http://schemas.microsoft.com/office/powerpoint/2010/main" val="2493297301"/>
              </p:ext>
            </p:extLst>
          </p:nvPr>
        </p:nvGraphicFramePr>
        <p:xfrm>
          <a:off x="3598868" y="2381442"/>
          <a:ext cx="2348075" cy="3758439"/>
        </p:xfrm>
        <a:graphic>
          <a:graphicData uri="http://schemas.openxmlformats.org/drawingml/2006/table">
            <a:tbl>
              <a:tblPr firstRow="1" bandRow="1">
                <a:tableStyleId>{5940675A-B579-460E-94D1-54222C63F5DA}</a:tableStyleId>
              </a:tblPr>
              <a:tblGrid>
                <a:gridCol w="254117">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93958">
                  <a:extLst>
                    <a:ext uri="{9D8B030D-6E8A-4147-A177-3AD203B41FA5}">
                      <a16:colId xmlns:a16="http://schemas.microsoft.com/office/drawing/2014/main" val="20002"/>
                    </a:ext>
                  </a:extLst>
                </a:gridCol>
              </a:tblGrid>
              <a:tr h="1611370">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4737">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Contents here</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400">
                <a:tc rowSpan="3">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Contents here</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4400">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Contents here</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38299362"/>
                  </a:ext>
                </a:extLst>
              </a:tr>
              <a:tr h="374737">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Contents here</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67484864"/>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005">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r>
                        <a:rPr lang="en-US" altLang="ko-KR" sz="1600" b="1" dirty="0">
                          <a:solidFill>
                            <a:schemeClr val="bg1"/>
                          </a:solidFill>
                          <a:latin typeface="+mn-lt"/>
                          <a:cs typeface="Arial" pitchFamily="34" charset="0"/>
                        </a:rPr>
                        <a:t>BUY</a:t>
                      </a:r>
                      <a:endParaRPr lang="ko-KR" altLang="en-US" sz="1600" b="1"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29" name="타원 5">
            <a:extLst>
              <a:ext uri="{FF2B5EF4-FFF2-40B4-BE49-F238E27FC236}">
                <a16:creationId xmlns:a16="http://schemas.microsoft.com/office/drawing/2014/main" id="{C007AAA6-192F-4F91-AD14-B18A18007BD6}"/>
              </a:ext>
            </a:extLst>
          </p:cNvPr>
          <p:cNvSpPr/>
          <p:nvPr/>
        </p:nvSpPr>
        <p:spPr>
          <a:xfrm>
            <a:off x="4115832" y="2575620"/>
            <a:ext cx="1314146" cy="13141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t>$</a:t>
            </a:r>
            <a:r>
              <a:rPr lang="en-US" altLang="ko-KR" sz="4000" dirty="0"/>
              <a:t>48</a:t>
            </a:r>
            <a:endParaRPr lang="ko-KR" altLang="en-US" sz="4000" dirty="0"/>
          </a:p>
        </p:txBody>
      </p:sp>
      <p:graphicFrame>
        <p:nvGraphicFramePr>
          <p:cNvPr id="30" name="Table 3">
            <a:extLst>
              <a:ext uri="{FF2B5EF4-FFF2-40B4-BE49-F238E27FC236}">
                <a16:creationId xmlns:a16="http://schemas.microsoft.com/office/drawing/2014/main" id="{1286CBDB-548A-4842-AB68-1A2C827CA0ED}"/>
              </a:ext>
            </a:extLst>
          </p:cNvPr>
          <p:cNvGraphicFramePr>
            <a:graphicFrameLocks noGrp="1"/>
          </p:cNvGraphicFramePr>
          <p:nvPr>
            <p:extLst>
              <p:ext uri="{D42A27DB-BD31-4B8C-83A1-F6EECF244321}">
                <p14:modId xmlns:p14="http://schemas.microsoft.com/office/powerpoint/2010/main" val="1102255650"/>
              </p:ext>
            </p:extLst>
          </p:nvPr>
        </p:nvGraphicFramePr>
        <p:xfrm>
          <a:off x="6274660" y="2381442"/>
          <a:ext cx="2348075" cy="3758439"/>
        </p:xfrm>
        <a:graphic>
          <a:graphicData uri="http://schemas.openxmlformats.org/drawingml/2006/table">
            <a:tbl>
              <a:tblPr firstRow="1" bandRow="1">
                <a:tableStyleId>{5940675A-B579-460E-94D1-54222C63F5DA}</a:tableStyleId>
              </a:tblPr>
              <a:tblGrid>
                <a:gridCol w="254117">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93958">
                  <a:extLst>
                    <a:ext uri="{9D8B030D-6E8A-4147-A177-3AD203B41FA5}">
                      <a16:colId xmlns:a16="http://schemas.microsoft.com/office/drawing/2014/main" val="20002"/>
                    </a:ext>
                  </a:extLst>
                </a:gridCol>
              </a:tblGrid>
              <a:tr h="1611370">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4737">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Contents here</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400">
                <a:tc rowSpan="3">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Contents here</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4400">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Contents here</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38299362"/>
                  </a:ext>
                </a:extLst>
              </a:tr>
              <a:tr h="374737">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Contents here</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67484864"/>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005">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r>
                        <a:rPr lang="en-US" altLang="ko-KR" sz="1600" b="1" dirty="0">
                          <a:solidFill>
                            <a:schemeClr val="bg1"/>
                          </a:solidFill>
                          <a:latin typeface="+mn-lt"/>
                          <a:cs typeface="Arial" pitchFamily="34" charset="0"/>
                        </a:rPr>
                        <a:t>BUY</a:t>
                      </a:r>
                      <a:endParaRPr lang="ko-KR" altLang="en-US" sz="1600" b="1"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31" name="타원 5">
            <a:extLst>
              <a:ext uri="{FF2B5EF4-FFF2-40B4-BE49-F238E27FC236}">
                <a16:creationId xmlns:a16="http://schemas.microsoft.com/office/drawing/2014/main" id="{C224D24A-7912-4EC1-81BE-7CC2264188E8}"/>
              </a:ext>
            </a:extLst>
          </p:cNvPr>
          <p:cNvSpPr/>
          <p:nvPr/>
        </p:nvSpPr>
        <p:spPr>
          <a:xfrm>
            <a:off x="6791624" y="2575620"/>
            <a:ext cx="1314146" cy="13141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t>$</a:t>
            </a:r>
            <a:r>
              <a:rPr lang="en-US" altLang="ko-KR" sz="4000" dirty="0"/>
              <a:t>65</a:t>
            </a:r>
            <a:endParaRPr lang="ko-KR" altLang="en-US" sz="4000" dirty="0"/>
          </a:p>
        </p:txBody>
      </p:sp>
      <p:graphicFrame>
        <p:nvGraphicFramePr>
          <p:cNvPr id="32" name="Table 3">
            <a:extLst>
              <a:ext uri="{FF2B5EF4-FFF2-40B4-BE49-F238E27FC236}">
                <a16:creationId xmlns:a16="http://schemas.microsoft.com/office/drawing/2014/main" id="{A12A1A72-9B2D-4863-B80E-AB4C41B6CBC3}"/>
              </a:ext>
            </a:extLst>
          </p:cNvPr>
          <p:cNvGraphicFramePr>
            <a:graphicFrameLocks noGrp="1"/>
          </p:cNvGraphicFramePr>
          <p:nvPr>
            <p:extLst>
              <p:ext uri="{D42A27DB-BD31-4B8C-83A1-F6EECF244321}">
                <p14:modId xmlns:p14="http://schemas.microsoft.com/office/powerpoint/2010/main" val="1897096891"/>
              </p:ext>
            </p:extLst>
          </p:nvPr>
        </p:nvGraphicFramePr>
        <p:xfrm>
          <a:off x="8950452" y="2381442"/>
          <a:ext cx="2348075" cy="3758439"/>
        </p:xfrm>
        <a:graphic>
          <a:graphicData uri="http://schemas.openxmlformats.org/drawingml/2006/table">
            <a:tbl>
              <a:tblPr firstRow="1" bandRow="1">
                <a:tableStyleId>{5940675A-B579-460E-94D1-54222C63F5DA}</a:tableStyleId>
              </a:tblPr>
              <a:tblGrid>
                <a:gridCol w="254117">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93958">
                  <a:extLst>
                    <a:ext uri="{9D8B030D-6E8A-4147-A177-3AD203B41FA5}">
                      <a16:colId xmlns:a16="http://schemas.microsoft.com/office/drawing/2014/main" val="20002"/>
                    </a:ext>
                  </a:extLst>
                </a:gridCol>
              </a:tblGrid>
              <a:tr h="1611370">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4737">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Contents here</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400">
                <a:tc rowSpan="3">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Contents here</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4400">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Contents here</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38299362"/>
                  </a:ext>
                </a:extLst>
              </a:tr>
              <a:tr h="374737">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Contents here</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67484864"/>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005">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r>
                        <a:rPr lang="en-US" altLang="ko-KR" sz="1600" b="1" dirty="0">
                          <a:solidFill>
                            <a:schemeClr val="bg1"/>
                          </a:solidFill>
                          <a:latin typeface="+mn-lt"/>
                          <a:cs typeface="Arial" pitchFamily="34" charset="0"/>
                        </a:rPr>
                        <a:t>BUY</a:t>
                      </a:r>
                      <a:endParaRPr lang="ko-KR" altLang="en-US" sz="1600" b="1"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33" name="타원 5">
            <a:extLst>
              <a:ext uri="{FF2B5EF4-FFF2-40B4-BE49-F238E27FC236}">
                <a16:creationId xmlns:a16="http://schemas.microsoft.com/office/drawing/2014/main" id="{497F4154-3D3C-45B6-B18F-CC64FBE5D00D}"/>
              </a:ext>
            </a:extLst>
          </p:cNvPr>
          <p:cNvSpPr/>
          <p:nvPr/>
        </p:nvSpPr>
        <p:spPr>
          <a:xfrm>
            <a:off x="9467416" y="2575620"/>
            <a:ext cx="1314146" cy="13141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t>$</a:t>
            </a:r>
            <a:r>
              <a:rPr lang="en-US" altLang="ko-KR" sz="4000" dirty="0"/>
              <a:t>99</a:t>
            </a:r>
            <a:endParaRPr lang="ko-KR" altLang="en-US" sz="4000" dirty="0"/>
          </a:p>
        </p:txBody>
      </p:sp>
    </p:spTree>
    <p:extLst>
      <p:ext uri="{BB962C8B-B14F-4D97-AF65-F5344CB8AC3E}">
        <p14:creationId xmlns:p14="http://schemas.microsoft.com/office/powerpoint/2010/main" val="30131947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5757D99-DC66-420B-9687-E89D7E5CED2D}"/>
              </a:ext>
            </a:extLst>
          </p:cNvPr>
          <p:cNvSpPr>
            <a:spLocks noGrp="1"/>
          </p:cNvSpPr>
          <p:nvPr>
            <p:ph type="pic" sz="quarter" idx="10"/>
          </p:nvPr>
        </p:nvSpPr>
        <p:spPr/>
      </p:sp>
      <p:sp>
        <p:nvSpPr>
          <p:cNvPr id="3" name="자유형: 도형 2">
            <a:extLst>
              <a:ext uri="{FF2B5EF4-FFF2-40B4-BE49-F238E27FC236}">
                <a16:creationId xmlns:a16="http://schemas.microsoft.com/office/drawing/2014/main" id="{91D9F03E-BBA5-492D-97F1-088B2F395B8A}"/>
              </a:ext>
            </a:extLst>
          </p:cNvPr>
          <p:cNvSpPr/>
          <p:nvPr/>
        </p:nvSpPr>
        <p:spPr>
          <a:xfrm flipH="1">
            <a:off x="429386" y="446342"/>
            <a:ext cx="6785757" cy="5965316"/>
          </a:xfrm>
          <a:custGeom>
            <a:avLst/>
            <a:gdLst>
              <a:gd name="connsiteX0" fmla="*/ 1270690 w 6785757"/>
              <a:gd name="connsiteY0" fmla="*/ 0 h 5965316"/>
              <a:gd name="connsiteX1" fmla="*/ 1000931 w 6785757"/>
              <a:gd name="connsiteY1" fmla="*/ 0 h 5965316"/>
              <a:gd name="connsiteX2" fmla="*/ 0 w 6785757"/>
              <a:gd name="connsiteY2" fmla="*/ 978905 h 5965316"/>
              <a:gd name="connsiteX3" fmla="*/ 0 w 6785757"/>
              <a:gd name="connsiteY3" fmla="*/ 1242729 h 5965316"/>
              <a:gd name="connsiteX4" fmla="*/ 2373705 w 6785757"/>
              <a:gd name="connsiteY4" fmla="*/ 0 h 5965316"/>
              <a:gd name="connsiteX5" fmla="*/ 2103946 w 6785757"/>
              <a:gd name="connsiteY5" fmla="*/ 0 h 5965316"/>
              <a:gd name="connsiteX6" fmla="*/ 0 w 6785757"/>
              <a:gd name="connsiteY6" fmla="*/ 2057649 h 5965316"/>
              <a:gd name="connsiteX7" fmla="*/ 0 w 6785757"/>
              <a:gd name="connsiteY7" fmla="*/ 2321472 h 5965316"/>
              <a:gd name="connsiteX8" fmla="*/ 3476717 w 6785757"/>
              <a:gd name="connsiteY8" fmla="*/ 0 h 5965316"/>
              <a:gd name="connsiteX9" fmla="*/ 3206958 w 6785757"/>
              <a:gd name="connsiteY9" fmla="*/ 0 h 5965316"/>
              <a:gd name="connsiteX10" fmla="*/ 0 w 6785757"/>
              <a:gd name="connsiteY10" fmla="*/ 3136390 h 5965316"/>
              <a:gd name="connsiteX11" fmla="*/ 0 w 6785757"/>
              <a:gd name="connsiteY11" fmla="*/ 3400213 h 5965316"/>
              <a:gd name="connsiteX12" fmla="*/ 4579731 w 6785757"/>
              <a:gd name="connsiteY12" fmla="*/ 0 h 5965316"/>
              <a:gd name="connsiteX13" fmla="*/ 4309971 w 6785757"/>
              <a:gd name="connsiteY13" fmla="*/ 0 h 5965316"/>
              <a:gd name="connsiteX14" fmla="*/ 0 w 6785757"/>
              <a:gd name="connsiteY14" fmla="*/ 4215131 h 5965316"/>
              <a:gd name="connsiteX15" fmla="*/ 0 w 6785757"/>
              <a:gd name="connsiteY15" fmla="*/ 4478954 h 5965316"/>
              <a:gd name="connsiteX16" fmla="*/ 5682744 w 6785757"/>
              <a:gd name="connsiteY16" fmla="*/ 0 h 5965316"/>
              <a:gd name="connsiteX17" fmla="*/ 5412985 w 6785757"/>
              <a:gd name="connsiteY17" fmla="*/ 0 h 5965316"/>
              <a:gd name="connsiteX18" fmla="*/ 0 w 6785757"/>
              <a:gd name="connsiteY18" fmla="*/ 5293873 h 5965316"/>
              <a:gd name="connsiteX19" fmla="*/ 0 w 6785757"/>
              <a:gd name="connsiteY19" fmla="*/ 5557696 h 5965316"/>
              <a:gd name="connsiteX20" fmla="*/ 6785757 w 6785757"/>
              <a:gd name="connsiteY20" fmla="*/ 0 h 5965316"/>
              <a:gd name="connsiteX21" fmla="*/ 6515998 w 6785757"/>
              <a:gd name="connsiteY21" fmla="*/ 0 h 5965316"/>
              <a:gd name="connsiteX22" fmla="*/ 416462 w 6785757"/>
              <a:gd name="connsiteY22" fmla="*/ 5965316 h 5965316"/>
              <a:gd name="connsiteX23" fmla="*/ 686221 w 6785757"/>
              <a:gd name="connsiteY23" fmla="*/ 5965316 h 596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785757" h="5965316">
                <a:moveTo>
                  <a:pt x="1270690" y="0"/>
                </a:moveTo>
                <a:lnTo>
                  <a:pt x="1000931" y="0"/>
                </a:lnTo>
                <a:lnTo>
                  <a:pt x="0" y="978905"/>
                </a:lnTo>
                <a:lnTo>
                  <a:pt x="0" y="1242729"/>
                </a:lnTo>
                <a:close/>
                <a:moveTo>
                  <a:pt x="2373705" y="0"/>
                </a:moveTo>
                <a:lnTo>
                  <a:pt x="2103946" y="0"/>
                </a:lnTo>
                <a:lnTo>
                  <a:pt x="0" y="2057649"/>
                </a:lnTo>
                <a:lnTo>
                  <a:pt x="0" y="2321472"/>
                </a:lnTo>
                <a:close/>
                <a:moveTo>
                  <a:pt x="3476717" y="0"/>
                </a:moveTo>
                <a:lnTo>
                  <a:pt x="3206958" y="0"/>
                </a:lnTo>
                <a:lnTo>
                  <a:pt x="0" y="3136390"/>
                </a:lnTo>
                <a:lnTo>
                  <a:pt x="0" y="3400213"/>
                </a:lnTo>
                <a:close/>
                <a:moveTo>
                  <a:pt x="4579731" y="0"/>
                </a:moveTo>
                <a:lnTo>
                  <a:pt x="4309971" y="0"/>
                </a:lnTo>
                <a:lnTo>
                  <a:pt x="0" y="4215131"/>
                </a:lnTo>
                <a:lnTo>
                  <a:pt x="0" y="4478954"/>
                </a:lnTo>
                <a:close/>
                <a:moveTo>
                  <a:pt x="5682744" y="0"/>
                </a:moveTo>
                <a:lnTo>
                  <a:pt x="5412985" y="0"/>
                </a:lnTo>
                <a:lnTo>
                  <a:pt x="0" y="5293873"/>
                </a:lnTo>
                <a:lnTo>
                  <a:pt x="0" y="5557696"/>
                </a:lnTo>
                <a:close/>
                <a:moveTo>
                  <a:pt x="6785757" y="0"/>
                </a:moveTo>
                <a:lnTo>
                  <a:pt x="6515998" y="0"/>
                </a:lnTo>
                <a:lnTo>
                  <a:pt x="416462" y="5965316"/>
                </a:lnTo>
                <a:lnTo>
                  <a:pt x="686221" y="596531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TextBox 9">
            <a:extLst>
              <a:ext uri="{FF2B5EF4-FFF2-40B4-BE49-F238E27FC236}">
                <a16:creationId xmlns:a16="http://schemas.microsoft.com/office/drawing/2014/main" id="{AC0E4C5D-1C55-4547-A923-25E74E1AB570}"/>
              </a:ext>
            </a:extLst>
          </p:cNvPr>
          <p:cNvSpPr txBox="1"/>
          <p:nvPr/>
        </p:nvSpPr>
        <p:spPr>
          <a:xfrm>
            <a:off x="7843484" y="3846813"/>
            <a:ext cx="3794602" cy="2123658"/>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Get a modern PowerPoint  Presentation that is beautifully designed. I hope and I believe that this Template will your Time, Money and Reputation. You can simply impress your audience and add a unique zing and appeal to your Presentations. Easy to change colors, photos and Text. Get a modern PowerPoint  Presentation that is beautifully designed. I hope and I believe that this Template will your Time, Money and Reputation. </a:t>
            </a:r>
          </a:p>
        </p:txBody>
      </p:sp>
      <p:sp>
        <p:nvSpPr>
          <p:cNvPr id="17" name="TextBox 16">
            <a:extLst>
              <a:ext uri="{FF2B5EF4-FFF2-40B4-BE49-F238E27FC236}">
                <a16:creationId xmlns:a16="http://schemas.microsoft.com/office/drawing/2014/main" id="{859CB691-51AC-4E35-887B-08D18A62015D}"/>
              </a:ext>
            </a:extLst>
          </p:cNvPr>
          <p:cNvSpPr txBox="1"/>
          <p:nvPr/>
        </p:nvSpPr>
        <p:spPr>
          <a:xfrm>
            <a:off x="7843484" y="446342"/>
            <a:ext cx="4012916" cy="2215991"/>
          </a:xfrm>
          <a:prstGeom prst="rect">
            <a:avLst/>
          </a:prstGeom>
          <a:noFill/>
        </p:spPr>
        <p:txBody>
          <a:bodyPr wrap="square" lIns="36000" tIns="0" rIns="36000" bIns="0" rtlCol="0" anchor="ctr">
            <a:spAutoFit/>
          </a:bodyPr>
          <a:lstStyle/>
          <a:p>
            <a:r>
              <a:rPr lang="en-US" altLang="ko-KR" sz="3600" dirty="0">
                <a:solidFill>
                  <a:schemeClr val="tx1">
                    <a:lumMod val="75000"/>
                    <a:lumOff val="25000"/>
                  </a:schemeClr>
                </a:solidFill>
              </a:rPr>
              <a:t>We Create</a:t>
            </a:r>
          </a:p>
          <a:p>
            <a:r>
              <a:rPr lang="en-US" altLang="ko-KR" sz="3600" dirty="0">
                <a:solidFill>
                  <a:schemeClr val="tx1">
                    <a:lumMod val="75000"/>
                    <a:lumOff val="25000"/>
                  </a:schemeClr>
                </a:solidFill>
              </a:rPr>
              <a:t>Quality Professional </a:t>
            </a:r>
          </a:p>
          <a:p>
            <a:r>
              <a:rPr lang="en-US" altLang="ko-KR" sz="3600" dirty="0">
                <a:solidFill>
                  <a:schemeClr val="tx1">
                    <a:lumMod val="75000"/>
                    <a:lumOff val="25000"/>
                  </a:schemeClr>
                </a:solidFill>
              </a:rPr>
              <a:t>PPT Presentation</a:t>
            </a:r>
            <a:endParaRPr lang="ko-KR" altLang="en-US" sz="3600" dirty="0">
              <a:solidFill>
                <a:schemeClr val="tx1">
                  <a:lumMod val="75000"/>
                  <a:lumOff val="25000"/>
                </a:schemeClr>
              </a:solidFill>
            </a:endParaRPr>
          </a:p>
        </p:txBody>
      </p:sp>
    </p:spTree>
    <p:extLst>
      <p:ext uri="{BB962C8B-B14F-4D97-AF65-F5344CB8AC3E}">
        <p14:creationId xmlns:p14="http://schemas.microsoft.com/office/powerpoint/2010/main" val="229732320"/>
      </p:ext>
    </p:extLst>
  </p:cSld>
  <p:clrMapOvr>
    <a:masterClrMapping/>
  </p:clrMapOvr>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F8080D245291409B3DC0BF9B2F1536" ma:contentTypeVersion="10" ma:contentTypeDescription="Create a new document." ma:contentTypeScope="" ma:versionID="0ca2075bdefc9bcd4e3110bbc9fb1bbc">
  <xsd:schema xmlns:xsd="http://www.w3.org/2001/XMLSchema" xmlns:xs="http://www.w3.org/2001/XMLSchema" xmlns:p="http://schemas.microsoft.com/office/2006/metadata/properties" xmlns:ns2="0148d903-83ae-4c6f-b0b4-a983b241915d" xmlns:ns3="dc02d423-3a9e-408e-b13a-5043f7ffea1d" targetNamespace="http://schemas.microsoft.com/office/2006/metadata/properties" ma:root="true" ma:fieldsID="264965d32b0e293bae5f5e9bf541eac5" ns2:_="" ns3:_="">
    <xsd:import namespace="0148d903-83ae-4c6f-b0b4-a983b241915d"/>
    <xsd:import namespace="dc02d423-3a9e-408e-b13a-5043f7ffea1d"/>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48d903-83ae-4c6f-b0b4-a983b241915d"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c0915bcb-d014-4232-9305-502f83346812"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c02d423-3a9e-408e-b13a-5043f7ffea1d"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e83e34fd-2676-4a23-9b9e-232c9bb8fe6c}" ma:internalName="TaxCatchAll" ma:showField="CatchAllData" ma:web="dc02d423-3a9e-408e-b13a-5043f7ffea1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c02d423-3a9e-408e-b13a-5043f7ffea1d" xsi:nil="true"/>
    <lcf76f155ced4ddcb4097134ff3c332f xmlns="0148d903-83ae-4c6f-b0b4-a983b241915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B6A3221-70CC-4110-981A-972030483656}"/>
</file>

<file path=customXml/itemProps2.xml><?xml version="1.0" encoding="utf-8"?>
<ds:datastoreItem xmlns:ds="http://schemas.openxmlformats.org/officeDocument/2006/customXml" ds:itemID="{EE92F8BF-A72A-497B-8D05-D61D8FF84FDC}"/>
</file>

<file path=customXml/itemProps3.xml><?xml version="1.0" encoding="utf-8"?>
<ds:datastoreItem xmlns:ds="http://schemas.openxmlformats.org/officeDocument/2006/customXml" ds:itemID="{D50CAE2A-2C96-4F74-9695-EB0494469082}"/>
</file>

<file path=docProps/app.xml><?xml version="1.0" encoding="utf-8"?>
<Properties xmlns="http://schemas.openxmlformats.org/officeDocument/2006/extended-properties" xmlns:vt="http://schemas.openxmlformats.org/officeDocument/2006/docPropsVTypes">
  <TotalTime>9253</TotalTime>
  <Words>8418</Words>
  <Application>Microsoft Office PowerPoint</Application>
  <PresentationFormat>Widescreen</PresentationFormat>
  <Paragraphs>1539</Paragraphs>
  <Slides>132</Slides>
  <Notes>2</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132</vt:i4>
      </vt:variant>
    </vt:vector>
  </HeadingPairs>
  <TitlesOfParts>
    <vt:vector size="149" baseType="lpstr">
      <vt:lpstr>Arial</vt:lpstr>
      <vt:lpstr>Arial Black</vt:lpstr>
      <vt:lpstr>Arial Unicode MS</vt:lpstr>
      <vt:lpstr>Calibri</vt:lpstr>
      <vt:lpstr>erdana</vt:lpstr>
      <vt:lpstr>FZShuTi</vt:lpstr>
      <vt:lpstr>interbold</vt:lpstr>
      <vt:lpstr>inter-bold</vt:lpstr>
      <vt:lpstr>inter-regular</vt:lpstr>
      <vt:lpstr>sofia-pro</vt:lpstr>
      <vt:lpstr>Times New Roman</vt:lpstr>
      <vt:lpstr>Tw Cen MT</vt:lpstr>
      <vt:lpstr>urw-din</vt:lpstr>
      <vt:lpstr>Wingdings</vt:lpstr>
      <vt:lpstr>Cover and End Slide Master</vt:lpstr>
      <vt:lpstr>Contents Slide Master</vt:lpstr>
      <vt:lpstr>Section Break Slide Master</vt:lpstr>
      <vt:lpstr>PowerPoint Presentation</vt:lpstr>
      <vt:lpstr>zeros( ) Function</vt:lpstr>
      <vt:lpstr>Creating Array using zeros ( ) Function</vt:lpstr>
      <vt:lpstr>Accessing One-D Array Elements</vt:lpstr>
      <vt:lpstr>Accessing using for loop</vt:lpstr>
      <vt:lpstr>Accessing using while loop</vt:lpstr>
      <vt:lpstr>ones( ) Function</vt:lpstr>
      <vt:lpstr>Creating Array using ones ( ) Function</vt:lpstr>
      <vt:lpstr>Accessing One-D Array Elements</vt:lpstr>
      <vt:lpstr>Accessing using for loop</vt:lpstr>
      <vt:lpstr>Accessing using while loop</vt:lpstr>
      <vt:lpstr>Mathematical Operations on Arrays using numpy</vt:lpstr>
      <vt:lpstr>Relational/ Comparison Operators</vt:lpstr>
      <vt:lpstr>Comparing Arrays using numpy</vt:lpstr>
      <vt:lpstr>PowerPoint Presentation</vt:lpstr>
      <vt:lpstr>PowerPoint Presentation</vt:lpstr>
      <vt:lpstr>PowerPoint Presentation</vt:lpstr>
      <vt:lpstr>Aliasing Array</vt:lpstr>
      <vt:lpstr>view ( ) Method</vt:lpstr>
      <vt:lpstr>copy ( ) Method</vt:lpstr>
      <vt:lpstr>Multi-Dimensional Array</vt:lpstr>
      <vt:lpstr>Two Dimensional Array</vt:lpstr>
      <vt:lpstr>Way of creating Multi-D Array</vt:lpstr>
      <vt:lpstr>array ( ) Function</vt:lpstr>
      <vt:lpstr>Creating 2D Array using array ( ) Function</vt:lpstr>
      <vt:lpstr>Creating and Initializing 2D Array</vt:lpstr>
      <vt:lpstr>index</vt:lpstr>
      <vt:lpstr>Accessing 2D Array Elements</vt:lpstr>
      <vt:lpstr>Modifying 2D Array Elements</vt:lpstr>
      <vt:lpstr>Accessing 2D Array using for loop</vt:lpstr>
      <vt:lpstr>Accessing 2D Array using while loop</vt:lpstr>
      <vt:lpstr>zeros( ) Function</vt:lpstr>
      <vt:lpstr>Creating 2D Array using zeros ( ) Function</vt:lpstr>
      <vt:lpstr>Accessing 2D Array Elements</vt:lpstr>
      <vt:lpstr>Accessing 2D Array using for loop</vt:lpstr>
      <vt:lpstr>Accessing 2D Array using while loop</vt:lpstr>
      <vt:lpstr>ones( ) Function</vt:lpstr>
      <vt:lpstr>Creating 2D Array using ones ( ) Function</vt:lpstr>
      <vt:lpstr>Accessing 2D Array Elements</vt:lpstr>
      <vt:lpstr>Accessing 2D Array using for loop</vt:lpstr>
      <vt:lpstr>Accessing 2D Array using while loop</vt:lpstr>
      <vt:lpstr>reshape ( ) Function</vt:lpstr>
      <vt:lpstr>Convert 1D Array to 2D Array</vt:lpstr>
      <vt:lpstr>Convert 1D Array to 3D Array</vt:lpstr>
      <vt:lpstr>Convert 2D Array to 1D Array</vt:lpstr>
      <vt:lpstr>flatten ( ) Method</vt:lpstr>
      <vt:lpstr>Attributes of Numpy Array</vt:lpstr>
      <vt:lpstr>Attributes of Numpy Array</vt:lpstr>
      <vt:lpstr>Attributes of Numpy Array</vt:lpstr>
      <vt:lpstr>Slicing on 2D Array</vt:lpstr>
      <vt:lpstr>Numpy Built in Math Functions </vt:lpstr>
      <vt:lpstr>PowerPoint Presentation</vt:lpstr>
      <vt:lpstr>numpy</vt:lpstr>
      <vt:lpstr>PowerPoint Presentation</vt:lpstr>
      <vt:lpstr>PowerPoint Presentation</vt:lpstr>
      <vt:lpstr>PowerPoint Presentation</vt:lpstr>
      <vt:lpstr>PowerPoint Presentation</vt:lpstr>
      <vt:lpstr>PowerPoint Presentation</vt:lpstr>
      <vt:lpstr>Index</vt:lpstr>
      <vt:lpstr>Accessing One-D Array Elements</vt:lpstr>
      <vt:lpstr>PowerPoint Presentation</vt:lpstr>
      <vt:lpstr>PowerPoint Presentation</vt:lpstr>
      <vt:lpstr>Accessing array using while loop</vt:lpstr>
      <vt:lpstr>Linspace ( ) Function</vt:lpstr>
      <vt:lpstr>Creating Array using linspace ( ) Function</vt:lpstr>
      <vt:lpstr>Accessing One-D Array Elements</vt:lpstr>
      <vt:lpstr>Accessing using for loop</vt:lpstr>
      <vt:lpstr>Accessing using while loop</vt:lpstr>
      <vt:lpstr>landscape ( ) Function</vt:lpstr>
      <vt:lpstr>Crusing linspace ( ) Function eating Array</vt:lpstr>
      <vt:lpstr>Accessing One-D Array Elements</vt:lpstr>
      <vt:lpstr>Accessing using for loop</vt:lpstr>
      <vt:lpstr>       Accessing using while loop</vt:lpstr>
      <vt:lpstr>PowerPoint Presentation</vt:lpstr>
      <vt:lpstr>linspace ( ) Function</vt:lpstr>
      <vt:lpstr>Creating Array using linspace ( ) Function</vt:lpstr>
      <vt:lpstr>Accessing One-D Array Elements</vt:lpstr>
      <vt:lpstr>Accessing using for loop</vt:lpstr>
      <vt:lpstr>Accessing using while loop</vt:lpstr>
      <vt:lpstr>PowerPoint Presentation</vt:lpstr>
      <vt:lpstr>Pass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HP</cp:lastModifiedBy>
  <cp:revision>210</cp:revision>
  <dcterms:created xsi:type="dcterms:W3CDTF">2018-04-24T17:14:44Z</dcterms:created>
  <dcterms:modified xsi:type="dcterms:W3CDTF">2021-11-19T10:21:56Z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0x010100CCF8080D245291409B3DC0BF9B2F1536</vt:lpwstr>
  </property>
</Properties>
</file>