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71" r:id="rId5"/>
    <p:sldId id="272" r:id="rId6"/>
    <p:sldId id="260" r:id="rId7"/>
    <p:sldId id="262" r:id="rId8"/>
    <p:sldId id="263" r:id="rId9"/>
    <p:sldId id="264" r:id="rId10"/>
    <p:sldId id="265" r:id="rId11"/>
    <p:sldId id="266" r:id="rId12"/>
    <p:sldId id="268" r:id="rId13"/>
    <p:sldId id="270" r:id="rId1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06-05-2023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a:xfrm>
            <a:off x="1524000" y="260649"/>
            <a:ext cx="9144000" cy="1872207"/>
          </a:xfrm>
        </p:spPr>
        <p:txBody>
          <a:bodyPr/>
          <a:lstStyle/>
          <a:p>
            <a:r>
              <a:rPr lang="en-IN" dirty="0"/>
              <a:t>Grocery Delivery Application</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631504" y="2348880"/>
            <a:ext cx="9144000" cy="2620888"/>
          </a:xfrm>
        </p:spPr>
        <p:txBody>
          <a:bodyPr/>
          <a:lstStyle/>
          <a:p>
            <a:r>
              <a:rPr lang="en-US" dirty="0"/>
              <a:t>Team Leader: Aditya </a:t>
            </a:r>
            <a:r>
              <a:rPr lang="en-US" dirty="0" err="1"/>
              <a:t>Jadhav</a:t>
            </a:r>
            <a:r>
              <a:rPr lang="en-US" dirty="0"/>
              <a:t> </a:t>
            </a:r>
          </a:p>
          <a:p>
            <a:r>
              <a:rPr lang="en-US" dirty="0"/>
              <a:t>Enrollment No. : EBEON1222703312</a:t>
            </a:r>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191344" y="5963120"/>
            <a:ext cx="11737303" cy="830997"/>
          </a:xfrm>
          <a:prstGeom prst="rect">
            <a:avLst/>
          </a:prstGeom>
          <a:noFill/>
        </p:spPr>
        <p:txBody>
          <a:bodyPr wrap="square">
            <a:spAutoFit/>
          </a:bodyPr>
          <a:lstStyle/>
          <a:p>
            <a:pPr algn="ctr"/>
            <a:r>
              <a:rPr lang="en-IN" sz="2000" dirty="0"/>
              <a:t>Guided by</a:t>
            </a:r>
          </a:p>
          <a:p>
            <a:pPr algn="ctr"/>
            <a:r>
              <a:rPr lang="en-US" sz="2800" dirty="0" err="1"/>
              <a:t>Varadharajan</a:t>
            </a:r>
            <a:r>
              <a:rPr lang="en-US" sz="2800" dirty="0"/>
              <a:t> sir</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3356992"/>
            <a:ext cx="9850225" cy="2232248"/>
          </a:xfrm>
          <a:prstGeom prst="rect">
            <a:avLst/>
          </a:prstGeom>
        </p:spPr>
      </p:pic>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dirty="0"/>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r>
              <a:rPr lang="en-US" dirty="0"/>
              <a:t>1) While running project port no. problem</a:t>
            </a:r>
          </a:p>
          <a:p>
            <a:r>
              <a:rPr lang="en-US" dirty="0"/>
              <a:t>2) wrong dependencies added</a:t>
            </a:r>
          </a:p>
          <a:p>
            <a:r>
              <a:rPr lang="en-US" dirty="0"/>
              <a:t>3) Changes made in code are not reflected into live project</a:t>
            </a:r>
            <a:endParaRPr lang="en-IN" dirty="0"/>
          </a:p>
        </p:txBody>
      </p:sp>
    </p:spTree>
    <p:extLst>
      <p:ext uri="{BB962C8B-B14F-4D97-AF65-F5344CB8AC3E}">
        <p14:creationId xmlns:p14="http://schemas.microsoft.com/office/powerpoint/2010/main" val="177550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719-E99C-63E0-4F0A-D3861A12D480}"/>
              </a:ext>
            </a:extLst>
          </p:cNvPr>
          <p:cNvSpPr>
            <a:spLocks noGrp="1"/>
          </p:cNvSpPr>
          <p:nvPr>
            <p:ph type="title"/>
          </p:nvPr>
        </p:nvSpPr>
        <p:spPr/>
        <p:txBody>
          <a:bodyPr/>
          <a:lstStyle/>
          <a:p>
            <a:r>
              <a:rPr lang="en-IN" dirty="0"/>
              <a:t>Testing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504" y="2060848"/>
            <a:ext cx="9505056" cy="319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91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C742-AD31-E91C-AB78-8C3A798E83A4}"/>
              </a:ext>
            </a:extLst>
          </p:cNvPr>
          <p:cNvSpPr>
            <a:spLocks noGrp="1"/>
          </p:cNvSpPr>
          <p:nvPr>
            <p:ph type="title"/>
          </p:nvPr>
        </p:nvSpPr>
        <p:spPr/>
        <p:txBody>
          <a:bodyPr/>
          <a:lstStyle/>
          <a:p>
            <a:r>
              <a:rPr lang="en-IN" dirty="0"/>
              <a:t>Future enhancement</a:t>
            </a:r>
            <a:br>
              <a:rPr lang="en-IN" dirty="0"/>
            </a:br>
            <a:endParaRPr lang="en-IN" dirty="0"/>
          </a:p>
        </p:txBody>
      </p:sp>
      <p:sp>
        <p:nvSpPr>
          <p:cNvPr id="3" name="Content Placeholder 2">
            <a:extLst>
              <a:ext uri="{FF2B5EF4-FFF2-40B4-BE49-F238E27FC236}">
                <a16:creationId xmlns:a16="http://schemas.microsoft.com/office/drawing/2014/main" id="{1ECE84A5-A7AF-719F-6562-BEB3ED4F05ED}"/>
              </a:ext>
            </a:extLst>
          </p:cNvPr>
          <p:cNvSpPr>
            <a:spLocks noGrp="1"/>
          </p:cNvSpPr>
          <p:nvPr>
            <p:ph idx="1"/>
          </p:nvPr>
        </p:nvSpPr>
        <p:spPr/>
        <p:txBody>
          <a:bodyPr/>
          <a:lstStyle/>
          <a:p>
            <a:pPr algn="just"/>
            <a:r>
              <a:rPr lang="en-US" dirty="0"/>
              <a:t>Integration with virtual assistants: </a:t>
            </a:r>
            <a:r>
              <a:rPr lang="en-US" sz="2400" dirty="0"/>
              <a:t>Integrate the website with virtual assistants like Google Assistant or Amazon </a:t>
            </a:r>
            <a:r>
              <a:rPr lang="en-US" sz="2400" dirty="0" err="1"/>
              <a:t>Alexa</a:t>
            </a:r>
            <a:r>
              <a:rPr lang="en-US" sz="2400" dirty="0"/>
              <a:t>, enabling customers to easily place orders through voice commands.</a:t>
            </a:r>
          </a:p>
          <a:p>
            <a:pPr algn="just"/>
            <a:endParaRPr lang="en-US" sz="2400" dirty="0"/>
          </a:p>
          <a:p>
            <a:pPr algn="just"/>
            <a:r>
              <a:rPr lang="en-US" dirty="0"/>
              <a:t>Smart recommendations: </a:t>
            </a:r>
            <a:r>
              <a:rPr lang="en-US" sz="2400" dirty="0"/>
              <a:t>Utilizing data analytics and machine learning techniques to suggest products based on customer’s buying history, browsing history and preferences</a:t>
            </a:r>
          </a:p>
          <a:p>
            <a:pPr algn="just"/>
            <a:endParaRPr lang="en-US" sz="2400" dirty="0"/>
          </a:p>
          <a:p>
            <a:pPr algn="just"/>
            <a:r>
              <a:rPr lang="en-US" dirty="0"/>
              <a:t>Live customer support</a:t>
            </a:r>
            <a:r>
              <a:rPr lang="en-US" sz="2400" dirty="0"/>
              <a:t>: Offering live chat support and personalized customer service to ensure customer satisfaction and resolve any issues that may arise.</a:t>
            </a:r>
            <a:endParaRPr lang="en-IN" sz="2400" dirty="0"/>
          </a:p>
        </p:txBody>
      </p:sp>
    </p:spTree>
    <p:extLst>
      <p:ext uri="{BB962C8B-B14F-4D97-AF65-F5344CB8AC3E}">
        <p14:creationId xmlns:p14="http://schemas.microsoft.com/office/powerpoint/2010/main" val="122485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pPr algn="just"/>
            <a:r>
              <a:rPr lang="en-US" dirty="0"/>
              <a:t>Online grocery delivery websites are becoming increasingly popular due to their convenience and time-saving features.</a:t>
            </a:r>
          </a:p>
          <a:p>
            <a:pPr algn="just"/>
            <a:r>
              <a:rPr lang="en-US" dirty="0"/>
              <a:t>This project is made in such a way that it is easy to use/ handle for new users</a:t>
            </a:r>
          </a:p>
          <a:p>
            <a:pPr algn="just"/>
            <a:r>
              <a:rPr lang="en-US" dirty="0"/>
              <a:t>Person with little technical knowledge can also use/ interact with this project</a:t>
            </a:r>
            <a:endParaRPr lang="en-IN" dirty="0"/>
          </a:p>
        </p:txBody>
      </p:sp>
    </p:spTree>
    <p:extLst>
      <p:ext uri="{BB962C8B-B14F-4D97-AF65-F5344CB8AC3E}">
        <p14:creationId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p:txBody>
          <a:bodyPr/>
          <a:lstStyle/>
          <a:p>
            <a:r>
              <a:rPr lang="en-IN" dirty="0"/>
              <a:t>Grocery Delivery Application</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p:txBody>
          <a:bodyPr/>
          <a:lstStyle/>
          <a:p>
            <a:r>
              <a:rPr lang="en-US" dirty="0"/>
              <a:t>Login Module</a:t>
            </a:r>
          </a:p>
          <a:p>
            <a:r>
              <a:rPr lang="en-US" dirty="0"/>
              <a:t>Admin Module</a:t>
            </a:r>
          </a:p>
          <a:p>
            <a:r>
              <a:rPr lang="en-US" dirty="0"/>
              <a:t>Home Page</a:t>
            </a:r>
          </a:p>
          <a:p>
            <a:r>
              <a:rPr lang="en-US" dirty="0"/>
              <a:t>Add to cart/ Order module</a:t>
            </a:r>
          </a:p>
          <a:p>
            <a:r>
              <a:rPr lang="en-US" dirty="0"/>
              <a:t>View Products module</a:t>
            </a:r>
          </a:p>
          <a:p>
            <a:r>
              <a:rPr lang="en-US" dirty="0"/>
              <a:t>Payment module</a:t>
            </a:r>
          </a:p>
          <a:p>
            <a:r>
              <a:rPr lang="en-US" dirty="0"/>
              <a:t>Stock Management Module</a:t>
            </a:r>
          </a:p>
          <a:p>
            <a:r>
              <a:rPr lang="en-US" dirty="0"/>
              <a:t>About us, Contact us </a:t>
            </a:r>
          </a:p>
          <a:p>
            <a:endParaRPr lang="en-IN" dirty="0"/>
          </a:p>
        </p:txBody>
      </p:sp>
    </p:spTree>
    <p:extLst>
      <p:ext uri="{BB962C8B-B14F-4D97-AF65-F5344CB8AC3E}">
        <p14:creationId xmlns:p14="http://schemas.microsoft.com/office/powerpoint/2010/main"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t>Module 1</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a:xfrm>
            <a:off x="838200" y="1690688"/>
            <a:ext cx="10515600" cy="4802187"/>
          </a:xfrm>
        </p:spPr>
        <p:txBody>
          <a:bodyPr>
            <a:normAutofit fontScale="77500" lnSpcReduction="20000"/>
          </a:bodyPr>
          <a:lstStyle/>
          <a:p>
            <a:pPr marL="0" indent="0">
              <a:buNone/>
            </a:pPr>
            <a:r>
              <a:rPr lang="en-US" u="sng" dirty="0"/>
              <a:t>1)Stock Management Module:</a:t>
            </a:r>
          </a:p>
          <a:p>
            <a:pPr marL="0" indent="0">
              <a:buNone/>
            </a:pPr>
            <a:r>
              <a:rPr lang="en-US" dirty="0"/>
              <a:t>      Stock maintenance is a process of managing and optimizing the inventory of goods and products . The stock management system includes different modules and features for adding, editing, viewing, and deleting items in the system database.</a:t>
            </a:r>
          </a:p>
          <a:p>
            <a:pPr marL="0" indent="0" algn="l">
              <a:buNone/>
            </a:pPr>
            <a:r>
              <a:rPr lang="en-US" b="0" i="0" dirty="0">
                <a:effectLst/>
                <a:latin typeface="-apple-system"/>
              </a:rPr>
              <a:t>     </a:t>
            </a:r>
            <a:r>
              <a:rPr lang="en-US" dirty="0">
                <a:latin typeface="-apple-system"/>
              </a:rPr>
              <a:t>It</a:t>
            </a:r>
            <a:r>
              <a:rPr lang="en-US" b="0" i="0" dirty="0">
                <a:effectLst/>
                <a:latin typeface="-apple-system"/>
              </a:rPr>
              <a:t> can be used by any small to mid-sized stores to easily maintain and manage an inventory of all their-</a:t>
            </a:r>
          </a:p>
          <a:p>
            <a:pPr algn="l">
              <a:buFont typeface="Arial" panose="020B0604020202020204" pitchFamily="34" charset="0"/>
              <a:buChar char="•"/>
            </a:pPr>
            <a:r>
              <a:rPr lang="en-US" b="0" i="0" dirty="0">
                <a:effectLst/>
                <a:latin typeface="-apple-system"/>
              </a:rPr>
              <a:t>Products</a:t>
            </a:r>
          </a:p>
          <a:p>
            <a:pPr algn="l">
              <a:buFont typeface="Arial" panose="020B0604020202020204" pitchFamily="34" charset="0"/>
              <a:buChar char="•"/>
            </a:pPr>
            <a:r>
              <a:rPr lang="en-US" b="0" i="0" dirty="0">
                <a:effectLst/>
                <a:latin typeface="-apple-system"/>
              </a:rPr>
              <a:t>Customers</a:t>
            </a:r>
          </a:p>
          <a:p>
            <a:pPr algn="l">
              <a:buFont typeface="Arial" panose="020B0604020202020204" pitchFamily="34" charset="0"/>
              <a:buChar char="•"/>
            </a:pPr>
            <a:r>
              <a:rPr lang="en-US" b="0" i="0" dirty="0">
                <a:effectLst/>
                <a:latin typeface="-apple-system"/>
              </a:rPr>
              <a:t>Suppliers</a:t>
            </a:r>
          </a:p>
          <a:p>
            <a:pPr algn="l">
              <a:buFont typeface="Arial" panose="020B0604020202020204" pitchFamily="34" charset="0"/>
              <a:buChar char="•"/>
            </a:pPr>
            <a:r>
              <a:rPr lang="en-US" b="0" i="0" dirty="0">
                <a:effectLst/>
                <a:latin typeface="-apple-system"/>
              </a:rPr>
              <a:t>Users</a:t>
            </a:r>
          </a:p>
          <a:p>
            <a:pPr algn="l">
              <a:buFont typeface="Arial" panose="020B0604020202020204" pitchFamily="34" charset="0"/>
              <a:buChar char="•"/>
            </a:pPr>
            <a:r>
              <a:rPr lang="en-US" b="0" i="0" dirty="0">
                <a:effectLst/>
                <a:latin typeface="-apple-system"/>
              </a:rPr>
              <a:t>Transactions</a:t>
            </a:r>
          </a:p>
          <a:p>
            <a:pPr marL="0" indent="0" algn="l">
              <a:buNone/>
            </a:pPr>
            <a:r>
              <a:rPr lang="en-US" b="0" i="0" dirty="0">
                <a:effectLst/>
                <a:latin typeface="-apple-system"/>
              </a:rPr>
              <a:t>Supports two user types:</a:t>
            </a:r>
          </a:p>
          <a:p>
            <a:pPr algn="l">
              <a:buFont typeface="+mj-lt"/>
              <a:buAutoNum type="arabicPeriod"/>
            </a:pPr>
            <a:r>
              <a:rPr lang="en-US" b="0" i="0" dirty="0">
                <a:effectLst/>
                <a:latin typeface="-apple-system"/>
              </a:rPr>
              <a:t>Administrator</a:t>
            </a:r>
          </a:p>
          <a:p>
            <a:pPr algn="l">
              <a:buFont typeface="+mj-lt"/>
              <a:buAutoNum type="arabicPeriod"/>
            </a:pPr>
            <a:r>
              <a:rPr lang="en-US" b="0" i="0" dirty="0">
                <a:effectLst/>
                <a:latin typeface="-apple-system"/>
              </a:rPr>
              <a:t>Employee</a:t>
            </a:r>
          </a:p>
          <a:p>
            <a:pPr algn="l">
              <a:buFont typeface="Arial" panose="020B0604020202020204" pitchFamily="34" charset="0"/>
              <a:buChar char="•"/>
            </a:pPr>
            <a:endParaRPr lang="en-US" b="0" i="0" dirty="0">
              <a:effectLst/>
              <a:latin typeface="-apple-system"/>
            </a:endParaRPr>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4108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t>Module 1</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a:xfrm>
            <a:off x="838200" y="1690688"/>
            <a:ext cx="10515600" cy="4802187"/>
          </a:xfrm>
        </p:spPr>
        <p:txBody>
          <a:bodyPr>
            <a:normAutofit fontScale="70000" lnSpcReduction="20000"/>
          </a:bodyPr>
          <a:lstStyle/>
          <a:p>
            <a:pPr marL="0" indent="0">
              <a:buNone/>
            </a:pPr>
            <a:r>
              <a:rPr lang="en-US" u="sng" dirty="0"/>
              <a:t>1)Stock Management Module:</a:t>
            </a:r>
          </a:p>
          <a:p>
            <a:pPr algn="l"/>
            <a:r>
              <a:rPr lang="en-US" b="1" i="0" u="sng" dirty="0">
                <a:effectLst/>
                <a:latin typeface="-apple-system"/>
              </a:rPr>
              <a:t>Login Page :</a:t>
            </a:r>
          </a:p>
          <a:p>
            <a:pPr marL="0" indent="0" algn="l">
              <a:buNone/>
            </a:pPr>
            <a:r>
              <a:rPr lang="en-US" b="0" i="0" dirty="0">
                <a:effectLst/>
                <a:latin typeface="-apple-system"/>
              </a:rPr>
              <a:t>          The login page takes in the credentials entered by the user and verifies with the database.</a:t>
            </a:r>
          </a:p>
          <a:p>
            <a:pPr algn="l"/>
            <a:r>
              <a:rPr lang="en-US" b="1" i="0" u="sng" dirty="0">
                <a:effectLst/>
                <a:latin typeface="-apple-system"/>
              </a:rPr>
              <a:t>Products :</a:t>
            </a:r>
          </a:p>
          <a:p>
            <a:pPr marL="0" indent="0" algn="l">
              <a:buNone/>
            </a:pPr>
            <a:r>
              <a:rPr lang="en-US" b="0" i="0" dirty="0">
                <a:effectLst/>
                <a:latin typeface="-apple-system"/>
              </a:rPr>
              <a:t>          The products section allows the user to add, edit and delete products from the store's .</a:t>
            </a:r>
          </a:p>
          <a:p>
            <a:pPr algn="l"/>
            <a:r>
              <a:rPr lang="en-US" b="1" i="0" u="sng" dirty="0">
                <a:effectLst/>
                <a:latin typeface="-apple-system"/>
              </a:rPr>
              <a:t>Current Stock :</a:t>
            </a:r>
          </a:p>
          <a:p>
            <a:pPr marL="0" indent="0" algn="l">
              <a:buNone/>
            </a:pPr>
            <a:r>
              <a:rPr lang="en-US" b="0" i="0" dirty="0">
                <a:effectLst/>
                <a:latin typeface="-apple-system"/>
              </a:rPr>
              <a:t>          The current stock section allows the user to check the availability of every item.</a:t>
            </a:r>
          </a:p>
          <a:p>
            <a:pPr algn="l"/>
            <a:r>
              <a:rPr lang="en-US" b="1" i="0" u="sng" dirty="0">
                <a:effectLst/>
                <a:latin typeface="-apple-system"/>
              </a:rPr>
              <a:t>Suppliers :</a:t>
            </a:r>
          </a:p>
          <a:p>
            <a:pPr marL="0" indent="0" algn="l">
              <a:buNone/>
            </a:pPr>
            <a:r>
              <a:rPr lang="en-US" b="0" i="0" dirty="0">
                <a:effectLst/>
                <a:latin typeface="-apple-system"/>
              </a:rPr>
              <a:t>          Here, the user can manage and manipulate the record of all the suppliers associated with the store.</a:t>
            </a:r>
          </a:p>
          <a:p>
            <a:pPr algn="l"/>
            <a:r>
              <a:rPr lang="en-US" sz="2800" b="1" i="0" u="sng" dirty="0">
                <a:effectLst/>
                <a:latin typeface="-apple-system"/>
              </a:rPr>
              <a:t>Customers :</a:t>
            </a:r>
          </a:p>
          <a:p>
            <a:pPr marL="0" indent="0" algn="l">
              <a:buNone/>
            </a:pPr>
            <a:r>
              <a:rPr lang="en-US" sz="2800" b="0" i="0" dirty="0">
                <a:effectLst/>
                <a:latin typeface="-apple-system"/>
              </a:rPr>
              <a:t>          Allows user to add new customers or update/delete existing customers in the database</a:t>
            </a:r>
            <a:r>
              <a:rPr lang="en-US" sz="2800" b="0" i="0" dirty="0">
                <a:solidFill>
                  <a:srgbClr val="1F2328"/>
                </a:solidFill>
                <a:effectLst/>
                <a:latin typeface="-apple-system"/>
              </a:rPr>
              <a:t>.</a:t>
            </a:r>
          </a:p>
          <a:p>
            <a:pPr marL="0" indent="0" algn="l">
              <a:buNone/>
            </a:pPr>
            <a:endParaRPr lang="en-US" b="0" i="0" dirty="0">
              <a:effectLst/>
              <a:latin typeface="-apple-system"/>
            </a:endParaRPr>
          </a:p>
          <a:p>
            <a:pPr algn="l"/>
            <a:endParaRPr lang="en-US" b="0" i="0" dirty="0">
              <a:effectLst/>
              <a:latin typeface="-apple-system"/>
            </a:endParaRPr>
          </a:p>
          <a:p>
            <a:pPr marL="0" indent="0" algn="l">
              <a:buNone/>
            </a:pPr>
            <a:endParaRPr lang="en-US" b="0" i="0" dirty="0">
              <a:effectLst/>
              <a:latin typeface="-apple-system"/>
            </a:endParaRPr>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266338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p:txBody>
          <a:bodyPr/>
          <a:lstStyle/>
          <a:p>
            <a:r>
              <a:rPr lang="en-IN" dirty="0"/>
              <a:t>Module 1</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a:xfrm>
            <a:off x="838200" y="1690688"/>
            <a:ext cx="10515600" cy="5050680"/>
          </a:xfrm>
        </p:spPr>
        <p:txBody>
          <a:bodyPr>
            <a:normAutofit fontScale="70000" lnSpcReduction="20000"/>
          </a:bodyPr>
          <a:lstStyle/>
          <a:p>
            <a:pPr marL="0" indent="0">
              <a:buNone/>
            </a:pPr>
            <a:r>
              <a:rPr lang="en-US" sz="2900" u="sng" dirty="0"/>
              <a:t>1)Stock Management Module:</a:t>
            </a:r>
          </a:p>
          <a:p>
            <a:pPr algn="l"/>
            <a:r>
              <a:rPr lang="en-US" sz="2900" b="1" i="0" u="sng" dirty="0">
                <a:effectLst/>
                <a:latin typeface="-apple-system"/>
              </a:rPr>
              <a:t>Sales :</a:t>
            </a:r>
          </a:p>
          <a:p>
            <a:pPr marL="0" indent="0" algn="l">
              <a:buNone/>
            </a:pPr>
            <a:r>
              <a:rPr lang="en-US" sz="2900" b="0" i="0" dirty="0">
                <a:effectLst/>
                <a:latin typeface="-apple-system"/>
              </a:rPr>
              <a:t>         This section is where users can sell a product and manage all the sales transactions. The user only needs to enter the customer and product code and the software will handle the rest, showing all the necessary details like available stock and selling price of the product.</a:t>
            </a:r>
          </a:p>
          <a:p>
            <a:pPr algn="l"/>
            <a:r>
              <a:rPr lang="en-US" sz="2900" b="1" i="0" u="sng" dirty="0">
                <a:effectLst/>
                <a:latin typeface="-apple-system"/>
              </a:rPr>
              <a:t>Purchase :</a:t>
            </a:r>
          </a:p>
          <a:p>
            <a:pPr marL="0" indent="0" algn="l">
              <a:buNone/>
            </a:pPr>
            <a:r>
              <a:rPr lang="en-US" sz="2900" b="0" i="0" dirty="0">
                <a:effectLst/>
                <a:latin typeface="-apple-system"/>
              </a:rPr>
              <a:t>        This section is where users can view purchase logs and enter new purchase transactions. Similar to the sales section, this section only requires the user to enter the product code and the details that are already available in the database will immediately be displayed in the respective spaces.</a:t>
            </a:r>
          </a:p>
          <a:p>
            <a:pPr algn="l"/>
            <a:r>
              <a:rPr lang="en-US" sz="2900" b="1" i="0" u="sng" dirty="0">
                <a:effectLst/>
                <a:latin typeface="-apple-system"/>
              </a:rPr>
              <a:t>Users :</a:t>
            </a:r>
          </a:p>
          <a:p>
            <a:pPr marL="0" indent="0" algn="l">
              <a:buNone/>
            </a:pPr>
            <a:r>
              <a:rPr lang="en-US" sz="2900" dirty="0">
                <a:latin typeface="-apple-system"/>
              </a:rPr>
              <a:t>          </a:t>
            </a:r>
            <a:r>
              <a:rPr lang="en-US" sz="2900" b="0" i="0" dirty="0">
                <a:effectLst/>
                <a:latin typeface="-apple-system"/>
              </a:rPr>
              <a:t>This section is only available to </a:t>
            </a:r>
            <a:r>
              <a:rPr lang="en-US" sz="2900" b="1" i="0" dirty="0">
                <a:effectLst/>
                <a:latin typeface="-apple-system"/>
              </a:rPr>
              <a:t>ADMINISTRATORS</a:t>
            </a:r>
            <a:r>
              <a:rPr lang="en-US" sz="2900" b="0" i="0" dirty="0">
                <a:effectLst/>
                <a:latin typeface="-apple-system"/>
              </a:rPr>
              <a:t>. It allows them to view, add and delete any users.</a:t>
            </a:r>
          </a:p>
          <a:p>
            <a:pPr algn="l"/>
            <a:r>
              <a:rPr lang="en-US" sz="2900" b="1" i="0" u="sng" dirty="0">
                <a:effectLst/>
                <a:latin typeface="-apple-system"/>
              </a:rPr>
              <a:t>User Logs :</a:t>
            </a:r>
          </a:p>
          <a:p>
            <a:pPr marL="0" indent="0" algn="l">
              <a:buNone/>
            </a:pPr>
            <a:r>
              <a:rPr lang="en-US" sz="2900" dirty="0">
                <a:latin typeface="-apple-system"/>
              </a:rPr>
              <a:t>         </a:t>
            </a:r>
            <a:r>
              <a:rPr lang="en-US" sz="2900" b="0" i="0" dirty="0">
                <a:effectLst/>
                <a:latin typeface="-apple-system"/>
              </a:rPr>
              <a:t>Stores and shows the administrator a log of all the users that have previously logged in, including their login time and logout time</a:t>
            </a:r>
            <a:r>
              <a:rPr lang="en-US" b="0" i="0" dirty="0">
                <a:effectLst/>
                <a:latin typeface="-apple-system"/>
              </a:rPr>
              <a:t>.</a:t>
            </a:r>
            <a:endParaRPr lang="en-US" dirty="0"/>
          </a:p>
        </p:txBody>
      </p:sp>
    </p:spTree>
    <p:extLst>
      <p:ext uri="{BB962C8B-B14F-4D97-AF65-F5344CB8AC3E}">
        <p14:creationId xmlns:p14="http://schemas.microsoft.com/office/powerpoint/2010/main" val="53163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dirty="0"/>
              <a:t>Module 2</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lstStyle/>
          <a:p>
            <a:pPr marL="0" indent="0">
              <a:buNone/>
            </a:pPr>
            <a:r>
              <a:rPr lang="en-US" sz="3200" u="sng" dirty="0"/>
              <a:t>2) Contact us :</a:t>
            </a:r>
          </a:p>
          <a:p>
            <a:r>
              <a:rPr lang="en-US" u="sng" dirty="0"/>
              <a:t>Contact form: </a:t>
            </a:r>
            <a:r>
              <a:rPr lang="en-US" dirty="0"/>
              <a:t>A form that allows users to submit their queries, feedback, or complaints. It usually includes fields for name, email address, subject, and message.</a:t>
            </a:r>
          </a:p>
          <a:p>
            <a:r>
              <a:rPr lang="en-US" u="sng" dirty="0"/>
              <a:t>Map: </a:t>
            </a:r>
            <a:r>
              <a:rPr lang="en-US" dirty="0"/>
              <a:t>If the Grocery Shop has a physical address, a map can be included to show the location and help users find the location easily.</a:t>
            </a:r>
          </a:p>
          <a:p>
            <a:r>
              <a:rPr lang="en-US" u="sng" dirty="0"/>
              <a:t>Support options: </a:t>
            </a:r>
            <a:r>
              <a:rPr lang="en-US" dirty="0"/>
              <a:t>support options such as phone support, email support, this can be listed on the page to help users choose the most suitable option for their needs.</a:t>
            </a:r>
            <a:endParaRPr lang="en-IN" dirty="0"/>
          </a:p>
        </p:txBody>
      </p:sp>
    </p:spTree>
    <p:extLst>
      <p:ext uri="{BB962C8B-B14F-4D97-AF65-F5344CB8AC3E}">
        <p14:creationId xmlns:p14="http://schemas.microsoft.com/office/powerpoint/2010/main" val="18610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p:txBody>
          <a:bodyPr/>
          <a:lstStyle/>
          <a:p>
            <a:r>
              <a:rPr lang="en-IN" dirty="0"/>
              <a:t>Project overview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628800"/>
            <a:ext cx="914501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2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F9866E-9908-0B1D-B8E9-D24DEC0E7911}"/>
              </a:ext>
            </a:extLst>
          </p:cNvPr>
          <p:cNvSpPr>
            <a:spLocks noGrp="1"/>
          </p:cNvSpPr>
          <p:nvPr>
            <p:ph type="title"/>
          </p:nvPr>
        </p:nvSpPr>
        <p:spPr/>
        <p:txBody>
          <a:bodyPr>
            <a:normAutofit fontScale="90000"/>
          </a:bodyPr>
          <a:lstStyle/>
          <a:p>
            <a:r>
              <a:rPr lang="en-IN" dirty="0"/>
              <a:t>Tech architecture</a:t>
            </a:r>
            <a:br>
              <a:rPr lang="en-IN" dirty="0"/>
            </a:br>
            <a:br>
              <a:rPr lang="en-IN" dirty="0"/>
            </a:br>
            <a:endParaRPr lang="en-IN" dirty="0"/>
          </a:p>
        </p:txBody>
      </p:sp>
      <p:pic>
        <p:nvPicPr>
          <p:cNvPr id="15" name="Picture 14">
            <a:extLst>
              <a:ext uri="{FF2B5EF4-FFF2-40B4-BE49-F238E27FC236}">
                <a16:creationId xmlns:a16="http://schemas.microsoft.com/office/drawing/2014/main" id="{13649244-B5E7-F187-BA5E-E7484B3A60A3}"/>
              </a:ext>
            </a:extLst>
          </p:cNvPr>
          <p:cNvPicPr>
            <a:picLocks noChangeAspect="1"/>
          </p:cNvPicPr>
          <p:nvPr/>
        </p:nvPicPr>
        <p:blipFill rotWithShape="1">
          <a:blip r:embed="rId2"/>
          <a:srcRect l="21772" t="19935" r="8398" b="8868"/>
          <a:stretch/>
        </p:blipFill>
        <p:spPr>
          <a:xfrm>
            <a:off x="767408" y="1052736"/>
            <a:ext cx="10657184" cy="5040559"/>
          </a:xfrm>
          <a:prstGeom prst="rect">
            <a:avLst/>
          </a:prstGeom>
        </p:spPr>
      </p:pic>
    </p:spTree>
    <p:extLst>
      <p:ext uri="{BB962C8B-B14F-4D97-AF65-F5344CB8AC3E}">
        <p14:creationId xmlns:p14="http://schemas.microsoft.com/office/powerpoint/2010/main" val="111915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p:txBody>
          <a:bodyPr/>
          <a:lstStyle/>
          <a:p>
            <a:r>
              <a:rPr lang="en-IN" dirty="0"/>
              <a:t>Dataflow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504" y="1825625"/>
            <a:ext cx="878497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209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260</TotalTime>
  <Words>667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Grocery Delivery Application</vt:lpstr>
      <vt:lpstr>Grocery Delivery Application</vt:lpstr>
      <vt:lpstr>Module 1</vt:lpstr>
      <vt:lpstr>Module 1</vt:lpstr>
      <vt:lpstr>Module 1</vt:lpstr>
      <vt:lpstr>Module 2</vt:lpstr>
      <vt:lpstr>Project overview</vt:lpstr>
      <vt:lpstr>Tech architecture  </vt:lpstr>
      <vt:lpstr>Dataflow diagram</vt:lpstr>
      <vt:lpstr>Challenging issues</vt:lpstr>
      <vt:lpstr>Testing </vt:lpstr>
      <vt:lpstr>Future enhancement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Aditya</dc:creator>
  <cp:lastModifiedBy>Mayuri Kadam</cp:lastModifiedBy>
  <cp:revision>15</cp:revision>
  <dcterms:modified xsi:type="dcterms:W3CDTF">2023-05-06T06:37:11Z</dcterms:modified>
</cp:coreProperties>
</file>