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05-12-2024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uploads a medical report image: Image formats: JPEG, PNG, TIFF, etc.    </a:t>
            </a:r>
          </a:p>
          <a:p>
            <a:r>
              <a:rPr lang="en-IN" dirty="0"/>
              <a:t> Image size: varies, but typically a few hundred KB</a:t>
            </a:r>
          </a:p>
          <a:p>
            <a:r>
              <a:rPr lang="en-IN" dirty="0"/>
              <a:t> User selects their preferred language:  Language options: Tamil, English, Hindi, etc.    </a:t>
            </a:r>
          </a:p>
          <a:p>
            <a:r>
              <a:rPr lang="en-IN" dirty="0"/>
              <a:t> Language selection stored in user profile or session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OCR technology extracts text:  </a:t>
            </a:r>
          </a:p>
          <a:p>
            <a:r>
              <a:rPr lang="en-US" sz="2800" dirty="0"/>
              <a:t>          Tesseract OCR engine: open-source, widely used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Preprocessing techniques: </a:t>
            </a:r>
          </a:p>
          <a:p>
            <a:r>
              <a:rPr lang="en-US" sz="2800" dirty="0"/>
              <a:t>          Binarization: converts image to black and white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Thresholding: adjusts image contrast</a:t>
            </a:r>
          </a:p>
          <a:p>
            <a:r>
              <a:rPr lang="en-US" sz="2800" dirty="0"/>
              <a:t>          Denoising: removes noise and artifacts- Extracted text stored in temporary database or variable: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format: plain text, JSON, XML, etc.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NLP pipeline: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Tokenization: breaks text into individual words or tokens         Example: "blood sugar level" → ["blood", "sugar", "level"]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/>
              <a:t>Stopword</a:t>
            </a:r>
            <a:r>
              <a:rPr lang="en-IN" sz="2800" dirty="0"/>
              <a:t> removal: removes common words        </a:t>
            </a:r>
          </a:p>
          <a:p>
            <a:r>
              <a:rPr lang="en-IN" sz="2800" dirty="0"/>
              <a:t>     Example: removes "the", "and", etc.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Stemming or Lemmatization: reduces words to base form         Example: "running" → "run"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Named Entity Recognition (NER): identifies medical terms                Example: "blood sugar" identified as a medical term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Part-of-speech tagging: identifies word types        </a:t>
            </a:r>
          </a:p>
          <a:p>
            <a:r>
              <a:rPr lang="en-IN" sz="2800" dirty="0"/>
              <a:t>     Example: "blood" (noun), "sugar" (noun), "level" (noun)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pipeline:    </a:t>
            </a:r>
          </a:p>
          <a:p>
            <a:pPr marL="0" indent="0" algn="ctr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Data preprocessing:  Cleans and normalizes data  -      Handles missing values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Feature extraction:  Selects relevant features from data         Example: extracts "blood sugar level" value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Model training: Trains classification model on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medical datasets        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Example: trains model to predict "diabetes" or "normal"      Model evaluation: Evaluates model performance on test data        Example: calculates accuracy, precision, recall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Prediction: Uses trained model to predict diagnoses for new data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Knowledge graph database stores information about natural remedies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Graph database like </a:t>
            </a:r>
            <a:r>
              <a:rPr lang="en-IN" sz="2800" dirty="0" err="1"/>
              <a:t>GraphDB</a:t>
            </a:r>
            <a:r>
              <a:rPr lang="en-IN" sz="2800" dirty="0"/>
              <a:t> or Neo4j stores data as nodes and edges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Nodes represent remedies, ingredients, and health conditions    - Edges represent relationships between nodes (e.g., "remedy treats condition")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SPARQL queries retrieve relevant remedies for the user's condition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6680" cy="8337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16C8D-4606-30A1-FDBE-B40725167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1554480"/>
            <a:ext cx="4785360" cy="46126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Improve healthcare accessibility and affordability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Enhance patient engagement and empowerment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Support preventive care and early intervention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DR.C.Shyamala,M.E,Ph.D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      MAYURI DEVI S(811722104088)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                                   MONIKA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(811722104092)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              MUBINA BEGUM M(811722104094)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MEDISENSE:AI-ENHANCED HEALTH DIAGNOSTICS AND NATURAL REMEDIES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290320"/>
            <a:ext cx="10662920" cy="393194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0000"/>
              </a:buClr>
            </a:pPr>
            <a:r>
              <a:rPr lang="en-IN" dirty="0"/>
              <a:t> </a:t>
            </a:r>
            <a:r>
              <a:rPr lang="en-US" dirty="0"/>
              <a:t>Analyzes medical reports (e.g., urine and blood tests) from images</a:t>
            </a:r>
            <a:endParaRPr lang="en-IN" dirty="0"/>
          </a:p>
          <a:p>
            <a:pPr algn="just">
              <a:buClr>
                <a:srgbClr val="FF0000"/>
              </a:buClr>
            </a:pPr>
            <a:r>
              <a:rPr lang="en-IN" dirty="0"/>
              <a:t> </a:t>
            </a:r>
            <a:r>
              <a:rPr lang="en-US" dirty="0"/>
              <a:t>Provides a summary of the condition in the user's chosen language (</a:t>
            </a:r>
            <a:r>
              <a:rPr lang="en-US" dirty="0" err="1"/>
              <a:t>e.g.,Tamil</a:t>
            </a:r>
            <a:r>
              <a:rPr lang="en-US" dirty="0"/>
              <a:t>, English, Hindi) </a:t>
            </a:r>
          </a:p>
          <a:p>
            <a:pPr algn="just">
              <a:buClr>
                <a:srgbClr val="FF0000"/>
              </a:buClr>
            </a:pPr>
            <a:r>
              <a:rPr lang="en-IN" dirty="0"/>
              <a:t> </a:t>
            </a:r>
            <a:r>
              <a:rPr lang="en-US" dirty="0"/>
              <a:t>Offers natural remedies for the identified health issue</a:t>
            </a:r>
            <a:endParaRPr lang="en-IN" dirty="0"/>
          </a:p>
          <a:p>
            <a:pPr algn="just">
              <a:buClr>
                <a:srgbClr val="FF0000"/>
              </a:buClr>
            </a:pPr>
            <a:r>
              <a:rPr lang="en-IN" dirty="0"/>
              <a:t> </a:t>
            </a:r>
            <a:r>
              <a:rPr lang="en-US" dirty="0"/>
              <a:t>Improve healthcare accessibility and understanding for people with limited medical knowledge </a:t>
            </a:r>
          </a:p>
          <a:p>
            <a:pPr algn="just">
              <a:buClr>
                <a:srgbClr val="FF0000"/>
              </a:buClr>
            </a:pPr>
            <a:r>
              <a:rPr lang="en-US" dirty="0"/>
              <a:t>Provide a user-friendly platform for health diagnostics and natural remedy suggestions </a:t>
            </a:r>
            <a:endParaRPr lang="en-IN" dirty="0"/>
          </a:p>
          <a:p>
            <a:pPr algn="just">
              <a:buClr>
                <a:srgbClr val="FF0000"/>
              </a:buClr>
            </a:pPr>
            <a:r>
              <a:rPr lang="en-IN" dirty="0"/>
              <a:t> </a:t>
            </a:r>
            <a:r>
              <a:rPr lang="en-US" dirty="0"/>
              <a:t>Support preventive care and early intervention through timely diagnosis and recommendations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7E2-50FF-E21E-30D0-9A3D00D7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2113279"/>
            <a:ext cx="10205720" cy="3017521"/>
          </a:xfrm>
        </p:spPr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Medisense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an AI-powered platform that helps users understand their medical reports and offers natural remedies in their preferred language. The process starts with users uploading a photo of their medical report and choosing language.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65445"/>
              </p:ext>
            </p:extLst>
          </p:nvPr>
        </p:nvGraphicFramePr>
        <p:xfrm>
          <a:off x="-10160" y="719665"/>
          <a:ext cx="12202160" cy="86968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8957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Calibri"/>
                          <a:sym typeface="Times New Roman"/>
                        </a:rPr>
                        <a:t>Automated Medical Report Analysis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S. S. Iyer, S. K. Singh, and R. K. Bedi</a:t>
                      </a:r>
                      <a:endParaRPr lang="en-US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IEEE Journal of Biomedical and Health Informatics (JBHI), 2020</a:t>
                      </a:r>
                      <a:endParaRPr lang="en-US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10.1109/JBHI.2020.2994539</a:t>
                      </a:r>
                      <a:endParaRPr lang="en-IN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 </a:t>
                      </a: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Deep Learning-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Convolutional Neural Networks (CNNs)-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Recurrent Neural Networks (RNNs)-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Natural Language Processing (NLP)</a:t>
                      </a:r>
                      <a:endParaRPr lang="en-US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Medical Report Analysis and Diagnosis using Machine Learning and Natural Language Processing</a:t>
                      </a:r>
                      <a:endParaRPr lang="en-US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A. K. Singh, R. K. Verma, and S. K. Singh</a:t>
                      </a:r>
                      <a:endParaRPr lang="en-IN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IEEE International Conference on Healthcare Informatics (ICHI), 2019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10.1109/ICHI.2019.8904695</a:t>
                      </a:r>
                      <a:endParaRPr lang="en-IN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Natural Language Processing (NLP)</a:t>
                      </a:r>
                    </a:p>
                    <a:p>
                      <a:pPr marL="457200" marR="0" lvl="0" indent="-4572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Machine Learning (ML)</a:t>
                      </a:r>
                      <a:endParaRPr lang="en-US"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5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63B5BA-1FBC-9202-F8B0-D23BF73E5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" y="1971040"/>
            <a:ext cx="12090400" cy="3608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BD03-9580-870F-1BBC-8510F731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5410200" cy="494792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Module:Collects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medical reports from various sources (e.g., hospitals, clinics) and Stores reports in a database or file system.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Analysis and Diagnosis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Module:Machine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Learning (ML) algorithms for disease diagnosis and prediction.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3. Summarization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Module:Natural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Language Generation (NLG) techniques for summarizing medical reports.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4. Remedy Suggestion Module: Knowledge Graph-based approach for suggesting natural remedies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10BA0-C13C-670A-D57F-5326DA6B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0" y="1117495"/>
            <a:ext cx="4319339" cy="42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413" y="2671762"/>
            <a:ext cx="5157787" cy="3684588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Server:- CPU: Intel Xeon or AMD equivalent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>Client </a:t>
            </a:r>
            <a:r>
              <a:rPr lang="fr-FR" dirty="0" err="1"/>
              <a:t>Devices:Desktop</a:t>
            </a:r>
            <a:r>
              <a:rPr lang="fr-FR" dirty="0"/>
              <a:t>/Laptop: Intel </a:t>
            </a:r>
            <a:r>
              <a:rPr lang="fr-FR" dirty="0" err="1"/>
              <a:t>Core</a:t>
            </a:r>
            <a:r>
              <a:rPr lang="fr-FR" dirty="0"/>
              <a:t> i3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Camera/Scanner: high-quality camera or scanner is required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0606" y="2556770"/>
            <a:ext cx="5183188" cy="3684588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Operating System: Server: Linux (Ubuntu, CentOS) or Windows Server    - Client Devices: Windows, macOS, or Linux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Programming Languages:  Python (primary language)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Frameworks and Libraries: Machine Learning: TensorFlow, </a:t>
            </a:r>
            <a:r>
              <a:rPr lang="en-US" dirty="0" err="1"/>
              <a:t>PyTorc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Image Processing Module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Text Analysis Module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Diagnostic Module 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Natural Remedies Module </a:t>
            </a:r>
          </a:p>
          <a:p>
            <a:pPr>
              <a:buClr>
                <a:srgbClr val="FF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Language Localization Module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950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</dc:creator>
  <cp:lastModifiedBy>Moni</cp:lastModifiedBy>
  <cp:revision>4</cp:revision>
  <dcterms:modified xsi:type="dcterms:W3CDTF">2024-12-05T07:39:03Z</dcterms:modified>
</cp:coreProperties>
</file>