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316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250" autoAdjust="0"/>
    <p:restoredTop sz="94671" autoAdjust="0"/>
  </p:normalViewPr>
  <p:slideViewPr>
    <p:cSldViewPr>
      <p:cViewPr varScale="1">
        <p:scale>
          <a:sx n="52" d="100"/>
          <a:sy n="52" d="100"/>
        </p:scale>
        <p:origin x="78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A63ED7-DB52-40DF-ABE7-394FD9997930}" type="datetimeFigureOut">
              <a:rPr lang="es-ES" smtClean="0"/>
              <a:t>17/07/2015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F6B83-6809-4C27-9582-A8BAFAA2DE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12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F6B83-6809-4C27-9582-A8BAFAA2DE23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3966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F6B83-6809-4C27-9582-A8BAFAA2DE23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3607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17/07/2015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17/07/2015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17/07/2015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17/07/2015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17/07/2015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17/07/2015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17/07/2015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ocumento"/>
          <p:cNvSpPr/>
          <p:nvPr/>
        </p:nvSpPr>
        <p:spPr>
          <a:xfrm>
            <a:off x="0" y="-1"/>
            <a:ext cx="9144000" cy="3307099"/>
          </a:xfrm>
          <a:prstGeom prst="flowChartDocumen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dondear rectángulo de esquina del mismo lado"/>
          <p:cNvSpPr/>
          <p:nvPr/>
        </p:nvSpPr>
        <p:spPr>
          <a:xfrm>
            <a:off x="6780" y="5805264"/>
            <a:ext cx="9144000" cy="1052736"/>
          </a:xfrm>
          <a:prstGeom prst="round2Same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107504" y="19582"/>
            <a:ext cx="5375066" cy="10772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s-ES" sz="32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erlin Sans FB" pitchFamily="34" charset="0"/>
                <a:cs typeface="Arial" pitchFamily="34" charset="0"/>
              </a:rPr>
              <a:t>UNIVERSIDAD NACIONAL  </a:t>
            </a:r>
          </a:p>
          <a:p>
            <a:r>
              <a:rPr lang="es-ES" sz="32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erlin Sans FB" pitchFamily="34" charset="0"/>
                <a:cs typeface="Arial" pitchFamily="34" charset="0"/>
              </a:rPr>
              <a:t> JOSÉ MARÍA  ARGUEDAS </a:t>
            </a:r>
          </a:p>
        </p:txBody>
      </p:sp>
      <p:pic>
        <p:nvPicPr>
          <p:cNvPr id="1027" name="Picture 3" descr="C:\Users\ccahuana7\Desktop\Sin título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607572"/>
            <a:ext cx="2092117" cy="295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-8534" y="6025565"/>
            <a:ext cx="2942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INTEGRANTE </a:t>
            </a:r>
            <a:r>
              <a:rPr lang="es-E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:</a:t>
            </a:r>
            <a:endParaRPr lang="es-ES" sz="3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00206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26" name="Picture 2" descr="https://upload.wikimedia.org/wikipedia/en/thumb/3/34/Android_Studio_icon.svg/768px-Android_Studio_icon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30630"/>
            <a:ext cx="2237664" cy="223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upload.wikimedia.org/wikipedia/en/thumb/3/34/Android_Studio_icon.svg/768px-Android_Studio_icon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695" y="6006893"/>
            <a:ext cx="649478" cy="64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3455173" y="6008466"/>
            <a:ext cx="5695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Ccahuana Huamaní Mayuri</a:t>
            </a:r>
            <a:endParaRPr lang="es-ES" sz="3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00206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225664" y="3767526"/>
            <a:ext cx="6692672" cy="1015663"/>
          </a:xfrm>
          <a:prstGeom prst="rect">
            <a:avLst/>
          </a:prstGeom>
          <a:ln w="5715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s-E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APLICACIÓN MOVIL </a:t>
            </a:r>
            <a:r>
              <a:rPr lang="es-E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CREADA PARA LA PREPARACIÓN DE RECETAS DE COSCINAS EN LA PLATAFORMA ANDROID STUDIO</a:t>
            </a:r>
            <a:endParaRPr lang="es-ES" sz="16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38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ocumento"/>
          <p:cNvSpPr/>
          <p:nvPr/>
        </p:nvSpPr>
        <p:spPr>
          <a:xfrm>
            <a:off x="0" y="-1"/>
            <a:ext cx="9144000" cy="3307099"/>
          </a:xfrm>
          <a:prstGeom prst="flowChartDocumen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dondear rectángulo de esquina del mismo lado"/>
          <p:cNvSpPr/>
          <p:nvPr/>
        </p:nvSpPr>
        <p:spPr>
          <a:xfrm>
            <a:off x="6780" y="5805264"/>
            <a:ext cx="9144000" cy="1052736"/>
          </a:xfrm>
          <a:prstGeom prst="round2Same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9230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28</Words>
  <Application>Microsoft Office PowerPoint</Application>
  <PresentationFormat>Presentación en pantalla (4:3)</PresentationFormat>
  <Paragraphs>7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Berlin Sans FB</vt:lpstr>
      <vt:lpstr>Calibri</vt:lpstr>
      <vt:lpstr>Times New Roman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jccahuana</dc:creator>
  <cp:lastModifiedBy>yte</cp:lastModifiedBy>
  <cp:revision>167</cp:revision>
  <dcterms:created xsi:type="dcterms:W3CDTF">2013-09-25T11:16:44Z</dcterms:created>
  <dcterms:modified xsi:type="dcterms:W3CDTF">2015-07-17T04:39:38Z</dcterms:modified>
</cp:coreProperties>
</file>