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a3f4422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28a3f4422d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b5635b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b5635b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4398570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44398570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8b84a27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8b84a27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8b84a27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8b84a27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361779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361779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361779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361779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361779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361779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b5635b46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2b5635b46_2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a3f442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28a3f4422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b5635b4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02b5635b46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Wall Street Trade</a:t>
            </a:r>
            <a:endParaRPr sz="4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572000" y="3924925"/>
            <a:ext cx="4373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Mayuri Gupta </a:t>
            </a: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/>
              <a:t> Martin Duong </a:t>
            </a: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/>
              <a:t> Ruchit Patel </a:t>
            </a: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/>
              <a:t> Aishwarya Ravi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27550" y="3501625"/>
            <a:ext cx="3462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Objective-Oriented People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Infrastructure</a:t>
            </a:r>
            <a:r>
              <a:rPr lang="en"/>
              <a:t> as Code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73750" y="1147950"/>
            <a:ext cx="4929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TERRAFORM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Jenkinsfile - in Github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50" y="1642923"/>
            <a:ext cx="2200849" cy="16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You!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Problem Statement</a:t>
            </a:r>
            <a:endParaRPr sz="25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 in new traders who have little to no knowledge about stocks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trading platforms are </a:t>
            </a:r>
            <a:r>
              <a:rPr lang="en" sz="1400"/>
              <a:t>difficult</a:t>
            </a:r>
            <a:r>
              <a:rPr lang="en" sz="1400"/>
              <a:t> to use and understand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Certain trading platforms do not let the user create an account </a:t>
            </a:r>
            <a:r>
              <a:rPr lang="en" sz="1400"/>
              <a:t>without</a:t>
            </a:r>
            <a:r>
              <a:rPr lang="en" sz="1400"/>
              <a:t> a minimum balance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Prospective investors need to set aside capital to start trading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Solution</a:t>
            </a:r>
            <a:endParaRPr sz="25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All-in-one web application that is highly scalable and provides stock details to </a:t>
            </a:r>
            <a:r>
              <a:rPr lang="en" sz="1400"/>
              <a:t>beginners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Simplistic UI gives information on trending and most followed stocks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Simulated Trading Platform with paper money.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/ Update ticker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stock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company insight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trending tickers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top gainers / losers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sector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 stock rating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similar stocks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/ Update user credits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Buy stock and add to portfolio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Sell stock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 portfolio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market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stock news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stock mentions on Reddit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real time stock price (Amazon Lex)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 login &amp; SSO (Google)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38375"/>
            <a:ext cx="3999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and Tools Stack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JavaScript (Front</a:t>
            </a:r>
            <a:r>
              <a:rPr lang="en"/>
              <a:t>e</a:t>
            </a:r>
            <a:r>
              <a:rPr lang="en" sz="1400"/>
              <a:t>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React</a:t>
            </a:r>
            <a:r>
              <a:rPr lang="en"/>
              <a:t>/Redux</a:t>
            </a:r>
            <a:r>
              <a:rPr lang="en" sz="1400"/>
              <a:t> (Front</a:t>
            </a:r>
            <a:r>
              <a:rPr lang="en"/>
              <a:t>e</a:t>
            </a:r>
            <a:r>
              <a:rPr lang="en" sz="1400"/>
              <a:t>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(Backend)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(Backend)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SQL/PSQL (Postgres DB)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Jenkins (CI/CD) </a:t>
            </a:r>
            <a:r>
              <a:rPr lang="en"/>
              <a:t>- Automate deployment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Hashicorp Terraform (IaC)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Docker (Containerization)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 (SCM)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with Yahoo Finance API 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212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AWS VPC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AWS RDS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AWS EC2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 Scaling Group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AWS Launch Template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AWS N</a:t>
            </a:r>
            <a:r>
              <a:rPr lang="en"/>
              <a:t>AT</a:t>
            </a:r>
            <a:r>
              <a:rPr lang="en" sz="1400"/>
              <a:t> Gateway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AWS Internet Gateway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AWS Route Tables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AWS ALB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AWS ACM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AWS Security Groups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AWS Subnets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CloudWatch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R53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Amazon AMI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AWS Lambda functions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API gateway 	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Amazon Lex - Chat Bot</a:t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821200" y="238375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Stack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2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Architecture</a:t>
            </a:r>
            <a:endParaRPr sz="222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93485"/>
            <a:ext cx="8642275" cy="442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81600" y="184875"/>
            <a:ext cx="7886700" cy="509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20"/>
              <a:t>Container Technology </a:t>
            </a:r>
            <a:endParaRPr sz="222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81600" y="774276"/>
            <a:ext cx="8088300" cy="375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Dockerfile is in Code repository which is used to build the image on jenkins server.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Dockerfile handles dependency management.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bash script to start the flask backend server.[as an entrypoint in dockerfile]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Secret management - HashiCorp Vault .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script in code to connect to vault and read secrets.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Mount the secrets to docker container in docker run command 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bash script exist in user data of launch templates which spin up the instances with ASG 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2" name="Google Shape;102;p20"/>
          <p:cNvSpPr/>
          <p:nvPr/>
        </p:nvSpPr>
        <p:spPr>
          <a:xfrm>
            <a:off x="1018025" y="1728650"/>
            <a:ext cx="12012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</a:t>
            </a:r>
            <a:r>
              <a:rPr lang="en"/>
              <a:t> 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893325" y="1728650"/>
            <a:ext cx="12012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Hub </a:t>
            </a:r>
            <a:r>
              <a:rPr lang="en"/>
              <a:t> </a:t>
            </a:r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>
            <a:off x="2219225" y="2024750"/>
            <a:ext cx="6741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/>
        </p:nvSpPr>
        <p:spPr>
          <a:xfrm>
            <a:off x="2219225" y="1728650"/>
            <a:ext cx="8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 flipH="1" rot="10800000">
            <a:off x="4111250" y="1770825"/>
            <a:ext cx="6495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0"/>
          <p:cNvCxnSpPr>
            <a:stCxn id="103" idx="3"/>
          </p:cNvCxnSpPr>
          <p:nvPr/>
        </p:nvCxnSpPr>
        <p:spPr>
          <a:xfrm>
            <a:off x="4094525" y="2026700"/>
            <a:ext cx="6663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 txBox="1"/>
          <p:nvPr/>
        </p:nvSpPr>
        <p:spPr>
          <a:xfrm>
            <a:off x="4768625" y="1548500"/>
            <a:ext cx="25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wall_street_backend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768625" y="2128850"/>
            <a:ext cx="21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wall_street_frontend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81600" y="184875"/>
            <a:ext cx="7886700" cy="509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20"/>
              <a:t>CI/CD Pipelines</a:t>
            </a:r>
            <a:endParaRPr sz="222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27150" y="880976"/>
            <a:ext cx="8088300" cy="375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Jenkins is installed on EC2 Instance and provisioned over internet via R53.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Used </a:t>
            </a:r>
            <a:r>
              <a:rPr b="1" lang="en" sz="1500"/>
              <a:t>Jenkinsfile</a:t>
            </a:r>
            <a:r>
              <a:rPr lang="en" sz="1500"/>
              <a:t> in Code repository(Combination of Groovy and Bash script)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Multi-stage build pipeline with declarative syntax.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6" name="Google Shape;116;p21"/>
          <p:cNvSpPr/>
          <p:nvPr/>
        </p:nvSpPr>
        <p:spPr>
          <a:xfrm>
            <a:off x="676325" y="1770875"/>
            <a:ext cx="12012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Git     Checkout </a:t>
            </a:r>
            <a:endParaRPr/>
          </a:p>
        </p:txBody>
      </p:sp>
      <p:cxnSp>
        <p:nvCxnSpPr>
          <p:cNvPr id="117" name="Google Shape;117;p21"/>
          <p:cNvCxnSpPr>
            <a:stCxn id="116" idx="3"/>
            <a:endCxn id="118" idx="1"/>
          </p:cNvCxnSpPr>
          <p:nvPr/>
        </p:nvCxnSpPr>
        <p:spPr>
          <a:xfrm>
            <a:off x="1877525" y="2068925"/>
            <a:ext cx="3561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1"/>
          <p:cNvSpPr/>
          <p:nvPr/>
        </p:nvSpPr>
        <p:spPr>
          <a:xfrm>
            <a:off x="2233625" y="1773125"/>
            <a:ext cx="12012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Image   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3790925" y="1773125"/>
            <a:ext cx="12012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Image  </a:t>
            </a:r>
            <a:endParaRPr/>
          </a:p>
        </p:txBody>
      </p:sp>
      <p:cxnSp>
        <p:nvCxnSpPr>
          <p:cNvPr id="120" name="Google Shape;120;p21"/>
          <p:cNvCxnSpPr>
            <a:endCxn id="119" idx="1"/>
          </p:cNvCxnSpPr>
          <p:nvPr/>
        </p:nvCxnSpPr>
        <p:spPr>
          <a:xfrm>
            <a:off x="3420425" y="2066675"/>
            <a:ext cx="3705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1"/>
          <p:cNvSpPr/>
          <p:nvPr/>
        </p:nvSpPr>
        <p:spPr>
          <a:xfrm>
            <a:off x="3870700" y="2835425"/>
            <a:ext cx="12012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Hub  </a:t>
            </a:r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 flipH="1">
            <a:off x="4352725" y="2369225"/>
            <a:ext cx="900" cy="4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1"/>
          <p:cNvSpPr/>
          <p:nvPr/>
        </p:nvSpPr>
        <p:spPr>
          <a:xfrm>
            <a:off x="5348225" y="1770875"/>
            <a:ext cx="12012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clean up </a:t>
            </a:r>
            <a:endParaRPr/>
          </a:p>
        </p:txBody>
      </p:sp>
      <p:cxnSp>
        <p:nvCxnSpPr>
          <p:cNvPr id="124" name="Google Shape;124;p21"/>
          <p:cNvCxnSpPr>
            <a:endCxn id="123" idx="1"/>
          </p:cNvCxnSpPr>
          <p:nvPr/>
        </p:nvCxnSpPr>
        <p:spPr>
          <a:xfrm>
            <a:off x="4992125" y="2065325"/>
            <a:ext cx="3561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/>
          <p:nvPr/>
        </p:nvSpPr>
        <p:spPr>
          <a:xfrm>
            <a:off x="6967100" y="1769075"/>
            <a:ext cx="987900" cy="5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</a:t>
            </a:r>
            <a:endParaRPr/>
          </a:p>
        </p:txBody>
      </p:sp>
      <p:cxnSp>
        <p:nvCxnSpPr>
          <p:cNvPr id="126" name="Google Shape;126;p21"/>
          <p:cNvCxnSpPr>
            <a:endCxn id="125" idx="1"/>
          </p:cNvCxnSpPr>
          <p:nvPr/>
        </p:nvCxnSpPr>
        <p:spPr>
          <a:xfrm flipH="1" rot="10800000">
            <a:off x="6549500" y="2067125"/>
            <a:ext cx="4176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7478225" y="2369225"/>
            <a:ext cx="5700" cy="23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1"/>
          <p:cNvSpPr/>
          <p:nvPr/>
        </p:nvSpPr>
        <p:spPr>
          <a:xfrm>
            <a:off x="6987125" y="2611475"/>
            <a:ext cx="9879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Teardown </a:t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7491575" y="2997425"/>
            <a:ext cx="1200" cy="28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6382924" y="3278525"/>
            <a:ext cx="17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ASG 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6998225" y="3287675"/>
            <a:ext cx="9879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7491575" y="3669575"/>
            <a:ext cx="1200" cy="28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1"/>
          <p:cNvSpPr/>
          <p:nvPr/>
        </p:nvSpPr>
        <p:spPr>
          <a:xfrm>
            <a:off x="6987125" y="3963875"/>
            <a:ext cx="1122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Container 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5457449" y="3910475"/>
            <a:ext cx="17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Launch Templates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Pipeline 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5" y="1402300"/>
            <a:ext cx="8208026" cy="15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