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STORED PROCEDURES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12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90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10789" y="640078"/>
            <a:ext cx="9993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Stored</a:t>
            </a:r>
            <a:r>
              <a:rPr lang="en-US" sz="2000" dirty="0" smtClean="0"/>
              <a:t> </a:t>
            </a:r>
            <a:r>
              <a:rPr lang="en-US" sz="2000" b="1" dirty="0" smtClean="0"/>
              <a:t>procedure</a:t>
            </a:r>
            <a:r>
              <a:rPr lang="en-US" sz="2000" dirty="0" smtClean="0"/>
              <a:t> is a database object used to store complete process using multiple queries.</a:t>
            </a:r>
          </a:p>
          <a:p>
            <a:endParaRPr lang="en-US" sz="2000" dirty="0" smtClean="0"/>
          </a:p>
          <a:p>
            <a:r>
              <a:rPr lang="en-US" sz="2000" dirty="0" smtClean="0"/>
              <a:t>Stored procedure can store multiple select queries also update/delete queries are allowed.</a:t>
            </a:r>
          </a:p>
          <a:p>
            <a:r>
              <a:rPr lang="en-US" sz="2000" dirty="0" smtClean="0"/>
              <a:t>Even parameters, variables and programming is allowed in stored procedure.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Parameter</a:t>
            </a:r>
            <a:r>
              <a:rPr lang="en-US" sz="2000" dirty="0" smtClean="0"/>
              <a:t> is a storage container that store single value of specified data type</a:t>
            </a:r>
          </a:p>
          <a:p>
            <a:r>
              <a:rPr lang="en-US" sz="2000" dirty="0" smtClean="0"/>
              <a:t>Parameter is given as a input value during execution which is filtered to get the desired output.</a:t>
            </a:r>
          </a:p>
          <a:p>
            <a:endParaRPr lang="en-US" sz="2000" dirty="0" smtClean="0"/>
          </a:p>
          <a:p>
            <a:r>
              <a:rPr lang="en-US" sz="2000" b="1" dirty="0" smtClean="0"/>
              <a:t>Variable</a:t>
            </a:r>
            <a:r>
              <a:rPr lang="en-US" sz="2000" dirty="0" smtClean="0"/>
              <a:t> store output of a select query.</a:t>
            </a:r>
          </a:p>
          <a:p>
            <a:r>
              <a:rPr lang="en-US" sz="2000" dirty="0" smtClean="0"/>
              <a:t>It also stores single value off specified data type.</a:t>
            </a:r>
          </a:p>
          <a:p>
            <a:endParaRPr lang="en-US" sz="2000" dirty="0" smtClean="0"/>
          </a:p>
          <a:p>
            <a:r>
              <a:rPr lang="en-US" sz="2000" dirty="0" smtClean="0"/>
              <a:t>Here </a:t>
            </a:r>
            <a:r>
              <a:rPr lang="en-US" sz="2000" b="1" dirty="0" smtClean="0"/>
              <a:t>programming</a:t>
            </a:r>
            <a:r>
              <a:rPr lang="en-US" sz="2000" dirty="0" smtClean="0"/>
              <a:t> means IF…ELSE conditions, loops and some functions.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9000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349</TotalTime>
  <Words>104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44</cp:revision>
  <dcterms:created xsi:type="dcterms:W3CDTF">2024-07-05T02:56:52Z</dcterms:created>
  <dcterms:modified xsi:type="dcterms:W3CDTF">2024-08-04T19:57:31Z</dcterms:modified>
</cp:coreProperties>
</file>