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10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94D440-3357-4FA0-B17F-B1BACEA63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9FB5EEF-A3B1-4E66-850C-ACA0DA094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D4C57E-F75C-4B9C-977E-C8A78EB4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CB532EF-474D-43F8-AD41-BA3EC7D7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BF1BF2F-8163-40A2-BB92-D2F94957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4223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C40851-2CBE-444E-9B8D-5139852B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3D48E18-60EE-4526-ADFB-C6418951D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CC8355E-8D4F-4875-8181-B412BEB6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C75964-5EF5-41C2-9A1F-B8D73ECB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150E7E-04C4-4BCB-888B-6837DB7A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7661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F7D11E0-D485-40EC-B7A3-51553A7BB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D5640E7-3980-48A0-A2A3-6192E948A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F7FEE9-7F03-4DBA-B608-B7AEC5F7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580249B-C730-4280-B87A-45703319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2716C7F-73E9-48C3-BD15-5CBFBAD4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064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0667C8-7A23-4B2C-9B7F-B109FA8F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1D61E4-0ED3-4F43-AD3B-363FF5448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493F51-D39D-4A1A-930C-1197DFB7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CDD2925-3C4D-44F5-8B69-03DC0F5A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B4B48AB-92B4-428F-B54A-70E96B66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7314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D115AA-D759-468A-9AFA-2359EDFF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DE914E-B94D-4062-9796-022256ED0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E8FDA5-8E4E-4623-A3B9-F56C756D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F07BF0-D06E-4544-B042-21C36861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5BC6644-1E7D-40BD-AE6C-52E546FA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896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BCDAE-E056-496E-8E7E-B254DB1B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F748CE-2A86-42A9-99B2-0FB6D78E5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239B763-9F84-4D27-92D3-50C2D59F0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BF62DE7-4892-4B8E-B783-6C77E5F7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53B9B9A-E9D9-4974-8E7A-12E8255B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6D11653-673A-441B-95D9-E85F6E1B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698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DBAA62-2664-4E72-BEE8-08711D8F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133BDEA-EAA0-430B-AD33-23B85F395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B4540D4-8812-43CB-928D-F9E178F7D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9C71E93-B4D9-40C5-AABA-C4C62D7CA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B03E38A-81CE-41DC-9527-AEC825243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3798839-91EA-4A71-A217-BAF8354C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C5E1635-925C-4C4F-8A17-0DFE85BC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CCE9176-55F4-48BE-B417-349D5EA0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888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65A5BF-8AEC-42AF-9F0B-934E7447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715513-8D3F-4483-9A35-59B0C4E5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ADB9183-D8FE-4F1D-8562-70E38A5B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6C60054-4E62-4773-9254-6E067CE4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2832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57748F4-EDAF-4904-BA64-507F835F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AC50D36-E1C7-438D-A0EA-E2457DD0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B0BD94F-2DAC-4D43-A9B5-E271C0CE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6200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8E7D2D-2DB8-4466-9F5E-A3EAF22F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A731EF-E682-4FD8-9BB4-E1EEB9A0C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B3E36B-DFAF-46D6-8A6F-57A931E7F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D3E88F3-86EA-4624-BAC1-542F809C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07B10AF-F631-471D-AA3E-7B3C189A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5488F8A-B471-4803-83B7-EB6046D8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6456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159495-F729-479C-8DEB-AC976FD2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44438E4-B613-4BAD-AFC4-2C706D2A9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854F8AB-82C1-4607-B9BE-8F15AC650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D8E1C37-F5E9-4D69-AD4F-0784A291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FC5BF1C-06CA-4ED4-B798-7F528D33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9B6B3B0-658F-4309-9454-BEE1F566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4220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7FAADFD-3420-403C-A425-83D49B7E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213768F-523B-4692-9B2A-C3E07DE04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4B82CEA-CAEB-4F3B-B334-B5DB8530D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E39501-79DB-4B01-A226-8CFAC7DAC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5930BE-509C-41B0-8B36-80E43C92A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1086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="" xmlns:a16="http://schemas.microsoft.com/office/drawing/2014/main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18216F1-0DDF-4450-8F7F-15C5B098AC00}"/>
              </a:ext>
            </a:extLst>
          </p:cNvPr>
          <p:cNvSpPr txBox="1"/>
          <p:nvPr/>
        </p:nvSpPr>
        <p:spPr>
          <a:xfrm>
            <a:off x="7157542" y="3050661"/>
            <a:ext cx="433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 Rounded MT Bold" panose="020F0704030504030204" pitchFamily="34" charset="0"/>
              </a:rPr>
              <a:t>INDEXES</a:t>
            </a:r>
            <a:endParaRPr lang="en-IN" sz="3600" b="1" dirty="0">
              <a:latin typeface="Arial Rounded MT Bold" panose="020F07040305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0484668-E006-4749-87A8-89371C5A7A8F}"/>
              </a:ext>
            </a:extLst>
          </p:cNvPr>
          <p:cNvSpPr txBox="1"/>
          <p:nvPr/>
        </p:nvSpPr>
        <p:spPr>
          <a:xfrm>
            <a:off x="8357245" y="1968442"/>
            <a:ext cx="1676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PART </a:t>
            </a:r>
            <a:r>
              <a:rPr lang="en-US" sz="2000" b="1" dirty="0" smtClean="0"/>
              <a:t>13</a:t>
            </a:r>
            <a:endParaRPr lang="en-IN" sz="2000" b="1" dirty="0"/>
          </a:p>
        </p:txBody>
      </p:sp>
      <p:sp>
        <p:nvSpPr>
          <p:cNvPr id="18" name="Flowchart: Delay 17"/>
          <p:cNvSpPr/>
          <p:nvPr/>
        </p:nvSpPr>
        <p:spPr>
          <a:xfrm>
            <a:off x="0" y="0"/>
            <a:ext cx="6387737" cy="6858000"/>
          </a:xfrm>
          <a:prstGeom prst="flowChartDelay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1005841" y="0"/>
            <a:ext cx="5799908" cy="6858000"/>
          </a:xfrm>
          <a:prstGeom prst="arc">
            <a:avLst>
              <a:gd name="adj1" fmla="val 16210400"/>
              <a:gd name="adj2" fmla="val 543411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5236590" y="381786"/>
            <a:ext cx="6500485" cy="1399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279809" y="6414448"/>
            <a:ext cx="6498209" cy="5651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8754784" y="3391215"/>
            <a:ext cx="6009005" cy="3746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9074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C043524-910C-4F32-8E15-852E6C8523E2}"/>
              </a:ext>
            </a:extLst>
          </p:cNvPr>
          <p:cNvSpPr txBox="1"/>
          <p:nvPr/>
        </p:nvSpPr>
        <p:spPr>
          <a:xfrm>
            <a:off x="1675608" y="779021"/>
            <a:ext cx="93601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Indexes is a database object used to improve performance of a query.</a:t>
            </a:r>
          </a:p>
          <a:p>
            <a:endParaRPr lang="en-US" sz="2000" dirty="0" smtClean="0"/>
          </a:p>
          <a:p>
            <a:r>
              <a:rPr lang="en-US" sz="2000" b="1" dirty="0" smtClean="0"/>
              <a:t>Based on search criteria</a:t>
            </a:r>
            <a:r>
              <a:rPr lang="en-US" sz="2000" dirty="0" smtClean="0"/>
              <a:t>, there are 3 types of indexes—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Btree</a:t>
            </a:r>
            <a:r>
              <a:rPr lang="en-US" sz="2000" dirty="0" smtClean="0"/>
              <a:t> index (Balanced Tree) – find node value and search for specified data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Hash index – </a:t>
            </a:r>
            <a:r>
              <a:rPr lang="en-US" sz="2000" dirty="0" smtClean="0"/>
              <a:t>finds any value in single step by storing path of each value. It </a:t>
            </a:r>
            <a:r>
              <a:rPr lang="en-US" sz="2000" dirty="0" err="1" smtClean="0"/>
              <a:t>needslotof</a:t>
            </a:r>
            <a:r>
              <a:rPr lang="en-US" sz="2000" dirty="0" smtClean="0"/>
              <a:t> storage space resulting In failure of storage engine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Rtree</a:t>
            </a:r>
            <a:r>
              <a:rPr lang="en-US" sz="2000" dirty="0" smtClean="0"/>
              <a:t> index – (Random Forest Tree)it works for multidimensional data</a:t>
            </a:r>
          </a:p>
          <a:p>
            <a:endParaRPr lang="en-US" sz="2000" dirty="0" smtClean="0"/>
          </a:p>
          <a:p>
            <a:r>
              <a:rPr lang="en-US" sz="2000" b="1" dirty="0" smtClean="0"/>
              <a:t>Based on type of column</a:t>
            </a:r>
            <a:r>
              <a:rPr lang="en-US" sz="2000" dirty="0" smtClean="0"/>
              <a:t>, types of indexes are –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</a:t>
            </a:r>
            <a:r>
              <a:rPr lang="en-IN" sz="2000" dirty="0" err="1" smtClean="0"/>
              <a:t>C</a:t>
            </a:r>
            <a:r>
              <a:rPr lang="en-IN" sz="2000" dirty="0" err="1" smtClean="0"/>
              <a:t>lustured</a:t>
            </a:r>
            <a:r>
              <a:rPr lang="en-IN" sz="2000" dirty="0" smtClean="0"/>
              <a:t> index –</a:t>
            </a:r>
            <a:r>
              <a:rPr lang="en-IN" sz="2000" dirty="0" smtClean="0"/>
              <a:t> index is written on primary key column</a:t>
            </a:r>
            <a:endParaRPr lang="en-IN" sz="2000" dirty="0" smtClean="0"/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N</a:t>
            </a:r>
            <a:r>
              <a:rPr lang="en-IN" sz="2000" dirty="0" smtClean="0"/>
              <a:t>on-</a:t>
            </a:r>
            <a:r>
              <a:rPr lang="en-IN" sz="2000" dirty="0" err="1" smtClean="0"/>
              <a:t>clustured</a:t>
            </a:r>
            <a:r>
              <a:rPr lang="en-IN" sz="2000" dirty="0" smtClean="0"/>
              <a:t> index– index is written on non primary key column</a:t>
            </a:r>
          </a:p>
          <a:p>
            <a:endParaRPr lang="en-IN" sz="2000" dirty="0" smtClean="0"/>
          </a:p>
          <a:p>
            <a:r>
              <a:rPr lang="en-IN" sz="2000" b="1" dirty="0" smtClean="0"/>
              <a:t>Based on </a:t>
            </a:r>
            <a:r>
              <a:rPr lang="en-IN" sz="2000" b="1" dirty="0" err="1" smtClean="0"/>
              <a:t>datatype</a:t>
            </a:r>
            <a:r>
              <a:rPr lang="en-IN" sz="2000" b="1" dirty="0" smtClean="0"/>
              <a:t> of a column</a:t>
            </a:r>
            <a:r>
              <a:rPr lang="en-IN" sz="2000" dirty="0" smtClean="0"/>
              <a:t>, types of indexes are –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</a:t>
            </a:r>
            <a:r>
              <a:rPr lang="en-IN" sz="2000" dirty="0" smtClean="0"/>
              <a:t>Unique index – accepts value of only INT, CHAR, VARCHAR. No duplicates only unique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</a:t>
            </a:r>
            <a:r>
              <a:rPr lang="en-IN" sz="2000" dirty="0" smtClean="0"/>
              <a:t>Full Text index – used for lengthy text like more than 255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Spatial index – used for multidimensional values or fractional values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386833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QL 1 - Copy" id="{32B4FDDD-C0EC-4F74-A9F7-D88133861A29}" vid="{617CC9F2-C2EC-4E28-9838-A6916D0E89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SQL 1 - Copy</Template>
  <TotalTime>365</TotalTime>
  <Words>171</Words>
  <Application>Microsoft Office PowerPoint</Application>
  <PresentationFormat>Custom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Dandekar</dc:creator>
  <cp:lastModifiedBy>DELL</cp:lastModifiedBy>
  <cp:revision>46</cp:revision>
  <dcterms:created xsi:type="dcterms:W3CDTF">2024-07-05T02:56:52Z</dcterms:created>
  <dcterms:modified xsi:type="dcterms:W3CDTF">2024-08-04T20:30:03Z</dcterms:modified>
</cp:coreProperties>
</file>