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FUNCTIONS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16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Functions</a:t>
            </a:r>
            <a:r>
              <a:rPr lang="en-US" sz="2000" dirty="0" smtClean="0"/>
              <a:t> are used to do calculations in SQL.</a:t>
            </a:r>
          </a:p>
          <a:p>
            <a:r>
              <a:rPr lang="en-US" sz="2000" dirty="0" smtClean="0"/>
              <a:t>E.g.- storing marks of a student by using SUM().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</a:t>
            </a:r>
            <a:r>
              <a:rPr lang="en-US" sz="2000" b="1" dirty="0" smtClean="0"/>
              <a:t>two types </a:t>
            </a:r>
            <a:r>
              <a:rPr lang="en-US" sz="2000" dirty="0" smtClean="0"/>
              <a:t>of functions—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System defined functions – predefined functions given by the system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User defined functions – user create functions for customized calculations</a:t>
            </a:r>
          </a:p>
          <a:p>
            <a:pPr marL="457200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Aggregate functions—</a:t>
            </a:r>
          </a:p>
          <a:p>
            <a:endParaRPr lang="en-US" sz="2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</a:t>
            </a:r>
            <a:r>
              <a:rPr lang="en-US" sz="2000" dirty="0" smtClean="0"/>
              <a:t>um() – gives </a:t>
            </a:r>
            <a:r>
              <a:rPr lang="en-US" sz="2000" dirty="0" err="1" smtClean="0"/>
              <a:t>totalvalue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/>
              <a:t>	SELECT SUM(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Max()– gives highest value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 SELECT </a:t>
            </a:r>
            <a:r>
              <a:rPr lang="en-US" sz="2000" dirty="0" smtClean="0"/>
              <a:t>MAX(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Min()– gives lowest value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 SELECT </a:t>
            </a:r>
            <a:r>
              <a:rPr lang="en-US" sz="2000" dirty="0" smtClean="0"/>
              <a:t>MIN(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Count()– gives count of records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 SELECT </a:t>
            </a:r>
            <a:r>
              <a:rPr lang="en-US" sz="2000" dirty="0" smtClean="0"/>
              <a:t>COUNT(*) </a:t>
            </a:r>
            <a:r>
              <a:rPr lang="en-US" sz="2000" dirty="0" smtClean="0"/>
              <a:t>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Distinct()– gives unique values without duplicates</a:t>
            </a:r>
            <a:endParaRPr lang="en-US" sz="2000" dirty="0" smtClean="0"/>
          </a:p>
          <a:p>
            <a:pPr marL="457200" indent="-457200"/>
            <a:r>
              <a:rPr lang="en-US" sz="2000" dirty="0" smtClean="0"/>
              <a:t>		 SELECT </a:t>
            </a:r>
            <a:r>
              <a:rPr lang="en-US" sz="2000" dirty="0" smtClean="0"/>
              <a:t>DISTINCT(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Avg</a:t>
            </a:r>
            <a:r>
              <a:rPr lang="en-US" sz="2000" dirty="0" smtClean="0"/>
              <a:t>()– gives average value</a:t>
            </a:r>
          </a:p>
          <a:p>
            <a:pPr marL="914400" lvl="1" indent="-457200"/>
            <a:r>
              <a:rPr lang="en-US" sz="2000" dirty="0" smtClean="0"/>
              <a:t>	 SELECT </a:t>
            </a:r>
            <a:r>
              <a:rPr lang="en-US" sz="2000" dirty="0" smtClean="0"/>
              <a:t>AVG(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Text functions—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 err="1" smtClean="0"/>
              <a:t>concate</a:t>
            </a:r>
            <a:r>
              <a:rPr lang="en-US" sz="2000" dirty="0" smtClean="0"/>
              <a:t>()– merge or add two text columns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upper()– convert text in capital letters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lower()– convert text in lower letters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trim()– remove unnecessary space of text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ltri</a:t>
            </a:r>
            <a:r>
              <a:rPr lang="en-US" sz="2000" dirty="0" smtClean="0"/>
              <a:t>()– remove space of text from left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rtrim</a:t>
            </a:r>
            <a:r>
              <a:rPr lang="en-US" sz="2000" dirty="0" smtClean="0"/>
              <a:t>()– remove space of text from right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length()– length of text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charlength</a:t>
            </a:r>
            <a:r>
              <a:rPr lang="en-US" sz="2000" dirty="0" smtClean="0"/>
              <a:t>()– find position of text/string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Date &amp; Time </a:t>
            </a:r>
            <a:r>
              <a:rPr lang="en-US" sz="2000" b="1" dirty="0" smtClean="0"/>
              <a:t>functions—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now()– current date and time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timestampdiff</a:t>
            </a:r>
            <a:r>
              <a:rPr lang="en-US" sz="2000" dirty="0" smtClean="0"/>
              <a:t>()– difference in date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current_date</a:t>
            </a:r>
            <a:r>
              <a:rPr lang="en-US" sz="2000" dirty="0" smtClean="0"/>
              <a:t>()—</a:t>
            </a:r>
            <a:r>
              <a:rPr lang="en-US" sz="2000" dirty="0" err="1" smtClean="0"/>
              <a:t>todays</a:t>
            </a:r>
            <a:r>
              <a:rPr lang="en-US" sz="2000" dirty="0" smtClean="0"/>
              <a:t> date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year()– only year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month()– only month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day()– only day no.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monthname</a:t>
            </a:r>
            <a:r>
              <a:rPr lang="en-US" sz="2000" dirty="0" smtClean="0"/>
              <a:t>()– name of month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dateadd</a:t>
            </a:r>
            <a:r>
              <a:rPr lang="en-US" sz="2000" dirty="0" smtClean="0"/>
              <a:t>()– get Nth date </a:t>
            </a:r>
            <a:r>
              <a:rPr lang="en-US" sz="2000" dirty="0" err="1" smtClean="0"/>
              <a:t>fromtoday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dayofweek</a:t>
            </a:r>
            <a:r>
              <a:rPr lang="en-US" sz="2000" dirty="0" smtClean="0"/>
              <a:t>()– day name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Ranking functions/ window functions—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rank()– rank the records but skips rank whenever it is duplicate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dense_rank</a:t>
            </a:r>
            <a:r>
              <a:rPr lang="en-US" sz="2000" dirty="0" smtClean="0"/>
              <a:t>()– gives continue rank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row_number</a:t>
            </a:r>
            <a:r>
              <a:rPr lang="en-US" sz="2000" dirty="0" smtClean="0"/>
              <a:t>()– it helps to check duplicate records</a:t>
            </a:r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93224" y="1476103"/>
            <a:ext cx="1017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statistical functions—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lag()– gives previous value from current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lead()– gives next value from current</a:t>
            </a:r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357</TotalTime>
  <Words>238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45</cp:revision>
  <dcterms:created xsi:type="dcterms:W3CDTF">2024-07-05T02:56:52Z</dcterms:created>
  <dcterms:modified xsi:type="dcterms:W3CDTF">2024-08-05T04:17:29Z</dcterms:modified>
</cp:coreProperties>
</file>