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CURSORS AND WILDCARDS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17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502228" y="836023"/>
            <a:ext cx="947057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Cursors</a:t>
            </a:r>
            <a:r>
              <a:rPr lang="en-US" sz="2000" dirty="0" smtClean="0"/>
              <a:t> also called as Pointers are used to point out specified data.</a:t>
            </a:r>
          </a:p>
          <a:p>
            <a:endParaRPr lang="en-US" sz="2000" dirty="0" smtClean="0"/>
          </a:p>
          <a:p>
            <a:r>
              <a:rPr lang="en-US" sz="2000" dirty="0" smtClean="0"/>
              <a:t>Cursor stores output of select query but it stores multiple values or store as a table.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– on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of every month, bank sends you the message of balance details by using the concept of cursor.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Syntax</a:t>
            </a:r>
            <a:r>
              <a:rPr lang="en-US" sz="2000" dirty="0" smtClean="0"/>
              <a:t>—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Declare name cursor</a:t>
            </a:r>
          </a:p>
          <a:p>
            <a:r>
              <a:rPr lang="en-US" sz="2000" dirty="0" smtClean="0"/>
              <a:t>For (select query);</a:t>
            </a:r>
          </a:p>
          <a:p>
            <a:endParaRPr lang="en-US" sz="2000" dirty="0" smtClean="0"/>
          </a:p>
          <a:p>
            <a:r>
              <a:rPr lang="en-US" sz="2000" dirty="0" smtClean="0"/>
              <a:t>EG-- 	Begin</a:t>
            </a:r>
          </a:p>
          <a:p>
            <a:r>
              <a:rPr lang="en-US" sz="2000" dirty="0" smtClean="0"/>
              <a:t>	Declare </a:t>
            </a:r>
            <a:r>
              <a:rPr lang="en-US" sz="2000" dirty="0" err="1" smtClean="0"/>
              <a:t>Accountdetails</a:t>
            </a:r>
            <a:r>
              <a:rPr lang="en-US" sz="2000" dirty="0" smtClean="0"/>
              <a:t> Cursor</a:t>
            </a:r>
          </a:p>
          <a:p>
            <a:r>
              <a:rPr lang="en-US" sz="2000" dirty="0" smtClean="0"/>
              <a:t>	For Select * from </a:t>
            </a:r>
            <a:r>
              <a:rPr lang="en-US" sz="2000" dirty="0" err="1" smtClean="0"/>
              <a:t>Accountdetails</a:t>
            </a:r>
            <a:r>
              <a:rPr 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502228" y="836023"/>
            <a:ext cx="94705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Like wildcard </a:t>
            </a:r>
            <a:r>
              <a:rPr lang="en-US" sz="2000" dirty="0" smtClean="0"/>
              <a:t>is used to give suggestions from first letter, last letter or between letters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SELECT * FROM </a:t>
            </a:r>
            <a:r>
              <a:rPr lang="en-US" sz="2000" dirty="0" err="1" smtClean="0"/>
              <a:t>Accountdetails</a:t>
            </a:r>
            <a:endParaRPr lang="en-US" sz="2000" dirty="0" smtClean="0"/>
          </a:p>
          <a:p>
            <a:r>
              <a:rPr lang="en-US" sz="2000" dirty="0" smtClean="0"/>
              <a:t>WHERE Name LIKE ‘R%’;</a:t>
            </a:r>
          </a:p>
          <a:p>
            <a:endParaRPr lang="en-US" sz="2000" dirty="0" smtClean="0"/>
          </a:p>
          <a:p>
            <a:r>
              <a:rPr lang="en-US" sz="2000" dirty="0" smtClean="0"/>
              <a:t>SELECT * FROM </a:t>
            </a:r>
            <a:r>
              <a:rPr lang="en-US" sz="2000" dirty="0" err="1" smtClean="0"/>
              <a:t>Accountdetails</a:t>
            </a:r>
            <a:endParaRPr lang="en-US" sz="2000" dirty="0" smtClean="0"/>
          </a:p>
          <a:p>
            <a:r>
              <a:rPr lang="en-US" sz="2000" dirty="0" smtClean="0"/>
              <a:t>WHERE Name LIKE </a:t>
            </a:r>
            <a:r>
              <a:rPr lang="en-US" sz="2000" dirty="0" smtClean="0"/>
              <a:t>‘%R’;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SELECT * FROM </a:t>
            </a:r>
            <a:r>
              <a:rPr lang="en-US" sz="2000" dirty="0" err="1" smtClean="0"/>
              <a:t>Accountdetails</a:t>
            </a:r>
            <a:endParaRPr lang="en-US" sz="2000" dirty="0" smtClean="0"/>
          </a:p>
          <a:p>
            <a:r>
              <a:rPr lang="en-US" sz="2000" dirty="0" smtClean="0"/>
              <a:t>WHERE Name LIKE </a:t>
            </a:r>
            <a:r>
              <a:rPr lang="en-US" sz="2000" dirty="0" smtClean="0"/>
              <a:t>‘%R</a:t>
            </a:r>
            <a:r>
              <a:rPr lang="en-US" sz="2000" dirty="0" smtClean="0"/>
              <a:t>%’;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347</TotalTime>
  <Words>118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46</cp:revision>
  <dcterms:created xsi:type="dcterms:W3CDTF">2024-07-05T02:56:52Z</dcterms:created>
  <dcterms:modified xsi:type="dcterms:W3CDTF">2024-08-05T04:19:50Z</dcterms:modified>
</cp:coreProperties>
</file>