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31416" y="2776341"/>
            <a:ext cx="4337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CTE </a:t>
            </a:r>
          </a:p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(COMMON TABLE EXPRESSION)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18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75656" y="561703"/>
            <a:ext cx="10463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It is a </a:t>
            </a:r>
            <a:r>
              <a:rPr lang="en-US" sz="2000" b="1" dirty="0" smtClean="0"/>
              <a:t>temporary result set </a:t>
            </a:r>
            <a:r>
              <a:rPr lang="en-US" sz="2000" dirty="0" smtClean="0"/>
              <a:t>that you can reference within a SELECT, INSERT,UPDATE or DELETE statements.</a:t>
            </a:r>
          </a:p>
          <a:p>
            <a:pPr marL="342900" indent="-342900"/>
            <a:r>
              <a:rPr lang="en-US" sz="2000" dirty="0" smtClean="0"/>
              <a:t>It exits only </a:t>
            </a:r>
            <a:r>
              <a:rPr lang="en-US" sz="2000" b="1" dirty="0" smtClean="0"/>
              <a:t>during execution </a:t>
            </a:r>
            <a:r>
              <a:rPr lang="en-US" sz="2000" dirty="0" smtClean="0"/>
              <a:t>of query.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b="1" dirty="0" smtClean="0"/>
              <a:t>WITH</a:t>
            </a:r>
            <a:r>
              <a:rPr lang="en-US" sz="2000" dirty="0" smtClean="0"/>
              <a:t> used to defined CTE at beginning of a query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b="1" dirty="0" smtClean="0"/>
              <a:t>SYNTAX</a:t>
            </a:r>
            <a:r>
              <a:rPr lang="en-US" sz="2000" dirty="0" smtClean="0"/>
              <a:t>—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WITH </a:t>
            </a:r>
            <a:r>
              <a:rPr lang="en-US" sz="2000" dirty="0" err="1" smtClean="0"/>
              <a:t>ctename</a:t>
            </a:r>
            <a:r>
              <a:rPr lang="en-US" sz="2000" dirty="0" smtClean="0"/>
              <a:t> AS(</a:t>
            </a:r>
          </a:p>
          <a:p>
            <a:pPr marL="342900" indent="-342900"/>
            <a:r>
              <a:rPr lang="en-US" sz="2000" dirty="0" smtClean="0"/>
              <a:t>	</a:t>
            </a:r>
            <a:r>
              <a:rPr lang="en-US" sz="2000" dirty="0" smtClean="0"/>
              <a:t>(query)</a:t>
            </a:r>
          </a:p>
          <a:p>
            <a:pPr marL="342900" indent="-342900"/>
            <a:r>
              <a:rPr lang="en-US" sz="2000" dirty="0" smtClean="0"/>
              <a:t>)</a:t>
            </a:r>
          </a:p>
          <a:p>
            <a:pPr marL="342900" indent="-342900"/>
            <a:r>
              <a:rPr lang="en-US" sz="2000" dirty="0" smtClean="0"/>
              <a:t>SELECT * FROM </a:t>
            </a:r>
            <a:r>
              <a:rPr lang="en-US" sz="2000" dirty="0" err="1" smtClean="0"/>
              <a:t>ctename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353</TotalTime>
  <Words>51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45</cp:revision>
  <dcterms:created xsi:type="dcterms:W3CDTF">2024-07-05T02:56:52Z</dcterms:created>
  <dcterms:modified xsi:type="dcterms:W3CDTF">2024-08-05T04:25:22Z</dcterms:modified>
</cp:coreProperties>
</file>