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INTERVIEW QUESTIONS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19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75656" y="561703"/>
            <a:ext cx="1046334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What are CRUD operations?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Difference between Drop / Truncate / Delete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are formats of </a:t>
            </a:r>
            <a:r>
              <a:rPr lang="en-US" sz="2000" dirty="0" err="1" smtClean="0"/>
              <a:t>datatypes</a:t>
            </a:r>
            <a:r>
              <a:rPr lang="en-US" sz="2000" dirty="0" smtClean="0"/>
              <a:t> in SQL?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Difference between Char and </a:t>
            </a:r>
            <a:r>
              <a:rPr lang="en-US" sz="2000" dirty="0" err="1" smtClean="0"/>
              <a:t>Varchar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Explain Constraints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Difference primary key and foreign key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Why do we need to build relationships between two tables?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is Normalization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is the order of writing query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Explain types of Joins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Difference Union and Union all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Self join/ cross join (task)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Explain </a:t>
            </a:r>
            <a:r>
              <a:rPr lang="en-US" sz="2000" dirty="0" err="1" smtClean="0"/>
              <a:t>subquery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Which query is executed first inner or outer?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is </a:t>
            </a:r>
            <a:r>
              <a:rPr lang="en-US" sz="2000" dirty="0" err="1" smtClean="0"/>
              <a:t>teporary</a:t>
            </a:r>
            <a:r>
              <a:rPr lang="en-US" sz="2000" dirty="0" smtClean="0"/>
              <a:t> table?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View explain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Types of views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Window functions (explanation / task)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46E871-3A3D-4563-A877-5D82405EE855}"/>
              </a:ext>
            </a:extLst>
          </p:cNvPr>
          <p:cNvSpPr txBox="1"/>
          <p:nvPr/>
        </p:nvSpPr>
        <p:spPr>
          <a:xfrm>
            <a:off x="2280557" y="2209528"/>
            <a:ext cx="8153400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</a:rPr>
              <a:t>THANK YOU</a:t>
            </a:r>
            <a:endParaRPr lang="en-IN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348</TotalTime>
  <Words>106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45</cp:revision>
  <dcterms:created xsi:type="dcterms:W3CDTF">2024-07-05T02:56:52Z</dcterms:created>
  <dcterms:modified xsi:type="dcterms:W3CDTF">2024-08-05T04:26:20Z</dcterms:modified>
</cp:coreProperties>
</file>