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721" autoAdjust="0"/>
    <p:restoredTop sz="94660"/>
  </p:normalViewPr>
  <p:slideViewPr>
    <p:cSldViewPr snapToGrid="0">
      <p:cViewPr>
        <p:scale>
          <a:sx n="60" d="100"/>
          <a:sy n="60" d="100"/>
        </p:scale>
        <p:origin x="-119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DATA TYPES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3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33324E-3C35-46C5-8BBE-1F97EDB871F4}"/>
              </a:ext>
            </a:extLst>
          </p:cNvPr>
          <p:cNvSpPr/>
          <p:nvPr/>
        </p:nvSpPr>
        <p:spPr>
          <a:xfrm>
            <a:off x="1489389" y="907034"/>
            <a:ext cx="99882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 type of a column defines </a:t>
            </a:r>
            <a:r>
              <a:rPr lang="en-US" sz="2000" b="1" dirty="0"/>
              <a:t>what value </a:t>
            </a:r>
            <a:r>
              <a:rPr lang="en-US" sz="2000" dirty="0"/>
              <a:t>the column can store in table.</a:t>
            </a:r>
          </a:p>
          <a:p>
            <a:endParaRPr lang="en-US" sz="2000" dirty="0"/>
          </a:p>
          <a:p>
            <a:r>
              <a:rPr lang="en-US" sz="2000" dirty="0"/>
              <a:t>Data types are defined while creating tables in database.</a:t>
            </a:r>
          </a:p>
          <a:p>
            <a:endParaRPr lang="en-US" sz="2000" dirty="0"/>
          </a:p>
          <a:p>
            <a:r>
              <a:rPr lang="en-US" sz="2000" dirty="0"/>
              <a:t>Data types are mainly classified into </a:t>
            </a:r>
            <a:r>
              <a:rPr lang="en-US" sz="2000" b="1" dirty="0"/>
              <a:t>three categories</a:t>
            </a:r>
          </a:p>
          <a:p>
            <a:r>
              <a:rPr lang="en-US" sz="2000" dirty="0"/>
              <a:t>• Text: char, varchar</a:t>
            </a:r>
          </a:p>
          <a:p>
            <a:r>
              <a:rPr lang="en-US" sz="2000" dirty="0"/>
              <a:t>• Numeric: integer , fractional values</a:t>
            </a:r>
          </a:p>
          <a:p>
            <a:r>
              <a:rPr lang="en-US" sz="2000" dirty="0"/>
              <a:t>• Date and time: date, time, datetime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3424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33324E-3C35-46C5-8BBE-1F97EDB871F4}"/>
              </a:ext>
            </a:extLst>
          </p:cNvPr>
          <p:cNvSpPr/>
          <p:nvPr/>
        </p:nvSpPr>
        <p:spPr>
          <a:xfrm>
            <a:off x="1268038" y="318654"/>
            <a:ext cx="2838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Text Data Type</a:t>
            </a:r>
            <a:endParaRPr lang="en-IN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A728B0A-7BCA-4A61-B28F-11D8A419F30D}"/>
              </a:ext>
            </a:extLst>
          </p:cNvPr>
          <p:cNvSpPr/>
          <p:nvPr/>
        </p:nvSpPr>
        <p:spPr>
          <a:xfrm>
            <a:off x="1268038" y="1057640"/>
            <a:ext cx="97368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Text Data Type has 3 sub-types—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Varchar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Text</a:t>
            </a:r>
          </a:p>
          <a:p>
            <a:endParaRPr lang="en-US" sz="2000" dirty="0"/>
          </a:p>
          <a:p>
            <a:r>
              <a:rPr lang="en-US" sz="2000" b="1" dirty="0"/>
              <a:t>CHAR-</a:t>
            </a:r>
            <a:r>
              <a:rPr lang="en-US" sz="2000" dirty="0"/>
              <a:t>- Fixed-length character text and it is updating its column </a:t>
            </a:r>
            <a:r>
              <a:rPr lang="en-US" sz="2000" dirty="0" err="1"/>
              <a:t>regurlarly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- Name char(10);</a:t>
            </a:r>
          </a:p>
          <a:p>
            <a:r>
              <a:rPr lang="en-US" sz="2000" dirty="0"/>
              <a:t>	 Name is Ram.  Ram is 3 character long but it will take all 10 characters in char.</a:t>
            </a:r>
          </a:p>
          <a:p>
            <a:endParaRPr lang="en-US" sz="2000" dirty="0"/>
          </a:p>
          <a:p>
            <a:r>
              <a:rPr lang="en-US" sz="2000" b="1" dirty="0"/>
              <a:t>VARCHAR</a:t>
            </a:r>
            <a:r>
              <a:rPr lang="en-US" sz="2000" dirty="0"/>
              <a:t> - Variable-length character and it is non updating also saves storage.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- Name varchar(10);</a:t>
            </a:r>
          </a:p>
          <a:p>
            <a:r>
              <a:rPr lang="en-US" sz="2000" dirty="0"/>
              <a:t>	Name is Ram. Ram is 3 character long, so varchar will take only 3 characters and not 	10 characters.</a:t>
            </a:r>
          </a:p>
          <a:p>
            <a:endParaRPr lang="en-US" sz="2000" dirty="0"/>
          </a:p>
          <a:p>
            <a:r>
              <a:rPr lang="en-US" sz="2000" b="1" dirty="0"/>
              <a:t>TEXT-</a:t>
            </a:r>
            <a:r>
              <a:rPr lang="en-US" sz="2000" dirty="0"/>
              <a:t> Large text data. It can even store a book.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123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33324E-3C35-46C5-8BBE-1F97EDB871F4}"/>
              </a:ext>
            </a:extLst>
          </p:cNvPr>
          <p:cNvSpPr/>
          <p:nvPr/>
        </p:nvSpPr>
        <p:spPr>
          <a:xfrm>
            <a:off x="1268038" y="318654"/>
            <a:ext cx="2838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Numeric Data Type</a:t>
            </a:r>
            <a:endParaRPr lang="en-IN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A728B0A-7BCA-4A61-B28F-11D8A419F30D}"/>
              </a:ext>
            </a:extLst>
          </p:cNvPr>
          <p:cNvSpPr/>
          <p:nvPr/>
        </p:nvSpPr>
        <p:spPr>
          <a:xfrm>
            <a:off x="1268037" y="1057640"/>
            <a:ext cx="103143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Numeric Data Type has 2 sub-types—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Fractional values</a:t>
            </a:r>
          </a:p>
          <a:p>
            <a:endParaRPr lang="en-US" sz="2000" dirty="0"/>
          </a:p>
          <a:p>
            <a:r>
              <a:rPr lang="en-US" sz="2000" b="1" dirty="0"/>
              <a:t>INTEGER</a:t>
            </a:r>
            <a:r>
              <a:rPr lang="en-US" sz="2000" dirty="0"/>
              <a:t>- stores whole numbers</a:t>
            </a:r>
          </a:p>
          <a:p>
            <a:r>
              <a:rPr lang="en-US" sz="2000" dirty="0"/>
              <a:t>	Integer includes types like TINYINT(255), SMALLINT(32K), INT(200CR), BIGINT(</a:t>
            </a:r>
            <a:r>
              <a:rPr lang="en-US" dirty="0"/>
              <a:t>2</a:t>
            </a:r>
            <a:r>
              <a:rPr lang="en-US" baseline="30000" dirty="0"/>
              <a:t>64-1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b="1" dirty="0"/>
              <a:t>FRACTIONAL VALUES</a:t>
            </a:r>
            <a:r>
              <a:rPr lang="en-US" sz="2000" dirty="0"/>
              <a:t> – stores decimal, float </a:t>
            </a:r>
            <a:r>
              <a:rPr lang="en-US" sz="2000" dirty="0" err="1"/>
              <a:t>etc</a:t>
            </a:r>
            <a:r>
              <a:rPr lang="en-US" sz="2000" dirty="0"/>
              <a:t> numbers</a:t>
            </a:r>
          </a:p>
          <a:p>
            <a:r>
              <a:rPr lang="en-US" sz="2000" dirty="0"/>
              <a:t>	it includes FLOAT(16digits), DOUBLE(32digits), DECIMAL(32 digits)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6804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33324E-3C35-46C5-8BBE-1F97EDB871F4}"/>
              </a:ext>
            </a:extLst>
          </p:cNvPr>
          <p:cNvSpPr/>
          <p:nvPr/>
        </p:nvSpPr>
        <p:spPr>
          <a:xfrm>
            <a:off x="1268038" y="318654"/>
            <a:ext cx="357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Date &amp; Time Data Type</a:t>
            </a:r>
            <a:endParaRPr lang="en-IN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A728B0A-7BCA-4A61-B28F-11D8A419F30D}"/>
              </a:ext>
            </a:extLst>
          </p:cNvPr>
          <p:cNvSpPr/>
          <p:nvPr/>
        </p:nvSpPr>
        <p:spPr>
          <a:xfrm>
            <a:off x="1268037" y="1057640"/>
            <a:ext cx="1031436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Date &amp; Time Data Type has 3 sub-types—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DateTime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DATE</a:t>
            </a:r>
            <a:r>
              <a:rPr lang="en-US" sz="2000" dirty="0"/>
              <a:t> stores date in single quotation</a:t>
            </a:r>
          </a:p>
          <a:p>
            <a:r>
              <a:rPr lang="en-US" sz="2000" dirty="0"/>
              <a:t>	it has format like “YYYY-MM-DD”</a:t>
            </a:r>
          </a:p>
          <a:p>
            <a:endParaRPr lang="en-US" sz="2000" dirty="0"/>
          </a:p>
          <a:p>
            <a:r>
              <a:rPr lang="en-US" sz="2000" b="1" dirty="0"/>
              <a:t>TIME</a:t>
            </a:r>
            <a:r>
              <a:rPr lang="en-US" sz="2000" dirty="0"/>
              <a:t>– stores time of the day</a:t>
            </a:r>
          </a:p>
          <a:p>
            <a:r>
              <a:rPr lang="en-US" sz="2000" dirty="0"/>
              <a:t>	it includes format like “HH:MM:SS”</a:t>
            </a:r>
          </a:p>
          <a:p>
            <a:endParaRPr lang="en-US" sz="2000" dirty="0"/>
          </a:p>
          <a:p>
            <a:r>
              <a:rPr lang="en-US" sz="2000" b="1" dirty="0"/>
              <a:t>DATETIME-</a:t>
            </a:r>
            <a:r>
              <a:rPr lang="en-US" sz="2000" dirty="0"/>
              <a:t> stores date and time together</a:t>
            </a:r>
          </a:p>
          <a:p>
            <a:r>
              <a:rPr lang="en-US" sz="2000" dirty="0"/>
              <a:t>	it includes format like “YYYY-MM-DD HH:MM:SS”</a:t>
            </a:r>
          </a:p>
        </p:txBody>
      </p:sp>
    </p:spTree>
    <p:extLst>
      <p:ext uri="{BB962C8B-B14F-4D97-AF65-F5344CB8AC3E}">
        <p14:creationId xmlns="" xmlns:p14="http://schemas.microsoft.com/office/powerpoint/2010/main" val="12775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316</TotalTime>
  <Words>130</Words>
  <Application>Microsoft Office PowerPoint</Application>
  <PresentationFormat>Custom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39</cp:revision>
  <dcterms:created xsi:type="dcterms:W3CDTF">2024-07-05T02:56:52Z</dcterms:created>
  <dcterms:modified xsi:type="dcterms:W3CDTF">2024-08-05T02:28:32Z</dcterms:modified>
</cp:coreProperties>
</file>