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ORDER OF QUERY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6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0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750423" y="809897"/>
            <a:ext cx="9091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writing SQL queries, there is order to be followed.</a:t>
            </a:r>
          </a:p>
          <a:p>
            <a:endParaRPr lang="en-US" dirty="0" smtClean="0"/>
          </a:p>
          <a:p>
            <a:r>
              <a:rPr lang="en-US" b="1" dirty="0" smtClean="0"/>
              <a:t>SELECT</a:t>
            </a:r>
            <a:r>
              <a:rPr lang="en-US" dirty="0" smtClean="0"/>
              <a:t> column names</a:t>
            </a:r>
          </a:p>
          <a:p>
            <a:endParaRPr lang="en-US" dirty="0" smtClean="0"/>
          </a:p>
          <a:p>
            <a:r>
              <a:rPr lang="en-US" b="1" dirty="0" smtClean="0"/>
              <a:t>FROM</a:t>
            </a:r>
            <a:r>
              <a:rPr lang="en-US" dirty="0" smtClean="0"/>
              <a:t> table name</a:t>
            </a:r>
          </a:p>
          <a:p>
            <a:endParaRPr lang="en-US" dirty="0" smtClean="0"/>
          </a:p>
          <a:p>
            <a:r>
              <a:rPr lang="en-US" b="1" dirty="0" smtClean="0"/>
              <a:t>WHERE</a:t>
            </a:r>
            <a:r>
              <a:rPr lang="en-US" dirty="0" smtClean="0"/>
              <a:t> condition (filter the data)</a:t>
            </a:r>
          </a:p>
          <a:p>
            <a:endParaRPr lang="en-US" dirty="0" smtClean="0"/>
          </a:p>
          <a:p>
            <a:r>
              <a:rPr lang="en-US" b="1" dirty="0" smtClean="0"/>
              <a:t>GROUP</a:t>
            </a:r>
            <a:r>
              <a:rPr lang="en-US" dirty="0" smtClean="0"/>
              <a:t> </a:t>
            </a:r>
            <a:r>
              <a:rPr lang="en-US" b="1" dirty="0" smtClean="0"/>
              <a:t>BY</a:t>
            </a:r>
            <a:r>
              <a:rPr lang="en-US" dirty="0" smtClean="0"/>
              <a:t> column name (grouping the column- columns mention in </a:t>
            </a:r>
            <a:r>
              <a:rPr lang="en-US" dirty="0" err="1" smtClean="0"/>
              <a:t>groupby</a:t>
            </a:r>
            <a:r>
              <a:rPr lang="en-US" dirty="0" smtClean="0"/>
              <a:t> should be written in SELECT)</a:t>
            </a:r>
          </a:p>
          <a:p>
            <a:endParaRPr lang="en-US" dirty="0" smtClean="0"/>
          </a:p>
          <a:p>
            <a:r>
              <a:rPr lang="en-US" b="1" dirty="0" smtClean="0"/>
              <a:t>HAVING</a:t>
            </a:r>
            <a:r>
              <a:rPr lang="en-US" dirty="0" smtClean="0"/>
              <a:t> condition (similar to where– filter data of aggregated column)</a:t>
            </a:r>
          </a:p>
          <a:p>
            <a:endParaRPr lang="en-US" dirty="0" smtClean="0"/>
          </a:p>
          <a:p>
            <a:r>
              <a:rPr lang="en-US" b="1" dirty="0" smtClean="0"/>
              <a:t>ORDER</a:t>
            </a:r>
            <a:r>
              <a:rPr lang="en-US" dirty="0" smtClean="0"/>
              <a:t> </a:t>
            </a:r>
            <a:r>
              <a:rPr lang="en-US" b="1" dirty="0" smtClean="0"/>
              <a:t>BY</a:t>
            </a:r>
            <a:r>
              <a:rPr lang="en-US" dirty="0" smtClean="0"/>
              <a:t> column name ASC/DESC (sort by ascending/descending)</a:t>
            </a:r>
          </a:p>
          <a:p>
            <a:endParaRPr lang="en-US" b="1" dirty="0" smtClean="0"/>
          </a:p>
          <a:p>
            <a:r>
              <a:rPr lang="en-US" b="1" dirty="0" smtClean="0"/>
              <a:t>LIMIT</a:t>
            </a:r>
            <a:r>
              <a:rPr lang="en-US" dirty="0" smtClean="0"/>
              <a:t> ;(top/bottom nth record)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000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385</TotalTime>
  <Words>77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46</cp:revision>
  <dcterms:created xsi:type="dcterms:W3CDTF">2024-07-05T02:56:52Z</dcterms:created>
  <dcterms:modified xsi:type="dcterms:W3CDTF">2024-08-05T02:57:34Z</dcterms:modified>
</cp:coreProperties>
</file>