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103" autoAdjust="0"/>
    <p:restoredTop sz="94660"/>
  </p:normalViewPr>
  <p:slideViewPr>
    <p:cSldViewPr snapToGrid="0">
      <p:cViewPr>
        <p:scale>
          <a:sx n="70" d="100"/>
          <a:sy n="70" d="100"/>
        </p:scale>
        <p:origin x="-69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4D440-3357-4FA0-B17F-B1BACEA63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FB5EEF-A3B1-4E66-850C-ACA0DA09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D4C57E-F75C-4B9C-977E-C8A78EB4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532EF-474D-43F8-AD41-BA3EC7D7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1BF2F-8163-40A2-BB92-D2F9495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2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C40851-2CBE-444E-9B8D-5139852B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D48E18-60EE-4526-ADFB-C6418951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C8355E-8D4F-4875-8181-B412BEB6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5964-5EF5-41C2-9A1F-B8D73E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50E7E-04C4-4BCB-888B-6837DB7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6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7D11E0-D485-40EC-B7A3-51553A7B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5640E7-3980-48A0-A2A3-6192E948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F7FEE9-7F03-4DBA-B608-B7AEC5F7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0249B-C730-4280-B87A-4570331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16C7F-73E9-48C3-BD15-5CBFBAD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4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0667C8-7A23-4B2C-9B7F-B109FA8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D61E4-0ED3-4F43-AD3B-363FF54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93F51-D39D-4A1A-930C-1197DFB7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DD2925-3C4D-44F5-8B69-03DC0F5A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4B48AB-92B4-428F-B54A-70E96B66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31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115AA-D759-468A-9AFA-2359EDFF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DE914E-B94D-4062-9796-022256E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E8FDA5-8E4E-4623-A3B9-F56C756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07BF0-D06E-4544-B042-21C36861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C6644-1E7D-40BD-AE6C-52E546FA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89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BCDAE-E056-496E-8E7E-B254DB1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748CE-2A86-42A9-99B2-0FB6D78E5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39B763-9F84-4D27-92D3-50C2D59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62DE7-4892-4B8E-B783-6C77E5F7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3B9B9A-E9D9-4974-8E7A-12E8255B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D11653-673A-441B-95D9-E85F6E1B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9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BAA62-2664-4E72-BEE8-08711D8F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33BDEA-EAA0-430B-AD33-23B85F39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540D4-8812-43CB-928D-F9E178F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9C71E93-B4D9-40C5-AABA-C4C62D7C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03E38A-81CE-41DC-9527-AEC825243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798839-91EA-4A71-A217-BAF8354C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5E1635-925C-4C4F-8A17-0DFE85B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E9176-55F4-48BE-B417-349D5EA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888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5A5BF-8AEC-42AF-9F0B-934E7447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715513-8D3F-4483-9A35-59B0C4E5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ADB9183-D8FE-4F1D-8562-70E38A5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C60054-4E62-4773-9254-6E067CE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2832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7748F4-EDAF-4904-BA64-507F835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50D36-E1C7-438D-A0EA-E2457DD0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0BD94F-2DAC-4D43-A9B5-E271C0C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20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8E7D2D-2DB8-4466-9F5E-A3EAF22F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A731EF-E682-4FD8-9BB4-E1EEB9A0C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B3E36B-DFAF-46D6-8A6F-57A931E7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3E88F3-86EA-4624-BAC1-542F809C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B10AF-F631-471D-AA3E-7B3C189A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488F8A-B471-4803-83B7-EB6046D8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456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59495-F729-479C-8DEB-AC976FD2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44438E4-B613-4BAD-AFC4-2C706D2A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54F8AB-82C1-4607-B9BE-8F15AC65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E1C37-F5E9-4D69-AD4F-0784A29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C5BF1C-06CA-4ED4-B798-7F528D33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B6B3B0-658F-4309-9454-BEE1F566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2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FAADFD-3420-403C-A425-83D49B7E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13768F-523B-4692-9B2A-C3E07DE0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82CEA-CAEB-4F3B-B334-B5DB8530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F509-5501-4871-8D95-33FF59B396E9}" type="datetimeFigureOut">
              <a:rPr lang="en-IN" smtClean="0"/>
              <a:pPr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E39501-79DB-4B01-A226-8CFAC7DA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5930BE-509C-41B0-8B36-80E43C92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92D2-50B4-4B2D-99B8-19CF9F2237B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8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8216F1-0DDF-4450-8F7F-15C5B098AC00}"/>
              </a:ext>
            </a:extLst>
          </p:cNvPr>
          <p:cNvSpPr txBox="1"/>
          <p:nvPr/>
        </p:nvSpPr>
        <p:spPr>
          <a:xfrm>
            <a:off x="7157542" y="3050661"/>
            <a:ext cx="433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Rounded MT Bold" panose="020F0704030504030204" pitchFamily="34" charset="0"/>
              </a:rPr>
              <a:t>SUBQUERY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484668-E006-4749-87A8-89371C5A7A8F}"/>
              </a:ext>
            </a:extLst>
          </p:cNvPr>
          <p:cNvSpPr txBox="1"/>
          <p:nvPr/>
        </p:nvSpPr>
        <p:spPr>
          <a:xfrm>
            <a:off x="8357245" y="1968442"/>
            <a:ext cx="167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PART </a:t>
            </a:r>
            <a:r>
              <a:rPr lang="en-US" sz="2000" b="1" dirty="0" smtClean="0"/>
              <a:t>9</a:t>
            </a:r>
            <a:endParaRPr lang="en-IN" sz="2000" b="1" dirty="0"/>
          </a:p>
        </p:txBody>
      </p:sp>
      <p:sp>
        <p:nvSpPr>
          <p:cNvPr id="18" name="Flowchart: Delay 17"/>
          <p:cNvSpPr/>
          <p:nvPr/>
        </p:nvSpPr>
        <p:spPr>
          <a:xfrm>
            <a:off x="0" y="0"/>
            <a:ext cx="6387737" cy="685800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1005841" y="0"/>
            <a:ext cx="5799908" cy="6858000"/>
          </a:xfrm>
          <a:prstGeom prst="arc">
            <a:avLst>
              <a:gd name="adj1" fmla="val 16210400"/>
              <a:gd name="adj2" fmla="val 543411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36590" y="381786"/>
            <a:ext cx="6500485" cy="1399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79809" y="6414448"/>
            <a:ext cx="6498209" cy="5651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8754784" y="3391215"/>
            <a:ext cx="6009005" cy="3746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0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227094" y="1711966"/>
            <a:ext cx="101512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Query within another query is called </a:t>
            </a:r>
            <a:r>
              <a:rPr lang="en-US" sz="2000" b="1" dirty="0" smtClean="0"/>
              <a:t>SUBQUERY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Innermost query is executed first then the outer query.</a:t>
            </a:r>
          </a:p>
          <a:p>
            <a:r>
              <a:rPr lang="en-US" sz="2000" dirty="0" smtClean="0"/>
              <a:t>Basically it works from </a:t>
            </a:r>
            <a:r>
              <a:rPr lang="en-US" sz="2000" b="1" dirty="0" smtClean="0"/>
              <a:t>IN to OUT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Subquery</a:t>
            </a:r>
            <a:r>
              <a:rPr lang="en-US" sz="2000" dirty="0" smtClean="0"/>
              <a:t> is used to print data from table one while depending on table two.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Subquery</a:t>
            </a:r>
            <a:r>
              <a:rPr lang="en-US" sz="2000" dirty="0" smtClean="0"/>
              <a:t> can be used in </a:t>
            </a:r>
            <a:r>
              <a:rPr lang="en-US" sz="2000" b="1" dirty="0" smtClean="0"/>
              <a:t>WHERE</a:t>
            </a:r>
            <a:r>
              <a:rPr lang="en-US" sz="2000" dirty="0" smtClean="0"/>
              <a:t> and </a:t>
            </a:r>
            <a:r>
              <a:rPr lang="en-US" sz="2000" b="1" dirty="0" smtClean="0"/>
              <a:t>HAVING</a:t>
            </a:r>
            <a:r>
              <a:rPr lang="en-US" sz="2000" dirty="0" smtClean="0"/>
              <a:t> clause.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424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E48D8B-4BEE-48AF-AD5E-E51CD578449B}"/>
              </a:ext>
            </a:extLst>
          </p:cNvPr>
          <p:cNvSpPr/>
          <p:nvPr/>
        </p:nvSpPr>
        <p:spPr>
          <a:xfrm rot="16200000">
            <a:off x="-3019425" y="3019425"/>
            <a:ext cx="6858000" cy="819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C28208C-ED30-49D8-BDB3-8E7E2E2F162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9575" y="0"/>
            <a:ext cx="0" cy="342899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7113E99-474C-48F2-91F4-BD406CA3B360}"/>
              </a:ext>
            </a:extLst>
          </p:cNvPr>
          <p:cNvSpPr/>
          <p:nvPr/>
        </p:nvSpPr>
        <p:spPr>
          <a:xfrm>
            <a:off x="342900" y="3428999"/>
            <a:ext cx="133350" cy="20955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33324E-3C35-46C5-8BBE-1F97EDB871F4}"/>
              </a:ext>
            </a:extLst>
          </p:cNvPr>
          <p:cNvSpPr/>
          <p:nvPr/>
        </p:nvSpPr>
        <p:spPr>
          <a:xfrm>
            <a:off x="1172503" y="606498"/>
            <a:ext cx="10151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Write query to get the details of person who did transactions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1</a:t>
            </a:r>
            <a:r>
              <a:rPr lang="en-US" sz="2000" dirty="0" smtClean="0"/>
              <a:t>– finding people who did transaction</a:t>
            </a:r>
          </a:p>
          <a:p>
            <a:r>
              <a:rPr lang="en-US" sz="2000" dirty="0" smtClean="0"/>
              <a:t>SELECT DISTINCT(</a:t>
            </a:r>
            <a:r>
              <a:rPr lang="en-US" sz="2000" dirty="0" err="1" smtClean="0"/>
              <a:t>AccountID</a:t>
            </a:r>
            <a:r>
              <a:rPr lang="en-US" sz="2000" dirty="0" smtClean="0"/>
              <a:t>) </a:t>
            </a:r>
            <a:r>
              <a:rPr lang="en-US" sz="2000" dirty="0" smtClean="0"/>
              <a:t>FROM </a:t>
            </a:r>
            <a:r>
              <a:rPr lang="en-US" sz="2000" dirty="0" err="1" smtClean="0"/>
              <a:t>Transactiondetails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2 </a:t>
            </a:r>
            <a:r>
              <a:rPr lang="en-US" sz="2000" dirty="0" smtClean="0"/>
              <a:t>– getting details of STEP1 peoples</a:t>
            </a:r>
          </a:p>
          <a:p>
            <a:r>
              <a:rPr lang="en-US" sz="2000" dirty="0" smtClean="0"/>
              <a:t>SELECT * FROM </a:t>
            </a:r>
            <a:r>
              <a:rPr lang="en-US" sz="2000" dirty="0" err="1" smtClean="0"/>
              <a:t>Accountdetails</a:t>
            </a:r>
            <a:r>
              <a:rPr lang="en-US" sz="2000" dirty="0" smtClean="0"/>
              <a:t> WHERE </a:t>
            </a:r>
            <a:r>
              <a:rPr lang="en-US" sz="2000" dirty="0" err="1" smtClean="0"/>
              <a:t>AccountID</a:t>
            </a:r>
            <a:r>
              <a:rPr lang="en-US" sz="2000" dirty="0" smtClean="0"/>
              <a:t> IN (1,7);</a:t>
            </a:r>
          </a:p>
          <a:p>
            <a:endParaRPr lang="en-US" sz="2000" dirty="0" smtClean="0"/>
          </a:p>
          <a:p>
            <a:r>
              <a:rPr lang="en-US" sz="2000" b="1" dirty="0" smtClean="0"/>
              <a:t>STEP 3</a:t>
            </a:r>
            <a:r>
              <a:rPr lang="en-US" sz="2000" dirty="0" smtClean="0"/>
              <a:t>– Combining STEP 1 and STEP2 as a </a:t>
            </a:r>
            <a:r>
              <a:rPr lang="en-US" sz="2000" dirty="0" err="1" smtClean="0"/>
              <a:t>subquery</a:t>
            </a:r>
            <a:endParaRPr lang="en-US" sz="2000" dirty="0" smtClean="0"/>
          </a:p>
          <a:p>
            <a:r>
              <a:rPr lang="en-US" sz="2000" dirty="0" smtClean="0"/>
              <a:t>SELECT * FROM </a:t>
            </a:r>
            <a:r>
              <a:rPr lang="en-US" sz="2000" dirty="0" err="1" smtClean="0"/>
              <a:t>Accountdetails</a:t>
            </a:r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dirty="0" err="1" smtClean="0"/>
              <a:t>AccountID</a:t>
            </a:r>
            <a:r>
              <a:rPr lang="en-US" sz="2000" dirty="0" smtClean="0"/>
              <a:t> IN(</a:t>
            </a:r>
          </a:p>
          <a:p>
            <a:r>
              <a:rPr lang="en-US" sz="2000" dirty="0" smtClean="0"/>
              <a:t>	SELECT DISTINCT(</a:t>
            </a:r>
            <a:r>
              <a:rPr lang="en-US" sz="2000" dirty="0" err="1" smtClean="0"/>
              <a:t>AccountID</a:t>
            </a:r>
            <a:r>
              <a:rPr lang="en-US" sz="2000" dirty="0" smtClean="0"/>
              <a:t>) FROM </a:t>
            </a:r>
            <a:r>
              <a:rPr lang="en-US" sz="2000" dirty="0" err="1" smtClean="0"/>
              <a:t>Transactiondetails</a:t>
            </a:r>
            <a:r>
              <a:rPr lang="en-US" sz="2000" dirty="0" smtClean="0"/>
              <a:t>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34246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QL 1 - Copy" id="{32B4FDDD-C0EC-4F74-A9F7-D88133861A29}" vid="{617CC9F2-C2EC-4E28-9838-A6916D0E89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 1 - Copy</Template>
  <TotalTime>367</TotalTime>
  <Words>116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Dandekar</dc:creator>
  <cp:lastModifiedBy>DELL</cp:lastModifiedBy>
  <cp:revision>46</cp:revision>
  <dcterms:created xsi:type="dcterms:W3CDTF">2024-07-05T02:56:52Z</dcterms:created>
  <dcterms:modified xsi:type="dcterms:W3CDTF">2024-08-05T03:15:23Z</dcterms:modified>
</cp:coreProperties>
</file>