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1" r:id="rId4"/>
    <p:sldId id="348" r:id="rId5"/>
    <p:sldId id="347" r:id="rId6"/>
    <p:sldId id="259" r:id="rId7"/>
    <p:sldId id="260" r:id="rId8"/>
    <p:sldId id="298" r:id="rId9"/>
    <p:sldId id="312" r:id="rId10"/>
    <p:sldId id="308" r:id="rId11"/>
    <p:sldId id="307" r:id="rId12"/>
    <p:sldId id="309" r:id="rId13"/>
    <p:sldId id="311" r:id="rId14"/>
    <p:sldId id="313" r:id="rId15"/>
    <p:sldId id="310" r:id="rId16"/>
    <p:sldId id="314" r:id="rId17"/>
    <p:sldId id="315" r:id="rId18"/>
    <p:sldId id="319" r:id="rId19"/>
    <p:sldId id="317" r:id="rId20"/>
    <p:sldId id="322" r:id="rId21"/>
    <p:sldId id="316" r:id="rId22"/>
    <p:sldId id="320" r:id="rId23"/>
    <p:sldId id="318" r:id="rId24"/>
    <p:sldId id="324" r:id="rId25"/>
    <p:sldId id="323" r:id="rId26"/>
    <p:sldId id="321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00" r:id="rId44"/>
    <p:sldId id="299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25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C1A-4AD3-9F86-9546D4C23F3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C1A-4AD3-9F86-9546D4C23F3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DC1A-4AD3-9F86-9546D4C23F3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DC1A-4AD3-9F86-9546D4C23F33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</c:v>
                </c:pt>
                <c:pt idx="1">
                  <c:v>50</c:v>
                </c:pt>
                <c:pt idx="2">
                  <c:v>65</c:v>
                </c:pt>
                <c:pt idx="3">
                  <c:v>50</c:v>
                </c:pt>
                <c:pt idx="4">
                  <c:v>35</c:v>
                </c:pt>
                <c:pt idx="5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1A-4AD3-9F86-9546D4C23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D6C-4834-9434-3EC2E77C049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D6C-4834-9434-3EC2E77C049D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D6C-4834-9434-3EC2E77C049D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2D6C-4834-9434-3EC2E77C049D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6C-4834-9434-3EC2E77C0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6FC7-4EF5-AFB9-B3D5EFB7BC3F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6FC7-4EF5-AFB9-B3D5EFB7BC3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C7-4EF5-AFB9-B3D5EFB7B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0ED0-4981-840D-CF6AD20A94F9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0ED0-4981-840D-CF6AD20A94F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0-4981-840D-CF6AD20A9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2CA9-41C4-B351-D870B7E292AF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2CA9-41C4-B351-D870B7E292A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A9-41C4-B351-D870B7E29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7940-416F-95B2-20B49CB5702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7940-416F-95B2-20B49CB5702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40-416F-95B2-20B49CB57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AAC-4BC7-849C-B0B5E42066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FAAC-4BC7-849C-B0B5E42066A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AC-4BC7-849C-B0B5E4206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58E0-427A-A336-698770E81D1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58E0-427A-A336-698770E81D1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E0-427A-A336-698770E81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1">
            <a:extLst>
              <a:ext uri="{FF2B5EF4-FFF2-40B4-BE49-F238E27FC236}">
                <a16:creationId xmlns:a16="http://schemas.microsoft.com/office/drawing/2014/main" id="{D77B7FC8-EA9E-453C-85BF-3311D727E8E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896225" cy="6858000"/>
          </a:xfrm>
          <a:custGeom>
            <a:avLst/>
            <a:gdLst>
              <a:gd name="connsiteX0" fmla="*/ 6193612 w 7896225"/>
              <a:gd name="connsiteY0" fmla="*/ 0 h 6858000"/>
              <a:gd name="connsiteX1" fmla="*/ 7896225 w 7896225"/>
              <a:gd name="connsiteY1" fmla="*/ 0 h 6858000"/>
              <a:gd name="connsiteX2" fmla="*/ 4598214 w 7896225"/>
              <a:gd name="connsiteY2" fmla="*/ 6858000 h 6858000"/>
              <a:gd name="connsiteX3" fmla="*/ 2895600 w 7896225"/>
              <a:gd name="connsiteY3" fmla="*/ 6858000 h 6858000"/>
              <a:gd name="connsiteX4" fmla="*/ 4383861 w 7896225"/>
              <a:gd name="connsiteY4" fmla="*/ 0 h 6858000"/>
              <a:gd name="connsiteX5" fmla="*/ 6086474 w 7896225"/>
              <a:gd name="connsiteY5" fmla="*/ 0 h 6858000"/>
              <a:gd name="connsiteX6" fmla="*/ 2788462 w 7896225"/>
              <a:gd name="connsiteY6" fmla="*/ 6858000 h 6858000"/>
              <a:gd name="connsiteX7" fmla="*/ 1085849 w 7896225"/>
              <a:gd name="connsiteY7" fmla="*/ 6858000 h 6858000"/>
              <a:gd name="connsiteX8" fmla="*/ 2574110 w 7896225"/>
              <a:gd name="connsiteY8" fmla="*/ 0 h 6858000"/>
              <a:gd name="connsiteX9" fmla="*/ 4276723 w 7896225"/>
              <a:gd name="connsiteY9" fmla="*/ 0 h 6858000"/>
              <a:gd name="connsiteX10" fmla="*/ 978711 w 7896225"/>
              <a:gd name="connsiteY10" fmla="*/ 6858000 h 6858000"/>
              <a:gd name="connsiteX11" fmla="*/ 0 w 7896225"/>
              <a:gd name="connsiteY11" fmla="*/ 6858000 h 6858000"/>
              <a:gd name="connsiteX12" fmla="*/ 0 w 7896225"/>
              <a:gd name="connsiteY12" fmla="*/ 5352694 h 6858000"/>
              <a:gd name="connsiteX13" fmla="*/ 764359 w 7896225"/>
              <a:gd name="connsiteY13" fmla="*/ 0 h 6858000"/>
              <a:gd name="connsiteX14" fmla="*/ 2466972 w 7896225"/>
              <a:gd name="connsiteY14" fmla="*/ 0 h 6858000"/>
              <a:gd name="connsiteX15" fmla="*/ 0 w 7896225"/>
              <a:gd name="connsiteY15" fmla="*/ 5129907 h 6858000"/>
              <a:gd name="connsiteX16" fmla="*/ 0 w 7896225"/>
              <a:gd name="connsiteY16" fmla="*/ 15894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96225" h="6858000">
                <a:moveTo>
                  <a:pt x="6193612" y="0"/>
                </a:moveTo>
                <a:lnTo>
                  <a:pt x="7896225" y="0"/>
                </a:lnTo>
                <a:lnTo>
                  <a:pt x="4598214" y="6858000"/>
                </a:lnTo>
                <a:lnTo>
                  <a:pt x="2895600" y="6858000"/>
                </a:lnTo>
                <a:close/>
                <a:moveTo>
                  <a:pt x="4383861" y="0"/>
                </a:moveTo>
                <a:lnTo>
                  <a:pt x="6086474" y="0"/>
                </a:lnTo>
                <a:lnTo>
                  <a:pt x="2788462" y="6858000"/>
                </a:lnTo>
                <a:lnTo>
                  <a:pt x="1085849" y="6858000"/>
                </a:lnTo>
                <a:close/>
                <a:moveTo>
                  <a:pt x="2574110" y="0"/>
                </a:moveTo>
                <a:lnTo>
                  <a:pt x="4276723" y="0"/>
                </a:lnTo>
                <a:lnTo>
                  <a:pt x="978711" y="6858000"/>
                </a:lnTo>
                <a:lnTo>
                  <a:pt x="0" y="6858000"/>
                </a:lnTo>
                <a:lnTo>
                  <a:pt x="0" y="5352694"/>
                </a:lnTo>
                <a:close/>
                <a:moveTo>
                  <a:pt x="764359" y="0"/>
                </a:moveTo>
                <a:lnTo>
                  <a:pt x="2466972" y="0"/>
                </a:lnTo>
                <a:lnTo>
                  <a:pt x="0" y="5129907"/>
                </a:lnTo>
                <a:lnTo>
                  <a:pt x="0" y="15894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107031-9979-4E86-8163-9043F6C98EEE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BC7CC-2C91-44C5-B8FB-33A5F062ACC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F1AA131-8A58-4FF0-926C-D0B386C6EC0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1BDAC6-2D9B-4879-8795-C983D202094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885720" y="2827733"/>
            <a:ext cx="1334480" cy="2477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9DC7CCE-1EE8-48DF-86C2-311D432FB3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C9E1EC0-04E1-4608-87AC-B518E68DD4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400800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D043F2B-9986-4D0C-A93A-02978DCDE913}"/>
              </a:ext>
            </a:extLst>
          </p:cNvPr>
          <p:cNvSpPr/>
          <p:nvPr userDrawn="1"/>
        </p:nvSpPr>
        <p:spPr>
          <a:xfrm>
            <a:off x="4980561" y="550565"/>
            <a:ext cx="7186467" cy="1440160"/>
          </a:xfrm>
          <a:custGeom>
            <a:avLst/>
            <a:gdLst>
              <a:gd name="connsiteX0" fmla="*/ 0 w 5220072"/>
              <a:gd name="connsiteY0" fmla="*/ 0 h 1080120"/>
              <a:gd name="connsiteX1" fmla="*/ 5220072 w 5220072"/>
              <a:gd name="connsiteY1" fmla="*/ 0 h 1080120"/>
              <a:gd name="connsiteX2" fmla="*/ 5220072 w 5220072"/>
              <a:gd name="connsiteY2" fmla="*/ 1080120 h 1080120"/>
              <a:gd name="connsiteX3" fmla="*/ 0 w 5220072"/>
              <a:gd name="connsiteY3" fmla="*/ 1080120 h 1080120"/>
              <a:gd name="connsiteX4" fmla="*/ 0 w 5220072"/>
              <a:gd name="connsiteY4" fmla="*/ 0 h 1080120"/>
              <a:gd name="connsiteX0" fmla="*/ 0 w 5524872"/>
              <a:gd name="connsiteY0" fmla="*/ 0 h 1080120"/>
              <a:gd name="connsiteX1" fmla="*/ 5524872 w 5524872"/>
              <a:gd name="connsiteY1" fmla="*/ 0 h 1080120"/>
              <a:gd name="connsiteX2" fmla="*/ 5524872 w 5524872"/>
              <a:gd name="connsiteY2" fmla="*/ 1080120 h 1080120"/>
              <a:gd name="connsiteX3" fmla="*/ 304800 w 5524872"/>
              <a:gd name="connsiteY3" fmla="*/ 1080120 h 1080120"/>
              <a:gd name="connsiteX4" fmla="*/ 0 w 5524872"/>
              <a:gd name="connsiteY4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872" h="1080120">
                <a:moveTo>
                  <a:pt x="0" y="0"/>
                </a:moveTo>
                <a:lnTo>
                  <a:pt x="5524872" y="0"/>
                </a:lnTo>
                <a:lnTo>
                  <a:pt x="5524872" y="1080120"/>
                </a:lnTo>
                <a:lnTo>
                  <a:pt x="304800" y="10801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CF9F3-015B-42C8-9CF8-D50E35325D55}"/>
              </a:ext>
            </a:extLst>
          </p:cNvPr>
          <p:cNvSpPr/>
          <p:nvPr userDrawn="1"/>
        </p:nvSpPr>
        <p:spPr>
          <a:xfrm>
            <a:off x="5145932" y="550565"/>
            <a:ext cx="7046068" cy="1440160"/>
          </a:xfrm>
          <a:custGeom>
            <a:avLst/>
            <a:gdLst/>
            <a:ahLst/>
            <a:cxnLst/>
            <a:rect l="l" t="t" r="r" b="b"/>
            <a:pathLst>
              <a:path w="5416352" h="1080120">
                <a:moveTo>
                  <a:pt x="0" y="0"/>
                </a:moveTo>
                <a:lnTo>
                  <a:pt x="5416352" y="0"/>
                </a:lnTo>
                <a:lnTo>
                  <a:pt x="5416352" y="1080120"/>
                </a:lnTo>
                <a:lnTo>
                  <a:pt x="304800" y="1080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4420AEA-46F3-4D27-8721-8B5E0D5FE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4629" y="701900"/>
            <a:ext cx="6527371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2B99D84-E4AA-4175-87A7-AEDE6CD91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4725" y="1463629"/>
            <a:ext cx="6537063" cy="288032"/>
          </a:xfrm>
          <a:prstGeom prst="rect">
            <a:avLst/>
          </a:prstGeom>
        </p:spPr>
        <p:txBody>
          <a:bodyPr lIns="144000" anchor="ctr"/>
          <a:lstStyle>
            <a:lvl1pPr marL="0" indent="0" algn="l">
              <a:buNone/>
              <a:defRPr sz="14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7">
            <a:extLst>
              <a:ext uri="{FF2B5EF4-FFF2-40B4-BE49-F238E27FC236}">
                <a16:creationId xmlns:a16="http://schemas.microsoft.com/office/drawing/2014/main" id="{3448B0BC-16FA-4F12-B26B-866DD38F4C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3669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5" name="Picture Placeholder 27">
            <a:extLst>
              <a:ext uri="{FF2B5EF4-FFF2-40B4-BE49-F238E27FC236}">
                <a16:creationId xmlns:a16="http://schemas.microsoft.com/office/drawing/2014/main" id="{C34DD057-3936-405E-B034-294844B75A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03669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6" name="Picture Placeholder 27">
            <a:extLst>
              <a:ext uri="{FF2B5EF4-FFF2-40B4-BE49-F238E27FC236}">
                <a16:creationId xmlns:a16="http://schemas.microsoft.com/office/drawing/2014/main" id="{5062EFAB-48E7-481E-9956-6F2717526C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9923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noProof="0" dirty="0"/>
          </a:p>
        </p:txBody>
      </p:sp>
      <p:sp>
        <p:nvSpPr>
          <p:cNvPr id="7" name="Picture Placeholder 27">
            <a:extLst>
              <a:ext uri="{FF2B5EF4-FFF2-40B4-BE49-F238E27FC236}">
                <a16:creationId xmlns:a16="http://schemas.microsoft.com/office/drawing/2014/main" id="{F003D129-D482-4D9F-989A-8ADB6B1F7B0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29923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8" name="Picture Placeholder 27">
            <a:extLst>
              <a:ext uri="{FF2B5EF4-FFF2-40B4-BE49-F238E27FC236}">
                <a16:creationId xmlns:a16="http://schemas.microsoft.com/office/drawing/2014/main" id="{76F7740B-961C-472E-B15E-952CD93376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5183" y="2862813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FC1FEBDB-0047-4482-BFD1-16DB27F6598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6818245" cy="6858000"/>
          </a:xfrm>
          <a:custGeom>
            <a:avLst/>
            <a:gdLst>
              <a:gd name="connsiteX0" fmla="*/ 0 w 6818245"/>
              <a:gd name="connsiteY0" fmla="*/ 0 h 6858000"/>
              <a:gd name="connsiteX1" fmla="*/ 1262271 w 6818245"/>
              <a:gd name="connsiteY1" fmla="*/ 0 h 6858000"/>
              <a:gd name="connsiteX2" fmla="*/ 1262271 w 6818245"/>
              <a:gd name="connsiteY2" fmla="*/ 1 h 6858000"/>
              <a:gd name="connsiteX3" fmla="*/ 5519930 w 6818245"/>
              <a:gd name="connsiteY3" fmla="*/ 1 h 6858000"/>
              <a:gd name="connsiteX4" fmla="*/ 5734879 w 6818245"/>
              <a:gd name="connsiteY4" fmla="*/ 214950 h 6858000"/>
              <a:gd name="connsiteX5" fmla="*/ 5563250 w 6818245"/>
              <a:gd name="connsiteY5" fmla="*/ 425532 h 6858000"/>
              <a:gd name="connsiteX6" fmla="*/ 5533401 w 6818245"/>
              <a:gd name="connsiteY6" fmla="*/ 428541 h 6858000"/>
              <a:gd name="connsiteX7" fmla="*/ 6036765 w 6818245"/>
              <a:gd name="connsiteY7" fmla="*/ 428541 h 6858000"/>
              <a:gd name="connsiteX8" fmla="*/ 6251714 w 6818245"/>
              <a:gd name="connsiteY8" fmla="*/ 643490 h 6858000"/>
              <a:gd name="connsiteX9" fmla="*/ 6080085 w 6818245"/>
              <a:gd name="connsiteY9" fmla="*/ 854072 h 6858000"/>
              <a:gd name="connsiteX10" fmla="*/ 6050237 w 6818245"/>
              <a:gd name="connsiteY10" fmla="*/ 857081 h 6858000"/>
              <a:gd name="connsiteX11" fmla="*/ 6603296 w 6818245"/>
              <a:gd name="connsiteY11" fmla="*/ 857081 h 6858000"/>
              <a:gd name="connsiteX12" fmla="*/ 6818245 w 6818245"/>
              <a:gd name="connsiteY12" fmla="*/ 1072030 h 6858000"/>
              <a:gd name="connsiteX13" fmla="*/ 6603296 w 6818245"/>
              <a:gd name="connsiteY13" fmla="*/ 1286979 h 6858000"/>
              <a:gd name="connsiteX14" fmla="*/ 5692426 w 6818245"/>
              <a:gd name="connsiteY14" fmla="*/ 1286979 h 6858000"/>
              <a:gd name="connsiteX15" fmla="*/ 5722273 w 6818245"/>
              <a:gd name="connsiteY15" fmla="*/ 1289988 h 6858000"/>
              <a:gd name="connsiteX16" fmla="*/ 5893903 w 6818245"/>
              <a:gd name="connsiteY16" fmla="*/ 1500570 h 6858000"/>
              <a:gd name="connsiteX17" fmla="*/ 5678954 w 6818245"/>
              <a:gd name="connsiteY17" fmla="*/ 1715519 h 6858000"/>
              <a:gd name="connsiteX18" fmla="*/ 5503588 w 6818245"/>
              <a:gd name="connsiteY18" fmla="*/ 1715519 h 6858000"/>
              <a:gd name="connsiteX19" fmla="*/ 5533432 w 6818245"/>
              <a:gd name="connsiteY19" fmla="*/ 1718527 h 6858000"/>
              <a:gd name="connsiteX20" fmla="*/ 5705061 w 6818245"/>
              <a:gd name="connsiteY20" fmla="*/ 1929109 h 6858000"/>
              <a:gd name="connsiteX21" fmla="*/ 5533432 w 6818245"/>
              <a:gd name="connsiteY21" fmla="*/ 2139691 h 6858000"/>
              <a:gd name="connsiteX22" fmla="*/ 5503588 w 6818245"/>
              <a:gd name="connsiteY22" fmla="*/ 2142700 h 6858000"/>
              <a:gd name="connsiteX23" fmla="*/ 6156035 w 6818245"/>
              <a:gd name="connsiteY23" fmla="*/ 2142700 h 6858000"/>
              <a:gd name="connsiteX24" fmla="*/ 6370984 w 6818245"/>
              <a:gd name="connsiteY24" fmla="*/ 2357648 h 6858000"/>
              <a:gd name="connsiteX25" fmla="*/ 6156035 w 6818245"/>
              <a:gd name="connsiteY25" fmla="*/ 2572597 h 6858000"/>
              <a:gd name="connsiteX26" fmla="*/ 5990601 w 6818245"/>
              <a:gd name="connsiteY26" fmla="*/ 2572597 h 6858000"/>
              <a:gd name="connsiteX27" fmla="*/ 6020450 w 6818245"/>
              <a:gd name="connsiteY27" fmla="*/ 2575606 h 6858000"/>
              <a:gd name="connsiteX28" fmla="*/ 6192079 w 6818245"/>
              <a:gd name="connsiteY28" fmla="*/ 2786189 h 6858000"/>
              <a:gd name="connsiteX29" fmla="*/ 5977131 w 6818245"/>
              <a:gd name="connsiteY29" fmla="*/ 3001137 h 6858000"/>
              <a:gd name="connsiteX30" fmla="*/ 5404198 w 6818245"/>
              <a:gd name="connsiteY30" fmla="*/ 3001137 h 6858000"/>
              <a:gd name="connsiteX31" fmla="*/ 5434042 w 6818245"/>
              <a:gd name="connsiteY31" fmla="*/ 3004146 h 6858000"/>
              <a:gd name="connsiteX32" fmla="*/ 5605671 w 6818245"/>
              <a:gd name="connsiteY32" fmla="*/ 3214728 h 6858000"/>
              <a:gd name="connsiteX33" fmla="*/ 5390722 w 6818245"/>
              <a:gd name="connsiteY33" fmla="*/ 3429677 h 6858000"/>
              <a:gd name="connsiteX34" fmla="*/ 4758147 w 6818245"/>
              <a:gd name="connsiteY34" fmla="*/ 3429677 h 6858000"/>
              <a:gd name="connsiteX35" fmla="*/ 4787997 w 6818245"/>
              <a:gd name="connsiteY35" fmla="*/ 3432686 h 6858000"/>
              <a:gd name="connsiteX36" fmla="*/ 4959625 w 6818245"/>
              <a:gd name="connsiteY36" fmla="*/ 3643268 h 6858000"/>
              <a:gd name="connsiteX37" fmla="*/ 4787997 w 6818245"/>
              <a:gd name="connsiteY37" fmla="*/ 3853850 h 6858000"/>
              <a:gd name="connsiteX38" fmla="*/ 4758142 w 6818245"/>
              <a:gd name="connsiteY38" fmla="*/ 3856859 h 6858000"/>
              <a:gd name="connsiteX39" fmla="*/ 5788285 w 6818245"/>
              <a:gd name="connsiteY39" fmla="*/ 3856859 h 6858000"/>
              <a:gd name="connsiteX40" fmla="*/ 6003234 w 6818245"/>
              <a:gd name="connsiteY40" fmla="*/ 4071808 h 6858000"/>
              <a:gd name="connsiteX41" fmla="*/ 5788285 w 6818245"/>
              <a:gd name="connsiteY41" fmla="*/ 4286757 h 6858000"/>
              <a:gd name="connsiteX42" fmla="*/ 5344564 w 6818245"/>
              <a:gd name="connsiteY42" fmla="*/ 4286757 h 6858000"/>
              <a:gd name="connsiteX43" fmla="*/ 5374408 w 6818245"/>
              <a:gd name="connsiteY43" fmla="*/ 4289766 h 6858000"/>
              <a:gd name="connsiteX44" fmla="*/ 5546037 w 6818245"/>
              <a:gd name="connsiteY44" fmla="*/ 4500348 h 6858000"/>
              <a:gd name="connsiteX45" fmla="*/ 5374408 w 6818245"/>
              <a:gd name="connsiteY45" fmla="*/ 4710930 h 6858000"/>
              <a:gd name="connsiteX46" fmla="*/ 5344564 w 6818245"/>
              <a:gd name="connsiteY46" fmla="*/ 4713938 h 6858000"/>
              <a:gd name="connsiteX47" fmla="*/ 6096400 w 6818245"/>
              <a:gd name="connsiteY47" fmla="*/ 4713938 h 6858000"/>
              <a:gd name="connsiteX48" fmla="*/ 6311349 w 6818245"/>
              <a:gd name="connsiteY48" fmla="*/ 4928887 h 6858000"/>
              <a:gd name="connsiteX49" fmla="*/ 6096400 w 6818245"/>
              <a:gd name="connsiteY49" fmla="*/ 5143836 h 6858000"/>
              <a:gd name="connsiteX50" fmla="*/ 5950845 w 6818245"/>
              <a:gd name="connsiteY50" fmla="*/ 5143836 h 6858000"/>
              <a:gd name="connsiteX51" fmla="*/ 5980694 w 6818245"/>
              <a:gd name="connsiteY51" fmla="*/ 5146845 h 6858000"/>
              <a:gd name="connsiteX52" fmla="*/ 6152322 w 6818245"/>
              <a:gd name="connsiteY52" fmla="*/ 5357427 h 6858000"/>
              <a:gd name="connsiteX53" fmla="*/ 5937373 w 6818245"/>
              <a:gd name="connsiteY53" fmla="*/ 5572376 h 6858000"/>
              <a:gd name="connsiteX54" fmla="*/ 5762000 w 6818245"/>
              <a:gd name="connsiteY54" fmla="*/ 5572376 h 6858000"/>
              <a:gd name="connsiteX55" fmla="*/ 5791848 w 6818245"/>
              <a:gd name="connsiteY55" fmla="*/ 5575385 h 6858000"/>
              <a:gd name="connsiteX56" fmla="*/ 5963477 w 6818245"/>
              <a:gd name="connsiteY56" fmla="*/ 5785967 h 6858000"/>
              <a:gd name="connsiteX57" fmla="*/ 5748528 w 6818245"/>
              <a:gd name="connsiteY57" fmla="*/ 6000916 h 6858000"/>
              <a:gd name="connsiteX58" fmla="*/ 5225288 w 6818245"/>
              <a:gd name="connsiteY58" fmla="*/ 6000916 h 6858000"/>
              <a:gd name="connsiteX59" fmla="*/ 5255138 w 6818245"/>
              <a:gd name="connsiteY59" fmla="*/ 6003925 h 6858000"/>
              <a:gd name="connsiteX60" fmla="*/ 5426767 w 6818245"/>
              <a:gd name="connsiteY60" fmla="*/ 6214507 h 6858000"/>
              <a:gd name="connsiteX61" fmla="*/ 5255138 w 6818245"/>
              <a:gd name="connsiteY61" fmla="*/ 6425089 h 6858000"/>
              <a:gd name="connsiteX62" fmla="*/ 5225250 w 6818245"/>
              <a:gd name="connsiteY62" fmla="*/ 6428102 h 6858000"/>
              <a:gd name="connsiteX63" fmla="*/ 6255429 w 6818245"/>
              <a:gd name="connsiteY63" fmla="*/ 6428102 h 6858000"/>
              <a:gd name="connsiteX64" fmla="*/ 6470378 w 6818245"/>
              <a:gd name="connsiteY64" fmla="*/ 6643051 h 6858000"/>
              <a:gd name="connsiteX65" fmla="*/ 6255429 w 6818245"/>
              <a:gd name="connsiteY65" fmla="*/ 6858000 h 6858000"/>
              <a:gd name="connsiteX66" fmla="*/ 735500 w 6818245"/>
              <a:gd name="connsiteY66" fmla="*/ 6858000 h 6858000"/>
              <a:gd name="connsiteX67" fmla="*/ 735500 w 6818245"/>
              <a:gd name="connsiteY67" fmla="*/ 6857995 h 6858000"/>
              <a:gd name="connsiteX68" fmla="*/ 0 w 6818245"/>
              <a:gd name="connsiteY68" fmla="*/ 68579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818245" h="6858000">
                <a:moveTo>
                  <a:pt x="0" y="0"/>
                </a:moveTo>
                <a:lnTo>
                  <a:pt x="1262271" y="0"/>
                </a:lnTo>
                <a:lnTo>
                  <a:pt x="1262271" y="1"/>
                </a:lnTo>
                <a:lnTo>
                  <a:pt x="5519930" y="1"/>
                </a:lnTo>
                <a:cubicBezTo>
                  <a:pt x="5638643" y="1"/>
                  <a:pt x="5734879" y="96237"/>
                  <a:pt x="5734879" y="214950"/>
                </a:cubicBezTo>
                <a:cubicBezTo>
                  <a:pt x="5734879" y="318824"/>
                  <a:pt x="5661198" y="405489"/>
                  <a:pt x="5563250" y="425532"/>
                </a:cubicBezTo>
                <a:lnTo>
                  <a:pt x="5533401" y="428541"/>
                </a:lnTo>
                <a:lnTo>
                  <a:pt x="6036765" y="428541"/>
                </a:lnTo>
                <a:cubicBezTo>
                  <a:pt x="6155478" y="428541"/>
                  <a:pt x="6251714" y="524777"/>
                  <a:pt x="6251714" y="643490"/>
                </a:cubicBezTo>
                <a:cubicBezTo>
                  <a:pt x="6251714" y="747364"/>
                  <a:pt x="6178034" y="834029"/>
                  <a:pt x="6080085" y="854072"/>
                </a:cubicBezTo>
                <a:lnTo>
                  <a:pt x="6050237" y="857081"/>
                </a:lnTo>
                <a:lnTo>
                  <a:pt x="6603296" y="857081"/>
                </a:lnTo>
                <a:cubicBezTo>
                  <a:pt x="6722009" y="857081"/>
                  <a:pt x="6818245" y="953317"/>
                  <a:pt x="6818245" y="1072030"/>
                </a:cubicBezTo>
                <a:cubicBezTo>
                  <a:pt x="6818245" y="1190743"/>
                  <a:pt x="6722009" y="1286979"/>
                  <a:pt x="6603296" y="1286979"/>
                </a:cubicBezTo>
                <a:lnTo>
                  <a:pt x="5692426" y="1286979"/>
                </a:lnTo>
                <a:lnTo>
                  <a:pt x="5722273" y="1289988"/>
                </a:lnTo>
                <a:cubicBezTo>
                  <a:pt x="5820223" y="1310031"/>
                  <a:pt x="5893903" y="1396696"/>
                  <a:pt x="5893903" y="1500570"/>
                </a:cubicBezTo>
                <a:cubicBezTo>
                  <a:pt x="5893903" y="1619283"/>
                  <a:pt x="5797667" y="1715519"/>
                  <a:pt x="5678954" y="1715519"/>
                </a:cubicBezTo>
                <a:lnTo>
                  <a:pt x="5503588" y="1715519"/>
                </a:lnTo>
                <a:lnTo>
                  <a:pt x="5533432" y="1718527"/>
                </a:lnTo>
                <a:cubicBezTo>
                  <a:pt x="5631381" y="1738571"/>
                  <a:pt x="5705061" y="1825235"/>
                  <a:pt x="5705061" y="1929109"/>
                </a:cubicBezTo>
                <a:cubicBezTo>
                  <a:pt x="5705061" y="2032983"/>
                  <a:pt x="5631381" y="2119648"/>
                  <a:pt x="5533432" y="2139691"/>
                </a:cubicBezTo>
                <a:lnTo>
                  <a:pt x="5503588" y="2142700"/>
                </a:lnTo>
                <a:lnTo>
                  <a:pt x="6156035" y="2142700"/>
                </a:lnTo>
                <a:cubicBezTo>
                  <a:pt x="6274748" y="2142700"/>
                  <a:pt x="6370984" y="2238935"/>
                  <a:pt x="6370984" y="2357648"/>
                </a:cubicBezTo>
                <a:cubicBezTo>
                  <a:pt x="6370984" y="2476361"/>
                  <a:pt x="6274748" y="2572597"/>
                  <a:pt x="6156035" y="2572597"/>
                </a:cubicBezTo>
                <a:lnTo>
                  <a:pt x="5990601" y="2572597"/>
                </a:lnTo>
                <a:lnTo>
                  <a:pt x="6020450" y="2575606"/>
                </a:lnTo>
                <a:cubicBezTo>
                  <a:pt x="6118399" y="2595650"/>
                  <a:pt x="6192079" y="2682314"/>
                  <a:pt x="6192079" y="2786189"/>
                </a:cubicBezTo>
                <a:cubicBezTo>
                  <a:pt x="6192079" y="2904901"/>
                  <a:pt x="6095843" y="3001137"/>
                  <a:pt x="5977131" y="3001137"/>
                </a:cubicBezTo>
                <a:lnTo>
                  <a:pt x="5404198" y="3001137"/>
                </a:lnTo>
                <a:lnTo>
                  <a:pt x="5434042" y="3004146"/>
                </a:lnTo>
                <a:cubicBezTo>
                  <a:pt x="5531991" y="3024189"/>
                  <a:pt x="5605671" y="3110854"/>
                  <a:pt x="5605671" y="3214728"/>
                </a:cubicBezTo>
                <a:cubicBezTo>
                  <a:pt x="5605671" y="3333441"/>
                  <a:pt x="5509435" y="3429677"/>
                  <a:pt x="5390722" y="3429677"/>
                </a:cubicBezTo>
                <a:lnTo>
                  <a:pt x="4758147" y="3429677"/>
                </a:lnTo>
                <a:lnTo>
                  <a:pt x="4787997" y="3432686"/>
                </a:lnTo>
                <a:cubicBezTo>
                  <a:pt x="4885945" y="3452729"/>
                  <a:pt x="4959625" y="3539394"/>
                  <a:pt x="4959625" y="3643268"/>
                </a:cubicBezTo>
                <a:cubicBezTo>
                  <a:pt x="4959625" y="3747142"/>
                  <a:pt x="4885945" y="3833806"/>
                  <a:pt x="4787997" y="3853850"/>
                </a:cubicBezTo>
                <a:lnTo>
                  <a:pt x="4758142" y="3856859"/>
                </a:lnTo>
                <a:lnTo>
                  <a:pt x="5788285" y="3856859"/>
                </a:lnTo>
                <a:cubicBezTo>
                  <a:pt x="5906998" y="3856859"/>
                  <a:pt x="6003234" y="3953095"/>
                  <a:pt x="6003234" y="4071808"/>
                </a:cubicBezTo>
                <a:cubicBezTo>
                  <a:pt x="6003234" y="4190521"/>
                  <a:pt x="5906998" y="4286757"/>
                  <a:pt x="5788285" y="4286757"/>
                </a:cubicBezTo>
                <a:lnTo>
                  <a:pt x="5344564" y="4286757"/>
                </a:lnTo>
                <a:lnTo>
                  <a:pt x="5374408" y="4289766"/>
                </a:lnTo>
                <a:cubicBezTo>
                  <a:pt x="5472357" y="4309809"/>
                  <a:pt x="5546037" y="4396474"/>
                  <a:pt x="5546037" y="4500348"/>
                </a:cubicBezTo>
                <a:cubicBezTo>
                  <a:pt x="5546037" y="4604222"/>
                  <a:pt x="5472357" y="4690887"/>
                  <a:pt x="5374408" y="4710930"/>
                </a:cubicBezTo>
                <a:lnTo>
                  <a:pt x="5344564" y="4713938"/>
                </a:lnTo>
                <a:lnTo>
                  <a:pt x="6096400" y="4713938"/>
                </a:lnTo>
                <a:cubicBezTo>
                  <a:pt x="6215113" y="4713938"/>
                  <a:pt x="6311349" y="4810174"/>
                  <a:pt x="6311349" y="4928887"/>
                </a:cubicBezTo>
                <a:cubicBezTo>
                  <a:pt x="6311349" y="5047600"/>
                  <a:pt x="6215113" y="5143836"/>
                  <a:pt x="6096400" y="5143836"/>
                </a:cubicBezTo>
                <a:lnTo>
                  <a:pt x="5950845" y="5143836"/>
                </a:lnTo>
                <a:lnTo>
                  <a:pt x="5980694" y="5146845"/>
                </a:lnTo>
                <a:cubicBezTo>
                  <a:pt x="6078642" y="5166888"/>
                  <a:pt x="6152322" y="5253553"/>
                  <a:pt x="6152322" y="5357427"/>
                </a:cubicBezTo>
                <a:cubicBezTo>
                  <a:pt x="6152322" y="5476140"/>
                  <a:pt x="6056086" y="5572376"/>
                  <a:pt x="5937373" y="5572376"/>
                </a:cubicBezTo>
                <a:lnTo>
                  <a:pt x="5762000" y="5572376"/>
                </a:lnTo>
                <a:lnTo>
                  <a:pt x="5791848" y="5575385"/>
                </a:lnTo>
                <a:cubicBezTo>
                  <a:pt x="5889797" y="5595428"/>
                  <a:pt x="5963477" y="5682093"/>
                  <a:pt x="5963477" y="5785967"/>
                </a:cubicBezTo>
                <a:cubicBezTo>
                  <a:pt x="5963477" y="5904680"/>
                  <a:pt x="5867242" y="6000916"/>
                  <a:pt x="5748528" y="6000916"/>
                </a:cubicBezTo>
                <a:lnTo>
                  <a:pt x="5225288" y="6000916"/>
                </a:lnTo>
                <a:lnTo>
                  <a:pt x="5255138" y="6003925"/>
                </a:lnTo>
                <a:cubicBezTo>
                  <a:pt x="5353086" y="6023968"/>
                  <a:pt x="5426767" y="6110633"/>
                  <a:pt x="5426767" y="6214507"/>
                </a:cubicBezTo>
                <a:cubicBezTo>
                  <a:pt x="5426767" y="6318381"/>
                  <a:pt x="5353086" y="6405046"/>
                  <a:pt x="5255138" y="6425089"/>
                </a:cubicBezTo>
                <a:lnTo>
                  <a:pt x="5225250" y="6428102"/>
                </a:lnTo>
                <a:lnTo>
                  <a:pt x="6255429" y="6428102"/>
                </a:lnTo>
                <a:cubicBezTo>
                  <a:pt x="6374142" y="6428102"/>
                  <a:pt x="6470378" y="6524338"/>
                  <a:pt x="6470378" y="6643051"/>
                </a:cubicBezTo>
                <a:cubicBezTo>
                  <a:pt x="6470378" y="6761764"/>
                  <a:pt x="6374142" y="6858000"/>
                  <a:pt x="6255429" y="6858000"/>
                </a:cubicBezTo>
                <a:lnTo>
                  <a:pt x="735500" y="6858000"/>
                </a:lnTo>
                <a:lnTo>
                  <a:pt x="735500" y="6857995"/>
                </a:lnTo>
                <a:lnTo>
                  <a:pt x="0" y="6857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A2813159-4220-4CAE-8673-9D0052A27C5D}"/>
              </a:ext>
            </a:extLst>
          </p:cNvPr>
          <p:cNvGrpSpPr/>
          <p:nvPr userDrawn="1"/>
        </p:nvGrpSpPr>
        <p:grpSpPr>
          <a:xfrm>
            <a:off x="4079368" y="204705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78A0F0B-B914-44B8-9B3D-1E5819BC07D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35DBC24-49E9-4A23-8B2D-0BB4F76D65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37287AE-5256-4395-BFE3-89FFF91DC32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E03E38-67EC-474F-9D7D-4A0997D890A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6BBE0C-3B26-4CF9-9E80-25C14810F87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A8E186-E5A1-4DE8-AC47-2DA4A054FCF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82860BC-DD31-4DFA-ABC8-86D005EA6B89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29BDBE-5F7B-443D-9DE6-4176108F93E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4E597E85-85E9-45B5-9A2A-9019478B49C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08608"/>
            <a:ext cx="369766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14912E3-B866-44EB-B51A-ABD32E5FD3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83475" y="6223930"/>
            <a:ext cx="628758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83475" y="3223297"/>
            <a:ext cx="6287585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Cloud Computing 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83475" y="5826447"/>
            <a:ext cx="628758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10116438" y="324415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9623D66C-F01B-4F20-BD65-5AEEFB71834F}"/>
              </a:ext>
            </a:extLst>
          </p:cNvPr>
          <p:cNvSpPr/>
          <p:nvPr/>
        </p:nvSpPr>
        <p:spPr>
          <a:xfrm rot="16200000">
            <a:off x="2210295" y="237898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6">
            <a:extLst>
              <a:ext uri="{FF2B5EF4-FFF2-40B4-BE49-F238E27FC236}">
                <a16:creationId xmlns:a16="http://schemas.microsoft.com/office/drawing/2014/main" id="{C5FE7F81-8957-44E5-A31D-5938E75D7B53}"/>
              </a:ext>
            </a:extLst>
          </p:cNvPr>
          <p:cNvSpPr/>
          <p:nvPr/>
        </p:nvSpPr>
        <p:spPr>
          <a:xfrm>
            <a:off x="8335335" y="2455558"/>
            <a:ext cx="2240049" cy="1745697"/>
          </a:xfrm>
          <a:prstGeom prst="rightArrow">
            <a:avLst>
              <a:gd name="adj1" fmla="val 50000"/>
              <a:gd name="adj2" fmla="val 4953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6DF268-B589-447D-BD8F-90C40D110CED}"/>
              </a:ext>
            </a:extLst>
          </p:cNvPr>
          <p:cNvSpPr/>
          <p:nvPr/>
        </p:nvSpPr>
        <p:spPr>
          <a:xfrm>
            <a:off x="6755800" y="2891982"/>
            <a:ext cx="1579534" cy="872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9E9E1C-995A-4DF9-9022-804073E40752}"/>
              </a:ext>
            </a:extLst>
          </p:cNvPr>
          <p:cNvSpPr/>
          <p:nvPr/>
        </p:nvSpPr>
        <p:spPr>
          <a:xfrm>
            <a:off x="5176266" y="289198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41E11-8CAA-4119-A06B-A5F86F57E5BF}"/>
              </a:ext>
            </a:extLst>
          </p:cNvPr>
          <p:cNvSpPr/>
          <p:nvPr/>
        </p:nvSpPr>
        <p:spPr>
          <a:xfrm>
            <a:off x="3596732" y="289198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E84E49-816A-4028-B64D-528FEC93B1DE}"/>
              </a:ext>
            </a:extLst>
          </p:cNvPr>
          <p:cNvSpPr/>
          <p:nvPr/>
        </p:nvSpPr>
        <p:spPr>
          <a:xfrm>
            <a:off x="4113679" y="4274381"/>
            <a:ext cx="566192" cy="566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4E91C3-F60C-457C-9250-F5B02A23A5F3}"/>
              </a:ext>
            </a:extLst>
          </p:cNvPr>
          <p:cNvSpPr/>
          <p:nvPr/>
        </p:nvSpPr>
        <p:spPr>
          <a:xfrm>
            <a:off x="2541067" y="4274381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8C6743-442D-4592-B7D2-BDE09383C98F}"/>
              </a:ext>
            </a:extLst>
          </p:cNvPr>
          <p:cNvSpPr/>
          <p:nvPr/>
        </p:nvSpPr>
        <p:spPr>
          <a:xfrm>
            <a:off x="7258903" y="4274381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90BE8F-0A2A-4461-B996-2693D0E18C7E}"/>
              </a:ext>
            </a:extLst>
          </p:cNvPr>
          <p:cNvSpPr/>
          <p:nvPr/>
        </p:nvSpPr>
        <p:spPr>
          <a:xfrm>
            <a:off x="8831514" y="4274381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7FC6C9-3DF7-4384-8292-399669BEE91C}"/>
              </a:ext>
            </a:extLst>
          </p:cNvPr>
          <p:cNvSpPr/>
          <p:nvPr/>
        </p:nvSpPr>
        <p:spPr>
          <a:xfrm>
            <a:off x="5686291" y="4274381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E02595-047C-4899-BFF6-F23EC22625A3}"/>
              </a:ext>
            </a:extLst>
          </p:cNvPr>
          <p:cNvGrpSpPr/>
          <p:nvPr/>
        </p:nvGrpSpPr>
        <p:grpSpPr>
          <a:xfrm>
            <a:off x="2105025" y="4947116"/>
            <a:ext cx="1438276" cy="1105530"/>
            <a:chOff x="803640" y="3362835"/>
            <a:chExt cx="2059657" cy="11055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7C1BD9-4A7F-4509-9D46-9E8485F2C98C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4A952-2D5B-42E7-B9F5-0618B750EC3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27B637-40DB-4737-A2A6-C4223FA6FCDF}"/>
              </a:ext>
            </a:extLst>
          </p:cNvPr>
          <p:cNvGrpSpPr/>
          <p:nvPr/>
        </p:nvGrpSpPr>
        <p:grpSpPr>
          <a:xfrm>
            <a:off x="3677637" y="4947116"/>
            <a:ext cx="1438276" cy="1105530"/>
            <a:chOff x="803640" y="3362835"/>
            <a:chExt cx="2059657" cy="11055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0FC48-30B8-42C6-B99C-727D68711D05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5FC133-450F-47AA-A994-ADD5E3A09F3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F41CBD-5B0F-48CA-9F56-A2D3208237EB}"/>
              </a:ext>
            </a:extLst>
          </p:cNvPr>
          <p:cNvGrpSpPr/>
          <p:nvPr/>
        </p:nvGrpSpPr>
        <p:grpSpPr>
          <a:xfrm>
            <a:off x="5250249" y="4947116"/>
            <a:ext cx="1438276" cy="1105530"/>
            <a:chOff x="803640" y="3362835"/>
            <a:chExt cx="2059657" cy="11055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ABA82B-6EE4-4CD5-BB79-C7A97D23265F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645488-92D1-431F-B14F-736E8E8F248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5CD0F8-D54C-4BEB-818E-7B421C376762}"/>
              </a:ext>
            </a:extLst>
          </p:cNvPr>
          <p:cNvGrpSpPr/>
          <p:nvPr/>
        </p:nvGrpSpPr>
        <p:grpSpPr>
          <a:xfrm>
            <a:off x="6822861" y="4947116"/>
            <a:ext cx="1438276" cy="1105530"/>
            <a:chOff x="803640" y="3362835"/>
            <a:chExt cx="2059657" cy="11055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B5668C-1EA6-4285-B915-049C7AB2C1CD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42F4F2-F523-4495-AFFC-F8A88AEA657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F5BFC6-CC0B-4808-9597-D0CF60DA4C86}"/>
              </a:ext>
            </a:extLst>
          </p:cNvPr>
          <p:cNvGrpSpPr/>
          <p:nvPr/>
        </p:nvGrpSpPr>
        <p:grpSpPr>
          <a:xfrm>
            <a:off x="8395472" y="4947116"/>
            <a:ext cx="1438276" cy="1105530"/>
            <a:chOff x="803640" y="3362835"/>
            <a:chExt cx="2059657" cy="11055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FB0A5E-9A6E-438A-9655-3DB68E3F4616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F7CE1E-475A-419E-A3BC-F33655F8434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36">
            <a:extLst>
              <a:ext uri="{FF2B5EF4-FFF2-40B4-BE49-F238E27FC236}">
                <a16:creationId xmlns:a16="http://schemas.microsoft.com/office/drawing/2014/main" id="{4EA0D416-2177-4B1C-BBA5-DD3B2A693AA8}"/>
              </a:ext>
            </a:extLst>
          </p:cNvPr>
          <p:cNvGrpSpPr/>
          <p:nvPr/>
        </p:nvGrpSpPr>
        <p:grpSpPr>
          <a:xfrm>
            <a:off x="3872378" y="1734816"/>
            <a:ext cx="4392488" cy="1045508"/>
            <a:chOff x="3872378" y="1401441"/>
            <a:chExt cx="4392488" cy="104550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285AE2-68E1-40CD-ADA8-ACCF817E81E2}"/>
                </a:ext>
              </a:extLst>
            </p:cNvPr>
            <p:cNvSpPr txBox="1"/>
            <p:nvPr/>
          </p:nvSpPr>
          <p:spPr>
            <a:xfrm>
              <a:off x="3872378" y="1800618"/>
              <a:ext cx="4392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</a:t>
              </a:r>
            </a:p>
          </p:txBody>
        </p:sp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E2F3F907-FFF1-4301-98CA-BA7662C81991}"/>
                </a:ext>
              </a:extLst>
            </p:cNvPr>
            <p:cNvSpPr txBox="1">
              <a:spLocks/>
            </p:cNvSpPr>
            <p:nvPr/>
          </p:nvSpPr>
          <p:spPr>
            <a:xfrm>
              <a:off x="3872378" y="1401441"/>
              <a:ext cx="4392488" cy="399176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0000"/>
                </a:lnSpc>
                <a:buNone/>
              </a:pPr>
              <a:r>
                <a:rPr lang="en-US" altLang="ko-KR" sz="1800" b="1" dirty="0">
                  <a:solidFill>
                    <a:schemeClr val="accent3"/>
                  </a:solidFill>
                  <a:cs typeface="Arial" pitchFamily="34" charset="0"/>
                </a:rPr>
                <a:t>Portfolio Presentation</a:t>
              </a:r>
            </a:p>
          </p:txBody>
        </p:sp>
      </p:grpSp>
      <p:grpSp>
        <p:nvGrpSpPr>
          <p:cNvPr id="31" name="그룹 37">
            <a:extLst>
              <a:ext uri="{FF2B5EF4-FFF2-40B4-BE49-F238E27FC236}">
                <a16:creationId xmlns:a16="http://schemas.microsoft.com/office/drawing/2014/main" id="{6B45C157-85EB-4B1B-8BFF-15E69B99FC35}"/>
              </a:ext>
            </a:extLst>
          </p:cNvPr>
          <p:cNvGrpSpPr/>
          <p:nvPr/>
        </p:nvGrpSpPr>
        <p:grpSpPr>
          <a:xfrm>
            <a:off x="960761" y="2083791"/>
            <a:ext cx="10331901" cy="2611839"/>
            <a:chOff x="960760" y="1796874"/>
            <a:chExt cx="10331901" cy="2918970"/>
          </a:xfrm>
        </p:grpSpPr>
        <p:sp>
          <p:nvSpPr>
            <p:cNvPr id="32" name="Bent Arrow 3">
              <a:extLst>
                <a:ext uri="{FF2B5EF4-FFF2-40B4-BE49-F238E27FC236}">
                  <a16:creationId xmlns:a16="http://schemas.microsoft.com/office/drawing/2014/main" id="{69EC505B-CABB-46C7-B286-9158E212559A}"/>
                </a:ext>
              </a:extLst>
            </p:cNvPr>
            <p:cNvSpPr/>
            <p:nvPr/>
          </p:nvSpPr>
          <p:spPr>
            <a:xfrm rot="5400000" flipH="1">
              <a:off x="9882191" y="3204542"/>
              <a:ext cx="1440111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Bent Arrow 35">
              <a:extLst>
                <a:ext uri="{FF2B5EF4-FFF2-40B4-BE49-F238E27FC236}">
                  <a16:creationId xmlns:a16="http://schemas.microsoft.com/office/drawing/2014/main" id="{57780551-DC19-4E20-839B-B2A81B30C343}"/>
                </a:ext>
              </a:extLst>
            </p:cNvPr>
            <p:cNvSpPr/>
            <p:nvPr/>
          </p:nvSpPr>
          <p:spPr>
            <a:xfrm rot="16200000" flipH="1">
              <a:off x="1194892" y="1654117"/>
              <a:ext cx="1440110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accent2"/>
                </a:solidFill>
              </a:endParaRPr>
            </a:p>
          </p:txBody>
        </p:sp>
        <p:sp>
          <p:nvSpPr>
            <p:cNvPr id="34" name="Bent Arrow 38">
              <a:extLst>
                <a:ext uri="{FF2B5EF4-FFF2-40B4-BE49-F238E27FC236}">
                  <a16:creationId xmlns:a16="http://schemas.microsoft.com/office/drawing/2014/main" id="{90D69CA3-D974-4529-BC8B-8E764442C844}"/>
                </a:ext>
              </a:extLst>
            </p:cNvPr>
            <p:cNvSpPr/>
            <p:nvPr/>
          </p:nvSpPr>
          <p:spPr>
            <a:xfrm flipH="1">
              <a:off x="9269085" y="1796874"/>
              <a:ext cx="1938914" cy="1243421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Bent Arrow 41">
              <a:extLst>
                <a:ext uri="{FF2B5EF4-FFF2-40B4-BE49-F238E27FC236}">
                  <a16:creationId xmlns:a16="http://schemas.microsoft.com/office/drawing/2014/main" id="{951E1CEE-957D-42BE-BAC1-BA12EBF02048}"/>
                </a:ext>
              </a:extLst>
            </p:cNvPr>
            <p:cNvSpPr/>
            <p:nvPr/>
          </p:nvSpPr>
          <p:spPr>
            <a:xfrm rot="10800000" flipH="1">
              <a:off x="1047045" y="3472423"/>
              <a:ext cx="1187561" cy="1243421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40D260-2AEA-4F74-BDC5-010BFDF71CC8}"/>
              </a:ext>
            </a:extLst>
          </p:cNvPr>
          <p:cNvCxnSpPr/>
          <p:nvPr/>
        </p:nvCxnSpPr>
        <p:spPr>
          <a:xfrm>
            <a:off x="2824163" y="3841892"/>
            <a:ext cx="0" cy="427219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690FC8-8455-42DC-9FEA-E0D67532172D}"/>
              </a:ext>
            </a:extLst>
          </p:cNvPr>
          <p:cNvCxnSpPr/>
          <p:nvPr/>
        </p:nvCxnSpPr>
        <p:spPr>
          <a:xfrm>
            <a:off x="4396775" y="3841892"/>
            <a:ext cx="0" cy="427219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D4C674-3B63-4811-B676-D51410EF7D11}"/>
              </a:ext>
            </a:extLst>
          </p:cNvPr>
          <p:cNvCxnSpPr/>
          <p:nvPr/>
        </p:nvCxnSpPr>
        <p:spPr>
          <a:xfrm>
            <a:off x="5969387" y="3841892"/>
            <a:ext cx="0" cy="427219"/>
          </a:xfrm>
          <a:prstGeom prst="line">
            <a:avLst/>
          </a:prstGeom>
          <a:ln w="25400">
            <a:solidFill>
              <a:schemeClr val="accent3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ADF3CA-0ED6-4B41-B326-CC55A6D798C3}"/>
              </a:ext>
            </a:extLst>
          </p:cNvPr>
          <p:cNvCxnSpPr/>
          <p:nvPr/>
        </p:nvCxnSpPr>
        <p:spPr>
          <a:xfrm>
            <a:off x="7541999" y="3841892"/>
            <a:ext cx="0" cy="427219"/>
          </a:xfrm>
          <a:prstGeom prst="line">
            <a:avLst/>
          </a:prstGeom>
          <a:ln w="25400">
            <a:solidFill>
              <a:schemeClr val="accent4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E96ED0-8EB7-4A25-B44C-43687E0CAC41}"/>
              </a:ext>
            </a:extLst>
          </p:cNvPr>
          <p:cNvCxnSpPr/>
          <p:nvPr/>
        </p:nvCxnSpPr>
        <p:spPr>
          <a:xfrm>
            <a:off x="9114610" y="3841892"/>
            <a:ext cx="0" cy="427219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16F0B0-3980-43A6-AE99-C663431DB96C}"/>
              </a:ext>
            </a:extLst>
          </p:cNvPr>
          <p:cNvGrpSpPr/>
          <p:nvPr/>
        </p:nvGrpSpPr>
        <p:grpSpPr>
          <a:xfrm>
            <a:off x="2224559" y="2992626"/>
            <a:ext cx="1199211" cy="673514"/>
            <a:chOff x="2113657" y="4283314"/>
            <a:chExt cx="3647460" cy="67351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83A023-64BD-48CB-B5D1-2722E16F2AD0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7EF938-AF57-429F-A6A3-0851CC98C741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86B357-5764-4537-9634-A8B69CFF03A5}"/>
              </a:ext>
            </a:extLst>
          </p:cNvPr>
          <p:cNvGrpSpPr/>
          <p:nvPr/>
        </p:nvGrpSpPr>
        <p:grpSpPr>
          <a:xfrm>
            <a:off x="3786895" y="2987418"/>
            <a:ext cx="1199211" cy="673514"/>
            <a:chOff x="2113657" y="4283314"/>
            <a:chExt cx="3647460" cy="67351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8672F1-3964-409D-B12C-8E0F80D1F7A5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9B2E01-A7E2-48CD-BB42-2F8FEB3D8D8A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F2F4A3-53CE-4635-80BB-CA435C3C6765}"/>
              </a:ext>
            </a:extLst>
          </p:cNvPr>
          <p:cNvGrpSpPr/>
          <p:nvPr/>
        </p:nvGrpSpPr>
        <p:grpSpPr>
          <a:xfrm>
            <a:off x="5366428" y="2987418"/>
            <a:ext cx="1199211" cy="673514"/>
            <a:chOff x="2113657" y="4283314"/>
            <a:chExt cx="3647460" cy="67351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15DB39-C609-43E7-9439-4197C2D40DB7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43DDA9-8BE9-4E58-AD48-4E5A1060580D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47977E-0F3C-4A08-8D2E-1D6FB3A1B706}"/>
              </a:ext>
            </a:extLst>
          </p:cNvPr>
          <p:cNvGrpSpPr/>
          <p:nvPr/>
        </p:nvGrpSpPr>
        <p:grpSpPr>
          <a:xfrm>
            <a:off x="6945962" y="2987418"/>
            <a:ext cx="1199211" cy="673514"/>
            <a:chOff x="2113657" y="4283314"/>
            <a:chExt cx="3647460" cy="67351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BB400C-D35F-4A72-9D0B-510ED27AC5F4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4E3A47A-CD0A-429D-BE22-6ADD89CE083E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611C375-849E-4009-AAC2-69D8C7B16AC4}"/>
              </a:ext>
            </a:extLst>
          </p:cNvPr>
          <p:cNvGrpSpPr/>
          <p:nvPr/>
        </p:nvGrpSpPr>
        <p:grpSpPr>
          <a:xfrm>
            <a:off x="8515006" y="2987418"/>
            <a:ext cx="1199211" cy="673514"/>
            <a:chOff x="2113657" y="4283314"/>
            <a:chExt cx="3647460" cy="67351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6F7E36-5AF6-428B-BF21-6145477CA3B5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DA8FBC5-4933-4E87-9B08-5DDA5B691927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6" name="Rectangle 7">
            <a:extLst>
              <a:ext uri="{FF2B5EF4-FFF2-40B4-BE49-F238E27FC236}">
                <a16:creationId xmlns:a16="http://schemas.microsoft.com/office/drawing/2014/main" id="{EC89C68D-7832-407A-BE78-4F5BB34E605B}"/>
              </a:ext>
            </a:extLst>
          </p:cNvPr>
          <p:cNvSpPr/>
          <p:nvPr/>
        </p:nvSpPr>
        <p:spPr>
          <a:xfrm>
            <a:off x="2694755" y="4414235"/>
            <a:ext cx="258816" cy="25881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10">
            <a:extLst>
              <a:ext uri="{FF2B5EF4-FFF2-40B4-BE49-F238E27FC236}">
                <a16:creationId xmlns:a16="http://schemas.microsoft.com/office/drawing/2014/main" id="{07FD7E2C-3A31-4E02-B19F-CCA3F64A0013}"/>
              </a:ext>
            </a:extLst>
          </p:cNvPr>
          <p:cNvSpPr/>
          <p:nvPr/>
        </p:nvSpPr>
        <p:spPr>
          <a:xfrm>
            <a:off x="4291150" y="4403146"/>
            <a:ext cx="204262" cy="27031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ounded Rectangle 5">
            <a:extLst>
              <a:ext uri="{FF2B5EF4-FFF2-40B4-BE49-F238E27FC236}">
                <a16:creationId xmlns:a16="http://schemas.microsoft.com/office/drawing/2014/main" id="{A3FE4D11-14B9-4CA8-9EF7-89ED26CE13CA}"/>
              </a:ext>
            </a:extLst>
          </p:cNvPr>
          <p:cNvSpPr/>
          <p:nvPr/>
        </p:nvSpPr>
        <p:spPr>
          <a:xfrm flipH="1">
            <a:off x="5811995" y="4432694"/>
            <a:ext cx="314785" cy="25967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 Same Side Corner Rectangle 11">
            <a:extLst>
              <a:ext uri="{FF2B5EF4-FFF2-40B4-BE49-F238E27FC236}">
                <a16:creationId xmlns:a16="http://schemas.microsoft.com/office/drawing/2014/main" id="{AB859DE1-3A69-449E-9897-0868A8D5F221}"/>
              </a:ext>
            </a:extLst>
          </p:cNvPr>
          <p:cNvSpPr>
            <a:spLocks noChangeAspect="1"/>
          </p:cNvSpPr>
          <p:nvPr/>
        </p:nvSpPr>
        <p:spPr>
          <a:xfrm rot="9900000">
            <a:off x="7408568" y="4440335"/>
            <a:ext cx="318256" cy="27029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Block Arc 10">
            <a:extLst>
              <a:ext uri="{FF2B5EF4-FFF2-40B4-BE49-F238E27FC236}">
                <a16:creationId xmlns:a16="http://schemas.microsoft.com/office/drawing/2014/main" id="{2728B4B0-ECE4-4B9E-B811-46FC977A8E55}"/>
              </a:ext>
            </a:extLst>
          </p:cNvPr>
          <p:cNvSpPr/>
          <p:nvPr/>
        </p:nvSpPr>
        <p:spPr>
          <a:xfrm>
            <a:off x="8922293" y="4450073"/>
            <a:ext cx="346793" cy="234899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490A43-EE90-4389-B847-6EB78414C5EA}"/>
              </a:ext>
            </a:extLst>
          </p:cNvPr>
          <p:cNvSpPr txBox="1"/>
          <p:nvPr/>
        </p:nvSpPr>
        <p:spPr>
          <a:xfrm>
            <a:off x="5534026" y="5609961"/>
            <a:ext cx="61150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AEECE-E4F0-469B-BEE9-5353779BE563}"/>
              </a:ext>
            </a:extLst>
          </p:cNvPr>
          <p:cNvSpPr txBox="1"/>
          <p:nvPr/>
        </p:nvSpPr>
        <p:spPr>
          <a:xfrm>
            <a:off x="7070236" y="3267558"/>
            <a:ext cx="45788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CD7F4-4438-40C5-8BF5-DBCBF58025D5}"/>
              </a:ext>
            </a:extLst>
          </p:cNvPr>
          <p:cNvSpPr txBox="1"/>
          <p:nvPr/>
        </p:nvSpPr>
        <p:spPr>
          <a:xfrm>
            <a:off x="7070235" y="2313451"/>
            <a:ext cx="457884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015E9A5-14F6-4569-8EF2-1D07ED488D93}"/>
              </a:ext>
            </a:extLst>
          </p:cNvPr>
          <p:cNvSpPr/>
          <p:nvPr/>
        </p:nvSpPr>
        <p:spPr>
          <a:xfrm>
            <a:off x="2318241" y="3121063"/>
            <a:ext cx="7555521" cy="1612056"/>
          </a:xfrm>
          <a:custGeom>
            <a:avLst/>
            <a:gdLst>
              <a:gd name="connsiteX0" fmla="*/ 4602898 w 7555521"/>
              <a:gd name="connsiteY0" fmla="*/ 0 h 1612056"/>
              <a:gd name="connsiteX1" fmla="*/ 7555521 w 7555521"/>
              <a:gd name="connsiteY1" fmla="*/ 0 h 1612056"/>
              <a:gd name="connsiteX2" fmla="*/ 7555521 w 7555521"/>
              <a:gd name="connsiteY2" fmla="*/ 239661 h 1612056"/>
              <a:gd name="connsiteX3" fmla="*/ 4688247 w 7555521"/>
              <a:gd name="connsiteY3" fmla="*/ 239661 h 1612056"/>
              <a:gd name="connsiteX4" fmla="*/ 2951117 w 7555521"/>
              <a:gd name="connsiteY4" fmla="*/ 1606918 h 1612056"/>
              <a:gd name="connsiteX5" fmla="*/ 2951117 w 7555521"/>
              <a:gd name="connsiteY5" fmla="*/ 1612056 h 1612056"/>
              <a:gd name="connsiteX6" fmla="*/ 0 w 7555521"/>
              <a:gd name="connsiteY6" fmla="*/ 1612056 h 1612056"/>
              <a:gd name="connsiteX7" fmla="*/ 0 w 7555521"/>
              <a:gd name="connsiteY7" fmla="*/ 1372395 h 1612056"/>
              <a:gd name="connsiteX8" fmla="*/ 2861587 w 7555521"/>
              <a:gd name="connsiteY8" fmla="*/ 1372395 h 1612056"/>
              <a:gd name="connsiteX9" fmla="*/ 4602898 w 7555521"/>
              <a:gd name="connsiteY9" fmla="*/ 1846 h 161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5521" h="1612056">
                <a:moveTo>
                  <a:pt x="4602898" y="0"/>
                </a:moveTo>
                <a:lnTo>
                  <a:pt x="7555521" y="0"/>
                </a:lnTo>
                <a:lnTo>
                  <a:pt x="7555521" y="239661"/>
                </a:lnTo>
                <a:lnTo>
                  <a:pt x="4688247" y="239661"/>
                </a:lnTo>
                <a:lnTo>
                  <a:pt x="2951117" y="1606918"/>
                </a:lnTo>
                <a:lnTo>
                  <a:pt x="2951117" y="1612056"/>
                </a:lnTo>
                <a:lnTo>
                  <a:pt x="0" y="1612056"/>
                </a:lnTo>
                <a:lnTo>
                  <a:pt x="0" y="1372395"/>
                </a:lnTo>
                <a:lnTo>
                  <a:pt x="2861587" y="1372395"/>
                </a:lnTo>
                <a:lnTo>
                  <a:pt x="4602898" y="18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92100" dist="292100" dir="11400000" kx="-1200000" algn="bl" rotWithShape="0">
              <a:prstClr val="black">
                <a:alpha val="27000"/>
              </a:prstClr>
            </a:outerShdw>
          </a:effectLst>
          <a:scene3d>
            <a:camera prst="orthographicFront">
              <a:rot lat="1200000" lon="19800000" rev="21000000"/>
            </a:camera>
            <a:lightRig rig="threePt" dir="t">
              <a:rot lat="0" lon="0" rev="1800000"/>
            </a:lightRig>
          </a:scene3d>
          <a:sp3d extrusionH="2286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D0082A-F661-4C41-B20C-E8BF488F9CCD}"/>
              </a:ext>
            </a:extLst>
          </p:cNvPr>
          <p:cNvGrpSpPr/>
          <p:nvPr/>
        </p:nvGrpSpPr>
        <p:grpSpPr>
          <a:xfrm>
            <a:off x="6745570" y="3793506"/>
            <a:ext cx="2635546" cy="2250087"/>
            <a:chOff x="6794397" y="4180221"/>
            <a:chExt cx="2635546" cy="22500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D075525-7B49-4DE7-B142-CB5720843EB0}"/>
                </a:ext>
              </a:extLst>
            </p:cNvPr>
            <p:cNvGrpSpPr/>
            <p:nvPr/>
          </p:nvGrpSpPr>
          <p:grpSpPr>
            <a:xfrm>
              <a:off x="6794397" y="4180221"/>
              <a:ext cx="2102633" cy="678649"/>
              <a:chOff x="3233964" y="1954419"/>
              <a:chExt cx="1410044" cy="67864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731394-FDB2-42C5-A839-9AFAB8E34D17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C99D61-A5F5-47CD-8B6B-E9B4770E6191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6FC58A-559C-49AF-A3C3-4598EAC673C5}"/>
                </a:ext>
              </a:extLst>
            </p:cNvPr>
            <p:cNvGrpSpPr/>
            <p:nvPr/>
          </p:nvGrpSpPr>
          <p:grpSpPr>
            <a:xfrm>
              <a:off x="6794397" y="4965941"/>
              <a:ext cx="2102633" cy="678649"/>
              <a:chOff x="3233964" y="1954419"/>
              <a:chExt cx="1410044" cy="67864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D2077B-BF53-4F78-95CA-5C3C7F5C2A7B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3F7CB9-BF1B-469D-A1FB-CC50D03DD199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86B23AA-B19E-4D38-9BB4-B0116246D216}"/>
                </a:ext>
              </a:extLst>
            </p:cNvPr>
            <p:cNvGrpSpPr/>
            <p:nvPr/>
          </p:nvGrpSpPr>
          <p:grpSpPr>
            <a:xfrm>
              <a:off x="6794397" y="5751659"/>
              <a:ext cx="2102633" cy="678649"/>
              <a:chOff x="3233964" y="1954419"/>
              <a:chExt cx="1410044" cy="6786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0D3F1C-2204-43EC-8F72-0A2E7CF50F3C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C45D98-6AB2-431F-98EB-F240A7A9A985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83E1CC19-14A4-4764-9C18-A91D4D65C759}"/>
                </a:ext>
              </a:extLst>
            </p:cNvPr>
            <p:cNvSpPr/>
            <p:nvPr/>
          </p:nvSpPr>
          <p:spPr>
            <a:xfrm flipH="1">
              <a:off x="9038261" y="5968643"/>
              <a:ext cx="391682" cy="323114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Rounded Rectangle 27">
              <a:extLst>
                <a:ext uri="{FF2B5EF4-FFF2-40B4-BE49-F238E27FC236}">
                  <a16:creationId xmlns:a16="http://schemas.microsoft.com/office/drawing/2014/main" id="{5112DC39-27B9-4EE3-A036-159E2A9A5BA0}"/>
                </a:ext>
              </a:extLst>
            </p:cNvPr>
            <p:cNvSpPr/>
            <p:nvPr/>
          </p:nvSpPr>
          <p:spPr>
            <a:xfrm>
              <a:off x="9060904" y="5182925"/>
              <a:ext cx="346396" cy="266079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960222C-3127-48F4-9D7C-ED8DB82666E4}"/>
                </a:ext>
              </a:extLst>
            </p:cNvPr>
            <p:cNvSpPr/>
            <p:nvPr/>
          </p:nvSpPr>
          <p:spPr>
            <a:xfrm>
              <a:off x="9040516" y="4351220"/>
              <a:ext cx="387172" cy="387172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0FE420-0A1C-4F3D-A5CC-FB0DBFC407B9}"/>
              </a:ext>
            </a:extLst>
          </p:cNvPr>
          <p:cNvGrpSpPr/>
          <p:nvPr/>
        </p:nvGrpSpPr>
        <p:grpSpPr>
          <a:xfrm>
            <a:off x="2744807" y="1866110"/>
            <a:ext cx="2689564" cy="2250087"/>
            <a:chOff x="8916226" y="4101067"/>
            <a:chExt cx="2689564" cy="22500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270CCD0-FC20-40F9-90D9-BB08075E1014}"/>
                </a:ext>
              </a:extLst>
            </p:cNvPr>
            <p:cNvGrpSpPr/>
            <p:nvPr/>
          </p:nvGrpSpPr>
          <p:grpSpPr>
            <a:xfrm>
              <a:off x="9520958" y="4101067"/>
              <a:ext cx="2084832" cy="678649"/>
              <a:chOff x="3233964" y="1954419"/>
              <a:chExt cx="1410044" cy="67864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B94656-F13B-4924-B418-48E62D2CE099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8FF4B9-65B1-4D62-BFF6-66F4DB1430C8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1C8240-7812-4997-AFCE-0DE31C957981}"/>
                </a:ext>
              </a:extLst>
            </p:cNvPr>
            <p:cNvGrpSpPr/>
            <p:nvPr/>
          </p:nvGrpSpPr>
          <p:grpSpPr>
            <a:xfrm>
              <a:off x="9520958" y="4886787"/>
              <a:ext cx="2084832" cy="678649"/>
              <a:chOff x="3233964" y="1954419"/>
              <a:chExt cx="1410044" cy="67864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8DC54C-26EB-441C-AB14-34CCB5B3F47B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8A3922-8CB8-4523-85A3-B8CC9124BA9F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5CC5680-5009-4657-9660-68367963BED8}"/>
                </a:ext>
              </a:extLst>
            </p:cNvPr>
            <p:cNvGrpSpPr/>
            <p:nvPr/>
          </p:nvGrpSpPr>
          <p:grpSpPr>
            <a:xfrm>
              <a:off x="9520958" y="5672505"/>
              <a:ext cx="2084832" cy="678649"/>
              <a:chOff x="3233964" y="1954419"/>
              <a:chExt cx="1410044" cy="67864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D5291B-167C-426B-AFF8-10863D76A48D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B868D3-27DC-4079-B892-5DE11D73F332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ardrop 1">
              <a:extLst>
                <a:ext uri="{FF2B5EF4-FFF2-40B4-BE49-F238E27FC236}">
                  <a16:creationId xmlns:a16="http://schemas.microsoft.com/office/drawing/2014/main" id="{B97FCF07-EA79-405F-BB70-2BB22314A78C}"/>
                </a:ext>
              </a:extLst>
            </p:cNvPr>
            <p:cNvSpPr/>
            <p:nvPr/>
          </p:nvSpPr>
          <p:spPr>
            <a:xfrm rot="18805991">
              <a:off x="8945708" y="5877739"/>
              <a:ext cx="376862" cy="37293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Round Same Side Corner Rectangle 11">
              <a:extLst>
                <a:ext uri="{FF2B5EF4-FFF2-40B4-BE49-F238E27FC236}">
                  <a16:creationId xmlns:a16="http://schemas.microsoft.com/office/drawing/2014/main" id="{A4B9AC60-F522-41D2-98EF-F04691C1D267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8936139" y="5086191"/>
              <a:ext cx="396000" cy="336326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Block Arc 10">
              <a:extLst>
                <a:ext uri="{FF2B5EF4-FFF2-40B4-BE49-F238E27FC236}">
                  <a16:creationId xmlns:a16="http://schemas.microsoft.com/office/drawing/2014/main" id="{94CDF616-D5E6-4235-B37B-932B7B4A9F33}"/>
                </a:ext>
              </a:extLst>
            </p:cNvPr>
            <p:cNvSpPr/>
            <p:nvPr/>
          </p:nvSpPr>
          <p:spPr>
            <a:xfrm>
              <a:off x="8916226" y="4318051"/>
              <a:ext cx="435826" cy="295205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FDC40ED-5851-43C9-BC54-7AF4F1AB1AF3}"/>
              </a:ext>
            </a:extLst>
          </p:cNvPr>
          <p:cNvSpPr txBox="1"/>
          <p:nvPr/>
        </p:nvSpPr>
        <p:spPr>
          <a:xfrm>
            <a:off x="2518266" y="4785788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noFill/>
                </a:ln>
                <a:solidFill>
                  <a:schemeClr val="accent2"/>
                </a:solidFill>
                <a:cs typeface="Arial" pitchFamily="34" charset="0"/>
              </a:rPr>
              <a:t>28</a:t>
            </a:r>
            <a:r>
              <a:rPr lang="en-US" altLang="ko-KR" sz="2400" b="1" dirty="0">
                <a:ln w="12700">
                  <a:noFill/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noFill/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F55EEB-E2F9-45F7-BA7C-1B4473B4CA2E}"/>
              </a:ext>
            </a:extLst>
          </p:cNvPr>
          <p:cNvSpPr txBox="1"/>
          <p:nvPr/>
        </p:nvSpPr>
        <p:spPr>
          <a:xfrm>
            <a:off x="8240073" y="2027573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noFill/>
                </a:ln>
                <a:solidFill>
                  <a:schemeClr val="accent4"/>
                </a:solidFill>
                <a:cs typeface="Arial" pitchFamily="34" charset="0"/>
              </a:rPr>
              <a:t>32</a:t>
            </a:r>
            <a:r>
              <a:rPr lang="en-US" altLang="ko-KR" sz="2400" b="1" dirty="0">
                <a:ln w="12700">
                  <a:noFill/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noFill/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3DE169-D43C-4BBA-B9BF-7ECCE5A290F5}"/>
              </a:ext>
            </a:extLst>
          </p:cNvPr>
          <p:cNvGrpSpPr/>
          <p:nvPr/>
        </p:nvGrpSpPr>
        <p:grpSpPr>
          <a:xfrm>
            <a:off x="585374" y="3945274"/>
            <a:ext cx="1752689" cy="1496876"/>
            <a:chOff x="250684" y="3115158"/>
            <a:chExt cx="1901962" cy="1624362"/>
          </a:xfrm>
          <a:solidFill>
            <a:schemeClr val="accent2"/>
          </a:solidFill>
        </p:grpSpPr>
        <p:sp>
          <p:nvSpPr>
            <p:cNvPr id="43" name="Graphic 33">
              <a:extLst>
                <a:ext uri="{FF2B5EF4-FFF2-40B4-BE49-F238E27FC236}">
                  <a16:creationId xmlns:a16="http://schemas.microsoft.com/office/drawing/2014/main" id="{12826B8A-5564-4D6A-900F-FAE35D933072}"/>
                </a:ext>
              </a:extLst>
            </p:cNvPr>
            <p:cNvSpPr/>
            <p:nvPr/>
          </p:nvSpPr>
          <p:spPr>
            <a:xfrm>
              <a:off x="250684" y="3352277"/>
              <a:ext cx="1305590" cy="1387243"/>
            </a:xfrm>
            <a:custGeom>
              <a:avLst/>
              <a:gdLst>
                <a:gd name="connsiteX0" fmla="*/ 1156483 w 1305590"/>
                <a:gd name="connsiteY0" fmla="*/ 1065735 h 1387243"/>
                <a:gd name="connsiteX1" fmla="*/ 1089021 w 1305590"/>
                <a:gd name="connsiteY1" fmla="*/ 1065735 h 1387243"/>
                <a:gd name="connsiteX2" fmla="*/ 1050305 w 1305590"/>
                <a:gd name="connsiteY2" fmla="*/ 1027526 h 1387243"/>
                <a:gd name="connsiteX3" fmla="*/ 1050603 w 1305590"/>
                <a:gd name="connsiteY3" fmla="*/ 680156 h 1387243"/>
                <a:gd name="connsiteX4" fmla="*/ 1033618 w 1305590"/>
                <a:gd name="connsiteY4" fmla="*/ 663171 h 1387243"/>
                <a:gd name="connsiteX5" fmla="*/ 866634 w 1305590"/>
                <a:gd name="connsiteY5" fmla="*/ 663201 h 1387243"/>
                <a:gd name="connsiteX6" fmla="*/ 852127 w 1305590"/>
                <a:gd name="connsiteY6" fmla="*/ 678066 h 1387243"/>
                <a:gd name="connsiteX7" fmla="*/ 852366 w 1305590"/>
                <a:gd name="connsiteY7" fmla="*/ 1025437 h 1387243"/>
                <a:gd name="connsiteX8" fmla="*/ 812724 w 1305590"/>
                <a:gd name="connsiteY8" fmla="*/ 1065735 h 1387243"/>
                <a:gd name="connsiteX9" fmla="*/ 747143 w 1305590"/>
                <a:gd name="connsiteY9" fmla="*/ 1066064 h 1387243"/>
                <a:gd name="connsiteX10" fmla="*/ 745143 w 1305590"/>
                <a:gd name="connsiteY10" fmla="*/ 1068422 h 1387243"/>
                <a:gd name="connsiteX11" fmla="*/ 798097 w 1305590"/>
                <a:gd name="connsiteY11" fmla="*/ 1131227 h 1387243"/>
                <a:gd name="connsiteX12" fmla="*/ 860575 w 1305590"/>
                <a:gd name="connsiteY12" fmla="*/ 1205227 h 1387243"/>
                <a:gd name="connsiteX13" fmla="*/ 859948 w 1305590"/>
                <a:gd name="connsiteY13" fmla="*/ 1249973 h 1387243"/>
                <a:gd name="connsiteX14" fmla="*/ 815799 w 1305590"/>
                <a:gd name="connsiteY14" fmla="*/ 1242570 h 1387243"/>
                <a:gd name="connsiteX15" fmla="*/ 660725 w 1305590"/>
                <a:gd name="connsiteY15" fmla="*/ 1059466 h 1387243"/>
                <a:gd name="connsiteX16" fmla="*/ 653442 w 1305590"/>
                <a:gd name="connsiteY16" fmla="*/ 1024034 h 1387243"/>
                <a:gd name="connsiteX17" fmla="*/ 685651 w 1305590"/>
                <a:gd name="connsiteY17" fmla="*/ 1007049 h 1387243"/>
                <a:gd name="connsiteX18" fmla="*/ 779590 w 1305590"/>
                <a:gd name="connsiteY18" fmla="*/ 1007318 h 1387243"/>
                <a:gd name="connsiteX19" fmla="*/ 793889 w 1305590"/>
                <a:gd name="connsiteY19" fmla="*/ 993736 h 1387243"/>
                <a:gd name="connsiteX20" fmla="*/ 793859 w 1305590"/>
                <a:gd name="connsiteY20" fmla="*/ 841677 h 1387243"/>
                <a:gd name="connsiteX21" fmla="*/ 779620 w 1305590"/>
                <a:gd name="connsiteY21" fmla="*/ 827946 h 1387243"/>
                <a:gd name="connsiteX22" fmla="*/ 378548 w 1305590"/>
                <a:gd name="connsiteY22" fmla="*/ 828155 h 1387243"/>
                <a:gd name="connsiteX23" fmla="*/ 13984 w 1305590"/>
                <a:gd name="connsiteY23" fmla="*/ 553470 h 1387243"/>
                <a:gd name="connsiteX24" fmla="*/ 312012 w 1305590"/>
                <a:gd name="connsiteY24" fmla="*/ 84101 h 1387243"/>
                <a:gd name="connsiteX25" fmla="*/ 451772 w 1305590"/>
                <a:gd name="connsiteY25" fmla="*/ 78907 h 1387243"/>
                <a:gd name="connsiteX26" fmla="*/ 472637 w 1305590"/>
                <a:gd name="connsiteY26" fmla="*/ 65414 h 1387243"/>
                <a:gd name="connsiteX27" fmla="*/ 499174 w 1305590"/>
                <a:gd name="connsiteY27" fmla="*/ 15594 h 1387243"/>
                <a:gd name="connsiteX28" fmla="*/ 538995 w 1305590"/>
                <a:gd name="connsiteY28" fmla="*/ 3743 h 1387243"/>
                <a:gd name="connsiteX29" fmla="*/ 549562 w 1305590"/>
                <a:gd name="connsiteY29" fmla="*/ 44758 h 1387243"/>
                <a:gd name="connsiteX30" fmla="*/ 514697 w 1305590"/>
                <a:gd name="connsiteY30" fmla="*/ 113713 h 1387243"/>
                <a:gd name="connsiteX31" fmla="*/ 475712 w 1305590"/>
                <a:gd name="connsiteY31" fmla="*/ 137563 h 1387243"/>
                <a:gd name="connsiteX32" fmla="*/ 357952 w 1305590"/>
                <a:gd name="connsiteY32" fmla="*/ 138250 h 1387243"/>
                <a:gd name="connsiteX33" fmla="*/ 65864 w 1305590"/>
                <a:gd name="connsiteY33" fmla="*/ 386725 h 1387243"/>
                <a:gd name="connsiteX34" fmla="*/ 327414 w 1305590"/>
                <a:gd name="connsiteY34" fmla="*/ 766484 h 1387243"/>
                <a:gd name="connsiteX35" fmla="*/ 380877 w 1305590"/>
                <a:gd name="connsiteY35" fmla="*/ 770125 h 1387243"/>
                <a:gd name="connsiteX36" fmla="*/ 778963 w 1305590"/>
                <a:gd name="connsiteY36" fmla="*/ 770573 h 1387243"/>
                <a:gd name="connsiteX37" fmla="*/ 793829 w 1305590"/>
                <a:gd name="connsiteY37" fmla="*/ 756185 h 1387243"/>
                <a:gd name="connsiteX38" fmla="*/ 793530 w 1305590"/>
                <a:gd name="connsiteY38" fmla="*/ 639888 h 1387243"/>
                <a:gd name="connsiteX39" fmla="*/ 826993 w 1305590"/>
                <a:gd name="connsiteY39" fmla="*/ 605769 h 1387243"/>
                <a:gd name="connsiteX40" fmla="*/ 1075976 w 1305590"/>
                <a:gd name="connsiteY40" fmla="*/ 605769 h 1387243"/>
                <a:gd name="connsiteX41" fmla="*/ 1109050 w 1305590"/>
                <a:gd name="connsiteY41" fmla="*/ 638753 h 1387243"/>
                <a:gd name="connsiteX42" fmla="*/ 1108841 w 1305590"/>
                <a:gd name="connsiteY42" fmla="*/ 756544 h 1387243"/>
                <a:gd name="connsiteX43" fmla="*/ 1122543 w 1305590"/>
                <a:gd name="connsiteY43" fmla="*/ 770633 h 1387243"/>
                <a:gd name="connsiteX44" fmla="*/ 1274631 w 1305590"/>
                <a:gd name="connsiteY44" fmla="*/ 770305 h 1387243"/>
                <a:gd name="connsiteX45" fmla="*/ 1302989 w 1305590"/>
                <a:gd name="connsiteY45" fmla="*/ 788125 h 1387243"/>
                <a:gd name="connsiteX46" fmla="*/ 1296929 w 1305590"/>
                <a:gd name="connsiteY46" fmla="*/ 819737 h 1387243"/>
                <a:gd name="connsiteX47" fmla="*/ 1270930 w 1305590"/>
                <a:gd name="connsiteY47" fmla="*/ 828304 h 1387243"/>
                <a:gd name="connsiteX48" fmla="*/ 1123319 w 1305590"/>
                <a:gd name="connsiteY48" fmla="*/ 828035 h 1387243"/>
                <a:gd name="connsiteX49" fmla="*/ 1108782 w 1305590"/>
                <a:gd name="connsiteY49" fmla="*/ 841468 h 1387243"/>
                <a:gd name="connsiteX50" fmla="*/ 1108871 w 1305590"/>
                <a:gd name="connsiteY50" fmla="*/ 995019 h 1387243"/>
                <a:gd name="connsiteX51" fmla="*/ 1121319 w 1305590"/>
                <a:gd name="connsiteY51" fmla="*/ 1007347 h 1387243"/>
                <a:gd name="connsiteX52" fmla="*/ 1215229 w 1305590"/>
                <a:gd name="connsiteY52" fmla="*/ 1007079 h 1387243"/>
                <a:gd name="connsiteX53" fmla="*/ 1249616 w 1305590"/>
                <a:gd name="connsiteY53" fmla="*/ 1025228 h 1387243"/>
                <a:gd name="connsiteX54" fmla="*/ 1240154 w 1305590"/>
                <a:gd name="connsiteY54" fmla="*/ 1061616 h 1387243"/>
                <a:gd name="connsiteX55" fmla="*/ 980245 w 1305590"/>
                <a:gd name="connsiteY55" fmla="*/ 1368778 h 1387243"/>
                <a:gd name="connsiteX56" fmla="*/ 922186 w 1305590"/>
                <a:gd name="connsiteY56" fmla="*/ 1368569 h 1387243"/>
                <a:gd name="connsiteX57" fmla="*/ 884783 w 1305590"/>
                <a:gd name="connsiteY57" fmla="*/ 1324062 h 1387243"/>
                <a:gd name="connsiteX58" fmla="*/ 887171 w 1305590"/>
                <a:gd name="connsiteY58" fmla="*/ 1281644 h 1387243"/>
                <a:gd name="connsiteX59" fmla="*/ 928455 w 1305590"/>
                <a:gd name="connsiteY59" fmla="*/ 1285674 h 1387243"/>
                <a:gd name="connsiteX60" fmla="*/ 944843 w 1305590"/>
                <a:gd name="connsiteY60" fmla="*/ 1304987 h 1387243"/>
                <a:gd name="connsiteX61" fmla="*/ 957051 w 1305590"/>
                <a:gd name="connsiteY61" fmla="*/ 1305882 h 1387243"/>
                <a:gd name="connsiteX62" fmla="*/ 1156692 w 1305590"/>
                <a:gd name="connsiteY62" fmla="*/ 1068899 h 1387243"/>
                <a:gd name="connsiteX63" fmla="*/ 1156483 w 1305590"/>
                <a:gd name="connsiteY63" fmla="*/ 1065735 h 13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05590" h="1387243">
                  <a:moveTo>
                    <a:pt x="1156483" y="1065735"/>
                  </a:moveTo>
                  <a:cubicBezTo>
                    <a:pt x="1133677" y="1065735"/>
                    <a:pt x="1111349" y="1065735"/>
                    <a:pt x="1089021" y="1065735"/>
                  </a:cubicBezTo>
                  <a:cubicBezTo>
                    <a:pt x="1060185" y="1065735"/>
                    <a:pt x="1050305" y="1056034"/>
                    <a:pt x="1050305" y="1027526"/>
                  </a:cubicBezTo>
                  <a:cubicBezTo>
                    <a:pt x="1050275" y="911736"/>
                    <a:pt x="1050036" y="795946"/>
                    <a:pt x="1050603" y="680156"/>
                  </a:cubicBezTo>
                  <a:cubicBezTo>
                    <a:pt x="1050663" y="666574"/>
                    <a:pt x="1047290" y="662962"/>
                    <a:pt x="1033618" y="663171"/>
                  </a:cubicBezTo>
                  <a:cubicBezTo>
                    <a:pt x="977977" y="664007"/>
                    <a:pt x="922305" y="663917"/>
                    <a:pt x="866634" y="663201"/>
                  </a:cubicBezTo>
                  <a:cubicBezTo>
                    <a:pt x="854575" y="663052"/>
                    <a:pt x="852067" y="666634"/>
                    <a:pt x="852127" y="678066"/>
                  </a:cubicBezTo>
                  <a:cubicBezTo>
                    <a:pt x="852545" y="793857"/>
                    <a:pt x="852396" y="909647"/>
                    <a:pt x="852366" y="1025437"/>
                  </a:cubicBezTo>
                  <a:cubicBezTo>
                    <a:pt x="852366" y="1056452"/>
                    <a:pt x="843231" y="1065675"/>
                    <a:pt x="812724" y="1065735"/>
                  </a:cubicBezTo>
                  <a:cubicBezTo>
                    <a:pt x="790874" y="1065765"/>
                    <a:pt x="768993" y="1065914"/>
                    <a:pt x="747143" y="1066064"/>
                  </a:cubicBezTo>
                  <a:cubicBezTo>
                    <a:pt x="746844" y="1066064"/>
                    <a:pt x="746575" y="1066720"/>
                    <a:pt x="745143" y="1068422"/>
                  </a:cubicBezTo>
                  <a:cubicBezTo>
                    <a:pt x="762635" y="1089198"/>
                    <a:pt x="780336" y="1110212"/>
                    <a:pt x="798097" y="1131227"/>
                  </a:cubicBezTo>
                  <a:cubicBezTo>
                    <a:pt x="818933" y="1155884"/>
                    <a:pt x="839918" y="1180451"/>
                    <a:pt x="860575" y="1205227"/>
                  </a:cubicBezTo>
                  <a:cubicBezTo>
                    <a:pt x="874157" y="1221525"/>
                    <a:pt x="873709" y="1238599"/>
                    <a:pt x="859948" y="1249973"/>
                  </a:cubicBezTo>
                  <a:cubicBezTo>
                    <a:pt x="846366" y="1261166"/>
                    <a:pt x="829261" y="1258480"/>
                    <a:pt x="815799" y="1242570"/>
                  </a:cubicBezTo>
                  <a:cubicBezTo>
                    <a:pt x="764068" y="1181585"/>
                    <a:pt x="712486" y="1120451"/>
                    <a:pt x="660725" y="1059466"/>
                  </a:cubicBezTo>
                  <a:cubicBezTo>
                    <a:pt x="651681" y="1048810"/>
                    <a:pt x="646875" y="1037526"/>
                    <a:pt x="653442" y="1024034"/>
                  </a:cubicBezTo>
                  <a:cubicBezTo>
                    <a:pt x="659919" y="1010691"/>
                    <a:pt x="671770" y="1006989"/>
                    <a:pt x="685651" y="1007049"/>
                  </a:cubicBezTo>
                  <a:cubicBezTo>
                    <a:pt x="716964" y="1007168"/>
                    <a:pt x="748277" y="1006631"/>
                    <a:pt x="779590" y="1007318"/>
                  </a:cubicBezTo>
                  <a:cubicBezTo>
                    <a:pt x="790217" y="1007556"/>
                    <a:pt x="794068" y="1005556"/>
                    <a:pt x="793889" y="993736"/>
                  </a:cubicBezTo>
                  <a:cubicBezTo>
                    <a:pt x="793142" y="943049"/>
                    <a:pt x="793172" y="892363"/>
                    <a:pt x="793859" y="841677"/>
                  </a:cubicBezTo>
                  <a:cubicBezTo>
                    <a:pt x="794008" y="830065"/>
                    <a:pt x="790396" y="827916"/>
                    <a:pt x="779620" y="827946"/>
                  </a:cubicBezTo>
                  <a:cubicBezTo>
                    <a:pt x="645920" y="828334"/>
                    <a:pt x="512249" y="828573"/>
                    <a:pt x="378548" y="828155"/>
                  </a:cubicBezTo>
                  <a:cubicBezTo>
                    <a:pt x="205147" y="827588"/>
                    <a:pt x="60819" y="718514"/>
                    <a:pt x="13984" y="553470"/>
                  </a:cubicBezTo>
                  <a:cubicBezTo>
                    <a:pt x="-46195" y="341472"/>
                    <a:pt x="94282" y="120578"/>
                    <a:pt x="312012" y="84101"/>
                  </a:cubicBezTo>
                  <a:cubicBezTo>
                    <a:pt x="358489" y="76310"/>
                    <a:pt x="405175" y="79116"/>
                    <a:pt x="451772" y="78907"/>
                  </a:cubicBezTo>
                  <a:cubicBezTo>
                    <a:pt x="462876" y="78847"/>
                    <a:pt x="468130" y="75653"/>
                    <a:pt x="472637" y="65414"/>
                  </a:cubicBezTo>
                  <a:cubicBezTo>
                    <a:pt x="480219" y="48221"/>
                    <a:pt x="489622" y="31803"/>
                    <a:pt x="499174" y="15594"/>
                  </a:cubicBezTo>
                  <a:cubicBezTo>
                    <a:pt x="508100" y="460"/>
                    <a:pt x="524935" y="-4018"/>
                    <a:pt x="538995" y="3743"/>
                  </a:cubicBezTo>
                  <a:cubicBezTo>
                    <a:pt x="553652" y="11833"/>
                    <a:pt x="558577" y="28937"/>
                    <a:pt x="549562" y="44758"/>
                  </a:cubicBezTo>
                  <a:cubicBezTo>
                    <a:pt x="536786" y="67176"/>
                    <a:pt x="525025" y="90041"/>
                    <a:pt x="514697" y="113713"/>
                  </a:cubicBezTo>
                  <a:cubicBezTo>
                    <a:pt x="507413" y="130399"/>
                    <a:pt x="494637" y="137862"/>
                    <a:pt x="475712" y="137563"/>
                  </a:cubicBezTo>
                  <a:cubicBezTo>
                    <a:pt x="436458" y="136936"/>
                    <a:pt x="397175" y="136936"/>
                    <a:pt x="357952" y="138250"/>
                  </a:cubicBezTo>
                  <a:cubicBezTo>
                    <a:pt x="219027" y="142877"/>
                    <a:pt x="93386" y="250100"/>
                    <a:pt x="65864" y="386725"/>
                  </a:cubicBezTo>
                  <a:cubicBezTo>
                    <a:pt x="29417" y="567649"/>
                    <a:pt x="145416" y="736394"/>
                    <a:pt x="327414" y="766484"/>
                  </a:cubicBezTo>
                  <a:cubicBezTo>
                    <a:pt x="344967" y="769379"/>
                    <a:pt x="363026" y="770066"/>
                    <a:pt x="380877" y="770125"/>
                  </a:cubicBezTo>
                  <a:cubicBezTo>
                    <a:pt x="513562" y="770424"/>
                    <a:pt x="646278" y="770155"/>
                    <a:pt x="778963" y="770573"/>
                  </a:cubicBezTo>
                  <a:cubicBezTo>
                    <a:pt x="790277" y="770603"/>
                    <a:pt x="794098" y="768305"/>
                    <a:pt x="793829" y="756185"/>
                  </a:cubicBezTo>
                  <a:cubicBezTo>
                    <a:pt x="792963" y="717439"/>
                    <a:pt x="793411" y="678664"/>
                    <a:pt x="793530" y="639888"/>
                  </a:cubicBezTo>
                  <a:cubicBezTo>
                    <a:pt x="793590" y="616753"/>
                    <a:pt x="804157" y="605798"/>
                    <a:pt x="826993" y="605769"/>
                  </a:cubicBezTo>
                  <a:cubicBezTo>
                    <a:pt x="909977" y="605619"/>
                    <a:pt x="992992" y="605619"/>
                    <a:pt x="1075976" y="605769"/>
                  </a:cubicBezTo>
                  <a:cubicBezTo>
                    <a:pt x="1097976" y="605798"/>
                    <a:pt x="1108961" y="616873"/>
                    <a:pt x="1109050" y="638753"/>
                  </a:cubicBezTo>
                  <a:cubicBezTo>
                    <a:pt x="1109229" y="678007"/>
                    <a:pt x="1109498" y="717290"/>
                    <a:pt x="1108841" y="756544"/>
                  </a:cubicBezTo>
                  <a:cubicBezTo>
                    <a:pt x="1108662" y="767409"/>
                    <a:pt x="1111020" y="770782"/>
                    <a:pt x="1122543" y="770633"/>
                  </a:cubicBezTo>
                  <a:cubicBezTo>
                    <a:pt x="1173229" y="769916"/>
                    <a:pt x="1223915" y="770394"/>
                    <a:pt x="1274631" y="770305"/>
                  </a:cubicBezTo>
                  <a:cubicBezTo>
                    <a:pt x="1287945" y="770275"/>
                    <a:pt x="1297586" y="776066"/>
                    <a:pt x="1302989" y="788125"/>
                  </a:cubicBezTo>
                  <a:cubicBezTo>
                    <a:pt x="1308243" y="799857"/>
                    <a:pt x="1305198" y="810543"/>
                    <a:pt x="1296929" y="819737"/>
                  </a:cubicBezTo>
                  <a:cubicBezTo>
                    <a:pt x="1290034" y="827409"/>
                    <a:pt x="1280661" y="828334"/>
                    <a:pt x="1270930" y="828304"/>
                  </a:cubicBezTo>
                  <a:cubicBezTo>
                    <a:pt x="1221736" y="828185"/>
                    <a:pt x="1172513" y="828513"/>
                    <a:pt x="1123319" y="828035"/>
                  </a:cubicBezTo>
                  <a:cubicBezTo>
                    <a:pt x="1112961" y="827946"/>
                    <a:pt x="1108603" y="829438"/>
                    <a:pt x="1108782" y="841468"/>
                  </a:cubicBezTo>
                  <a:cubicBezTo>
                    <a:pt x="1109528" y="892632"/>
                    <a:pt x="1109349" y="943855"/>
                    <a:pt x="1108871" y="995019"/>
                  </a:cubicBezTo>
                  <a:cubicBezTo>
                    <a:pt x="1108782" y="1004900"/>
                    <a:pt x="1111647" y="1007527"/>
                    <a:pt x="1121319" y="1007347"/>
                  </a:cubicBezTo>
                  <a:cubicBezTo>
                    <a:pt x="1152602" y="1006751"/>
                    <a:pt x="1183915" y="1007258"/>
                    <a:pt x="1215229" y="1007079"/>
                  </a:cubicBezTo>
                  <a:cubicBezTo>
                    <a:pt x="1230064" y="1006989"/>
                    <a:pt x="1242930" y="1010153"/>
                    <a:pt x="1249616" y="1025228"/>
                  </a:cubicBezTo>
                  <a:cubicBezTo>
                    <a:pt x="1256124" y="1039855"/>
                    <a:pt x="1249258" y="1050840"/>
                    <a:pt x="1240154" y="1061616"/>
                  </a:cubicBezTo>
                  <a:cubicBezTo>
                    <a:pt x="1153468" y="1163943"/>
                    <a:pt x="1066872" y="1266390"/>
                    <a:pt x="980245" y="1368778"/>
                  </a:cubicBezTo>
                  <a:cubicBezTo>
                    <a:pt x="959380" y="1393464"/>
                    <a:pt x="943171" y="1393404"/>
                    <a:pt x="922186" y="1368569"/>
                  </a:cubicBezTo>
                  <a:cubicBezTo>
                    <a:pt x="909679" y="1353763"/>
                    <a:pt x="896962" y="1339136"/>
                    <a:pt x="884783" y="1324062"/>
                  </a:cubicBezTo>
                  <a:cubicBezTo>
                    <a:pt x="873082" y="1309584"/>
                    <a:pt x="874336" y="1292330"/>
                    <a:pt x="887171" y="1281644"/>
                  </a:cubicBezTo>
                  <a:cubicBezTo>
                    <a:pt x="899709" y="1271226"/>
                    <a:pt x="916037" y="1272659"/>
                    <a:pt x="928455" y="1285674"/>
                  </a:cubicBezTo>
                  <a:cubicBezTo>
                    <a:pt x="934276" y="1291763"/>
                    <a:pt x="939708" y="1298300"/>
                    <a:pt x="944843" y="1304987"/>
                  </a:cubicBezTo>
                  <a:cubicBezTo>
                    <a:pt x="948872" y="1310271"/>
                    <a:pt x="951678" y="1312271"/>
                    <a:pt x="957051" y="1305882"/>
                  </a:cubicBezTo>
                  <a:cubicBezTo>
                    <a:pt x="1023469" y="1226779"/>
                    <a:pt x="1090125" y="1147884"/>
                    <a:pt x="1156692" y="1068899"/>
                  </a:cubicBezTo>
                  <a:cubicBezTo>
                    <a:pt x="1156990" y="1068690"/>
                    <a:pt x="1156722" y="1068063"/>
                    <a:pt x="1156483" y="1065735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4" name="Graphic 33">
              <a:extLst>
                <a:ext uri="{FF2B5EF4-FFF2-40B4-BE49-F238E27FC236}">
                  <a16:creationId xmlns:a16="http://schemas.microsoft.com/office/drawing/2014/main" id="{EFF3C0E8-05EA-4AF7-A2E0-EA813B6417DB}"/>
                </a:ext>
              </a:extLst>
            </p:cNvPr>
            <p:cNvSpPr/>
            <p:nvPr/>
          </p:nvSpPr>
          <p:spPr>
            <a:xfrm>
              <a:off x="795715" y="3115158"/>
              <a:ext cx="1356931" cy="1065535"/>
            </a:xfrm>
            <a:custGeom>
              <a:avLst/>
              <a:gdLst>
                <a:gd name="connsiteX0" fmla="*/ 938315 w 1356931"/>
                <a:gd name="connsiteY0" fmla="*/ 374443 h 1065535"/>
                <a:gd name="connsiteX1" fmla="*/ 875719 w 1356931"/>
                <a:gd name="connsiteY1" fmla="*/ 374682 h 1065535"/>
                <a:gd name="connsiteX2" fmla="*/ 834107 w 1356931"/>
                <a:gd name="connsiteY2" fmla="*/ 348593 h 1065535"/>
                <a:gd name="connsiteX3" fmla="*/ 582617 w 1356931"/>
                <a:gd name="connsiteY3" fmla="*/ 97311 h 1065535"/>
                <a:gd name="connsiteX4" fmla="*/ 116948 w 1356931"/>
                <a:gd name="connsiteY4" fmla="*/ 157042 h 1065535"/>
                <a:gd name="connsiteX5" fmla="*/ 50800 w 1356931"/>
                <a:gd name="connsiteY5" fmla="*/ 219191 h 1065535"/>
                <a:gd name="connsiteX6" fmla="*/ 15606 w 1356931"/>
                <a:gd name="connsiteY6" fmla="*/ 225937 h 1065535"/>
                <a:gd name="connsiteX7" fmla="*/ 323 w 1356931"/>
                <a:gd name="connsiteY7" fmla="*/ 194803 h 1065535"/>
                <a:gd name="connsiteX8" fmla="*/ 8203 w 1356931"/>
                <a:gd name="connsiteY8" fmla="*/ 179102 h 1065535"/>
                <a:gd name="connsiteX9" fmla="*/ 345962 w 1356931"/>
                <a:gd name="connsiteY9" fmla="*/ 3043 h 1065535"/>
                <a:gd name="connsiteX10" fmla="*/ 836227 w 1356931"/>
                <a:gd name="connsiteY10" fmla="*/ 235370 h 1065535"/>
                <a:gd name="connsiteX11" fmla="*/ 877599 w 1356931"/>
                <a:gd name="connsiteY11" fmla="*/ 304145 h 1065535"/>
                <a:gd name="connsiteX12" fmla="*/ 896674 w 1356931"/>
                <a:gd name="connsiteY12" fmla="*/ 316086 h 1065535"/>
                <a:gd name="connsiteX13" fmla="*/ 1018822 w 1356931"/>
                <a:gd name="connsiteY13" fmla="*/ 317847 h 1065535"/>
                <a:gd name="connsiteX14" fmla="*/ 1352193 w 1356931"/>
                <a:gd name="connsiteY14" fmla="*/ 629606 h 1065535"/>
                <a:gd name="connsiteX15" fmla="*/ 1116254 w 1356931"/>
                <a:gd name="connsiteY15" fmla="*/ 1040856 h 1065535"/>
                <a:gd name="connsiteX16" fmla="*/ 975031 w 1356931"/>
                <a:gd name="connsiteY16" fmla="*/ 1065483 h 1065535"/>
                <a:gd name="connsiteX17" fmla="*/ 913898 w 1356931"/>
                <a:gd name="connsiteY17" fmla="*/ 1065304 h 1065535"/>
                <a:gd name="connsiteX18" fmla="*/ 883331 w 1356931"/>
                <a:gd name="connsiteY18" fmla="*/ 1036140 h 1065535"/>
                <a:gd name="connsiteX19" fmla="*/ 914465 w 1356931"/>
                <a:gd name="connsiteY19" fmla="*/ 1007483 h 1065535"/>
                <a:gd name="connsiteX20" fmla="*/ 1040792 w 1356931"/>
                <a:gd name="connsiteY20" fmla="*/ 1001841 h 1065535"/>
                <a:gd name="connsiteX21" fmla="*/ 1295447 w 1356931"/>
                <a:gd name="connsiteY21" fmla="*/ 737635 h 1065535"/>
                <a:gd name="connsiteX22" fmla="*/ 1040852 w 1356931"/>
                <a:gd name="connsiteY22" fmla="*/ 379816 h 1065535"/>
                <a:gd name="connsiteX23" fmla="*/ 1014345 w 1356931"/>
                <a:gd name="connsiteY23" fmla="*/ 376025 h 1065535"/>
                <a:gd name="connsiteX24" fmla="*/ 938345 w 1356931"/>
                <a:gd name="connsiteY24" fmla="*/ 375846 h 1065535"/>
                <a:gd name="connsiteX25" fmla="*/ 938315 w 1356931"/>
                <a:gd name="connsiteY25" fmla="*/ 374443 h 106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56931" h="1065535">
                  <a:moveTo>
                    <a:pt x="938315" y="374443"/>
                  </a:moveTo>
                  <a:cubicBezTo>
                    <a:pt x="917450" y="374443"/>
                    <a:pt x="896525" y="373637"/>
                    <a:pt x="875719" y="374682"/>
                  </a:cubicBezTo>
                  <a:cubicBezTo>
                    <a:pt x="855122" y="375727"/>
                    <a:pt x="843062" y="367428"/>
                    <a:pt x="834107" y="348593"/>
                  </a:cubicBezTo>
                  <a:cubicBezTo>
                    <a:pt x="780197" y="235101"/>
                    <a:pt x="698257" y="147908"/>
                    <a:pt x="582617" y="97311"/>
                  </a:cubicBezTo>
                  <a:cubicBezTo>
                    <a:pt x="416498" y="24655"/>
                    <a:pt x="261186" y="52117"/>
                    <a:pt x="116948" y="157042"/>
                  </a:cubicBezTo>
                  <a:cubicBezTo>
                    <a:pt x="92382" y="174922"/>
                    <a:pt x="71218" y="196713"/>
                    <a:pt x="50800" y="219191"/>
                  </a:cubicBezTo>
                  <a:cubicBezTo>
                    <a:pt x="41128" y="229847"/>
                    <a:pt x="28740" y="232564"/>
                    <a:pt x="15606" y="225937"/>
                  </a:cubicBezTo>
                  <a:cubicBezTo>
                    <a:pt x="3039" y="219579"/>
                    <a:pt x="-1289" y="208564"/>
                    <a:pt x="323" y="194803"/>
                  </a:cubicBezTo>
                  <a:cubicBezTo>
                    <a:pt x="1069" y="188534"/>
                    <a:pt x="4203" y="183549"/>
                    <a:pt x="8203" y="179102"/>
                  </a:cubicBezTo>
                  <a:cubicBezTo>
                    <a:pt x="98799" y="78237"/>
                    <a:pt x="210978" y="16655"/>
                    <a:pt x="345962" y="3043"/>
                  </a:cubicBezTo>
                  <a:cubicBezTo>
                    <a:pt x="555065" y="-18031"/>
                    <a:pt x="713780" y="71520"/>
                    <a:pt x="836227" y="235370"/>
                  </a:cubicBezTo>
                  <a:cubicBezTo>
                    <a:pt x="852286" y="256862"/>
                    <a:pt x="865928" y="279996"/>
                    <a:pt x="877599" y="304145"/>
                  </a:cubicBezTo>
                  <a:cubicBezTo>
                    <a:pt x="881838" y="312951"/>
                    <a:pt x="886644" y="316026"/>
                    <a:pt x="896674" y="316086"/>
                  </a:cubicBezTo>
                  <a:cubicBezTo>
                    <a:pt x="937390" y="316295"/>
                    <a:pt x="978106" y="314145"/>
                    <a:pt x="1018822" y="317847"/>
                  </a:cubicBezTo>
                  <a:cubicBezTo>
                    <a:pt x="1186343" y="333071"/>
                    <a:pt x="1326402" y="463846"/>
                    <a:pt x="1352193" y="629606"/>
                  </a:cubicBezTo>
                  <a:cubicBezTo>
                    <a:pt x="1379954" y="808052"/>
                    <a:pt x="1283716" y="975842"/>
                    <a:pt x="1116254" y="1040856"/>
                  </a:cubicBezTo>
                  <a:cubicBezTo>
                    <a:pt x="1070822" y="1058498"/>
                    <a:pt x="1023688" y="1066259"/>
                    <a:pt x="975031" y="1065483"/>
                  </a:cubicBezTo>
                  <a:cubicBezTo>
                    <a:pt x="954674" y="1065154"/>
                    <a:pt x="934286" y="1065722"/>
                    <a:pt x="913898" y="1065304"/>
                  </a:cubicBezTo>
                  <a:cubicBezTo>
                    <a:pt x="895092" y="1064916"/>
                    <a:pt x="883181" y="1053184"/>
                    <a:pt x="883331" y="1036140"/>
                  </a:cubicBezTo>
                  <a:cubicBezTo>
                    <a:pt x="883450" y="1019065"/>
                    <a:pt x="895510" y="1007841"/>
                    <a:pt x="914465" y="1007483"/>
                  </a:cubicBezTo>
                  <a:cubicBezTo>
                    <a:pt x="956614" y="1006677"/>
                    <a:pt x="998822" y="1009244"/>
                    <a:pt x="1040792" y="1001841"/>
                  </a:cubicBezTo>
                  <a:cubicBezTo>
                    <a:pt x="1170254" y="979006"/>
                    <a:pt x="1276999" y="867066"/>
                    <a:pt x="1295447" y="737635"/>
                  </a:cubicBezTo>
                  <a:cubicBezTo>
                    <a:pt x="1320074" y="564890"/>
                    <a:pt x="1203657" y="410413"/>
                    <a:pt x="1040852" y="379816"/>
                  </a:cubicBezTo>
                  <a:cubicBezTo>
                    <a:pt x="1032076" y="378175"/>
                    <a:pt x="1023210" y="376204"/>
                    <a:pt x="1014345" y="376025"/>
                  </a:cubicBezTo>
                  <a:cubicBezTo>
                    <a:pt x="989031" y="375518"/>
                    <a:pt x="963688" y="375846"/>
                    <a:pt x="938345" y="375846"/>
                  </a:cubicBezTo>
                  <a:cubicBezTo>
                    <a:pt x="938315" y="375339"/>
                    <a:pt x="938315" y="374891"/>
                    <a:pt x="938315" y="374443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5" name="Graphic 33">
              <a:extLst>
                <a:ext uri="{FF2B5EF4-FFF2-40B4-BE49-F238E27FC236}">
                  <a16:creationId xmlns:a16="http://schemas.microsoft.com/office/drawing/2014/main" id="{61368BDC-6DBA-48B2-A93E-6ECF3131DD9C}"/>
                </a:ext>
              </a:extLst>
            </p:cNvPr>
            <p:cNvSpPr/>
            <p:nvPr/>
          </p:nvSpPr>
          <p:spPr>
            <a:xfrm>
              <a:off x="1311360" y="3313340"/>
              <a:ext cx="680747" cy="470028"/>
            </a:xfrm>
            <a:custGeom>
              <a:avLst/>
              <a:gdLst>
                <a:gd name="connsiteX0" fmla="*/ 658370 w 680747"/>
                <a:gd name="connsiteY0" fmla="*/ 469990 h 470028"/>
                <a:gd name="connsiteX1" fmla="*/ 636609 w 680747"/>
                <a:gd name="connsiteY1" fmla="*/ 452498 h 470028"/>
                <a:gd name="connsiteX2" fmla="*/ 495506 w 680747"/>
                <a:gd name="connsiteY2" fmla="*/ 319275 h 470028"/>
                <a:gd name="connsiteX3" fmla="*/ 381566 w 680747"/>
                <a:gd name="connsiteY3" fmla="*/ 294409 h 470028"/>
                <a:gd name="connsiteX4" fmla="*/ 278761 w 680747"/>
                <a:gd name="connsiteY4" fmla="*/ 294409 h 470028"/>
                <a:gd name="connsiteX5" fmla="*/ 249687 w 680747"/>
                <a:gd name="connsiteY5" fmla="*/ 276499 h 470028"/>
                <a:gd name="connsiteX6" fmla="*/ 16136 w 680747"/>
                <a:gd name="connsiteY6" fmla="*/ 42740 h 470028"/>
                <a:gd name="connsiteX7" fmla="*/ 1897 w 680747"/>
                <a:gd name="connsiteY7" fmla="*/ 12799 h 470028"/>
                <a:gd name="connsiteX8" fmla="*/ 34703 w 680747"/>
                <a:gd name="connsiteY8" fmla="*/ 3277 h 470028"/>
                <a:gd name="connsiteX9" fmla="*/ 277746 w 680747"/>
                <a:gd name="connsiteY9" fmla="*/ 234798 h 470028"/>
                <a:gd name="connsiteX10" fmla="*/ 304522 w 680747"/>
                <a:gd name="connsiteY10" fmla="*/ 251454 h 470028"/>
                <a:gd name="connsiteX11" fmla="*/ 447028 w 680747"/>
                <a:gd name="connsiteY11" fmla="*/ 257783 h 470028"/>
                <a:gd name="connsiteX12" fmla="*/ 677116 w 680747"/>
                <a:gd name="connsiteY12" fmla="*/ 435095 h 470028"/>
                <a:gd name="connsiteX13" fmla="*/ 658370 w 680747"/>
                <a:gd name="connsiteY13" fmla="*/ 469990 h 47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0747" h="470028">
                  <a:moveTo>
                    <a:pt x="658370" y="469990"/>
                  </a:moveTo>
                  <a:cubicBezTo>
                    <a:pt x="647236" y="470677"/>
                    <a:pt x="641624" y="462199"/>
                    <a:pt x="636609" y="452498"/>
                  </a:cubicBezTo>
                  <a:cubicBezTo>
                    <a:pt x="605117" y="391662"/>
                    <a:pt x="557893" y="347454"/>
                    <a:pt x="495506" y="319275"/>
                  </a:cubicBezTo>
                  <a:cubicBezTo>
                    <a:pt x="459267" y="302917"/>
                    <a:pt x="421148" y="295036"/>
                    <a:pt x="381566" y="294409"/>
                  </a:cubicBezTo>
                  <a:cubicBezTo>
                    <a:pt x="347298" y="293872"/>
                    <a:pt x="313000" y="293782"/>
                    <a:pt x="278761" y="294409"/>
                  </a:cubicBezTo>
                  <a:cubicBezTo>
                    <a:pt x="264493" y="294678"/>
                    <a:pt x="255836" y="289514"/>
                    <a:pt x="249687" y="276499"/>
                  </a:cubicBezTo>
                  <a:cubicBezTo>
                    <a:pt x="199866" y="170679"/>
                    <a:pt x="123299" y="91396"/>
                    <a:pt x="16136" y="42740"/>
                  </a:cubicBezTo>
                  <a:cubicBezTo>
                    <a:pt x="1957" y="36292"/>
                    <a:pt x="-3147" y="24859"/>
                    <a:pt x="1897" y="12799"/>
                  </a:cubicBezTo>
                  <a:cubicBezTo>
                    <a:pt x="7032" y="501"/>
                    <a:pt x="19599" y="-3499"/>
                    <a:pt x="34703" y="3277"/>
                  </a:cubicBezTo>
                  <a:cubicBezTo>
                    <a:pt x="142971" y="51814"/>
                    <a:pt x="222821" y="130440"/>
                    <a:pt x="277746" y="234798"/>
                  </a:cubicBezTo>
                  <a:cubicBezTo>
                    <a:pt x="284134" y="246917"/>
                    <a:pt x="290642" y="251424"/>
                    <a:pt x="304522" y="251454"/>
                  </a:cubicBezTo>
                  <a:cubicBezTo>
                    <a:pt x="352074" y="251574"/>
                    <a:pt x="399954" y="247007"/>
                    <a:pt x="447028" y="257783"/>
                  </a:cubicBezTo>
                  <a:cubicBezTo>
                    <a:pt x="550908" y="281574"/>
                    <a:pt x="627743" y="340648"/>
                    <a:pt x="677116" y="435095"/>
                  </a:cubicBezTo>
                  <a:cubicBezTo>
                    <a:pt x="686250" y="452617"/>
                    <a:pt x="677474" y="469453"/>
                    <a:pt x="658370" y="469990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6" name="Graphic 33">
              <a:extLst>
                <a:ext uri="{FF2B5EF4-FFF2-40B4-BE49-F238E27FC236}">
                  <a16:creationId xmlns:a16="http://schemas.microsoft.com/office/drawing/2014/main" id="{0EF1DDEE-B78A-4439-8378-36AB48B59A92}"/>
                </a:ext>
              </a:extLst>
            </p:cNvPr>
            <p:cNvSpPr/>
            <p:nvPr/>
          </p:nvSpPr>
          <p:spPr>
            <a:xfrm>
              <a:off x="1967843" y="3788987"/>
              <a:ext cx="54991" cy="116646"/>
            </a:xfrm>
            <a:custGeom>
              <a:avLst/>
              <a:gdLst>
                <a:gd name="connsiteX0" fmla="*/ 54991 w 54991"/>
                <a:gd name="connsiteY0" fmla="*/ 86821 h 116646"/>
                <a:gd name="connsiteX1" fmla="*/ 53887 w 54991"/>
                <a:gd name="connsiteY1" fmla="*/ 101686 h 116646"/>
                <a:gd name="connsiteX2" fmla="*/ 31111 w 54991"/>
                <a:gd name="connsiteY2" fmla="*/ 116492 h 116646"/>
                <a:gd name="connsiteX3" fmla="*/ 11976 w 54991"/>
                <a:gd name="connsiteY3" fmla="*/ 97328 h 116646"/>
                <a:gd name="connsiteX4" fmla="*/ 932 w 54991"/>
                <a:gd name="connsiteY4" fmla="*/ 28493 h 116646"/>
                <a:gd name="connsiteX5" fmla="*/ 16663 w 54991"/>
                <a:gd name="connsiteY5" fmla="*/ 792 h 116646"/>
                <a:gd name="connsiteX6" fmla="*/ 43111 w 54991"/>
                <a:gd name="connsiteY6" fmla="*/ 18314 h 116646"/>
                <a:gd name="connsiteX7" fmla="*/ 54991 w 54991"/>
                <a:gd name="connsiteY7" fmla="*/ 86821 h 11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91" h="116646">
                  <a:moveTo>
                    <a:pt x="54991" y="86821"/>
                  </a:moveTo>
                  <a:cubicBezTo>
                    <a:pt x="54752" y="90910"/>
                    <a:pt x="55439" y="96642"/>
                    <a:pt x="53887" y="101686"/>
                  </a:cubicBezTo>
                  <a:cubicBezTo>
                    <a:pt x="50573" y="112492"/>
                    <a:pt x="42424" y="117627"/>
                    <a:pt x="31111" y="116492"/>
                  </a:cubicBezTo>
                  <a:cubicBezTo>
                    <a:pt x="19767" y="115358"/>
                    <a:pt x="13081" y="108701"/>
                    <a:pt x="11976" y="97328"/>
                  </a:cubicBezTo>
                  <a:cubicBezTo>
                    <a:pt x="9708" y="74164"/>
                    <a:pt x="6753" y="51149"/>
                    <a:pt x="932" y="28493"/>
                  </a:cubicBezTo>
                  <a:cubicBezTo>
                    <a:pt x="-2620" y="14672"/>
                    <a:pt x="4275" y="4165"/>
                    <a:pt x="16663" y="792"/>
                  </a:cubicBezTo>
                  <a:cubicBezTo>
                    <a:pt x="28394" y="-2402"/>
                    <a:pt x="38782" y="4195"/>
                    <a:pt x="43111" y="18314"/>
                  </a:cubicBezTo>
                  <a:cubicBezTo>
                    <a:pt x="49767" y="40164"/>
                    <a:pt x="53200" y="62642"/>
                    <a:pt x="54991" y="86821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7" name="Graphic 33">
              <a:extLst>
                <a:ext uri="{FF2B5EF4-FFF2-40B4-BE49-F238E27FC236}">
                  <a16:creationId xmlns:a16="http://schemas.microsoft.com/office/drawing/2014/main" id="{F4B724CA-6824-4362-9729-ABE66FCEB697}"/>
                </a:ext>
              </a:extLst>
            </p:cNvPr>
            <p:cNvSpPr/>
            <p:nvPr/>
          </p:nvSpPr>
          <p:spPr>
            <a:xfrm>
              <a:off x="1581250" y="4122607"/>
              <a:ext cx="68126" cy="57945"/>
            </a:xfrm>
            <a:custGeom>
              <a:avLst/>
              <a:gdLst>
                <a:gd name="connsiteX0" fmla="*/ 34901 w 68126"/>
                <a:gd name="connsiteY0" fmla="*/ 57944 h 57945"/>
                <a:gd name="connsiteX1" fmla="*/ 6 w 68126"/>
                <a:gd name="connsiteY1" fmla="*/ 28481 h 57945"/>
                <a:gd name="connsiteX2" fmla="*/ 32901 w 68126"/>
                <a:gd name="connsiteY2" fmla="*/ 4 h 57945"/>
                <a:gd name="connsiteX3" fmla="*/ 68124 w 68126"/>
                <a:gd name="connsiteY3" fmla="*/ 28660 h 57945"/>
                <a:gd name="connsiteX4" fmla="*/ 34901 w 68126"/>
                <a:gd name="connsiteY4" fmla="*/ 57944 h 5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6" h="57945">
                  <a:moveTo>
                    <a:pt x="34901" y="57944"/>
                  </a:moveTo>
                  <a:cubicBezTo>
                    <a:pt x="13647" y="58093"/>
                    <a:pt x="-323" y="46302"/>
                    <a:pt x="6" y="28481"/>
                  </a:cubicBezTo>
                  <a:cubicBezTo>
                    <a:pt x="334" y="11556"/>
                    <a:pt x="13438" y="213"/>
                    <a:pt x="32901" y="4"/>
                  </a:cubicBezTo>
                  <a:cubicBezTo>
                    <a:pt x="55020" y="-235"/>
                    <a:pt x="67975" y="10302"/>
                    <a:pt x="68124" y="28660"/>
                  </a:cubicBezTo>
                  <a:cubicBezTo>
                    <a:pt x="68304" y="46541"/>
                    <a:pt x="55528" y="57795"/>
                    <a:pt x="34901" y="57944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F284350-0FE7-4993-BBCC-B9ED45716DA3}"/>
              </a:ext>
            </a:extLst>
          </p:cNvPr>
          <p:cNvSpPr/>
          <p:nvPr/>
        </p:nvSpPr>
        <p:spPr>
          <a:xfrm rot="10800000">
            <a:off x="9782087" y="2515856"/>
            <a:ext cx="1752688" cy="1135114"/>
          </a:xfrm>
          <a:custGeom>
            <a:avLst/>
            <a:gdLst>
              <a:gd name="connsiteX0" fmla="*/ 538495 w 1901962"/>
              <a:gd name="connsiteY0" fmla="*/ 224451 h 1231903"/>
              <a:gd name="connsiteX1" fmla="*/ 503272 w 1901962"/>
              <a:gd name="connsiteY1" fmla="*/ 195795 h 1231903"/>
              <a:gd name="connsiteX2" fmla="*/ 536495 w 1901962"/>
              <a:gd name="connsiteY2" fmla="*/ 166511 h 1231903"/>
              <a:gd name="connsiteX3" fmla="*/ 571390 w 1901962"/>
              <a:gd name="connsiteY3" fmla="*/ 195974 h 1231903"/>
              <a:gd name="connsiteX4" fmla="*/ 538495 w 1901962"/>
              <a:gd name="connsiteY4" fmla="*/ 224451 h 1231903"/>
              <a:gd name="connsiteX5" fmla="*/ 168140 w 1901962"/>
              <a:gd name="connsiteY5" fmla="*/ 557283 h 1231903"/>
              <a:gd name="connsiteX6" fmla="*/ 141692 w 1901962"/>
              <a:gd name="connsiteY6" fmla="*/ 539761 h 1231903"/>
              <a:gd name="connsiteX7" fmla="*/ 129812 w 1901962"/>
              <a:gd name="connsiteY7" fmla="*/ 471254 h 1231903"/>
              <a:gd name="connsiteX8" fmla="*/ 130916 w 1901962"/>
              <a:gd name="connsiteY8" fmla="*/ 456389 h 1231903"/>
              <a:gd name="connsiteX9" fmla="*/ 153692 w 1901962"/>
              <a:gd name="connsiteY9" fmla="*/ 441583 h 1231903"/>
              <a:gd name="connsiteX10" fmla="*/ 172827 w 1901962"/>
              <a:gd name="connsiteY10" fmla="*/ 460747 h 1231903"/>
              <a:gd name="connsiteX11" fmla="*/ 183871 w 1901962"/>
              <a:gd name="connsiteY11" fmla="*/ 529582 h 1231903"/>
              <a:gd name="connsiteX12" fmla="*/ 168140 w 1901962"/>
              <a:gd name="connsiteY12" fmla="*/ 557283 h 1231903"/>
              <a:gd name="connsiteX13" fmla="*/ 1384803 w 1901962"/>
              <a:gd name="connsiteY13" fmla="*/ 993702 h 1231903"/>
              <a:gd name="connsiteX14" fmla="*/ 1362967 w 1901962"/>
              <a:gd name="connsiteY14" fmla="*/ 991042 h 1231903"/>
              <a:gd name="connsiteX15" fmla="*/ 1352400 w 1901962"/>
              <a:gd name="connsiteY15" fmla="*/ 950027 h 1231903"/>
              <a:gd name="connsiteX16" fmla="*/ 1387265 w 1901962"/>
              <a:gd name="connsiteY16" fmla="*/ 881072 h 1231903"/>
              <a:gd name="connsiteX17" fmla="*/ 1426250 w 1901962"/>
              <a:gd name="connsiteY17" fmla="*/ 857222 h 1231903"/>
              <a:gd name="connsiteX18" fmla="*/ 1544010 w 1901962"/>
              <a:gd name="connsiteY18" fmla="*/ 856535 h 1231903"/>
              <a:gd name="connsiteX19" fmla="*/ 1836098 w 1901962"/>
              <a:gd name="connsiteY19" fmla="*/ 608060 h 1231903"/>
              <a:gd name="connsiteX20" fmla="*/ 1574548 w 1901962"/>
              <a:gd name="connsiteY20" fmla="*/ 228301 h 1231903"/>
              <a:gd name="connsiteX21" fmla="*/ 1521085 w 1901962"/>
              <a:gd name="connsiteY21" fmla="*/ 224660 h 1231903"/>
              <a:gd name="connsiteX22" fmla="*/ 1122999 w 1901962"/>
              <a:gd name="connsiteY22" fmla="*/ 224212 h 1231903"/>
              <a:gd name="connsiteX23" fmla="*/ 1111222 w 1901962"/>
              <a:gd name="connsiteY23" fmla="*/ 226850 h 1231903"/>
              <a:gd name="connsiteX24" fmla="*/ 1110801 w 1901962"/>
              <a:gd name="connsiteY24" fmla="*/ 228452 h 1231903"/>
              <a:gd name="connsiteX25" fmla="*/ 1110801 w 1901962"/>
              <a:gd name="connsiteY25" fmla="*/ 227912 h 1231903"/>
              <a:gd name="connsiteX26" fmla="*/ 1108474 w 1901962"/>
              <a:gd name="connsiteY26" fmla="*/ 235812 h 1231903"/>
              <a:gd name="connsiteX27" fmla="*/ 1108563 w 1901962"/>
              <a:gd name="connsiteY27" fmla="*/ 389363 h 1231903"/>
              <a:gd name="connsiteX28" fmla="*/ 1121011 w 1901962"/>
              <a:gd name="connsiteY28" fmla="*/ 401691 h 1231903"/>
              <a:gd name="connsiteX29" fmla="*/ 1214921 w 1901962"/>
              <a:gd name="connsiteY29" fmla="*/ 401423 h 1231903"/>
              <a:gd name="connsiteX30" fmla="*/ 1249308 w 1901962"/>
              <a:gd name="connsiteY30" fmla="*/ 419572 h 1231903"/>
              <a:gd name="connsiteX31" fmla="*/ 1239846 w 1901962"/>
              <a:gd name="connsiteY31" fmla="*/ 455960 h 1231903"/>
              <a:gd name="connsiteX32" fmla="*/ 979937 w 1901962"/>
              <a:gd name="connsiteY32" fmla="*/ 763122 h 1231903"/>
              <a:gd name="connsiteX33" fmla="*/ 921878 w 1901962"/>
              <a:gd name="connsiteY33" fmla="*/ 762913 h 1231903"/>
              <a:gd name="connsiteX34" fmla="*/ 884475 w 1901962"/>
              <a:gd name="connsiteY34" fmla="*/ 718406 h 1231903"/>
              <a:gd name="connsiteX35" fmla="*/ 886863 w 1901962"/>
              <a:gd name="connsiteY35" fmla="*/ 675988 h 1231903"/>
              <a:gd name="connsiteX36" fmla="*/ 928147 w 1901962"/>
              <a:gd name="connsiteY36" fmla="*/ 680018 h 1231903"/>
              <a:gd name="connsiteX37" fmla="*/ 944535 w 1901962"/>
              <a:gd name="connsiteY37" fmla="*/ 699331 h 1231903"/>
              <a:gd name="connsiteX38" fmla="*/ 956743 w 1901962"/>
              <a:gd name="connsiteY38" fmla="*/ 700226 h 1231903"/>
              <a:gd name="connsiteX39" fmla="*/ 1156384 w 1901962"/>
              <a:gd name="connsiteY39" fmla="*/ 463243 h 1231903"/>
              <a:gd name="connsiteX40" fmla="*/ 1156175 w 1901962"/>
              <a:gd name="connsiteY40" fmla="*/ 460079 h 1231903"/>
              <a:gd name="connsiteX41" fmla="*/ 1088713 w 1901962"/>
              <a:gd name="connsiteY41" fmla="*/ 460079 h 1231903"/>
              <a:gd name="connsiteX42" fmla="*/ 1049997 w 1901962"/>
              <a:gd name="connsiteY42" fmla="*/ 421870 h 1231903"/>
              <a:gd name="connsiteX43" fmla="*/ 1050295 w 1901962"/>
              <a:gd name="connsiteY43" fmla="*/ 74500 h 1231903"/>
              <a:gd name="connsiteX44" fmla="*/ 1033310 w 1901962"/>
              <a:gd name="connsiteY44" fmla="*/ 57515 h 1231903"/>
              <a:gd name="connsiteX45" fmla="*/ 866326 w 1901962"/>
              <a:gd name="connsiteY45" fmla="*/ 57545 h 1231903"/>
              <a:gd name="connsiteX46" fmla="*/ 851819 w 1901962"/>
              <a:gd name="connsiteY46" fmla="*/ 72410 h 1231903"/>
              <a:gd name="connsiteX47" fmla="*/ 852058 w 1901962"/>
              <a:gd name="connsiteY47" fmla="*/ 419781 h 1231903"/>
              <a:gd name="connsiteX48" fmla="*/ 812416 w 1901962"/>
              <a:gd name="connsiteY48" fmla="*/ 460079 h 1231903"/>
              <a:gd name="connsiteX49" fmla="*/ 746835 w 1901962"/>
              <a:gd name="connsiteY49" fmla="*/ 460408 h 1231903"/>
              <a:gd name="connsiteX50" fmla="*/ 744835 w 1901962"/>
              <a:gd name="connsiteY50" fmla="*/ 462766 h 1231903"/>
              <a:gd name="connsiteX51" fmla="*/ 797789 w 1901962"/>
              <a:gd name="connsiteY51" fmla="*/ 525571 h 1231903"/>
              <a:gd name="connsiteX52" fmla="*/ 860267 w 1901962"/>
              <a:gd name="connsiteY52" fmla="*/ 599571 h 1231903"/>
              <a:gd name="connsiteX53" fmla="*/ 859640 w 1901962"/>
              <a:gd name="connsiteY53" fmla="*/ 644317 h 1231903"/>
              <a:gd name="connsiteX54" fmla="*/ 815491 w 1901962"/>
              <a:gd name="connsiteY54" fmla="*/ 636914 h 1231903"/>
              <a:gd name="connsiteX55" fmla="*/ 660417 w 1901962"/>
              <a:gd name="connsiteY55" fmla="*/ 453810 h 1231903"/>
              <a:gd name="connsiteX56" fmla="*/ 653134 w 1901962"/>
              <a:gd name="connsiteY56" fmla="*/ 418378 h 1231903"/>
              <a:gd name="connsiteX57" fmla="*/ 685343 w 1901962"/>
              <a:gd name="connsiteY57" fmla="*/ 401393 h 1231903"/>
              <a:gd name="connsiteX58" fmla="*/ 779282 w 1901962"/>
              <a:gd name="connsiteY58" fmla="*/ 401662 h 1231903"/>
              <a:gd name="connsiteX59" fmla="*/ 793581 w 1901962"/>
              <a:gd name="connsiteY59" fmla="*/ 388080 h 1231903"/>
              <a:gd name="connsiteX60" fmla="*/ 793551 w 1901962"/>
              <a:gd name="connsiteY60" fmla="*/ 236021 h 1231903"/>
              <a:gd name="connsiteX61" fmla="*/ 790853 w 1901962"/>
              <a:gd name="connsiteY61" fmla="*/ 225996 h 1231903"/>
              <a:gd name="connsiteX62" fmla="*/ 790853 w 1901962"/>
              <a:gd name="connsiteY62" fmla="*/ 220200 h 1231903"/>
              <a:gd name="connsiteX63" fmla="*/ 789814 w 1901962"/>
              <a:gd name="connsiteY63" fmla="*/ 220200 h 1231903"/>
              <a:gd name="connsiteX64" fmla="*/ 789814 w 1901962"/>
              <a:gd name="connsiteY64" fmla="*/ 226847 h 1231903"/>
              <a:gd name="connsiteX65" fmla="*/ 779419 w 1901962"/>
              <a:gd name="connsiteY65" fmla="*/ 224152 h 1231903"/>
              <a:gd name="connsiteX66" fmla="*/ 627331 w 1901962"/>
              <a:gd name="connsiteY66" fmla="*/ 224480 h 1231903"/>
              <a:gd name="connsiteX67" fmla="*/ 598973 w 1901962"/>
              <a:gd name="connsiteY67" fmla="*/ 206660 h 1231903"/>
              <a:gd name="connsiteX68" fmla="*/ 605033 w 1901962"/>
              <a:gd name="connsiteY68" fmla="*/ 175048 h 1231903"/>
              <a:gd name="connsiteX69" fmla="*/ 631032 w 1901962"/>
              <a:gd name="connsiteY69" fmla="*/ 166481 h 1231903"/>
              <a:gd name="connsiteX70" fmla="*/ 778643 w 1901962"/>
              <a:gd name="connsiteY70" fmla="*/ 166750 h 1231903"/>
              <a:gd name="connsiteX71" fmla="*/ 789814 w 1901962"/>
              <a:gd name="connsiteY71" fmla="*/ 164587 h 1231903"/>
              <a:gd name="connsiteX72" fmla="*/ 789814 w 1901962"/>
              <a:gd name="connsiteY72" fmla="*/ 174481 h 1231903"/>
              <a:gd name="connsiteX73" fmla="*/ 790853 w 1901962"/>
              <a:gd name="connsiteY73" fmla="*/ 174481 h 1231903"/>
              <a:gd name="connsiteX74" fmla="*/ 790853 w 1901962"/>
              <a:gd name="connsiteY74" fmla="*/ 160677 h 1231903"/>
              <a:gd name="connsiteX75" fmla="*/ 793521 w 1901962"/>
              <a:gd name="connsiteY75" fmla="*/ 150529 h 1231903"/>
              <a:gd name="connsiteX76" fmla="*/ 793222 w 1901962"/>
              <a:gd name="connsiteY76" fmla="*/ 34232 h 1231903"/>
              <a:gd name="connsiteX77" fmla="*/ 826685 w 1901962"/>
              <a:gd name="connsiteY77" fmla="*/ 113 h 1231903"/>
              <a:gd name="connsiteX78" fmla="*/ 1075668 w 1901962"/>
              <a:gd name="connsiteY78" fmla="*/ 113 h 1231903"/>
              <a:gd name="connsiteX79" fmla="*/ 1108742 w 1901962"/>
              <a:gd name="connsiteY79" fmla="*/ 33097 h 1231903"/>
              <a:gd name="connsiteX80" fmla="*/ 1108533 w 1901962"/>
              <a:gd name="connsiteY80" fmla="*/ 150888 h 1231903"/>
              <a:gd name="connsiteX81" fmla="*/ 1110996 w 1901962"/>
              <a:gd name="connsiteY81" fmla="*/ 162063 h 1231903"/>
              <a:gd name="connsiteX82" fmla="*/ 1111840 w 1901962"/>
              <a:gd name="connsiteY82" fmla="*/ 162282 h 1231903"/>
              <a:gd name="connsiteX83" fmla="*/ 1111840 w 1901962"/>
              <a:gd name="connsiteY83" fmla="*/ 164498 h 1231903"/>
              <a:gd name="connsiteX84" fmla="*/ 1122342 w 1901962"/>
              <a:gd name="connsiteY84" fmla="*/ 166839 h 1231903"/>
              <a:gd name="connsiteX85" fmla="*/ 1523414 w 1901962"/>
              <a:gd name="connsiteY85" fmla="*/ 166630 h 1231903"/>
              <a:gd name="connsiteX86" fmla="*/ 1887978 w 1901962"/>
              <a:gd name="connsiteY86" fmla="*/ 441315 h 1231903"/>
              <a:gd name="connsiteX87" fmla="*/ 1589950 w 1901962"/>
              <a:gd name="connsiteY87" fmla="*/ 910684 h 1231903"/>
              <a:gd name="connsiteX88" fmla="*/ 1450190 w 1901962"/>
              <a:gd name="connsiteY88" fmla="*/ 915878 h 1231903"/>
              <a:gd name="connsiteX89" fmla="*/ 1429325 w 1901962"/>
              <a:gd name="connsiteY89" fmla="*/ 929371 h 1231903"/>
              <a:gd name="connsiteX90" fmla="*/ 1402788 w 1901962"/>
              <a:gd name="connsiteY90" fmla="*/ 979191 h 1231903"/>
              <a:gd name="connsiteX91" fmla="*/ 1384803 w 1901962"/>
              <a:gd name="connsiteY91" fmla="*/ 993702 h 1231903"/>
              <a:gd name="connsiteX92" fmla="*/ 826724 w 1901962"/>
              <a:gd name="connsiteY92" fmla="*/ 1032837 h 1231903"/>
              <a:gd name="connsiteX93" fmla="*/ 806583 w 1901962"/>
              <a:gd name="connsiteY93" fmla="*/ 1030445 h 1231903"/>
              <a:gd name="connsiteX94" fmla="*/ 563540 w 1901962"/>
              <a:gd name="connsiteY94" fmla="*/ 798924 h 1231903"/>
              <a:gd name="connsiteX95" fmla="*/ 536764 w 1901962"/>
              <a:gd name="connsiteY95" fmla="*/ 782268 h 1231903"/>
              <a:gd name="connsiteX96" fmla="*/ 394258 w 1901962"/>
              <a:gd name="connsiteY96" fmla="*/ 775939 h 1231903"/>
              <a:gd name="connsiteX97" fmla="*/ 164170 w 1901962"/>
              <a:gd name="connsiteY97" fmla="*/ 598627 h 1231903"/>
              <a:gd name="connsiteX98" fmla="*/ 182916 w 1901962"/>
              <a:gd name="connsiteY98" fmla="*/ 563732 h 1231903"/>
              <a:gd name="connsiteX99" fmla="*/ 204677 w 1901962"/>
              <a:gd name="connsiteY99" fmla="*/ 581224 h 1231903"/>
              <a:gd name="connsiteX100" fmla="*/ 345780 w 1901962"/>
              <a:gd name="connsiteY100" fmla="*/ 714447 h 1231903"/>
              <a:gd name="connsiteX101" fmla="*/ 459720 w 1901962"/>
              <a:gd name="connsiteY101" fmla="*/ 739313 h 1231903"/>
              <a:gd name="connsiteX102" fmla="*/ 562525 w 1901962"/>
              <a:gd name="connsiteY102" fmla="*/ 739313 h 1231903"/>
              <a:gd name="connsiteX103" fmla="*/ 591599 w 1901962"/>
              <a:gd name="connsiteY103" fmla="*/ 757223 h 1231903"/>
              <a:gd name="connsiteX104" fmla="*/ 825150 w 1901962"/>
              <a:gd name="connsiteY104" fmla="*/ 990982 h 1231903"/>
              <a:gd name="connsiteX105" fmla="*/ 839389 w 1901962"/>
              <a:gd name="connsiteY105" fmla="*/ 1020923 h 1231903"/>
              <a:gd name="connsiteX106" fmla="*/ 826724 w 1901962"/>
              <a:gd name="connsiteY106" fmla="*/ 1032837 h 1231903"/>
              <a:gd name="connsiteX107" fmla="*/ 934890 w 1901962"/>
              <a:gd name="connsiteY107" fmla="*/ 1231649 h 1231903"/>
              <a:gd name="connsiteX108" fmla="*/ 520704 w 1901962"/>
              <a:gd name="connsiteY108" fmla="*/ 996534 h 1231903"/>
              <a:gd name="connsiteX109" fmla="*/ 479332 w 1901962"/>
              <a:gd name="connsiteY109" fmla="*/ 927759 h 1231903"/>
              <a:gd name="connsiteX110" fmla="*/ 460257 w 1901962"/>
              <a:gd name="connsiteY110" fmla="*/ 915818 h 1231903"/>
              <a:gd name="connsiteX111" fmla="*/ 338109 w 1901962"/>
              <a:gd name="connsiteY111" fmla="*/ 914057 h 1231903"/>
              <a:gd name="connsiteX112" fmla="*/ 4738 w 1901962"/>
              <a:gd name="connsiteY112" fmla="*/ 602298 h 1231903"/>
              <a:gd name="connsiteX113" fmla="*/ 240677 w 1901962"/>
              <a:gd name="connsiteY113" fmla="*/ 191048 h 1231903"/>
              <a:gd name="connsiteX114" fmla="*/ 381900 w 1901962"/>
              <a:gd name="connsiteY114" fmla="*/ 166421 h 1231903"/>
              <a:gd name="connsiteX115" fmla="*/ 443033 w 1901962"/>
              <a:gd name="connsiteY115" fmla="*/ 166600 h 1231903"/>
              <a:gd name="connsiteX116" fmla="*/ 473600 w 1901962"/>
              <a:gd name="connsiteY116" fmla="*/ 195764 h 1231903"/>
              <a:gd name="connsiteX117" fmla="*/ 442466 w 1901962"/>
              <a:gd name="connsiteY117" fmla="*/ 224421 h 1231903"/>
              <a:gd name="connsiteX118" fmla="*/ 316139 w 1901962"/>
              <a:gd name="connsiteY118" fmla="*/ 230063 h 1231903"/>
              <a:gd name="connsiteX119" fmla="*/ 61484 w 1901962"/>
              <a:gd name="connsiteY119" fmla="*/ 494269 h 1231903"/>
              <a:gd name="connsiteX120" fmla="*/ 316079 w 1901962"/>
              <a:gd name="connsiteY120" fmla="*/ 852088 h 1231903"/>
              <a:gd name="connsiteX121" fmla="*/ 342586 w 1901962"/>
              <a:gd name="connsiteY121" fmla="*/ 855879 h 1231903"/>
              <a:gd name="connsiteX122" fmla="*/ 418586 w 1901962"/>
              <a:gd name="connsiteY122" fmla="*/ 856058 h 1231903"/>
              <a:gd name="connsiteX123" fmla="*/ 418616 w 1901962"/>
              <a:gd name="connsiteY123" fmla="*/ 857461 h 1231903"/>
              <a:gd name="connsiteX124" fmla="*/ 481212 w 1901962"/>
              <a:gd name="connsiteY124" fmla="*/ 857222 h 1231903"/>
              <a:gd name="connsiteX125" fmla="*/ 522824 w 1901962"/>
              <a:gd name="connsiteY125" fmla="*/ 883311 h 1231903"/>
              <a:gd name="connsiteX126" fmla="*/ 774314 w 1901962"/>
              <a:gd name="connsiteY126" fmla="*/ 1134593 h 1231903"/>
              <a:gd name="connsiteX127" fmla="*/ 1239983 w 1901962"/>
              <a:gd name="connsiteY127" fmla="*/ 1074862 h 1231903"/>
              <a:gd name="connsiteX128" fmla="*/ 1306131 w 1901962"/>
              <a:gd name="connsiteY128" fmla="*/ 1012713 h 1231903"/>
              <a:gd name="connsiteX129" fmla="*/ 1341325 w 1901962"/>
              <a:gd name="connsiteY129" fmla="*/ 1005967 h 1231903"/>
              <a:gd name="connsiteX130" fmla="*/ 1356608 w 1901962"/>
              <a:gd name="connsiteY130" fmla="*/ 1037101 h 1231903"/>
              <a:gd name="connsiteX131" fmla="*/ 1348728 w 1901962"/>
              <a:gd name="connsiteY131" fmla="*/ 1052802 h 1231903"/>
              <a:gd name="connsiteX132" fmla="*/ 1010969 w 1901962"/>
              <a:gd name="connsiteY132" fmla="*/ 1228861 h 1231903"/>
              <a:gd name="connsiteX133" fmla="*/ 934890 w 1901962"/>
              <a:gd name="connsiteY133" fmla="*/ 1231649 h 1231903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89814 w 1901962"/>
              <a:gd name="connsiteY72" fmla="*/ 174368 h 1231790"/>
              <a:gd name="connsiteX73" fmla="*/ 790853 w 1901962"/>
              <a:gd name="connsiteY73" fmla="*/ 160564 h 1231790"/>
              <a:gd name="connsiteX74" fmla="*/ 793521 w 1901962"/>
              <a:gd name="connsiteY74" fmla="*/ 150416 h 1231790"/>
              <a:gd name="connsiteX75" fmla="*/ 793222 w 1901962"/>
              <a:gd name="connsiteY75" fmla="*/ 34119 h 1231790"/>
              <a:gd name="connsiteX76" fmla="*/ 826685 w 1901962"/>
              <a:gd name="connsiteY76" fmla="*/ 0 h 1231790"/>
              <a:gd name="connsiteX77" fmla="*/ 1075668 w 1901962"/>
              <a:gd name="connsiteY77" fmla="*/ 0 h 1231790"/>
              <a:gd name="connsiteX78" fmla="*/ 1108742 w 1901962"/>
              <a:gd name="connsiteY78" fmla="*/ 32984 h 1231790"/>
              <a:gd name="connsiteX79" fmla="*/ 1108533 w 1901962"/>
              <a:gd name="connsiteY79" fmla="*/ 150775 h 1231790"/>
              <a:gd name="connsiteX80" fmla="*/ 1110996 w 1901962"/>
              <a:gd name="connsiteY80" fmla="*/ 161950 h 1231790"/>
              <a:gd name="connsiteX81" fmla="*/ 1111840 w 1901962"/>
              <a:gd name="connsiteY81" fmla="*/ 162169 h 1231790"/>
              <a:gd name="connsiteX82" fmla="*/ 1111840 w 1901962"/>
              <a:gd name="connsiteY82" fmla="*/ 164385 h 1231790"/>
              <a:gd name="connsiteX83" fmla="*/ 1122342 w 1901962"/>
              <a:gd name="connsiteY83" fmla="*/ 166726 h 1231790"/>
              <a:gd name="connsiteX84" fmla="*/ 1523414 w 1901962"/>
              <a:gd name="connsiteY84" fmla="*/ 166517 h 1231790"/>
              <a:gd name="connsiteX85" fmla="*/ 1887978 w 1901962"/>
              <a:gd name="connsiteY85" fmla="*/ 441202 h 1231790"/>
              <a:gd name="connsiteX86" fmla="*/ 1589950 w 1901962"/>
              <a:gd name="connsiteY86" fmla="*/ 910571 h 1231790"/>
              <a:gd name="connsiteX87" fmla="*/ 1450190 w 1901962"/>
              <a:gd name="connsiteY87" fmla="*/ 915765 h 1231790"/>
              <a:gd name="connsiteX88" fmla="*/ 1429325 w 1901962"/>
              <a:gd name="connsiteY88" fmla="*/ 929258 h 1231790"/>
              <a:gd name="connsiteX89" fmla="*/ 1402788 w 1901962"/>
              <a:gd name="connsiteY89" fmla="*/ 979078 h 1231790"/>
              <a:gd name="connsiteX90" fmla="*/ 1384803 w 1901962"/>
              <a:gd name="connsiteY90" fmla="*/ 993589 h 1231790"/>
              <a:gd name="connsiteX91" fmla="*/ 826724 w 1901962"/>
              <a:gd name="connsiteY91" fmla="*/ 1032724 h 1231790"/>
              <a:gd name="connsiteX92" fmla="*/ 806583 w 1901962"/>
              <a:gd name="connsiteY92" fmla="*/ 1030332 h 1231790"/>
              <a:gd name="connsiteX93" fmla="*/ 563540 w 1901962"/>
              <a:gd name="connsiteY93" fmla="*/ 798811 h 1231790"/>
              <a:gd name="connsiteX94" fmla="*/ 536764 w 1901962"/>
              <a:gd name="connsiteY94" fmla="*/ 782155 h 1231790"/>
              <a:gd name="connsiteX95" fmla="*/ 394258 w 1901962"/>
              <a:gd name="connsiteY95" fmla="*/ 775826 h 1231790"/>
              <a:gd name="connsiteX96" fmla="*/ 164170 w 1901962"/>
              <a:gd name="connsiteY96" fmla="*/ 598514 h 1231790"/>
              <a:gd name="connsiteX97" fmla="*/ 182916 w 1901962"/>
              <a:gd name="connsiteY97" fmla="*/ 563619 h 1231790"/>
              <a:gd name="connsiteX98" fmla="*/ 204677 w 1901962"/>
              <a:gd name="connsiteY98" fmla="*/ 581111 h 1231790"/>
              <a:gd name="connsiteX99" fmla="*/ 345780 w 1901962"/>
              <a:gd name="connsiteY99" fmla="*/ 714334 h 1231790"/>
              <a:gd name="connsiteX100" fmla="*/ 459720 w 1901962"/>
              <a:gd name="connsiteY100" fmla="*/ 739200 h 1231790"/>
              <a:gd name="connsiteX101" fmla="*/ 562525 w 1901962"/>
              <a:gd name="connsiteY101" fmla="*/ 739200 h 1231790"/>
              <a:gd name="connsiteX102" fmla="*/ 591599 w 1901962"/>
              <a:gd name="connsiteY102" fmla="*/ 757110 h 1231790"/>
              <a:gd name="connsiteX103" fmla="*/ 825150 w 1901962"/>
              <a:gd name="connsiteY103" fmla="*/ 990869 h 1231790"/>
              <a:gd name="connsiteX104" fmla="*/ 839389 w 1901962"/>
              <a:gd name="connsiteY104" fmla="*/ 1020810 h 1231790"/>
              <a:gd name="connsiteX105" fmla="*/ 826724 w 1901962"/>
              <a:gd name="connsiteY105" fmla="*/ 1032724 h 1231790"/>
              <a:gd name="connsiteX106" fmla="*/ 934890 w 1901962"/>
              <a:gd name="connsiteY106" fmla="*/ 1231536 h 1231790"/>
              <a:gd name="connsiteX107" fmla="*/ 520704 w 1901962"/>
              <a:gd name="connsiteY107" fmla="*/ 996421 h 1231790"/>
              <a:gd name="connsiteX108" fmla="*/ 479332 w 1901962"/>
              <a:gd name="connsiteY108" fmla="*/ 927646 h 1231790"/>
              <a:gd name="connsiteX109" fmla="*/ 460257 w 1901962"/>
              <a:gd name="connsiteY109" fmla="*/ 915705 h 1231790"/>
              <a:gd name="connsiteX110" fmla="*/ 338109 w 1901962"/>
              <a:gd name="connsiteY110" fmla="*/ 913944 h 1231790"/>
              <a:gd name="connsiteX111" fmla="*/ 4738 w 1901962"/>
              <a:gd name="connsiteY111" fmla="*/ 602185 h 1231790"/>
              <a:gd name="connsiteX112" fmla="*/ 240677 w 1901962"/>
              <a:gd name="connsiteY112" fmla="*/ 190935 h 1231790"/>
              <a:gd name="connsiteX113" fmla="*/ 381900 w 1901962"/>
              <a:gd name="connsiteY113" fmla="*/ 166308 h 1231790"/>
              <a:gd name="connsiteX114" fmla="*/ 443033 w 1901962"/>
              <a:gd name="connsiteY114" fmla="*/ 166487 h 1231790"/>
              <a:gd name="connsiteX115" fmla="*/ 473600 w 1901962"/>
              <a:gd name="connsiteY115" fmla="*/ 195651 h 1231790"/>
              <a:gd name="connsiteX116" fmla="*/ 442466 w 1901962"/>
              <a:gd name="connsiteY116" fmla="*/ 224308 h 1231790"/>
              <a:gd name="connsiteX117" fmla="*/ 316139 w 1901962"/>
              <a:gd name="connsiteY117" fmla="*/ 229950 h 1231790"/>
              <a:gd name="connsiteX118" fmla="*/ 61484 w 1901962"/>
              <a:gd name="connsiteY118" fmla="*/ 494156 h 1231790"/>
              <a:gd name="connsiteX119" fmla="*/ 316079 w 1901962"/>
              <a:gd name="connsiteY119" fmla="*/ 851975 h 1231790"/>
              <a:gd name="connsiteX120" fmla="*/ 342586 w 1901962"/>
              <a:gd name="connsiteY120" fmla="*/ 855766 h 1231790"/>
              <a:gd name="connsiteX121" fmla="*/ 418586 w 1901962"/>
              <a:gd name="connsiteY121" fmla="*/ 855945 h 1231790"/>
              <a:gd name="connsiteX122" fmla="*/ 418616 w 1901962"/>
              <a:gd name="connsiteY122" fmla="*/ 857348 h 1231790"/>
              <a:gd name="connsiteX123" fmla="*/ 481212 w 1901962"/>
              <a:gd name="connsiteY123" fmla="*/ 857109 h 1231790"/>
              <a:gd name="connsiteX124" fmla="*/ 522824 w 1901962"/>
              <a:gd name="connsiteY124" fmla="*/ 883198 h 1231790"/>
              <a:gd name="connsiteX125" fmla="*/ 774314 w 1901962"/>
              <a:gd name="connsiteY125" fmla="*/ 1134480 h 1231790"/>
              <a:gd name="connsiteX126" fmla="*/ 1239983 w 1901962"/>
              <a:gd name="connsiteY126" fmla="*/ 1074749 h 1231790"/>
              <a:gd name="connsiteX127" fmla="*/ 1306131 w 1901962"/>
              <a:gd name="connsiteY127" fmla="*/ 1012600 h 1231790"/>
              <a:gd name="connsiteX128" fmla="*/ 1341325 w 1901962"/>
              <a:gd name="connsiteY128" fmla="*/ 1005854 h 1231790"/>
              <a:gd name="connsiteX129" fmla="*/ 1356608 w 1901962"/>
              <a:gd name="connsiteY129" fmla="*/ 1036988 h 1231790"/>
              <a:gd name="connsiteX130" fmla="*/ 1348728 w 1901962"/>
              <a:gd name="connsiteY130" fmla="*/ 1052689 h 1231790"/>
              <a:gd name="connsiteX131" fmla="*/ 1010969 w 1901962"/>
              <a:gd name="connsiteY131" fmla="*/ 1228748 h 1231790"/>
              <a:gd name="connsiteX132" fmla="*/ 934890 w 1901962"/>
              <a:gd name="connsiteY132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89814 w 1901962"/>
              <a:gd name="connsiteY72" fmla="*/ 174368 h 1231790"/>
              <a:gd name="connsiteX73" fmla="*/ 793521 w 1901962"/>
              <a:gd name="connsiteY73" fmla="*/ 150416 h 1231790"/>
              <a:gd name="connsiteX74" fmla="*/ 793222 w 1901962"/>
              <a:gd name="connsiteY74" fmla="*/ 34119 h 1231790"/>
              <a:gd name="connsiteX75" fmla="*/ 826685 w 1901962"/>
              <a:gd name="connsiteY75" fmla="*/ 0 h 1231790"/>
              <a:gd name="connsiteX76" fmla="*/ 1075668 w 1901962"/>
              <a:gd name="connsiteY76" fmla="*/ 0 h 1231790"/>
              <a:gd name="connsiteX77" fmla="*/ 1108742 w 1901962"/>
              <a:gd name="connsiteY77" fmla="*/ 32984 h 1231790"/>
              <a:gd name="connsiteX78" fmla="*/ 1108533 w 1901962"/>
              <a:gd name="connsiteY78" fmla="*/ 150775 h 1231790"/>
              <a:gd name="connsiteX79" fmla="*/ 1110996 w 1901962"/>
              <a:gd name="connsiteY79" fmla="*/ 161950 h 1231790"/>
              <a:gd name="connsiteX80" fmla="*/ 1111840 w 1901962"/>
              <a:gd name="connsiteY80" fmla="*/ 162169 h 1231790"/>
              <a:gd name="connsiteX81" fmla="*/ 1111840 w 1901962"/>
              <a:gd name="connsiteY81" fmla="*/ 164385 h 1231790"/>
              <a:gd name="connsiteX82" fmla="*/ 1122342 w 1901962"/>
              <a:gd name="connsiteY82" fmla="*/ 166726 h 1231790"/>
              <a:gd name="connsiteX83" fmla="*/ 1523414 w 1901962"/>
              <a:gd name="connsiteY83" fmla="*/ 166517 h 1231790"/>
              <a:gd name="connsiteX84" fmla="*/ 1887978 w 1901962"/>
              <a:gd name="connsiteY84" fmla="*/ 441202 h 1231790"/>
              <a:gd name="connsiteX85" fmla="*/ 1589950 w 1901962"/>
              <a:gd name="connsiteY85" fmla="*/ 910571 h 1231790"/>
              <a:gd name="connsiteX86" fmla="*/ 1450190 w 1901962"/>
              <a:gd name="connsiteY86" fmla="*/ 915765 h 1231790"/>
              <a:gd name="connsiteX87" fmla="*/ 1429325 w 1901962"/>
              <a:gd name="connsiteY87" fmla="*/ 929258 h 1231790"/>
              <a:gd name="connsiteX88" fmla="*/ 1402788 w 1901962"/>
              <a:gd name="connsiteY88" fmla="*/ 979078 h 1231790"/>
              <a:gd name="connsiteX89" fmla="*/ 1384803 w 1901962"/>
              <a:gd name="connsiteY89" fmla="*/ 993589 h 1231790"/>
              <a:gd name="connsiteX90" fmla="*/ 826724 w 1901962"/>
              <a:gd name="connsiteY90" fmla="*/ 1032724 h 1231790"/>
              <a:gd name="connsiteX91" fmla="*/ 806583 w 1901962"/>
              <a:gd name="connsiteY91" fmla="*/ 1030332 h 1231790"/>
              <a:gd name="connsiteX92" fmla="*/ 563540 w 1901962"/>
              <a:gd name="connsiteY92" fmla="*/ 798811 h 1231790"/>
              <a:gd name="connsiteX93" fmla="*/ 536764 w 1901962"/>
              <a:gd name="connsiteY93" fmla="*/ 782155 h 1231790"/>
              <a:gd name="connsiteX94" fmla="*/ 394258 w 1901962"/>
              <a:gd name="connsiteY94" fmla="*/ 775826 h 1231790"/>
              <a:gd name="connsiteX95" fmla="*/ 164170 w 1901962"/>
              <a:gd name="connsiteY95" fmla="*/ 598514 h 1231790"/>
              <a:gd name="connsiteX96" fmla="*/ 182916 w 1901962"/>
              <a:gd name="connsiteY96" fmla="*/ 563619 h 1231790"/>
              <a:gd name="connsiteX97" fmla="*/ 204677 w 1901962"/>
              <a:gd name="connsiteY97" fmla="*/ 581111 h 1231790"/>
              <a:gd name="connsiteX98" fmla="*/ 345780 w 1901962"/>
              <a:gd name="connsiteY98" fmla="*/ 714334 h 1231790"/>
              <a:gd name="connsiteX99" fmla="*/ 459720 w 1901962"/>
              <a:gd name="connsiteY99" fmla="*/ 739200 h 1231790"/>
              <a:gd name="connsiteX100" fmla="*/ 562525 w 1901962"/>
              <a:gd name="connsiteY100" fmla="*/ 739200 h 1231790"/>
              <a:gd name="connsiteX101" fmla="*/ 591599 w 1901962"/>
              <a:gd name="connsiteY101" fmla="*/ 757110 h 1231790"/>
              <a:gd name="connsiteX102" fmla="*/ 825150 w 1901962"/>
              <a:gd name="connsiteY102" fmla="*/ 990869 h 1231790"/>
              <a:gd name="connsiteX103" fmla="*/ 839389 w 1901962"/>
              <a:gd name="connsiteY103" fmla="*/ 1020810 h 1231790"/>
              <a:gd name="connsiteX104" fmla="*/ 826724 w 1901962"/>
              <a:gd name="connsiteY104" fmla="*/ 1032724 h 1231790"/>
              <a:gd name="connsiteX105" fmla="*/ 934890 w 1901962"/>
              <a:gd name="connsiteY105" fmla="*/ 1231536 h 1231790"/>
              <a:gd name="connsiteX106" fmla="*/ 520704 w 1901962"/>
              <a:gd name="connsiteY106" fmla="*/ 996421 h 1231790"/>
              <a:gd name="connsiteX107" fmla="*/ 479332 w 1901962"/>
              <a:gd name="connsiteY107" fmla="*/ 927646 h 1231790"/>
              <a:gd name="connsiteX108" fmla="*/ 460257 w 1901962"/>
              <a:gd name="connsiteY108" fmla="*/ 915705 h 1231790"/>
              <a:gd name="connsiteX109" fmla="*/ 338109 w 1901962"/>
              <a:gd name="connsiteY109" fmla="*/ 913944 h 1231790"/>
              <a:gd name="connsiteX110" fmla="*/ 4738 w 1901962"/>
              <a:gd name="connsiteY110" fmla="*/ 602185 h 1231790"/>
              <a:gd name="connsiteX111" fmla="*/ 240677 w 1901962"/>
              <a:gd name="connsiteY111" fmla="*/ 190935 h 1231790"/>
              <a:gd name="connsiteX112" fmla="*/ 381900 w 1901962"/>
              <a:gd name="connsiteY112" fmla="*/ 166308 h 1231790"/>
              <a:gd name="connsiteX113" fmla="*/ 443033 w 1901962"/>
              <a:gd name="connsiteY113" fmla="*/ 166487 h 1231790"/>
              <a:gd name="connsiteX114" fmla="*/ 473600 w 1901962"/>
              <a:gd name="connsiteY114" fmla="*/ 195651 h 1231790"/>
              <a:gd name="connsiteX115" fmla="*/ 442466 w 1901962"/>
              <a:gd name="connsiteY115" fmla="*/ 224308 h 1231790"/>
              <a:gd name="connsiteX116" fmla="*/ 316139 w 1901962"/>
              <a:gd name="connsiteY116" fmla="*/ 229950 h 1231790"/>
              <a:gd name="connsiteX117" fmla="*/ 61484 w 1901962"/>
              <a:gd name="connsiteY117" fmla="*/ 494156 h 1231790"/>
              <a:gd name="connsiteX118" fmla="*/ 316079 w 1901962"/>
              <a:gd name="connsiteY118" fmla="*/ 851975 h 1231790"/>
              <a:gd name="connsiteX119" fmla="*/ 342586 w 1901962"/>
              <a:gd name="connsiteY119" fmla="*/ 855766 h 1231790"/>
              <a:gd name="connsiteX120" fmla="*/ 418586 w 1901962"/>
              <a:gd name="connsiteY120" fmla="*/ 855945 h 1231790"/>
              <a:gd name="connsiteX121" fmla="*/ 418616 w 1901962"/>
              <a:gd name="connsiteY121" fmla="*/ 857348 h 1231790"/>
              <a:gd name="connsiteX122" fmla="*/ 481212 w 1901962"/>
              <a:gd name="connsiteY122" fmla="*/ 857109 h 1231790"/>
              <a:gd name="connsiteX123" fmla="*/ 522824 w 1901962"/>
              <a:gd name="connsiteY123" fmla="*/ 883198 h 1231790"/>
              <a:gd name="connsiteX124" fmla="*/ 774314 w 1901962"/>
              <a:gd name="connsiteY124" fmla="*/ 1134480 h 1231790"/>
              <a:gd name="connsiteX125" fmla="*/ 1239983 w 1901962"/>
              <a:gd name="connsiteY125" fmla="*/ 1074749 h 1231790"/>
              <a:gd name="connsiteX126" fmla="*/ 1306131 w 1901962"/>
              <a:gd name="connsiteY126" fmla="*/ 1012600 h 1231790"/>
              <a:gd name="connsiteX127" fmla="*/ 1341325 w 1901962"/>
              <a:gd name="connsiteY127" fmla="*/ 1005854 h 1231790"/>
              <a:gd name="connsiteX128" fmla="*/ 1356608 w 1901962"/>
              <a:gd name="connsiteY128" fmla="*/ 1036988 h 1231790"/>
              <a:gd name="connsiteX129" fmla="*/ 1348728 w 1901962"/>
              <a:gd name="connsiteY129" fmla="*/ 1052689 h 1231790"/>
              <a:gd name="connsiteX130" fmla="*/ 1010969 w 1901962"/>
              <a:gd name="connsiteY130" fmla="*/ 1228748 h 1231790"/>
              <a:gd name="connsiteX131" fmla="*/ 934890 w 1901962"/>
              <a:gd name="connsiteY131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93521 w 1901962"/>
              <a:gd name="connsiteY72" fmla="*/ 150416 h 1231790"/>
              <a:gd name="connsiteX73" fmla="*/ 793222 w 1901962"/>
              <a:gd name="connsiteY73" fmla="*/ 34119 h 1231790"/>
              <a:gd name="connsiteX74" fmla="*/ 826685 w 1901962"/>
              <a:gd name="connsiteY74" fmla="*/ 0 h 1231790"/>
              <a:gd name="connsiteX75" fmla="*/ 1075668 w 1901962"/>
              <a:gd name="connsiteY75" fmla="*/ 0 h 1231790"/>
              <a:gd name="connsiteX76" fmla="*/ 1108742 w 1901962"/>
              <a:gd name="connsiteY76" fmla="*/ 32984 h 1231790"/>
              <a:gd name="connsiteX77" fmla="*/ 1108533 w 1901962"/>
              <a:gd name="connsiteY77" fmla="*/ 150775 h 1231790"/>
              <a:gd name="connsiteX78" fmla="*/ 1110996 w 1901962"/>
              <a:gd name="connsiteY78" fmla="*/ 161950 h 1231790"/>
              <a:gd name="connsiteX79" fmla="*/ 1111840 w 1901962"/>
              <a:gd name="connsiteY79" fmla="*/ 162169 h 1231790"/>
              <a:gd name="connsiteX80" fmla="*/ 1111840 w 1901962"/>
              <a:gd name="connsiteY80" fmla="*/ 164385 h 1231790"/>
              <a:gd name="connsiteX81" fmla="*/ 1122342 w 1901962"/>
              <a:gd name="connsiteY81" fmla="*/ 166726 h 1231790"/>
              <a:gd name="connsiteX82" fmla="*/ 1523414 w 1901962"/>
              <a:gd name="connsiteY82" fmla="*/ 166517 h 1231790"/>
              <a:gd name="connsiteX83" fmla="*/ 1887978 w 1901962"/>
              <a:gd name="connsiteY83" fmla="*/ 441202 h 1231790"/>
              <a:gd name="connsiteX84" fmla="*/ 1589950 w 1901962"/>
              <a:gd name="connsiteY84" fmla="*/ 910571 h 1231790"/>
              <a:gd name="connsiteX85" fmla="*/ 1450190 w 1901962"/>
              <a:gd name="connsiteY85" fmla="*/ 915765 h 1231790"/>
              <a:gd name="connsiteX86" fmla="*/ 1429325 w 1901962"/>
              <a:gd name="connsiteY86" fmla="*/ 929258 h 1231790"/>
              <a:gd name="connsiteX87" fmla="*/ 1402788 w 1901962"/>
              <a:gd name="connsiteY87" fmla="*/ 979078 h 1231790"/>
              <a:gd name="connsiteX88" fmla="*/ 1384803 w 1901962"/>
              <a:gd name="connsiteY88" fmla="*/ 993589 h 1231790"/>
              <a:gd name="connsiteX89" fmla="*/ 826724 w 1901962"/>
              <a:gd name="connsiteY89" fmla="*/ 1032724 h 1231790"/>
              <a:gd name="connsiteX90" fmla="*/ 806583 w 1901962"/>
              <a:gd name="connsiteY90" fmla="*/ 1030332 h 1231790"/>
              <a:gd name="connsiteX91" fmla="*/ 563540 w 1901962"/>
              <a:gd name="connsiteY91" fmla="*/ 798811 h 1231790"/>
              <a:gd name="connsiteX92" fmla="*/ 536764 w 1901962"/>
              <a:gd name="connsiteY92" fmla="*/ 782155 h 1231790"/>
              <a:gd name="connsiteX93" fmla="*/ 394258 w 1901962"/>
              <a:gd name="connsiteY93" fmla="*/ 775826 h 1231790"/>
              <a:gd name="connsiteX94" fmla="*/ 164170 w 1901962"/>
              <a:gd name="connsiteY94" fmla="*/ 598514 h 1231790"/>
              <a:gd name="connsiteX95" fmla="*/ 182916 w 1901962"/>
              <a:gd name="connsiteY95" fmla="*/ 563619 h 1231790"/>
              <a:gd name="connsiteX96" fmla="*/ 204677 w 1901962"/>
              <a:gd name="connsiteY96" fmla="*/ 581111 h 1231790"/>
              <a:gd name="connsiteX97" fmla="*/ 345780 w 1901962"/>
              <a:gd name="connsiteY97" fmla="*/ 714334 h 1231790"/>
              <a:gd name="connsiteX98" fmla="*/ 459720 w 1901962"/>
              <a:gd name="connsiteY98" fmla="*/ 739200 h 1231790"/>
              <a:gd name="connsiteX99" fmla="*/ 562525 w 1901962"/>
              <a:gd name="connsiteY99" fmla="*/ 739200 h 1231790"/>
              <a:gd name="connsiteX100" fmla="*/ 591599 w 1901962"/>
              <a:gd name="connsiteY100" fmla="*/ 757110 h 1231790"/>
              <a:gd name="connsiteX101" fmla="*/ 825150 w 1901962"/>
              <a:gd name="connsiteY101" fmla="*/ 990869 h 1231790"/>
              <a:gd name="connsiteX102" fmla="*/ 839389 w 1901962"/>
              <a:gd name="connsiteY102" fmla="*/ 1020810 h 1231790"/>
              <a:gd name="connsiteX103" fmla="*/ 826724 w 1901962"/>
              <a:gd name="connsiteY103" fmla="*/ 1032724 h 1231790"/>
              <a:gd name="connsiteX104" fmla="*/ 934890 w 1901962"/>
              <a:gd name="connsiteY104" fmla="*/ 1231536 h 1231790"/>
              <a:gd name="connsiteX105" fmla="*/ 520704 w 1901962"/>
              <a:gd name="connsiteY105" fmla="*/ 996421 h 1231790"/>
              <a:gd name="connsiteX106" fmla="*/ 479332 w 1901962"/>
              <a:gd name="connsiteY106" fmla="*/ 927646 h 1231790"/>
              <a:gd name="connsiteX107" fmla="*/ 460257 w 1901962"/>
              <a:gd name="connsiteY107" fmla="*/ 915705 h 1231790"/>
              <a:gd name="connsiteX108" fmla="*/ 338109 w 1901962"/>
              <a:gd name="connsiteY108" fmla="*/ 913944 h 1231790"/>
              <a:gd name="connsiteX109" fmla="*/ 4738 w 1901962"/>
              <a:gd name="connsiteY109" fmla="*/ 602185 h 1231790"/>
              <a:gd name="connsiteX110" fmla="*/ 240677 w 1901962"/>
              <a:gd name="connsiteY110" fmla="*/ 190935 h 1231790"/>
              <a:gd name="connsiteX111" fmla="*/ 381900 w 1901962"/>
              <a:gd name="connsiteY111" fmla="*/ 166308 h 1231790"/>
              <a:gd name="connsiteX112" fmla="*/ 443033 w 1901962"/>
              <a:gd name="connsiteY112" fmla="*/ 166487 h 1231790"/>
              <a:gd name="connsiteX113" fmla="*/ 473600 w 1901962"/>
              <a:gd name="connsiteY113" fmla="*/ 195651 h 1231790"/>
              <a:gd name="connsiteX114" fmla="*/ 442466 w 1901962"/>
              <a:gd name="connsiteY114" fmla="*/ 224308 h 1231790"/>
              <a:gd name="connsiteX115" fmla="*/ 316139 w 1901962"/>
              <a:gd name="connsiteY115" fmla="*/ 229950 h 1231790"/>
              <a:gd name="connsiteX116" fmla="*/ 61484 w 1901962"/>
              <a:gd name="connsiteY116" fmla="*/ 494156 h 1231790"/>
              <a:gd name="connsiteX117" fmla="*/ 316079 w 1901962"/>
              <a:gd name="connsiteY117" fmla="*/ 851975 h 1231790"/>
              <a:gd name="connsiteX118" fmla="*/ 342586 w 1901962"/>
              <a:gd name="connsiteY118" fmla="*/ 855766 h 1231790"/>
              <a:gd name="connsiteX119" fmla="*/ 418586 w 1901962"/>
              <a:gd name="connsiteY119" fmla="*/ 855945 h 1231790"/>
              <a:gd name="connsiteX120" fmla="*/ 418616 w 1901962"/>
              <a:gd name="connsiteY120" fmla="*/ 857348 h 1231790"/>
              <a:gd name="connsiteX121" fmla="*/ 481212 w 1901962"/>
              <a:gd name="connsiteY121" fmla="*/ 857109 h 1231790"/>
              <a:gd name="connsiteX122" fmla="*/ 522824 w 1901962"/>
              <a:gd name="connsiteY122" fmla="*/ 883198 h 1231790"/>
              <a:gd name="connsiteX123" fmla="*/ 774314 w 1901962"/>
              <a:gd name="connsiteY123" fmla="*/ 1134480 h 1231790"/>
              <a:gd name="connsiteX124" fmla="*/ 1239983 w 1901962"/>
              <a:gd name="connsiteY124" fmla="*/ 1074749 h 1231790"/>
              <a:gd name="connsiteX125" fmla="*/ 1306131 w 1901962"/>
              <a:gd name="connsiteY125" fmla="*/ 1012600 h 1231790"/>
              <a:gd name="connsiteX126" fmla="*/ 1341325 w 1901962"/>
              <a:gd name="connsiteY126" fmla="*/ 1005854 h 1231790"/>
              <a:gd name="connsiteX127" fmla="*/ 1356608 w 1901962"/>
              <a:gd name="connsiteY127" fmla="*/ 1036988 h 1231790"/>
              <a:gd name="connsiteX128" fmla="*/ 1348728 w 1901962"/>
              <a:gd name="connsiteY128" fmla="*/ 1052689 h 1231790"/>
              <a:gd name="connsiteX129" fmla="*/ 1010969 w 1901962"/>
              <a:gd name="connsiteY129" fmla="*/ 1228748 h 1231790"/>
              <a:gd name="connsiteX130" fmla="*/ 934890 w 1901962"/>
              <a:gd name="connsiteY130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79419 w 1901962"/>
              <a:gd name="connsiteY64" fmla="*/ 224039 h 1231790"/>
              <a:gd name="connsiteX65" fmla="*/ 627331 w 1901962"/>
              <a:gd name="connsiteY65" fmla="*/ 224367 h 1231790"/>
              <a:gd name="connsiteX66" fmla="*/ 598973 w 1901962"/>
              <a:gd name="connsiteY66" fmla="*/ 206547 h 1231790"/>
              <a:gd name="connsiteX67" fmla="*/ 605033 w 1901962"/>
              <a:gd name="connsiteY67" fmla="*/ 174935 h 1231790"/>
              <a:gd name="connsiteX68" fmla="*/ 631032 w 1901962"/>
              <a:gd name="connsiteY68" fmla="*/ 166368 h 1231790"/>
              <a:gd name="connsiteX69" fmla="*/ 778643 w 1901962"/>
              <a:gd name="connsiteY69" fmla="*/ 166637 h 1231790"/>
              <a:gd name="connsiteX70" fmla="*/ 789814 w 1901962"/>
              <a:gd name="connsiteY70" fmla="*/ 164474 h 1231790"/>
              <a:gd name="connsiteX71" fmla="*/ 793521 w 1901962"/>
              <a:gd name="connsiteY71" fmla="*/ 150416 h 1231790"/>
              <a:gd name="connsiteX72" fmla="*/ 793222 w 1901962"/>
              <a:gd name="connsiteY72" fmla="*/ 34119 h 1231790"/>
              <a:gd name="connsiteX73" fmla="*/ 826685 w 1901962"/>
              <a:gd name="connsiteY73" fmla="*/ 0 h 1231790"/>
              <a:gd name="connsiteX74" fmla="*/ 1075668 w 1901962"/>
              <a:gd name="connsiteY74" fmla="*/ 0 h 1231790"/>
              <a:gd name="connsiteX75" fmla="*/ 1108742 w 1901962"/>
              <a:gd name="connsiteY75" fmla="*/ 32984 h 1231790"/>
              <a:gd name="connsiteX76" fmla="*/ 1108533 w 1901962"/>
              <a:gd name="connsiteY76" fmla="*/ 150775 h 1231790"/>
              <a:gd name="connsiteX77" fmla="*/ 1110996 w 1901962"/>
              <a:gd name="connsiteY77" fmla="*/ 161950 h 1231790"/>
              <a:gd name="connsiteX78" fmla="*/ 1111840 w 1901962"/>
              <a:gd name="connsiteY78" fmla="*/ 162169 h 1231790"/>
              <a:gd name="connsiteX79" fmla="*/ 1111840 w 1901962"/>
              <a:gd name="connsiteY79" fmla="*/ 164385 h 1231790"/>
              <a:gd name="connsiteX80" fmla="*/ 1122342 w 1901962"/>
              <a:gd name="connsiteY80" fmla="*/ 166726 h 1231790"/>
              <a:gd name="connsiteX81" fmla="*/ 1523414 w 1901962"/>
              <a:gd name="connsiteY81" fmla="*/ 166517 h 1231790"/>
              <a:gd name="connsiteX82" fmla="*/ 1887978 w 1901962"/>
              <a:gd name="connsiteY82" fmla="*/ 441202 h 1231790"/>
              <a:gd name="connsiteX83" fmla="*/ 1589950 w 1901962"/>
              <a:gd name="connsiteY83" fmla="*/ 910571 h 1231790"/>
              <a:gd name="connsiteX84" fmla="*/ 1450190 w 1901962"/>
              <a:gd name="connsiteY84" fmla="*/ 915765 h 1231790"/>
              <a:gd name="connsiteX85" fmla="*/ 1429325 w 1901962"/>
              <a:gd name="connsiteY85" fmla="*/ 929258 h 1231790"/>
              <a:gd name="connsiteX86" fmla="*/ 1402788 w 1901962"/>
              <a:gd name="connsiteY86" fmla="*/ 979078 h 1231790"/>
              <a:gd name="connsiteX87" fmla="*/ 1384803 w 1901962"/>
              <a:gd name="connsiteY87" fmla="*/ 993589 h 1231790"/>
              <a:gd name="connsiteX88" fmla="*/ 826724 w 1901962"/>
              <a:gd name="connsiteY88" fmla="*/ 1032724 h 1231790"/>
              <a:gd name="connsiteX89" fmla="*/ 806583 w 1901962"/>
              <a:gd name="connsiteY89" fmla="*/ 1030332 h 1231790"/>
              <a:gd name="connsiteX90" fmla="*/ 563540 w 1901962"/>
              <a:gd name="connsiteY90" fmla="*/ 798811 h 1231790"/>
              <a:gd name="connsiteX91" fmla="*/ 536764 w 1901962"/>
              <a:gd name="connsiteY91" fmla="*/ 782155 h 1231790"/>
              <a:gd name="connsiteX92" fmla="*/ 394258 w 1901962"/>
              <a:gd name="connsiteY92" fmla="*/ 775826 h 1231790"/>
              <a:gd name="connsiteX93" fmla="*/ 164170 w 1901962"/>
              <a:gd name="connsiteY93" fmla="*/ 598514 h 1231790"/>
              <a:gd name="connsiteX94" fmla="*/ 182916 w 1901962"/>
              <a:gd name="connsiteY94" fmla="*/ 563619 h 1231790"/>
              <a:gd name="connsiteX95" fmla="*/ 204677 w 1901962"/>
              <a:gd name="connsiteY95" fmla="*/ 581111 h 1231790"/>
              <a:gd name="connsiteX96" fmla="*/ 345780 w 1901962"/>
              <a:gd name="connsiteY96" fmla="*/ 714334 h 1231790"/>
              <a:gd name="connsiteX97" fmla="*/ 459720 w 1901962"/>
              <a:gd name="connsiteY97" fmla="*/ 739200 h 1231790"/>
              <a:gd name="connsiteX98" fmla="*/ 562525 w 1901962"/>
              <a:gd name="connsiteY98" fmla="*/ 739200 h 1231790"/>
              <a:gd name="connsiteX99" fmla="*/ 591599 w 1901962"/>
              <a:gd name="connsiteY99" fmla="*/ 757110 h 1231790"/>
              <a:gd name="connsiteX100" fmla="*/ 825150 w 1901962"/>
              <a:gd name="connsiteY100" fmla="*/ 990869 h 1231790"/>
              <a:gd name="connsiteX101" fmla="*/ 839389 w 1901962"/>
              <a:gd name="connsiteY101" fmla="*/ 1020810 h 1231790"/>
              <a:gd name="connsiteX102" fmla="*/ 826724 w 1901962"/>
              <a:gd name="connsiteY102" fmla="*/ 1032724 h 1231790"/>
              <a:gd name="connsiteX103" fmla="*/ 934890 w 1901962"/>
              <a:gd name="connsiteY103" fmla="*/ 1231536 h 1231790"/>
              <a:gd name="connsiteX104" fmla="*/ 520704 w 1901962"/>
              <a:gd name="connsiteY104" fmla="*/ 996421 h 1231790"/>
              <a:gd name="connsiteX105" fmla="*/ 479332 w 1901962"/>
              <a:gd name="connsiteY105" fmla="*/ 927646 h 1231790"/>
              <a:gd name="connsiteX106" fmla="*/ 460257 w 1901962"/>
              <a:gd name="connsiteY106" fmla="*/ 915705 h 1231790"/>
              <a:gd name="connsiteX107" fmla="*/ 338109 w 1901962"/>
              <a:gd name="connsiteY107" fmla="*/ 913944 h 1231790"/>
              <a:gd name="connsiteX108" fmla="*/ 4738 w 1901962"/>
              <a:gd name="connsiteY108" fmla="*/ 602185 h 1231790"/>
              <a:gd name="connsiteX109" fmla="*/ 240677 w 1901962"/>
              <a:gd name="connsiteY109" fmla="*/ 190935 h 1231790"/>
              <a:gd name="connsiteX110" fmla="*/ 381900 w 1901962"/>
              <a:gd name="connsiteY110" fmla="*/ 166308 h 1231790"/>
              <a:gd name="connsiteX111" fmla="*/ 443033 w 1901962"/>
              <a:gd name="connsiteY111" fmla="*/ 166487 h 1231790"/>
              <a:gd name="connsiteX112" fmla="*/ 473600 w 1901962"/>
              <a:gd name="connsiteY112" fmla="*/ 195651 h 1231790"/>
              <a:gd name="connsiteX113" fmla="*/ 442466 w 1901962"/>
              <a:gd name="connsiteY113" fmla="*/ 224308 h 1231790"/>
              <a:gd name="connsiteX114" fmla="*/ 316139 w 1901962"/>
              <a:gd name="connsiteY114" fmla="*/ 229950 h 1231790"/>
              <a:gd name="connsiteX115" fmla="*/ 61484 w 1901962"/>
              <a:gd name="connsiteY115" fmla="*/ 494156 h 1231790"/>
              <a:gd name="connsiteX116" fmla="*/ 316079 w 1901962"/>
              <a:gd name="connsiteY116" fmla="*/ 851975 h 1231790"/>
              <a:gd name="connsiteX117" fmla="*/ 342586 w 1901962"/>
              <a:gd name="connsiteY117" fmla="*/ 855766 h 1231790"/>
              <a:gd name="connsiteX118" fmla="*/ 418586 w 1901962"/>
              <a:gd name="connsiteY118" fmla="*/ 855945 h 1231790"/>
              <a:gd name="connsiteX119" fmla="*/ 418616 w 1901962"/>
              <a:gd name="connsiteY119" fmla="*/ 857348 h 1231790"/>
              <a:gd name="connsiteX120" fmla="*/ 481212 w 1901962"/>
              <a:gd name="connsiteY120" fmla="*/ 857109 h 1231790"/>
              <a:gd name="connsiteX121" fmla="*/ 522824 w 1901962"/>
              <a:gd name="connsiteY121" fmla="*/ 883198 h 1231790"/>
              <a:gd name="connsiteX122" fmla="*/ 774314 w 1901962"/>
              <a:gd name="connsiteY122" fmla="*/ 1134480 h 1231790"/>
              <a:gd name="connsiteX123" fmla="*/ 1239983 w 1901962"/>
              <a:gd name="connsiteY123" fmla="*/ 1074749 h 1231790"/>
              <a:gd name="connsiteX124" fmla="*/ 1306131 w 1901962"/>
              <a:gd name="connsiteY124" fmla="*/ 1012600 h 1231790"/>
              <a:gd name="connsiteX125" fmla="*/ 1341325 w 1901962"/>
              <a:gd name="connsiteY125" fmla="*/ 1005854 h 1231790"/>
              <a:gd name="connsiteX126" fmla="*/ 1356608 w 1901962"/>
              <a:gd name="connsiteY126" fmla="*/ 1036988 h 1231790"/>
              <a:gd name="connsiteX127" fmla="*/ 1348728 w 1901962"/>
              <a:gd name="connsiteY127" fmla="*/ 1052689 h 1231790"/>
              <a:gd name="connsiteX128" fmla="*/ 1010969 w 1901962"/>
              <a:gd name="connsiteY128" fmla="*/ 1228748 h 1231790"/>
              <a:gd name="connsiteX129" fmla="*/ 934890 w 1901962"/>
              <a:gd name="connsiteY129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79419 w 1901962"/>
              <a:gd name="connsiteY64" fmla="*/ 224039 h 1231790"/>
              <a:gd name="connsiteX65" fmla="*/ 627331 w 1901962"/>
              <a:gd name="connsiteY65" fmla="*/ 224367 h 1231790"/>
              <a:gd name="connsiteX66" fmla="*/ 598973 w 1901962"/>
              <a:gd name="connsiteY66" fmla="*/ 206547 h 1231790"/>
              <a:gd name="connsiteX67" fmla="*/ 605033 w 1901962"/>
              <a:gd name="connsiteY67" fmla="*/ 174935 h 1231790"/>
              <a:gd name="connsiteX68" fmla="*/ 631032 w 1901962"/>
              <a:gd name="connsiteY68" fmla="*/ 166368 h 1231790"/>
              <a:gd name="connsiteX69" fmla="*/ 778643 w 1901962"/>
              <a:gd name="connsiteY69" fmla="*/ 166637 h 1231790"/>
              <a:gd name="connsiteX70" fmla="*/ 789814 w 1901962"/>
              <a:gd name="connsiteY70" fmla="*/ 164474 h 1231790"/>
              <a:gd name="connsiteX71" fmla="*/ 793521 w 1901962"/>
              <a:gd name="connsiteY71" fmla="*/ 150416 h 1231790"/>
              <a:gd name="connsiteX72" fmla="*/ 793222 w 1901962"/>
              <a:gd name="connsiteY72" fmla="*/ 34119 h 1231790"/>
              <a:gd name="connsiteX73" fmla="*/ 826685 w 1901962"/>
              <a:gd name="connsiteY73" fmla="*/ 0 h 1231790"/>
              <a:gd name="connsiteX74" fmla="*/ 1075668 w 1901962"/>
              <a:gd name="connsiteY74" fmla="*/ 0 h 1231790"/>
              <a:gd name="connsiteX75" fmla="*/ 1108742 w 1901962"/>
              <a:gd name="connsiteY75" fmla="*/ 32984 h 1231790"/>
              <a:gd name="connsiteX76" fmla="*/ 1108533 w 1901962"/>
              <a:gd name="connsiteY76" fmla="*/ 150775 h 1231790"/>
              <a:gd name="connsiteX77" fmla="*/ 1110996 w 1901962"/>
              <a:gd name="connsiteY77" fmla="*/ 161950 h 1231790"/>
              <a:gd name="connsiteX78" fmla="*/ 1111840 w 1901962"/>
              <a:gd name="connsiteY78" fmla="*/ 162169 h 1231790"/>
              <a:gd name="connsiteX79" fmla="*/ 1111840 w 1901962"/>
              <a:gd name="connsiteY79" fmla="*/ 164385 h 1231790"/>
              <a:gd name="connsiteX80" fmla="*/ 1122342 w 1901962"/>
              <a:gd name="connsiteY80" fmla="*/ 166726 h 1231790"/>
              <a:gd name="connsiteX81" fmla="*/ 1523414 w 1901962"/>
              <a:gd name="connsiteY81" fmla="*/ 166517 h 1231790"/>
              <a:gd name="connsiteX82" fmla="*/ 1887978 w 1901962"/>
              <a:gd name="connsiteY82" fmla="*/ 441202 h 1231790"/>
              <a:gd name="connsiteX83" fmla="*/ 1589950 w 1901962"/>
              <a:gd name="connsiteY83" fmla="*/ 910571 h 1231790"/>
              <a:gd name="connsiteX84" fmla="*/ 1450190 w 1901962"/>
              <a:gd name="connsiteY84" fmla="*/ 915765 h 1231790"/>
              <a:gd name="connsiteX85" fmla="*/ 1429325 w 1901962"/>
              <a:gd name="connsiteY85" fmla="*/ 929258 h 1231790"/>
              <a:gd name="connsiteX86" fmla="*/ 1402788 w 1901962"/>
              <a:gd name="connsiteY86" fmla="*/ 979078 h 1231790"/>
              <a:gd name="connsiteX87" fmla="*/ 1384803 w 1901962"/>
              <a:gd name="connsiteY87" fmla="*/ 993589 h 1231790"/>
              <a:gd name="connsiteX88" fmla="*/ 826724 w 1901962"/>
              <a:gd name="connsiteY88" fmla="*/ 1032724 h 1231790"/>
              <a:gd name="connsiteX89" fmla="*/ 806583 w 1901962"/>
              <a:gd name="connsiteY89" fmla="*/ 1030332 h 1231790"/>
              <a:gd name="connsiteX90" fmla="*/ 563540 w 1901962"/>
              <a:gd name="connsiteY90" fmla="*/ 798811 h 1231790"/>
              <a:gd name="connsiteX91" fmla="*/ 536764 w 1901962"/>
              <a:gd name="connsiteY91" fmla="*/ 782155 h 1231790"/>
              <a:gd name="connsiteX92" fmla="*/ 394258 w 1901962"/>
              <a:gd name="connsiteY92" fmla="*/ 775826 h 1231790"/>
              <a:gd name="connsiteX93" fmla="*/ 164170 w 1901962"/>
              <a:gd name="connsiteY93" fmla="*/ 598514 h 1231790"/>
              <a:gd name="connsiteX94" fmla="*/ 182916 w 1901962"/>
              <a:gd name="connsiteY94" fmla="*/ 563619 h 1231790"/>
              <a:gd name="connsiteX95" fmla="*/ 204677 w 1901962"/>
              <a:gd name="connsiteY95" fmla="*/ 581111 h 1231790"/>
              <a:gd name="connsiteX96" fmla="*/ 345780 w 1901962"/>
              <a:gd name="connsiteY96" fmla="*/ 714334 h 1231790"/>
              <a:gd name="connsiteX97" fmla="*/ 459720 w 1901962"/>
              <a:gd name="connsiteY97" fmla="*/ 739200 h 1231790"/>
              <a:gd name="connsiteX98" fmla="*/ 562525 w 1901962"/>
              <a:gd name="connsiteY98" fmla="*/ 739200 h 1231790"/>
              <a:gd name="connsiteX99" fmla="*/ 591599 w 1901962"/>
              <a:gd name="connsiteY99" fmla="*/ 757110 h 1231790"/>
              <a:gd name="connsiteX100" fmla="*/ 825150 w 1901962"/>
              <a:gd name="connsiteY100" fmla="*/ 990869 h 1231790"/>
              <a:gd name="connsiteX101" fmla="*/ 839389 w 1901962"/>
              <a:gd name="connsiteY101" fmla="*/ 1020810 h 1231790"/>
              <a:gd name="connsiteX102" fmla="*/ 826724 w 1901962"/>
              <a:gd name="connsiteY102" fmla="*/ 1032724 h 1231790"/>
              <a:gd name="connsiteX103" fmla="*/ 934890 w 1901962"/>
              <a:gd name="connsiteY103" fmla="*/ 1231536 h 1231790"/>
              <a:gd name="connsiteX104" fmla="*/ 520704 w 1901962"/>
              <a:gd name="connsiteY104" fmla="*/ 996421 h 1231790"/>
              <a:gd name="connsiteX105" fmla="*/ 479332 w 1901962"/>
              <a:gd name="connsiteY105" fmla="*/ 927646 h 1231790"/>
              <a:gd name="connsiteX106" fmla="*/ 460257 w 1901962"/>
              <a:gd name="connsiteY106" fmla="*/ 915705 h 1231790"/>
              <a:gd name="connsiteX107" fmla="*/ 338109 w 1901962"/>
              <a:gd name="connsiteY107" fmla="*/ 913944 h 1231790"/>
              <a:gd name="connsiteX108" fmla="*/ 4738 w 1901962"/>
              <a:gd name="connsiteY108" fmla="*/ 602185 h 1231790"/>
              <a:gd name="connsiteX109" fmla="*/ 240677 w 1901962"/>
              <a:gd name="connsiteY109" fmla="*/ 190935 h 1231790"/>
              <a:gd name="connsiteX110" fmla="*/ 381900 w 1901962"/>
              <a:gd name="connsiteY110" fmla="*/ 166308 h 1231790"/>
              <a:gd name="connsiteX111" fmla="*/ 443033 w 1901962"/>
              <a:gd name="connsiteY111" fmla="*/ 166487 h 1231790"/>
              <a:gd name="connsiteX112" fmla="*/ 473600 w 1901962"/>
              <a:gd name="connsiteY112" fmla="*/ 195651 h 1231790"/>
              <a:gd name="connsiteX113" fmla="*/ 442466 w 1901962"/>
              <a:gd name="connsiteY113" fmla="*/ 224308 h 1231790"/>
              <a:gd name="connsiteX114" fmla="*/ 316139 w 1901962"/>
              <a:gd name="connsiteY114" fmla="*/ 229950 h 1231790"/>
              <a:gd name="connsiteX115" fmla="*/ 61484 w 1901962"/>
              <a:gd name="connsiteY115" fmla="*/ 494156 h 1231790"/>
              <a:gd name="connsiteX116" fmla="*/ 316079 w 1901962"/>
              <a:gd name="connsiteY116" fmla="*/ 851975 h 1231790"/>
              <a:gd name="connsiteX117" fmla="*/ 342586 w 1901962"/>
              <a:gd name="connsiteY117" fmla="*/ 855766 h 1231790"/>
              <a:gd name="connsiteX118" fmla="*/ 418586 w 1901962"/>
              <a:gd name="connsiteY118" fmla="*/ 855945 h 1231790"/>
              <a:gd name="connsiteX119" fmla="*/ 418616 w 1901962"/>
              <a:gd name="connsiteY119" fmla="*/ 857348 h 1231790"/>
              <a:gd name="connsiteX120" fmla="*/ 481212 w 1901962"/>
              <a:gd name="connsiteY120" fmla="*/ 857109 h 1231790"/>
              <a:gd name="connsiteX121" fmla="*/ 522824 w 1901962"/>
              <a:gd name="connsiteY121" fmla="*/ 883198 h 1231790"/>
              <a:gd name="connsiteX122" fmla="*/ 774314 w 1901962"/>
              <a:gd name="connsiteY122" fmla="*/ 1134480 h 1231790"/>
              <a:gd name="connsiteX123" fmla="*/ 1239983 w 1901962"/>
              <a:gd name="connsiteY123" fmla="*/ 1074749 h 1231790"/>
              <a:gd name="connsiteX124" fmla="*/ 1306131 w 1901962"/>
              <a:gd name="connsiteY124" fmla="*/ 1012600 h 1231790"/>
              <a:gd name="connsiteX125" fmla="*/ 1341325 w 1901962"/>
              <a:gd name="connsiteY125" fmla="*/ 1005854 h 1231790"/>
              <a:gd name="connsiteX126" fmla="*/ 1356608 w 1901962"/>
              <a:gd name="connsiteY126" fmla="*/ 1036988 h 1231790"/>
              <a:gd name="connsiteX127" fmla="*/ 1348728 w 1901962"/>
              <a:gd name="connsiteY127" fmla="*/ 1052689 h 1231790"/>
              <a:gd name="connsiteX128" fmla="*/ 1010969 w 1901962"/>
              <a:gd name="connsiteY128" fmla="*/ 1228748 h 1231790"/>
              <a:gd name="connsiteX129" fmla="*/ 934890 w 1901962"/>
              <a:gd name="connsiteY129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79419 w 1901962"/>
              <a:gd name="connsiteY63" fmla="*/ 224039 h 1231790"/>
              <a:gd name="connsiteX64" fmla="*/ 627331 w 1901962"/>
              <a:gd name="connsiteY64" fmla="*/ 224367 h 1231790"/>
              <a:gd name="connsiteX65" fmla="*/ 598973 w 1901962"/>
              <a:gd name="connsiteY65" fmla="*/ 206547 h 1231790"/>
              <a:gd name="connsiteX66" fmla="*/ 605033 w 1901962"/>
              <a:gd name="connsiteY66" fmla="*/ 174935 h 1231790"/>
              <a:gd name="connsiteX67" fmla="*/ 631032 w 1901962"/>
              <a:gd name="connsiteY67" fmla="*/ 166368 h 1231790"/>
              <a:gd name="connsiteX68" fmla="*/ 778643 w 1901962"/>
              <a:gd name="connsiteY68" fmla="*/ 166637 h 1231790"/>
              <a:gd name="connsiteX69" fmla="*/ 789814 w 1901962"/>
              <a:gd name="connsiteY69" fmla="*/ 164474 h 1231790"/>
              <a:gd name="connsiteX70" fmla="*/ 793521 w 1901962"/>
              <a:gd name="connsiteY70" fmla="*/ 150416 h 1231790"/>
              <a:gd name="connsiteX71" fmla="*/ 793222 w 1901962"/>
              <a:gd name="connsiteY71" fmla="*/ 34119 h 1231790"/>
              <a:gd name="connsiteX72" fmla="*/ 826685 w 1901962"/>
              <a:gd name="connsiteY72" fmla="*/ 0 h 1231790"/>
              <a:gd name="connsiteX73" fmla="*/ 1075668 w 1901962"/>
              <a:gd name="connsiteY73" fmla="*/ 0 h 1231790"/>
              <a:gd name="connsiteX74" fmla="*/ 1108742 w 1901962"/>
              <a:gd name="connsiteY74" fmla="*/ 32984 h 1231790"/>
              <a:gd name="connsiteX75" fmla="*/ 1108533 w 1901962"/>
              <a:gd name="connsiteY75" fmla="*/ 150775 h 1231790"/>
              <a:gd name="connsiteX76" fmla="*/ 1110996 w 1901962"/>
              <a:gd name="connsiteY76" fmla="*/ 161950 h 1231790"/>
              <a:gd name="connsiteX77" fmla="*/ 1111840 w 1901962"/>
              <a:gd name="connsiteY77" fmla="*/ 162169 h 1231790"/>
              <a:gd name="connsiteX78" fmla="*/ 1111840 w 1901962"/>
              <a:gd name="connsiteY78" fmla="*/ 164385 h 1231790"/>
              <a:gd name="connsiteX79" fmla="*/ 1122342 w 1901962"/>
              <a:gd name="connsiteY79" fmla="*/ 166726 h 1231790"/>
              <a:gd name="connsiteX80" fmla="*/ 1523414 w 1901962"/>
              <a:gd name="connsiteY80" fmla="*/ 166517 h 1231790"/>
              <a:gd name="connsiteX81" fmla="*/ 1887978 w 1901962"/>
              <a:gd name="connsiteY81" fmla="*/ 441202 h 1231790"/>
              <a:gd name="connsiteX82" fmla="*/ 1589950 w 1901962"/>
              <a:gd name="connsiteY82" fmla="*/ 910571 h 1231790"/>
              <a:gd name="connsiteX83" fmla="*/ 1450190 w 1901962"/>
              <a:gd name="connsiteY83" fmla="*/ 915765 h 1231790"/>
              <a:gd name="connsiteX84" fmla="*/ 1429325 w 1901962"/>
              <a:gd name="connsiteY84" fmla="*/ 929258 h 1231790"/>
              <a:gd name="connsiteX85" fmla="*/ 1402788 w 1901962"/>
              <a:gd name="connsiteY85" fmla="*/ 979078 h 1231790"/>
              <a:gd name="connsiteX86" fmla="*/ 1384803 w 1901962"/>
              <a:gd name="connsiteY86" fmla="*/ 993589 h 1231790"/>
              <a:gd name="connsiteX87" fmla="*/ 826724 w 1901962"/>
              <a:gd name="connsiteY87" fmla="*/ 1032724 h 1231790"/>
              <a:gd name="connsiteX88" fmla="*/ 806583 w 1901962"/>
              <a:gd name="connsiteY88" fmla="*/ 1030332 h 1231790"/>
              <a:gd name="connsiteX89" fmla="*/ 563540 w 1901962"/>
              <a:gd name="connsiteY89" fmla="*/ 798811 h 1231790"/>
              <a:gd name="connsiteX90" fmla="*/ 536764 w 1901962"/>
              <a:gd name="connsiteY90" fmla="*/ 782155 h 1231790"/>
              <a:gd name="connsiteX91" fmla="*/ 394258 w 1901962"/>
              <a:gd name="connsiteY91" fmla="*/ 775826 h 1231790"/>
              <a:gd name="connsiteX92" fmla="*/ 164170 w 1901962"/>
              <a:gd name="connsiteY92" fmla="*/ 598514 h 1231790"/>
              <a:gd name="connsiteX93" fmla="*/ 182916 w 1901962"/>
              <a:gd name="connsiteY93" fmla="*/ 563619 h 1231790"/>
              <a:gd name="connsiteX94" fmla="*/ 204677 w 1901962"/>
              <a:gd name="connsiteY94" fmla="*/ 581111 h 1231790"/>
              <a:gd name="connsiteX95" fmla="*/ 345780 w 1901962"/>
              <a:gd name="connsiteY95" fmla="*/ 714334 h 1231790"/>
              <a:gd name="connsiteX96" fmla="*/ 459720 w 1901962"/>
              <a:gd name="connsiteY96" fmla="*/ 739200 h 1231790"/>
              <a:gd name="connsiteX97" fmla="*/ 562525 w 1901962"/>
              <a:gd name="connsiteY97" fmla="*/ 739200 h 1231790"/>
              <a:gd name="connsiteX98" fmla="*/ 591599 w 1901962"/>
              <a:gd name="connsiteY98" fmla="*/ 757110 h 1231790"/>
              <a:gd name="connsiteX99" fmla="*/ 825150 w 1901962"/>
              <a:gd name="connsiteY99" fmla="*/ 990869 h 1231790"/>
              <a:gd name="connsiteX100" fmla="*/ 839389 w 1901962"/>
              <a:gd name="connsiteY100" fmla="*/ 1020810 h 1231790"/>
              <a:gd name="connsiteX101" fmla="*/ 826724 w 1901962"/>
              <a:gd name="connsiteY101" fmla="*/ 1032724 h 1231790"/>
              <a:gd name="connsiteX102" fmla="*/ 934890 w 1901962"/>
              <a:gd name="connsiteY102" fmla="*/ 1231536 h 1231790"/>
              <a:gd name="connsiteX103" fmla="*/ 520704 w 1901962"/>
              <a:gd name="connsiteY103" fmla="*/ 996421 h 1231790"/>
              <a:gd name="connsiteX104" fmla="*/ 479332 w 1901962"/>
              <a:gd name="connsiteY104" fmla="*/ 927646 h 1231790"/>
              <a:gd name="connsiteX105" fmla="*/ 460257 w 1901962"/>
              <a:gd name="connsiteY105" fmla="*/ 915705 h 1231790"/>
              <a:gd name="connsiteX106" fmla="*/ 338109 w 1901962"/>
              <a:gd name="connsiteY106" fmla="*/ 913944 h 1231790"/>
              <a:gd name="connsiteX107" fmla="*/ 4738 w 1901962"/>
              <a:gd name="connsiteY107" fmla="*/ 602185 h 1231790"/>
              <a:gd name="connsiteX108" fmla="*/ 240677 w 1901962"/>
              <a:gd name="connsiteY108" fmla="*/ 190935 h 1231790"/>
              <a:gd name="connsiteX109" fmla="*/ 381900 w 1901962"/>
              <a:gd name="connsiteY109" fmla="*/ 166308 h 1231790"/>
              <a:gd name="connsiteX110" fmla="*/ 443033 w 1901962"/>
              <a:gd name="connsiteY110" fmla="*/ 166487 h 1231790"/>
              <a:gd name="connsiteX111" fmla="*/ 473600 w 1901962"/>
              <a:gd name="connsiteY111" fmla="*/ 195651 h 1231790"/>
              <a:gd name="connsiteX112" fmla="*/ 442466 w 1901962"/>
              <a:gd name="connsiteY112" fmla="*/ 224308 h 1231790"/>
              <a:gd name="connsiteX113" fmla="*/ 316139 w 1901962"/>
              <a:gd name="connsiteY113" fmla="*/ 229950 h 1231790"/>
              <a:gd name="connsiteX114" fmla="*/ 61484 w 1901962"/>
              <a:gd name="connsiteY114" fmla="*/ 494156 h 1231790"/>
              <a:gd name="connsiteX115" fmla="*/ 316079 w 1901962"/>
              <a:gd name="connsiteY115" fmla="*/ 851975 h 1231790"/>
              <a:gd name="connsiteX116" fmla="*/ 342586 w 1901962"/>
              <a:gd name="connsiteY116" fmla="*/ 855766 h 1231790"/>
              <a:gd name="connsiteX117" fmla="*/ 418586 w 1901962"/>
              <a:gd name="connsiteY117" fmla="*/ 855945 h 1231790"/>
              <a:gd name="connsiteX118" fmla="*/ 418616 w 1901962"/>
              <a:gd name="connsiteY118" fmla="*/ 857348 h 1231790"/>
              <a:gd name="connsiteX119" fmla="*/ 481212 w 1901962"/>
              <a:gd name="connsiteY119" fmla="*/ 857109 h 1231790"/>
              <a:gd name="connsiteX120" fmla="*/ 522824 w 1901962"/>
              <a:gd name="connsiteY120" fmla="*/ 883198 h 1231790"/>
              <a:gd name="connsiteX121" fmla="*/ 774314 w 1901962"/>
              <a:gd name="connsiteY121" fmla="*/ 1134480 h 1231790"/>
              <a:gd name="connsiteX122" fmla="*/ 1239983 w 1901962"/>
              <a:gd name="connsiteY122" fmla="*/ 1074749 h 1231790"/>
              <a:gd name="connsiteX123" fmla="*/ 1306131 w 1901962"/>
              <a:gd name="connsiteY123" fmla="*/ 1012600 h 1231790"/>
              <a:gd name="connsiteX124" fmla="*/ 1341325 w 1901962"/>
              <a:gd name="connsiteY124" fmla="*/ 1005854 h 1231790"/>
              <a:gd name="connsiteX125" fmla="*/ 1356608 w 1901962"/>
              <a:gd name="connsiteY125" fmla="*/ 1036988 h 1231790"/>
              <a:gd name="connsiteX126" fmla="*/ 1348728 w 1901962"/>
              <a:gd name="connsiteY126" fmla="*/ 1052689 h 1231790"/>
              <a:gd name="connsiteX127" fmla="*/ 1010969 w 1901962"/>
              <a:gd name="connsiteY127" fmla="*/ 1228748 h 1231790"/>
              <a:gd name="connsiteX128" fmla="*/ 934890 w 1901962"/>
              <a:gd name="connsiteY128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11840 w 1901962"/>
              <a:gd name="connsiteY76" fmla="*/ 162169 h 1231790"/>
              <a:gd name="connsiteX77" fmla="*/ 1111840 w 1901962"/>
              <a:gd name="connsiteY77" fmla="*/ 164385 h 1231790"/>
              <a:gd name="connsiteX78" fmla="*/ 1122342 w 1901962"/>
              <a:gd name="connsiteY78" fmla="*/ 166726 h 1231790"/>
              <a:gd name="connsiteX79" fmla="*/ 1523414 w 1901962"/>
              <a:gd name="connsiteY79" fmla="*/ 166517 h 1231790"/>
              <a:gd name="connsiteX80" fmla="*/ 1887978 w 1901962"/>
              <a:gd name="connsiteY80" fmla="*/ 441202 h 1231790"/>
              <a:gd name="connsiteX81" fmla="*/ 1589950 w 1901962"/>
              <a:gd name="connsiteY81" fmla="*/ 910571 h 1231790"/>
              <a:gd name="connsiteX82" fmla="*/ 1450190 w 1901962"/>
              <a:gd name="connsiteY82" fmla="*/ 915765 h 1231790"/>
              <a:gd name="connsiteX83" fmla="*/ 1429325 w 1901962"/>
              <a:gd name="connsiteY83" fmla="*/ 929258 h 1231790"/>
              <a:gd name="connsiteX84" fmla="*/ 1402788 w 1901962"/>
              <a:gd name="connsiteY84" fmla="*/ 979078 h 1231790"/>
              <a:gd name="connsiteX85" fmla="*/ 1384803 w 1901962"/>
              <a:gd name="connsiteY85" fmla="*/ 993589 h 1231790"/>
              <a:gd name="connsiteX86" fmla="*/ 826724 w 1901962"/>
              <a:gd name="connsiteY86" fmla="*/ 1032724 h 1231790"/>
              <a:gd name="connsiteX87" fmla="*/ 806583 w 1901962"/>
              <a:gd name="connsiteY87" fmla="*/ 1030332 h 1231790"/>
              <a:gd name="connsiteX88" fmla="*/ 563540 w 1901962"/>
              <a:gd name="connsiteY88" fmla="*/ 798811 h 1231790"/>
              <a:gd name="connsiteX89" fmla="*/ 536764 w 1901962"/>
              <a:gd name="connsiteY89" fmla="*/ 782155 h 1231790"/>
              <a:gd name="connsiteX90" fmla="*/ 394258 w 1901962"/>
              <a:gd name="connsiteY90" fmla="*/ 775826 h 1231790"/>
              <a:gd name="connsiteX91" fmla="*/ 164170 w 1901962"/>
              <a:gd name="connsiteY91" fmla="*/ 598514 h 1231790"/>
              <a:gd name="connsiteX92" fmla="*/ 182916 w 1901962"/>
              <a:gd name="connsiteY92" fmla="*/ 563619 h 1231790"/>
              <a:gd name="connsiteX93" fmla="*/ 204677 w 1901962"/>
              <a:gd name="connsiteY93" fmla="*/ 581111 h 1231790"/>
              <a:gd name="connsiteX94" fmla="*/ 345780 w 1901962"/>
              <a:gd name="connsiteY94" fmla="*/ 714334 h 1231790"/>
              <a:gd name="connsiteX95" fmla="*/ 459720 w 1901962"/>
              <a:gd name="connsiteY95" fmla="*/ 739200 h 1231790"/>
              <a:gd name="connsiteX96" fmla="*/ 562525 w 1901962"/>
              <a:gd name="connsiteY96" fmla="*/ 739200 h 1231790"/>
              <a:gd name="connsiteX97" fmla="*/ 591599 w 1901962"/>
              <a:gd name="connsiteY97" fmla="*/ 757110 h 1231790"/>
              <a:gd name="connsiteX98" fmla="*/ 825150 w 1901962"/>
              <a:gd name="connsiteY98" fmla="*/ 990869 h 1231790"/>
              <a:gd name="connsiteX99" fmla="*/ 839389 w 1901962"/>
              <a:gd name="connsiteY99" fmla="*/ 1020810 h 1231790"/>
              <a:gd name="connsiteX100" fmla="*/ 826724 w 1901962"/>
              <a:gd name="connsiteY100" fmla="*/ 1032724 h 1231790"/>
              <a:gd name="connsiteX101" fmla="*/ 934890 w 1901962"/>
              <a:gd name="connsiteY101" fmla="*/ 1231536 h 1231790"/>
              <a:gd name="connsiteX102" fmla="*/ 520704 w 1901962"/>
              <a:gd name="connsiteY102" fmla="*/ 996421 h 1231790"/>
              <a:gd name="connsiteX103" fmla="*/ 479332 w 1901962"/>
              <a:gd name="connsiteY103" fmla="*/ 927646 h 1231790"/>
              <a:gd name="connsiteX104" fmla="*/ 460257 w 1901962"/>
              <a:gd name="connsiteY104" fmla="*/ 915705 h 1231790"/>
              <a:gd name="connsiteX105" fmla="*/ 338109 w 1901962"/>
              <a:gd name="connsiteY105" fmla="*/ 913944 h 1231790"/>
              <a:gd name="connsiteX106" fmla="*/ 4738 w 1901962"/>
              <a:gd name="connsiteY106" fmla="*/ 602185 h 1231790"/>
              <a:gd name="connsiteX107" fmla="*/ 240677 w 1901962"/>
              <a:gd name="connsiteY107" fmla="*/ 190935 h 1231790"/>
              <a:gd name="connsiteX108" fmla="*/ 381900 w 1901962"/>
              <a:gd name="connsiteY108" fmla="*/ 166308 h 1231790"/>
              <a:gd name="connsiteX109" fmla="*/ 443033 w 1901962"/>
              <a:gd name="connsiteY109" fmla="*/ 166487 h 1231790"/>
              <a:gd name="connsiteX110" fmla="*/ 473600 w 1901962"/>
              <a:gd name="connsiteY110" fmla="*/ 195651 h 1231790"/>
              <a:gd name="connsiteX111" fmla="*/ 442466 w 1901962"/>
              <a:gd name="connsiteY111" fmla="*/ 224308 h 1231790"/>
              <a:gd name="connsiteX112" fmla="*/ 316139 w 1901962"/>
              <a:gd name="connsiteY112" fmla="*/ 229950 h 1231790"/>
              <a:gd name="connsiteX113" fmla="*/ 61484 w 1901962"/>
              <a:gd name="connsiteY113" fmla="*/ 494156 h 1231790"/>
              <a:gd name="connsiteX114" fmla="*/ 316079 w 1901962"/>
              <a:gd name="connsiteY114" fmla="*/ 851975 h 1231790"/>
              <a:gd name="connsiteX115" fmla="*/ 342586 w 1901962"/>
              <a:gd name="connsiteY115" fmla="*/ 855766 h 1231790"/>
              <a:gd name="connsiteX116" fmla="*/ 418586 w 1901962"/>
              <a:gd name="connsiteY116" fmla="*/ 855945 h 1231790"/>
              <a:gd name="connsiteX117" fmla="*/ 418616 w 1901962"/>
              <a:gd name="connsiteY117" fmla="*/ 857348 h 1231790"/>
              <a:gd name="connsiteX118" fmla="*/ 481212 w 1901962"/>
              <a:gd name="connsiteY118" fmla="*/ 857109 h 1231790"/>
              <a:gd name="connsiteX119" fmla="*/ 522824 w 1901962"/>
              <a:gd name="connsiteY119" fmla="*/ 883198 h 1231790"/>
              <a:gd name="connsiteX120" fmla="*/ 774314 w 1901962"/>
              <a:gd name="connsiteY120" fmla="*/ 1134480 h 1231790"/>
              <a:gd name="connsiteX121" fmla="*/ 1239983 w 1901962"/>
              <a:gd name="connsiteY121" fmla="*/ 1074749 h 1231790"/>
              <a:gd name="connsiteX122" fmla="*/ 1306131 w 1901962"/>
              <a:gd name="connsiteY122" fmla="*/ 1012600 h 1231790"/>
              <a:gd name="connsiteX123" fmla="*/ 1341325 w 1901962"/>
              <a:gd name="connsiteY123" fmla="*/ 1005854 h 1231790"/>
              <a:gd name="connsiteX124" fmla="*/ 1356608 w 1901962"/>
              <a:gd name="connsiteY124" fmla="*/ 1036988 h 1231790"/>
              <a:gd name="connsiteX125" fmla="*/ 1348728 w 1901962"/>
              <a:gd name="connsiteY125" fmla="*/ 1052689 h 1231790"/>
              <a:gd name="connsiteX126" fmla="*/ 1010969 w 1901962"/>
              <a:gd name="connsiteY126" fmla="*/ 1228748 h 1231790"/>
              <a:gd name="connsiteX127" fmla="*/ 934890 w 1901962"/>
              <a:gd name="connsiteY127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11840 w 1901962"/>
              <a:gd name="connsiteY76" fmla="*/ 162169 h 1231790"/>
              <a:gd name="connsiteX77" fmla="*/ 1122342 w 1901962"/>
              <a:gd name="connsiteY77" fmla="*/ 166726 h 1231790"/>
              <a:gd name="connsiteX78" fmla="*/ 1523414 w 1901962"/>
              <a:gd name="connsiteY78" fmla="*/ 166517 h 1231790"/>
              <a:gd name="connsiteX79" fmla="*/ 1887978 w 1901962"/>
              <a:gd name="connsiteY79" fmla="*/ 441202 h 1231790"/>
              <a:gd name="connsiteX80" fmla="*/ 1589950 w 1901962"/>
              <a:gd name="connsiteY80" fmla="*/ 910571 h 1231790"/>
              <a:gd name="connsiteX81" fmla="*/ 1450190 w 1901962"/>
              <a:gd name="connsiteY81" fmla="*/ 915765 h 1231790"/>
              <a:gd name="connsiteX82" fmla="*/ 1429325 w 1901962"/>
              <a:gd name="connsiteY82" fmla="*/ 929258 h 1231790"/>
              <a:gd name="connsiteX83" fmla="*/ 1402788 w 1901962"/>
              <a:gd name="connsiteY83" fmla="*/ 979078 h 1231790"/>
              <a:gd name="connsiteX84" fmla="*/ 1384803 w 1901962"/>
              <a:gd name="connsiteY84" fmla="*/ 993589 h 1231790"/>
              <a:gd name="connsiteX85" fmla="*/ 826724 w 1901962"/>
              <a:gd name="connsiteY85" fmla="*/ 1032724 h 1231790"/>
              <a:gd name="connsiteX86" fmla="*/ 806583 w 1901962"/>
              <a:gd name="connsiteY86" fmla="*/ 1030332 h 1231790"/>
              <a:gd name="connsiteX87" fmla="*/ 563540 w 1901962"/>
              <a:gd name="connsiteY87" fmla="*/ 798811 h 1231790"/>
              <a:gd name="connsiteX88" fmla="*/ 536764 w 1901962"/>
              <a:gd name="connsiteY88" fmla="*/ 782155 h 1231790"/>
              <a:gd name="connsiteX89" fmla="*/ 394258 w 1901962"/>
              <a:gd name="connsiteY89" fmla="*/ 775826 h 1231790"/>
              <a:gd name="connsiteX90" fmla="*/ 164170 w 1901962"/>
              <a:gd name="connsiteY90" fmla="*/ 598514 h 1231790"/>
              <a:gd name="connsiteX91" fmla="*/ 182916 w 1901962"/>
              <a:gd name="connsiteY91" fmla="*/ 563619 h 1231790"/>
              <a:gd name="connsiteX92" fmla="*/ 204677 w 1901962"/>
              <a:gd name="connsiteY92" fmla="*/ 581111 h 1231790"/>
              <a:gd name="connsiteX93" fmla="*/ 345780 w 1901962"/>
              <a:gd name="connsiteY93" fmla="*/ 714334 h 1231790"/>
              <a:gd name="connsiteX94" fmla="*/ 459720 w 1901962"/>
              <a:gd name="connsiteY94" fmla="*/ 739200 h 1231790"/>
              <a:gd name="connsiteX95" fmla="*/ 562525 w 1901962"/>
              <a:gd name="connsiteY95" fmla="*/ 739200 h 1231790"/>
              <a:gd name="connsiteX96" fmla="*/ 591599 w 1901962"/>
              <a:gd name="connsiteY96" fmla="*/ 757110 h 1231790"/>
              <a:gd name="connsiteX97" fmla="*/ 825150 w 1901962"/>
              <a:gd name="connsiteY97" fmla="*/ 990869 h 1231790"/>
              <a:gd name="connsiteX98" fmla="*/ 839389 w 1901962"/>
              <a:gd name="connsiteY98" fmla="*/ 1020810 h 1231790"/>
              <a:gd name="connsiteX99" fmla="*/ 826724 w 1901962"/>
              <a:gd name="connsiteY99" fmla="*/ 1032724 h 1231790"/>
              <a:gd name="connsiteX100" fmla="*/ 934890 w 1901962"/>
              <a:gd name="connsiteY100" fmla="*/ 1231536 h 1231790"/>
              <a:gd name="connsiteX101" fmla="*/ 520704 w 1901962"/>
              <a:gd name="connsiteY101" fmla="*/ 996421 h 1231790"/>
              <a:gd name="connsiteX102" fmla="*/ 479332 w 1901962"/>
              <a:gd name="connsiteY102" fmla="*/ 927646 h 1231790"/>
              <a:gd name="connsiteX103" fmla="*/ 460257 w 1901962"/>
              <a:gd name="connsiteY103" fmla="*/ 915705 h 1231790"/>
              <a:gd name="connsiteX104" fmla="*/ 338109 w 1901962"/>
              <a:gd name="connsiteY104" fmla="*/ 913944 h 1231790"/>
              <a:gd name="connsiteX105" fmla="*/ 4738 w 1901962"/>
              <a:gd name="connsiteY105" fmla="*/ 602185 h 1231790"/>
              <a:gd name="connsiteX106" fmla="*/ 240677 w 1901962"/>
              <a:gd name="connsiteY106" fmla="*/ 190935 h 1231790"/>
              <a:gd name="connsiteX107" fmla="*/ 381900 w 1901962"/>
              <a:gd name="connsiteY107" fmla="*/ 166308 h 1231790"/>
              <a:gd name="connsiteX108" fmla="*/ 443033 w 1901962"/>
              <a:gd name="connsiteY108" fmla="*/ 166487 h 1231790"/>
              <a:gd name="connsiteX109" fmla="*/ 473600 w 1901962"/>
              <a:gd name="connsiteY109" fmla="*/ 195651 h 1231790"/>
              <a:gd name="connsiteX110" fmla="*/ 442466 w 1901962"/>
              <a:gd name="connsiteY110" fmla="*/ 224308 h 1231790"/>
              <a:gd name="connsiteX111" fmla="*/ 316139 w 1901962"/>
              <a:gd name="connsiteY111" fmla="*/ 229950 h 1231790"/>
              <a:gd name="connsiteX112" fmla="*/ 61484 w 1901962"/>
              <a:gd name="connsiteY112" fmla="*/ 494156 h 1231790"/>
              <a:gd name="connsiteX113" fmla="*/ 316079 w 1901962"/>
              <a:gd name="connsiteY113" fmla="*/ 851975 h 1231790"/>
              <a:gd name="connsiteX114" fmla="*/ 342586 w 1901962"/>
              <a:gd name="connsiteY114" fmla="*/ 855766 h 1231790"/>
              <a:gd name="connsiteX115" fmla="*/ 418586 w 1901962"/>
              <a:gd name="connsiteY115" fmla="*/ 855945 h 1231790"/>
              <a:gd name="connsiteX116" fmla="*/ 418616 w 1901962"/>
              <a:gd name="connsiteY116" fmla="*/ 857348 h 1231790"/>
              <a:gd name="connsiteX117" fmla="*/ 481212 w 1901962"/>
              <a:gd name="connsiteY117" fmla="*/ 857109 h 1231790"/>
              <a:gd name="connsiteX118" fmla="*/ 522824 w 1901962"/>
              <a:gd name="connsiteY118" fmla="*/ 883198 h 1231790"/>
              <a:gd name="connsiteX119" fmla="*/ 774314 w 1901962"/>
              <a:gd name="connsiteY119" fmla="*/ 1134480 h 1231790"/>
              <a:gd name="connsiteX120" fmla="*/ 1239983 w 1901962"/>
              <a:gd name="connsiteY120" fmla="*/ 1074749 h 1231790"/>
              <a:gd name="connsiteX121" fmla="*/ 1306131 w 1901962"/>
              <a:gd name="connsiteY121" fmla="*/ 1012600 h 1231790"/>
              <a:gd name="connsiteX122" fmla="*/ 1341325 w 1901962"/>
              <a:gd name="connsiteY122" fmla="*/ 1005854 h 1231790"/>
              <a:gd name="connsiteX123" fmla="*/ 1356608 w 1901962"/>
              <a:gd name="connsiteY123" fmla="*/ 1036988 h 1231790"/>
              <a:gd name="connsiteX124" fmla="*/ 1348728 w 1901962"/>
              <a:gd name="connsiteY124" fmla="*/ 1052689 h 1231790"/>
              <a:gd name="connsiteX125" fmla="*/ 1010969 w 1901962"/>
              <a:gd name="connsiteY125" fmla="*/ 1228748 h 1231790"/>
              <a:gd name="connsiteX126" fmla="*/ 934890 w 1901962"/>
              <a:gd name="connsiteY126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22342 w 1901962"/>
              <a:gd name="connsiteY76" fmla="*/ 166726 h 1231790"/>
              <a:gd name="connsiteX77" fmla="*/ 1523414 w 1901962"/>
              <a:gd name="connsiteY77" fmla="*/ 166517 h 1231790"/>
              <a:gd name="connsiteX78" fmla="*/ 1887978 w 1901962"/>
              <a:gd name="connsiteY78" fmla="*/ 441202 h 1231790"/>
              <a:gd name="connsiteX79" fmla="*/ 1589950 w 1901962"/>
              <a:gd name="connsiteY79" fmla="*/ 910571 h 1231790"/>
              <a:gd name="connsiteX80" fmla="*/ 1450190 w 1901962"/>
              <a:gd name="connsiteY80" fmla="*/ 915765 h 1231790"/>
              <a:gd name="connsiteX81" fmla="*/ 1429325 w 1901962"/>
              <a:gd name="connsiteY81" fmla="*/ 929258 h 1231790"/>
              <a:gd name="connsiteX82" fmla="*/ 1402788 w 1901962"/>
              <a:gd name="connsiteY82" fmla="*/ 979078 h 1231790"/>
              <a:gd name="connsiteX83" fmla="*/ 1384803 w 1901962"/>
              <a:gd name="connsiteY83" fmla="*/ 993589 h 1231790"/>
              <a:gd name="connsiteX84" fmla="*/ 826724 w 1901962"/>
              <a:gd name="connsiteY84" fmla="*/ 1032724 h 1231790"/>
              <a:gd name="connsiteX85" fmla="*/ 806583 w 1901962"/>
              <a:gd name="connsiteY85" fmla="*/ 1030332 h 1231790"/>
              <a:gd name="connsiteX86" fmla="*/ 563540 w 1901962"/>
              <a:gd name="connsiteY86" fmla="*/ 798811 h 1231790"/>
              <a:gd name="connsiteX87" fmla="*/ 536764 w 1901962"/>
              <a:gd name="connsiteY87" fmla="*/ 782155 h 1231790"/>
              <a:gd name="connsiteX88" fmla="*/ 394258 w 1901962"/>
              <a:gd name="connsiteY88" fmla="*/ 775826 h 1231790"/>
              <a:gd name="connsiteX89" fmla="*/ 164170 w 1901962"/>
              <a:gd name="connsiteY89" fmla="*/ 598514 h 1231790"/>
              <a:gd name="connsiteX90" fmla="*/ 182916 w 1901962"/>
              <a:gd name="connsiteY90" fmla="*/ 563619 h 1231790"/>
              <a:gd name="connsiteX91" fmla="*/ 204677 w 1901962"/>
              <a:gd name="connsiteY91" fmla="*/ 581111 h 1231790"/>
              <a:gd name="connsiteX92" fmla="*/ 345780 w 1901962"/>
              <a:gd name="connsiteY92" fmla="*/ 714334 h 1231790"/>
              <a:gd name="connsiteX93" fmla="*/ 459720 w 1901962"/>
              <a:gd name="connsiteY93" fmla="*/ 739200 h 1231790"/>
              <a:gd name="connsiteX94" fmla="*/ 562525 w 1901962"/>
              <a:gd name="connsiteY94" fmla="*/ 739200 h 1231790"/>
              <a:gd name="connsiteX95" fmla="*/ 591599 w 1901962"/>
              <a:gd name="connsiteY95" fmla="*/ 757110 h 1231790"/>
              <a:gd name="connsiteX96" fmla="*/ 825150 w 1901962"/>
              <a:gd name="connsiteY96" fmla="*/ 990869 h 1231790"/>
              <a:gd name="connsiteX97" fmla="*/ 839389 w 1901962"/>
              <a:gd name="connsiteY97" fmla="*/ 1020810 h 1231790"/>
              <a:gd name="connsiteX98" fmla="*/ 826724 w 1901962"/>
              <a:gd name="connsiteY98" fmla="*/ 1032724 h 1231790"/>
              <a:gd name="connsiteX99" fmla="*/ 934890 w 1901962"/>
              <a:gd name="connsiteY99" fmla="*/ 1231536 h 1231790"/>
              <a:gd name="connsiteX100" fmla="*/ 520704 w 1901962"/>
              <a:gd name="connsiteY100" fmla="*/ 996421 h 1231790"/>
              <a:gd name="connsiteX101" fmla="*/ 479332 w 1901962"/>
              <a:gd name="connsiteY101" fmla="*/ 927646 h 1231790"/>
              <a:gd name="connsiteX102" fmla="*/ 460257 w 1901962"/>
              <a:gd name="connsiteY102" fmla="*/ 915705 h 1231790"/>
              <a:gd name="connsiteX103" fmla="*/ 338109 w 1901962"/>
              <a:gd name="connsiteY103" fmla="*/ 913944 h 1231790"/>
              <a:gd name="connsiteX104" fmla="*/ 4738 w 1901962"/>
              <a:gd name="connsiteY104" fmla="*/ 602185 h 1231790"/>
              <a:gd name="connsiteX105" fmla="*/ 240677 w 1901962"/>
              <a:gd name="connsiteY105" fmla="*/ 190935 h 1231790"/>
              <a:gd name="connsiteX106" fmla="*/ 381900 w 1901962"/>
              <a:gd name="connsiteY106" fmla="*/ 166308 h 1231790"/>
              <a:gd name="connsiteX107" fmla="*/ 443033 w 1901962"/>
              <a:gd name="connsiteY107" fmla="*/ 166487 h 1231790"/>
              <a:gd name="connsiteX108" fmla="*/ 473600 w 1901962"/>
              <a:gd name="connsiteY108" fmla="*/ 195651 h 1231790"/>
              <a:gd name="connsiteX109" fmla="*/ 442466 w 1901962"/>
              <a:gd name="connsiteY109" fmla="*/ 224308 h 1231790"/>
              <a:gd name="connsiteX110" fmla="*/ 316139 w 1901962"/>
              <a:gd name="connsiteY110" fmla="*/ 229950 h 1231790"/>
              <a:gd name="connsiteX111" fmla="*/ 61484 w 1901962"/>
              <a:gd name="connsiteY111" fmla="*/ 494156 h 1231790"/>
              <a:gd name="connsiteX112" fmla="*/ 316079 w 1901962"/>
              <a:gd name="connsiteY112" fmla="*/ 851975 h 1231790"/>
              <a:gd name="connsiteX113" fmla="*/ 342586 w 1901962"/>
              <a:gd name="connsiteY113" fmla="*/ 855766 h 1231790"/>
              <a:gd name="connsiteX114" fmla="*/ 418586 w 1901962"/>
              <a:gd name="connsiteY114" fmla="*/ 855945 h 1231790"/>
              <a:gd name="connsiteX115" fmla="*/ 418616 w 1901962"/>
              <a:gd name="connsiteY115" fmla="*/ 857348 h 1231790"/>
              <a:gd name="connsiteX116" fmla="*/ 481212 w 1901962"/>
              <a:gd name="connsiteY116" fmla="*/ 857109 h 1231790"/>
              <a:gd name="connsiteX117" fmla="*/ 522824 w 1901962"/>
              <a:gd name="connsiteY117" fmla="*/ 883198 h 1231790"/>
              <a:gd name="connsiteX118" fmla="*/ 774314 w 1901962"/>
              <a:gd name="connsiteY118" fmla="*/ 1134480 h 1231790"/>
              <a:gd name="connsiteX119" fmla="*/ 1239983 w 1901962"/>
              <a:gd name="connsiteY119" fmla="*/ 1074749 h 1231790"/>
              <a:gd name="connsiteX120" fmla="*/ 1306131 w 1901962"/>
              <a:gd name="connsiteY120" fmla="*/ 1012600 h 1231790"/>
              <a:gd name="connsiteX121" fmla="*/ 1341325 w 1901962"/>
              <a:gd name="connsiteY121" fmla="*/ 1005854 h 1231790"/>
              <a:gd name="connsiteX122" fmla="*/ 1356608 w 1901962"/>
              <a:gd name="connsiteY122" fmla="*/ 1036988 h 1231790"/>
              <a:gd name="connsiteX123" fmla="*/ 1348728 w 1901962"/>
              <a:gd name="connsiteY123" fmla="*/ 1052689 h 1231790"/>
              <a:gd name="connsiteX124" fmla="*/ 1010969 w 1901962"/>
              <a:gd name="connsiteY124" fmla="*/ 1228748 h 1231790"/>
              <a:gd name="connsiteX125" fmla="*/ 934890 w 1901962"/>
              <a:gd name="connsiteY125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08474 w 1901962"/>
              <a:gd name="connsiteY25" fmla="*/ 235699 h 1231790"/>
              <a:gd name="connsiteX26" fmla="*/ 1108563 w 1901962"/>
              <a:gd name="connsiteY26" fmla="*/ 389250 h 1231790"/>
              <a:gd name="connsiteX27" fmla="*/ 1121011 w 1901962"/>
              <a:gd name="connsiteY27" fmla="*/ 401578 h 1231790"/>
              <a:gd name="connsiteX28" fmla="*/ 1214921 w 1901962"/>
              <a:gd name="connsiteY28" fmla="*/ 401310 h 1231790"/>
              <a:gd name="connsiteX29" fmla="*/ 1249308 w 1901962"/>
              <a:gd name="connsiteY29" fmla="*/ 419459 h 1231790"/>
              <a:gd name="connsiteX30" fmla="*/ 1239846 w 1901962"/>
              <a:gd name="connsiteY30" fmla="*/ 455847 h 1231790"/>
              <a:gd name="connsiteX31" fmla="*/ 979937 w 1901962"/>
              <a:gd name="connsiteY31" fmla="*/ 763009 h 1231790"/>
              <a:gd name="connsiteX32" fmla="*/ 921878 w 1901962"/>
              <a:gd name="connsiteY32" fmla="*/ 762800 h 1231790"/>
              <a:gd name="connsiteX33" fmla="*/ 884475 w 1901962"/>
              <a:gd name="connsiteY33" fmla="*/ 718293 h 1231790"/>
              <a:gd name="connsiteX34" fmla="*/ 886863 w 1901962"/>
              <a:gd name="connsiteY34" fmla="*/ 675875 h 1231790"/>
              <a:gd name="connsiteX35" fmla="*/ 928147 w 1901962"/>
              <a:gd name="connsiteY35" fmla="*/ 679905 h 1231790"/>
              <a:gd name="connsiteX36" fmla="*/ 944535 w 1901962"/>
              <a:gd name="connsiteY36" fmla="*/ 699218 h 1231790"/>
              <a:gd name="connsiteX37" fmla="*/ 956743 w 1901962"/>
              <a:gd name="connsiteY37" fmla="*/ 700113 h 1231790"/>
              <a:gd name="connsiteX38" fmla="*/ 1156384 w 1901962"/>
              <a:gd name="connsiteY38" fmla="*/ 463130 h 1231790"/>
              <a:gd name="connsiteX39" fmla="*/ 1156175 w 1901962"/>
              <a:gd name="connsiteY39" fmla="*/ 459966 h 1231790"/>
              <a:gd name="connsiteX40" fmla="*/ 1088713 w 1901962"/>
              <a:gd name="connsiteY40" fmla="*/ 459966 h 1231790"/>
              <a:gd name="connsiteX41" fmla="*/ 1049997 w 1901962"/>
              <a:gd name="connsiteY41" fmla="*/ 421757 h 1231790"/>
              <a:gd name="connsiteX42" fmla="*/ 1050295 w 1901962"/>
              <a:gd name="connsiteY42" fmla="*/ 74387 h 1231790"/>
              <a:gd name="connsiteX43" fmla="*/ 1033310 w 1901962"/>
              <a:gd name="connsiteY43" fmla="*/ 57402 h 1231790"/>
              <a:gd name="connsiteX44" fmla="*/ 866326 w 1901962"/>
              <a:gd name="connsiteY44" fmla="*/ 57432 h 1231790"/>
              <a:gd name="connsiteX45" fmla="*/ 851819 w 1901962"/>
              <a:gd name="connsiteY45" fmla="*/ 72297 h 1231790"/>
              <a:gd name="connsiteX46" fmla="*/ 852058 w 1901962"/>
              <a:gd name="connsiteY46" fmla="*/ 419668 h 1231790"/>
              <a:gd name="connsiteX47" fmla="*/ 812416 w 1901962"/>
              <a:gd name="connsiteY47" fmla="*/ 459966 h 1231790"/>
              <a:gd name="connsiteX48" fmla="*/ 746835 w 1901962"/>
              <a:gd name="connsiteY48" fmla="*/ 460295 h 1231790"/>
              <a:gd name="connsiteX49" fmla="*/ 744835 w 1901962"/>
              <a:gd name="connsiteY49" fmla="*/ 462653 h 1231790"/>
              <a:gd name="connsiteX50" fmla="*/ 797789 w 1901962"/>
              <a:gd name="connsiteY50" fmla="*/ 525458 h 1231790"/>
              <a:gd name="connsiteX51" fmla="*/ 860267 w 1901962"/>
              <a:gd name="connsiteY51" fmla="*/ 599458 h 1231790"/>
              <a:gd name="connsiteX52" fmla="*/ 859640 w 1901962"/>
              <a:gd name="connsiteY52" fmla="*/ 644204 h 1231790"/>
              <a:gd name="connsiteX53" fmla="*/ 815491 w 1901962"/>
              <a:gd name="connsiteY53" fmla="*/ 636801 h 1231790"/>
              <a:gd name="connsiteX54" fmla="*/ 660417 w 1901962"/>
              <a:gd name="connsiteY54" fmla="*/ 453697 h 1231790"/>
              <a:gd name="connsiteX55" fmla="*/ 653134 w 1901962"/>
              <a:gd name="connsiteY55" fmla="*/ 418265 h 1231790"/>
              <a:gd name="connsiteX56" fmla="*/ 685343 w 1901962"/>
              <a:gd name="connsiteY56" fmla="*/ 401280 h 1231790"/>
              <a:gd name="connsiteX57" fmla="*/ 779282 w 1901962"/>
              <a:gd name="connsiteY57" fmla="*/ 401549 h 1231790"/>
              <a:gd name="connsiteX58" fmla="*/ 793581 w 1901962"/>
              <a:gd name="connsiteY58" fmla="*/ 387967 h 1231790"/>
              <a:gd name="connsiteX59" fmla="*/ 793551 w 1901962"/>
              <a:gd name="connsiteY59" fmla="*/ 235908 h 1231790"/>
              <a:gd name="connsiteX60" fmla="*/ 790853 w 1901962"/>
              <a:gd name="connsiteY60" fmla="*/ 225883 h 1231790"/>
              <a:gd name="connsiteX61" fmla="*/ 779419 w 1901962"/>
              <a:gd name="connsiteY61" fmla="*/ 224039 h 1231790"/>
              <a:gd name="connsiteX62" fmla="*/ 627331 w 1901962"/>
              <a:gd name="connsiteY62" fmla="*/ 224367 h 1231790"/>
              <a:gd name="connsiteX63" fmla="*/ 598973 w 1901962"/>
              <a:gd name="connsiteY63" fmla="*/ 206547 h 1231790"/>
              <a:gd name="connsiteX64" fmla="*/ 605033 w 1901962"/>
              <a:gd name="connsiteY64" fmla="*/ 174935 h 1231790"/>
              <a:gd name="connsiteX65" fmla="*/ 631032 w 1901962"/>
              <a:gd name="connsiteY65" fmla="*/ 166368 h 1231790"/>
              <a:gd name="connsiteX66" fmla="*/ 778643 w 1901962"/>
              <a:gd name="connsiteY66" fmla="*/ 166637 h 1231790"/>
              <a:gd name="connsiteX67" fmla="*/ 789814 w 1901962"/>
              <a:gd name="connsiteY67" fmla="*/ 164474 h 1231790"/>
              <a:gd name="connsiteX68" fmla="*/ 793521 w 1901962"/>
              <a:gd name="connsiteY68" fmla="*/ 150416 h 1231790"/>
              <a:gd name="connsiteX69" fmla="*/ 793222 w 1901962"/>
              <a:gd name="connsiteY69" fmla="*/ 34119 h 1231790"/>
              <a:gd name="connsiteX70" fmla="*/ 826685 w 1901962"/>
              <a:gd name="connsiteY70" fmla="*/ 0 h 1231790"/>
              <a:gd name="connsiteX71" fmla="*/ 1075668 w 1901962"/>
              <a:gd name="connsiteY71" fmla="*/ 0 h 1231790"/>
              <a:gd name="connsiteX72" fmla="*/ 1108742 w 1901962"/>
              <a:gd name="connsiteY72" fmla="*/ 32984 h 1231790"/>
              <a:gd name="connsiteX73" fmla="*/ 1108533 w 1901962"/>
              <a:gd name="connsiteY73" fmla="*/ 150775 h 1231790"/>
              <a:gd name="connsiteX74" fmla="*/ 1110996 w 1901962"/>
              <a:gd name="connsiteY74" fmla="*/ 161950 h 1231790"/>
              <a:gd name="connsiteX75" fmla="*/ 1122342 w 1901962"/>
              <a:gd name="connsiteY75" fmla="*/ 166726 h 1231790"/>
              <a:gd name="connsiteX76" fmla="*/ 1523414 w 1901962"/>
              <a:gd name="connsiteY76" fmla="*/ 166517 h 1231790"/>
              <a:gd name="connsiteX77" fmla="*/ 1887978 w 1901962"/>
              <a:gd name="connsiteY77" fmla="*/ 441202 h 1231790"/>
              <a:gd name="connsiteX78" fmla="*/ 1589950 w 1901962"/>
              <a:gd name="connsiteY78" fmla="*/ 910571 h 1231790"/>
              <a:gd name="connsiteX79" fmla="*/ 1450190 w 1901962"/>
              <a:gd name="connsiteY79" fmla="*/ 915765 h 1231790"/>
              <a:gd name="connsiteX80" fmla="*/ 1429325 w 1901962"/>
              <a:gd name="connsiteY80" fmla="*/ 929258 h 1231790"/>
              <a:gd name="connsiteX81" fmla="*/ 1402788 w 1901962"/>
              <a:gd name="connsiteY81" fmla="*/ 979078 h 1231790"/>
              <a:gd name="connsiteX82" fmla="*/ 1384803 w 1901962"/>
              <a:gd name="connsiteY82" fmla="*/ 993589 h 1231790"/>
              <a:gd name="connsiteX83" fmla="*/ 826724 w 1901962"/>
              <a:gd name="connsiteY83" fmla="*/ 1032724 h 1231790"/>
              <a:gd name="connsiteX84" fmla="*/ 806583 w 1901962"/>
              <a:gd name="connsiteY84" fmla="*/ 1030332 h 1231790"/>
              <a:gd name="connsiteX85" fmla="*/ 563540 w 1901962"/>
              <a:gd name="connsiteY85" fmla="*/ 798811 h 1231790"/>
              <a:gd name="connsiteX86" fmla="*/ 536764 w 1901962"/>
              <a:gd name="connsiteY86" fmla="*/ 782155 h 1231790"/>
              <a:gd name="connsiteX87" fmla="*/ 394258 w 1901962"/>
              <a:gd name="connsiteY87" fmla="*/ 775826 h 1231790"/>
              <a:gd name="connsiteX88" fmla="*/ 164170 w 1901962"/>
              <a:gd name="connsiteY88" fmla="*/ 598514 h 1231790"/>
              <a:gd name="connsiteX89" fmla="*/ 182916 w 1901962"/>
              <a:gd name="connsiteY89" fmla="*/ 563619 h 1231790"/>
              <a:gd name="connsiteX90" fmla="*/ 204677 w 1901962"/>
              <a:gd name="connsiteY90" fmla="*/ 581111 h 1231790"/>
              <a:gd name="connsiteX91" fmla="*/ 345780 w 1901962"/>
              <a:gd name="connsiteY91" fmla="*/ 714334 h 1231790"/>
              <a:gd name="connsiteX92" fmla="*/ 459720 w 1901962"/>
              <a:gd name="connsiteY92" fmla="*/ 739200 h 1231790"/>
              <a:gd name="connsiteX93" fmla="*/ 562525 w 1901962"/>
              <a:gd name="connsiteY93" fmla="*/ 739200 h 1231790"/>
              <a:gd name="connsiteX94" fmla="*/ 591599 w 1901962"/>
              <a:gd name="connsiteY94" fmla="*/ 757110 h 1231790"/>
              <a:gd name="connsiteX95" fmla="*/ 825150 w 1901962"/>
              <a:gd name="connsiteY95" fmla="*/ 990869 h 1231790"/>
              <a:gd name="connsiteX96" fmla="*/ 839389 w 1901962"/>
              <a:gd name="connsiteY96" fmla="*/ 1020810 h 1231790"/>
              <a:gd name="connsiteX97" fmla="*/ 826724 w 1901962"/>
              <a:gd name="connsiteY97" fmla="*/ 1032724 h 1231790"/>
              <a:gd name="connsiteX98" fmla="*/ 934890 w 1901962"/>
              <a:gd name="connsiteY98" fmla="*/ 1231536 h 1231790"/>
              <a:gd name="connsiteX99" fmla="*/ 520704 w 1901962"/>
              <a:gd name="connsiteY99" fmla="*/ 996421 h 1231790"/>
              <a:gd name="connsiteX100" fmla="*/ 479332 w 1901962"/>
              <a:gd name="connsiteY100" fmla="*/ 927646 h 1231790"/>
              <a:gd name="connsiteX101" fmla="*/ 460257 w 1901962"/>
              <a:gd name="connsiteY101" fmla="*/ 915705 h 1231790"/>
              <a:gd name="connsiteX102" fmla="*/ 338109 w 1901962"/>
              <a:gd name="connsiteY102" fmla="*/ 913944 h 1231790"/>
              <a:gd name="connsiteX103" fmla="*/ 4738 w 1901962"/>
              <a:gd name="connsiteY103" fmla="*/ 602185 h 1231790"/>
              <a:gd name="connsiteX104" fmla="*/ 240677 w 1901962"/>
              <a:gd name="connsiteY104" fmla="*/ 190935 h 1231790"/>
              <a:gd name="connsiteX105" fmla="*/ 381900 w 1901962"/>
              <a:gd name="connsiteY105" fmla="*/ 166308 h 1231790"/>
              <a:gd name="connsiteX106" fmla="*/ 443033 w 1901962"/>
              <a:gd name="connsiteY106" fmla="*/ 166487 h 1231790"/>
              <a:gd name="connsiteX107" fmla="*/ 473600 w 1901962"/>
              <a:gd name="connsiteY107" fmla="*/ 195651 h 1231790"/>
              <a:gd name="connsiteX108" fmla="*/ 442466 w 1901962"/>
              <a:gd name="connsiteY108" fmla="*/ 224308 h 1231790"/>
              <a:gd name="connsiteX109" fmla="*/ 316139 w 1901962"/>
              <a:gd name="connsiteY109" fmla="*/ 229950 h 1231790"/>
              <a:gd name="connsiteX110" fmla="*/ 61484 w 1901962"/>
              <a:gd name="connsiteY110" fmla="*/ 494156 h 1231790"/>
              <a:gd name="connsiteX111" fmla="*/ 316079 w 1901962"/>
              <a:gd name="connsiteY111" fmla="*/ 851975 h 1231790"/>
              <a:gd name="connsiteX112" fmla="*/ 342586 w 1901962"/>
              <a:gd name="connsiteY112" fmla="*/ 855766 h 1231790"/>
              <a:gd name="connsiteX113" fmla="*/ 418586 w 1901962"/>
              <a:gd name="connsiteY113" fmla="*/ 855945 h 1231790"/>
              <a:gd name="connsiteX114" fmla="*/ 418616 w 1901962"/>
              <a:gd name="connsiteY114" fmla="*/ 857348 h 1231790"/>
              <a:gd name="connsiteX115" fmla="*/ 481212 w 1901962"/>
              <a:gd name="connsiteY115" fmla="*/ 857109 h 1231790"/>
              <a:gd name="connsiteX116" fmla="*/ 522824 w 1901962"/>
              <a:gd name="connsiteY116" fmla="*/ 883198 h 1231790"/>
              <a:gd name="connsiteX117" fmla="*/ 774314 w 1901962"/>
              <a:gd name="connsiteY117" fmla="*/ 1134480 h 1231790"/>
              <a:gd name="connsiteX118" fmla="*/ 1239983 w 1901962"/>
              <a:gd name="connsiteY118" fmla="*/ 1074749 h 1231790"/>
              <a:gd name="connsiteX119" fmla="*/ 1306131 w 1901962"/>
              <a:gd name="connsiteY119" fmla="*/ 1012600 h 1231790"/>
              <a:gd name="connsiteX120" fmla="*/ 1341325 w 1901962"/>
              <a:gd name="connsiteY120" fmla="*/ 1005854 h 1231790"/>
              <a:gd name="connsiteX121" fmla="*/ 1356608 w 1901962"/>
              <a:gd name="connsiteY121" fmla="*/ 1036988 h 1231790"/>
              <a:gd name="connsiteX122" fmla="*/ 1348728 w 1901962"/>
              <a:gd name="connsiteY122" fmla="*/ 1052689 h 1231790"/>
              <a:gd name="connsiteX123" fmla="*/ 1010969 w 1901962"/>
              <a:gd name="connsiteY123" fmla="*/ 1228748 h 1231790"/>
              <a:gd name="connsiteX124" fmla="*/ 934890 w 1901962"/>
              <a:gd name="connsiteY124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08474 w 1901962"/>
              <a:gd name="connsiteY24" fmla="*/ 235699 h 1231790"/>
              <a:gd name="connsiteX25" fmla="*/ 1108563 w 1901962"/>
              <a:gd name="connsiteY25" fmla="*/ 389250 h 1231790"/>
              <a:gd name="connsiteX26" fmla="*/ 1121011 w 1901962"/>
              <a:gd name="connsiteY26" fmla="*/ 401578 h 1231790"/>
              <a:gd name="connsiteX27" fmla="*/ 1214921 w 1901962"/>
              <a:gd name="connsiteY27" fmla="*/ 401310 h 1231790"/>
              <a:gd name="connsiteX28" fmla="*/ 1249308 w 1901962"/>
              <a:gd name="connsiteY28" fmla="*/ 419459 h 1231790"/>
              <a:gd name="connsiteX29" fmla="*/ 1239846 w 1901962"/>
              <a:gd name="connsiteY29" fmla="*/ 455847 h 1231790"/>
              <a:gd name="connsiteX30" fmla="*/ 979937 w 1901962"/>
              <a:gd name="connsiteY30" fmla="*/ 763009 h 1231790"/>
              <a:gd name="connsiteX31" fmla="*/ 921878 w 1901962"/>
              <a:gd name="connsiteY31" fmla="*/ 762800 h 1231790"/>
              <a:gd name="connsiteX32" fmla="*/ 884475 w 1901962"/>
              <a:gd name="connsiteY32" fmla="*/ 718293 h 1231790"/>
              <a:gd name="connsiteX33" fmla="*/ 886863 w 1901962"/>
              <a:gd name="connsiteY33" fmla="*/ 675875 h 1231790"/>
              <a:gd name="connsiteX34" fmla="*/ 928147 w 1901962"/>
              <a:gd name="connsiteY34" fmla="*/ 679905 h 1231790"/>
              <a:gd name="connsiteX35" fmla="*/ 944535 w 1901962"/>
              <a:gd name="connsiteY35" fmla="*/ 699218 h 1231790"/>
              <a:gd name="connsiteX36" fmla="*/ 956743 w 1901962"/>
              <a:gd name="connsiteY36" fmla="*/ 700113 h 1231790"/>
              <a:gd name="connsiteX37" fmla="*/ 1156384 w 1901962"/>
              <a:gd name="connsiteY37" fmla="*/ 463130 h 1231790"/>
              <a:gd name="connsiteX38" fmla="*/ 1156175 w 1901962"/>
              <a:gd name="connsiteY38" fmla="*/ 459966 h 1231790"/>
              <a:gd name="connsiteX39" fmla="*/ 1088713 w 1901962"/>
              <a:gd name="connsiteY39" fmla="*/ 459966 h 1231790"/>
              <a:gd name="connsiteX40" fmla="*/ 1049997 w 1901962"/>
              <a:gd name="connsiteY40" fmla="*/ 421757 h 1231790"/>
              <a:gd name="connsiteX41" fmla="*/ 1050295 w 1901962"/>
              <a:gd name="connsiteY41" fmla="*/ 74387 h 1231790"/>
              <a:gd name="connsiteX42" fmla="*/ 1033310 w 1901962"/>
              <a:gd name="connsiteY42" fmla="*/ 57402 h 1231790"/>
              <a:gd name="connsiteX43" fmla="*/ 866326 w 1901962"/>
              <a:gd name="connsiteY43" fmla="*/ 57432 h 1231790"/>
              <a:gd name="connsiteX44" fmla="*/ 851819 w 1901962"/>
              <a:gd name="connsiteY44" fmla="*/ 72297 h 1231790"/>
              <a:gd name="connsiteX45" fmla="*/ 852058 w 1901962"/>
              <a:gd name="connsiteY45" fmla="*/ 419668 h 1231790"/>
              <a:gd name="connsiteX46" fmla="*/ 812416 w 1901962"/>
              <a:gd name="connsiteY46" fmla="*/ 459966 h 1231790"/>
              <a:gd name="connsiteX47" fmla="*/ 746835 w 1901962"/>
              <a:gd name="connsiteY47" fmla="*/ 460295 h 1231790"/>
              <a:gd name="connsiteX48" fmla="*/ 744835 w 1901962"/>
              <a:gd name="connsiteY48" fmla="*/ 462653 h 1231790"/>
              <a:gd name="connsiteX49" fmla="*/ 797789 w 1901962"/>
              <a:gd name="connsiteY49" fmla="*/ 525458 h 1231790"/>
              <a:gd name="connsiteX50" fmla="*/ 860267 w 1901962"/>
              <a:gd name="connsiteY50" fmla="*/ 599458 h 1231790"/>
              <a:gd name="connsiteX51" fmla="*/ 859640 w 1901962"/>
              <a:gd name="connsiteY51" fmla="*/ 644204 h 1231790"/>
              <a:gd name="connsiteX52" fmla="*/ 815491 w 1901962"/>
              <a:gd name="connsiteY52" fmla="*/ 636801 h 1231790"/>
              <a:gd name="connsiteX53" fmla="*/ 660417 w 1901962"/>
              <a:gd name="connsiteY53" fmla="*/ 453697 h 1231790"/>
              <a:gd name="connsiteX54" fmla="*/ 653134 w 1901962"/>
              <a:gd name="connsiteY54" fmla="*/ 418265 h 1231790"/>
              <a:gd name="connsiteX55" fmla="*/ 685343 w 1901962"/>
              <a:gd name="connsiteY55" fmla="*/ 401280 h 1231790"/>
              <a:gd name="connsiteX56" fmla="*/ 779282 w 1901962"/>
              <a:gd name="connsiteY56" fmla="*/ 401549 h 1231790"/>
              <a:gd name="connsiteX57" fmla="*/ 793581 w 1901962"/>
              <a:gd name="connsiteY57" fmla="*/ 387967 h 1231790"/>
              <a:gd name="connsiteX58" fmla="*/ 793551 w 1901962"/>
              <a:gd name="connsiteY58" fmla="*/ 235908 h 1231790"/>
              <a:gd name="connsiteX59" fmla="*/ 790853 w 1901962"/>
              <a:gd name="connsiteY59" fmla="*/ 225883 h 1231790"/>
              <a:gd name="connsiteX60" fmla="*/ 779419 w 1901962"/>
              <a:gd name="connsiteY60" fmla="*/ 224039 h 1231790"/>
              <a:gd name="connsiteX61" fmla="*/ 627331 w 1901962"/>
              <a:gd name="connsiteY61" fmla="*/ 224367 h 1231790"/>
              <a:gd name="connsiteX62" fmla="*/ 598973 w 1901962"/>
              <a:gd name="connsiteY62" fmla="*/ 206547 h 1231790"/>
              <a:gd name="connsiteX63" fmla="*/ 605033 w 1901962"/>
              <a:gd name="connsiteY63" fmla="*/ 174935 h 1231790"/>
              <a:gd name="connsiteX64" fmla="*/ 631032 w 1901962"/>
              <a:gd name="connsiteY64" fmla="*/ 166368 h 1231790"/>
              <a:gd name="connsiteX65" fmla="*/ 778643 w 1901962"/>
              <a:gd name="connsiteY65" fmla="*/ 166637 h 1231790"/>
              <a:gd name="connsiteX66" fmla="*/ 789814 w 1901962"/>
              <a:gd name="connsiteY66" fmla="*/ 164474 h 1231790"/>
              <a:gd name="connsiteX67" fmla="*/ 793521 w 1901962"/>
              <a:gd name="connsiteY67" fmla="*/ 150416 h 1231790"/>
              <a:gd name="connsiteX68" fmla="*/ 793222 w 1901962"/>
              <a:gd name="connsiteY68" fmla="*/ 34119 h 1231790"/>
              <a:gd name="connsiteX69" fmla="*/ 826685 w 1901962"/>
              <a:gd name="connsiteY69" fmla="*/ 0 h 1231790"/>
              <a:gd name="connsiteX70" fmla="*/ 1075668 w 1901962"/>
              <a:gd name="connsiteY70" fmla="*/ 0 h 1231790"/>
              <a:gd name="connsiteX71" fmla="*/ 1108742 w 1901962"/>
              <a:gd name="connsiteY71" fmla="*/ 32984 h 1231790"/>
              <a:gd name="connsiteX72" fmla="*/ 1108533 w 1901962"/>
              <a:gd name="connsiteY72" fmla="*/ 150775 h 1231790"/>
              <a:gd name="connsiteX73" fmla="*/ 1110996 w 1901962"/>
              <a:gd name="connsiteY73" fmla="*/ 161950 h 1231790"/>
              <a:gd name="connsiteX74" fmla="*/ 1122342 w 1901962"/>
              <a:gd name="connsiteY74" fmla="*/ 166726 h 1231790"/>
              <a:gd name="connsiteX75" fmla="*/ 1523414 w 1901962"/>
              <a:gd name="connsiteY75" fmla="*/ 166517 h 1231790"/>
              <a:gd name="connsiteX76" fmla="*/ 1887978 w 1901962"/>
              <a:gd name="connsiteY76" fmla="*/ 441202 h 1231790"/>
              <a:gd name="connsiteX77" fmla="*/ 1589950 w 1901962"/>
              <a:gd name="connsiteY77" fmla="*/ 910571 h 1231790"/>
              <a:gd name="connsiteX78" fmla="*/ 1450190 w 1901962"/>
              <a:gd name="connsiteY78" fmla="*/ 915765 h 1231790"/>
              <a:gd name="connsiteX79" fmla="*/ 1429325 w 1901962"/>
              <a:gd name="connsiteY79" fmla="*/ 929258 h 1231790"/>
              <a:gd name="connsiteX80" fmla="*/ 1402788 w 1901962"/>
              <a:gd name="connsiteY80" fmla="*/ 979078 h 1231790"/>
              <a:gd name="connsiteX81" fmla="*/ 1384803 w 1901962"/>
              <a:gd name="connsiteY81" fmla="*/ 993589 h 1231790"/>
              <a:gd name="connsiteX82" fmla="*/ 826724 w 1901962"/>
              <a:gd name="connsiteY82" fmla="*/ 1032724 h 1231790"/>
              <a:gd name="connsiteX83" fmla="*/ 806583 w 1901962"/>
              <a:gd name="connsiteY83" fmla="*/ 1030332 h 1231790"/>
              <a:gd name="connsiteX84" fmla="*/ 563540 w 1901962"/>
              <a:gd name="connsiteY84" fmla="*/ 798811 h 1231790"/>
              <a:gd name="connsiteX85" fmla="*/ 536764 w 1901962"/>
              <a:gd name="connsiteY85" fmla="*/ 782155 h 1231790"/>
              <a:gd name="connsiteX86" fmla="*/ 394258 w 1901962"/>
              <a:gd name="connsiteY86" fmla="*/ 775826 h 1231790"/>
              <a:gd name="connsiteX87" fmla="*/ 164170 w 1901962"/>
              <a:gd name="connsiteY87" fmla="*/ 598514 h 1231790"/>
              <a:gd name="connsiteX88" fmla="*/ 182916 w 1901962"/>
              <a:gd name="connsiteY88" fmla="*/ 563619 h 1231790"/>
              <a:gd name="connsiteX89" fmla="*/ 204677 w 1901962"/>
              <a:gd name="connsiteY89" fmla="*/ 581111 h 1231790"/>
              <a:gd name="connsiteX90" fmla="*/ 345780 w 1901962"/>
              <a:gd name="connsiteY90" fmla="*/ 714334 h 1231790"/>
              <a:gd name="connsiteX91" fmla="*/ 459720 w 1901962"/>
              <a:gd name="connsiteY91" fmla="*/ 739200 h 1231790"/>
              <a:gd name="connsiteX92" fmla="*/ 562525 w 1901962"/>
              <a:gd name="connsiteY92" fmla="*/ 739200 h 1231790"/>
              <a:gd name="connsiteX93" fmla="*/ 591599 w 1901962"/>
              <a:gd name="connsiteY93" fmla="*/ 757110 h 1231790"/>
              <a:gd name="connsiteX94" fmla="*/ 825150 w 1901962"/>
              <a:gd name="connsiteY94" fmla="*/ 990869 h 1231790"/>
              <a:gd name="connsiteX95" fmla="*/ 839389 w 1901962"/>
              <a:gd name="connsiteY95" fmla="*/ 1020810 h 1231790"/>
              <a:gd name="connsiteX96" fmla="*/ 826724 w 1901962"/>
              <a:gd name="connsiteY96" fmla="*/ 1032724 h 1231790"/>
              <a:gd name="connsiteX97" fmla="*/ 934890 w 1901962"/>
              <a:gd name="connsiteY97" fmla="*/ 1231536 h 1231790"/>
              <a:gd name="connsiteX98" fmla="*/ 520704 w 1901962"/>
              <a:gd name="connsiteY98" fmla="*/ 996421 h 1231790"/>
              <a:gd name="connsiteX99" fmla="*/ 479332 w 1901962"/>
              <a:gd name="connsiteY99" fmla="*/ 927646 h 1231790"/>
              <a:gd name="connsiteX100" fmla="*/ 460257 w 1901962"/>
              <a:gd name="connsiteY100" fmla="*/ 915705 h 1231790"/>
              <a:gd name="connsiteX101" fmla="*/ 338109 w 1901962"/>
              <a:gd name="connsiteY101" fmla="*/ 913944 h 1231790"/>
              <a:gd name="connsiteX102" fmla="*/ 4738 w 1901962"/>
              <a:gd name="connsiteY102" fmla="*/ 602185 h 1231790"/>
              <a:gd name="connsiteX103" fmla="*/ 240677 w 1901962"/>
              <a:gd name="connsiteY103" fmla="*/ 190935 h 1231790"/>
              <a:gd name="connsiteX104" fmla="*/ 381900 w 1901962"/>
              <a:gd name="connsiteY104" fmla="*/ 166308 h 1231790"/>
              <a:gd name="connsiteX105" fmla="*/ 443033 w 1901962"/>
              <a:gd name="connsiteY105" fmla="*/ 166487 h 1231790"/>
              <a:gd name="connsiteX106" fmla="*/ 473600 w 1901962"/>
              <a:gd name="connsiteY106" fmla="*/ 195651 h 1231790"/>
              <a:gd name="connsiteX107" fmla="*/ 442466 w 1901962"/>
              <a:gd name="connsiteY107" fmla="*/ 224308 h 1231790"/>
              <a:gd name="connsiteX108" fmla="*/ 316139 w 1901962"/>
              <a:gd name="connsiteY108" fmla="*/ 229950 h 1231790"/>
              <a:gd name="connsiteX109" fmla="*/ 61484 w 1901962"/>
              <a:gd name="connsiteY109" fmla="*/ 494156 h 1231790"/>
              <a:gd name="connsiteX110" fmla="*/ 316079 w 1901962"/>
              <a:gd name="connsiteY110" fmla="*/ 851975 h 1231790"/>
              <a:gd name="connsiteX111" fmla="*/ 342586 w 1901962"/>
              <a:gd name="connsiteY111" fmla="*/ 855766 h 1231790"/>
              <a:gd name="connsiteX112" fmla="*/ 418586 w 1901962"/>
              <a:gd name="connsiteY112" fmla="*/ 855945 h 1231790"/>
              <a:gd name="connsiteX113" fmla="*/ 418616 w 1901962"/>
              <a:gd name="connsiteY113" fmla="*/ 857348 h 1231790"/>
              <a:gd name="connsiteX114" fmla="*/ 481212 w 1901962"/>
              <a:gd name="connsiteY114" fmla="*/ 857109 h 1231790"/>
              <a:gd name="connsiteX115" fmla="*/ 522824 w 1901962"/>
              <a:gd name="connsiteY115" fmla="*/ 883198 h 1231790"/>
              <a:gd name="connsiteX116" fmla="*/ 774314 w 1901962"/>
              <a:gd name="connsiteY116" fmla="*/ 1134480 h 1231790"/>
              <a:gd name="connsiteX117" fmla="*/ 1239983 w 1901962"/>
              <a:gd name="connsiteY117" fmla="*/ 1074749 h 1231790"/>
              <a:gd name="connsiteX118" fmla="*/ 1306131 w 1901962"/>
              <a:gd name="connsiteY118" fmla="*/ 1012600 h 1231790"/>
              <a:gd name="connsiteX119" fmla="*/ 1341325 w 1901962"/>
              <a:gd name="connsiteY119" fmla="*/ 1005854 h 1231790"/>
              <a:gd name="connsiteX120" fmla="*/ 1356608 w 1901962"/>
              <a:gd name="connsiteY120" fmla="*/ 1036988 h 1231790"/>
              <a:gd name="connsiteX121" fmla="*/ 1348728 w 1901962"/>
              <a:gd name="connsiteY121" fmla="*/ 1052689 h 1231790"/>
              <a:gd name="connsiteX122" fmla="*/ 1010969 w 1901962"/>
              <a:gd name="connsiteY122" fmla="*/ 1228748 h 1231790"/>
              <a:gd name="connsiteX123" fmla="*/ 934890 w 1901962"/>
              <a:gd name="connsiteY123" fmla="*/ 1231536 h 12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901962" h="1231790">
                <a:moveTo>
                  <a:pt x="538495" y="224338"/>
                </a:moveTo>
                <a:cubicBezTo>
                  <a:pt x="516376" y="224577"/>
                  <a:pt x="503421" y="214040"/>
                  <a:pt x="503272" y="195682"/>
                </a:cubicBezTo>
                <a:cubicBezTo>
                  <a:pt x="503092" y="177801"/>
                  <a:pt x="515868" y="166547"/>
                  <a:pt x="536495" y="166398"/>
                </a:cubicBezTo>
                <a:cubicBezTo>
                  <a:pt x="557749" y="166249"/>
                  <a:pt x="571719" y="178040"/>
                  <a:pt x="571390" y="195861"/>
                </a:cubicBezTo>
                <a:cubicBezTo>
                  <a:pt x="571062" y="212786"/>
                  <a:pt x="557958" y="224129"/>
                  <a:pt x="538495" y="224338"/>
                </a:cubicBezTo>
                <a:close/>
                <a:moveTo>
                  <a:pt x="168140" y="557170"/>
                </a:moveTo>
                <a:cubicBezTo>
                  <a:pt x="156409" y="560364"/>
                  <a:pt x="146021" y="553767"/>
                  <a:pt x="141692" y="539648"/>
                </a:cubicBezTo>
                <a:cubicBezTo>
                  <a:pt x="135036" y="517798"/>
                  <a:pt x="131603" y="495320"/>
                  <a:pt x="129812" y="471141"/>
                </a:cubicBezTo>
                <a:cubicBezTo>
                  <a:pt x="130051" y="467052"/>
                  <a:pt x="129364" y="461320"/>
                  <a:pt x="130916" y="456276"/>
                </a:cubicBezTo>
                <a:cubicBezTo>
                  <a:pt x="134230" y="445470"/>
                  <a:pt x="142379" y="440335"/>
                  <a:pt x="153692" y="441470"/>
                </a:cubicBezTo>
                <a:cubicBezTo>
                  <a:pt x="165036" y="442604"/>
                  <a:pt x="171722" y="449261"/>
                  <a:pt x="172827" y="460634"/>
                </a:cubicBezTo>
                <a:cubicBezTo>
                  <a:pt x="175095" y="483798"/>
                  <a:pt x="178050" y="506813"/>
                  <a:pt x="183871" y="529469"/>
                </a:cubicBezTo>
                <a:cubicBezTo>
                  <a:pt x="187423" y="543290"/>
                  <a:pt x="180528" y="553797"/>
                  <a:pt x="168140" y="557170"/>
                </a:cubicBezTo>
                <a:close/>
                <a:moveTo>
                  <a:pt x="1384803" y="993589"/>
                </a:moveTo>
                <a:cubicBezTo>
                  <a:pt x="1377721" y="995630"/>
                  <a:pt x="1369997" y="994810"/>
                  <a:pt x="1362967" y="990929"/>
                </a:cubicBezTo>
                <a:cubicBezTo>
                  <a:pt x="1348310" y="982839"/>
                  <a:pt x="1343385" y="965735"/>
                  <a:pt x="1352400" y="949914"/>
                </a:cubicBezTo>
                <a:cubicBezTo>
                  <a:pt x="1365176" y="927496"/>
                  <a:pt x="1376937" y="904631"/>
                  <a:pt x="1387265" y="880959"/>
                </a:cubicBezTo>
                <a:cubicBezTo>
                  <a:pt x="1394549" y="864273"/>
                  <a:pt x="1407325" y="856810"/>
                  <a:pt x="1426250" y="857109"/>
                </a:cubicBezTo>
                <a:cubicBezTo>
                  <a:pt x="1465504" y="857736"/>
                  <a:pt x="1504787" y="857736"/>
                  <a:pt x="1544010" y="856422"/>
                </a:cubicBezTo>
                <a:cubicBezTo>
                  <a:pt x="1682935" y="851795"/>
                  <a:pt x="1808576" y="744572"/>
                  <a:pt x="1836098" y="607947"/>
                </a:cubicBezTo>
                <a:cubicBezTo>
                  <a:pt x="1872545" y="427023"/>
                  <a:pt x="1756546" y="258278"/>
                  <a:pt x="1574548" y="228188"/>
                </a:cubicBezTo>
                <a:cubicBezTo>
                  <a:pt x="1556995" y="225293"/>
                  <a:pt x="1538936" y="224606"/>
                  <a:pt x="1521085" y="224547"/>
                </a:cubicBezTo>
                <a:lnTo>
                  <a:pt x="1122999" y="224099"/>
                </a:lnTo>
                <a:cubicBezTo>
                  <a:pt x="1117342" y="224084"/>
                  <a:pt x="1113558" y="224651"/>
                  <a:pt x="1111222" y="226737"/>
                </a:cubicBezTo>
                <a:lnTo>
                  <a:pt x="1108474" y="235699"/>
                </a:lnTo>
                <a:cubicBezTo>
                  <a:pt x="1109220" y="286863"/>
                  <a:pt x="1109041" y="338086"/>
                  <a:pt x="1108563" y="389250"/>
                </a:cubicBezTo>
                <a:cubicBezTo>
                  <a:pt x="1108474" y="399131"/>
                  <a:pt x="1111339" y="401758"/>
                  <a:pt x="1121011" y="401578"/>
                </a:cubicBezTo>
                <a:cubicBezTo>
                  <a:pt x="1152294" y="400982"/>
                  <a:pt x="1183607" y="401489"/>
                  <a:pt x="1214921" y="401310"/>
                </a:cubicBezTo>
                <a:cubicBezTo>
                  <a:pt x="1229756" y="401220"/>
                  <a:pt x="1242622" y="404384"/>
                  <a:pt x="1249308" y="419459"/>
                </a:cubicBezTo>
                <a:cubicBezTo>
                  <a:pt x="1255816" y="434086"/>
                  <a:pt x="1248950" y="445071"/>
                  <a:pt x="1239846" y="455847"/>
                </a:cubicBezTo>
                <a:lnTo>
                  <a:pt x="979937" y="763009"/>
                </a:lnTo>
                <a:cubicBezTo>
                  <a:pt x="959072" y="787695"/>
                  <a:pt x="942863" y="787635"/>
                  <a:pt x="921878" y="762800"/>
                </a:cubicBezTo>
                <a:cubicBezTo>
                  <a:pt x="909371" y="747994"/>
                  <a:pt x="896654" y="733367"/>
                  <a:pt x="884475" y="718293"/>
                </a:cubicBezTo>
                <a:cubicBezTo>
                  <a:pt x="872774" y="703815"/>
                  <a:pt x="874028" y="686561"/>
                  <a:pt x="886863" y="675875"/>
                </a:cubicBezTo>
                <a:cubicBezTo>
                  <a:pt x="899401" y="665457"/>
                  <a:pt x="915729" y="666890"/>
                  <a:pt x="928147" y="679905"/>
                </a:cubicBezTo>
                <a:cubicBezTo>
                  <a:pt x="933968" y="685994"/>
                  <a:pt x="939400" y="692531"/>
                  <a:pt x="944535" y="699218"/>
                </a:cubicBezTo>
                <a:cubicBezTo>
                  <a:pt x="948564" y="704502"/>
                  <a:pt x="951370" y="706502"/>
                  <a:pt x="956743" y="700113"/>
                </a:cubicBezTo>
                <a:lnTo>
                  <a:pt x="1156384" y="463130"/>
                </a:lnTo>
                <a:cubicBezTo>
                  <a:pt x="1156682" y="462921"/>
                  <a:pt x="1156414" y="462294"/>
                  <a:pt x="1156175" y="459966"/>
                </a:cubicBezTo>
                <a:lnTo>
                  <a:pt x="1088713" y="459966"/>
                </a:lnTo>
                <a:cubicBezTo>
                  <a:pt x="1059877" y="459966"/>
                  <a:pt x="1049997" y="450265"/>
                  <a:pt x="1049997" y="421757"/>
                </a:cubicBezTo>
                <a:cubicBezTo>
                  <a:pt x="1049967" y="305967"/>
                  <a:pt x="1049728" y="190177"/>
                  <a:pt x="1050295" y="74387"/>
                </a:cubicBezTo>
                <a:cubicBezTo>
                  <a:pt x="1050355" y="60805"/>
                  <a:pt x="1046982" y="57193"/>
                  <a:pt x="1033310" y="57402"/>
                </a:cubicBezTo>
                <a:cubicBezTo>
                  <a:pt x="977669" y="58238"/>
                  <a:pt x="921997" y="58148"/>
                  <a:pt x="866326" y="57432"/>
                </a:cubicBezTo>
                <a:cubicBezTo>
                  <a:pt x="854267" y="57283"/>
                  <a:pt x="851759" y="60865"/>
                  <a:pt x="851819" y="72297"/>
                </a:cubicBezTo>
                <a:cubicBezTo>
                  <a:pt x="852237" y="188088"/>
                  <a:pt x="852088" y="303878"/>
                  <a:pt x="852058" y="419668"/>
                </a:cubicBezTo>
                <a:cubicBezTo>
                  <a:pt x="852058" y="450683"/>
                  <a:pt x="842923" y="459906"/>
                  <a:pt x="812416" y="459966"/>
                </a:cubicBezTo>
                <a:lnTo>
                  <a:pt x="746835" y="460295"/>
                </a:lnTo>
                <a:cubicBezTo>
                  <a:pt x="746536" y="460295"/>
                  <a:pt x="746267" y="460951"/>
                  <a:pt x="744835" y="462653"/>
                </a:cubicBezTo>
                <a:lnTo>
                  <a:pt x="797789" y="525458"/>
                </a:lnTo>
                <a:lnTo>
                  <a:pt x="860267" y="599458"/>
                </a:lnTo>
                <a:cubicBezTo>
                  <a:pt x="873849" y="615756"/>
                  <a:pt x="873401" y="632830"/>
                  <a:pt x="859640" y="644204"/>
                </a:cubicBezTo>
                <a:cubicBezTo>
                  <a:pt x="846058" y="655397"/>
                  <a:pt x="828953" y="652711"/>
                  <a:pt x="815491" y="636801"/>
                </a:cubicBezTo>
                <a:lnTo>
                  <a:pt x="660417" y="453697"/>
                </a:lnTo>
                <a:cubicBezTo>
                  <a:pt x="651373" y="443041"/>
                  <a:pt x="646567" y="431757"/>
                  <a:pt x="653134" y="418265"/>
                </a:cubicBezTo>
                <a:cubicBezTo>
                  <a:pt x="659611" y="404922"/>
                  <a:pt x="671462" y="401220"/>
                  <a:pt x="685343" y="401280"/>
                </a:cubicBezTo>
                <a:lnTo>
                  <a:pt x="779282" y="401549"/>
                </a:lnTo>
                <a:cubicBezTo>
                  <a:pt x="789909" y="401787"/>
                  <a:pt x="793760" y="399787"/>
                  <a:pt x="793581" y="387967"/>
                </a:cubicBezTo>
                <a:cubicBezTo>
                  <a:pt x="792834" y="337280"/>
                  <a:pt x="792864" y="286594"/>
                  <a:pt x="793551" y="235908"/>
                </a:cubicBezTo>
                <a:lnTo>
                  <a:pt x="790853" y="225883"/>
                </a:lnTo>
                <a:lnTo>
                  <a:pt x="779419" y="224039"/>
                </a:lnTo>
                <a:cubicBezTo>
                  <a:pt x="728733" y="224756"/>
                  <a:pt x="678047" y="224278"/>
                  <a:pt x="627331" y="224367"/>
                </a:cubicBezTo>
                <a:cubicBezTo>
                  <a:pt x="614017" y="224397"/>
                  <a:pt x="604376" y="218606"/>
                  <a:pt x="598973" y="206547"/>
                </a:cubicBezTo>
                <a:cubicBezTo>
                  <a:pt x="593719" y="194815"/>
                  <a:pt x="596764" y="184129"/>
                  <a:pt x="605033" y="174935"/>
                </a:cubicBezTo>
                <a:cubicBezTo>
                  <a:pt x="611928" y="167263"/>
                  <a:pt x="621301" y="166338"/>
                  <a:pt x="631032" y="166368"/>
                </a:cubicBezTo>
                <a:lnTo>
                  <a:pt x="778643" y="166637"/>
                </a:lnTo>
                <a:lnTo>
                  <a:pt x="789814" y="164474"/>
                </a:lnTo>
                <a:lnTo>
                  <a:pt x="793521" y="150416"/>
                </a:lnTo>
                <a:cubicBezTo>
                  <a:pt x="792655" y="111670"/>
                  <a:pt x="793103" y="72895"/>
                  <a:pt x="793222" y="34119"/>
                </a:cubicBezTo>
                <a:cubicBezTo>
                  <a:pt x="793282" y="10984"/>
                  <a:pt x="803849" y="29"/>
                  <a:pt x="826685" y="0"/>
                </a:cubicBezTo>
                <a:lnTo>
                  <a:pt x="1075668" y="0"/>
                </a:lnTo>
                <a:cubicBezTo>
                  <a:pt x="1097668" y="29"/>
                  <a:pt x="1108653" y="11104"/>
                  <a:pt x="1108742" y="32984"/>
                </a:cubicBezTo>
                <a:cubicBezTo>
                  <a:pt x="1108921" y="72238"/>
                  <a:pt x="1109190" y="111521"/>
                  <a:pt x="1108533" y="150775"/>
                </a:cubicBezTo>
                <a:cubicBezTo>
                  <a:pt x="1108444" y="156208"/>
                  <a:pt x="1108988" y="159767"/>
                  <a:pt x="1110996" y="161950"/>
                </a:cubicBezTo>
                <a:lnTo>
                  <a:pt x="1122342" y="166726"/>
                </a:lnTo>
                <a:lnTo>
                  <a:pt x="1523414" y="166517"/>
                </a:lnTo>
                <a:cubicBezTo>
                  <a:pt x="1696815" y="167084"/>
                  <a:pt x="1841143" y="276158"/>
                  <a:pt x="1887978" y="441202"/>
                </a:cubicBezTo>
                <a:cubicBezTo>
                  <a:pt x="1948157" y="653200"/>
                  <a:pt x="1807680" y="874094"/>
                  <a:pt x="1589950" y="910571"/>
                </a:cubicBezTo>
                <a:cubicBezTo>
                  <a:pt x="1543473" y="918362"/>
                  <a:pt x="1496787" y="915556"/>
                  <a:pt x="1450190" y="915765"/>
                </a:cubicBezTo>
                <a:cubicBezTo>
                  <a:pt x="1439086" y="915825"/>
                  <a:pt x="1433832" y="919019"/>
                  <a:pt x="1429325" y="929258"/>
                </a:cubicBezTo>
                <a:cubicBezTo>
                  <a:pt x="1421743" y="946451"/>
                  <a:pt x="1412340" y="962869"/>
                  <a:pt x="1402788" y="979078"/>
                </a:cubicBezTo>
                <a:cubicBezTo>
                  <a:pt x="1398325" y="986645"/>
                  <a:pt x="1391885" y="991548"/>
                  <a:pt x="1384803" y="993589"/>
                </a:cubicBezTo>
                <a:close/>
                <a:moveTo>
                  <a:pt x="826724" y="1032724"/>
                </a:moveTo>
                <a:cubicBezTo>
                  <a:pt x="821053" y="1034414"/>
                  <a:pt x="814135" y="1033720"/>
                  <a:pt x="806583" y="1030332"/>
                </a:cubicBezTo>
                <a:cubicBezTo>
                  <a:pt x="698315" y="981795"/>
                  <a:pt x="618465" y="903169"/>
                  <a:pt x="563540" y="798811"/>
                </a:cubicBezTo>
                <a:cubicBezTo>
                  <a:pt x="557152" y="786692"/>
                  <a:pt x="550644" y="782185"/>
                  <a:pt x="536764" y="782155"/>
                </a:cubicBezTo>
                <a:cubicBezTo>
                  <a:pt x="489212" y="782035"/>
                  <a:pt x="441332" y="786602"/>
                  <a:pt x="394258" y="775826"/>
                </a:cubicBezTo>
                <a:cubicBezTo>
                  <a:pt x="290378" y="752035"/>
                  <a:pt x="213543" y="692961"/>
                  <a:pt x="164170" y="598514"/>
                </a:cubicBezTo>
                <a:cubicBezTo>
                  <a:pt x="155036" y="580992"/>
                  <a:pt x="163812" y="564156"/>
                  <a:pt x="182916" y="563619"/>
                </a:cubicBezTo>
                <a:cubicBezTo>
                  <a:pt x="194050" y="562932"/>
                  <a:pt x="199662" y="571410"/>
                  <a:pt x="204677" y="581111"/>
                </a:cubicBezTo>
                <a:cubicBezTo>
                  <a:pt x="236169" y="641947"/>
                  <a:pt x="283393" y="686155"/>
                  <a:pt x="345780" y="714334"/>
                </a:cubicBezTo>
                <a:cubicBezTo>
                  <a:pt x="382019" y="730692"/>
                  <a:pt x="420138" y="738573"/>
                  <a:pt x="459720" y="739200"/>
                </a:cubicBezTo>
                <a:cubicBezTo>
                  <a:pt x="493988" y="739737"/>
                  <a:pt x="528286" y="739827"/>
                  <a:pt x="562525" y="739200"/>
                </a:cubicBezTo>
                <a:cubicBezTo>
                  <a:pt x="576793" y="738931"/>
                  <a:pt x="585450" y="744095"/>
                  <a:pt x="591599" y="757110"/>
                </a:cubicBezTo>
                <a:cubicBezTo>
                  <a:pt x="641420" y="862930"/>
                  <a:pt x="717987" y="942213"/>
                  <a:pt x="825150" y="990869"/>
                </a:cubicBezTo>
                <a:cubicBezTo>
                  <a:pt x="839329" y="997317"/>
                  <a:pt x="844433" y="1008750"/>
                  <a:pt x="839389" y="1020810"/>
                </a:cubicBezTo>
                <a:cubicBezTo>
                  <a:pt x="836821" y="1026959"/>
                  <a:pt x="832396" y="1031034"/>
                  <a:pt x="826724" y="1032724"/>
                </a:cubicBezTo>
                <a:close/>
                <a:moveTo>
                  <a:pt x="934890" y="1231536"/>
                </a:moveTo>
                <a:cubicBezTo>
                  <a:pt x="762754" y="1226273"/>
                  <a:pt x="627845" y="1139790"/>
                  <a:pt x="520704" y="996421"/>
                </a:cubicBezTo>
                <a:cubicBezTo>
                  <a:pt x="504645" y="974929"/>
                  <a:pt x="491003" y="951795"/>
                  <a:pt x="479332" y="927646"/>
                </a:cubicBezTo>
                <a:cubicBezTo>
                  <a:pt x="475093" y="918840"/>
                  <a:pt x="470287" y="915765"/>
                  <a:pt x="460257" y="915705"/>
                </a:cubicBezTo>
                <a:lnTo>
                  <a:pt x="338109" y="913944"/>
                </a:lnTo>
                <a:cubicBezTo>
                  <a:pt x="170588" y="898720"/>
                  <a:pt x="30529" y="767945"/>
                  <a:pt x="4738" y="602185"/>
                </a:cubicBezTo>
                <a:cubicBezTo>
                  <a:pt x="-23023" y="423739"/>
                  <a:pt x="73215" y="255949"/>
                  <a:pt x="240677" y="190935"/>
                </a:cubicBezTo>
                <a:cubicBezTo>
                  <a:pt x="286109" y="173293"/>
                  <a:pt x="333243" y="165532"/>
                  <a:pt x="381900" y="166308"/>
                </a:cubicBezTo>
                <a:cubicBezTo>
                  <a:pt x="402257" y="166637"/>
                  <a:pt x="422645" y="166069"/>
                  <a:pt x="443033" y="166487"/>
                </a:cubicBezTo>
                <a:cubicBezTo>
                  <a:pt x="461839" y="166875"/>
                  <a:pt x="473750" y="178607"/>
                  <a:pt x="473600" y="195651"/>
                </a:cubicBezTo>
                <a:cubicBezTo>
                  <a:pt x="473481" y="212726"/>
                  <a:pt x="461421" y="223950"/>
                  <a:pt x="442466" y="224308"/>
                </a:cubicBezTo>
                <a:cubicBezTo>
                  <a:pt x="400317" y="225114"/>
                  <a:pt x="358109" y="222547"/>
                  <a:pt x="316139" y="229950"/>
                </a:cubicBezTo>
                <a:cubicBezTo>
                  <a:pt x="186677" y="252785"/>
                  <a:pt x="79932" y="364725"/>
                  <a:pt x="61484" y="494156"/>
                </a:cubicBezTo>
                <a:cubicBezTo>
                  <a:pt x="36857" y="666901"/>
                  <a:pt x="153274" y="821378"/>
                  <a:pt x="316079" y="851975"/>
                </a:cubicBezTo>
                <a:cubicBezTo>
                  <a:pt x="324855" y="853616"/>
                  <a:pt x="333721" y="855587"/>
                  <a:pt x="342586" y="855766"/>
                </a:cubicBezTo>
                <a:cubicBezTo>
                  <a:pt x="367900" y="856273"/>
                  <a:pt x="393243" y="855945"/>
                  <a:pt x="418586" y="855945"/>
                </a:cubicBezTo>
                <a:cubicBezTo>
                  <a:pt x="418616" y="856452"/>
                  <a:pt x="418616" y="856900"/>
                  <a:pt x="418616" y="857348"/>
                </a:cubicBezTo>
                <a:cubicBezTo>
                  <a:pt x="439481" y="857348"/>
                  <a:pt x="460406" y="858154"/>
                  <a:pt x="481212" y="857109"/>
                </a:cubicBezTo>
                <a:cubicBezTo>
                  <a:pt x="501809" y="856064"/>
                  <a:pt x="513869" y="864363"/>
                  <a:pt x="522824" y="883198"/>
                </a:cubicBezTo>
                <a:cubicBezTo>
                  <a:pt x="576734" y="996690"/>
                  <a:pt x="658674" y="1083883"/>
                  <a:pt x="774314" y="1134480"/>
                </a:cubicBezTo>
                <a:cubicBezTo>
                  <a:pt x="940433" y="1207136"/>
                  <a:pt x="1095745" y="1179674"/>
                  <a:pt x="1239983" y="1074749"/>
                </a:cubicBezTo>
                <a:cubicBezTo>
                  <a:pt x="1264549" y="1056869"/>
                  <a:pt x="1285713" y="1035078"/>
                  <a:pt x="1306131" y="1012600"/>
                </a:cubicBezTo>
                <a:cubicBezTo>
                  <a:pt x="1315803" y="1001944"/>
                  <a:pt x="1328191" y="999227"/>
                  <a:pt x="1341325" y="1005854"/>
                </a:cubicBezTo>
                <a:cubicBezTo>
                  <a:pt x="1353892" y="1012212"/>
                  <a:pt x="1358220" y="1023227"/>
                  <a:pt x="1356608" y="1036988"/>
                </a:cubicBezTo>
                <a:cubicBezTo>
                  <a:pt x="1355862" y="1043257"/>
                  <a:pt x="1352728" y="1048242"/>
                  <a:pt x="1348728" y="1052689"/>
                </a:cubicBezTo>
                <a:cubicBezTo>
                  <a:pt x="1258132" y="1153554"/>
                  <a:pt x="1145953" y="1215136"/>
                  <a:pt x="1010969" y="1228748"/>
                </a:cubicBezTo>
                <a:cubicBezTo>
                  <a:pt x="984831" y="1231382"/>
                  <a:pt x="959480" y="1232288"/>
                  <a:pt x="934890" y="1231536"/>
                </a:cubicBezTo>
                <a:close/>
              </a:path>
            </a:pathLst>
          </a:custGeom>
          <a:solidFill>
            <a:schemeClr val="accent4"/>
          </a:solidFill>
          <a:ln w="2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EFB22-9F8E-47DB-B765-842C6D070405}"/>
              </a:ext>
            </a:extLst>
          </p:cNvPr>
          <p:cNvGrpSpPr/>
          <p:nvPr/>
        </p:nvGrpSpPr>
        <p:grpSpPr>
          <a:xfrm>
            <a:off x="7828771" y="4673063"/>
            <a:ext cx="965753" cy="972806"/>
            <a:chOff x="8133571" y="4673063"/>
            <a:chExt cx="965753" cy="9728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ABAC04-2B57-42F3-8791-611982594849}"/>
                </a:ext>
              </a:extLst>
            </p:cNvPr>
            <p:cNvSpPr/>
            <p:nvPr/>
          </p:nvSpPr>
          <p:spPr>
            <a:xfrm flipH="1">
              <a:off x="8133571" y="4674191"/>
              <a:ext cx="740315" cy="971678"/>
            </a:xfrm>
            <a:custGeom>
              <a:avLst/>
              <a:gdLst>
                <a:gd name="connsiteX0" fmla="*/ 167276 w 1511513"/>
                <a:gd name="connsiteY0" fmla="*/ 1679535 h 1983889"/>
                <a:gd name="connsiteX1" fmla="*/ 257379 w 1511513"/>
                <a:gd name="connsiteY1" fmla="*/ 1587222 h 1983889"/>
                <a:gd name="connsiteX2" fmla="*/ 398795 w 1511513"/>
                <a:gd name="connsiteY2" fmla="*/ 1386638 h 1983889"/>
                <a:gd name="connsiteX3" fmla="*/ 548395 w 1511513"/>
                <a:gd name="connsiteY3" fmla="*/ 1128112 h 1983889"/>
                <a:gd name="connsiteX4" fmla="*/ 665750 w 1511513"/>
                <a:gd name="connsiteY4" fmla="*/ 891765 h 1983889"/>
                <a:gd name="connsiteX5" fmla="*/ 850866 w 1511513"/>
                <a:gd name="connsiteY5" fmla="*/ 500172 h 1983889"/>
                <a:gd name="connsiteX6" fmla="*/ 1019207 w 1511513"/>
                <a:gd name="connsiteY6" fmla="*/ 163982 h 1983889"/>
                <a:gd name="connsiteX7" fmla="*/ 1070682 w 1511513"/>
                <a:gd name="connsiteY7" fmla="*/ 98267 h 1983889"/>
                <a:gd name="connsiteX8" fmla="*/ 1240168 w 1511513"/>
                <a:gd name="connsiteY8" fmla="*/ 6363 h 1983889"/>
                <a:gd name="connsiteX9" fmla="*/ 1261692 w 1511513"/>
                <a:gd name="connsiteY9" fmla="*/ 2680 h 1983889"/>
                <a:gd name="connsiteX10" fmla="*/ 1269548 w 1511513"/>
                <a:gd name="connsiteY10" fmla="*/ 2271 h 1983889"/>
                <a:gd name="connsiteX11" fmla="*/ 1323970 w 1511513"/>
                <a:gd name="connsiteY11" fmla="*/ 2026 h 1983889"/>
                <a:gd name="connsiteX12" fmla="*/ 1413337 w 1511513"/>
                <a:gd name="connsiteY12" fmla="*/ 27804 h 1983889"/>
                <a:gd name="connsiteX13" fmla="*/ 1505323 w 1511513"/>
                <a:gd name="connsiteY13" fmla="*/ 146224 h 1983889"/>
                <a:gd name="connsiteX14" fmla="*/ 1509251 w 1511513"/>
                <a:gd name="connsiteY14" fmla="*/ 158090 h 1983889"/>
                <a:gd name="connsiteX15" fmla="*/ 1508433 w 1511513"/>
                <a:gd name="connsiteY15" fmla="*/ 204083 h 1983889"/>
                <a:gd name="connsiteX16" fmla="*/ 1444681 w 1511513"/>
                <a:gd name="connsiteY16" fmla="*/ 282156 h 1983889"/>
                <a:gd name="connsiteX17" fmla="*/ 1335755 w 1511513"/>
                <a:gd name="connsiteY17" fmla="*/ 397793 h 1983889"/>
                <a:gd name="connsiteX18" fmla="*/ 1172816 w 1511513"/>
                <a:gd name="connsiteY18" fmla="*/ 620555 h 1983889"/>
                <a:gd name="connsiteX19" fmla="*/ 939415 w 1511513"/>
                <a:gd name="connsiteY19" fmla="*/ 1003146 h 1983889"/>
                <a:gd name="connsiteX20" fmla="*/ 735721 w 1511513"/>
                <a:gd name="connsiteY20" fmla="*/ 1337617 h 1983889"/>
                <a:gd name="connsiteX21" fmla="*/ 556005 w 1511513"/>
                <a:gd name="connsiteY21" fmla="*/ 1586976 h 1983889"/>
                <a:gd name="connsiteX22" fmla="*/ 295025 w 1511513"/>
                <a:gd name="connsiteY22" fmla="*/ 1828234 h 1983889"/>
                <a:gd name="connsiteX23" fmla="*/ 47466 w 1511513"/>
                <a:gd name="connsiteY23" fmla="*/ 1972514 h 1983889"/>
                <a:gd name="connsiteX24" fmla="*/ 16040 w 1511513"/>
                <a:gd name="connsiteY24" fmla="*/ 1983889 h 1983889"/>
                <a:gd name="connsiteX25" fmla="*/ 0 w 1511513"/>
                <a:gd name="connsiteY25" fmla="*/ 1981352 h 1983889"/>
                <a:gd name="connsiteX26" fmla="*/ 60723 w 1511513"/>
                <a:gd name="connsiteY26" fmla="*/ 1928976 h 1983889"/>
                <a:gd name="connsiteX27" fmla="*/ 162120 w 1511513"/>
                <a:gd name="connsiteY27" fmla="*/ 1718326 h 1983889"/>
                <a:gd name="connsiteX28" fmla="*/ 167276 w 1511513"/>
                <a:gd name="connsiteY28" fmla="*/ 1679535 h 198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11513" h="1983889">
                  <a:moveTo>
                    <a:pt x="167276" y="1679535"/>
                  </a:moveTo>
                  <a:cubicBezTo>
                    <a:pt x="201321" y="1643445"/>
                    <a:pt x="229064" y="1620693"/>
                    <a:pt x="257379" y="1587222"/>
                  </a:cubicBezTo>
                  <a:cubicBezTo>
                    <a:pt x="310001" y="1524861"/>
                    <a:pt x="354684" y="1455299"/>
                    <a:pt x="398795" y="1386638"/>
                  </a:cubicBezTo>
                  <a:cubicBezTo>
                    <a:pt x="452726" y="1302590"/>
                    <a:pt x="501174" y="1216170"/>
                    <a:pt x="548395" y="1128112"/>
                  </a:cubicBezTo>
                  <a:cubicBezTo>
                    <a:pt x="590705" y="1049139"/>
                    <a:pt x="627613" y="972703"/>
                    <a:pt x="665750" y="891765"/>
                  </a:cubicBezTo>
                  <a:cubicBezTo>
                    <a:pt x="726801" y="762216"/>
                    <a:pt x="790061" y="629803"/>
                    <a:pt x="850866" y="500172"/>
                  </a:cubicBezTo>
                  <a:cubicBezTo>
                    <a:pt x="904552" y="385681"/>
                    <a:pt x="949645" y="270290"/>
                    <a:pt x="1019207" y="163982"/>
                  </a:cubicBezTo>
                  <a:cubicBezTo>
                    <a:pt x="1024690" y="155635"/>
                    <a:pt x="1058162" y="111770"/>
                    <a:pt x="1070682" y="98267"/>
                  </a:cubicBezTo>
                  <a:cubicBezTo>
                    <a:pt x="1117085" y="48018"/>
                    <a:pt x="1174125" y="19375"/>
                    <a:pt x="1240168" y="6363"/>
                  </a:cubicBezTo>
                  <a:cubicBezTo>
                    <a:pt x="1246797" y="2026"/>
                    <a:pt x="1255063" y="7181"/>
                    <a:pt x="1261692" y="2680"/>
                  </a:cubicBezTo>
                  <a:cubicBezTo>
                    <a:pt x="1264311" y="2517"/>
                    <a:pt x="1266930" y="2435"/>
                    <a:pt x="1269548" y="2271"/>
                  </a:cubicBezTo>
                  <a:cubicBezTo>
                    <a:pt x="1287716" y="-839"/>
                    <a:pt x="1305802" y="-593"/>
                    <a:pt x="1323970" y="2026"/>
                  </a:cubicBezTo>
                  <a:cubicBezTo>
                    <a:pt x="1354496" y="8081"/>
                    <a:pt x="1385103" y="12910"/>
                    <a:pt x="1413337" y="27804"/>
                  </a:cubicBezTo>
                  <a:cubicBezTo>
                    <a:pt x="1462194" y="53583"/>
                    <a:pt x="1495993" y="90083"/>
                    <a:pt x="1505323" y="146224"/>
                  </a:cubicBezTo>
                  <a:cubicBezTo>
                    <a:pt x="1505977" y="150315"/>
                    <a:pt x="1507942" y="154162"/>
                    <a:pt x="1509251" y="158090"/>
                  </a:cubicBezTo>
                  <a:cubicBezTo>
                    <a:pt x="1511788" y="173475"/>
                    <a:pt x="1513016" y="188861"/>
                    <a:pt x="1508433" y="204083"/>
                  </a:cubicBezTo>
                  <a:cubicBezTo>
                    <a:pt x="1505404" y="244838"/>
                    <a:pt x="1470296" y="260632"/>
                    <a:pt x="1444681" y="282156"/>
                  </a:cubicBezTo>
                  <a:cubicBezTo>
                    <a:pt x="1403680" y="316609"/>
                    <a:pt x="1369554" y="357201"/>
                    <a:pt x="1335755" y="397793"/>
                  </a:cubicBezTo>
                  <a:cubicBezTo>
                    <a:pt x="1276832" y="468582"/>
                    <a:pt x="1223146" y="543382"/>
                    <a:pt x="1172816" y="620555"/>
                  </a:cubicBezTo>
                  <a:cubicBezTo>
                    <a:pt x="1091142" y="745685"/>
                    <a:pt x="1015361" y="874415"/>
                    <a:pt x="939415" y="1003146"/>
                  </a:cubicBezTo>
                  <a:cubicBezTo>
                    <a:pt x="873045" y="1115591"/>
                    <a:pt x="805774" y="1227381"/>
                    <a:pt x="735721" y="1337617"/>
                  </a:cubicBezTo>
                  <a:cubicBezTo>
                    <a:pt x="680644" y="1424365"/>
                    <a:pt x="621148" y="1507758"/>
                    <a:pt x="556005" y="1586976"/>
                  </a:cubicBezTo>
                  <a:cubicBezTo>
                    <a:pt x="479978" y="1679453"/>
                    <a:pt x="392739" y="1758181"/>
                    <a:pt x="295025" y="1828234"/>
                  </a:cubicBezTo>
                  <a:cubicBezTo>
                    <a:pt x="216297" y="1884702"/>
                    <a:pt x="134705" y="1930940"/>
                    <a:pt x="47466" y="1972514"/>
                  </a:cubicBezTo>
                  <a:cubicBezTo>
                    <a:pt x="38054" y="1977015"/>
                    <a:pt x="25860" y="1980370"/>
                    <a:pt x="16040" y="1983889"/>
                  </a:cubicBezTo>
                  <a:cubicBezTo>
                    <a:pt x="-7775" y="1981598"/>
                    <a:pt x="7120" y="1984707"/>
                    <a:pt x="0" y="1981352"/>
                  </a:cubicBezTo>
                  <a:cubicBezTo>
                    <a:pt x="18577" y="1969731"/>
                    <a:pt x="49921" y="1939861"/>
                    <a:pt x="60723" y="1928976"/>
                  </a:cubicBezTo>
                  <a:cubicBezTo>
                    <a:pt x="118501" y="1870708"/>
                    <a:pt x="149026" y="1798281"/>
                    <a:pt x="162120" y="1718326"/>
                  </a:cubicBezTo>
                  <a:cubicBezTo>
                    <a:pt x="163921" y="1707114"/>
                    <a:pt x="165394" y="1692138"/>
                    <a:pt x="167276" y="1679535"/>
                  </a:cubicBezTo>
                  <a:close/>
                </a:path>
              </a:pathLst>
            </a:custGeom>
            <a:solidFill>
              <a:srgbClr val="E1AF8E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19BA98-F618-4A48-BC27-92CC028E41E8}"/>
                </a:ext>
              </a:extLst>
            </p:cNvPr>
            <p:cNvSpPr/>
            <p:nvPr/>
          </p:nvSpPr>
          <p:spPr>
            <a:xfrm flipH="1">
              <a:off x="8370008" y="4673063"/>
              <a:ext cx="608027" cy="823738"/>
            </a:xfrm>
            <a:custGeom>
              <a:avLst/>
              <a:gdLst>
                <a:gd name="connsiteX0" fmla="*/ 76027 w 1005786"/>
                <a:gd name="connsiteY0" fmla="*/ 1512598 h 1681837"/>
                <a:gd name="connsiteX1" fmla="*/ 89121 w 1005786"/>
                <a:gd name="connsiteY1" fmla="*/ 1490092 h 1681837"/>
                <a:gd name="connsiteX2" fmla="*/ 48530 w 1005786"/>
                <a:gd name="connsiteY2" fmla="*/ 1224529 h 1681837"/>
                <a:gd name="connsiteX3" fmla="*/ 0 w 1005786"/>
                <a:gd name="connsiteY3" fmla="*/ 1159222 h 1681837"/>
                <a:gd name="connsiteX4" fmla="*/ 24306 w 1005786"/>
                <a:gd name="connsiteY4" fmla="*/ 1120513 h 1681837"/>
                <a:gd name="connsiteX5" fmla="*/ 224235 w 1005786"/>
                <a:gd name="connsiteY5" fmla="*/ 771311 h 1681837"/>
                <a:gd name="connsiteX6" fmla="*/ 363850 w 1005786"/>
                <a:gd name="connsiteY6" fmla="*/ 489299 h 1681837"/>
                <a:gd name="connsiteX7" fmla="*/ 416799 w 1005786"/>
                <a:gd name="connsiteY7" fmla="*/ 389538 h 1681837"/>
                <a:gd name="connsiteX8" fmla="*/ 429484 w 1005786"/>
                <a:gd name="connsiteY8" fmla="*/ 374071 h 1681837"/>
                <a:gd name="connsiteX9" fmla="*/ 589723 w 1005786"/>
                <a:gd name="connsiteY9" fmla="*/ 128476 h 1681837"/>
                <a:gd name="connsiteX10" fmla="*/ 765265 w 1005786"/>
                <a:gd name="connsiteY10" fmla="*/ 5883 h 1681837"/>
                <a:gd name="connsiteX11" fmla="*/ 965848 w 1005786"/>
                <a:gd name="connsiteY11" fmla="*/ 61697 h 1681837"/>
                <a:gd name="connsiteX12" fmla="*/ 1005785 w 1005786"/>
                <a:gd name="connsiteY12" fmla="*/ 141161 h 1681837"/>
                <a:gd name="connsiteX13" fmla="*/ 996292 w 1005786"/>
                <a:gd name="connsiteY13" fmla="*/ 166122 h 1681837"/>
                <a:gd name="connsiteX14" fmla="*/ 853731 w 1005786"/>
                <a:gd name="connsiteY14" fmla="*/ 443961 h 1681837"/>
                <a:gd name="connsiteX15" fmla="*/ 783187 w 1005786"/>
                <a:gd name="connsiteY15" fmla="*/ 598470 h 1681837"/>
                <a:gd name="connsiteX16" fmla="*/ 553141 w 1005786"/>
                <a:gd name="connsiteY16" fmla="*/ 1083768 h 1681837"/>
                <a:gd name="connsiteX17" fmla="*/ 272274 w 1005786"/>
                <a:gd name="connsiteY17" fmla="*/ 1539850 h 1681837"/>
                <a:gd name="connsiteX18" fmla="*/ 160402 w 1005786"/>
                <a:gd name="connsiteY18" fmla="*/ 1669889 h 1681837"/>
                <a:gd name="connsiteX19" fmla="*/ 144280 w 1005786"/>
                <a:gd name="connsiteY19" fmla="*/ 1681838 h 1681837"/>
                <a:gd name="connsiteX20" fmla="*/ 76027 w 1005786"/>
                <a:gd name="connsiteY20" fmla="*/ 1512598 h 1681837"/>
                <a:gd name="connsiteX0" fmla="*/ 76027 w 1005786"/>
                <a:gd name="connsiteY0" fmla="*/ 1512598 h 1681837"/>
                <a:gd name="connsiteX1" fmla="*/ 89121 w 1005786"/>
                <a:gd name="connsiteY1" fmla="*/ 1490092 h 1681837"/>
                <a:gd name="connsiteX2" fmla="*/ 0 w 1005786"/>
                <a:gd name="connsiteY2" fmla="*/ 1159222 h 1681837"/>
                <a:gd name="connsiteX3" fmla="*/ 24306 w 1005786"/>
                <a:gd name="connsiteY3" fmla="*/ 1120513 h 1681837"/>
                <a:gd name="connsiteX4" fmla="*/ 224235 w 1005786"/>
                <a:gd name="connsiteY4" fmla="*/ 771311 h 1681837"/>
                <a:gd name="connsiteX5" fmla="*/ 363850 w 1005786"/>
                <a:gd name="connsiteY5" fmla="*/ 489299 h 1681837"/>
                <a:gd name="connsiteX6" fmla="*/ 416799 w 1005786"/>
                <a:gd name="connsiteY6" fmla="*/ 389538 h 1681837"/>
                <a:gd name="connsiteX7" fmla="*/ 429484 w 1005786"/>
                <a:gd name="connsiteY7" fmla="*/ 374071 h 1681837"/>
                <a:gd name="connsiteX8" fmla="*/ 589723 w 1005786"/>
                <a:gd name="connsiteY8" fmla="*/ 128476 h 1681837"/>
                <a:gd name="connsiteX9" fmla="*/ 765265 w 1005786"/>
                <a:gd name="connsiteY9" fmla="*/ 5883 h 1681837"/>
                <a:gd name="connsiteX10" fmla="*/ 965848 w 1005786"/>
                <a:gd name="connsiteY10" fmla="*/ 61697 h 1681837"/>
                <a:gd name="connsiteX11" fmla="*/ 1005785 w 1005786"/>
                <a:gd name="connsiteY11" fmla="*/ 141161 h 1681837"/>
                <a:gd name="connsiteX12" fmla="*/ 996292 w 1005786"/>
                <a:gd name="connsiteY12" fmla="*/ 166122 h 1681837"/>
                <a:gd name="connsiteX13" fmla="*/ 853731 w 1005786"/>
                <a:gd name="connsiteY13" fmla="*/ 443961 h 1681837"/>
                <a:gd name="connsiteX14" fmla="*/ 783187 w 1005786"/>
                <a:gd name="connsiteY14" fmla="*/ 598470 h 1681837"/>
                <a:gd name="connsiteX15" fmla="*/ 553141 w 1005786"/>
                <a:gd name="connsiteY15" fmla="*/ 1083768 h 1681837"/>
                <a:gd name="connsiteX16" fmla="*/ 272274 w 1005786"/>
                <a:gd name="connsiteY16" fmla="*/ 1539850 h 1681837"/>
                <a:gd name="connsiteX17" fmla="*/ 160402 w 1005786"/>
                <a:gd name="connsiteY17" fmla="*/ 1669889 h 1681837"/>
                <a:gd name="connsiteX18" fmla="*/ 144280 w 1005786"/>
                <a:gd name="connsiteY18" fmla="*/ 1681838 h 1681837"/>
                <a:gd name="connsiteX19" fmla="*/ 76027 w 1005786"/>
                <a:gd name="connsiteY19" fmla="*/ 1512598 h 1681837"/>
                <a:gd name="connsiteX0" fmla="*/ 144280 w 1005786"/>
                <a:gd name="connsiteY0" fmla="*/ 1681838 h 1681837"/>
                <a:gd name="connsiteX1" fmla="*/ 89121 w 1005786"/>
                <a:gd name="connsiteY1" fmla="*/ 1490092 h 1681837"/>
                <a:gd name="connsiteX2" fmla="*/ 0 w 1005786"/>
                <a:gd name="connsiteY2" fmla="*/ 1159222 h 1681837"/>
                <a:gd name="connsiteX3" fmla="*/ 24306 w 1005786"/>
                <a:gd name="connsiteY3" fmla="*/ 1120513 h 1681837"/>
                <a:gd name="connsiteX4" fmla="*/ 224235 w 1005786"/>
                <a:gd name="connsiteY4" fmla="*/ 771311 h 1681837"/>
                <a:gd name="connsiteX5" fmla="*/ 363850 w 1005786"/>
                <a:gd name="connsiteY5" fmla="*/ 489299 h 1681837"/>
                <a:gd name="connsiteX6" fmla="*/ 416799 w 1005786"/>
                <a:gd name="connsiteY6" fmla="*/ 389538 h 1681837"/>
                <a:gd name="connsiteX7" fmla="*/ 429484 w 1005786"/>
                <a:gd name="connsiteY7" fmla="*/ 374071 h 1681837"/>
                <a:gd name="connsiteX8" fmla="*/ 589723 w 1005786"/>
                <a:gd name="connsiteY8" fmla="*/ 128476 h 1681837"/>
                <a:gd name="connsiteX9" fmla="*/ 765265 w 1005786"/>
                <a:gd name="connsiteY9" fmla="*/ 5883 h 1681837"/>
                <a:gd name="connsiteX10" fmla="*/ 965848 w 1005786"/>
                <a:gd name="connsiteY10" fmla="*/ 61697 h 1681837"/>
                <a:gd name="connsiteX11" fmla="*/ 1005785 w 1005786"/>
                <a:gd name="connsiteY11" fmla="*/ 141161 h 1681837"/>
                <a:gd name="connsiteX12" fmla="*/ 996292 w 1005786"/>
                <a:gd name="connsiteY12" fmla="*/ 166122 h 1681837"/>
                <a:gd name="connsiteX13" fmla="*/ 853731 w 1005786"/>
                <a:gd name="connsiteY13" fmla="*/ 443961 h 1681837"/>
                <a:gd name="connsiteX14" fmla="*/ 783187 w 1005786"/>
                <a:gd name="connsiteY14" fmla="*/ 598470 h 1681837"/>
                <a:gd name="connsiteX15" fmla="*/ 553141 w 1005786"/>
                <a:gd name="connsiteY15" fmla="*/ 1083768 h 1681837"/>
                <a:gd name="connsiteX16" fmla="*/ 272274 w 1005786"/>
                <a:gd name="connsiteY16" fmla="*/ 1539850 h 1681837"/>
                <a:gd name="connsiteX17" fmla="*/ 160402 w 1005786"/>
                <a:gd name="connsiteY17" fmla="*/ 1669889 h 1681837"/>
                <a:gd name="connsiteX18" fmla="*/ 144280 w 1005786"/>
                <a:gd name="connsiteY18" fmla="*/ 1681838 h 1681837"/>
                <a:gd name="connsiteX0" fmla="*/ 144280 w 1005786"/>
                <a:gd name="connsiteY0" fmla="*/ 1681838 h 1681837"/>
                <a:gd name="connsiteX1" fmla="*/ 0 w 1005786"/>
                <a:gd name="connsiteY1" fmla="*/ 1159222 h 1681837"/>
                <a:gd name="connsiteX2" fmla="*/ 24306 w 1005786"/>
                <a:gd name="connsiteY2" fmla="*/ 1120513 h 1681837"/>
                <a:gd name="connsiteX3" fmla="*/ 224235 w 1005786"/>
                <a:gd name="connsiteY3" fmla="*/ 771311 h 1681837"/>
                <a:gd name="connsiteX4" fmla="*/ 363850 w 1005786"/>
                <a:gd name="connsiteY4" fmla="*/ 489299 h 1681837"/>
                <a:gd name="connsiteX5" fmla="*/ 416799 w 1005786"/>
                <a:gd name="connsiteY5" fmla="*/ 389538 h 1681837"/>
                <a:gd name="connsiteX6" fmla="*/ 429484 w 1005786"/>
                <a:gd name="connsiteY6" fmla="*/ 374071 h 1681837"/>
                <a:gd name="connsiteX7" fmla="*/ 589723 w 1005786"/>
                <a:gd name="connsiteY7" fmla="*/ 128476 h 1681837"/>
                <a:gd name="connsiteX8" fmla="*/ 765265 w 1005786"/>
                <a:gd name="connsiteY8" fmla="*/ 5883 h 1681837"/>
                <a:gd name="connsiteX9" fmla="*/ 965848 w 1005786"/>
                <a:gd name="connsiteY9" fmla="*/ 61697 h 1681837"/>
                <a:gd name="connsiteX10" fmla="*/ 1005785 w 1005786"/>
                <a:gd name="connsiteY10" fmla="*/ 141161 h 1681837"/>
                <a:gd name="connsiteX11" fmla="*/ 996292 w 1005786"/>
                <a:gd name="connsiteY11" fmla="*/ 166122 h 1681837"/>
                <a:gd name="connsiteX12" fmla="*/ 853731 w 1005786"/>
                <a:gd name="connsiteY12" fmla="*/ 443961 h 1681837"/>
                <a:gd name="connsiteX13" fmla="*/ 783187 w 1005786"/>
                <a:gd name="connsiteY13" fmla="*/ 598470 h 1681837"/>
                <a:gd name="connsiteX14" fmla="*/ 553141 w 1005786"/>
                <a:gd name="connsiteY14" fmla="*/ 1083768 h 1681837"/>
                <a:gd name="connsiteX15" fmla="*/ 272274 w 1005786"/>
                <a:gd name="connsiteY15" fmla="*/ 1539850 h 1681837"/>
                <a:gd name="connsiteX16" fmla="*/ 160402 w 1005786"/>
                <a:gd name="connsiteY16" fmla="*/ 1669889 h 1681837"/>
                <a:gd name="connsiteX17" fmla="*/ 144280 w 1005786"/>
                <a:gd name="connsiteY17" fmla="*/ 1681838 h 1681837"/>
                <a:gd name="connsiteX0" fmla="*/ 422207 w 1283713"/>
                <a:gd name="connsiteY0" fmla="*/ 1681838 h 1681837"/>
                <a:gd name="connsiteX1" fmla="*/ 0 w 1283713"/>
                <a:gd name="connsiteY1" fmla="*/ 1455274 h 1681837"/>
                <a:gd name="connsiteX2" fmla="*/ 302233 w 1283713"/>
                <a:gd name="connsiteY2" fmla="*/ 1120513 h 1681837"/>
                <a:gd name="connsiteX3" fmla="*/ 502162 w 1283713"/>
                <a:gd name="connsiteY3" fmla="*/ 771311 h 1681837"/>
                <a:gd name="connsiteX4" fmla="*/ 641777 w 1283713"/>
                <a:gd name="connsiteY4" fmla="*/ 489299 h 1681837"/>
                <a:gd name="connsiteX5" fmla="*/ 694726 w 1283713"/>
                <a:gd name="connsiteY5" fmla="*/ 389538 h 1681837"/>
                <a:gd name="connsiteX6" fmla="*/ 707411 w 1283713"/>
                <a:gd name="connsiteY6" fmla="*/ 374071 h 1681837"/>
                <a:gd name="connsiteX7" fmla="*/ 867650 w 1283713"/>
                <a:gd name="connsiteY7" fmla="*/ 128476 h 1681837"/>
                <a:gd name="connsiteX8" fmla="*/ 1043192 w 1283713"/>
                <a:gd name="connsiteY8" fmla="*/ 5883 h 1681837"/>
                <a:gd name="connsiteX9" fmla="*/ 1243775 w 1283713"/>
                <a:gd name="connsiteY9" fmla="*/ 61697 h 1681837"/>
                <a:gd name="connsiteX10" fmla="*/ 1283712 w 1283713"/>
                <a:gd name="connsiteY10" fmla="*/ 141161 h 1681837"/>
                <a:gd name="connsiteX11" fmla="*/ 1274219 w 1283713"/>
                <a:gd name="connsiteY11" fmla="*/ 166122 h 1681837"/>
                <a:gd name="connsiteX12" fmla="*/ 1131658 w 1283713"/>
                <a:gd name="connsiteY12" fmla="*/ 443961 h 1681837"/>
                <a:gd name="connsiteX13" fmla="*/ 1061114 w 1283713"/>
                <a:gd name="connsiteY13" fmla="*/ 598470 h 1681837"/>
                <a:gd name="connsiteX14" fmla="*/ 831068 w 1283713"/>
                <a:gd name="connsiteY14" fmla="*/ 1083768 h 1681837"/>
                <a:gd name="connsiteX15" fmla="*/ 550201 w 1283713"/>
                <a:gd name="connsiteY15" fmla="*/ 1539850 h 1681837"/>
                <a:gd name="connsiteX16" fmla="*/ 438329 w 1283713"/>
                <a:gd name="connsiteY16" fmla="*/ 1669889 h 1681837"/>
                <a:gd name="connsiteX17" fmla="*/ 422207 w 1283713"/>
                <a:gd name="connsiteY17" fmla="*/ 1681838 h 1681837"/>
                <a:gd name="connsiteX0" fmla="*/ 398039 w 1259545"/>
                <a:gd name="connsiteY0" fmla="*/ 1681838 h 1681837"/>
                <a:gd name="connsiteX1" fmla="*/ 0 w 1259545"/>
                <a:gd name="connsiteY1" fmla="*/ 1425065 h 1681837"/>
                <a:gd name="connsiteX2" fmla="*/ 278065 w 1259545"/>
                <a:gd name="connsiteY2" fmla="*/ 1120513 h 1681837"/>
                <a:gd name="connsiteX3" fmla="*/ 477994 w 1259545"/>
                <a:gd name="connsiteY3" fmla="*/ 771311 h 1681837"/>
                <a:gd name="connsiteX4" fmla="*/ 617609 w 1259545"/>
                <a:gd name="connsiteY4" fmla="*/ 489299 h 1681837"/>
                <a:gd name="connsiteX5" fmla="*/ 670558 w 1259545"/>
                <a:gd name="connsiteY5" fmla="*/ 389538 h 1681837"/>
                <a:gd name="connsiteX6" fmla="*/ 683243 w 1259545"/>
                <a:gd name="connsiteY6" fmla="*/ 374071 h 1681837"/>
                <a:gd name="connsiteX7" fmla="*/ 843482 w 1259545"/>
                <a:gd name="connsiteY7" fmla="*/ 128476 h 1681837"/>
                <a:gd name="connsiteX8" fmla="*/ 1019024 w 1259545"/>
                <a:gd name="connsiteY8" fmla="*/ 5883 h 1681837"/>
                <a:gd name="connsiteX9" fmla="*/ 1219607 w 1259545"/>
                <a:gd name="connsiteY9" fmla="*/ 61697 h 1681837"/>
                <a:gd name="connsiteX10" fmla="*/ 1259544 w 1259545"/>
                <a:gd name="connsiteY10" fmla="*/ 141161 h 1681837"/>
                <a:gd name="connsiteX11" fmla="*/ 1250051 w 1259545"/>
                <a:gd name="connsiteY11" fmla="*/ 166122 h 1681837"/>
                <a:gd name="connsiteX12" fmla="*/ 1107490 w 1259545"/>
                <a:gd name="connsiteY12" fmla="*/ 443961 h 1681837"/>
                <a:gd name="connsiteX13" fmla="*/ 1036946 w 1259545"/>
                <a:gd name="connsiteY13" fmla="*/ 598470 h 1681837"/>
                <a:gd name="connsiteX14" fmla="*/ 806900 w 1259545"/>
                <a:gd name="connsiteY14" fmla="*/ 1083768 h 1681837"/>
                <a:gd name="connsiteX15" fmla="*/ 526033 w 1259545"/>
                <a:gd name="connsiteY15" fmla="*/ 1539850 h 1681837"/>
                <a:gd name="connsiteX16" fmla="*/ 414161 w 1259545"/>
                <a:gd name="connsiteY16" fmla="*/ 1669889 h 1681837"/>
                <a:gd name="connsiteX17" fmla="*/ 398039 w 1259545"/>
                <a:gd name="connsiteY17" fmla="*/ 1681838 h 1681837"/>
                <a:gd name="connsiteX0" fmla="*/ 361786 w 1223292"/>
                <a:gd name="connsiteY0" fmla="*/ 1681838 h 1681837"/>
                <a:gd name="connsiteX1" fmla="*/ 0 w 1223292"/>
                <a:gd name="connsiteY1" fmla="*/ 1364645 h 1681837"/>
                <a:gd name="connsiteX2" fmla="*/ 241812 w 1223292"/>
                <a:gd name="connsiteY2" fmla="*/ 1120513 h 1681837"/>
                <a:gd name="connsiteX3" fmla="*/ 441741 w 1223292"/>
                <a:gd name="connsiteY3" fmla="*/ 771311 h 1681837"/>
                <a:gd name="connsiteX4" fmla="*/ 581356 w 1223292"/>
                <a:gd name="connsiteY4" fmla="*/ 489299 h 1681837"/>
                <a:gd name="connsiteX5" fmla="*/ 634305 w 1223292"/>
                <a:gd name="connsiteY5" fmla="*/ 389538 h 1681837"/>
                <a:gd name="connsiteX6" fmla="*/ 646990 w 1223292"/>
                <a:gd name="connsiteY6" fmla="*/ 374071 h 1681837"/>
                <a:gd name="connsiteX7" fmla="*/ 807229 w 1223292"/>
                <a:gd name="connsiteY7" fmla="*/ 128476 h 1681837"/>
                <a:gd name="connsiteX8" fmla="*/ 982771 w 1223292"/>
                <a:gd name="connsiteY8" fmla="*/ 5883 h 1681837"/>
                <a:gd name="connsiteX9" fmla="*/ 1183354 w 1223292"/>
                <a:gd name="connsiteY9" fmla="*/ 61697 h 1681837"/>
                <a:gd name="connsiteX10" fmla="*/ 1223291 w 1223292"/>
                <a:gd name="connsiteY10" fmla="*/ 141161 h 1681837"/>
                <a:gd name="connsiteX11" fmla="*/ 1213798 w 1223292"/>
                <a:gd name="connsiteY11" fmla="*/ 166122 h 1681837"/>
                <a:gd name="connsiteX12" fmla="*/ 1071237 w 1223292"/>
                <a:gd name="connsiteY12" fmla="*/ 443961 h 1681837"/>
                <a:gd name="connsiteX13" fmla="*/ 1000693 w 1223292"/>
                <a:gd name="connsiteY13" fmla="*/ 598470 h 1681837"/>
                <a:gd name="connsiteX14" fmla="*/ 770647 w 1223292"/>
                <a:gd name="connsiteY14" fmla="*/ 1083768 h 1681837"/>
                <a:gd name="connsiteX15" fmla="*/ 489780 w 1223292"/>
                <a:gd name="connsiteY15" fmla="*/ 1539850 h 1681837"/>
                <a:gd name="connsiteX16" fmla="*/ 377908 w 1223292"/>
                <a:gd name="connsiteY16" fmla="*/ 1669889 h 1681837"/>
                <a:gd name="connsiteX17" fmla="*/ 361786 w 1223292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388812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388812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88773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94817 w 1241418"/>
                <a:gd name="connsiteY14" fmla="*/ 1083768 h 1681837"/>
                <a:gd name="connsiteX15" fmla="*/ 507906 w 1241418"/>
                <a:gd name="connsiteY15" fmla="*/ 1539850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  <a:gd name="connsiteX0" fmla="*/ 379912 w 1241418"/>
                <a:gd name="connsiteY0" fmla="*/ 1681838 h 1681837"/>
                <a:gd name="connsiteX1" fmla="*/ 0 w 1241418"/>
                <a:gd name="connsiteY1" fmla="*/ 1400897 h 1681837"/>
                <a:gd name="connsiteX2" fmla="*/ 259938 w 1241418"/>
                <a:gd name="connsiteY2" fmla="*/ 1120513 h 1681837"/>
                <a:gd name="connsiteX3" fmla="*/ 459867 w 1241418"/>
                <a:gd name="connsiteY3" fmla="*/ 771311 h 1681837"/>
                <a:gd name="connsiteX4" fmla="*/ 599482 w 1241418"/>
                <a:gd name="connsiteY4" fmla="*/ 489299 h 1681837"/>
                <a:gd name="connsiteX5" fmla="*/ 652431 w 1241418"/>
                <a:gd name="connsiteY5" fmla="*/ 389538 h 1681837"/>
                <a:gd name="connsiteX6" fmla="*/ 665116 w 1241418"/>
                <a:gd name="connsiteY6" fmla="*/ 374071 h 1681837"/>
                <a:gd name="connsiteX7" fmla="*/ 825355 w 1241418"/>
                <a:gd name="connsiteY7" fmla="*/ 128476 h 1681837"/>
                <a:gd name="connsiteX8" fmla="*/ 1000897 w 1241418"/>
                <a:gd name="connsiteY8" fmla="*/ 5883 h 1681837"/>
                <a:gd name="connsiteX9" fmla="*/ 1201480 w 1241418"/>
                <a:gd name="connsiteY9" fmla="*/ 61697 h 1681837"/>
                <a:gd name="connsiteX10" fmla="*/ 1241417 w 1241418"/>
                <a:gd name="connsiteY10" fmla="*/ 141161 h 1681837"/>
                <a:gd name="connsiteX11" fmla="*/ 1231924 w 1241418"/>
                <a:gd name="connsiteY11" fmla="*/ 166122 h 1681837"/>
                <a:gd name="connsiteX12" fmla="*/ 1089363 w 1241418"/>
                <a:gd name="connsiteY12" fmla="*/ 443961 h 1681837"/>
                <a:gd name="connsiteX13" fmla="*/ 1018819 w 1241418"/>
                <a:gd name="connsiteY13" fmla="*/ 598470 h 1681837"/>
                <a:gd name="connsiteX14" fmla="*/ 794817 w 1241418"/>
                <a:gd name="connsiteY14" fmla="*/ 1083768 h 1681837"/>
                <a:gd name="connsiteX15" fmla="*/ 507905 w 1241418"/>
                <a:gd name="connsiteY15" fmla="*/ 1551933 h 1681837"/>
                <a:gd name="connsiteX16" fmla="*/ 396034 w 1241418"/>
                <a:gd name="connsiteY16" fmla="*/ 1669889 h 1681837"/>
                <a:gd name="connsiteX17" fmla="*/ 379912 w 1241418"/>
                <a:gd name="connsiteY17" fmla="*/ 1681838 h 16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41418" h="1681837">
                  <a:moveTo>
                    <a:pt x="379912" y="1681838"/>
                  </a:moveTo>
                  <a:cubicBezTo>
                    <a:pt x="395472" y="1596726"/>
                    <a:pt x="334176" y="1464237"/>
                    <a:pt x="0" y="1400897"/>
                  </a:cubicBezTo>
                  <a:cubicBezTo>
                    <a:pt x="3437" y="1385103"/>
                    <a:pt x="183293" y="1225444"/>
                    <a:pt x="259938" y="1120513"/>
                  </a:cubicBezTo>
                  <a:cubicBezTo>
                    <a:pt x="336583" y="1015582"/>
                    <a:pt x="400944" y="892104"/>
                    <a:pt x="459867" y="771311"/>
                  </a:cubicBezTo>
                  <a:cubicBezTo>
                    <a:pt x="505860" y="677034"/>
                    <a:pt x="554799" y="584230"/>
                    <a:pt x="599482" y="489299"/>
                  </a:cubicBezTo>
                  <a:cubicBezTo>
                    <a:pt x="615441" y="455418"/>
                    <a:pt x="632463" y="421619"/>
                    <a:pt x="652431" y="389538"/>
                  </a:cubicBezTo>
                  <a:cubicBezTo>
                    <a:pt x="660860" y="387820"/>
                    <a:pt x="661842" y="379800"/>
                    <a:pt x="665116" y="374071"/>
                  </a:cubicBezTo>
                  <a:cubicBezTo>
                    <a:pt x="712664" y="288387"/>
                    <a:pt x="761603" y="203522"/>
                    <a:pt x="825355" y="128476"/>
                  </a:cubicBezTo>
                  <a:cubicBezTo>
                    <a:pt x="872984" y="72417"/>
                    <a:pt x="925442" y="21269"/>
                    <a:pt x="1000897" y="5883"/>
                  </a:cubicBezTo>
                  <a:cubicBezTo>
                    <a:pt x="1076433" y="-9502"/>
                    <a:pt x="1145667" y="4001"/>
                    <a:pt x="1201480" y="61697"/>
                  </a:cubicBezTo>
                  <a:cubicBezTo>
                    <a:pt x="1222922" y="83875"/>
                    <a:pt x="1235034" y="111209"/>
                    <a:pt x="1241417" y="141161"/>
                  </a:cubicBezTo>
                  <a:cubicBezTo>
                    <a:pt x="1241499" y="150736"/>
                    <a:pt x="1236834" y="158265"/>
                    <a:pt x="1231924" y="166122"/>
                  </a:cubicBezTo>
                  <a:cubicBezTo>
                    <a:pt x="1176111" y="254425"/>
                    <a:pt x="1132819" y="349274"/>
                    <a:pt x="1089363" y="443961"/>
                  </a:cubicBezTo>
                  <a:cubicBezTo>
                    <a:pt x="1065712" y="495437"/>
                    <a:pt x="1067910" y="491836"/>
                    <a:pt x="1018819" y="598470"/>
                  </a:cubicBezTo>
                  <a:cubicBezTo>
                    <a:pt x="969728" y="705104"/>
                    <a:pt x="879969" y="924858"/>
                    <a:pt x="794817" y="1083768"/>
                  </a:cubicBezTo>
                  <a:cubicBezTo>
                    <a:pt x="709665" y="1242678"/>
                    <a:pt x="574369" y="1454246"/>
                    <a:pt x="507905" y="1551933"/>
                  </a:cubicBezTo>
                  <a:cubicBezTo>
                    <a:pt x="441441" y="1649620"/>
                    <a:pt x="435889" y="1628725"/>
                    <a:pt x="396034" y="1669889"/>
                  </a:cubicBezTo>
                  <a:cubicBezTo>
                    <a:pt x="391860" y="1674227"/>
                    <a:pt x="388505" y="1680038"/>
                    <a:pt x="379912" y="1681838"/>
                  </a:cubicBezTo>
                  <a:close/>
                </a:path>
              </a:pathLst>
            </a:custGeom>
            <a:solidFill>
              <a:srgbClr val="DB9F78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5366046-7A64-4F1C-9C73-5127B2CB65B8}"/>
                </a:ext>
              </a:extLst>
            </p:cNvPr>
            <p:cNvSpPr/>
            <p:nvPr/>
          </p:nvSpPr>
          <p:spPr>
            <a:xfrm flipH="1">
              <a:off x="8658495" y="4801525"/>
              <a:ext cx="440829" cy="558436"/>
            </a:xfrm>
            <a:custGeom>
              <a:avLst/>
              <a:gdLst>
                <a:gd name="connsiteX0" fmla="*/ 606008 w 606071"/>
                <a:gd name="connsiteY0" fmla="*/ 127342 h 897026"/>
                <a:gd name="connsiteX1" fmla="*/ 598397 w 606071"/>
                <a:gd name="connsiteY1" fmla="*/ 150912 h 897026"/>
                <a:gd name="connsiteX2" fmla="*/ 530063 w 606071"/>
                <a:gd name="connsiteY2" fmla="*/ 287663 h 897026"/>
                <a:gd name="connsiteX3" fmla="*/ 377763 w 606071"/>
                <a:gd name="connsiteY3" fmla="*/ 591526 h 897026"/>
                <a:gd name="connsiteX4" fmla="*/ 198129 w 606071"/>
                <a:gd name="connsiteY4" fmla="*/ 888433 h 897026"/>
                <a:gd name="connsiteX5" fmla="*/ 189373 w 606071"/>
                <a:gd name="connsiteY5" fmla="*/ 897026 h 897026"/>
                <a:gd name="connsiteX6" fmla="*/ 0 w 606071"/>
                <a:gd name="connsiteY6" fmla="*/ 787200 h 897026"/>
                <a:gd name="connsiteX7" fmla="*/ 216461 w 606071"/>
                <a:gd name="connsiteY7" fmla="*/ 235368 h 897026"/>
                <a:gd name="connsiteX8" fmla="*/ 314257 w 606071"/>
                <a:gd name="connsiteY8" fmla="*/ 70302 h 897026"/>
                <a:gd name="connsiteX9" fmla="*/ 461155 w 606071"/>
                <a:gd name="connsiteY9" fmla="*/ 3 h 897026"/>
                <a:gd name="connsiteX10" fmla="*/ 584158 w 606071"/>
                <a:gd name="connsiteY10" fmla="*/ 73166 h 897026"/>
                <a:gd name="connsiteX11" fmla="*/ 606008 w 606071"/>
                <a:gd name="connsiteY11" fmla="*/ 127342 h 897026"/>
                <a:gd name="connsiteX0" fmla="*/ 844895 w 844958"/>
                <a:gd name="connsiteY0" fmla="*/ 127342 h 1126619"/>
                <a:gd name="connsiteX1" fmla="*/ 837284 w 844958"/>
                <a:gd name="connsiteY1" fmla="*/ 150912 h 1126619"/>
                <a:gd name="connsiteX2" fmla="*/ 768950 w 844958"/>
                <a:gd name="connsiteY2" fmla="*/ 287663 h 1126619"/>
                <a:gd name="connsiteX3" fmla="*/ 616650 w 844958"/>
                <a:gd name="connsiteY3" fmla="*/ 591526 h 1126619"/>
                <a:gd name="connsiteX4" fmla="*/ 437016 w 844958"/>
                <a:gd name="connsiteY4" fmla="*/ 888433 h 1126619"/>
                <a:gd name="connsiteX5" fmla="*/ 5329 w 844958"/>
                <a:gd name="connsiteY5" fmla="*/ 1126619 h 1126619"/>
                <a:gd name="connsiteX6" fmla="*/ 238887 w 844958"/>
                <a:gd name="connsiteY6" fmla="*/ 787200 h 1126619"/>
                <a:gd name="connsiteX7" fmla="*/ 455348 w 844958"/>
                <a:gd name="connsiteY7" fmla="*/ 235368 h 1126619"/>
                <a:gd name="connsiteX8" fmla="*/ 553144 w 844958"/>
                <a:gd name="connsiteY8" fmla="*/ 70302 h 1126619"/>
                <a:gd name="connsiteX9" fmla="*/ 700042 w 844958"/>
                <a:gd name="connsiteY9" fmla="*/ 3 h 1126619"/>
                <a:gd name="connsiteX10" fmla="*/ 823045 w 844958"/>
                <a:gd name="connsiteY10" fmla="*/ 73166 h 1126619"/>
                <a:gd name="connsiteX11" fmla="*/ 844895 w 844958"/>
                <a:gd name="connsiteY11" fmla="*/ 127342 h 1126619"/>
                <a:gd name="connsiteX0" fmla="*/ 847584 w 847647"/>
                <a:gd name="connsiteY0" fmla="*/ 127342 h 1126619"/>
                <a:gd name="connsiteX1" fmla="*/ 839973 w 847647"/>
                <a:gd name="connsiteY1" fmla="*/ 150912 h 1126619"/>
                <a:gd name="connsiteX2" fmla="*/ 771639 w 847647"/>
                <a:gd name="connsiteY2" fmla="*/ 287663 h 1126619"/>
                <a:gd name="connsiteX3" fmla="*/ 619339 w 847647"/>
                <a:gd name="connsiteY3" fmla="*/ 591526 h 1126619"/>
                <a:gd name="connsiteX4" fmla="*/ 439705 w 847647"/>
                <a:gd name="connsiteY4" fmla="*/ 888433 h 1126619"/>
                <a:gd name="connsiteX5" fmla="*/ 8018 w 847647"/>
                <a:gd name="connsiteY5" fmla="*/ 1126619 h 1126619"/>
                <a:gd name="connsiteX6" fmla="*/ 241576 w 847647"/>
                <a:gd name="connsiteY6" fmla="*/ 787200 h 1126619"/>
                <a:gd name="connsiteX7" fmla="*/ 458037 w 847647"/>
                <a:gd name="connsiteY7" fmla="*/ 235368 h 1126619"/>
                <a:gd name="connsiteX8" fmla="*/ 555833 w 847647"/>
                <a:gd name="connsiteY8" fmla="*/ 70302 h 1126619"/>
                <a:gd name="connsiteX9" fmla="*/ 702731 w 847647"/>
                <a:gd name="connsiteY9" fmla="*/ 3 h 1126619"/>
                <a:gd name="connsiteX10" fmla="*/ 825734 w 847647"/>
                <a:gd name="connsiteY10" fmla="*/ 73166 h 1126619"/>
                <a:gd name="connsiteX11" fmla="*/ 847584 w 847647"/>
                <a:gd name="connsiteY11" fmla="*/ 127342 h 1126619"/>
                <a:gd name="connsiteX0" fmla="*/ 839566 w 839629"/>
                <a:gd name="connsiteY0" fmla="*/ 127342 h 1126619"/>
                <a:gd name="connsiteX1" fmla="*/ 831955 w 839629"/>
                <a:gd name="connsiteY1" fmla="*/ 150912 h 1126619"/>
                <a:gd name="connsiteX2" fmla="*/ 763621 w 839629"/>
                <a:gd name="connsiteY2" fmla="*/ 287663 h 1126619"/>
                <a:gd name="connsiteX3" fmla="*/ 611321 w 839629"/>
                <a:gd name="connsiteY3" fmla="*/ 591526 h 1126619"/>
                <a:gd name="connsiteX4" fmla="*/ 431687 w 839629"/>
                <a:gd name="connsiteY4" fmla="*/ 888433 h 1126619"/>
                <a:gd name="connsiteX5" fmla="*/ 0 w 839629"/>
                <a:gd name="connsiteY5" fmla="*/ 1126619 h 1126619"/>
                <a:gd name="connsiteX6" fmla="*/ 233558 w 839629"/>
                <a:gd name="connsiteY6" fmla="*/ 787200 h 1126619"/>
                <a:gd name="connsiteX7" fmla="*/ 450019 w 839629"/>
                <a:gd name="connsiteY7" fmla="*/ 235368 h 1126619"/>
                <a:gd name="connsiteX8" fmla="*/ 547815 w 839629"/>
                <a:gd name="connsiteY8" fmla="*/ 70302 h 1126619"/>
                <a:gd name="connsiteX9" fmla="*/ 694713 w 839629"/>
                <a:gd name="connsiteY9" fmla="*/ 3 h 1126619"/>
                <a:gd name="connsiteX10" fmla="*/ 817716 w 839629"/>
                <a:gd name="connsiteY10" fmla="*/ 73166 h 1126619"/>
                <a:gd name="connsiteX11" fmla="*/ 839566 w 839629"/>
                <a:gd name="connsiteY11" fmla="*/ 127342 h 1126619"/>
                <a:gd name="connsiteX0" fmla="*/ 839566 w 839629"/>
                <a:gd name="connsiteY0" fmla="*/ 127342 h 1126619"/>
                <a:gd name="connsiteX1" fmla="*/ 831955 w 839629"/>
                <a:gd name="connsiteY1" fmla="*/ 150912 h 1126619"/>
                <a:gd name="connsiteX2" fmla="*/ 763621 w 839629"/>
                <a:gd name="connsiteY2" fmla="*/ 287663 h 1126619"/>
                <a:gd name="connsiteX3" fmla="*/ 611321 w 839629"/>
                <a:gd name="connsiteY3" fmla="*/ 591526 h 1126619"/>
                <a:gd name="connsiteX4" fmla="*/ 431687 w 839629"/>
                <a:gd name="connsiteY4" fmla="*/ 888433 h 1126619"/>
                <a:gd name="connsiteX5" fmla="*/ 0 w 839629"/>
                <a:gd name="connsiteY5" fmla="*/ 1126619 h 1126619"/>
                <a:gd name="connsiteX6" fmla="*/ 233558 w 839629"/>
                <a:gd name="connsiteY6" fmla="*/ 787200 h 1126619"/>
                <a:gd name="connsiteX7" fmla="*/ 450019 w 839629"/>
                <a:gd name="connsiteY7" fmla="*/ 235368 h 1126619"/>
                <a:gd name="connsiteX8" fmla="*/ 547815 w 839629"/>
                <a:gd name="connsiteY8" fmla="*/ 70302 h 1126619"/>
                <a:gd name="connsiteX9" fmla="*/ 694713 w 839629"/>
                <a:gd name="connsiteY9" fmla="*/ 3 h 1126619"/>
                <a:gd name="connsiteX10" fmla="*/ 817716 w 839629"/>
                <a:gd name="connsiteY10" fmla="*/ 73166 h 1126619"/>
                <a:gd name="connsiteX11" fmla="*/ 839566 w 839629"/>
                <a:gd name="connsiteY11" fmla="*/ 127342 h 1126619"/>
                <a:gd name="connsiteX0" fmla="*/ 899984 w 900047"/>
                <a:gd name="connsiteY0" fmla="*/ 127342 h 1114534"/>
                <a:gd name="connsiteX1" fmla="*/ 892373 w 900047"/>
                <a:gd name="connsiteY1" fmla="*/ 150912 h 1114534"/>
                <a:gd name="connsiteX2" fmla="*/ 824039 w 900047"/>
                <a:gd name="connsiteY2" fmla="*/ 287663 h 1114534"/>
                <a:gd name="connsiteX3" fmla="*/ 671739 w 900047"/>
                <a:gd name="connsiteY3" fmla="*/ 591526 h 1114534"/>
                <a:gd name="connsiteX4" fmla="*/ 492105 w 900047"/>
                <a:gd name="connsiteY4" fmla="*/ 888433 h 1114534"/>
                <a:gd name="connsiteX5" fmla="*/ 0 w 900047"/>
                <a:gd name="connsiteY5" fmla="*/ 1114534 h 1114534"/>
                <a:gd name="connsiteX6" fmla="*/ 293976 w 900047"/>
                <a:gd name="connsiteY6" fmla="*/ 787200 h 1114534"/>
                <a:gd name="connsiteX7" fmla="*/ 510437 w 900047"/>
                <a:gd name="connsiteY7" fmla="*/ 235368 h 1114534"/>
                <a:gd name="connsiteX8" fmla="*/ 608233 w 900047"/>
                <a:gd name="connsiteY8" fmla="*/ 70302 h 1114534"/>
                <a:gd name="connsiteX9" fmla="*/ 755131 w 900047"/>
                <a:gd name="connsiteY9" fmla="*/ 3 h 1114534"/>
                <a:gd name="connsiteX10" fmla="*/ 878134 w 900047"/>
                <a:gd name="connsiteY10" fmla="*/ 73166 h 1114534"/>
                <a:gd name="connsiteX11" fmla="*/ 899984 w 900047"/>
                <a:gd name="connsiteY11" fmla="*/ 127342 h 1114534"/>
                <a:gd name="connsiteX0" fmla="*/ 899984 w 900047"/>
                <a:gd name="connsiteY0" fmla="*/ 127342 h 1159917"/>
                <a:gd name="connsiteX1" fmla="*/ 892373 w 900047"/>
                <a:gd name="connsiteY1" fmla="*/ 150912 h 1159917"/>
                <a:gd name="connsiteX2" fmla="*/ 824039 w 900047"/>
                <a:gd name="connsiteY2" fmla="*/ 287663 h 1159917"/>
                <a:gd name="connsiteX3" fmla="*/ 671739 w 900047"/>
                <a:gd name="connsiteY3" fmla="*/ 591526 h 1159917"/>
                <a:gd name="connsiteX4" fmla="*/ 244385 w 900047"/>
                <a:gd name="connsiteY4" fmla="*/ 1124067 h 1159917"/>
                <a:gd name="connsiteX5" fmla="*/ 0 w 900047"/>
                <a:gd name="connsiteY5" fmla="*/ 1114534 h 1159917"/>
                <a:gd name="connsiteX6" fmla="*/ 293976 w 900047"/>
                <a:gd name="connsiteY6" fmla="*/ 787200 h 1159917"/>
                <a:gd name="connsiteX7" fmla="*/ 510437 w 900047"/>
                <a:gd name="connsiteY7" fmla="*/ 235368 h 1159917"/>
                <a:gd name="connsiteX8" fmla="*/ 608233 w 900047"/>
                <a:gd name="connsiteY8" fmla="*/ 70302 h 1159917"/>
                <a:gd name="connsiteX9" fmla="*/ 755131 w 900047"/>
                <a:gd name="connsiteY9" fmla="*/ 3 h 1159917"/>
                <a:gd name="connsiteX10" fmla="*/ 878134 w 900047"/>
                <a:gd name="connsiteY10" fmla="*/ 73166 h 1159917"/>
                <a:gd name="connsiteX11" fmla="*/ 899984 w 900047"/>
                <a:gd name="connsiteY11" fmla="*/ 127342 h 1159917"/>
                <a:gd name="connsiteX0" fmla="*/ 899984 w 900047"/>
                <a:gd name="connsiteY0" fmla="*/ 127342 h 1156538"/>
                <a:gd name="connsiteX1" fmla="*/ 892373 w 900047"/>
                <a:gd name="connsiteY1" fmla="*/ 150912 h 1156538"/>
                <a:gd name="connsiteX2" fmla="*/ 824039 w 900047"/>
                <a:gd name="connsiteY2" fmla="*/ 287663 h 1156538"/>
                <a:gd name="connsiteX3" fmla="*/ 671739 w 900047"/>
                <a:gd name="connsiteY3" fmla="*/ 591526 h 1156538"/>
                <a:gd name="connsiteX4" fmla="*/ 244385 w 900047"/>
                <a:gd name="connsiteY4" fmla="*/ 1124067 h 1156538"/>
                <a:gd name="connsiteX5" fmla="*/ 0 w 900047"/>
                <a:gd name="connsiteY5" fmla="*/ 1114534 h 1156538"/>
                <a:gd name="connsiteX6" fmla="*/ 293976 w 900047"/>
                <a:gd name="connsiteY6" fmla="*/ 787200 h 1156538"/>
                <a:gd name="connsiteX7" fmla="*/ 510437 w 900047"/>
                <a:gd name="connsiteY7" fmla="*/ 235368 h 1156538"/>
                <a:gd name="connsiteX8" fmla="*/ 608233 w 900047"/>
                <a:gd name="connsiteY8" fmla="*/ 70302 h 1156538"/>
                <a:gd name="connsiteX9" fmla="*/ 755131 w 900047"/>
                <a:gd name="connsiteY9" fmla="*/ 3 h 1156538"/>
                <a:gd name="connsiteX10" fmla="*/ 878134 w 900047"/>
                <a:gd name="connsiteY10" fmla="*/ 73166 h 1156538"/>
                <a:gd name="connsiteX11" fmla="*/ 899984 w 900047"/>
                <a:gd name="connsiteY11" fmla="*/ 127342 h 1156538"/>
                <a:gd name="connsiteX0" fmla="*/ 899984 w 900047"/>
                <a:gd name="connsiteY0" fmla="*/ 127342 h 1124067"/>
                <a:gd name="connsiteX1" fmla="*/ 892373 w 900047"/>
                <a:gd name="connsiteY1" fmla="*/ 150912 h 1124067"/>
                <a:gd name="connsiteX2" fmla="*/ 824039 w 900047"/>
                <a:gd name="connsiteY2" fmla="*/ 287663 h 1124067"/>
                <a:gd name="connsiteX3" fmla="*/ 671739 w 900047"/>
                <a:gd name="connsiteY3" fmla="*/ 591526 h 1124067"/>
                <a:gd name="connsiteX4" fmla="*/ 244385 w 900047"/>
                <a:gd name="connsiteY4" fmla="*/ 1124067 h 1124067"/>
                <a:gd name="connsiteX5" fmla="*/ 0 w 900047"/>
                <a:gd name="connsiteY5" fmla="*/ 1114534 h 1124067"/>
                <a:gd name="connsiteX6" fmla="*/ 293976 w 900047"/>
                <a:gd name="connsiteY6" fmla="*/ 787200 h 1124067"/>
                <a:gd name="connsiteX7" fmla="*/ 510437 w 900047"/>
                <a:gd name="connsiteY7" fmla="*/ 235368 h 1124067"/>
                <a:gd name="connsiteX8" fmla="*/ 608233 w 900047"/>
                <a:gd name="connsiteY8" fmla="*/ 70302 h 1124067"/>
                <a:gd name="connsiteX9" fmla="*/ 755131 w 900047"/>
                <a:gd name="connsiteY9" fmla="*/ 3 h 1124067"/>
                <a:gd name="connsiteX10" fmla="*/ 878134 w 900047"/>
                <a:gd name="connsiteY10" fmla="*/ 73166 h 1124067"/>
                <a:gd name="connsiteX11" fmla="*/ 899984 w 900047"/>
                <a:gd name="connsiteY11" fmla="*/ 127342 h 1124067"/>
                <a:gd name="connsiteX0" fmla="*/ 899984 w 900047"/>
                <a:gd name="connsiteY0" fmla="*/ 127342 h 1124118"/>
                <a:gd name="connsiteX1" fmla="*/ 892373 w 900047"/>
                <a:gd name="connsiteY1" fmla="*/ 150912 h 1124118"/>
                <a:gd name="connsiteX2" fmla="*/ 824039 w 900047"/>
                <a:gd name="connsiteY2" fmla="*/ 287663 h 1124118"/>
                <a:gd name="connsiteX3" fmla="*/ 671739 w 900047"/>
                <a:gd name="connsiteY3" fmla="*/ 591526 h 1124118"/>
                <a:gd name="connsiteX4" fmla="*/ 244385 w 900047"/>
                <a:gd name="connsiteY4" fmla="*/ 1124067 h 1124118"/>
                <a:gd name="connsiteX5" fmla="*/ 0 w 900047"/>
                <a:gd name="connsiteY5" fmla="*/ 1114534 h 1124118"/>
                <a:gd name="connsiteX6" fmla="*/ 293976 w 900047"/>
                <a:gd name="connsiteY6" fmla="*/ 787200 h 1124118"/>
                <a:gd name="connsiteX7" fmla="*/ 510437 w 900047"/>
                <a:gd name="connsiteY7" fmla="*/ 235368 h 1124118"/>
                <a:gd name="connsiteX8" fmla="*/ 608233 w 900047"/>
                <a:gd name="connsiteY8" fmla="*/ 70302 h 1124118"/>
                <a:gd name="connsiteX9" fmla="*/ 755131 w 900047"/>
                <a:gd name="connsiteY9" fmla="*/ 3 h 1124118"/>
                <a:gd name="connsiteX10" fmla="*/ 878134 w 900047"/>
                <a:gd name="connsiteY10" fmla="*/ 73166 h 1124118"/>
                <a:gd name="connsiteX11" fmla="*/ 899984 w 900047"/>
                <a:gd name="connsiteY11" fmla="*/ 127342 h 1124118"/>
                <a:gd name="connsiteX0" fmla="*/ 899984 w 900047"/>
                <a:gd name="connsiteY0" fmla="*/ 127342 h 1130143"/>
                <a:gd name="connsiteX1" fmla="*/ 892373 w 900047"/>
                <a:gd name="connsiteY1" fmla="*/ 150912 h 1130143"/>
                <a:gd name="connsiteX2" fmla="*/ 824039 w 900047"/>
                <a:gd name="connsiteY2" fmla="*/ 287663 h 1130143"/>
                <a:gd name="connsiteX3" fmla="*/ 671739 w 900047"/>
                <a:gd name="connsiteY3" fmla="*/ 591526 h 1130143"/>
                <a:gd name="connsiteX4" fmla="*/ 238344 w 900047"/>
                <a:gd name="connsiteY4" fmla="*/ 1130108 h 1130143"/>
                <a:gd name="connsiteX5" fmla="*/ 0 w 900047"/>
                <a:gd name="connsiteY5" fmla="*/ 1114534 h 1130143"/>
                <a:gd name="connsiteX6" fmla="*/ 293976 w 900047"/>
                <a:gd name="connsiteY6" fmla="*/ 787200 h 1130143"/>
                <a:gd name="connsiteX7" fmla="*/ 510437 w 900047"/>
                <a:gd name="connsiteY7" fmla="*/ 235368 h 1130143"/>
                <a:gd name="connsiteX8" fmla="*/ 608233 w 900047"/>
                <a:gd name="connsiteY8" fmla="*/ 70302 h 1130143"/>
                <a:gd name="connsiteX9" fmla="*/ 755131 w 900047"/>
                <a:gd name="connsiteY9" fmla="*/ 3 h 1130143"/>
                <a:gd name="connsiteX10" fmla="*/ 878134 w 900047"/>
                <a:gd name="connsiteY10" fmla="*/ 73166 h 1130143"/>
                <a:gd name="connsiteX11" fmla="*/ 899984 w 900047"/>
                <a:gd name="connsiteY11" fmla="*/ 127342 h 1130143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9 w 900047"/>
                <a:gd name="connsiteY3" fmla="*/ 591526 h 1135155"/>
                <a:gd name="connsiteX4" fmla="*/ 238344 w 900047"/>
                <a:gd name="connsiteY4" fmla="*/ 1135127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9 w 900047"/>
                <a:gd name="connsiteY3" fmla="*/ 591526 h 1135155"/>
                <a:gd name="connsiteX4" fmla="*/ 238344 w 900047"/>
                <a:gd name="connsiteY4" fmla="*/ 1135127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9 w 900047"/>
                <a:gd name="connsiteY3" fmla="*/ 591526 h 1135155"/>
                <a:gd name="connsiteX4" fmla="*/ 238344 w 900047"/>
                <a:gd name="connsiteY4" fmla="*/ 1135127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8 w 900047"/>
                <a:gd name="connsiteY3" fmla="*/ 601565 h 1135155"/>
                <a:gd name="connsiteX4" fmla="*/ 238344 w 900047"/>
                <a:gd name="connsiteY4" fmla="*/ 1135127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35155"/>
                <a:gd name="connsiteX1" fmla="*/ 892373 w 900047"/>
                <a:gd name="connsiteY1" fmla="*/ 150912 h 1135155"/>
                <a:gd name="connsiteX2" fmla="*/ 824039 w 900047"/>
                <a:gd name="connsiteY2" fmla="*/ 287663 h 1135155"/>
                <a:gd name="connsiteX3" fmla="*/ 671738 w 900047"/>
                <a:gd name="connsiteY3" fmla="*/ 601565 h 1135155"/>
                <a:gd name="connsiteX4" fmla="*/ 243364 w 900047"/>
                <a:gd name="connsiteY4" fmla="*/ 1135126 h 1135155"/>
                <a:gd name="connsiteX5" fmla="*/ 0 w 900047"/>
                <a:gd name="connsiteY5" fmla="*/ 1114534 h 1135155"/>
                <a:gd name="connsiteX6" fmla="*/ 293976 w 900047"/>
                <a:gd name="connsiteY6" fmla="*/ 787200 h 1135155"/>
                <a:gd name="connsiteX7" fmla="*/ 510437 w 900047"/>
                <a:gd name="connsiteY7" fmla="*/ 235368 h 1135155"/>
                <a:gd name="connsiteX8" fmla="*/ 608233 w 900047"/>
                <a:gd name="connsiteY8" fmla="*/ 70302 h 1135155"/>
                <a:gd name="connsiteX9" fmla="*/ 755131 w 900047"/>
                <a:gd name="connsiteY9" fmla="*/ 3 h 1135155"/>
                <a:gd name="connsiteX10" fmla="*/ 878134 w 900047"/>
                <a:gd name="connsiteY10" fmla="*/ 73166 h 1135155"/>
                <a:gd name="connsiteX11" fmla="*/ 899984 w 900047"/>
                <a:gd name="connsiteY11" fmla="*/ 127342 h 1135155"/>
                <a:gd name="connsiteX0" fmla="*/ 899984 w 900047"/>
                <a:gd name="connsiteY0" fmla="*/ 127342 h 1140167"/>
                <a:gd name="connsiteX1" fmla="*/ 892373 w 900047"/>
                <a:gd name="connsiteY1" fmla="*/ 150912 h 1140167"/>
                <a:gd name="connsiteX2" fmla="*/ 824039 w 900047"/>
                <a:gd name="connsiteY2" fmla="*/ 287663 h 1140167"/>
                <a:gd name="connsiteX3" fmla="*/ 671738 w 900047"/>
                <a:gd name="connsiteY3" fmla="*/ 601565 h 1140167"/>
                <a:gd name="connsiteX4" fmla="*/ 243364 w 900047"/>
                <a:gd name="connsiteY4" fmla="*/ 1140145 h 1140167"/>
                <a:gd name="connsiteX5" fmla="*/ 0 w 900047"/>
                <a:gd name="connsiteY5" fmla="*/ 1114534 h 1140167"/>
                <a:gd name="connsiteX6" fmla="*/ 293976 w 900047"/>
                <a:gd name="connsiteY6" fmla="*/ 787200 h 1140167"/>
                <a:gd name="connsiteX7" fmla="*/ 510437 w 900047"/>
                <a:gd name="connsiteY7" fmla="*/ 235368 h 1140167"/>
                <a:gd name="connsiteX8" fmla="*/ 608233 w 900047"/>
                <a:gd name="connsiteY8" fmla="*/ 70302 h 1140167"/>
                <a:gd name="connsiteX9" fmla="*/ 755131 w 900047"/>
                <a:gd name="connsiteY9" fmla="*/ 3 h 1140167"/>
                <a:gd name="connsiteX10" fmla="*/ 878134 w 900047"/>
                <a:gd name="connsiteY10" fmla="*/ 73166 h 1140167"/>
                <a:gd name="connsiteX11" fmla="*/ 899984 w 900047"/>
                <a:gd name="connsiteY11" fmla="*/ 127342 h 114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0047" h="1140167">
                  <a:moveTo>
                    <a:pt x="899984" y="127342"/>
                  </a:moveTo>
                  <a:cubicBezTo>
                    <a:pt x="900639" y="136263"/>
                    <a:pt x="896056" y="143465"/>
                    <a:pt x="892373" y="150912"/>
                  </a:cubicBezTo>
                  <a:cubicBezTo>
                    <a:pt x="869595" y="196496"/>
                    <a:pt x="860812" y="212554"/>
                    <a:pt x="824039" y="287663"/>
                  </a:cubicBezTo>
                  <a:cubicBezTo>
                    <a:pt x="787267" y="362772"/>
                    <a:pt x="768517" y="459485"/>
                    <a:pt x="671738" y="601565"/>
                  </a:cubicBezTo>
                  <a:cubicBezTo>
                    <a:pt x="574959" y="743645"/>
                    <a:pt x="488243" y="974433"/>
                    <a:pt x="243364" y="1140145"/>
                  </a:cubicBezTo>
                  <a:cubicBezTo>
                    <a:pt x="168143" y="1141120"/>
                    <a:pt x="2946" y="1111670"/>
                    <a:pt x="0" y="1114534"/>
                  </a:cubicBezTo>
                  <a:cubicBezTo>
                    <a:pt x="50500" y="1016836"/>
                    <a:pt x="225460" y="906161"/>
                    <a:pt x="293976" y="787200"/>
                  </a:cubicBezTo>
                  <a:cubicBezTo>
                    <a:pt x="376632" y="607403"/>
                    <a:pt x="437519" y="419012"/>
                    <a:pt x="510437" y="235368"/>
                  </a:cubicBezTo>
                  <a:cubicBezTo>
                    <a:pt x="534251" y="175381"/>
                    <a:pt x="563140" y="117767"/>
                    <a:pt x="608233" y="70302"/>
                  </a:cubicBezTo>
                  <a:cubicBezTo>
                    <a:pt x="648087" y="28319"/>
                    <a:pt x="694735" y="330"/>
                    <a:pt x="755131" y="3"/>
                  </a:cubicBezTo>
                  <a:cubicBezTo>
                    <a:pt x="811272" y="-324"/>
                    <a:pt x="850882" y="25945"/>
                    <a:pt x="878134" y="73166"/>
                  </a:cubicBezTo>
                  <a:cubicBezTo>
                    <a:pt x="887790" y="90025"/>
                    <a:pt x="895237" y="108192"/>
                    <a:pt x="899984" y="127342"/>
                  </a:cubicBezTo>
                  <a:close/>
                </a:path>
              </a:pathLst>
            </a:custGeom>
            <a:solidFill>
              <a:srgbClr val="D39064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0F14644-ED57-4B84-8147-34994CC3AD60}"/>
              </a:ext>
            </a:extLst>
          </p:cNvPr>
          <p:cNvSpPr txBox="1"/>
          <p:nvPr/>
        </p:nvSpPr>
        <p:spPr>
          <a:xfrm>
            <a:off x="8198928" y="2855120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5528D2-6E62-4C01-B7AA-B6A5DA6500FA}"/>
              </a:ext>
            </a:extLst>
          </p:cNvPr>
          <p:cNvGrpSpPr/>
          <p:nvPr/>
        </p:nvGrpSpPr>
        <p:grpSpPr>
          <a:xfrm>
            <a:off x="7691407" y="4763531"/>
            <a:ext cx="3354813" cy="1679158"/>
            <a:chOff x="7996207" y="4763531"/>
            <a:chExt cx="3354813" cy="16791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BBE9D5-5217-4B2A-A2F1-88C793E51937}"/>
                </a:ext>
              </a:extLst>
            </p:cNvPr>
            <p:cNvSpPr/>
            <p:nvPr/>
          </p:nvSpPr>
          <p:spPr>
            <a:xfrm flipH="1">
              <a:off x="7996207" y="4763531"/>
              <a:ext cx="3354813" cy="1679158"/>
            </a:xfrm>
            <a:custGeom>
              <a:avLst/>
              <a:gdLst>
                <a:gd name="connsiteX0" fmla="*/ 6847555 w 6849572"/>
                <a:gd name="connsiteY0" fmla="*/ 124465 h 3428362"/>
                <a:gd name="connsiteX1" fmla="*/ 6835443 w 6849572"/>
                <a:gd name="connsiteY1" fmla="*/ 76181 h 3428362"/>
                <a:gd name="connsiteX2" fmla="*/ 6737647 w 6849572"/>
                <a:gd name="connsiteY2" fmla="*/ 1954 h 3428362"/>
                <a:gd name="connsiteX3" fmla="*/ 6674959 w 6849572"/>
                <a:gd name="connsiteY3" fmla="*/ 2036 h 3428362"/>
                <a:gd name="connsiteX4" fmla="*/ 6581582 w 6849572"/>
                <a:gd name="connsiteY4" fmla="*/ 38863 h 3428362"/>
                <a:gd name="connsiteX5" fmla="*/ 6565951 w 6849572"/>
                <a:gd name="connsiteY5" fmla="*/ 27406 h 3428362"/>
                <a:gd name="connsiteX6" fmla="*/ 6566687 w 6849572"/>
                <a:gd name="connsiteY6" fmla="*/ 25442 h 3428362"/>
                <a:gd name="connsiteX7" fmla="*/ 6564723 w 6849572"/>
                <a:gd name="connsiteY7" fmla="*/ 22414 h 3428362"/>
                <a:gd name="connsiteX8" fmla="*/ 6553594 w 6849572"/>
                <a:gd name="connsiteY8" fmla="*/ 40745 h 3428362"/>
                <a:gd name="connsiteX9" fmla="*/ 6541154 w 6849572"/>
                <a:gd name="connsiteY9" fmla="*/ 61614 h 3428362"/>
                <a:gd name="connsiteX10" fmla="*/ 6338933 w 6849572"/>
                <a:gd name="connsiteY10" fmla="*/ 276356 h 3428362"/>
                <a:gd name="connsiteX11" fmla="*/ 6059212 w 6849572"/>
                <a:gd name="connsiteY11" fmla="*/ 705349 h 3428362"/>
                <a:gd name="connsiteX12" fmla="*/ 5716066 w 6849572"/>
                <a:gd name="connsiteY12" fmla="*/ 1260945 h 3428362"/>
                <a:gd name="connsiteX13" fmla="*/ 5513682 w 6849572"/>
                <a:gd name="connsiteY13" fmla="*/ 1507195 h 3428362"/>
                <a:gd name="connsiteX14" fmla="*/ 5331920 w 6849572"/>
                <a:gd name="connsiteY14" fmla="*/ 1659086 h 3428362"/>
                <a:gd name="connsiteX15" fmla="*/ 5071103 w 6849572"/>
                <a:gd name="connsiteY15" fmla="*/ 1802302 h 3428362"/>
                <a:gd name="connsiteX16" fmla="*/ 5055064 w 6849572"/>
                <a:gd name="connsiteY16" fmla="*/ 1814005 h 3428362"/>
                <a:gd name="connsiteX17" fmla="*/ 4980100 w 6849572"/>
                <a:gd name="connsiteY17" fmla="*/ 1874483 h 3428362"/>
                <a:gd name="connsiteX18" fmla="*/ 4623943 w 6849572"/>
                <a:gd name="connsiteY18" fmla="*/ 1976043 h 3428362"/>
                <a:gd name="connsiteX19" fmla="*/ 4397497 w 6849572"/>
                <a:gd name="connsiteY19" fmla="*/ 1969251 h 3428362"/>
                <a:gd name="connsiteX20" fmla="*/ 3964576 w 6849572"/>
                <a:gd name="connsiteY20" fmla="*/ 1887822 h 3428362"/>
                <a:gd name="connsiteX21" fmla="*/ 3480342 w 6849572"/>
                <a:gd name="connsiteY21" fmla="*/ 1773004 h 3428362"/>
                <a:gd name="connsiteX22" fmla="*/ 3381318 w 6849572"/>
                <a:gd name="connsiteY22" fmla="*/ 1755573 h 3428362"/>
                <a:gd name="connsiteX23" fmla="*/ 3390402 w 6849572"/>
                <a:gd name="connsiteY23" fmla="*/ 1755736 h 3428362"/>
                <a:gd name="connsiteX24" fmla="*/ 3411107 w 6849572"/>
                <a:gd name="connsiteY24" fmla="*/ 1752790 h 3428362"/>
                <a:gd name="connsiteX25" fmla="*/ 3423710 w 6849572"/>
                <a:gd name="connsiteY25" fmla="*/ 1752381 h 3428362"/>
                <a:gd name="connsiteX26" fmla="*/ 3454399 w 6849572"/>
                <a:gd name="connsiteY26" fmla="*/ 1755327 h 3428362"/>
                <a:gd name="connsiteX27" fmla="*/ 3584849 w 6849572"/>
                <a:gd name="connsiteY27" fmla="*/ 1763838 h 3428362"/>
                <a:gd name="connsiteX28" fmla="*/ 3597288 w 6849572"/>
                <a:gd name="connsiteY28" fmla="*/ 1763920 h 3428362"/>
                <a:gd name="connsiteX29" fmla="*/ 3631005 w 6849572"/>
                <a:gd name="connsiteY29" fmla="*/ 1768094 h 3428362"/>
                <a:gd name="connsiteX30" fmla="*/ 3666114 w 6849572"/>
                <a:gd name="connsiteY30" fmla="*/ 1772922 h 3428362"/>
                <a:gd name="connsiteX31" fmla="*/ 3945917 w 6849572"/>
                <a:gd name="connsiteY31" fmla="*/ 1819652 h 3428362"/>
                <a:gd name="connsiteX32" fmla="*/ 4348477 w 6849572"/>
                <a:gd name="connsiteY32" fmla="*/ 1891096 h 3428362"/>
                <a:gd name="connsiteX33" fmla="*/ 4593990 w 6849572"/>
                <a:gd name="connsiteY33" fmla="*/ 1910737 h 3428362"/>
                <a:gd name="connsiteX34" fmla="*/ 4760611 w 6849572"/>
                <a:gd name="connsiteY34" fmla="*/ 1898625 h 3428362"/>
                <a:gd name="connsiteX35" fmla="*/ 4968152 w 6849572"/>
                <a:gd name="connsiteY35" fmla="*/ 1844284 h 3428362"/>
                <a:gd name="connsiteX36" fmla="*/ 5028057 w 6849572"/>
                <a:gd name="connsiteY36" fmla="*/ 1816378 h 3428362"/>
                <a:gd name="connsiteX37" fmla="*/ 5085589 w 6849572"/>
                <a:gd name="connsiteY37" fmla="*/ 1780124 h 3428362"/>
                <a:gd name="connsiteX38" fmla="*/ 5107194 w 6849572"/>
                <a:gd name="connsiteY38" fmla="*/ 1757373 h 3428362"/>
                <a:gd name="connsiteX39" fmla="*/ 5224467 w 6849572"/>
                <a:gd name="connsiteY39" fmla="*/ 1503185 h 3428362"/>
                <a:gd name="connsiteX40" fmla="*/ 5224140 w 6849572"/>
                <a:gd name="connsiteY40" fmla="*/ 1473887 h 3428362"/>
                <a:gd name="connsiteX41" fmla="*/ 5138128 w 6849572"/>
                <a:gd name="connsiteY41" fmla="*/ 1310621 h 3428362"/>
                <a:gd name="connsiteX42" fmla="*/ 4994503 w 6849572"/>
                <a:gd name="connsiteY42" fmla="*/ 1252680 h 3428362"/>
                <a:gd name="connsiteX43" fmla="*/ 4509370 w 6849572"/>
                <a:gd name="connsiteY43" fmla="*/ 1178044 h 3428362"/>
                <a:gd name="connsiteX44" fmla="*/ 4219418 w 6849572"/>
                <a:gd name="connsiteY44" fmla="*/ 1145800 h 3428362"/>
                <a:gd name="connsiteX45" fmla="*/ 3745578 w 6849572"/>
                <a:gd name="connsiteY45" fmla="*/ 1033109 h 3428362"/>
                <a:gd name="connsiteX46" fmla="*/ 3470276 w 6849572"/>
                <a:gd name="connsiteY46" fmla="*/ 938669 h 3428362"/>
                <a:gd name="connsiteX47" fmla="*/ 3312575 w 6849572"/>
                <a:gd name="connsiteY47" fmla="*/ 876553 h 3428362"/>
                <a:gd name="connsiteX48" fmla="*/ 3169768 w 6849572"/>
                <a:gd name="connsiteY48" fmla="*/ 817549 h 3428362"/>
                <a:gd name="connsiteX49" fmla="*/ 2636841 w 6849572"/>
                <a:gd name="connsiteY49" fmla="*/ 587748 h 3428362"/>
                <a:gd name="connsiteX50" fmla="*/ 2470710 w 6849572"/>
                <a:gd name="connsiteY50" fmla="*/ 514995 h 3428362"/>
                <a:gd name="connsiteX51" fmla="*/ 2460726 w 6849572"/>
                <a:gd name="connsiteY51" fmla="*/ 512212 h 3428362"/>
                <a:gd name="connsiteX52" fmla="*/ 2041308 w 6849572"/>
                <a:gd name="connsiteY52" fmla="*/ 373906 h 3428362"/>
                <a:gd name="connsiteX53" fmla="*/ 1784747 w 6849572"/>
                <a:gd name="connsiteY53" fmla="*/ 325459 h 3428362"/>
                <a:gd name="connsiteX54" fmla="*/ 1632692 w 6849572"/>
                <a:gd name="connsiteY54" fmla="*/ 312119 h 3428362"/>
                <a:gd name="connsiteX55" fmla="*/ 1357145 w 6849572"/>
                <a:gd name="connsiteY55" fmla="*/ 323985 h 3428362"/>
                <a:gd name="connsiteX56" fmla="*/ 1181930 w 6849572"/>
                <a:gd name="connsiteY56" fmla="*/ 363922 h 3428362"/>
                <a:gd name="connsiteX57" fmla="*/ 754901 w 6849572"/>
                <a:gd name="connsiteY57" fmla="*/ 553622 h 3428362"/>
                <a:gd name="connsiteX58" fmla="*/ 380657 w 6849572"/>
                <a:gd name="connsiteY58" fmla="*/ 900041 h 3428362"/>
                <a:gd name="connsiteX59" fmla="*/ 104209 w 6849572"/>
                <a:gd name="connsiteY59" fmla="*/ 1436815 h 3428362"/>
                <a:gd name="connsiteX60" fmla="*/ 15906 w 6849572"/>
                <a:gd name="connsiteY60" fmla="*/ 1978580 h 3428362"/>
                <a:gd name="connsiteX61" fmla="*/ 6495 w 6849572"/>
                <a:gd name="connsiteY61" fmla="*/ 2200524 h 3428362"/>
                <a:gd name="connsiteX62" fmla="*/ 2812 w 6849572"/>
                <a:gd name="connsiteY62" fmla="*/ 2218529 h 3428362"/>
                <a:gd name="connsiteX63" fmla="*/ 2321 w 6849572"/>
                <a:gd name="connsiteY63" fmla="*/ 2260184 h 3428362"/>
                <a:gd name="connsiteX64" fmla="*/ 766 w 6849572"/>
                <a:gd name="connsiteY64" fmla="*/ 2353724 h 3428362"/>
                <a:gd name="connsiteX65" fmla="*/ 2239 w 6849572"/>
                <a:gd name="connsiteY65" fmla="*/ 2491130 h 3428362"/>
                <a:gd name="connsiteX66" fmla="*/ 2730 w 6849572"/>
                <a:gd name="connsiteY66" fmla="*/ 2537123 h 3428362"/>
                <a:gd name="connsiteX67" fmla="*/ 4613 w 6849572"/>
                <a:gd name="connsiteY67" fmla="*/ 2561756 h 3428362"/>
                <a:gd name="connsiteX68" fmla="*/ 6413 w 6849572"/>
                <a:gd name="connsiteY68" fmla="*/ 2667735 h 3428362"/>
                <a:gd name="connsiteX69" fmla="*/ 6986 w 6849572"/>
                <a:gd name="connsiteY69" fmla="*/ 2692696 h 3428362"/>
                <a:gd name="connsiteX70" fmla="*/ 8868 w 6849572"/>
                <a:gd name="connsiteY70" fmla="*/ 2715120 h 3428362"/>
                <a:gd name="connsiteX71" fmla="*/ 10587 w 6849572"/>
                <a:gd name="connsiteY71" fmla="*/ 2781245 h 3428362"/>
                <a:gd name="connsiteX72" fmla="*/ 11160 w 6849572"/>
                <a:gd name="connsiteY72" fmla="*/ 2801950 h 3428362"/>
                <a:gd name="connsiteX73" fmla="*/ 14842 w 6849572"/>
                <a:gd name="connsiteY73" fmla="*/ 2873803 h 3428362"/>
                <a:gd name="connsiteX74" fmla="*/ 15333 w 6849572"/>
                <a:gd name="connsiteY74" fmla="*/ 2890252 h 3428362"/>
                <a:gd name="connsiteX75" fmla="*/ 19016 w 6849572"/>
                <a:gd name="connsiteY75" fmla="*/ 2949421 h 3428362"/>
                <a:gd name="connsiteX76" fmla="*/ 19507 w 6849572"/>
                <a:gd name="connsiteY76" fmla="*/ 2965952 h 3428362"/>
                <a:gd name="connsiteX77" fmla="*/ 23108 w 6849572"/>
                <a:gd name="connsiteY77" fmla="*/ 3020865 h 3428362"/>
                <a:gd name="connsiteX78" fmla="*/ 23763 w 6849572"/>
                <a:gd name="connsiteY78" fmla="*/ 3041489 h 3428362"/>
                <a:gd name="connsiteX79" fmla="*/ 27445 w 6849572"/>
                <a:gd name="connsiteY79" fmla="*/ 3088136 h 3428362"/>
                <a:gd name="connsiteX80" fmla="*/ 27936 w 6849572"/>
                <a:gd name="connsiteY80" fmla="*/ 3100493 h 3428362"/>
                <a:gd name="connsiteX81" fmla="*/ 31537 w 6849572"/>
                <a:gd name="connsiteY81" fmla="*/ 3151151 h 3428362"/>
                <a:gd name="connsiteX82" fmla="*/ 32110 w 6849572"/>
                <a:gd name="connsiteY82" fmla="*/ 3163508 h 3428362"/>
                <a:gd name="connsiteX83" fmla="*/ 35957 w 6849572"/>
                <a:gd name="connsiteY83" fmla="*/ 3210074 h 3428362"/>
                <a:gd name="connsiteX84" fmla="*/ 36366 w 6849572"/>
                <a:gd name="connsiteY84" fmla="*/ 3222268 h 3428362"/>
                <a:gd name="connsiteX85" fmla="*/ 39967 w 6849572"/>
                <a:gd name="connsiteY85" fmla="*/ 3264660 h 3428362"/>
                <a:gd name="connsiteX86" fmla="*/ 40539 w 6849572"/>
                <a:gd name="connsiteY86" fmla="*/ 3276935 h 3428362"/>
                <a:gd name="connsiteX87" fmla="*/ 43977 w 6849572"/>
                <a:gd name="connsiteY87" fmla="*/ 3310898 h 3428362"/>
                <a:gd name="connsiteX88" fmla="*/ 44631 w 6849572"/>
                <a:gd name="connsiteY88" fmla="*/ 3323420 h 3428362"/>
                <a:gd name="connsiteX89" fmla="*/ 48232 w 6849572"/>
                <a:gd name="connsiteY89" fmla="*/ 3357137 h 3428362"/>
                <a:gd name="connsiteX90" fmla="*/ 48887 w 6849572"/>
                <a:gd name="connsiteY90" fmla="*/ 3369494 h 3428362"/>
                <a:gd name="connsiteX91" fmla="*/ 50933 w 6849572"/>
                <a:gd name="connsiteY91" fmla="*/ 3388808 h 3428362"/>
                <a:gd name="connsiteX92" fmla="*/ 53634 w 6849572"/>
                <a:gd name="connsiteY92" fmla="*/ 3408121 h 3428362"/>
                <a:gd name="connsiteX93" fmla="*/ 64272 w 6849572"/>
                <a:gd name="connsiteY93" fmla="*/ 3428090 h 3428362"/>
                <a:gd name="connsiteX94" fmla="*/ 83913 w 6849572"/>
                <a:gd name="connsiteY94" fmla="*/ 3412377 h 3428362"/>
                <a:gd name="connsiteX95" fmla="*/ 180809 w 6849572"/>
                <a:gd name="connsiteY95" fmla="*/ 3243791 h 3428362"/>
                <a:gd name="connsiteX96" fmla="*/ 357742 w 6849572"/>
                <a:gd name="connsiteY96" fmla="*/ 2995987 h 3428362"/>
                <a:gd name="connsiteX97" fmla="*/ 500631 w 6849572"/>
                <a:gd name="connsiteY97" fmla="*/ 2851707 h 3428362"/>
                <a:gd name="connsiteX98" fmla="*/ 642129 w 6849572"/>
                <a:gd name="connsiteY98" fmla="*/ 2734515 h 3428362"/>
                <a:gd name="connsiteX99" fmla="*/ 907528 w 6849572"/>
                <a:gd name="connsiteY99" fmla="*/ 2561428 h 3428362"/>
                <a:gd name="connsiteX100" fmla="*/ 1219166 w 6849572"/>
                <a:gd name="connsiteY100" fmla="*/ 2425496 h 3428362"/>
                <a:gd name="connsiteX101" fmla="*/ 1498560 w 6849572"/>
                <a:gd name="connsiteY101" fmla="*/ 2360599 h 3428362"/>
                <a:gd name="connsiteX102" fmla="*/ 1520165 w 6849572"/>
                <a:gd name="connsiteY102" fmla="*/ 2356752 h 3428362"/>
                <a:gd name="connsiteX103" fmla="*/ 1522129 w 6849572"/>
                <a:gd name="connsiteY103" fmla="*/ 2356425 h 3428362"/>
                <a:gd name="connsiteX104" fmla="*/ 1524093 w 6849572"/>
                <a:gd name="connsiteY104" fmla="*/ 2356507 h 3428362"/>
                <a:gd name="connsiteX105" fmla="*/ 1549545 w 6849572"/>
                <a:gd name="connsiteY105" fmla="*/ 2352824 h 3428362"/>
                <a:gd name="connsiteX106" fmla="*/ 1557729 w 6849572"/>
                <a:gd name="connsiteY106" fmla="*/ 2352333 h 3428362"/>
                <a:gd name="connsiteX107" fmla="*/ 1587518 w 6849572"/>
                <a:gd name="connsiteY107" fmla="*/ 2348405 h 3428362"/>
                <a:gd name="connsiteX108" fmla="*/ 1595538 w 6849572"/>
                <a:gd name="connsiteY108" fmla="*/ 2348077 h 3428362"/>
                <a:gd name="connsiteX109" fmla="*/ 1629500 w 6849572"/>
                <a:gd name="connsiteY109" fmla="*/ 2344395 h 3428362"/>
                <a:gd name="connsiteX110" fmla="*/ 1641776 w 6849572"/>
                <a:gd name="connsiteY110" fmla="*/ 2343822 h 3428362"/>
                <a:gd name="connsiteX111" fmla="*/ 1688424 w 6849572"/>
                <a:gd name="connsiteY111" fmla="*/ 2340057 h 3428362"/>
                <a:gd name="connsiteX112" fmla="*/ 1709047 w 6849572"/>
                <a:gd name="connsiteY112" fmla="*/ 2339566 h 3428362"/>
                <a:gd name="connsiteX113" fmla="*/ 1884998 w 6849572"/>
                <a:gd name="connsiteY113" fmla="*/ 2337848 h 3428362"/>
                <a:gd name="connsiteX114" fmla="*/ 1937047 w 6849572"/>
                <a:gd name="connsiteY114" fmla="*/ 2339566 h 3428362"/>
                <a:gd name="connsiteX115" fmla="*/ 1957752 w 6849572"/>
                <a:gd name="connsiteY115" fmla="*/ 2340139 h 3428362"/>
                <a:gd name="connsiteX116" fmla="*/ 2012665 w 6849572"/>
                <a:gd name="connsiteY116" fmla="*/ 2343822 h 3428362"/>
                <a:gd name="connsiteX117" fmla="*/ 2025022 w 6849572"/>
                <a:gd name="connsiteY117" fmla="*/ 2344313 h 3428362"/>
                <a:gd name="connsiteX118" fmla="*/ 2063240 w 6849572"/>
                <a:gd name="connsiteY118" fmla="*/ 2347914 h 3428362"/>
                <a:gd name="connsiteX119" fmla="*/ 2075516 w 6849572"/>
                <a:gd name="connsiteY119" fmla="*/ 2348487 h 3428362"/>
                <a:gd name="connsiteX120" fmla="*/ 2109315 w 6849572"/>
                <a:gd name="connsiteY120" fmla="*/ 2352251 h 3428362"/>
                <a:gd name="connsiteX121" fmla="*/ 2117499 w 6849572"/>
                <a:gd name="connsiteY121" fmla="*/ 2352660 h 3428362"/>
                <a:gd name="connsiteX122" fmla="*/ 2147206 w 6849572"/>
                <a:gd name="connsiteY122" fmla="*/ 2356425 h 3428362"/>
                <a:gd name="connsiteX123" fmla="*/ 2155390 w 6849572"/>
                <a:gd name="connsiteY123" fmla="*/ 2356916 h 3428362"/>
                <a:gd name="connsiteX124" fmla="*/ 2185015 w 6849572"/>
                <a:gd name="connsiteY124" fmla="*/ 2360599 h 3428362"/>
                <a:gd name="connsiteX125" fmla="*/ 2186979 w 6849572"/>
                <a:gd name="connsiteY125" fmla="*/ 2360517 h 3428362"/>
                <a:gd name="connsiteX126" fmla="*/ 2188943 w 6849572"/>
                <a:gd name="connsiteY126" fmla="*/ 2360844 h 3428362"/>
                <a:gd name="connsiteX127" fmla="*/ 2218650 w 6849572"/>
                <a:gd name="connsiteY127" fmla="*/ 2364855 h 3428362"/>
                <a:gd name="connsiteX128" fmla="*/ 2226916 w 6849572"/>
                <a:gd name="connsiteY128" fmla="*/ 2365509 h 3428362"/>
                <a:gd name="connsiteX129" fmla="*/ 2248112 w 6849572"/>
                <a:gd name="connsiteY129" fmla="*/ 2369028 h 3428362"/>
                <a:gd name="connsiteX130" fmla="*/ 2256296 w 6849572"/>
                <a:gd name="connsiteY130" fmla="*/ 2369601 h 3428362"/>
                <a:gd name="connsiteX131" fmla="*/ 2277491 w 6849572"/>
                <a:gd name="connsiteY131" fmla="*/ 2373202 h 3428362"/>
                <a:gd name="connsiteX132" fmla="*/ 2309981 w 6849572"/>
                <a:gd name="connsiteY132" fmla="*/ 2379258 h 3428362"/>
                <a:gd name="connsiteX133" fmla="*/ 2699529 w 6849572"/>
                <a:gd name="connsiteY133" fmla="*/ 2489984 h 3428362"/>
                <a:gd name="connsiteX134" fmla="*/ 3107408 w 6849572"/>
                <a:gd name="connsiteY134" fmla="*/ 2622479 h 3428362"/>
                <a:gd name="connsiteX135" fmla="*/ 3753353 w 6849572"/>
                <a:gd name="connsiteY135" fmla="*/ 2821100 h 3428362"/>
                <a:gd name="connsiteX136" fmla="*/ 3937733 w 6849572"/>
                <a:gd name="connsiteY136" fmla="*/ 2860873 h 3428362"/>
                <a:gd name="connsiteX137" fmla="*/ 3959174 w 6849572"/>
                <a:gd name="connsiteY137" fmla="*/ 2864965 h 3428362"/>
                <a:gd name="connsiteX138" fmla="*/ 4013597 w 6849572"/>
                <a:gd name="connsiteY138" fmla="*/ 2873885 h 3428362"/>
                <a:gd name="connsiteX139" fmla="*/ 4034874 w 6849572"/>
                <a:gd name="connsiteY139" fmla="*/ 2877567 h 3428362"/>
                <a:gd name="connsiteX140" fmla="*/ 4043140 w 6849572"/>
                <a:gd name="connsiteY140" fmla="*/ 2878140 h 3428362"/>
                <a:gd name="connsiteX141" fmla="*/ 4064336 w 6849572"/>
                <a:gd name="connsiteY141" fmla="*/ 2881741 h 3428362"/>
                <a:gd name="connsiteX142" fmla="*/ 4072602 w 6849572"/>
                <a:gd name="connsiteY142" fmla="*/ 2882314 h 3428362"/>
                <a:gd name="connsiteX143" fmla="*/ 4097971 w 6849572"/>
                <a:gd name="connsiteY143" fmla="*/ 2885915 h 3428362"/>
                <a:gd name="connsiteX144" fmla="*/ 4106237 w 6849572"/>
                <a:gd name="connsiteY144" fmla="*/ 2886406 h 3428362"/>
                <a:gd name="connsiteX145" fmla="*/ 4135944 w 6849572"/>
                <a:gd name="connsiteY145" fmla="*/ 2890007 h 3428362"/>
                <a:gd name="connsiteX146" fmla="*/ 4144046 w 6849572"/>
                <a:gd name="connsiteY146" fmla="*/ 2890334 h 3428362"/>
                <a:gd name="connsiteX147" fmla="*/ 4182182 w 6849572"/>
                <a:gd name="connsiteY147" fmla="*/ 2894181 h 3428362"/>
                <a:gd name="connsiteX148" fmla="*/ 4194622 w 6849572"/>
                <a:gd name="connsiteY148" fmla="*/ 2894754 h 3428362"/>
                <a:gd name="connsiteX149" fmla="*/ 4249535 w 6849572"/>
                <a:gd name="connsiteY149" fmla="*/ 2898355 h 3428362"/>
                <a:gd name="connsiteX150" fmla="*/ 4270240 w 6849572"/>
                <a:gd name="connsiteY150" fmla="*/ 2898764 h 3428362"/>
                <a:gd name="connsiteX151" fmla="*/ 4366726 w 6849572"/>
                <a:gd name="connsiteY151" fmla="*/ 2898927 h 3428362"/>
                <a:gd name="connsiteX152" fmla="*/ 4387513 w 6849572"/>
                <a:gd name="connsiteY152" fmla="*/ 2898355 h 3428362"/>
                <a:gd name="connsiteX153" fmla="*/ 4434079 w 6849572"/>
                <a:gd name="connsiteY153" fmla="*/ 2894590 h 3428362"/>
                <a:gd name="connsiteX154" fmla="*/ 4446273 w 6849572"/>
                <a:gd name="connsiteY154" fmla="*/ 2894099 h 3428362"/>
                <a:gd name="connsiteX155" fmla="*/ 4471970 w 6849572"/>
                <a:gd name="connsiteY155" fmla="*/ 2890334 h 3428362"/>
                <a:gd name="connsiteX156" fmla="*/ 4479990 w 6849572"/>
                <a:gd name="connsiteY156" fmla="*/ 2889925 h 3428362"/>
                <a:gd name="connsiteX157" fmla="*/ 4501431 w 6849572"/>
                <a:gd name="connsiteY157" fmla="*/ 2886079 h 3428362"/>
                <a:gd name="connsiteX158" fmla="*/ 4503395 w 6849572"/>
                <a:gd name="connsiteY158" fmla="*/ 2885751 h 3428362"/>
                <a:gd name="connsiteX159" fmla="*/ 4505441 w 6849572"/>
                <a:gd name="connsiteY159" fmla="*/ 2885833 h 3428362"/>
                <a:gd name="connsiteX160" fmla="*/ 4526719 w 6849572"/>
                <a:gd name="connsiteY160" fmla="*/ 2881905 h 3428362"/>
                <a:gd name="connsiteX161" fmla="*/ 4597509 w 6849572"/>
                <a:gd name="connsiteY161" fmla="*/ 2865701 h 3428362"/>
                <a:gd name="connsiteX162" fmla="*/ 4985911 w 6849572"/>
                <a:gd name="connsiteY162" fmla="*/ 2692860 h 3428362"/>
                <a:gd name="connsiteX163" fmla="*/ 5238216 w 6849572"/>
                <a:gd name="connsiteY163" fmla="*/ 2525829 h 3428362"/>
                <a:gd name="connsiteX164" fmla="*/ 5458196 w 6849572"/>
                <a:gd name="connsiteY164" fmla="*/ 2363218 h 3428362"/>
                <a:gd name="connsiteX165" fmla="*/ 5712956 w 6849572"/>
                <a:gd name="connsiteY165" fmla="*/ 2156823 h 3428362"/>
                <a:gd name="connsiteX166" fmla="*/ 5900038 w 6849572"/>
                <a:gd name="connsiteY166" fmla="*/ 1992820 h 3428362"/>
                <a:gd name="connsiteX167" fmla="*/ 6034497 w 6849572"/>
                <a:gd name="connsiteY167" fmla="*/ 1860652 h 3428362"/>
                <a:gd name="connsiteX168" fmla="*/ 6175830 w 6849572"/>
                <a:gd name="connsiteY168" fmla="*/ 1684947 h 3428362"/>
                <a:gd name="connsiteX169" fmla="*/ 6409232 w 6849572"/>
                <a:gd name="connsiteY169" fmla="*/ 1254644 h 3428362"/>
                <a:gd name="connsiteX170" fmla="*/ 6656873 w 6849572"/>
                <a:gd name="connsiteY170" fmla="*/ 723599 h 3428362"/>
                <a:gd name="connsiteX171" fmla="*/ 6785112 w 6849572"/>
                <a:gd name="connsiteY171" fmla="*/ 407951 h 3428362"/>
                <a:gd name="connsiteX172" fmla="*/ 6843708 w 6849572"/>
                <a:gd name="connsiteY172" fmla="*/ 199347 h 3428362"/>
                <a:gd name="connsiteX173" fmla="*/ 6847227 w 6849572"/>
                <a:gd name="connsiteY173" fmla="*/ 177905 h 3428362"/>
                <a:gd name="connsiteX174" fmla="*/ 6847718 w 6849572"/>
                <a:gd name="connsiteY174" fmla="*/ 165711 h 3428362"/>
                <a:gd name="connsiteX175" fmla="*/ 6847555 w 6849572"/>
                <a:gd name="connsiteY175" fmla="*/ 124465 h 3428362"/>
                <a:gd name="connsiteX176" fmla="*/ 3343755 w 6849572"/>
                <a:gd name="connsiteY176" fmla="*/ 1752217 h 3428362"/>
                <a:gd name="connsiteX177" fmla="*/ 3340727 w 6849572"/>
                <a:gd name="connsiteY177" fmla="*/ 1752054 h 3428362"/>
                <a:gd name="connsiteX178" fmla="*/ 3340891 w 6849572"/>
                <a:gd name="connsiteY178" fmla="*/ 1751317 h 3428362"/>
                <a:gd name="connsiteX179" fmla="*/ 3343755 w 6849572"/>
                <a:gd name="connsiteY179" fmla="*/ 1752217 h 3428362"/>
                <a:gd name="connsiteX180" fmla="*/ 3022378 w 6849572"/>
                <a:gd name="connsiteY180" fmla="*/ 778676 h 3428362"/>
                <a:gd name="connsiteX181" fmla="*/ 3022460 w 6849572"/>
                <a:gd name="connsiteY181" fmla="*/ 776548 h 3428362"/>
                <a:gd name="connsiteX182" fmla="*/ 3025734 w 6849572"/>
                <a:gd name="connsiteY182" fmla="*/ 777612 h 3428362"/>
                <a:gd name="connsiteX183" fmla="*/ 3022378 w 6849572"/>
                <a:gd name="connsiteY183" fmla="*/ 778676 h 342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6849572" h="3428362">
                  <a:moveTo>
                    <a:pt x="6847555" y="124465"/>
                  </a:moveTo>
                  <a:cubicBezTo>
                    <a:pt x="6843135" y="108425"/>
                    <a:pt x="6842072" y="91730"/>
                    <a:pt x="6835443" y="76181"/>
                  </a:cubicBezTo>
                  <a:cubicBezTo>
                    <a:pt x="6816865" y="32643"/>
                    <a:pt x="6779465" y="14557"/>
                    <a:pt x="6737647" y="1954"/>
                  </a:cubicBezTo>
                  <a:cubicBezTo>
                    <a:pt x="6716696" y="-583"/>
                    <a:pt x="6695828" y="-747"/>
                    <a:pt x="6674959" y="2036"/>
                  </a:cubicBezTo>
                  <a:cubicBezTo>
                    <a:pt x="6641896" y="9483"/>
                    <a:pt x="6610634" y="21268"/>
                    <a:pt x="6581582" y="38863"/>
                  </a:cubicBezTo>
                  <a:cubicBezTo>
                    <a:pt x="6567015" y="47701"/>
                    <a:pt x="6563332" y="41973"/>
                    <a:pt x="6565951" y="27406"/>
                  </a:cubicBezTo>
                  <a:cubicBezTo>
                    <a:pt x="6566360" y="27406"/>
                    <a:pt x="6566606" y="26751"/>
                    <a:pt x="6566687" y="25442"/>
                  </a:cubicBezTo>
                  <a:cubicBezTo>
                    <a:pt x="6566769" y="24214"/>
                    <a:pt x="6566115" y="23232"/>
                    <a:pt x="6564723" y="22414"/>
                  </a:cubicBezTo>
                  <a:cubicBezTo>
                    <a:pt x="6555230" y="25032"/>
                    <a:pt x="6554658" y="33461"/>
                    <a:pt x="6553594" y="40745"/>
                  </a:cubicBezTo>
                  <a:cubicBezTo>
                    <a:pt x="6552203" y="49665"/>
                    <a:pt x="6548356" y="56212"/>
                    <a:pt x="6541154" y="61614"/>
                  </a:cubicBezTo>
                  <a:cubicBezTo>
                    <a:pt x="6461199" y="121437"/>
                    <a:pt x="6399084" y="198037"/>
                    <a:pt x="6338933" y="276356"/>
                  </a:cubicBezTo>
                  <a:cubicBezTo>
                    <a:pt x="6234590" y="412125"/>
                    <a:pt x="6146860" y="558696"/>
                    <a:pt x="6059212" y="705349"/>
                  </a:cubicBezTo>
                  <a:cubicBezTo>
                    <a:pt x="5947504" y="892185"/>
                    <a:pt x="5840787" y="1082130"/>
                    <a:pt x="5716066" y="1260945"/>
                  </a:cubicBezTo>
                  <a:cubicBezTo>
                    <a:pt x="5655098" y="1348266"/>
                    <a:pt x="5589055" y="1431659"/>
                    <a:pt x="5513682" y="1507195"/>
                  </a:cubicBezTo>
                  <a:cubicBezTo>
                    <a:pt x="5457705" y="1563254"/>
                    <a:pt x="5397145" y="1614075"/>
                    <a:pt x="5331920" y="1659086"/>
                  </a:cubicBezTo>
                  <a:cubicBezTo>
                    <a:pt x="5249837" y="1715718"/>
                    <a:pt x="5163417" y="1764329"/>
                    <a:pt x="5071103" y="1802302"/>
                  </a:cubicBezTo>
                  <a:cubicBezTo>
                    <a:pt x="5065047" y="1805166"/>
                    <a:pt x="5059810" y="1809340"/>
                    <a:pt x="5055064" y="1814005"/>
                  </a:cubicBezTo>
                  <a:cubicBezTo>
                    <a:pt x="5032885" y="1837574"/>
                    <a:pt x="5008252" y="1858443"/>
                    <a:pt x="4980100" y="1874483"/>
                  </a:cubicBezTo>
                  <a:cubicBezTo>
                    <a:pt x="4869783" y="1937580"/>
                    <a:pt x="4750381" y="1970724"/>
                    <a:pt x="4623943" y="1976043"/>
                  </a:cubicBezTo>
                  <a:cubicBezTo>
                    <a:pt x="4548488" y="1979235"/>
                    <a:pt x="4473034" y="1976453"/>
                    <a:pt x="4397497" y="1969251"/>
                  </a:cubicBezTo>
                  <a:cubicBezTo>
                    <a:pt x="4250598" y="1955256"/>
                    <a:pt x="4106892" y="1925549"/>
                    <a:pt x="3964576" y="1887822"/>
                  </a:cubicBezTo>
                  <a:cubicBezTo>
                    <a:pt x="3804174" y="1845348"/>
                    <a:pt x="3644181" y="1800992"/>
                    <a:pt x="3480342" y="1773004"/>
                  </a:cubicBezTo>
                  <a:cubicBezTo>
                    <a:pt x="3446789" y="1767275"/>
                    <a:pt x="3413481" y="1759992"/>
                    <a:pt x="3381318" y="1755573"/>
                  </a:cubicBezTo>
                  <a:cubicBezTo>
                    <a:pt x="3384346" y="1755573"/>
                    <a:pt x="3387374" y="1755573"/>
                    <a:pt x="3390402" y="1755736"/>
                  </a:cubicBezTo>
                  <a:cubicBezTo>
                    <a:pt x="3397195" y="1753936"/>
                    <a:pt x="3404069" y="1753036"/>
                    <a:pt x="3411107" y="1752790"/>
                  </a:cubicBezTo>
                  <a:cubicBezTo>
                    <a:pt x="3415936" y="1752627"/>
                    <a:pt x="3420109" y="1752545"/>
                    <a:pt x="3423710" y="1752381"/>
                  </a:cubicBezTo>
                  <a:cubicBezTo>
                    <a:pt x="3433695" y="1755491"/>
                    <a:pt x="3444661" y="1750335"/>
                    <a:pt x="3454399" y="1755327"/>
                  </a:cubicBezTo>
                  <a:cubicBezTo>
                    <a:pt x="3498183" y="1753936"/>
                    <a:pt x="3541147" y="1764575"/>
                    <a:pt x="3584849" y="1763838"/>
                  </a:cubicBezTo>
                  <a:cubicBezTo>
                    <a:pt x="3589023" y="1761383"/>
                    <a:pt x="3593196" y="1759992"/>
                    <a:pt x="3597288" y="1763920"/>
                  </a:cubicBezTo>
                  <a:cubicBezTo>
                    <a:pt x="3607682" y="1772022"/>
                    <a:pt x="3619793" y="1766375"/>
                    <a:pt x="3631005" y="1768094"/>
                  </a:cubicBezTo>
                  <a:cubicBezTo>
                    <a:pt x="3642463" y="1771858"/>
                    <a:pt x="3654493" y="1771040"/>
                    <a:pt x="3666114" y="1772922"/>
                  </a:cubicBezTo>
                  <a:cubicBezTo>
                    <a:pt x="3759490" y="1787980"/>
                    <a:pt x="3853031" y="1801893"/>
                    <a:pt x="3945917" y="1819652"/>
                  </a:cubicBezTo>
                  <a:cubicBezTo>
                    <a:pt x="4079803" y="1845266"/>
                    <a:pt x="4213117" y="1873337"/>
                    <a:pt x="4348477" y="1891096"/>
                  </a:cubicBezTo>
                  <a:cubicBezTo>
                    <a:pt x="4430150" y="1901735"/>
                    <a:pt x="4511907" y="1908445"/>
                    <a:pt x="4593990" y="1910737"/>
                  </a:cubicBezTo>
                  <a:cubicBezTo>
                    <a:pt x="4649803" y="1912292"/>
                    <a:pt x="4705289" y="1906072"/>
                    <a:pt x="4760611" y="1898625"/>
                  </a:cubicBezTo>
                  <a:cubicBezTo>
                    <a:pt x="4832056" y="1888968"/>
                    <a:pt x="4901863" y="1873419"/>
                    <a:pt x="4968152" y="1844284"/>
                  </a:cubicBezTo>
                  <a:cubicBezTo>
                    <a:pt x="4988939" y="1836674"/>
                    <a:pt x="5009480" y="1828736"/>
                    <a:pt x="5028057" y="1816378"/>
                  </a:cubicBezTo>
                  <a:cubicBezTo>
                    <a:pt x="5046961" y="1803857"/>
                    <a:pt x="5066357" y="1792154"/>
                    <a:pt x="5085589" y="1780124"/>
                  </a:cubicBezTo>
                  <a:cubicBezTo>
                    <a:pt x="5092791" y="1772513"/>
                    <a:pt x="5099583" y="1764575"/>
                    <a:pt x="5107194" y="1757373"/>
                  </a:cubicBezTo>
                  <a:cubicBezTo>
                    <a:pt x="5180275" y="1688302"/>
                    <a:pt x="5214401" y="1601308"/>
                    <a:pt x="5224467" y="1503185"/>
                  </a:cubicBezTo>
                  <a:cubicBezTo>
                    <a:pt x="5224386" y="1493446"/>
                    <a:pt x="5224958" y="1483626"/>
                    <a:pt x="5224140" y="1473887"/>
                  </a:cubicBezTo>
                  <a:cubicBezTo>
                    <a:pt x="5219230" y="1418319"/>
                    <a:pt x="5214810" y="1362834"/>
                    <a:pt x="5138128" y="1310621"/>
                  </a:cubicBezTo>
                  <a:cubicBezTo>
                    <a:pt x="5094673" y="1280996"/>
                    <a:pt x="5044588" y="1266101"/>
                    <a:pt x="4994503" y="1252680"/>
                  </a:cubicBezTo>
                  <a:cubicBezTo>
                    <a:pt x="4835575" y="1210124"/>
                    <a:pt x="4672554" y="1192938"/>
                    <a:pt x="4509370" y="1178044"/>
                  </a:cubicBezTo>
                  <a:cubicBezTo>
                    <a:pt x="4412474" y="1169205"/>
                    <a:pt x="4315578" y="1160858"/>
                    <a:pt x="4219418" y="1145800"/>
                  </a:cubicBezTo>
                  <a:cubicBezTo>
                    <a:pt x="4058525" y="1120676"/>
                    <a:pt x="3901479" y="1079430"/>
                    <a:pt x="3745578" y="1033109"/>
                  </a:cubicBezTo>
                  <a:cubicBezTo>
                    <a:pt x="3714234" y="1023780"/>
                    <a:pt x="3476905" y="941205"/>
                    <a:pt x="3470276" y="938669"/>
                  </a:cubicBezTo>
                  <a:cubicBezTo>
                    <a:pt x="3427475" y="922301"/>
                    <a:pt x="3317567" y="878763"/>
                    <a:pt x="3312575" y="876553"/>
                  </a:cubicBezTo>
                  <a:cubicBezTo>
                    <a:pt x="3279594" y="861905"/>
                    <a:pt x="3175660" y="820004"/>
                    <a:pt x="3169768" y="817549"/>
                  </a:cubicBezTo>
                  <a:cubicBezTo>
                    <a:pt x="3095950" y="787269"/>
                    <a:pt x="2709022" y="619010"/>
                    <a:pt x="2636841" y="587748"/>
                  </a:cubicBezTo>
                  <a:cubicBezTo>
                    <a:pt x="2581355" y="563688"/>
                    <a:pt x="2526033" y="539219"/>
                    <a:pt x="2470710" y="514995"/>
                  </a:cubicBezTo>
                  <a:cubicBezTo>
                    <a:pt x="2467355" y="514094"/>
                    <a:pt x="2463918" y="513522"/>
                    <a:pt x="2460726" y="512212"/>
                  </a:cubicBezTo>
                  <a:cubicBezTo>
                    <a:pt x="2323812" y="457381"/>
                    <a:pt x="2184769" y="409015"/>
                    <a:pt x="2041308" y="373906"/>
                  </a:cubicBezTo>
                  <a:cubicBezTo>
                    <a:pt x="1956606" y="353201"/>
                    <a:pt x="1871331" y="336261"/>
                    <a:pt x="1784747" y="325459"/>
                  </a:cubicBezTo>
                  <a:cubicBezTo>
                    <a:pt x="1734171" y="319157"/>
                    <a:pt x="1683431" y="316211"/>
                    <a:pt x="1632692" y="312119"/>
                  </a:cubicBezTo>
                  <a:cubicBezTo>
                    <a:pt x="1540134" y="304672"/>
                    <a:pt x="1448557" y="312119"/>
                    <a:pt x="1357145" y="323985"/>
                  </a:cubicBezTo>
                  <a:cubicBezTo>
                    <a:pt x="1297567" y="331760"/>
                    <a:pt x="1240035" y="349192"/>
                    <a:pt x="1181930" y="363922"/>
                  </a:cubicBezTo>
                  <a:cubicBezTo>
                    <a:pt x="1028730" y="402877"/>
                    <a:pt x="885677" y="464501"/>
                    <a:pt x="754901" y="553622"/>
                  </a:cubicBezTo>
                  <a:cubicBezTo>
                    <a:pt x="612912" y="650354"/>
                    <a:pt x="489256" y="767055"/>
                    <a:pt x="380657" y="900041"/>
                  </a:cubicBezTo>
                  <a:cubicBezTo>
                    <a:pt x="250535" y="1059461"/>
                    <a:pt x="160432" y="1239422"/>
                    <a:pt x="104209" y="1436815"/>
                  </a:cubicBezTo>
                  <a:cubicBezTo>
                    <a:pt x="53797" y="1613912"/>
                    <a:pt x="30064" y="1795591"/>
                    <a:pt x="15906" y="1978580"/>
                  </a:cubicBezTo>
                  <a:cubicBezTo>
                    <a:pt x="10178" y="2052316"/>
                    <a:pt x="4695" y="2126297"/>
                    <a:pt x="6495" y="2200524"/>
                  </a:cubicBezTo>
                  <a:cubicBezTo>
                    <a:pt x="6659" y="2206662"/>
                    <a:pt x="7804" y="2213291"/>
                    <a:pt x="2812" y="2218529"/>
                  </a:cubicBezTo>
                  <a:cubicBezTo>
                    <a:pt x="2649" y="2232441"/>
                    <a:pt x="2485" y="2246271"/>
                    <a:pt x="2321" y="2260184"/>
                  </a:cubicBezTo>
                  <a:cubicBezTo>
                    <a:pt x="-1607" y="2291282"/>
                    <a:pt x="603" y="2322544"/>
                    <a:pt x="766" y="2353724"/>
                  </a:cubicBezTo>
                  <a:cubicBezTo>
                    <a:pt x="930" y="2399554"/>
                    <a:pt x="-1607" y="2445383"/>
                    <a:pt x="2239" y="2491130"/>
                  </a:cubicBezTo>
                  <a:cubicBezTo>
                    <a:pt x="2403" y="2506434"/>
                    <a:pt x="2567" y="2521737"/>
                    <a:pt x="2730" y="2537123"/>
                  </a:cubicBezTo>
                  <a:cubicBezTo>
                    <a:pt x="6577" y="2545061"/>
                    <a:pt x="4367" y="2553490"/>
                    <a:pt x="4613" y="2561756"/>
                  </a:cubicBezTo>
                  <a:cubicBezTo>
                    <a:pt x="5840" y="2597110"/>
                    <a:pt x="2567" y="2632463"/>
                    <a:pt x="6413" y="2667735"/>
                  </a:cubicBezTo>
                  <a:cubicBezTo>
                    <a:pt x="6577" y="2676083"/>
                    <a:pt x="6741" y="2684349"/>
                    <a:pt x="6986" y="2692696"/>
                  </a:cubicBezTo>
                  <a:cubicBezTo>
                    <a:pt x="10751" y="2699898"/>
                    <a:pt x="8541" y="2707672"/>
                    <a:pt x="8868" y="2715120"/>
                  </a:cubicBezTo>
                  <a:cubicBezTo>
                    <a:pt x="10014" y="2737134"/>
                    <a:pt x="6986" y="2759312"/>
                    <a:pt x="10587" y="2781245"/>
                  </a:cubicBezTo>
                  <a:cubicBezTo>
                    <a:pt x="10751" y="2788119"/>
                    <a:pt x="10996" y="2795075"/>
                    <a:pt x="11160" y="2801950"/>
                  </a:cubicBezTo>
                  <a:cubicBezTo>
                    <a:pt x="16643" y="2825683"/>
                    <a:pt x="9687" y="2850070"/>
                    <a:pt x="14842" y="2873803"/>
                  </a:cubicBezTo>
                  <a:cubicBezTo>
                    <a:pt x="15006" y="2879286"/>
                    <a:pt x="15170" y="2884769"/>
                    <a:pt x="15333" y="2890252"/>
                  </a:cubicBezTo>
                  <a:cubicBezTo>
                    <a:pt x="20735" y="2909730"/>
                    <a:pt x="13942" y="2929944"/>
                    <a:pt x="19016" y="2949421"/>
                  </a:cubicBezTo>
                  <a:cubicBezTo>
                    <a:pt x="19180" y="2954904"/>
                    <a:pt x="19344" y="2960469"/>
                    <a:pt x="19507" y="2965952"/>
                  </a:cubicBezTo>
                  <a:cubicBezTo>
                    <a:pt x="24827" y="2983957"/>
                    <a:pt x="18361" y="3002779"/>
                    <a:pt x="23108" y="3020865"/>
                  </a:cubicBezTo>
                  <a:cubicBezTo>
                    <a:pt x="23354" y="3027740"/>
                    <a:pt x="23517" y="3034614"/>
                    <a:pt x="23763" y="3041489"/>
                  </a:cubicBezTo>
                  <a:cubicBezTo>
                    <a:pt x="29000" y="3056710"/>
                    <a:pt x="22535" y="3072914"/>
                    <a:pt x="27445" y="3088136"/>
                  </a:cubicBezTo>
                  <a:cubicBezTo>
                    <a:pt x="27609" y="3092228"/>
                    <a:pt x="27773" y="3096320"/>
                    <a:pt x="27936" y="3100493"/>
                  </a:cubicBezTo>
                  <a:cubicBezTo>
                    <a:pt x="33338" y="3117107"/>
                    <a:pt x="26709" y="3134538"/>
                    <a:pt x="31537" y="3151151"/>
                  </a:cubicBezTo>
                  <a:cubicBezTo>
                    <a:pt x="31701" y="3155243"/>
                    <a:pt x="31947" y="3159417"/>
                    <a:pt x="32110" y="3163508"/>
                  </a:cubicBezTo>
                  <a:cubicBezTo>
                    <a:pt x="37511" y="3178730"/>
                    <a:pt x="30801" y="3194852"/>
                    <a:pt x="35957" y="3210074"/>
                  </a:cubicBezTo>
                  <a:cubicBezTo>
                    <a:pt x="36120" y="3214166"/>
                    <a:pt x="36202" y="3218258"/>
                    <a:pt x="36366" y="3222268"/>
                  </a:cubicBezTo>
                  <a:cubicBezTo>
                    <a:pt x="41603" y="3236017"/>
                    <a:pt x="35220" y="3250829"/>
                    <a:pt x="39967" y="3264660"/>
                  </a:cubicBezTo>
                  <a:cubicBezTo>
                    <a:pt x="40130" y="3268752"/>
                    <a:pt x="40376" y="3272844"/>
                    <a:pt x="40539" y="3276935"/>
                  </a:cubicBezTo>
                  <a:cubicBezTo>
                    <a:pt x="45532" y="3287902"/>
                    <a:pt x="39721" y="3299932"/>
                    <a:pt x="43977" y="3310898"/>
                  </a:cubicBezTo>
                  <a:cubicBezTo>
                    <a:pt x="44222" y="3315072"/>
                    <a:pt x="44386" y="3319246"/>
                    <a:pt x="44631" y="3323420"/>
                  </a:cubicBezTo>
                  <a:cubicBezTo>
                    <a:pt x="49869" y="3334222"/>
                    <a:pt x="43813" y="3346252"/>
                    <a:pt x="48232" y="3357137"/>
                  </a:cubicBezTo>
                  <a:cubicBezTo>
                    <a:pt x="48478" y="3361229"/>
                    <a:pt x="48723" y="3365402"/>
                    <a:pt x="48887" y="3369494"/>
                  </a:cubicBezTo>
                  <a:cubicBezTo>
                    <a:pt x="52651" y="3375632"/>
                    <a:pt x="50033" y="3382424"/>
                    <a:pt x="50933" y="3388808"/>
                  </a:cubicBezTo>
                  <a:cubicBezTo>
                    <a:pt x="54206" y="3394946"/>
                    <a:pt x="60262" y="3400593"/>
                    <a:pt x="53634" y="3408121"/>
                  </a:cubicBezTo>
                  <a:cubicBezTo>
                    <a:pt x="55598" y="3415732"/>
                    <a:pt x="54043" y="3426208"/>
                    <a:pt x="64272" y="3428090"/>
                  </a:cubicBezTo>
                  <a:cubicBezTo>
                    <a:pt x="75402" y="3430136"/>
                    <a:pt x="79331" y="3420233"/>
                    <a:pt x="83913" y="3412377"/>
                  </a:cubicBezTo>
                  <a:cubicBezTo>
                    <a:pt x="116158" y="3356155"/>
                    <a:pt x="148402" y="3299932"/>
                    <a:pt x="180809" y="3243791"/>
                  </a:cubicBezTo>
                  <a:cubicBezTo>
                    <a:pt x="231876" y="3155570"/>
                    <a:pt x="290881" y="3072832"/>
                    <a:pt x="357742" y="2995987"/>
                  </a:cubicBezTo>
                  <a:cubicBezTo>
                    <a:pt x="402180" y="2944920"/>
                    <a:pt x="449646" y="2896636"/>
                    <a:pt x="500631" y="2851707"/>
                  </a:cubicBezTo>
                  <a:cubicBezTo>
                    <a:pt x="546624" y="2811197"/>
                    <a:pt x="593271" y="2771506"/>
                    <a:pt x="642129" y="2734515"/>
                  </a:cubicBezTo>
                  <a:cubicBezTo>
                    <a:pt x="726503" y="2670600"/>
                    <a:pt x="814888" y="2612905"/>
                    <a:pt x="907528" y="2561428"/>
                  </a:cubicBezTo>
                  <a:cubicBezTo>
                    <a:pt x="1007206" y="2506106"/>
                    <a:pt x="1111140" y="2461014"/>
                    <a:pt x="1219166" y="2425496"/>
                  </a:cubicBezTo>
                  <a:cubicBezTo>
                    <a:pt x="1310252" y="2395544"/>
                    <a:pt x="1403547" y="2374102"/>
                    <a:pt x="1498560" y="2360599"/>
                  </a:cubicBezTo>
                  <a:cubicBezTo>
                    <a:pt x="1505189" y="2356098"/>
                    <a:pt x="1513536" y="2361335"/>
                    <a:pt x="1520165" y="2356752"/>
                  </a:cubicBezTo>
                  <a:lnTo>
                    <a:pt x="1522129" y="2356425"/>
                  </a:lnTo>
                  <a:lnTo>
                    <a:pt x="1524093" y="2356507"/>
                  </a:lnTo>
                  <a:cubicBezTo>
                    <a:pt x="1532032" y="2351597"/>
                    <a:pt x="1541525" y="2357243"/>
                    <a:pt x="1549545" y="2352824"/>
                  </a:cubicBezTo>
                  <a:cubicBezTo>
                    <a:pt x="1552246" y="2352660"/>
                    <a:pt x="1554946" y="2352497"/>
                    <a:pt x="1557729" y="2352333"/>
                  </a:cubicBezTo>
                  <a:cubicBezTo>
                    <a:pt x="1567140" y="2347095"/>
                    <a:pt x="1578106" y="2353561"/>
                    <a:pt x="1587518" y="2348405"/>
                  </a:cubicBezTo>
                  <a:cubicBezTo>
                    <a:pt x="1590218" y="2348323"/>
                    <a:pt x="1592837" y="2348159"/>
                    <a:pt x="1595538" y="2348077"/>
                  </a:cubicBezTo>
                  <a:cubicBezTo>
                    <a:pt x="1606422" y="2343004"/>
                    <a:pt x="1618534" y="2349141"/>
                    <a:pt x="1629500" y="2344395"/>
                  </a:cubicBezTo>
                  <a:cubicBezTo>
                    <a:pt x="1633592" y="2344231"/>
                    <a:pt x="1637684" y="2343986"/>
                    <a:pt x="1641776" y="2343822"/>
                  </a:cubicBezTo>
                  <a:cubicBezTo>
                    <a:pt x="1656998" y="2338584"/>
                    <a:pt x="1673202" y="2345131"/>
                    <a:pt x="1688424" y="2340057"/>
                  </a:cubicBezTo>
                  <a:cubicBezTo>
                    <a:pt x="1695298" y="2339894"/>
                    <a:pt x="1702172" y="2339730"/>
                    <a:pt x="1709047" y="2339566"/>
                  </a:cubicBezTo>
                  <a:cubicBezTo>
                    <a:pt x="1767642" y="2335147"/>
                    <a:pt x="1826320" y="2338503"/>
                    <a:pt x="1884998" y="2337848"/>
                  </a:cubicBezTo>
                  <a:cubicBezTo>
                    <a:pt x="1902347" y="2337684"/>
                    <a:pt x="1919861" y="2335229"/>
                    <a:pt x="1937047" y="2339566"/>
                  </a:cubicBezTo>
                  <a:cubicBezTo>
                    <a:pt x="1943921" y="2339730"/>
                    <a:pt x="1950877" y="2339894"/>
                    <a:pt x="1957752" y="2340139"/>
                  </a:cubicBezTo>
                  <a:cubicBezTo>
                    <a:pt x="1975838" y="2345131"/>
                    <a:pt x="1994660" y="2338421"/>
                    <a:pt x="2012665" y="2343822"/>
                  </a:cubicBezTo>
                  <a:cubicBezTo>
                    <a:pt x="2016756" y="2343986"/>
                    <a:pt x="2020930" y="2344149"/>
                    <a:pt x="2025022" y="2344313"/>
                  </a:cubicBezTo>
                  <a:cubicBezTo>
                    <a:pt x="2037380" y="2349059"/>
                    <a:pt x="2050883" y="2342758"/>
                    <a:pt x="2063240" y="2347914"/>
                  </a:cubicBezTo>
                  <a:cubicBezTo>
                    <a:pt x="2067332" y="2348077"/>
                    <a:pt x="2071424" y="2348241"/>
                    <a:pt x="2075516" y="2348487"/>
                  </a:cubicBezTo>
                  <a:cubicBezTo>
                    <a:pt x="2086400" y="2353315"/>
                    <a:pt x="2098512" y="2346932"/>
                    <a:pt x="2109315" y="2352251"/>
                  </a:cubicBezTo>
                  <a:cubicBezTo>
                    <a:pt x="2112016" y="2352415"/>
                    <a:pt x="2114798" y="2352579"/>
                    <a:pt x="2117499" y="2352660"/>
                  </a:cubicBezTo>
                  <a:cubicBezTo>
                    <a:pt x="2126992" y="2357325"/>
                    <a:pt x="2137794" y="2351269"/>
                    <a:pt x="2147206" y="2356425"/>
                  </a:cubicBezTo>
                  <a:cubicBezTo>
                    <a:pt x="2149906" y="2356589"/>
                    <a:pt x="2152689" y="2356752"/>
                    <a:pt x="2155390" y="2356916"/>
                  </a:cubicBezTo>
                  <a:cubicBezTo>
                    <a:pt x="2164801" y="2361499"/>
                    <a:pt x="2175603" y="2355525"/>
                    <a:pt x="2185015" y="2360599"/>
                  </a:cubicBezTo>
                  <a:lnTo>
                    <a:pt x="2186979" y="2360517"/>
                  </a:lnTo>
                  <a:lnTo>
                    <a:pt x="2188943" y="2360844"/>
                  </a:lnTo>
                  <a:cubicBezTo>
                    <a:pt x="2198355" y="2366000"/>
                    <a:pt x="2209321" y="2359535"/>
                    <a:pt x="2218650" y="2364855"/>
                  </a:cubicBezTo>
                  <a:cubicBezTo>
                    <a:pt x="2221433" y="2365100"/>
                    <a:pt x="2224133" y="2365264"/>
                    <a:pt x="2226916" y="2365509"/>
                  </a:cubicBezTo>
                  <a:cubicBezTo>
                    <a:pt x="2233545" y="2369356"/>
                    <a:pt x="2241646" y="2364527"/>
                    <a:pt x="2248112" y="2369028"/>
                  </a:cubicBezTo>
                  <a:cubicBezTo>
                    <a:pt x="2250812" y="2369192"/>
                    <a:pt x="2253595" y="2369437"/>
                    <a:pt x="2256296" y="2369601"/>
                  </a:cubicBezTo>
                  <a:cubicBezTo>
                    <a:pt x="2262924" y="2373611"/>
                    <a:pt x="2271026" y="2368619"/>
                    <a:pt x="2277491" y="2373202"/>
                  </a:cubicBezTo>
                  <a:cubicBezTo>
                    <a:pt x="2288294" y="2375166"/>
                    <a:pt x="2299342" y="2376639"/>
                    <a:pt x="2309981" y="2379258"/>
                  </a:cubicBezTo>
                  <a:cubicBezTo>
                    <a:pt x="2441085" y="2411747"/>
                    <a:pt x="2570880" y="2449147"/>
                    <a:pt x="2699529" y="2489984"/>
                  </a:cubicBezTo>
                  <a:cubicBezTo>
                    <a:pt x="2835788" y="2533276"/>
                    <a:pt x="2971803" y="2577387"/>
                    <a:pt x="3107408" y="2622479"/>
                  </a:cubicBezTo>
                  <a:cubicBezTo>
                    <a:pt x="3321250" y="2693678"/>
                    <a:pt x="3534764" y="2765695"/>
                    <a:pt x="3753353" y="2821100"/>
                  </a:cubicBezTo>
                  <a:cubicBezTo>
                    <a:pt x="3814322" y="2836567"/>
                    <a:pt x="3875455" y="2851461"/>
                    <a:pt x="3937733" y="2860873"/>
                  </a:cubicBezTo>
                  <a:cubicBezTo>
                    <a:pt x="3944198" y="2865865"/>
                    <a:pt x="3952709" y="2860136"/>
                    <a:pt x="3959174" y="2864965"/>
                  </a:cubicBezTo>
                  <a:cubicBezTo>
                    <a:pt x="3976770" y="2871266"/>
                    <a:pt x="3995183" y="2872494"/>
                    <a:pt x="4013597" y="2873885"/>
                  </a:cubicBezTo>
                  <a:cubicBezTo>
                    <a:pt x="4020144" y="2878140"/>
                    <a:pt x="4028327" y="2872903"/>
                    <a:pt x="4034874" y="2877567"/>
                  </a:cubicBezTo>
                  <a:cubicBezTo>
                    <a:pt x="4037657" y="2877731"/>
                    <a:pt x="4040357" y="2877977"/>
                    <a:pt x="4043140" y="2878140"/>
                  </a:cubicBezTo>
                  <a:cubicBezTo>
                    <a:pt x="4049687" y="2882150"/>
                    <a:pt x="4057871" y="2877158"/>
                    <a:pt x="4064336" y="2881741"/>
                  </a:cubicBezTo>
                  <a:cubicBezTo>
                    <a:pt x="4067118" y="2881905"/>
                    <a:pt x="4069819" y="2882150"/>
                    <a:pt x="4072602" y="2882314"/>
                  </a:cubicBezTo>
                  <a:cubicBezTo>
                    <a:pt x="4080622" y="2886570"/>
                    <a:pt x="4090033" y="2881005"/>
                    <a:pt x="4097971" y="2885915"/>
                  </a:cubicBezTo>
                  <a:cubicBezTo>
                    <a:pt x="4100754" y="2886079"/>
                    <a:pt x="4103454" y="2886242"/>
                    <a:pt x="4106237" y="2886406"/>
                  </a:cubicBezTo>
                  <a:cubicBezTo>
                    <a:pt x="4115730" y="2890907"/>
                    <a:pt x="4126451" y="2885015"/>
                    <a:pt x="4135944" y="2890007"/>
                  </a:cubicBezTo>
                  <a:cubicBezTo>
                    <a:pt x="4138645" y="2890089"/>
                    <a:pt x="4141345" y="2890252"/>
                    <a:pt x="4144046" y="2890334"/>
                  </a:cubicBezTo>
                  <a:cubicBezTo>
                    <a:pt x="4156403" y="2895326"/>
                    <a:pt x="4169906" y="2888943"/>
                    <a:pt x="4182182" y="2894181"/>
                  </a:cubicBezTo>
                  <a:cubicBezTo>
                    <a:pt x="4186356" y="2894344"/>
                    <a:pt x="4190448" y="2894590"/>
                    <a:pt x="4194622" y="2894754"/>
                  </a:cubicBezTo>
                  <a:cubicBezTo>
                    <a:pt x="4212708" y="2899500"/>
                    <a:pt x="4231531" y="2893035"/>
                    <a:pt x="4249535" y="2898355"/>
                  </a:cubicBezTo>
                  <a:cubicBezTo>
                    <a:pt x="4256409" y="2898518"/>
                    <a:pt x="4263365" y="2898600"/>
                    <a:pt x="4270240" y="2898764"/>
                  </a:cubicBezTo>
                  <a:cubicBezTo>
                    <a:pt x="4302402" y="2901874"/>
                    <a:pt x="4334564" y="2901628"/>
                    <a:pt x="4366726" y="2898927"/>
                  </a:cubicBezTo>
                  <a:cubicBezTo>
                    <a:pt x="4373683" y="2898764"/>
                    <a:pt x="4380557" y="2898600"/>
                    <a:pt x="4387513" y="2898355"/>
                  </a:cubicBezTo>
                  <a:cubicBezTo>
                    <a:pt x="4402735" y="2893035"/>
                    <a:pt x="4418857" y="2899582"/>
                    <a:pt x="4434079" y="2894590"/>
                  </a:cubicBezTo>
                  <a:cubicBezTo>
                    <a:pt x="4438171" y="2894426"/>
                    <a:pt x="4442181" y="2894263"/>
                    <a:pt x="4446273" y="2894099"/>
                  </a:cubicBezTo>
                  <a:cubicBezTo>
                    <a:pt x="4454293" y="2889352"/>
                    <a:pt x="4463867" y="2894999"/>
                    <a:pt x="4471970" y="2890334"/>
                  </a:cubicBezTo>
                  <a:cubicBezTo>
                    <a:pt x="4474670" y="2890171"/>
                    <a:pt x="4477289" y="2890089"/>
                    <a:pt x="4479990" y="2889925"/>
                  </a:cubicBezTo>
                  <a:cubicBezTo>
                    <a:pt x="4486537" y="2885342"/>
                    <a:pt x="4494884" y="2890662"/>
                    <a:pt x="4501431" y="2886079"/>
                  </a:cubicBezTo>
                  <a:lnTo>
                    <a:pt x="4503395" y="2885751"/>
                  </a:lnTo>
                  <a:lnTo>
                    <a:pt x="4505441" y="2885833"/>
                  </a:lnTo>
                  <a:cubicBezTo>
                    <a:pt x="4511907" y="2881005"/>
                    <a:pt x="4520254" y="2886570"/>
                    <a:pt x="4526719" y="2881905"/>
                  </a:cubicBezTo>
                  <a:cubicBezTo>
                    <a:pt x="4550452" y="2876995"/>
                    <a:pt x="4574021" y="2871757"/>
                    <a:pt x="4597509" y="2865701"/>
                  </a:cubicBezTo>
                  <a:cubicBezTo>
                    <a:pt x="4736715" y="2829775"/>
                    <a:pt x="4863399" y="2765859"/>
                    <a:pt x="4985911" y="2692860"/>
                  </a:cubicBezTo>
                  <a:cubicBezTo>
                    <a:pt x="5072576" y="2641220"/>
                    <a:pt x="5156706" y="2585407"/>
                    <a:pt x="5238216" y="2525829"/>
                  </a:cubicBezTo>
                  <a:cubicBezTo>
                    <a:pt x="5311788" y="2471980"/>
                    <a:pt x="5386424" y="2419440"/>
                    <a:pt x="5458196" y="2363218"/>
                  </a:cubicBezTo>
                  <a:cubicBezTo>
                    <a:pt x="5544289" y="2295865"/>
                    <a:pt x="5629891" y="2227940"/>
                    <a:pt x="5712956" y="2156823"/>
                  </a:cubicBezTo>
                  <a:cubicBezTo>
                    <a:pt x="5775972" y="2102892"/>
                    <a:pt x="5839560" y="2049534"/>
                    <a:pt x="5900038" y="1992820"/>
                  </a:cubicBezTo>
                  <a:cubicBezTo>
                    <a:pt x="5945785" y="1949855"/>
                    <a:pt x="5992105" y="1907381"/>
                    <a:pt x="6034497" y="1860652"/>
                  </a:cubicBezTo>
                  <a:cubicBezTo>
                    <a:pt x="6085155" y="1804757"/>
                    <a:pt x="6133848" y="1747552"/>
                    <a:pt x="6175830" y="1684947"/>
                  </a:cubicBezTo>
                  <a:cubicBezTo>
                    <a:pt x="6266916" y="1548769"/>
                    <a:pt x="6337379" y="1401215"/>
                    <a:pt x="6409232" y="1254644"/>
                  </a:cubicBezTo>
                  <a:cubicBezTo>
                    <a:pt x="6495243" y="1079266"/>
                    <a:pt x="6578636" y="902660"/>
                    <a:pt x="6656873" y="723599"/>
                  </a:cubicBezTo>
                  <a:cubicBezTo>
                    <a:pt x="6702375" y="619501"/>
                    <a:pt x="6746239" y="514749"/>
                    <a:pt x="6785112" y="407951"/>
                  </a:cubicBezTo>
                  <a:cubicBezTo>
                    <a:pt x="6809909" y="339862"/>
                    <a:pt x="6829387" y="270382"/>
                    <a:pt x="6843708" y="199347"/>
                  </a:cubicBezTo>
                  <a:cubicBezTo>
                    <a:pt x="6847636" y="192636"/>
                    <a:pt x="6842808" y="184534"/>
                    <a:pt x="6847227" y="177905"/>
                  </a:cubicBezTo>
                  <a:cubicBezTo>
                    <a:pt x="6847391" y="173813"/>
                    <a:pt x="6847555" y="169803"/>
                    <a:pt x="6847718" y="165711"/>
                  </a:cubicBezTo>
                  <a:cubicBezTo>
                    <a:pt x="6850337" y="152290"/>
                    <a:pt x="6850091" y="138377"/>
                    <a:pt x="6847555" y="124465"/>
                  </a:cubicBezTo>
                  <a:close/>
                  <a:moveTo>
                    <a:pt x="3343755" y="1752217"/>
                  </a:moveTo>
                  <a:cubicBezTo>
                    <a:pt x="3342773" y="1752136"/>
                    <a:pt x="3341709" y="1752054"/>
                    <a:pt x="3340727" y="1752054"/>
                  </a:cubicBezTo>
                  <a:cubicBezTo>
                    <a:pt x="3340809" y="1751890"/>
                    <a:pt x="3340891" y="1751644"/>
                    <a:pt x="3340891" y="1751317"/>
                  </a:cubicBezTo>
                  <a:cubicBezTo>
                    <a:pt x="3341873" y="1751644"/>
                    <a:pt x="3342773" y="1751890"/>
                    <a:pt x="3343755" y="1752217"/>
                  </a:cubicBezTo>
                  <a:close/>
                  <a:moveTo>
                    <a:pt x="3022378" y="778676"/>
                  </a:moveTo>
                  <a:cubicBezTo>
                    <a:pt x="3022460" y="777857"/>
                    <a:pt x="3022460" y="777203"/>
                    <a:pt x="3022460" y="776548"/>
                  </a:cubicBezTo>
                  <a:cubicBezTo>
                    <a:pt x="3023524" y="776957"/>
                    <a:pt x="3024588" y="777203"/>
                    <a:pt x="3025734" y="777612"/>
                  </a:cubicBezTo>
                  <a:cubicBezTo>
                    <a:pt x="3024424" y="777857"/>
                    <a:pt x="3023442" y="778267"/>
                    <a:pt x="3022378" y="778676"/>
                  </a:cubicBezTo>
                  <a:close/>
                </a:path>
              </a:pathLst>
            </a:custGeom>
            <a:solidFill>
              <a:srgbClr val="F9C9A9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D7FAFCB-6BAE-4E12-A826-D29052795D93}"/>
                </a:ext>
              </a:extLst>
            </p:cNvPr>
            <p:cNvSpPr/>
            <p:nvPr/>
          </p:nvSpPr>
          <p:spPr>
            <a:xfrm flipH="1">
              <a:off x="8865991" y="5621288"/>
              <a:ext cx="855087" cy="113341"/>
            </a:xfrm>
            <a:custGeom>
              <a:avLst/>
              <a:gdLst>
                <a:gd name="connsiteX0" fmla="*/ 12930 w 1745843"/>
                <a:gd name="connsiteY0" fmla="*/ 20 h 231410"/>
                <a:gd name="connsiteX1" fmla="*/ 304518 w 1745843"/>
                <a:gd name="connsiteY1" fmla="*/ 11641 h 231410"/>
                <a:gd name="connsiteX2" fmla="*/ 959956 w 1745843"/>
                <a:gd name="connsiteY2" fmla="*/ 125478 h 231410"/>
                <a:gd name="connsiteX3" fmla="*/ 1207516 w 1745843"/>
                <a:gd name="connsiteY3" fmla="*/ 154612 h 231410"/>
                <a:gd name="connsiteX4" fmla="*/ 1581923 w 1745843"/>
                <a:gd name="connsiteY4" fmla="*/ 115739 h 231410"/>
                <a:gd name="connsiteX5" fmla="*/ 1729804 w 1745843"/>
                <a:gd name="connsiteY5" fmla="*/ 47323 h 231410"/>
                <a:gd name="connsiteX6" fmla="*/ 1745844 w 1745843"/>
                <a:gd name="connsiteY6" fmla="*/ 49860 h 231410"/>
                <a:gd name="connsiteX7" fmla="*/ 1647066 w 1745843"/>
                <a:gd name="connsiteY7" fmla="*/ 132843 h 231410"/>
                <a:gd name="connsiteX8" fmla="*/ 1440262 w 1745843"/>
                <a:gd name="connsiteY8" fmla="*/ 211325 h 231410"/>
                <a:gd name="connsiteX9" fmla="*/ 1272822 w 1745843"/>
                <a:gd name="connsiteY9" fmla="*/ 231294 h 231410"/>
                <a:gd name="connsiteX10" fmla="*/ 1092697 w 1745843"/>
                <a:gd name="connsiteY10" fmla="*/ 226956 h 231410"/>
                <a:gd name="connsiteX11" fmla="*/ 802419 w 1745843"/>
                <a:gd name="connsiteY11" fmla="*/ 182764 h 231410"/>
                <a:gd name="connsiteX12" fmla="*/ 338563 w 1745843"/>
                <a:gd name="connsiteY12" fmla="*/ 66063 h 231410"/>
                <a:gd name="connsiteX13" fmla="*/ 0 w 1745843"/>
                <a:gd name="connsiteY13" fmla="*/ 3785 h 231410"/>
                <a:gd name="connsiteX14" fmla="*/ 12930 w 1745843"/>
                <a:gd name="connsiteY14" fmla="*/ 20 h 23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45843" h="231410">
                  <a:moveTo>
                    <a:pt x="12930" y="20"/>
                  </a:moveTo>
                  <a:cubicBezTo>
                    <a:pt x="29707" y="20"/>
                    <a:pt x="292733" y="10086"/>
                    <a:pt x="304518" y="11641"/>
                  </a:cubicBezTo>
                  <a:cubicBezTo>
                    <a:pt x="525152" y="37502"/>
                    <a:pt x="740713" y="92252"/>
                    <a:pt x="959956" y="125478"/>
                  </a:cubicBezTo>
                  <a:cubicBezTo>
                    <a:pt x="1041548" y="137835"/>
                    <a:pt x="1124941" y="149865"/>
                    <a:pt x="1207516" y="154612"/>
                  </a:cubicBezTo>
                  <a:cubicBezTo>
                    <a:pt x="1333954" y="161814"/>
                    <a:pt x="1460394" y="150111"/>
                    <a:pt x="1581923" y="115739"/>
                  </a:cubicBezTo>
                  <a:cubicBezTo>
                    <a:pt x="1597636" y="111320"/>
                    <a:pt x="1683893" y="75720"/>
                    <a:pt x="1729804" y="47323"/>
                  </a:cubicBezTo>
                  <a:cubicBezTo>
                    <a:pt x="1737415" y="50678"/>
                    <a:pt x="1743225" y="49778"/>
                    <a:pt x="1745844" y="49860"/>
                  </a:cubicBezTo>
                  <a:cubicBezTo>
                    <a:pt x="1726039" y="82431"/>
                    <a:pt x="1679637" y="115002"/>
                    <a:pt x="1647066" y="132843"/>
                  </a:cubicBezTo>
                  <a:cubicBezTo>
                    <a:pt x="1581841" y="168606"/>
                    <a:pt x="1513179" y="195858"/>
                    <a:pt x="1440262" y="211325"/>
                  </a:cubicBezTo>
                  <a:cubicBezTo>
                    <a:pt x="1385103" y="223028"/>
                    <a:pt x="1329453" y="231539"/>
                    <a:pt x="1272822" y="231294"/>
                  </a:cubicBezTo>
                  <a:cubicBezTo>
                    <a:pt x="1212753" y="231048"/>
                    <a:pt x="1152602" y="233013"/>
                    <a:pt x="1092697" y="226956"/>
                  </a:cubicBezTo>
                  <a:cubicBezTo>
                    <a:pt x="995229" y="217054"/>
                    <a:pt x="898332" y="203305"/>
                    <a:pt x="802419" y="182764"/>
                  </a:cubicBezTo>
                  <a:cubicBezTo>
                    <a:pt x="646436" y="149374"/>
                    <a:pt x="493972" y="101745"/>
                    <a:pt x="338563" y="66063"/>
                  </a:cubicBezTo>
                  <a:cubicBezTo>
                    <a:pt x="237657" y="42903"/>
                    <a:pt x="11703" y="3785"/>
                    <a:pt x="0" y="3785"/>
                  </a:cubicBezTo>
                  <a:cubicBezTo>
                    <a:pt x="3437" y="-2517"/>
                    <a:pt x="8838" y="1248"/>
                    <a:pt x="12930" y="20"/>
                  </a:cubicBezTo>
                  <a:close/>
                </a:path>
              </a:pathLst>
            </a:custGeom>
            <a:solidFill>
              <a:srgbClr val="DAB299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6190292-95BE-4531-A175-B97D7980028B}"/>
                </a:ext>
              </a:extLst>
            </p:cNvPr>
            <p:cNvSpPr/>
            <p:nvPr/>
          </p:nvSpPr>
          <p:spPr>
            <a:xfrm flipH="1">
              <a:off x="8824860" y="5379553"/>
              <a:ext cx="314799" cy="266564"/>
            </a:xfrm>
            <a:custGeom>
              <a:avLst/>
              <a:gdLst>
                <a:gd name="connsiteX0" fmla="*/ 642220 w 642730"/>
                <a:gd name="connsiteY0" fmla="*/ 230627 h 544248"/>
                <a:gd name="connsiteX1" fmla="*/ 573313 w 642730"/>
                <a:gd name="connsiteY1" fmla="*/ 400686 h 544248"/>
                <a:gd name="connsiteX2" fmla="*/ 303658 w 642730"/>
                <a:gd name="connsiteY2" fmla="*/ 536864 h 544248"/>
                <a:gd name="connsiteX3" fmla="*/ 132617 w 642730"/>
                <a:gd name="connsiteY3" fmla="*/ 528762 h 544248"/>
                <a:gd name="connsiteX4" fmla="*/ 41204 w 642730"/>
                <a:gd name="connsiteY4" fmla="*/ 439886 h 544248"/>
                <a:gd name="connsiteX5" fmla="*/ 1513 w 642730"/>
                <a:gd name="connsiteY5" fmla="*/ 258861 h 544248"/>
                <a:gd name="connsiteX6" fmla="*/ 24755 w 642730"/>
                <a:gd name="connsiteY6" fmla="*/ 48293 h 544248"/>
                <a:gd name="connsiteX7" fmla="*/ 87279 w 642730"/>
                <a:gd name="connsiteY7" fmla="*/ 6392 h 544248"/>
                <a:gd name="connsiteX8" fmla="*/ 225093 w 642730"/>
                <a:gd name="connsiteY8" fmla="*/ 8 h 544248"/>
                <a:gd name="connsiteX9" fmla="*/ 494503 w 642730"/>
                <a:gd name="connsiteY9" fmla="*/ 50666 h 544248"/>
                <a:gd name="connsiteX10" fmla="*/ 581333 w 642730"/>
                <a:gd name="connsiteY10" fmla="*/ 100424 h 544248"/>
                <a:gd name="connsiteX11" fmla="*/ 642220 w 642730"/>
                <a:gd name="connsiteY11" fmla="*/ 230627 h 54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730" h="544248">
                  <a:moveTo>
                    <a:pt x="642220" y="230627"/>
                  </a:moveTo>
                  <a:cubicBezTo>
                    <a:pt x="643939" y="301744"/>
                    <a:pt x="614477" y="354448"/>
                    <a:pt x="573313" y="400686"/>
                  </a:cubicBezTo>
                  <a:cubicBezTo>
                    <a:pt x="501705" y="481214"/>
                    <a:pt x="406773" y="517468"/>
                    <a:pt x="303658" y="536864"/>
                  </a:cubicBezTo>
                  <a:cubicBezTo>
                    <a:pt x="245962" y="547748"/>
                    <a:pt x="188921" y="547830"/>
                    <a:pt x="132617" y="528762"/>
                  </a:cubicBezTo>
                  <a:cubicBezTo>
                    <a:pt x="87934" y="513622"/>
                    <a:pt x="56917" y="483915"/>
                    <a:pt x="41204" y="439886"/>
                  </a:cubicBezTo>
                  <a:cubicBezTo>
                    <a:pt x="20336" y="381291"/>
                    <a:pt x="7078" y="321303"/>
                    <a:pt x="1513" y="258861"/>
                  </a:cubicBezTo>
                  <a:cubicBezTo>
                    <a:pt x="-4871" y="186516"/>
                    <a:pt x="10106" y="117609"/>
                    <a:pt x="24755" y="48293"/>
                  </a:cubicBezTo>
                  <a:cubicBezTo>
                    <a:pt x="31547" y="15885"/>
                    <a:pt x="43823" y="10484"/>
                    <a:pt x="87279" y="6392"/>
                  </a:cubicBezTo>
                  <a:cubicBezTo>
                    <a:pt x="133190" y="2054"/>
                    <a:pt x="179428" y="-155"/>
                    <a:pt x="225093" y="8"/>
                  </a:cubicBezTo>
                  <a:cubicBezTo>
                    <a:pt x="317406" y="254"/>
                    <a:pt x="408165" y="14903"/>
                    <a:pt x="494503" y="50666"/>
                  </a:cubicBezTo>
                  <a:cubicBezTo>
                    <a:pt x="525683" y="63597"/>
                    <a:pt x="556045" y="78163"/>
                    <a:pt x="581333" y="100424"/>
                  </a:cubicBezTo>
                  <a:cubicBezTo>
                    <a:pt x="622006" y="136268"/>
                    <a:pt x="646639" y="180215"/>
                    <a:pt x="642220" y="230627"/>
                  </a:cubicBezTo>
                  <a:close/>
                </a:path>
              </a:pathLst>
            </a:custGeom>
            <a:solidFill>
              <a:srgbClr val="FEE5D5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Freeform 2">
            <a:extLst>
              <a:ext uri="{FF2B5EF4-FFF2-40B4-BE49-F238E27FC236}">
                <a16:creationId xmlns:a16="http://schemas.microsoft.com/office/drawing/2014/main" id="{826BC3E5-9D06-4828-A9FD-91C26BAEEC81}"/>
              </a:ext>
            </a:extLst>
          </p:cNvPr>
          <p:cNvSpPr>
            <a:spLocks noChangeAspect="1"/>
          </p:cNvSpPr>
          <p:nvPr/>
        </p:nvSpPr>
        <p:spPr>
          <a:xfrm flipH="1">
            <a:off x="7802916" y="1679778"/>
            <a:ext cx="3099390" cy="1669898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CC722-DA29-4F90-9A2D-F84F27F0C4AB}"/>
              </a:ext>
            </a:extLst>
          </p:cNvPr>
          <p:cNvSpPr txBox="1"/>
          <p:nvPr/>
        </p:nvSpPr>
        <p:spPr>
          <a:xfrm>
            <a:off x="693777" y="1472190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9BF9D5-5B26-4E0B-AFE9-11770FBCF63F}"/>
              </a:ext>
            </a:extLst>
          </p:cNvPr>
          <p:cNvSpPr txBox="1"/>
          <p:nvPr/>
        </p:nvSpPr>
        <p:spPr>
          <a:xfrm>
            <a:off x="693777" y="3127417"/>
            <a:ext cx="6612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</p:txBody>
      </p:sp>
      <p:sp>
        <p:nvSpPr>
          <p:cNvPr id="18" name="Rounded Rectangle 13">
            <a:extLst>
              <a:ext uri="{FF2B5EF4-FFF2-40B4-BE49-F238E27FC236}">
                <a16:creationId xmlns:a16="http://schemas.microsoft.com/office/drawing/2014/main" id="{03FF25E0-7B49-4FBC-B6A6-AA8FACFB8252}"/>
              </a:ext>
            </a:extLst>
          </p:cNvPr>
          <p:cNvSpPr/>
          <p:nvPr/>
        </p:nvSpPr>
        <p:spPr>
          <a:xfrm>
            <a:off x="4286359" y="4882618"/>
            <a:ext cx="3135501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411C8A3A-7B69-4543-B1FF-706AFB4CC2EA}"/>
              </a:ext>
            </a:extLst>
          </p:cNvPr>
          <p:cNvSpPr/>
          <p:nvPr/>
        </p:nvSpPr>
        <p:spPr>
          <a:xfrm>
            <a:off x="803815" y="4870690"/>
            <a:ext cx="3135501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C8CB94-02E3-4092-8D0A-7DCDBAE0F238}"/>
              </a:ext>
            </a:extLst>
          </p:cNvPr>
          <p:cNvSpPr txBox="1"/>
          <p:nvPr/>
        </p:nvSpPr>
        <p:spPr>
          <a:xfrm>
            <a:off x="5721192" y="488644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F78A4B-3659-4091-B2CC-984FCF0D9F4C}"/>
              </a:ext>
            </a:extLst>
          </p:cNvPr>
          <p:cNvSpPr txBox="1"/>
          <p:nvPr/>
        </p:nvSpPr>
        <p:spPr>
          <a:xfrm>
            <a:off x="2238648" y="488644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0D005-51AD-4AC0-B710-632BC92E76B6}"/>
              </a:ext>
            </a:extLst>
          </p:cNvPr>
          <p:cNvSpPr txBox="1"/>
          <p:nvPr/>
        </p:nvSpPr>
        <p:spPr>
          <a:xfrm>
            <a:off x="4401823" y="5530411"/>
            <a:ext cx="29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25DFB9-AB43-4011-BE6E-D5AD89DEA1FF}"/>
              </a:ext>
            </a:extLst>
          </p:cNvPr>
          <p:cNvSpPr txBox="1"/>
          <p:nvPr/>
        </p:nvSpPr>
        <p:spPr>
          <a:xfrm>
            <a:off x="919279" y="5530411"/>
            <a:ext cx="29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9740AE71-69E6-41A9-9348-706EB261A3E6}"/>
              </a:ext>
            </a:extLst>
          </p:cNvPr>
          <p:cNvSpPr/>
          <p:nvPr/>
        </p:nvSpPr>
        <p:spPr>
          <a:xfrm>
            <a:off x="1346655" y="5017441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308FD059-5998-4D56-9E65-EB2946F76A09}"/>
              </a:ext>
            </a:extLst>
          </p:cNvPr>
          <p:cNvSpPr>
            <a:spLocks noChangeAspect="1"/>
          </p:cNvSpPr>
          <p:nvPr/>
        </p:nvSpPr>
        <p:spPr>
          <a:xfrm>
            <a:off x="4890054" y="4988036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7402A1-0122-497C-B736-7AB6C1824DCB}"/>
              </a:ext>
            </a:extLst>
          </p:cNvPr>
          <p:cNvSpPr txBox="1"/>
          <p:nvPr/>
        </p:nvSpPr>
        <p:spPr>
          <a:xfrm>
            <a:off x="693777" y="2448635"/>
            <a:ext cx="67131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 DOLOR SIT AMET, CU USU AGAM INTEGRE IMPEDIT. </a:t>
            </a:r>
            <a:r>
              <a:rPr lang="en-GB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 DOLOR SIT AMET, CU USU AGAM INTEGRE IMPEDIT. </a:t>
            </a:r>
            <a:r>
              <a:rPr lang="en-GB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 DOLOR SIT AMET, CU USU AGAM INTEGRE IMPEDIT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DAB0D-8D5E-4300-8AA3-0F344F97CA71}"/>
              </a:ext>
            </a:extLst>
          </p:cNvPr>
          <p:cNvSpPr/>
          <p:nvPr/>
        </p:nvSpPr>
        <p:spPr>
          <a:xfrm>
            <a:off x="8627394" y="2462341"/>
            <a:ext cx="1577767" cy="510845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21">
            <a:extLst>
              <a:ext uri="{FF2B5EF4-FFF2-40B4-BE49-F238E27FC236}">
                <a16:creationId xmlns:a16="http://schemas.microsoft.com/office/drawing/2014/main" id="{C9779712-8270-4011-860B-1542E1A83E5C}"/>
              </a:ext>
            </a:extLst>
          </p:cNvPr>
          <p:cNvSpPr/>
          <p:nvPr/>
        </p:nvSpPr>
        <p:spPr>
          <a:xfrm rot="1882940">
            <a:off x="8942747" y="2035976"/>
            <a:ext cx="1767671" cy="1767475"/>
          </a:xfrm>
          <a:prstGeom prst="wedgeEllipseCallout">
            <a:avLst>
              <a:gd name="adj1" fmla="val -53426"/>
              <a:gd name="adj2" fmla="val 787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" name="Oval Callout 22">
            <a:extLst>
              <a:ext uri="{FF2B5EF4-FFF2-40B4-BE49-F238E27FC236}">
                <a16:creationId xmlns:a16="http://schemas.microsoft.com/office/drawing/2014/main" id="{90EB6659-0209-4FD7-84AA-220DFAF96E36}"/>
              </a:ext>
            </a:extLst>
          </p:cNvPr>
          <p:cNvSpPr/>
          <p:nvPr/>
        </p:nvSpPr>
        <p:spPr>
          <a:xfrm rot="1882940">
            <a:off x="1481584" y="2094264"/>
            <a:ext cx="1767671" cy="1767475"/>
          </a:xfrm>
          <a:prstGeom prst="wedgeEllipseCallout">
            <a:avLst>
              <a:gd name="adj1" fmla="val 100855"/>
              <a:gd name="adj2" fmla="val -179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A0F7F0FE-ACF7-4BAF-992B-B2DAAC115684}"/>
              </a:ext>
            </a:extLst>
          </p:cNvPr>
          <p:cNvSpPr/>
          <p:nvPr/>
        </p:nvSpPr>
        <p:spPr>
          <a:xfrm>
            <a:off x="1645000" y="308078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5" name="그룹 6">
            <a:extLst>
              <a:ext uri="{FF2B5EF4-FFF2-40B4-BE49-F238E27FC236}">
                <a16:creationId xmlns:a16="http://schemas.microsoft.com/office/drawing/2014/main" id="{DE8F5658-D5F4-4FA5-B090-F65B9C57869A}"/>
              </a:ext>
            </a:extLst>
          </p:cNvPr>
          <p:cNvGrpSpPr/>
          <p:nvPr/>
        </p:nvGrpSpPr>
        <p:grpSpPr>
          <a:xfrm>
            <a:off x="1273522" y="4134424"/>
            <a:ext cx="2617901" cy="884485"/>
            <a:chOff x="2010671" y="4058224"/>
            <a:chExt cx="2007493" cy="8844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F3F096-4716-4D1C-95BE-44AF4D2A8C33}"/>
                </a:ext>
              </a:extLst>
            </p:cNvPr>
            <p:cNvSpPr/>
            <p:nvPr/>
          </p:nvSpPr>
          <p:spPr>
            <a:xfrm>
              <a:off x="2011465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Contents Here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Rectangle 18">
              <a:extLst>
                <a:ext uri="{FF2B5EF4-FFF2-40B4-BE49-F238E27FC236}">
                  <a16:creationId xmlns:a16="http://schemas.microsoft.com/office/drawing/2014/main" id="{638E5D0F-DF8F-40B1-A476-10F0F639C18E}"/>
                </a:ext>
              </a:extLst>
            </p:cNvPr>
            <p:cNvSpPr/>
            <p:nvPr/>
          </p:nvSpPr>
          <p:spPr>
            <a:xfrm>
              <a:off x="2010671" y="4419489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Easy to change colors, photos and Text.</a:t>
              </a:r>
            </a:p>
          </p:txBody>
        </p:sp>
      </p:grpSp>
      <p:grpSp>
        <p:nvGrpSpPr>
          <p:cNvPr id="8" name="그룹 5">
            <a:extLst>
              <a:ext uri="{FF2B5EF4-FFF2-40B4-BE49-F238E27FC236}">
                <a16:creationId xmlns:a16="http://schemas.microsoft.com/office/drawing/2014/main" id="{C0FEC77C-8B4D-4D15-990C-C56AAF3C4E9D}"/>
              </a:ext>
            </a:extLst>
          </p:cNvPr>
          <p:cNvGrpSpPr/>
          <p:nvPr/>
        </p:nvGrpSpPr>
        <p:grpSpPr>
          <a:xfrm>
            <a:off x="8284241" y="4134424"/>
            <a:ext cx="2634239" cy="884485"/>
            <a:chOff x="8157498" y="4058224"/>
            <a:chExt cx="2006699" cy="884485"/>
          </a:xfrm>
        </p:grpSpPr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72037BDE-71C2-492F-AA9F-8081B3E02285}"/>
                </a:ext>
              </a:extLst>
            </p:cNvPr>
            <p:cNvSpPr/>
            <p:nvPr/>
          </p:nvSpPr>
          <p:spPr>
            <a:xfrm>
              <a:off x="8157498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Contents Here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7569BEAF-3E33-4034-A8FD-0D888A93B6D0}"/>
                </a:ext>
              </a:extLst>
            </p:cNvPr>
            <p:cNvSpPr/>
            <p:nvPr/>
          </p:nvSpPr>
          <p:spPr>
            <a:xfrm>
              <a:off x="8157498" y="4419489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Easy to change colors, photos and Text.</a:t>
              </a:r>
            </a:p>
          </p:txBody>
        </p:sp>
      </p:grpSp>
      <p:sp>
        <p:nvSpPr>
          <p:cNvPr id="11" name="Rectangle 18">
            <a:extLst>
              <a:ext uri="{FF2B5EF4-FFF2-40B4-BE49-F238E27FC236}">
                <a16:creationId xmlns:a16="http://schemas.microsoft.com/office/drawing/2014/main" id="{36F5F1BB-A707-4C2F-8F27-A1CFB8D76E29}"/>
              </a:ext>
            </a:extLst>
          </p:cNvPr>
          <p:cNvSpPr/>
          <p:nvPr/>
        </p:nvSpPr>
        <p:spPr>
          <a:xfrm>
            <a:off x="9083140" y="308078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1F24233A-FDA6-4AC7-BD95-345ACDFC99B3}"/>
              </a:ext>
            </a:extLst>
          </p:cNvPr>
          <p:cNvSpPr/>
          <p:nvPr/>
        </p:nvSpPr>
        <p:spPr>
          <a:xfrm>
            <a:off x="4669710" y="1442434"/>
            <a:ext cx="2852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 Here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0FE92-1516-43A8-B4B4-16F039312170}"/>
              </a:ext>
            </a:extLst>
          </p:cNvPr>
          <p:cNvSpPr txBox="1"/>
          <p:nvPr/>
        </p:nvSpPr>
        <p:spPr>
          <a:xfrm>
            <a:off x="870046" y="5382813"/>
            <a:ext cx="1045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simply impress your audience and add a unique zing and appeal to your Reports and Presentations with our Templates.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599E4AE2-9628-4A97-8098-3E533C07A823}"/>
              </a:ext>
            </a:extLst>
          </p:cNvPr>
          <p:cNvSpPr>
            <a:spLocks noChangeAspect="1"/>
          </p:cNvSpPr>
          <p:nvPr/>
        </p:nvSpPr>
        <p:spPr>
          <a:xfrm>
            <a:off x="9655279" y="2428086"/>
            <a:ext cx="394013" cy="500412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80051DE2-184E-4FD1-9B4C-1582E1256BBE}"/>
              </a:ext>
            </a:extLst>
          </p:cNvPr>
          <p:cNvSpPr>
            <a:spLocks noChangeAspect="1"/>
          </p:cNvSpPr>
          <p:nvPr/>
        </p:nvSpPr>
        <p:spPr>
          <a:xfrm>
            <a:off x="2235426" y="2482366"/>
            <a:ext cx="278562" cy="512517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AA00DC-4985-4296-A221-8F04515FB8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3F6570-C1E4-48F7-8AAE-285D33010BE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EC4CB8-E798-4171-A382-ED769D649CC7}"/>
              </a:ext>
            </a:extLst>
          </p:cNvPr>
          <p:cNvGrpSpPr/>
          <p:nvPr/>
        </p:nvGrpSpPr>
        <p:grpSpPr>
          <a:xfrm>
            <a:off x="2933787" y="2486893"/>
            <a:ext cx="5619576" cy="1580803"/>
            <a:chOff x="3171825" y="2124943"/>
            <a:chExt cx="5619576" cy="1580803"/>
          </a:xfrm>
        </p:grpSpPr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B08B8E84-6C65-45C7-A726-75449B7C6AD7}"/>
                </a:ext>
              </a:extLst>
            </p:cNvPr>
            <p:cNvSpPr/>
            <p:nvPr/>
          </p:nvSpPr>
          <p:spPr>
            <a:xfrm>
              <a:off x="3962226" y="2310593"/>
              <a:ext cx="4829175" cy="120950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33399F-47DB-4AF0-AC4E-D6D3B08DF852}"/>
                </a:ext>
              </a:extLst>
            </p:cNvPr>
            <p:cNvGrpSpPr/>
            <p:nvPr/>
          </p:nvGrpSpPr>
          <p:grpSpPr>
            <a:xfrm>
              <a:off x="3171825" y="2124943"/>
              <a:ext cx="1580803" cy="1580803"/>
              <a:chOff x="2828925" y="2048222"/>
              <a:chExt cx="1828800" cy="18288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35224F-E8E1-49D9-8C3A-0CCF3A329A76}"/>
                  </a:ext>
                </a:extLst>
              </p:cNvPr>
              <p:cNvSpPr/>
              <p:nvPr/>
            </p:nvSpPr>
            <p:spPr>
              <a:xfrm>
                <a:off x="2828925" y="2048222"/>
                <a:ext cx="1828800" cy="1828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4307240-1925-45BE-BB6D-87A80F438F80}"/>
                  </a:ext>
                </a:extLst>
              </p:cNvPr>
              <p:cNvSpPr/>
              <p:nvPr/>
            </p:nvSpPr>
            <p:spPr>
              <a:xfrm>
                <a:off x="2919586" y="2138883"/>
                <a:ext cx="1647478" cy="1647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AAFE134-48EE-406B-9B7B-6D9EA2EF74D3}"/>
              </a:ext>
            </a:extLst>
          </p:cNvPr>
          <p:cNvGrpSpPr/>
          <p:nvPr/>
        </p:nvGrpSpPr>
        <p:grpSpPr>
          <a:xfrm flipH="1">
            <a:off x="3638637" y="3882045"/>
            <a:ext cx="5619576" cy="1580803"/>
            <a:chOff x="3171825" y="2124943"/>
            <a:chExt cx="5619576" cy="1580803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DA8515E3-6938-4477-AAE8-8B63880BBAD8}"/>
                </a:ext>
              </a:extLst>
            </p:cNvPr>
            <p:cNvSpPr/>
            <p:nvPr/>
          </p:nvSpPr>
          <p:spPr>
            <a:xfrm>
              <a:off x="3962226" y="2310593"/>
              <a:ext cx="4829175" cy="12095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B8D9C37-E83C-4BC1-9764-A924A7E3B80C}"/>
                </a:ext>
              </a:extLst>
            </p:cNvPr>
            <p:cNvGrpSpPr/>
            <p:nvPr/>
          </p:nvGrpSpPr>
          <p:grpSpPr>
            <a:xfrm>
              <a:off x="3171825" y="2124943"/>
              <a:ext cx="1580803" cy="1580803"/>
              <a:chOff x="2828925" y="2048222"/>
              <a:chExt cx="1828800" cy="18288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2E59E50-EB32-4A44-A104-58DC2D347188}"/>
                  </a:ext>
                </a:extLst>
              </p:cNvPr>
              <p:cNvSpPr/>
              <p:nvPr/>
            </p:nvSpPr>
            <p:spPr>
              <a:xfrm>
                <a:off x="2828925" y="2048222"/>
                <a:ext cx="1828800" cy="1828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CDFF7C8-6AE3-49AC-92D1-52FDECCE6595}"/>
                  </a:ext>
                </a:extLst>
              </p:cNvPr>
              <p:cNvSpPr/>
              <p:nvPr/>
            </p:nvSpPr>
            <p:spPr>
              <a:xfrm>
                <a:off x="2919586" y="2138883"/>
                <a:ext cx="1647478" cy="1647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Block Arc 14">
            <a:extLst>
              <a:ext uri="{FF2B5EF4-FFF2-40B4-BE49-F238E27FC236}">
                <a16:creationId xmlns:a16="http://schemas.microsoft.com/office/drawing/2014/main" id="{6A0D0EA1-0909-402C-8B4D-282E53FC10D1}"/>
              </a:ext>
            </a:extLst>
          </p:cNvPr>
          <p:cNvSpPr/>
          <p:nvPr/>
        </p:nvSpPr>
        <p:spPr>
          <a:xfrm rot="16200000">
            <a:off x="8175465" y="4338334"/>
            <a:ext cx="643664" cy="64408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Oval 50">
            <a:extLst>
              <a:ext uri="{FF2B5EF4-FFF2-40B4-BE49-F238E27FC236}">
                <a16:creationId xmlns:a16="http://schemas.microsoft.com/office/drawing/2014/main" id="{1C3C0111-F4A7-4B12-A294-6B5662DDD10F}"/>
              </a:ext>
            </a:extLst>
          </p:cNvPr>
          <p:cNvSpPr>
            <a:spLocks noChangeAspect="1"/>
          </p:cNvSpPr>
          <p:nvPr/>
        </p:nvSpPr>
        <p:spPr>
          <a:xfrm>
            <a:off x="3423035" y="2937161"/>
            <a:ext cx="602306" cy="680266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E3074-6CE7-49B2-A4F3-EAF53A4E700E}"/>
              </a:ext>
            </a:extLst>
          </p:cNvPr>
          <p:cNvSpPr txBox="1"/>
          <p:nvPr/>
        </p:nvSpPr>
        <p:spPr>
          <a:xfrm>
            <a:off x="4436222" y="3123406"/>
            <a:ext cx="118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17CE61-7433-4C43-A272-C136407261A1}"/>
              </a:ext>
            </a:extLst>
          </p:cNvPr>
          <p:cNvSpPr txBox="1"/>
          <p:nvPr/>
        </p:nvSpPr>
        <p:spPr>
          <a:xfrm>
            <a:off x="6553736" y="4518557"/>
            <a:ext cx="118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0D597-04C2-4243-A4E7-A620FAC41BEB}"/>
              </a:ext>
            </a:extLst>
          </p:cNvPr>
          <p:cNvSpPr txBox="1"/>
          <p:nvPr/>
        </p:nvSpPr>
        <p:spPr>
          <a:xfrm>
            <a:off x="5607694" y="2954129"/>
            <a:ext cx="243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205F60-0214-4A21-BA59-88C5E732F8A5}"/>
              </a:ext>
            </a:extLst>
          </p:cNvPr>
          <p:cNvSpPr txBox="1"/>
          <p:nvPr/>
        </p:nvSpPr>
        <p:spPr>
          <a:xfrm>
            <a:off x="4129649" y="4349279"/>
            <a:ext cx="243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92EBD3-8D2D-49A0-B524-BEE0CE0091B7}"/>
              </a:ext>
            </a:extLst>
          </p:cNvPr>
          <p:cNvGrpSpPr/>
          <p:nvPr/>
        </p:nvGrpSpPr>
        <p:grpSpPr>
          <a:xfrm>
            <a:off x="8253739" y="1556742"/>
            <a:ext cx="3359796" cy="1270002"/>
            <a:chOff x="8341709" y="1423392"/>
            <a:chExt cx="3359796" cy="12700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E14BF4-2DF0-47B0-BAAC-FACEB51B247D}"/>
                </a:ext>
              </a:extLst>
            </p:cNvPr>
            <p:cNvSpPr txBox="1"/>
            <p:nvPr/>
          </p:nvSpPr>
          <p:spPr>
            <a:xfrm>
              <a:off x="8341709" y="1677731"/>
              <a:ext cx="33597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E2BC3B-B563-4E27-A67C-ADCCBDE2BB66}"/>
                </a:ext>
              </a:extLst>
            </p:cNvPr>
            <p:cNvSpPr txBox="1"/>
            <p:nvPr/>
          </p:nvSpPr>
          <p:spPr>
            <a:xfrm>
              <a:off x="8341709" y="1423392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1BD86B-3BAB-4991-81A0-018C0FC56D28}"/>
              </a:ext>
            </a:extLst>
          </p:cNvPr>
          <p:cNvGrpSpPr/>
          <p:nvPr/>
        </p:nvGrpSpPr>
        <p:grpSpPr>
          <a:xfrm>
            <a:off x="9348616" y="2927194"/>
            <a:ext cx="2264921" cy="1099865"/>
            <a:chOff x="9436586" y="2793844"/>
            <a:chExt cx="2264921" cy="10998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ED45AB-CCAC-443B-AF72-BBB8F0E1A5AA}"/>
                </a:ext>
              </a:extLst>
            </p:cNvPr>
            <p:cNvSpPr txBox="1"/>
            <p:nvPr/>
          </p:nvSpPr>
          <p:spPr>
            <a:xfrm>
              <a:off x="9436587" y="3062712"/>
              <a:ext cx="2264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BC2282-A45F-4941-8D47-E1EBCEE9A944}"/>
                </a:ext>
              </a:extLst>
            </p:cNvPr>
            <p:cNvSpPr txBox="1"/>
            <p:nvPr/>
          </p:nvSpPr>
          <p:spPr>
            <a:xfrm>
              <a:off x="9436586" y="2793844"/>
              <a:ext cx="2264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9F348-EEAB-480D-B40C-A68199E2D7DD}"/>
              </a:ext>
            </a:extLst>
          </p:cNvPr>
          <p:cNvGrpSpPr/>
          <p:nvPr/>
        </p:nvGrpSpPr>
        <p:grpSpPr>
          <a:xfrm flipV="1">
            <a:off x="578466" y="5094393"/>
            <a:ext cx="3359796" cy="1270002"/>
            <a:chOff x="417874" y="5268010"/>
            <a:chExt cx="3359796" cy="12700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3313A3-98C2-4FAD-B35B-E3BF5FC44B5B}"/>
                </a:ext>
              </a:extLst>
            </p:cNvPr>
            <p:cNvSpPr txBox="1"/>
            <p:nvPr/>
          </p:nvSpPr>
          <p:spPr>
            <a:xfrm flipH="1" flipV="1">
              <a:off x="417874" y="5268010"/>
              <a:ext cx="33597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282EE5-B3B5-4950-B852-1FAAB78E603A}"/>
                </a:ext>
              </a:extLst>
            </p:cNvPr>
            <p:cNvSpPr txBox="1"/>
            <p:nvPr/>
          </p:nvSpPr>
          <p:spPr>
            <a:xfrm flipH="1" flipV="1">
              <a:off x="417874" y="6230235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C5AE44-723F-4409-B28B-0B6CD1F26924}"/>
              </a:ext>
            </a:extLst>
          </p:cNvPr>
          <p:cNvGrpSpPr/>
          <p:nvPr/>
        </p:nvGrpSpPr>
        <p:grpSpPr>
          <a:xfrm flipV="1">
            <a:off x="578464" y="3894078"/>
            <a:ext cx="2264921" cy="1099865"/>
            <a:chOff x="417872" y="4067695"/>
            <a:chExt cx="2264921" cy="10998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349189-3AE5-4DB4-9460-8C6D8FF2CC7A}"/>
                </a:ext>
              </a:extLst>
            </p:cNvPr>
            <p:cNvSpPr txBox="1"/>
            <p:nvPr/>
          </p:nvSpPr>
          <p:spPr>
            <a:xfrm flipH="1" flipV="1">
              <a:off x="417872" y="4067695"/>
              <a:ext cx="2264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3C56C9-A144-497E-910E-61EFD87D8509}"/>
                </a:ext>
              </a:extLst>
            </p:cNvPr>
            <p:cNvSpPr txBox="1"/>
            <p:nvPr/>
          </p:nvSpPr>
          <p:spPr>
            <a:xfrm flipH="1" flipV="1">
              <a:off x="417873" y="4859783"/>
              <a:ext cx="2264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01E1291-3B3B-40C8-99F8-D1566E76CAB8}"/>
              </a:ext>
            </a:extLst>
          </p:cNvPr>
          <p:cNvGrpSpPr/>
          <p:nvPr/>
        </p:nvGrpSpPr>
        <p:grpSpPr>
          <a:xfrm>
            <a:off x="323529" y="2324772"/>
            <a:ext cx="4234609" cy="3214665"/>
            <a:chOff x="2185241" y="3013515"/>
            <a:chExt cx="2750177" cy="2087772"/>
          </a:xfrm>
        </p:grpSpPr>
        <p:sp>
          <p:nvSpPr>
            <p:cNvPr id="9" name="Graphic 16">
              <a:extLst>
                <a:ext uri="{FF2B5EF4-FFF2-40B4-BE49-F238E27FC236}">
                  <a16:creationId xmlns:a16="http://schemas.microsoft.com/office/drawing/2014/main" id="{AE2F5703-1E0D-49A2-A219-1EA5B06CA157}"/>
                </a:ext>
              </a:extLst>
            </p:cNvPr>
            <p:cNvSpPr/>
            <p:nvPr/>
          </p:nvSpPr>
          <p:spPr>
            <a:xfrm>
              <a:off x="2976161" y="3013515"/>
              <a:ext cx="1410027" cy="120293"/>
            </a:xfrm>
            <a:custGeom>
              <a:avLst/>
              <a:gdLst>
                <a:gd name="connsiteX0" fmla="*/ 0 w 1410027"/>
                <a:gd name="connsiteY0" fmla="*/ 113783 h 120293"/>
                <a:gd name="connsiteX1" fmla="*/ 163012 w 1410027"/>
                <a:gd name="connsiteY1" fmla="*/ 2283 h 120293"/>
                <a:gd name="connsiteX2" fmla="*/ 175123 w 1410027"/>
                <a:gd name="connsiteY2" fmla="*/ 22 h 120293"/>
                <a:gd name="connsiteX3" fmla="*/ 1227718 w 1410027"/>
                <a:gd name="connsiteY3" fmla="*/ 22 h 120293"/>
                <a:gd name="connsiteX4" fmla="*/ 1239749 w 1410027"/>
                <a:gd name="connsiteY4" fmla="*/ 2363 h 120293"/>
                <a:gd name="connsiteX5" fmla="*/ 1410027 w 1410027"/>
                <a:gd name="connsiteY5" fmla="*/ 114429 h 120293"/>
                <a:gd name="connsiteX6" fmla="*/ 1399693 w 1410027"/>
                <a:gd name="connsiteY6" fmla="*/ 119919 h 120293"/>
                <a:gd name="connsiteX7" fmla="*/ 1387098 w 1410027"/>
                <a:gd name="connsiteY7" fmla="*/ 120242 h 120293"/>
                <a:gd name="connsiteX8" fmla="*/ 23576 w 1410027"/>
                <a:gd name="connsiteY8" fmla="*/ 120242 h 120293"/>
                <a:gd name="connsiteX9" fmla="*/ 9769 w 1410027"/>
                <a:gd name="connsiteY9" fmla="*/ 119839 h 120293"/>
                <a:gd name="connsiteX10" fmla="*/ 0 w 1410027"/>
                <a:gd name="connsiteY10" fmla="*/ 113783 h 12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0027" h="120293">
                  <a:moveTo>
                    <a:pt x="0" y="113783"/>
                  </a:moveTo>
                  <a:cubicBezTo>
                    <a:pt x="54337" y="76643"/>
                    <a:pt x="108756" y="39503"/>
                    <a:pt x="163012" y="2283"/>
                  </a:cubicBezTo>
                  <a:cubicBezTo>
                    <a:pt x="166888" y="-382"/>
                    <a:pt x="170925" y="22"/>
                    <a:pt x="175123" y="22"/>
                  </a:cubicBezTo>
                  <a:cubicBezTo>
                    <a:pt x="526015" y="22"/>
                    <a:pt x="876907" y="22"/>
                    <a:pt x="1227718" y="22"/>
                  </a:cubicBezTo>
                  <a:cubicBezTo>
                    <a:pt x="1231836" y="22"/>
                    <a:pt x="1235873" y="-220"/>
                    <a:pt x="1239749" y="2363"/>
                  </a:cubicBezTo>
                  <a:cubicBezTo>
                    <a:pt x="1296508" y="39826"/>
                    <a:pt x="1353268" y="77128"/>
                    <a:pt x="1410027" y="114429"/>
                  </a:cubicBezTo>
                  <a:cubicBezTo>
                    <a:pt x="1408332" y="119516"/>
                    <a:pt x="1403730" y="119354"/>
                    <a:pt x="1399693" y="119919"/>
                  </a:cubicBezTo>
                  <a:cubicBezTo>
                    <a:pt x="1395494" y="120485"/>
                    <a:pt x="1391296" y="120242"/>
                    <a:pt x="1387098" y="120242"/>
                  </a:cubicBezTo>
                  <a:cubicBezTo>
                    <a:pt x="932617" y="120242"/>
                    <a:pt x="478056" y="120242"/>
                    <a:pt x="23576" y="120242"/>
                  </a:cubicBezTo>
                  <a:cubicBezTo>
                    <a:pt x="18974" y="120242"/>
                    <a:pt x="14291" y="120485"/>
                    <a:pt x="9769" y="119839"/>
                  </a:cubicBezTo>
                  <a:cubicBezTo>
                    <a:pt x="5813" y="119193"/>
                    <a:pt x="1050" y="119273"/>
                    <a:pt x="0" y="1137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16">
              <a:extLst>
                <a:ext uri="{FF2B5EF4-FFF2-40B4-BE49-F238E27FC236}">
                  <a16:creationId xmlns:a16="http://schemas.microsoft.com/office/drawing/2014/main" id="{25F31F6C-8A3D-46DF-A717-2E4D086EEC64}"/>
                </a:ext>
              </a:extLst>
            </p:cNvPr>
            <p:cNvSpPr/>
            <p:nvPr/>
          </p:nvSpPr>
          <p:spPr>
            <a:xfrm>
              <a:off x="2975596" y="3435152"/>
              <a:ext cx="1408819" cy="124748"/>
            </a:xfrm>
            <a:custGeom>
              <a:avLst/>
              <a:gdLst>
                <a:gd name="connsiteX0" fmla="*/ 0 w 1408819"/>
                <a:gd name="connsiteY0" fmla="*/ 117883 h 124748"/>
                <a:gd name="connsiteX1" fmla="*/ 154616 w 1408819"/>
                <a:gd name="connsiteY1" fmla="*/ 12196 h 124748"/>
                <a:gd name="connsiteX2" fmla="*/ 164627 w 1408819"/>
                <a:gd name="connsiteY2" fmla="*/ 4687 h 124748"/>
                <a:gd name="connsiteX3" fmla="*/ 177384 w 1408819"/>
                <a:gd name="connsiteY3" fmla="*/ 488 h 124748"/>
                <a:gd name="connsiteX4" fmla="*/ 189979 w 1408819"/>
                <a:gd name="connsiteY4" fmla="*/ 327 h 124748"/>
                <a:gd name="connsiteX5" fmla="*/ 1213751 w 1408819"/>
                <a:gd name="connsiteY5" fmla="*/ 408 h 124748"/>
                <a:gd name="connsiteX6" fmla="*/ 1239183 w 1408819"/>
                <a:gd name="connsiteY6" fmla="*/ 4606 h 124748"/>
                <a:gd name="connsiteX7" fmla="*/ 1383787 w 1408819"/>
                <a:gd name="connsiteY7" fmla="*/ 99959 h 124748"/>
                <a:gd name="connsiteX8" fmla="*/ 1408816 w 1408819"/>
                <a:gd name="connsiteY8" fmla="*/ 116753 h 124748"/>
                <a:gd name="connsiteX9" fmla="*/ 1399208 w 1408819"/>
                <a:gd name="connsiteY9" fmla="*/ 124100 h 124748"/>
                <a:gd name="connsiteX10" fmla="*/ 1382818 w 1408819"/>
                <a:gd name="connsiteY10" fmla="*/ 124665 h 124748"/>
                <a:gd name="connsiteX11" fmla="*/ 123612 w 1408819"/>
                <a:gd name="connsiteY11" fmla="*/ 124261 h 124748"/>
                <a:gd name="connsiteX12" fmla="*/ 14049 w 1408819"/>
                <a:gd name="connsiteY12" fmla="*/ 122001 h 124748"/>
                <a:gd name="connsiteX13" fmla="*/ 0 w 1408819"/>
                <a:gd name="connsiteY13" fmla="*/ 117883 h 1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08819" h="124748">
                  <a:moveTo>
                    <a:pt x="0" y="117883"/>
                  </a:moveTo>
                  <a:cubicBezTo>
                    <a:pt x="51512" y="82681"/>
                    <a:pt x="103104" y="47479"/>
                    <a:pt x="154616" y="12196"/>
                  </a:cubicBezTo>
                  <a:cubicBezTo>
                    <a:pt x="158006" y="9854"/>
                    <a:pt x="161236" y="7190"/>
                    <a:pt x="164627" y="4687"/>
                  </a:cubicBezTo>
                  <a:cubicBezTo>
                    <a:pt x="168099" y="811"/>
                    <a:pt x="172782" y="811"/>
                    <a:pt x="177384" y="488"/>
                  </a:cubicBezTo>
                  <a:cubicBezTo>
                    <a:pt x="181582" y="246"/>
                    <a:pt x="185781" y="327"/>
                    <a:pt x="189979" y="327"/>
                  </a:cubicBezTo>
                  <a:cubicBezTo>
                    <a:pt x="531263" y="327"/>
                    <a:pt x="872466" y="327"/>
                    <a:pt x="1213751" y="408"/>
                  </a:cubicBezTo>
                  <a:cubicBezTo>
                    <a:pt x="1222309" y="408"/>
                    <a:pt x="1231513" y="-1934"/>
                    <a:pt x="1239183" y="4606"/>
                  </a:cubicBezTo>
                  <a:cubicBezTo>
                    <a:pt x="1287385" y="36337"/>
                    <a:pt x="1335586" y="68148"/>
                    <a:pt x="1383787" y="99959"/>
                  </a:cubicBezTo>
                  <a:cubicBezTo>
                    <a:pt x="1392184" y="105449"/>
                    <a:pt x="1400500" y="111101"/>
                    <a:pt x="1408816" y="116753"/>
                  </a:cubicBezTo>
                  <a:cubicBezTo>
                    <a:pt x="1408978" y="123535"/>
                    <a:pt x="1403488" y="123373"/>
                    <a:pt x="1399208" y="124100"/>
                  </a:cubicBezTo>
                  <a:cubicBezTo>
                    <a:pt x="1393799" y="125069"/>
                    <a:pt x="1388309" y="124665"/>
                    <a:pt x="1382818" y="124665"/>
                  </a:cubicBezTo>
                  <a:cubicBezTo>
                    <a:pt x="963056" y="124665"/>
                    <a:pt x="543293" y="124907"/>
                    <a:pt x="123612" y="124261"/>
                  </a:cubicBezTo>
                  <a:cubicBezTo>
                    <a:pt x="87118" y="124181"/>
                    <a:pt x="50624" y="122081"/>
                    <a:pt x="14049" y="122001"/>
                  </a:cubicBezTo>
                  <a:cubicBezTo>
                    <a:pt x="9043" y="122001"/>
                    <a:pt x="3876" y="122081"/>
                    <a:pt x="0" y="1178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16">
              <a:extLst>
                <a:ext uri="{FF2B5EF4-FFF2-40B4-BE49-F238E27FC236}">
                  <a16:creationId xmlns:a16="http://schemas.microsoft.com/office/drawing/2014/main" id="{B18E3A65-2F76-4A53-A38F-F6CE52D8DCA1}"/>
                </a:ext>
              </a:extLst>
            </p:cNvPr>
            <p:cNvSpPr/>
            <p:nvPr/>
          </p:nvSpPr>
          <p:spPr>
            <a:xfrm>
              <a:off x="2976161" y="4284807"/>
              <a:ext cx="1410430" cy="125166"/>
            </a:xfrm>
            <a:custGeom>
              <a:avLst/>
              <a:gdLst>
                <a:gd name="connsiteX0" fmla="*/ 1238376 w 1410430"/>
                <a:gd name="connsiteY0" fmla="*/ 6668 h 125166"/>
                <a:gd name="connsiteX1" fmla="*/ 1401630 w 1410430"/>
                <a:gd name="connsiteY1" fmla="*/ 113405 h 125166"/>
                <a:gd name="connsiteX2" fmla="*/ 1410431 w 1410430"/>
                <a:gd name="connsiteY2" fmla="*/ 120187 h 125166"/>
                <a:gd name="connsiteX3" fmla="*/ 1397755 w 1410430"/>
                <a:gd name="connsiteY3" fmla="*/ 124467 h 125166"/>
                <a:gd name="connsiteX4" fmla="*/ 1385160 w 1410430"/>
                <a:gd name="connsiteY4" fmla="*/ 124628 h 125166"/>
                <a:gd name="connsiteX5" fmla="*/ 25514 w 1410430"/>
                <a:gd name="connsiteY5" fmla="*/ 124467 h 125166"/>
                <a:gd name="connsiteX6" fmla="*/ 0 w 1410430"/>
                <a:gd name="connsiteY6" fmla="*/ 118815 h 125166"/>
                <a:gd name="connsiteX7" fmla="*/ 164465 w 1410430"/>
                <a:gd name="connsiteY7" fmla="*/ 6749 h 125166"/>
                <a:gd name="connsiteX8" fmla="*/ 176173 w 1410430"/>
                <a:gd name="connsiteY8" fmla="*/ 774 h 125166"/>
                <a:gd name="connsiteX9" fmla="*/ 189979 w 1410430"/>
                <a:gd name="connsiteY9" fmla="*/ 451 h 125166"/>
                <a:gd name="connsiteX10" fmla="*/ 1212862 w 1410430"/>
                <a:gd name="connsiteY10" fmla="*/ 613 h 125166"/>
                <a:gd name="connsiteX11" fmla="*/ 1238376 w 1410430"/>
                <a:gd name="connsiteY11" fmla="*/ 6668 h 12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0430" h="125166">
                  <a:moveTo>
                    <a:pt x="1238376" y="6668"/>
                  </a:moveTo>
                  <a:cubicBezTo>
                    <a:pt x="1292794" y="42193"/>
                    <a:pt x="1347212" y="77799"/>
                    <a:pt x="1401630" y="113405"/>
                  </a:cubicBezTo>
                  <a:cubicBezTo>
                    <a:pt x="1404699" y="115424"/>
                    <a:pt x="1407524" y="117927"/>
                    <a:pt x="1410431" y="120187"/>
                  </a:cubicBezTo>
                  <a:cubicBezTo>
                    <a:pt x="1407040" y="124144"/>
                    <a:pt x="1402357" y="124144"/>
                    <a:pt x="1397755" y="124467"/>
                  </a:cubicBezTo>
                  <a:cubicBezTo>
                    <a:pt x="1393557" y="124709"/>
                    <a:pt x="1389358" y="124628"/>
                    <a:pt x="1385160" y="124628"/>
                  </a:cubicBezTo>
                  <a:cubicBezTo>
                    <a:pt x="931971" y="124628"/>
                    <a:pt x="478702" y="124628"/>
                    <a:pt x="25514" y="124467"/>
                  </a:cubicBezTo>
                  <a:cubicBezTo>
                    <a:pt x="16874" y="124467"/>
                    <a:pt x="6782" y="128100"/>
                    <a:pt x="0" y="118815"/>
                  </a:cubicBezTo>
                  <a:cubicBezTo>
                    <a:pt x="54822" y="81433"/>
                    <a:pt x="109644" y="44050"/>
                    <a:pt x="164465" y="6749"/>
                  </a:cubicBezTo>
                  <a:cubicBezTo>
                    <a:pt x="166968" y="1985"/>
                    <a:pt x="171571" y="1259"/>
                    <a:pt x="176173" y="774"/>
                  </a:cubicBezTo>
                  <a:cubicBezTo>
                    <a:pt x="180775" y="290"/>
                    <a:pt x="185377" y="451"/>
                    <a:pt x="189979" y="451"/>
                  </a:cubicBezTo>
                  <a:cubicBezTo>
                    <a:pt x="530940" y="451"/>
                    <a:pt x="871901" y="451"/>
                    <a:pt x="1212862" y="613"/>
                  </a:cubicBezTo>
                  <a:cubicBezTo>
                    <a:pt x="1221582" y="451"/>
                    <a:pt x="1231594" y="-2617"/>
                    <a:pt x="1238376" y="66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6">
              <a:extLst>
                <a:ext uri="{FF2B5EF4-FFF2-40B4-BE49-F238E27FC236}">
                  <a16:creationId xmlns:a16="http://schemas.microsoft.com/office/drawing/2014/main" id="{92BFC27F-4F43-473A-9764-46B5B919FFAB}"/>
                </a:ext>
              </a:extLst>
            </p:cNvPr>
            <p:cNvSpPr/>
            <p:nvPr/>
          </p:nvSpPr>
          <p:spPr>
            <a:xfrm>
              <a:off x="2975999" y="3859070"/>
              <a:ext cx="1410027" cy="124721"/>
            </a:xfrm>
            <a:custGeom>
              <a:avLst/>
              <a:gdLst>
                <a:gd name="connsiteX0" fmla="*/ 1239910 w 1410027"/>
                <a:gd name="connsiteY0" fmla="*/ 8605 h 124721"/>
                <a:gd name="connsiteX1" fmla="*/ 1410027 w 1410027"/>
                <a:gd name="connsiteY1" fmla="*/ 119864 h 124721"/>
                <a:gd name="connsiteX2" fmla="*/ 1397270 w 1410027"/>
                <a:gd name="connsiteY2" fmla="*/ 124143 h 124721"/>
                <a:gd name="connsiteX3" fmla="*/ 1384675 w 1410027"/>
                <a:gd name="connsiteY3" fmla="*/ 124304 h 124721"/>
                <a:gd name="connsiteX4" fmla="*/ 25998 w 1410027"/>
                <a:gd name="connsiteY4" fmla="*/ 124143 h 124721"/>
                <a:gd name="connsiteX5" fmla="*/ 0 w 1410027"/>
                <a:gd name="connsiteY5" fmla="*/ 118895 h 124721"/>
                <a:gd name="connsiteX6" fmla="*/ 163012 w 1410027"/>
                <a:gd name="connsiteY6" fmla="*/ 8605 h 124721"/>
                <a:gd name="connsiteX7" fmla="*/ 176496 w 1410027"/>
                <a:gd name="connsiteY7" fmla="*/ 773 h 124721"/>
                <a:gd name="connsiteX8" fmla="*/ 194097 w 1410027"/>
                <a:gd name="connsiteY8" fmla="*/ 47 h 124721"/>
                <a:gd name="connsiteX9" fmla="*/ 1213347 w 1410027"/>
                <a:gd name="connsiteY9" fmla="*/ 47 h 124721"/>
                <a:gd name="connsiteX10" fmla="*/ 1228445 w 1410027"/>
                <a:gd name="connsiteY10" fmla="*/ 531 h 124721"/>
                <a:gd name="connsiteX11" fmla="*/ 1239910 w 1410027"/>
                <a:gd name="connsiteY11" fmla="*/ 8605 h 12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0027" h="124721">
                  <a:moveTo>
                    <a:pt x="1239910" y="8605"/>
                  </a:moveTo>
                  <a:cubicBezTo>
                    <a:pt x="1297154" y="44857"/>
                    <a:pt x="1353994" y="81755"/>
                    <a:pt x="1410027" y="119864"/>
                  </a:cubicBezTo>
                  <a:cubicBezTo>
                    <a:pt x="1406636" y="123820"/>
                    <a:pt x="1401873" y="123820"/>
                    <a:pt x="1397270" y="124143"/>
                  </a:cubicBezTo>
                  <a:cubicBezTo>
                    <a:pt x="1393072" y="124385"/>
                    <a:pt x="1388874" y="124304"/>
                    <a:pt x="1384675" y="124304"/>
                  </a:cubicBezTo>
                  <a:cubicBezTo>
                    <a:pt x="931810" y="124304"/>
                    <a:pt x="478863" y="124304"/>
                    <a:pt x="25998" y="124143"/>
                  </a:cubicBezTo>
                  <a:cubicBezTo>
                    <a:pt x="17197" y="124143"/>
                    <a:pt x="7266" y="127292"/>
                    <a:pt x="0" y="118895"/>
                  </a:cubicBezTo>
                  <a:cubicBezTo>
                    <a:pt x="54337" y="82159"/>
                    <a:pt x="108675" y="45342"/>
                    <a:pt x="163012" y="8605"/>
                  </a:cubicBezTo>
                  <a:cubicBezTo>
                    <a:pt x="165596" y="2711"/>
                    <a:pt x="171086" y="1742"/>
                    <a:pt x="176496" y="773"/>
                  </a:cubicBezTo>
                  <a:cubicBezTo>
                    <a:pt x="182309" y="-276"/>
                    <a:pt x="188203" y="47"/>
                    <a:pt x="194097" y="47"/>
                  </a:cubicBezTo>
                  <a:cubicBezTo>
                    <a:pt x="533847" y="47"/>
                    <a:pt x="873597" y="47"/>
                    <a:pt x="1213347" y="47"/>
                  </a:cubicBezTo>
                  <a:cubicBezTo>
                    <a:pt x="1218353" y="47"/>
                    <a:pt x="1223439" y="-115"/>
                    <a:pt x="1228445" y="531"/>
                  </a:cubicBezTo>
                  <a:cubicBezTo>
                    <a:pt x="1233612" y="1258"/>
                    <a:pt x="1238457" y="2550"/>
                    <a:pt x="1239910" y="86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6">
              <a:extLst>
                <a:ext uri="{FF2B5EF4-FFF2-40B4-BE49-F238E27FC236}">
                  <a16:creationId xmlns:a16="http://schemas.microsoft.com/office/drawing/2014/main" id="{CBED4EC9-4764-4452-8097-644FC396EBFA}"/>
                </a:ext>
              </a:extLst>
            </p:cNvPr>
            <p:cNvSpPr/>
            <p:nvPr/>
          </p:nvSpPr>
          <p:spPr>
            <a:xfrm>
              <a:off x="3322496" y="4903598"/>
              <a:ext cx="715586" cy="197689"/>
            </a:xfrm>
            <a:custGeom>
              <a:avLst/>
              <a:gdLst>
                <a:gd name="connsiteX0" fmla="*/ 715384 w 715586"/>
                <a:gd name="connsiteY0" fmla="*/ 188889 h 197689"/>
                <a:gd name="connsiteX1" fmla="*/ 706906 w 715586"/>
                <a:gd name="connsiteY1" fmla="*/ 197448 h 197689"/>
                <a:gd name="connsiteX2" fmla="*/ 700609 w 715586"/>
                <a:gd name="connsiteY2" fmla="*/ 197448 h 197689"/>
                <a:gd name="connsiteX3" fmla="*/ 15295 w 715586"/>
                <a:gd name="connsiteY3" fmla="*/ 197690 h 197689"/>
                <a:gd name="connsiteX4" fmla="*/ 1327 w 715586"/>
                <a:gd name="connsiteY4" fmla="*/ 184368 h 197689"/>
                <a:gd name="connsiteX5" fmla="*/ 439 w 715586"/>
                <a:gd name="connsiteY5" fmla="*/ 36050 h 197689"/>
                <a:gd name="connsiteX6" fmla="*/ 3588 w 715586"/>
                <a:gd name="connsiteY6" fmla="*/ 3674 h 197689"/>
                <a:gd name="connsiteX7" fmla="*/ 702143 w 715586"/>
                <a:gd name="connsiteY7" fmla="*/ 1252 h 197689"/>
                <a:gd name="connsiteX8" fmla="*/ 715545 w 715586"/>
                <a:gd name="connsiteY8" fmla="*/ 14170 h 197689"/>
                <a:gd name="connsiteX9" fmla="*/ 715384 w 715586"/>
                <a:gd name="connsiteY9" fmla="*/ 188889 h 197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5586" h="197689">
                  <a:moveTo>
                    <a:pt x="715384" y="188889"/>
                  </a:moveTo>
                  <a:cubicBezTo>
                    <a:pt x="715465" y="195429"/>
                    <a:pt x="713527" y="198255"/>
                    <a:pt x="706906" y="197448"/>
                  </a:cubicBezTo>
                  <a:cubicBezTo>
                    <a:pt x="704807" y="197205"/>
                    <a:pt x="702708" y="197448"/>
                    <a:pt x="700609" y="197448"/>
                  </a:cubicBezTo>
                  <a:cubicBezTo>
                    <a:pt x="472198" y="197448"/>
                    <a:pt x="243787" y="197367"/>
                    <a:pt x="15295" y="197690"/>
                  </a:cubicBezTo>
                  <a:cubicBezTo>
                    <a:pt x="4880" y="197690"/>
                    <a:pt x="358" y="196156"/>
                    <a:pt x="1327" y="184368"/>
                  </a:cubicBezTo>
                  <a:cubicBezTo>
                    <a:pt x="2538" y="169754"/>
                    <a:pt x="-691" y="48323"/>
                    <a:pt x="439" y="36050"/>
                  </a:cubicBezTo>
                  <a:cubicBezTo>
                    <a:pt x="1408" y="25716"/>
                    <a:pt x="-2710" y="10294"/>
                    <a:pt x="3588" y="3674"/>
                  </a:cubicBezTo>
                  <a:cubicBezTo>
                    <a:pt x="9966" y="-3108"/>
                    <a:pt x="608647" y="1655"/>
                    <a:pt x="702143" y="1252"/>
                  </a:cubicBezTo>
                  <a:cubicBezTo>
                    <a:pt x="712235" y="1171"/>
                    <a:pt x="716030" y="3351"/>
                    <a:pt x="715545" y="14170"/>
                  </a:cubicBezTo>
                  <a:cubicBezTo>
                    <a:pt x="714738" y="32901"/>
                    <a:pt x="715141" y="172580"/>
                    <a:pt x="715384" y="18888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6">
              <a:extLst>
                <a:ext uri="{FF2B5EF4-FFF2-40B4-BE49-F238E27FC236}">
                  <a16:creationId xmlns:a16="http://schemas.microsoft.com/office/drawing/2014/main" id="{C006FAB0-7EC9-4F92-9EDC-BEEC69021FDB}"/>
                </a:ext>
              </a:extLst>
            </p:cNvPr>
            <p:cNvSpPr/>
            <p:nvPr/>
          </p:nvSpPr>
          <p:spPr>
            <a:xfrm>
              <a:off x="2185241" y="4973316"/>
              <a:ext cx="1139302" cy="70565"/>
            </a:xfrm>
            <a:custGeom>
              <a:avLst/>
              <a:gdLst>
                <a:gd name="connsiteX0" fmla="*/ 242 w 1139302"/>
                <a:gd name="connsiteY0" fmla="*/ 70485 h 70565"/>
                <a:gd name="connsiteX1" fmla="*/ 0 w 1139302"/>
                <a:gd name="connsiteY1" fmla="*/ 0 h 70565"/>
                <a:gd name="connsiteX2" fmla="*/ 17601 w 1139302"/>
                <a:gd name="connsiteY2" fmla="*/ 727 h 70565"/>
                <a:gd name="connsiteX3" fmla="*/ 674090 w 1139302"/>
                <a:gd name="connsiteY3" fmla="*/ 565 h 70565"/>
                <a:gd name="connsiteX4" fmla="*/ 1126472 w 1139302"/>
                <a:gd name="connsiteY4" fmla="*/ 807 h 70565"/>
                <a:gd name="connsiteX5" fmla="*/ 1138905 w 1139302"/>
                <a:gd name="connsiteY5" fmla="*/ 323 h 70565"/>
                <a:gd name="connsiteX6" fmla="*/ 1138905 w 1139302"/>
                <a:gd name="connsiteY6" fmla="*/ 70566 h 70565"/>
                <a:gd name="connsiteX7" fmla="*/ 1022883 w 1139302"/>
                <a:gd name="connsiteY7" fmla="*/ 70243 h 70565"/>
                <a:gd name="connsiteX8" fmla="*/ 21719 w 1139302"/>
                <a:gd name="connsiteY8" fmla="*/ 70243 h 70565"/>
                <a:gd name="connsiteX9" fmla="*/ 242 w 1139302"/>
                <a:gd name="connsiteY9" fmla="*/ 70485 h 7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9302" h="70565">
                  <a:moveTo>
                    <a:pt x="242" y="70485"/>
                  </a:moveTo>
                  <a:cubicBezTo>
                    <a:pt x="161" y="46990"/>
                    <a:pt x="81" y="23495"/>
                    <a:pt x="0" y="0"/>
                  </a:cubicBezTo>
                  <a:cubicBezTo>
                    <a:pt x="5894" y="242"/>
                    <a:pt x="11707" y="727"/>
                    <a:pt x="17601" y="727"/>
                  </a:cubicBezTo>
                  <a:cubicBezTo>
                    <a:pt x="236404" y="646"/>
                    <a:pt x="455288" y="565"/>
                    <a:pt x="674090" y="565"/>
                  </a:cubicBezTo>
                  <a:cubicBezTo>
                    <a:pt x="824911" y="565"/>
                    <a:pt x="975651" y="727"/>
                    <a:pt x="1126472" y="807"/>
                  </a:cubicBezTo>
                  <a:cubicBezTo>
                    <a:pt x="1129782" y="807"/>
                    <a:pt x="1135514" y="162"/>
                    <a:pt x="1138905" y="323"/>
                  </a:cubicBezTo>
                  <a:cubicBezTo>
                    <a:pt x="1139713" y="11949"/>
                    <a:pt x="1139067" y="52561"/>
                    <a:pt x="1138905" y="70566"/>
                  </a:cubicBezTo>
                  <a:cubicBezTo>
                    <a:pt x="1100231" y="70404"/>
                    <a:pt x="1061557" y="70243"/>
                    <a:pt x="1022883" y="70243"/>
                  </a:cubicBezTo>
                  <a:cubicBezTo>
                    <a:pt x="689189" y="70243"/>
                    <a:pt x="355494" y="70243"/>
                    <a:pt x="21719" y="70243"/>
                  </a:cubicBezTo>
                  <a:cubicBezTo>
                    <a:pt x="14533" y="70162"/>
                    <a:pt x="7347" y="70404"/>
                    <a:pt x="242" y="70485"/>
                  </a:cubicBezTo>
                  <a:close/>
                </a:path>
              </a:pathLst>
            </a:custGeom>
            <a:solidFill>
              <a:srgbClr val="092435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6">
              <a:extLst>
                <a:ext uri="{FF2B5EF4-FFF2-40B4-BE49-F238E27FC236}">
                  <a16:creationId xmlns:a16="http://schemas.microsoft.com/office/drawing/2014/main" id="{425F18C0-ABDA-4FBE-BC3B-BB9C95713A09}"/>
                </a:ext>
              </a:extLst>
            </p:cNvPr>
            <p:cNvSpPr/>
            <p:nvPr/>
          </p:nvSpPr>
          <p:spPr>
            <a:xfrm>
              <a:off x="4038041" y="4973639"/>
              <a:ext cx="897377" cy="69902"/>
            </a:xfrm>
            <a:custGeom>
              <a:avLst/>
              <a:gdLst>
                <a:gd name="connsiteX0" fmla="*/ 0 w 897377"/>
                <a:gd name="connsiteY0" fmla="*/ 69516 h 69902"/>
                <a:gd name="connsiteX1" fmla="*/ 81 w 897377"/>
                <a:gd name="connsiteY1" fmla="*/ 323 h 69902"/>
                <a:gd name="connsiteX2" fmla="*/ 886031 w 897377"/>
                <a:gd name="connsiteY2" fmla="*/ 0 h 69902"/>
                <a:gd name="connsiteX3" fmla="*/ 897334 w 897377"/>
                <a:gd name="connsiteY3" fmla="*/ 11061 h 69902"/>
                <a:gd name="connsiteX4" fmla="*/ 897334 w 897377"/>
                <a:gd name="connsiteY4" fmla="*/ 58940 h 69902"/>
                <a:gd name="connsiteX5" fmla="*/ 885869 w 897377"/>
                <a:gd name="connsiteY5" fmla="*/ 69597 h 69902"/>
                <a:gd name="connsiteX6" fmla="*/ 884577 w 897377"/>
                <a:gd name="connsiteY6" fmla="*/ 69597 h 69902"/>
                <a:gd name="connsiteX7" fmla="*/ 0 w 897377"/>
                <a:gd name="connsiteY7" fmla="*/ 69516 h 6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7377" h="69902">
                  <a:moveTo>
                    <a:pt x="0" y="69516"/>
                  </a:moveTo>
                  <a:cubicBezTo>
                    <a:pt x="0" y="46425"/>
                    <a:pt x="81" y="23334"/>
                    <a:pt x="81" y="323"/>
                  </a:cubicBezTo>
                  <a:cubicBezTo>
                    <a:pt x="295424" y="323"/>
                    <a:pt x="590768" y="323"/>
                    <a:pt x="886031" y="0"/>
                  </a:cubicBezTo>
                  <a:cubicBezTo>
                    <a:pt x="894670" y="0"/>
                    <a:pt x="897738" y="2018"/>
                    <a:pt x="897334" y="11061"/>
                  </a:cubicBezTo>
                  <a:cubicBezTo>
                    <a:pt x="896607" y="26967"/>
                    <a:pt x="896527" y="43034"/>
                    <a:pt x="897334" y="58940"/>
                  </a:cubicBezTo>
                  <a:cubicBezTo>
                    <a:pt x="897819" y="68224"/>
                    <a:pt x="894266" y="70889"/>
                    <a:pt x="885869" y="69597"/>
                  </a:cubicBezTo>
                  <a:cubicBezTo>
                    <a:pt x="885465" y="69516"/>
                    <a:pt x="885062" y="69597"/>
                    <a:pt x="884577" y="69597"/>
                  </a:cubicBezTo>
                  <a:cubicBezTo>
                    <a:pt x="589799" y="69516"/>
                    <a:pt x="294940" y="69516"/>
                    <a:pt x="0" y="69516"/>
                  </a:cubicBezTo>
                  <a:close/>
                </a:path>
              </a:pathLst>
            </a:custGeom>
            <a:solidFill>
              <a:srgbClr val="092436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6">
              <a:extLst>
                <a:ext uri="{FF2B5EF4-FFF2-40B4-BE49-F238E27FC236}">
                  <a16:creationId xmlns:a16="http://schemas.microsoft.com/office/drawing/2014/main" id="{044C299A-EA1B-465C-8169-49882D150B42}"/>
                </a:ext>
              </a:extLst>
            </p:cNvPr>
            <p:cNvSpPr/>
            <p:nvPr/>
          </p:nvSpPr>
          <p:spPr>
            <a:xfrm>
              <a:off x="2973098" y="3977965"/>
              <a:ext cx="1415765" cy="311977"/>
            </a:xfrm>
            <a:custGeom>
              <a:avLst/>
              <a:gdLst>
                <a:gd name="connsiteX0" fmla="*/ 2901 w 1415765"/>
                <a:gd name="connsiteY0" fmla="*/ 0 h 311977"/>
                <a:gd name="connsiteX1" fmla="*/ 17838 w 1415765"/>
                <a:gd name="connsiteY1" fmla="*/ 1292 h 311977"/>
                <a:gd name="connsiteX2" fmla="*/ 1400333 w 1415765"/>
                <a:gd name="connsiteY2" fmla="*/ 1373 h 311977"/>
                <a:gd name="connsiteX3" fmla="*/ 1412928 w 1415765"/>
                <a:gd name="connsiteY3" fmla="*/ 969 h 311977"/>
                <a:gd name="connsiteX4" fmla="*/ 1415270 w 1415765"/>
                <a:gd name="connsiteY4" fmla="*/ 11142 h 311977"/>
                <a:gd name="connsiteX5" fmla="*/ 1415593 w 1415765"/>
                <a:gd name="connsiteY5" fmla="*/ 300753 h 311977"/>
                <a:gd name="connsiteX6" fmla="*/ 1404612 w 1415765"/>
                <a:gd name="connsiteY6" fmla="*/ 311976 h 311977"/>
                <a:gd name="connsiteX7" fmla="*/ 11783 w 1415765"/>
                <a:gd name="connsiteY7" fmla="*/ 311895 h 311977"/>
                <a:gd name="connsiteX8" fmla="*/ 75 w 1415765"/>
                <a:gd name="connsiteY8" fmla="*/ 301318 h 311977"/>
                <a:gd name="connsiteX9" fmla="*/ 398 w 1415765"/>
                <a:gd name="connsiteY9" fmla="*/ 10254 h 311977"/>
                <a:gd name="connsiteX10" fmla="*/ 2901 w 1415765"/>
                <a:gd name="connsiteY10" fmla="*/ 0 h 31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5765" h="311977">
                  <a:moveTo>
                    <a:pt x="2901" y="0"/>
                  </a:moveTo>
                  <a:cubicBezTo>
                    <a:pt x="7746" y="2099"/>
                    <a:pt x="12832" y="1292"/>
                    <a:pt x="17838" y="1292"/>
                  </a:cubicBezTo>
                  <a:cubicBezTo>
                    <a:pt x="478697" y="1373"/>
                    <a:pt x="939475" y="1373"/>
                    <a:pt x="1400333" y="1373"/>
                  </a:cubicBezTo>
                  <a:cubicBezTo>
                    <a:pt x="1404532" y="1373"/>
                    <a:pt x="1408730" y="1130"/>
                    <a:pt x="1412928" y="969"/>
                  </a:cubicBezTo>
                  <a:cubicBezTo>
                    <a:pt x="1417369" y="3472"/>
                    <a:pt x="1415270" y="7751"/>
                    <a:pt x="1415270" y="11142"/>
                  </a:cubicBezTo>
                  <a:cubicBezTo>
                    <a:pt x="1415431" y="107706"/>
                    <a:pt x="1415270" y="204189"/>
                    <a:pt x="1415593" y="300753"/>
                  </a:cubicBezTo>
                  <a:cubicBezTo>
                    <a:pt x="1415593" y="309473"/>
                    <a:pt x="1413494" y="312057"/>
                    <a:pt x="1404612" y="311976"/>
                  </a:cubicBezTo>
                  <a:cubicBezTo>
                    <a:pt x="1354231" y="311572"/>
                    <a:pt x="59661" y="311572"/>
                    <a:pt x="11783" y="311895"/>
                  </a:cubicBezTo>
                  <a:cubicBezTo>
                    <a:pt x="3709" y="311976"/>
                    <a:pt x="75" y="310846"/>
                    <a:pt x="75" y="301318"/>
                  </a:cubicBezTo>
                  <a:cubicBezTo>
                    <a:pt x="479" y="204270"/>
                    <a:pt x="318" y="107302"/>
                    <a:pt x="398" y="10254"/>
                  </a:cubicBezTo>
                  <a:cubicBezTo>
                    <a:pt x="318" y="6782"/>
                    <a:pt x="-1378" y="2584"/>
                    <a:pt x="2901" y="0"/>
                  </a:cubicBezTo>
                  <a:close/>
                </a:path>
              </a:pathLst>
            </a:custGeom>
            <a:solidFill>
              <a:srgbClr val="1E468C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6">
              <a:extLst>
                <a:ext uri="{FF2B5EF4-FFF2-40B4-BE49-F238E27FC236}">
                  <a16:creationId xmlns:a16="http://schemas.microsoft.com/office/drawing/2014/main" id="{7DE969C8-3452-467A-810C-63E865B48171}"/>
                </a:ext>
              </a:extLst>
            </p:cNvPr>
            <p:cNvSpPr/>
            <p:nvPr/>
          </p:nvSpPr>
          <p:spPr>
            <a:xfrm>
              <a:off x="2972949" y="3127379"/>
              <a:ext cx="1415883" cy="312219"/>
            </a:xfrm>
            <a:custGeom>
              <a:avLst/>
              <a:gdLst>
                <a:gd name="connsiteX0" fmla="*/ 13788 w 1415883"/>
                <a:gd name="connsiteY0" fmla="*/ 312218 h 312219"/>
                <a:gd name="connsiteX1" fmla="*/ 224 w 1415883"/>
                <a:gd name="connsiteY1" fmla="*/ 298169 h 312219"/>
                <a:gd name="connsiteX2" fmla="*/ 547 w 1415883"/>
                <a:gd name="connsiteY2" fmla="*/ 12595 h 312219"/>
                <a:gd name="connsiteX3" fmla="*/ 3211 w 1415883"/>
                <a:gd name="connsiteY3" fmla="*/ 0 h 312219"/>
                <a:gd name="connsiteX4" fmla="*/ 16533 w 1415883"/>
                <a:gd name="connsiteY4" fmla="*/ 2099 h 312219"/>
                <a:gd name="connsiteX5" fmla="*/ 1399755 w 1415883"/>
                <a:gd name="connsiteY5" fmla="*/ 2180 h 312219"/>
                <a:gd name="connsiteX6" fmla="*/ 1413319 w 1415883"/>
                <a:gd name="connsiteY6" fmla="*/ 646 h 312219"/>
                <a:gd name="connsiteX7" fmla="*/ 1415419 w 1415883"/>
                <a:gd name="connsiteY7" fmla="*/ 12434 h 312219"/>
                <a:gd name="connsiteX8" fmla="*/ 1415742 w 1415883"/>
                <a:gd name="connsiteY8" fmla="*/ 299784 h 312219"/>
                <a:gd name="connsiteX9" fmla="*/ 1403146 w 1415883"/>
                <a:gd name="connsiteY9" fmla="*/ 312218 h 312219"/>
                <a:gd name="connsiteX10" fmla="*/ 13788 w 1415883"/>
                <a:gd name="connsiteY10" fmla="*/ 312218 h 31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5883" h="312219">
                  <a:moveTo>
                    <a:pt x="13788" y="312218"/>
                  </a:moveTo>
                  <a:cubicBezTo>
                    <a:pt x="2242" y="312299"/>
                    <a:pt x="143" y="308827"/>
                    <a:pt x="224" y="298169"/>
                  </a:cubicBezTo>
                  <a:cubicBezTo>
                    <a:pt x="628" y="202978"/>
                    <a:pt x="466" y="107787"/>
                    <a:pt x="547" y="12595"/>
                  </a:cubicBezTo>
                  <a:cubicBezTo>
                    <a:pt x="547" y="8397"/>
                    <a:pt x="-1794" y="3310"/>
                    <a:pt x="3211" y="0"/>
                  </a:cubicBezTo>
                  <a:cubicBezTo>
                    <a:pt x="7248" y="3391"/>
                    <a:pt x="12012" y="2099"/>
                    <a:pt x="16533" y="2099"/>
                  </a:cubicBezTo>
                  <a:cubicBezTo>
                    <a:pt x="477634" y="2180"/>
                    <a:pt x="938735" y="2180"/>
                    <a:pt x="1399755" y="2180"/>
                  </a:cubicBezTo>
                  <a:cubicBezTo>
                    <a:pt x="1404277" y="2180"/>
                    <a:pt x="1409040" y="3230"/>
                    <a:pt x="1413319" y="646"/>
                  </a:cubicBezTo>
                  <a:cubicBezTo>
                    <a:pt x="1417356" y="3956"/>
                    <a:pt x="1415419" y="8478"/>
                    <a:pt x="1415419" y="12434"/>
                  </a:cubicBezTo>
                  <a:cubicBezTo>
                    <a:pt x="1415580" y="108190"/>
                    <a:pt x="1415338" y="204028"/>
                    <a:pt x="1415742" y="299784"/>
                  </a:cubicBezTo>
                  <a:cubicBezTo>
                    <a:pt x="1415822" y="309957"/>
                    <a:pt x="1412916" y="312218"/>
                    <a:pt x="1403146" y="312218"/>
                  </a:cubicBezTo>
                  <a:cubicBezTo>
                    <a:pt x="1349374" y="311814"/>
                    <a:pt x="64896" y="311653"/>
                    <a:pt x="13788" y="312218"/>
                  </a:cubicBezTo>
                  <a:close/>
                </a:path>
              </a:pathLst>
            </a:custGeom>
            <a:solidFill>
              <a:srgbClr val="1E458A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6">
              <a:extLst>
                <a:ext uri="{FF2B5EF4-FFF2-40B4-BE49-F238E27FC236}">
                  <a16:creationId xmlns:a16="http://schemas.microsoft.com/office/drawing/2014/main" id="{7FBC54E5-17F5-4587-A5B6-AC05C377F3B3}"/>
                </a:ext>
              </a:extLst>
            </p:cNvPr>
            <p:cNvSpPr/>
            <p:nvPr/>
          </p:nvSpPr>
          <p:spPr>
            <a:xfrm>
              <a:off x="2973046" y="3551905"/>
              <a:ext cx="1415563" cy="312944"/>
            </a:xfrm>
            <a:custGeom>
              <a:avLst/>
              <a:gdLst>
                <a:gd name="connsiteX0" fmla="*/ 12319 w 1415563"/>
                <a:gd name="connsiteY0" fmla="*/ 312864 h 312944"/>
                <a:gd name="connsiteX1" fmla="*/ 46 w 1415563"/>
                <a:gd name="connsiteY1" fmla="*/ 301237 h 312944"/>
                <a:gd name="connsiteX2" fmla="*/ 369 w 1415563"/>
                <a:gd name="connsiteY2" fmla="*/ 11546 h 312944"/>
                <a:gd name="connsiteX3" fmla="*/ 2549 w 1415563"/>
                <a:gd name="connsiteY3" fmla="*/ 1130 h 312944"/>
                <a:gd name="connsiteX4" fmla="*/ 7555 w 1415563"/>
                <a:gd name="connsiteY4" fmla="*/ 1373 h 312944"/>
                <a:gd name="connsiteX5" fmla="*/ 1395056 w 1415563"/>
                <a:gd name="connsiteY5" fmla="*/ 3391 h 312944"/>
                <a:gd name="connsiteX6" fmla="*/ 1411365 w 1415563"/>
                <a:gd name="connsiteY6" fmla="*/ 0 h 312944"/>
                <a:gd name="connsiteX7" fmla="*/ 1415322 w 1415563"/>
                <a:gd name="connsiteY7" fmla="*/ 10738 h 312944"/>
                <a:gd name="connsiteX8" fmla="*/ 1415564 w 1415563"/>
                <a:gd name="connsiteY8" fmla="*/ 302449 h 312944"/>
                <a:gd name="connsiteX9" fmla="*/ 1405068 w 1415563"/>
                <a:gd name="connsiteY9" fmla="*/ 312945 h 312944"/>
                <a:gd name="connsiteX10" fmla="*/ 12319 w 1415563"/>
                <a:gd name="connsiteY10" fmla="*/ 312864 h 3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5563" h="312944">
                  <a:moveTo>
                    <a:pt x="12319" y="312864"/>
                  </a:moveTo>
                  <a:cubicBezTo>
                    <a:pt x="3357" y="312945"/>
                    <a:pt x="46" y="311249"/>
                    <a:pt x="46" y="301237"/>
                  </a:cubicBezTo>
                  <a:cubicBezTo>
                    <a:pt x="450" y="204674"/>
                    <a:pt x="288" y="108110"/>
                    <a:pt x="369" y="11546"/>
                  </a:cubicBezTo>
                  <a:cubicBezTo>
                    <a:pt x="369" y="8074"/>
                    <a:pt x="-1326" y="3876"/>
                    <a:pt x="2549" y="1130"/>
                  </a:cubicBezTo>
                  <a:cubicBezTo>
                    <a:pt x="4245" y="1211"/>
                    <a:pt x="5940" y="1373"/>
                    <a:pt x="7555" y="1373"/>
                  </a:cubicBezTo>
                  <a:cubicBezTo>
                    <a:pt x="76829" y="2099"/>
                    <a:pt x="1001776" y="3553"/>
                    <a:pt x="1395056" y="3391"/>
                  </a:cubicBezTo>
                  <a:cubicBezTo>
                    <a:pt x="1400546" y="3391"/>
                    <a:pt x="1407005" y="6136"/>
                    <a:pt x="1411365" y="0"/>
                  </a:cubicBezTo>
                  <a:cubicBezTo>
                    <a:pt x="1416936" y="2018"/>
                    <a:pt x="1415322" y="6782"/>
                    <a:pt x="1415322" y="10738"/>
                  </a:cubicBezTo>
                  <a:cubicBezTo>
                    <a:pt x="1415402" y="107948"/>
                    <a:pt x="1415241" y="205158"/>
                    <a:pt x="1415564" y="302449"/>
                  </a:cubicBezTo>
                  <a:cubicBezTo>
                    <a:pt x="1415564" y="311007"/>
                    <a:pt x="1412980" y="312945"/>
                    <a:pt x="1405068" y="312945"/>
                  </a:cubicBezTo>
                  <a:cubicBezTo>
                    <a:pt x="1355656" y="312541"/>
                    <a:pt x="59389" y="312460"/>
                    <a:pt x="12319" y="312864"/>
                  </a:cubicBezTo>
                  <a:close/>
                </a:path>
              </a:pathLst>
            </a:custGeom>
            <a:solidFill>
              <a:srgbClr val="1E458B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6">
              <a:extLst>
                <a:ext uri="{FF2B5EF4-FFF2-40B4-BE49-F238E27FC236}">
                  <a16:creationId xmlns:a16="http://schemas.microsoft.com/office/drawing/2014/main" id="{938824B0-E226-4862-BE53-1A6F4398799C}"/>
                </a:ext>
              </a:extLst>
            </p:cNvPr>
            <p:cNvSpPr/>
            <p:nvPr/>
          </p:nvSpPr>
          <p:spPr>
            <a:xfrm>
              <a:off x="2972889" y="4403621"/>
              <a:ext cx="1415903" cy="314687"/>
            </a:xfrm>
            <a:custGeom>
              <a:avLst/>
              <a:gdLst>
                <a:gd name="connsiteX0" fmla="*/ 674698 w 1415903"/>
                <a:gd name="connsiteY0" fmla="*/ 312218 h 314687"/>
                <a:gd name="connsiteX1" fmla="*/ 14091 w 1415903"/>
                <a:gd name="connsiteY1" fmla="*/ 312137 h 314687"/>
                <a:gd name="connsiteX2" fmla="*/ 123 w 1415903"/>
                <a:gd name="connsiteY2" fmla="*/ 298735 h 314687"/>
                <a:gd name="connsiteX3" fmla="*/ 527 w 1415903"/>
                <a:gd name="connsiteY3" fmla="*/ 12757 h 314687"/>
                <a:gd name="connsiteX4" fmla="*/ 3111 w 1415903"/>
                <a:gd name="connsiteY4" fmla="*/ 0 h 314687"/>
                <a:gd name="connsiteX5" fmla="*/ 15383 w 1415903"/>
                <a:gd name="connsiteY5" fmla="*/ 1615 h 314687"/>
                <a:gd name="connsiteX6" fmla="*/ 1403530 w 1415903"/>
                <a:gd name="connsiteY6" fmla="*/ 1615 h 314687"/>
                <a:gd name="connsiteX7" fmla="*/ 1413622 w 1415903"/>
                <a:gd name="connsiteY7" fmla="*/ 1373 h 314687"/>
                <a:gd name="connsiteX8" fmla="*/ 1415398 w 1415903"/>
                <a:gd name="connsiteY8" fmla="*/ 13241 h 314687"/>
                <a:gd name="connsiteX9" fmla="*/ 1415721 w 1415903"/>
                <a:gd name="connsiteY9" fmla="*/ 299138 h 314687"/>
                <a:gd name="connsiteX10" fmla="*/ 1402723 w 1415903"/>
                <a:gd name="connsiteY10" fmla="*/ 312218 h 314687"/>
                <a:gd name="connsiteX11" fmla="*/ 757698 w 1415903"/>
                <a:gd name="connsiteY11" fmla="*/ 311976 h 314687"/>
                <a:gd name="connsiteX12" fmla="*/ 674698 w 1415903"/>
                <a:gd name="connsiteY12" fmla="*/ 312218 h 31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5903" h="314687">
                  <a:moveTo>
                    <a:pt x="674698" y="312218"/>
                  </a:moveTo>
                  <a:cubicBezTo>
                    <a:pt x="673810" y="312137"/>
                    <a:pt x="233459" y="311814"/>
                    <a:pt x="14091" y="312137"/>
                  </a:cubicBezTo>
                  <a:cubicBezTo>
                    <a:pt x="3514" y="312137"/>
                    <a:pt x="42" y="310280"/>
                    <a:pt x="123" y="298735"/>
                  </a:cubicBezTo>
                  <a:cubicBezTo>
                    <a:pt x="688" y="203382"/>
                    <a:pt x="365" y="108029"/>
                    <a:pt x="527" y="12757"/>
                  </a:cubicBezTo>
                  <a:cubicBezTo>
                    <a:pt x="527" y="8478"/>
                    <a:pt x="-1734" y="3391"/>
                    <a:pt x="3111" y="0"/>
                  </a:cubicBezTo>
                  <a:cubicBezTo>
                    <a:pt x="6905" y="2422"/>
                    <a:pt x="11265" y="1615"/>
                    <a:pt x="15383" y="1615"/>
                  </a:cubicBezTo>
                  <a:cubicBezTo>
                    <a:pt x="478098" y="1615"/>
                    <a:pt x="940814" y="1615"/>
                    <a:pt x="1403530" y="1615"/>
                  </a:cubicBezTo>
                  <a:cubicBezTo>
                    <a:pt x="1406921" y="1615"/>
                    <a:pt x="1410231" y="1453"/>
                    <a:pt x="1413622" y="1373"/>
                  </a:cubicBezTo>
                  <a:cubicBezTo>
                    <a:pt x="1417336" y="4844"/>
                    <a:pt x="1415398" y="9285"/>
                    <a:pt x="1415398" y="13241"/>
                  </a:cubicBezTo>
                  <a:cubicBezTo>
                    <a:pt x="1415560" y="108513"/>
                    <a:pt x="1415318" y="203785"/>
                    <a:pt x="1415721" y="299138"/>
                  </a:cubicBezTo>
                  <a:cubicBezTo>
                    <a:pt x="1415802" y="309554"/>
                    <a:pt x="1413219" y="312218"/>
                    <a:pt x="1402723" y="312218"/>
                  </a:cubicBezTo>
                  <a:cubicBezTo>
                    <a:pt x="1187714" y="311895"/>
                    <a:pt x="972706" y="311976"/>
                    <a:pt x="757698" y="311976"/>
                  </a:cubicBezTo>
                  <a:cubicBezTo>
                    <a:pt x="752773" y="311895"/>
                    <a:pt x="682933" y="317950"/>
                    <a:pt x="674698" y="312218"/>
                  </a:cubicBezTo>
                  <a:close/>
                </a:path>
              </a:pathLst>
            </a:custGeom>
            <a:solidFill>
              <a:srgbClr val="1F458A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C5A73D45-87A3-45B6-B2F6-797CEDB10CDB}"/>
                </a:ext>
              </a:extLst>
            </p:cNvPr>
            <p:cNvSpPr/>
            <p:nvPr/>
          </p:nvSpPr>
          <p:spPr>
            <a:xfrm>
              <a:off x="3647506" y="4715839"/>
              <a:ext cx="68063" cy="188528"/>
            </a:xfrm>
            <a:custGeom>
              <a:avLst/>
              <a:gdLst>
                <a:gd name="connsiteX0" fmla="*/ 81 w 68063"/>
                <a:gd name="connsiteY0" fmla="*/ 0 h 188528"/>
                <a:gd name="connsiteX1" fmla="*/ 68063 w 68063"/>
                <a:gd name="connsiteY1" fmla="*/ 81 h 188528"/>
                <a:gd name="connsiteX2" fmla="*/ 67821 w 68063"/>
                <a:gd name="connsiteY2" fmla="*/ 188526 h 188528"/>
                <a:gd name="connsiteX3" fmla="*/ 0 w 68063"/>
                <a:gd name="connsiteY3" fmla="*/ 187718 h 188528"/>
                <a:gd name="connsiteX4" fmla="*/ 81 w 68063"/>
                <a:gd name="connsiteY4" fmla="*/ 0 h 18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3" h="188528">
                  <a:moveTo>
                    <a:pt x="81" y="0"/>
                  </a:moveTo>
                  <a:cubicBezTo>
                    <a:pt x="22768" y="0"/>
                    <a:pt x="45456" y="81"/>
                    <a:pt x="68063" y="81"/>
                  </a:cubicBezTo>
                  <a:cubicBezTo>
                    <a:pt x="67982" y="62896"/>
                    <a:pt x="67902" y="125711"/>
                    <a:pt x="67821" y="188526"/>
                  </a:cubicBezTo>
                  <a:cubicBezTo>
                    <a:pt x="48928" y="188606"/>
                    <a:pt x="18893" y="187153"/>
                    <a:pt x="0" y="187718"/>
                  </a:cubicBezTo>
                  <a:cubicBezTo>
                    <a:pt x="404" y="169391"/>
                    <a:pt x="0" y="59101"/>
                    <a:pt x="81" y="0"/>
                  </a:cubicBezTo>
                  <a:close/>
                </a:path>
              </a:pathLst>
            </a:custGeom>
            <a:solidFill>
              <a:srgbClr val="092536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6">
              <a:extLst>
                <a:ext uri="{FF2B5EF4-FFF2-40B4-BE49-F238E27FC236}">
                  <a16:creationId xmlns:a16="http://schemas.microsoft.com/office/drawing/2014/main" id="{23823FF2-5C68-4988-866C-7352C66C22DE}"/>
                </a:ext>
              </a:extLst>
            </p:cNvPr>
            <p:cNvSpPr/>
            <p:nvPr/>
          </p:nvSpPr>
          <p:spPr>
            <a:xfrm>
              <a:off x="2983910" y="3991287"/>
              <a:ext cx="1392591" cy="287996"/>
            </a:xfrm>
            <a:custGeom>
              <a:avLst/>
              <a:gdLst>
                <a:gd name="connsiteX0" fmla="*/ 16635 w 1392591"/>
                <a:gd name="connsiteY0" fmla="*/ 287835 h 287996"/>
                <a:gd name="connsiteX1" fmla="*/ 244 w 1392591"/>
                <a:gd name="connsiteY1" fmla="*/ 271606 h 287996"/>
                <a:gd name="connsiteX2" fmla="*/ 2 w 1392591"/>
                <a:gd name="connsiteY2" fmla="*/ 15744 h 287996"/>
                <a:gd name="connsiteX3" fmla="*/ 14939 w 1392591"/>
                <a:gd name="connsiteY3" fmla="*/ 0 h 287996"/>
                <a:gd name="connsiteX4" fmla="*/ 1377815 w 1392591"/>
                <a:gd name="connsiteY4" fmla="*/ 81 h 287996"/>
                <a:gd name="connsiteX5" fmla="*/ 1392590 w 1392591"/>
                <a:gd name="connsiteY5" fmla="*/ 14614 h 287996"/>
                <a:gd name="connsiteX6" fmla="*/ 1392590 w 1392591"/>
                <a:gd name="connsiteY6" fmla="*/ 272979 h 287996"/>
                <a:gd name="connsiteX7" fmla="*/ 1376926 w 1392591"/>
                <a:gd name="connsiteY7" fmla="*/ 287996 h 287996"/>
                <a:gd name="connsiteX8" fmla="*/ 16635 w 1392591"/>
                <a:gd name="connsiteY8" fmla="*/ 287835 h 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591" h="287996">
                  <a:moveTo>
                    <a:pt x="16635" y="287835"/>
                  </a:moveTo>
                  <a:cubicBezTo>
                    <a:pt x="244" y="287835"/>
                    <a:pt x="244" y="287835"/>
                    <a:pt x="244" y="271606"/>
                  </a:cubicBezTo>
                  <a:cubicBezTo>
                    <a:pt x="244" y="186346"/>
                    <a:pt x="487" y="101005"/>
                    <a:pt x="2" y="15744"/>
                  </a:cubicBezTo>
                  <a:cubicBezTo>
                    <a:pt x="-79" y="4118"/>
                    <a:pt x="2182" y="0"/>
                    <a:pt x="14939" y="0"/>
                  </a:cubicBezTo>
                  <a:cubicBezTo>
                    <a:pt x="469258" y="323"/>
                    <a:pt x="923576" y="323"/>
                    <a:pt x="1377815" y="81"/>
                  </a:cubicBezTo>
                  <a:cubicBezTo>
                    <a:pt x="1389199" y="81"/>
                    <a:pt x="1392671" y="2907"/>
                    <a:pt x="1392590" y="14614"/>
                  </a:cubicBezTo>
                  <a:cubicBezTo>
                    <a:pt x="1392105" y="100762"/>
                    <a:pt x="1392025" y="186830"/>
                    <a:pt x="1392590" y="272979"/>
                  </a:cubicBezTo>
                  <a:cubicBezTo>
                    <a:pt x="1392671" y="285493"/>
                    <a:pt x="1388714" y="287996"/>
                    <a:pt x="1376926" y="287996"/>
                  </a:cubicBezTo>
                  <a:cubicBezTo>
                    <a:pt x="1149646" y="287754"/>
                    <a:pt x="242704" y="287835"/>
                    <a:pt x="16635" y="287835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6">
              <a:extLst>
                <a:ext uri="{FF2B5EF4-FFF2-40B4-BE49-F238E27FC236}">
                  <a16:creationId xmlns:a16="http://schemas.microsoft.com/office/drawing/2014/main" id="{F973FA15-1E2C-44A2-A85D-D7AB5AD11CA7}"/>
                </a:ext>
              </a:extLst>
            </p:cNvPr>
            <p:cNvSpPr/>
            <p:nvPr/>
          </p:nvSpPr>
          <p:spPr>
            <a:xfrm>
              <a:off x="2983746" y="3139490"/>
              <a:ext cx="1392674" cy="287915"/>
            </a:xfrm>
            <a:custGeom>
              <a:avLst/>
              <a:gdLst>
                <a:gd name="connsiteX0" fmla="*/ 16233 w 1392674"/>
                <a:gd name="connsiteY0" fmla="*/ 287916 h 287915"/>
                <a:gd name="connsiteX1" fmla="*/ 5 w 1392674"/>
                <a:gd name="connsiteY1" fmla="*/ 272252 h 287915"/>
                <a:gd name="connsiteX2" fmla="*/ 85 w 1392674"/>
                <a:gd name="connsiteY2" fmla="*/ 13887 h 287915"/>
                <a:gd name="connsiteX3" fmla="*/ 14215 w 1392674"/>
                <a:gd name="connsiteY3" fmla="*/ 0 h 287915"/>
                <a:gd name="connsiteX4" fmla="*/ 1378382 w 1392674"/>
                <a:gd name="connsiteY4" fmla="*/ 0 h 287915"/>
                <a:gd name="connsiteX5" fmla="*/ 1392673 w 1392674"/>
                <a:gd name="connsiteY5" fmla="*/ 13726 h 287915"/>
                <a:gd name="connsiteX6" fmla="*/ 1392673 w 1392674"/>
                <a:gd name="connsiteY6" fmla="*/ 273383 h 287915"/>
                <a:gd name="connsiteX7" fmla="*/ 1377817 w 1392674"/>
                <a:gd name="connsiteY7" fmla="*/ 287916 h 287915"/>
                <a:gd name="connsiteX8" fmla="*/ 16233 w 1392674"/>
                <a:gd name="connsiteY8" fmla="*/ 287916 h 28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674" h="287915">
                  <a:moveTo>
                    <a:pt x="16233" y="287916"/>
                  </a:moveTo>
                  <a:cubicBezTo>
                    <a:pt x="3961" y="287916"/>
                    <a:pt x="-157" y="285493"/>
                    <a:pt x="5" y="272252"/>
                  </a:cubicBezTo>
                  <a:cubicBezTo>
                    <a:pt x="651" y="186104"/>
                    <a:pt x="570" y="99955"/>
                    <a:pt x="85" y="13887"/>
                  </a:cubicBezTo>
                  <a:cubicBezTo>
                    <a:pt x="5" y="2503"/>
                    <a:pt x="3315" y="0"/>
                    <a:pt x="14215" y="0"/>
                  </a:cubicBezTo>
                  <a:cubicBezTo>
                    <a:pt x="468937" y="242"/>
                    <a:pt x="923660" y="242"/>
                    <a:pt x="1378382" y="0"/>
                  </a:cubicBezTo>
                  <a:cubicBezTo>
                    <a:pt x="1389120" y="0"/>
                    <a:pt x="1392754" y="2180"/>
                    <a:pt x="1392673" y="13726"/>
                  </a:cubicBezTo>
                  <a:cubicBezTo>
                    <a:pt x="1392188" y="100278"/>
                    <a:pt x="1392188" y="186830"/>
                    <a:pt x="1392673" y="273383"/>
                  </a:cubicBezTo>
                  <a:cubicBezTo>
                    <a:pt x="1392754" y="285170"/>
                    <a:pt x="1389201" y="287916"/>
                    <a:pt x="1377817" y="287916"/>
                  </a:cubicBezTo>
                  <a:cubicBezTo>
                    <a:pt x="1150617" y="287593"/>
                    <a:pt x="242787" y="287593"/>
                    <a:pt x="16233" y="287916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16">
              <a:extLst>
                <a:ext uri="{FF2B5EF4-FFF2-40B4-BE49-F238E27FC236}">
                  <a16:creationId xmlns:a16="http://schemas.microsoft.com/office/drawing/2014/main" id="{F8BFA8B2-E4C3-41E7-99F3-45ACDD8B97C3}"/>
                </a:ext>
              </a:extLst>
            </p:cNvPr>
            <p:cNvSpPr/>
            <p:nvPr/>
          </p:nvSpPr>
          <p:spPr>
            <a:xfrm>
              <a:off x="2983830" y="3565469"/>
              <a:ext cx="1392751" cy="287996"/>
            </a:xfrm>
            <a:custGeom>
              <a:avLst/>
              <a:gdLst>
                <a:gd name="connsiteX0" fmla="*/ 1376602 w 1392751"/>
                <a:gd name="connsiteY0" fmla="*/ 0 h 287996"/>
                <a:gd name="connsiteX1" fmla="*/ 1392750 w 1392751"/>
                <a:gd name="connsiteY1" fmla="*/ 15825 h 287996"/>
                <a:gd name="connsiteX2" fmla="*/ 1392669 w 1392751"/>
                <a:gd name="connsiteY2" fmla="*/ 272979 h 287996"/>
                <a:gd name="connsiteX3" fmla="*/ 1378379 w 1392751"/>
                <a:gd name="connsiteY3" fmla="*/ 287996 h 287996"/>
                <a:gd name="connsiteX4" fmla="*/ 14211 w 1392751"/>
                <a:gd name="connsiteY4" fmla="*/ 287916 h 287996"/>
                <a:gd name="connsiteX5" fmla="*/ 1 w 1392751"/>
                <a:gd name="connsiteY5" fmla="*/ 274028 h 287996"/>
                <a:gd name="connsiteX6" fmla="*/ 1 w 1392751"/>
                <a:gd name="connsiteY6" fmla="*/ 14372 h 287996"/>
                <a:gd name="connsiteX7" fmla="*/ 14938 w 1392751"/>
                <a:gd name="connsiteY7" fmla="*/ 0 h 287996"/>
                <a:gd name="connsiteX8" fmla="*/ 1376602 w 1392751"/>
                <a:gd name="connsiteY8" fmla="*/ 0 h 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751" h="287996">
                  <a:moveTo>
                    <a:pt x="1376602" y="0"/>
                  </a:moveTo>
                  <a:cubicBezTo>
                    <a:pt x="1389117" y="0"/>
                    <a:pt x="1392831" y="2664"/>
                    <a:pt x="1392750" y="15825"/>
                  </a:cubicBezTo>
                  <a:cubicBezTo>
                    <a:pt x="1392104" y="101489"/>
                    <a:pt x="1392266" y="187234"/>
                    <a:pt x="1392669" y="272979"/>
                  </a:cubicBezTo>
                  <a:cubicBezTo>
                    <a:pt x="1392750" y="283879"/>
                    <a:pt x="1390651" y="287996"/>
                    <a:pt x="1378379" y="287996"/>
                  </a:cubicBezTo>
                  <a:cubicBezTo>
                    <a:pt x="923656" y="287673"/>
                    <a:pt x="468934" y="287673"/>
                    <a:pt x="14211" y="287916"/>
                  </a:cubicBezTo>
                  <a:cubicBezTo>
                    <a:pt x="3312" y="287916"/>
                    <a:pt x="1" y="285413"/>
                    <a:pt x="1" y="274028"/>
                  </a:cubicBezTo>
                  <a:cubicBezTo>
                    <a:pt x="486" y="187476"/>
                    <a:pt x="566" y="100924"/>
                    <a:pt x="1" y="14372"/>
                  </a:cubicBezTo>
                  <a:cubicBezTo>
                    <a:pt x="-80" y="2261"/>
                    <a:pt x="3877" y="0"/>
                    <a:pt x="14938" y="0"/>
                  </a:cubicBezTo>
                  <a:cubicBezTo>
                    <a:pt x="242299" y="323"/>
                    <a:pt x="1150049" y="404"/>
                    <a:pt x="1376602" y="0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6">
              <a:extLst>
                <a:ext uri="{FF2B5EF4-FFF2-40B4-BE49-F238E27FC236}">
                  <a16:creationId xmlns:a16="http://schemas.microsoft.com/office/drawing/2014/main" id="{A096EC63-0BDA-40B2-B143-70865A8B64F7}"/>
                </a:ext>
              </a:extLst>
            </p:cNvPr>
            <p:cNvSpPr/>
            <p:nvPr/>
          </p:nvSpPr>
          <p:spPr>
            <a:xfrm>
              <a:off x="2983830" y="4415327"/>
              <a:ext cx="1392751" cy="290097"/>
            </a:xfrm>
            <a:custGeom>
              <a:avLst/>
              <a:gdLst>
                <a:gd name="connsiteX0" fmla="*/ 16553 w 1392751"/>
                <a:gd name="connsiteY0" fmla="*/ 289774 h 290097"/>
                <a:gd name="connsiteX1" fmla="*/ 244 w 1392751"/>
                <a:gd name="connsiteY1" fmla="*/ 273465 h 290097"/>
                <a:gd name="connsiteX2" fmla="*/ 1 w 1392751"/>
                <a:gd name="connsiteY2" fmla="*/ 13889 h 290097"/>
                <a:gd name="connsiteX3" fmla="*/ 14131 w 1392751"/>
                <a:gd name="connsiteY3" fmla="*/ 2 h 290097"/>
                <a:gd name="connsiteX4" fmla="*/ 1377975 w 1392751"/>
                <a:gd name="connsiteY4" fmla="*/ 2 h 290097"/>
                <a:gd name="connsiteX5" fmla="*/ 1392751 w 1392751"/>
                <a:gd name="connsiteY5" fmla="*/ 14696 h 290097"/>
                <a:gd name="connsiteX6" fmla="*/ 1392751 w 1392751"/>
                <a:gd name="connsiteY6" fmla="*/ 275564 h 290097"/>
                <a:gd name="connsiteX7" fmla="*/ 1377895 w 1392751"/>
                <a:gd name="connsiteY7" fmla="*/ 290097 h 290097"/>
                <a:gd name="connsiteX8" fmla="*/ 16553 w 1392751"/>
                <a:gd name="connsiteY8" fmla="*/ 289774 h 29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751" h="290097">
                  <a:moveTo>
                    <a:pt x="16553" y="289774"/>
                  </a:moveTo>
                  <a:cubicBezTo>
                    <a:pt x="244" y="289774"/>
                    <a:pt x="244" y="289774"/>
                    <a:pt x="244" y="273465"/>
                  </a:cubicBezTo>
                  <a:cubicBezTo>
                    <a:pt x="244" y="186913"/>
                    <a:pt x="486" y="100441"/>
                    <a:pt x="1" y="13889"/>
                  </a:cubicBezTo>
                  <a:cubicBezTo>
                    <a:pt x="-79" y="2585"/>
                    <a:pt x="3150" y="-79"/>
                    <a:pt x="14131" y="2"/>
                  </a:cubicBezTo>
                  <a:cubicBezTo>
                    <a:pt x="468773" y="244"/>
                    <a:pt x="923333" y="244"/>
                    <a:pt x="1377975" y="2"/>
                  </a:cubicBezTo>
                  <a:cubicBezTo>
                    <a:pt x="1389521" y="2"/>
                    <a:pt x="1392751" y="2989"/>
                    <a:pt x="1392751" y="14696"/>
                  </a:cubicBezTo>
                  <a:cubicBezTo>
                    <a:pt x="1392266" y="101652"/>
                    <a:pt x="1392266" y="188608"/>
                    <a:pt x="1392751" y="275564"/>
                  </a:cubicBezTo>
                  <a:cubicBezTo>
                    <a:pt x="1392831" y="287433"/>
                    <a:pt x="1389279" y="290097"/>
                    <a:pt x="1377895" y="290097"/>
                  </a:cubicBezTo>
                  <a:cubicBezTo>
                    <a:pt x="1150533" y="289694"/>
                    <a:pt x="243026" y="289774"/>
                    <a:pt x="16553" y="289774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6">
              <a:extLst>
                <a:ext uri="{FF2B5EF4-FFF2-40B4-BE49-F238E27FC236}">
                  <a16:creationId xmlns:a16="http://schemas.microsoft.com/office/drawing/2014/main" id="{F09165D3-4191-456D-B76D-5632E0D63DC2}"/>
                </a:ext>
              </a:extLst>
            </p:cNvPr>
            <p:cNvSpPr/>
            <p:nvPr/>
          </p:nvSpPr>
          <p:spPr>
            <a:xfrm>
              <a:off x="3070148" y="4088092"/>
              <a:ext cx="553201" cy="70568"/>
            </a:xfrm>
            <a:custGeom>
              <a:avLst/>
              <a:gdLst>
                <a:gd name="connsiteX0" fmla="*/ 276686 w 553201"/>
                <a:gd name="connsiteY0" fmla="*/ 70083 h 70568"/>
                <a:gd name="connsiteX1" fmla="*/ 13315 w 553201"/>
                <a:gd name="connsiteY1" fmla="*/ 70325 h 70568"/>
                <a:gd name="connsiteX2" fmla="*/ 73 w 553201"/>
                <a:gd name="connsiteY2" fmla="*/ 57165 h 70568"/>
                <a:gd name="connsiteX3" fmla="*/ 73 w 553201"/>
                <a:gd name="connsiteY3" fmla="*/ 11870 h 70568"/>
                <a:gd name="connsiteX4" fmla="*/ 12426 w 553201"/>
                <a:gd name="connsiteY4" fmla="*/ 82 h 70568"/>
                <a:gd name="connsiteX5" fmla="*/ 202729 w 553201"/>
                <a:gd name="connsiteY5" fmla="*/ 244 h 70568"/>
                <a:gd name="connsiteX6" fmla="*/ 539249 w 553201"/>
                <a:gd name="connsiteY6" fmla="*/ 2 h 70568"/>
                <a:gd name="connsiteX7" fmla="*/ 553055 w 553201"/>
                <a:gd name="connsiteY7" fmla="*/ 14131 h 70568"/>
                <a:gd name="connsiteX8" fmla="*/ 553055 w 553201"/>
                <a:gd name="connsiteY8" fmla="*/ 54420 h 70568"/>
                <a:gd name="connsiteX9" fmla="*/ 537634 w 553201"/>
                <a:gd name="connsiteY9" fmla="*/ 70567 h 70568"/>
                <a:gd name="connsiteX10" fmla="*/ 276686 w 553201"/>
                <a:gd name="connsiteY10" fmla="*/ 70083 h 7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3201" h="70568">
                  <a:moveTo>
                    <a:pt x="276686" y="70083"/>
                  </a:moveTo>
                  <a:cubicBezTo>
                    <a:pt x="188922" y="70083"/>
                    <a:pt x="101078" y="69922"/>
                    <a:pt x="13315" y="70325"/>
                  </a:cubicBezTo>
                  <a:cubicBezTo>
                    <a:pt x="2980" y="70406"/>
                    <a:pt x="-572" y="67822"/>
                    <a:pt x="73" y="57165"/>
                  </a:cubicBezTo>
                  <a:cubicBezTo>
                    <a:pt x="962" y="42066"/>
                    <a:pt x="881" y="26888"/>
                    <a:pt x="73" y="11870"/>
                  </a:cubicBezTo>
                  <a:cubicBezTo>
                    <a:pt x="-411" y="2020"/>
                    <a:pt x="3303" y="2"/>
                    <a:pt x="12426" y="82"/>
                  </a:cubicBezTo>
                  <a:cubicBezTo>
                    <a:pt x="75887" y="405"/>
                    <a:pt x="139268" y="244"/>
                    <a:pt x="202729" y="244"/>
                  </a:cubicBezTo>
                  <a:cubicBezTo>
                    <a:pt x="314875" y="244"/>
                    <a:pt x="427022" y="405"/>
                    <a:pt x="539249" y="2"/>
                  </a:cubicBezTo>
                  <a:cubicBezTo>
                    <a:pt x="550553" y="-79"/>
                    <a:pt x="553782" y="3070"/>
                    <a:pt x="553055" y="14131"/>
                  </a:cubicBezTo>
                  <a:cubicBezTo>
                    <a:pt x="552087" y="27534"/>
                    <a:pt x="552006" y="41017"/>
                    <a:pt x="553055" y="54420"/>
                  </a:cubicBezTo>
                  <a:cubicBezTo>
                    <a:pt x="553943" y="66611"/>
                    <a:pt x="551037" y="70648"/>
                    <a:pt x="537634" y="70567"/>
                  </a:cubicBezTo>
                  <a:cubicBezTo>
                    <a:pt x="450598" y="69760"/>
                    <a:pt x="363641" y="70083"/>
                    <a:pt x="276686" y="7008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6">
              <a:extLst>
                <a:ext uri="{FF2B5EF4-FFF2-40B4-BE49-F238E27FC236}">
                  <a16:creationId xmlns:a16="http://schemas.microsoft.com/office/drawing/2014/main" id="{881036F1-8712-41AB-A6D8-97CE60AC95D3}"/>
                </a:ext>
              </a:extLst>
            </p:cNvPr>
            <p:cNvSpPr/>
            <p:nvPr/>
          </p:nvSpPr>
          <p:spPr>
            <a:xfrm>
              <a:off x="4186841" y="4088140"/>
              <a:ext cx="92940" cy="81101"/>
            </a:xfrm>
            <a:custGeom>
              <a:avLst/>
              <a:gdLst>
                <a:gd name="connsiteX0" fmla="*/ 45862 w 92940"/>
                <a:gd name="connsiteY0" fmla="*/ 195 h 81101"/>
                <a:gd name="connsiteX1" fmla="*/ 82356 w 92940"/>
                <a:gd name="connsiteY1" fmla="*/ 33 h 81101"/>
                <a:gd name="connsiteX2" fmla="*/ 92933 w 92940"/>
                <a:gd name="connsiteY2" fmla="*/ 10933 h 81101"/>
                <a:gd name="connsiteX3" fmla="*/ 92852 w 92940"/>
                <a:gd name="connsiteY3" fmla="*/ 71326 h 81101"/>
                <a:gd name="connsiteX4" fmla="*/ 83890 w 92940"/>
                <a:gd name="connsiteY4" fmla="*/ 81096 h 81101"/>
                <a:gd name="connsiteX5" fmla="*/ 8318 w 92940"/>
                <a:gd name="connsiteY5" fmla="*/ 81015 h 81101"/>
                <a:gd name="connsiteX6" fmla="*/ 2 w 92940"/>
                <a:gd name="connsiteY6" fmla="*/ 73425 h 81101"/>
                <a:gd name="connsiteX7" fmla="*/ 2 w 92940"/>
                <a:gd name="connsiteY7" fmla="*/ 7946 h 81101"/>
                <a:gd name="connsiteX8" fmla="*/ 8076 w 92940"/>
                <a:gd name="connsiteY8" fmla="*/ 33 h 81101"/>
                <a:gd name="connsiteX9" fmla="*/ 45862 w 92940"/>
                <a:gd name="connsiteY9" fmla="*/ 195 h 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940" h="81101">
                  <a:moveTo>
                    <a:pt x="45862" y="195"/>
                  </a:moveTo>
                  <a:cubicBezTo>
                    <a:pt x="58054" y="195"/>
                    <a:pt x="70245" y="679"/>
                    <a:pt x="82356" y="33"/>
                  </a:cubicBezTo>
                  <a:cubicBezTo>
                    <a:pt x="90834" y="-370"/>
                    <a:pt x="93094" y="2859"/>
                    <a:pt x="92933" y="10933"/>
                  </a:cubicBezTo>
                  <a:cubicBezTo>
                    <a:pt x="92448" y="31037"/>
                    <a:pt x="92610" y="51222"/>
                    <a:pt x="92852" y="71326"/>
                  </a:cubicBezTo>
                  <a:cubicBezTo>
                    <a:pt x="92933" y="77947"/>
                    <a:pt x="91479" y="81257"/>
                    <a:pt x="83890" y="81096"/>
                  </a:cubicBezTo>
                  <a:cubicBezTo>
                    <a:pt x="58699" y="80692"/>
                    <a:pt x="33509" y="80853"/>
                    <a:pt x="8318" y="81015"/>
                  </a:cubicBezTo>
                  <a:cubicBezTo>
                    <a:pt x="2747" y="81015"/>
                    <a:pt x="-79" y="79804"/>
                    <a:pt x="2" y="73425"/>
                  </a:cubicBezTo>
                  <a:cubicBezTo>
                    <a:pt x="325" y="51626"/>
                    <a:pt x="325" y="29826"/>
                    <a:pt x="2" y="7946"/>
                  </a:cubicBezTo>
                  <a:cubicBezTo>
                    <a:pt x="-79" y="1810"/>
                    <a:pt x="2182" y="-128"/>
                    <a:pt x="8076" y="33"/>
                  </a:cubicBezTo>
                  <a:cubicBezTo>
                    <a:pt x="20671" y="356"/>
                    <a:pt x="33267" y="195"/>
                    <a:pt x="45862" y="19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6">
              <a:extLst>
                <a:ext uri="{FF2B5EF4-FFF2-40B4-BE49-F238E27FC236}">
                  <a16:creationId xmlns:a16="http://schemas.microsoft.com/office/drawing/2014/main" id="{EBB6C648-094B-4ABD-A357-BF458A7D49A5}"/>
                </a:ext>
              </a:extLst>
            </p:cNvPr>
            <p:cNvSpPr/>
            <p:nvPr/>
          </p:nvSpPr>
          <p:spPr>
            <a:xfrm>
              <a:off x="3070156" y="3237588"/>
              <a:ext cx="553223" cy="69195"/>
            </a:xfrm>
            <a:custGeom>
              <a:avLst/>
              <a:gdLst>
                <a:gd name="connsiteX0" fmla="*/ 277081 w 553223"/>
                <a:gd name="connsiteY0" fmla="*/ 68951 h 69195"/>
                <a:gd name="connsiteX1" fmla="*/ 13630 w 553223"/>
                <a:gd name="connsiteY1" fmla="*/ 69193 h 69195"/>
                <a:gd name="connsiteX2" fmla="*/ 65 w 553223"/>
                <a:gd name="connsiteY2" fmla="*/ 56194 h 69195"/>
                <a:gd name="connsiteX3" fmla="*/ 227 w 553223"/>
                <a:gd name="connsiteY3" fmla="*/ 8316 h 69195"/>
                <a:gd name="connsiteX4" fmla="*/ 8139 w 553223"/>
                <a:gd name="connsiteY4" fmla="*/ 242 h 69195"/>
                <a:gd name="connsiteX5" fmla="*/ 14437 w 553223"/>
                <a:gd name="connsiteY5" fmla="*/ 242 h 69195"/>
                <a:gd name="connsiteX6" fmla="*/ 537626 w 553223"/>
                <a:gd name="connsiteY6" fmla="*/ 0 h 69195"/>
                <a:gd name="connsiteX7" fmla="*/ 553047 w 553223"/>
                <a:gd name="connsiteY7" fmla="*/ 14775 h 69195"/>
                <a:gd name="connsiteX8" fmla="*/ 552967 w 553223"/>
                <a:gd name="connsiteY8" fmla="*/ 55064 h 69195"/>
                <a:gd name="connsiteX9" fmla="*/ 539322 w 553223"/>
                <a:gd name="connsiteY9" fmla="*/ 69193 h 69195"/>
                <a:gd name="connsiteX10" fmla="*/ 308650 w 553223"/>
                <a:gd name="connsiteY10" fmla="*/ 68870 h 69195"/>
                <a:gd name="connsiteX11" fmla="*/ 277081 w 553223"/>
                <a:gd name="connsiteY11" fmla="*/ 68951 h 6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223" h="69195">
                  <a:moveTo>
                    <a:pt x="277081" y="68951"/>
                  </a:moveTo>
                  <a:cubicBezTo>
                    <a:pt x="189237" y="68951"/>
                    <a:pt x="101393" y="68790"/>
                    <a:pt x="13630" y="69193"/>
                  </a:cubicBezTo>
                  <a:cubicBezTo>
                    <a:pt x="3537" y="69274"/>
                    <a:pt x="-581" y="67256"/>
                    <a:pt x="65" y="56194"/>
                  </a:cubicBezTo>
                  <a:cubicBezTo>
                    <a:pt x="1034" y="40289"/>
                    <a:pt x="469" y="24302"/>
                    <a:pt x="227" y="8316"/>
                  </a:cubicBezTo>
                  <a:cubicBezTo>
                    <a:pt x="146" y="2422"/>
                    <a:pt x="2003" y="-404"/>
                    <a:pt x="8139" y="242"/>
                  </a:cubicBezTo>
                  <a:cubicBezTo>
                    <a:pt x="10238" y="484"/>
                    <a:pt x="12338" y="242"/>
                    <a:pt x="14437" y="242"/>
                  </a:cubicBezTo>
                  <a:cubicBezTo>
                    <a:pt x="188833" y="242"/>
                    <a:pt x="363230" y="323"/>
                    <a:pt x="537626" y="0"/>
                  </a:cubicBezTo>
                  <a:cubicBezTo>
                    <a:pt x="549253" y="0"/>
                    <a:pt x="554258" y="1938"/>
                    <a:pt x="553047" y="14775"/>
                  </a:cubicBezTo>
                  <a:cubicBezTo>
                    <a:pt x="551756" y="28097"/>
                    <a:pt x="552079" y="41661"/>
                    <a:pt x="552967" y="55064"/>
                  </a:cubicBezTo>
                  <a:cubicBezTo>
                    <a:pt x="553693" y="65883"/>
                    <a:pt x="550787" y="69274"/>
                    <a:pt x="539322" y="69193"/>
                  </a:cubicBezTo>
                  <a:cubicBezTo>
                    <a:pt x="462458" y="68628"/>
                    <a:pt x="385514" y="68870"/>
                    <a:pt x="308650" y="68870"/>
                  </a:cubicBezTo>
                  <a:cubicBezTo>
                    <a:pt x="298073" y="68951"/>
                    <a:pt x="287577" y="68951"/>
                    <a:pt x="277081" y="6895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16">
              <a:extLst>
                <a:ext uri="{FF2B5EF4-FFF2-40B4-BE49-F238E27FC236}">
                  <a16:creationId xmlns:a16="http://schemas.microsoft.com/office/drawing/2014/main" id="{C66C9284-6263-4BFD-B7BA-D23C0B5C42A5}"/>
                </a:ext>
              </a:extLst>
            </p:cNvPr>
            <p:cNvSpPr/>
            <p:nvPr/>
          </p:nvSpPr>
          <p:spPr>
            <a:xfrm>
              <a:off x="4186921" y="3237749"/>
              <a:ext cx="92854" cy="80908"/>
            </a:xfrm>
            <a:custGeom>
              <a:avLst/>
              <a:gdLst>
                <a:gd name="connsiteX0" fmla="*/ 45701 w 92854"/>
                <a:gd name="connsiteY0" fmla="*/ 80820 h 80908"/>
                <a:gd name="connsiteX1" fmla="*/ 7915 w 92854"/>
                <a:gd name="connsiteY1" fmla="*/ 80901 h 80908"/>
                <a:gd name="connsiteX2" fmla="*/ 3 w 92854"/>
                <a:gd name="connsiteY2" fmla="*/ 72907 h 80908"/>
                <a:gd name="connsiteX3" fmla="*/ 3 w 92854"/>
                <a:gd name="connsiteY3" fmla="*/ 7347 h 80908"/>
                <a:gd name="connsiteX4" fmla="*/ 7269 w 92854"/>
                <a:gd name="connsiteY4" fmla="*/ 0 h 80908"/>
                <a:gd name="connsiteX5" fmla="*/ 85425 w 92854"/>
                <a:gd name="connsiteY5" fmla="*/ 0 h 80908"/>
                <a:gd name="connsiteX6" fmla="*/ 92853 w 92854"/>
                <a:gd name="connsiteY6" fmla="*/ 7267 h 80908"/>
                <a:gd name="connsiteX7" fmla="*/ 92853 w 92854"/>
                <a:gd name="connsiteY7" fmla="*/ 72827 h 80908"/>
                <a:gd name="connsiteX8" fmla="*/ 84859 w 92854"/>
                <a:gd name="connsiteY8" fmla="*/ 80820 h 80908"/>
                <a:gd name="connsiteX9" fmla="*/ 45701 w 92854"/>
                <a:gd name="connsiteY9" fmla="*/ 80820 h 8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854" h="80908">
                  <a:moveTo>
                    <a:pt x="45701" y="80820"/>
                  </a:moveTo>
                  <a:cubicBezTo>
                    <a:pt x="33106" y="80820"/>
                    <a:pt x="20510" y="80578"/>
                    <a:pt x="7915" y="80901"/>
                  </a:cubicBezTo>
                  <a:cubicBezTo>
                    <a:pt x="1860" y="81062"/>
                    <a:pt x="-78" y="78882"/>
                    <a:pt x="3" y="72907"/>
                  </a:cubicBezTo>
                  <a:cubicBezTo>
                    <a:pt x="245" y="51027"/>
                    <a:pt x="245" y="29228"/>
                    <a:pt x="3" y="7347"/>
                  </a:cubicBezTo>
                  <a:cubicBezTo>
                    <a:pt x="-78" y="1938"/>
                    <a:pt x="1698" y="0"/>
                    <a:pt x="7269" y="0"/>
                  </a:cubicBezTo>
                  <a:cubicBezTo>
                    <a:pt x="33348" y="242"/>
                    <a:pt x="59346" y="161"/>
                    <a:pt x="85425" y="0"/>
                  </a:cubicBezTo>
                  <a:cubicBezTo>
                    <a:pt x="90834" y="0"/>
                    <a:pt x="92853" y="1857"/>
                    <a:pt x="92853" y="7267"/>
                  </a:cubicBezTo>
                  <a:cubicBezTo>
                    <a:pt x="92691" y="29147"/>
                    <a:pt x="92610" y="50946"/>
                    <a:pt x="92853" y="72827"/>
                  </a:cubicBezTo>
                  <a:cubicBezTo>
                    <a:pt x="92933" y="78721"/>
                    <a:pt x="90996" y="80981"/>
                    <a:pt x="84859" y="80820"/>
                  </a:cubicBezTo>
                  <a:cubicBezTo>
                    <a:pt x="71780" y="80578"/>
                    <a:pt x="58700" y="80820"/>
                    <a:pt x="45701" y="808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16">
              <a:extLst>
                <a:ext uri="{FF2B5EF4-FFF2-40B4-BE49-F238E27FC236}">
                  <a16:creationId xmlns:a16="http://schemas.microsoft.com/office/drawing/2014/main" id="{01BB8B3C-B941-4819-9787-EB0397A03F35}"/>
                </a:ext>
              </a:extLst>
            </p:cNvPr>
            <p:cNvSpPr/>
            <p:nvPr/>
          </p:nvSpPr>
          <p:spPr>
            <a:xfrm>
              <a:off x="3070126" y="3663403"/>
              <a:ext cx="553158" cy="68955"/>
            </a:xfrm>
            <a:custGeom>
              <a:avLst/>
              <a:gdLst>
                <a:gd name="connsiteX0" fmla="*/ 276708 w 553158"/>
                <a:gd name="connsiteY0" fmla="*/ 68711 h 68955"/>
                <a:gd name="connsiteX1" fmla="*/ 13256 w 553158"/>
                <a:gd name="connsiteY1" fmla="*/ 68954 h 68955"/>
                <a:gd name="connsiteX2" fmla="*/ 96 w 553158"/>
                <a:gd name="connsiteY2" fmla="*/ 55712 h 68955"/>
                <a:gd name="connsiteX3" fmla="*/ 96 w 553158"/>
                <a:gd name="connsiteY3" fmla="*/ 12921 h 68955"/>
                <a:gd name="connsiteX4" fmla="*/ 13660 w 553158"/>
                <a:gd name="connsiteY4" fmla="*/ 2 h 68955"/>
                <a:gd name="connsiteX5" fmla="*/ 317481 w 553158"/>
                <a:gd name="connsiteY5" fmla="*/ 245 h 68955"/>
                <a:gd name="connsiteX6" fmla="*/ 540644 w 553158"/>
                <a:gd name="connsiteY6" fmla="*/ 2 h 68955"/>
                <a:gd name="connsiteX7" fmla="*/ 553078 w 553158"/>
                <a:gd name="connsiteY7" fmla="*/ 12678 h 68955"/>
                <a:gd name="connsiteX8" fmla="*/ 553078 w 553158"/>
                <a:gd name="connsiteY8" fmla="*/ 56762 h 68955"/>
                <a:gd name="connsiteX9" fmla="*/ 540240 w 553158"/>
                <a:gd name="connsiteY9" fmla="*/ 68954 h 68955"/>
                <a:gd name="connsiteX10" fmla="*/ 276708 w 553158"/>
                <a:gd name="connsiteY10" fmla="*/ 68711 h 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3158" h="68955">
                  <a:moveTo>
                    <a:pt x="276708" y="68711"/>
                  </a:moveTo>
                  <a:cubicBezTo>
                    <a:pt x="188864" y="68711"/>
                    <a:pt x="101100" y="68550"/>
                    <a:pt x="13256" y="68954"/>
                  </a:cubicBezTo>
                  <a:cubicBezTo>
                    <a:pt x="2760" y="69034"/>
                    <a:pt x="-550" y="66208"/>
                    <a:pt x="96" y="55712"/>
                  </a:cubicBezTo>
                  <a:cubicBezTo>
                    <a:pt x="984" y="41502"/>
                    <a:pt x="1065" y="27131"/>
                    <a:pt x="96" y="12921"/>
                  </a:cubicBezTo>
                  <a:cubicBezTo>
                    <a:pt x="-711" y="1859"/>
                    <a:pt x="3568" y="-78"/>
                    <a:pt x="13660" y="2"/>
                  </a:cubicBezTo>
                  <a:cubicBezTo>
                    <a:pt x="114907" y="325"/>
                    <a:pt x="216234" y="245"/>
                    <a:pt x="317481" y="245"/>
                  </a:cubicBezTo>
                  <a:cubicBezTo>
                    <a:pt x="391842" y="245"/>
                    <a:pt x="466202" y="406"/>
                    <a:pt x="540644" y="2"/>
                  </a:cubicBezTo>
                  <a:cubicBezTo>
                    <a:pt x="550736" y="-78"/>
                    <a:pt x="553643" y="2909"/>
                    <a:pt x="553078" y="12678"/>
                  </a:cubicBezTo>
                  <a:cubicBezTo>
                    <a:pt x="552270" y="27373"/>
                    <a:pt x="552109" y="42148"/>
                    <a:pt x="553078" y="56762"/>
                  </a:cubicBezTo>
                  <a:cubicBezTo>
                    <a:pt x="553804" y="67339"/>
                    <a:pt x="549606" y="68954"/>
                    <a:pt x="540240" y="68954"/>
                  </a:cubicBezTo>
                  <a:cubicBezTo>
                    <a:pt x="452315" y="68631"/>
                    <a:pt x="364552" y="68711"/>
                    <a:pt x="276708" y="6871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16">
              <a:extLst>
                <a:ext uri="{FF2B5EF4-FFF2-40B4-BE49-F238E27FC236}">
                  <a16:creationId xmlns:a16="http://schemas.microsoft.com/office/drawing/2014/main" id="{11AAE6CA-C30B-4B23-A451-CABDA92F0E27}"/>
                </a:ext>
              </a:extLst>
            </p:cNvPr>
            <p:cNvSpPr/>
            <p:nvPr/>
          </p:nvSpPr>
          <p:spPr>
            <a:xfrm>
              <a:off x="4186917" y="3663554"/>
              <a:ext cx="92862" cy="80997"/>
            </a:xfrm>
            <a:custGeom>
              <a:avLst/>
              <a:gdLst>
                <a:gd name="connsiteX0" fmla="*/ 46513 w 92862"/>
                <a:gd name="connsiteY0" fmla="*/ 94 h 80997"/>
                <a:gd name="connsiteX1" fmla="*/ 83007 w 92862"/>
                <a:gd name="connsiteY1" fmla="*/ 13 h 80997"/>
                <a:gd name="connsiteX2" fmla="*/ 92857 w 92862"/>
                <a:gd name="connsiteY2" fmla="*/ 8814 h 80997"/>
                <a:gd name="connsiteX3" fmla="*/ 92857 w 92862"/>
                <a:gd name="connsiteY3" fmla="*/ 71790 h 80997"/>
                <a:gd name="connsiteX4" fmla="*/ 83168 w 92862"/>
                <a:gd name="connsiteY4" fmla="*/ 80995 h 80997"/>
                <a:gd name="connsiteX5" fmla="*/ 8888 w 92862"/>
                <a:gd name="connsiteY5" fmla="*/ 80995 h 80997"/>
                <a:gd name="connsiteX6" fmla="*/ 7 w 92862"/>
                <a:gd name="connsiteY6" fmla="*/ 72598 h 80997"/>
                <a:gd name="connsiteX7" fmla="*/ 7 w 92862"/>
                <a:gd name="connsiteY7" fmla="*/ 8410 h 80997"/>
                <a:gd name="connsiteX8" fmla="*/ 8808 w 92862"/>
                <a:gd name="connsiteY8" fmla="*/ 13 h 80997"/>
                <a:gd name="connsiteX9" fmla="*/ 46513 w 92862"/>
                <a:gd name="connsiteY9" fmla="*/ 94 h 8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862" h="80997">
                  <a:moveTo>
                    <a:pt x="46513" y="94"/>
                  </a:moveTo>
                  <a:cubicBezTo>
                    <a:pt x="58704" y="94"/>
                    <a:pt x="70896" y="336"/>
                    <a:pt x="83007" y="13"/>
                  </a:cubicBezTo>
                  <a:cubicBezTo>
                    <a:pt x="89547" y="-148"/>
                    <a:pt x="93018" y="1063"/>
                    <a:pt x="92857" y="8814"/>
                  </a:cubicBezTo>
                  <a:cubicBezTo>
                    <a:pt x="92372" y="29806"/>
                    <a:pt x="92453" y="50798"/>
                    <a:pt x="92857" y="71790"/>
                  </a:cubicBezTo>
                  <a:cubicBezTo>
                    <a:pt x="92938" y="79138"/>
                    <a:pt x="90031" y="81075"/>
                    <a:pt x="83168" y="80995"/>
                  </a:cubicBezTo>
                  <a:cubicBezTo>
                    <a:pt x="58381" y="80672"/>
                    <a:pt x="33594" y="80672"/>
                    <a:pt x="8888" y="80995"/>
                  </a:cubicBezTo>
                  <a:cubicBezTo>
                    <a:pt x="2591" y="81075"/>
                    <a:pt x="-154" y="79541"/>
                    <a:pt x="7" y="72598"/>
                  </a:cubicBezTo>
                  <a:cubicBezTo>
                    <a:pt x="411" y="51202"/>
                    <a:pt x="411" y="29806"/>
                    <a:pt x="7" y="8410"/>
                  </a:cubicBezTo>
                  <a:cubicBezTo>
                    <a:pt x="-154" y="1547"/>
                    <a:pt x="2510" y="-148"/>
                    <a:pt x="8808" y="13"/>
                  </a:cubicBezTo>
                  <a:cubicBezTo>
                    <a:pt x="21322" y="336"/>
                    <a:pt x="33917" y="94"/>
                    <a:pt x="46513" y="9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6">
              <a:extLst>
                <a:ext uri="{FF2B5EF4-FFF2-40B4-BE49-F238E27FC236}">
                  <a16:creationId xmlns:a16="http://schemas.microsoft.com/office/drawing/2014/main" id="{0075A578-82B6-4A74-8D83-77ED72810194}"/>
                </a:ext>
              </a:extLst>
            </p:cNvPr>
            <p:cNvSpPr/>
            <p:nvPr/>
          </p:nvSpPr>
          <p:spPr>
            <a:xfrm>
              <a:off x="3070076" y="4513667"/>
              <a:ext cx="553253" cy="70408"/>
            </a:xfrm>
            <a:custGeom>
              <a:avLst/>
              <a:gdLst>
                <a:gd name="connsiteX0" fmla="*/ 276597 w 553253"/>
                <a:gd name="connsiteY0" fmla="*/ 244 h 70408"/>
                <a:gd name="connsiteX1" fmla="*/ 539887 w 553253"/>
                <a:gd name="connsiteY1" fmla="*/ 2 h 70408"/>
                <a:gd name="connsiteX2" fmla="*/ 552967 w 553253"/>
                <a:gd name="connsiteY2" fmla="*/ 13404 h 70408"/>
                <a:gd name="connsiteX3" fmla="*/ 553047 w 553253"/>
                <a:gd name="connsiteY3" fmla="*/ 54904 h 70408"/>
                <a:gd name="connsiteX4" fmla="*/ 536819 w 553253"/>
                <a:gd name="connsiteY4" fmla="*/ 70406 h 70408"/>
                <a:gd name="connsiteX5" fmla="*/ 242040 w 553253"/>
                <a:gd name="connsiteY5" fmla="*/ 70164 h 70408"/>
                <a:gd name="connsiteX6" fmla="*/ 12741 w 553253"/>
                <a:gd name="connsiteY6" fmla="*/ 70406 h 70408"/>
                <a:gd name="connsiteX7" fmla="*/ 65 w 553253"/>
                <a:gd name="connsiteY7" fmla="*/ 57649 h 70408"/>
                <a:gd name="connsiteX8" fmla="*/ 65 w 553253"/>
                <a:gd name="connsiteY8" fmla="*/ 13566 h 70408"/>
                <a:gd name="connsiteX9" fmla="*/ 13226 w 553253"/>
                <a:gd name="connsiteY9" fmla="*/ 82 h 70408"/>
                <a:gd name="connsiteX10" fmla="*/ 276597 w 553253"/>
                <a:gd name="connsiteY10" fmla="*/ 244 h 7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3253" h="70408">
                  <a:moveTo>
                    <a:pt x="276597" y="244"/>
                  </a:moveTo>
                  <a:cubicBezTo>
                    <a:pt x="364360" y="244"/>
                    <a:pt x="452123" y="405"/>
                    <a:pt x="539887" y="2"/>
                  </a:cubicBezTo>
                  <a:cubicBezTo>
                    <a:pt x="550544" y="-79"/>
                    <a:pt x="553613" y="2989"/>
                    <a:pt x="552967" y="13404"/>
                  </a:cubicBezTo>
                  <a:cubicBezTo>
                    <a:pt x="552079" y="27211"/>
                    <a:pt x="551675" y="41179"/>
                    <a:pt x="553047" y="54904"/>
                  </a:cubicBezTo>
                  <a:cubicBezTo>
                    <a:pt x="554420" y="68468"/>
                    <a:pt x="548930" y="70487"/>
                    <a:pt x="536819" y="70406"/>
                  </a:cubicBezTo>
                  <a:cubicBezTo>
                    <a:pt x="438559" y="69922"/>
                    <a:pt x="340300" y="70164"/>
                    <a:pt x="242040" y="70164"/>
                  </a:cubicBezTo>
                  <a:cubicBezTo>
                    <a:pt x="165581" y="70164"/>
                    <a:pt x="89201" y="70002"/>
                    <a:pt x="12741" y="70406"/>
                  </a:cubicBezTo>
                  <a:cubicBezTo>
                    <a:pt x="2649" y="70487"/>
                    <a:pt x="-500" y="67580"/>
                    <a:pt x="65" y="57649"/>
                  </a:cubicBezTo>
                  <a:cubicBezTo>
                    <a:pt x="873" y="43035"/>
                    <a:pt x="873" y="28260"/>
                    <a:pt x="65" y="13566"/>
                  </a:cubicBezTo>
                  <a:cubicBezTo>
                    <a:pt x="-500" y="3312"/>
                    <a:pt x="2488" y="2"/>
                    <a:pt x="13226" y="82"/>
                  </a:cubicBezTo>
                  <a:cubicBezTo>
                    <a:pt x="101070" y="486"/>
                    <a:pt x="188833" y="244"/>
                    <a:pt x="276597" y="24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6">
              <a:extLst>
                <a:ext uri="{FF2B5EF4-FFF2-40B4-BE49-F238E27FC236}">
                  <a16:creationId xmlns:a16="http://schemas.microsoft.com/office/drawing/2014/main" id="{E12046C2-CAF0-4FE2-971A-C4118EDA560A}"/>
                </a:ext>
              </a:extLst>
            </p:cNvPr>
            <p:cNvSpPr/>
            <p:nvPr/>
          </p:nvSpPr>
          <p:spPr>
            <a:xfrm>
              <a:off x="4186917" y="4513705"/>
              <a:ext cx="92865" cy="80946"/>
            </a:xfrm>
            <a:custGeom>
              <a:avLst/>
              <a:gdLst>
                <a:gd name="connsiteX0" fmla="*/ 47078 w 92865"/>
                <a:gd name="connsiteY0" fmla="*/ 206 h 80946"/>
                <a:gd name="connsiteX1" fmla="*/ 82280 w 92865"/>
                <a:gd name="connsiteY1" fmla="*/ 44 h 80946"/>
                <a:gd name="connsiteX2" fmla="*/ 92857 w 92865"/>
                <a:gd name="connsiteY2" fmla="*/ 10944 h 80946"/>
                <a:gd name="connsiteX3" fmla="*/ 92857 w 92865"/>
                <a:gd name="connsiteY3" fmla="*/ 71337 h 80946"/>
                <a:gd name="connsiteX4" fmla="*/ 83814 w 92865"/>
                <a:gd name="connsiteY4" fmla="*/ 80945 h 80946"/>
                <a:gd name="connsiteX5" fmla="*/ 8323 w 92865"/>
                <a:gd name="connsiteY5" fmla="*/ 80945 h 80946"/>
                <a:gd name="connsiteX6" fmla="*/ 7 w 92865"/>
                <a:gd name="connsiteY6" fmla="*/ 72144 h 80946"/>
                <a:gd name="connsiteX7" fmla="*/ 7 w 92865"/>
                <a:gd name="connsiteY7" fmla="*/ 9249 h 80946"/>
                <a:gd name="connsiteX8" fmla="*/ 9454 w 92865"/>
                <a:gd name="connsiteY8" fmla="*/ 125 h 80946"/>
                <a:gd name="connsiteX9" fmla="*/ 47078 w 92865"/>
                <a:gd name="connsiteY9" fmla="*/ 206 h 8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865" h="80946">
                  <a:moveTo>
                    <a:pt x="47078" y="206"/>
                  </a:moveTo>
                  <a:cubicBezTo>
                    <a:pt x="58785" y="206"/>
                    <a:pt x="70573" y="690"/>
                    <a:pt x="82280" y="44"/>
                  </a:cubicBezTo>
                  <a:cubicBezTo>
                    <a:pt x="90919" y="-440"/>
                    <a:pt x="93019" y="3032"/>
                    <a:pt x="92857" y="10944"/>
                  </a:cubicBezTo>
                  <a:cubicBezTo>
                    <a:pt x="92453" y="31048"/>
                    <a:pt x="92534" y="51233"/>
                    <a:pt x="92857" y="71337"/>
                  </a:cubicBezTo>
                  <a:cubicBezTo>
                    <a:pt x="92938" y="78119"/>
                    <a:pt x="91323" y="81026"/>
                    <a:pt x="83814" y="80945"/>
                  </a:cubicBezTo>
                  <a:cubicBezTo>
                    <a:pt x="58624" y="80541"/>
                    <a:pt x="33514" y="80541"/>
                    <a:pt x="8323" y="80945"/>
                  </a:cubicBezTo>
                  <a:cubicBezTo>
                    <a:pt x="1461" y="81026"/>
                    <a:pt x="-73" y="78442"/>
                    <a:pt x="7" y="72144"/>
                  </a:cubicBezTo>
                  <a:cubicBezTo>
                    <a:pt x="330" y="51152"/>
                    <a:pt x="411" y="30241"/>
                    <a:pt x="7" y="9249"/>
                  </a:cubicBezTo>
                  <a:cubicBezTo>
                    <a:pt x="-154" y="1901"/>
                    <a:pt x="2429" y="-117"/>
                    <a:pt x="9454" y="125"/>
                  </a:cubicBezTo>
                  <a:cubicBezTo>
                    <a:pt x="21888" y="529"/>
                    <a:pt x="34483" y="206"/>
                    <a:pt x="47078" y="20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5C20CB-2DBB-475A-80FF-512B3D7042A4}"/>
              </a:ext>
            </a:extLst>
          </p:cNvPr>
          <p:cNvGrpSpPr/>
          <p:nvPr/>
        </p:nvGrpSpPr>
        <p:grpSpPr>
          <a:xfrm rot="5400000">
            <a:off x="3699988" y="2494036"/>
            <a:ext cx="4253273" cy="2824937"/>
            <a:chOff x="3970837" y="2471754"/>
            <a:chExt cx="4253273" cy="2824937"/>
          </a:xfrm>
        </p:grpSpPr>
        <p:cxnSp>
          <p:nvCxnSpPr>
            <p:cNvPr id="51" name="Elbow Connector 31">
              <a:extLst>
                <a:ext uri="{FF2B5EF4-FFF2-40B4-BE49-F238E27FC236}">
                  <a16:creationId xmlns:a16="http://schemas.microsoft.com/office/drawing/2014/main" id="{F87D8645-036B-4F88-9597-861E8DF857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2905" y="3760170"/>
              <a:ext cx="611933" cy="1502122"/>
            </a:xfrm>
            <a:prstGeom prst="bentConnector4">
              <a:avLst>
                <a:gd name="adj1" fmla="val 1624"/>
                <a:gd name="adj2" fmla="val 57086"/>
              </a:avLst>
            </a:prstGeom>
            <a:ln w="22225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ircle: Hollow 51">
              <a:extLst>
                <a:ext uri="{FF2B5EF4-FFF2-40B4-BE49-F238E27FC236}">
                  <a16:creationId xmlns:a16="http://schemas.microsoft.com/office/drawing/2014/main" id="{3EAAA443-7555-431F-AC84-7E555BD8E07C}"/>
                </a:ext>
              </a:extLst>
            </p:cNvPr>
            <p:cNvSpPr/>
            <p:nvPr/>
          </p:nvSpPr>
          <p:spPr>
            <a:xfrm>
              <a:off x="3970837" y="2480992"/>
              <a:ext cx="1281353" cy="1281353"/>
            </a:xfrm>
            <a:prstGeom prst="donut">
              <a:avLst>
                <a:gd name="adj" fmla="val 94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Circle: Hollow 52">
              <a:extLst>
                <a:ext uri="{FF2B5EF4-FFF2-40B4-BE49-F238E27FC236}">
                  <a16:creationId xmlns:a16="http://schemas.microsoft.com/office/drawing/2014/main" id="{87B9DE86-1DBB-40A5-9978-A5F2E3B79718}"/>
                </a:ext>
              </a:extLst>
            </p:cNvPr>
            <p:cNvSpPr/>
            <p:nvPr/>
          </p:nvSpPr>
          <p:spPr>
            <a:xfrm>
              <a:off x="5456797" y="2476373"/>
              <a:ext cx="1281353" cy="1281353"/>
            </a:xfrm>
            <a:prstGeom prst="donut">
              <a:avLst>
                <a:gd name="adj" fmla="val 94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" name="Circle: Hollow 54">
              <a:extLst>
                <a:ext uri="{FF2B5EF4-FFF2-40B4-BE49-F238E27FC236}">
                  <a16:creationId xmlns:a16="http://schemas.microsoft.com/office/drawing/2014/main" id="{82503A44-B454-4932-96EB-E808EB9C10FC}"/>
                </a:ext>
              </a:extLst>
            </p:cNvPr>
            <p:cNvSpPr/>
            <p:nvPr/>
          </p:nvSpPr>
          <p:spPr>
            <a:xfrm>
              <a:off x="6942757" y="2471754"/>
              <a:ext cx="1281353" cy="1281353"/>
            </a:xfrm>
            <a:prstGeom prst="donut">
              <a:avLst>
                <a:gd name="adj" fmla="val 94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FA316BB-F94A-445F-BFC3-110BC78DEDD0}"/>
                </a:ext>
              </a:extLst>
            </p:cNvPr>
            <p:cNvCxnSpPr>
              <a:cxnSpLocks/>
              <a:stCxn id="53" idx="4"/>
            </p:cNvCxnSpPr>
            <p:nvPr/>
          </p:nvCxnSpPr>
          <p:spPr>
            <a:xfrm flipH="1">
              <a:off x="6097473" y="3757726"/>
              <a:ext cx="1" cy="1538965"/>
            </a:xfrm>
            <a:prstGeom prst="straightConnector1">
              <a:avLst/>
            </a:prstGeom>
            <a:ln w="2222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31">
              <a:extLst>
                <a:ext uri="{FF2B5EF4-FFF2-40B4-BE49-F238E27FC236}">
                  <a16:creationId xmlns:a16="http://schemas.microsoft.com/office/drawing/2014/main" id="{C9E0F88F-E8E8-4623-807C-0952C863E11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993023" y="3760171"/>
              <a:ext cx="611933" cy="1502122"/>
            </a:xfrm>
            <a:prstGeom prst="bentConnector4">
              <a:avLst>
                <a:gd name="adj1" fmla="val 1624"/>
                <a:gd name="adj2" fmla="val 57086"/>
              </a:avLst>
            </a:prstGeom>
            <a:ln w="22225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8BF1923-9486-4938-B041-387642A1635D}"/>
              </a:ext>
            </a:extLst>
          </p:cNvPr>
          <p:cNvSpPr txBox="1"/>
          <p:nvPr/>
        </p:nvSpPr>
        <p:spPr>
          <a:xfrm>
            <a:off x="6066878" y="2097774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Calibri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CBA416-C939-4C86-B3D5-9186697BA4E6}"/>
              </a:ext>
            </a:extLst>
          </p:cNvPr>
          <p:cNvSpPr txBox="1"/>
          <p:nvPr/>
        </p:nvSpPr>
        <p:spPr>
          <a:xfrm>
            <a:off x="6066878" y="5090822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Calibri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97063C-BEBA-462B-9A9D-FF76684076A3}"/>
              </a:ext>
            </a:extLst>
          </p:cNvPr>
          <p:cNvSpPr txBox="1"/>
          <p:nvPr/>
        </p:nvSpPr>
        <p:spPr>
          <a:xfrm>
            <a:off x="6066878" y="3594298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Calibri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567D7DF-D22D-4265-9143-2DF60348DC3C}"/>
              </a:ext>
            </a:extLst>
          </p:cNvPr>
          <p:cNvGrpSpPr/>
          <p:nvPr/>
        </p:nvGrpSpPr>
        <p:grpSpPr>
          <a:xfrm>
            <a:off x="7494789" y="1954752"/>
            <a:ext cx="3925685" cy="923330"/>
            <a:chOff x="2551706" y="4283314"/>
            <a:chExt cx="1682085" cy="92333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86BB21B-FAD8-4C1A-97AF-F386161B73BE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8F04E7-1AEE-4A96-8DE6-073B9E980FF0}"/>
                </a:ext>
              </a:extLst>
            </p:cNvPr>
            <p:cNvSpPr txBox="1"/>
            <p:nvPr/>
          </p:nvSpPr>
          <p:spPr>
            <a:xfrm>
              <a:off x="2551706" y="4283314"/>
              <a:ext cx="1682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1E36F60-30B9-4A28-9470-08DCF1C4E397}"/>
              </a:ext>
            </a:extLst>
          </p:cNvPr>
          <p:cNvGrpSpPr/>
          <p:nvPr/>
        </p:nvGrpSpPr>
        <p:grpSpPr>
          <a:xfrm>
            <a:off x="7494789" y="3471805"/>
            <a:ext cx="3925685" cy="923330"/>
            <a:chOff x="2551706" y="4283314"/>
            <a:chExt cx="1682085" cy="92333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7F778D4-8402-44B6-8247-B6484192AA2E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0ACB573-090F-4D58-938F-DBC67B2E24B8}"/>
                </a:ext>
              </a:extLst>
            </p:cNvPr>
            <p:cNvSpPr txBox="1"/>
            <p:nvPr/>
          </p:nvSpPr>
          <p:spPr>
            <a:xfrm>
              <a:off x="2551706" y="4283314"/>
              <a:ext cx="1682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F80F0CE-FC33-4832-88C4-E2A1C6B447D0}"/>
              </a:ext>
            </a:extLst>
          </p:cNvPr>
          <p:cNvGrpSpPr/>
          <p:nvPr/>
        </p:nvGrpSpPr>
        <p:grpSpPr>
          <a:xfrm>
            <a:off x="7494789" y="4988857"/>
            <a:ext cx="3925685" cy="923330"/>
            <a:chOff x="2551706" y="4283314"/>
            <a:chExt cx="1682085" cy="92333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3ED0E90-EC30-4FFC-B5F4-C5714FE62959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06FEB2E-BF4F-43B1-A214-2AFB9CFA474D}"/>
                </a:ext>
              </a:extLst>
            </p:cNvPr>
            <p:cNvSpPr txBox="1"/>
            <p:nvPr/>
          </p:nvSpPr>
          <p:spPr>
            <a:xfrm>
              <a:off x="2551706" y="4283314"/>
              <a:ext cx="1682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E05673-CDD0-4159-8AF7-3AE16F592307}"/>
              </a:ext>
            </a:extLst>
          </p:cNvPr>
          <p:cNvGrpSpPr/>
          <p:nvPr/>
        </p:nvGrpSpPr>
        <p:grpSpPr>
          <a:xfrm>
            <a:off x="2298127" y="2522781"/>
            <a:ext cx="2940623" cy="755009"/>
            <a:chOff x="6485792" y="1401372"/>
            <a:chExt cx="1923961" cy="7550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019731-89D0-4BDE-A6E4-B7205B0171D2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4A2162-C74F-4CA3-B4CD-DCFAEC04351B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EC572A-4229-4DB1-9DF6-23AC696E1B4C}"/>
              </a:ext>
            </a:extLst>
          </p:cNvPr>
          <p:cNvGrpSpPr/>
          <p:nvPr/>
        </p:nvGrpSpPr>
        <p:grpSpPr>
          <a:xfrm>
            <a:off x="1784871" y="3417810"/>
            <a:ext cx="2940623" cy="755009"/>
            <a:chOff x="6485792" y="1401372"/>
            <a:chExt cx="1923961" cy="7550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71FFAF-1D8B-4DA2-98F3-E4E223FDC6FB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1FDB62-288F-4768-955D-23AF9CA8761E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F71A65-3CC5-4126-8C27-9DD0C19FDABB}"/>
              </a:ext>
            </a:extLst>
          </p:cNvPr>
          <p:cNvGrpSpPr/>
          <p:nvPr/>
        </p:nvGrpSpPr>
        <p:grpSpPr>
          <a:xfrm>
            <a:off x="2298127" y="4312839"/>
            <a:ext cx="2940623" cy="755009"/>
            <a:chOff x="6485792" y="1401372"/>
            <a:chExt cx="1923961" cy="7550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7700D4-D4F4-4CA6-ADCC-0A4942B75BD0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916654-C63F-4384-B36C-A30D692BBEAF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3C5C60-C86B-4B53-8ED2-F9D67F8324E1}"/>
              </a:ext>
            </a:extLst>
          </p:cNvPr>
          <p:cNvGrpSpPr/>
          <p:nvPr/>
        </p:nvGrpSpPr>
        <p:grpSpPr>
          <a:xfrm>
            <a:off x="1784871" y="5207869"/>
            <a:ext cx="2940623" cy="755009"/>
            <a:chOff x="6485792" y="1401372"/>
            <a:chExt cx="1923961" cy="7550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97F908-1951-4D7F-8758-34EC2BA8529D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B0DC04-662A-436F-9550-45807FAC8EFE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D52D9F-D693-4F69-AB59-6D7CBAD757E6}"/>
              </a:ext>
            </a:extLst>
          </p:cNvPr>
          <p:cNvGrpSpPr/>
          <p:nvPr/>
        </p:nvGrpSpPr>
        <p:grpSpPr>
          <a:xfrm>
            <a:off x="538294" y="2486025"/>
            <a:ext cx="1501883" cy="3508670"/>
            <a:chOff x="5154947" y="2108809"/>
            <a:chExt cx="1887663" cy="4409922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552D9FD7-6065-4751-977E-2F1D30D0091D}"/>
                </a:ext>
              </a:extLst>
            </p:cNvPr>
            <p:cNvSpPr/>
            <p:nvPr/>
          </p:nvSpPr>
          <p:spPr>
            <a:xfrm rot="19800000" flipH="1">
              <a:off x="5154947" y="5440998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7041D5DB-5E00-4833-8782-1EA00B3C2200}"/>
                </a:ext>
              </a:extLst>
            </p:cNvPr>
            <p:cNvSpPr/>
            <p:nvPr/>
          </p:nvSpPr>
          <p:spPr>
            <a:xfrm rot="19800000" flipH="1">
              <a:off x="5784000" y="2108809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C03D30A5-F7EC-4287-BFCD-ED99456D1738}"/>
                </a:ext>
              </a:extLst>
            </p:cNvPr>
            <p:cNvSpPr/>
            <p:nvPr/>
          </p:nvSpPr>
          <p:spPr>
            <a:xfrm rot="19800000" flipH="1">
              <a:off x="5154947" y="3219539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41E32766-7A0E-4746-95FA-722E193FB16D}"/>
                </a:ext>
              </a:extLst>
            </p:cNvPr>
            <p:cNvSpPr/>
            <p:nvPr/>
          </p:nvSpPr>
          <p:spPr>
            <a:xfrm rot="19800000" flipH="1">
              <a:off x="5784000" y="4330269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9ECAFE-8EC6-4323-BCED-E514CBE91AA1}"/>
                </a:ext>
              </a:extLst>
            </p:cNvPr>
            <p:cNvSpPr txBox="1"/>
            <p:nvPr/>
          </p:nvSpPr>
          <p:spPr>
            <a:xfrm>
              <a:off x="6100814" y="2212234"/>
              <a:ext cx="624982" cy="812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B1EC64-8B94-4B03-B012-2414EBFFD880}"/>
                </a:ext>
              </a:extLst>
            </p:cNvPr>
            <p:cNvSpPr txBox="1"/>
            <p:nvPr/>
          </p:nvSpPr>
          <p:spPr>
            <a:xfrm>
              <a:off x="5471761" y="3352230"/>
              <a:ext cx="624982" cy="812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1C46DE-BB54-4A68-A45C-00174F062111}"/>
                </a:ext>
              </a:extLst>
            </p:cNvPr>
            <p:cNvSpPr txBox="1"/>
            <p:nvPr/>
          </p:nvSpPr>
          <p:spPr>
            <a:xfrm>
              <a:off x="6096743" y="4476442"/>
              <a:ext cx="624982" cy="812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40F5D5-6A74-4B96-AB04-D91A8B8D89B7}"/>
                </a:ext>
              </a:extLst>
            </p:cNvPr>
            <p:cNvSpPr txBox="1"/>
            <p:nvPr/>
          </p:nvSpPr>
          <p:spPr>
            <a:xfrm>
              <a:off x="5471761" y="5573688"/>
              <a:ext cx="624982" cy="812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D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1E08F9D-C9C2-40BA-8B44-E001617BED11}"/>
              </a:ext>
            </a:extLst>
          </p:cNvPr>
          <p:cNvSpPr txBox="1"/>
          <p:nvPr/>
        </p:nvSpPr>
        <p:spPr>
          <a:xfrm>
            <a:off x="790361" y="355364"/>
            <a:ext cx="457884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84DD59-4A61-4A2E-AEB3-811B4FFF0330}"/>
              </a:ext>
            </a:extLst>
          </p:cNvPr>
          <p:cNvSpPr/>
          <p:nvPr/>
        </p:nvSpPr>
        <p:spPr>
          <a:xfrm>
            <a:off x="905610" y="2690378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546315-DB1C-45FD-81E2-A1DA263597A7}"/>
              </a:ext>
            </a:extLst>
          </p:cNvPr>
          <p:cNvSpPr/>
          <p:nvPr/>
        </p:nvSpPr>
        <p:spPr>
          <a:xfrm>
            <a:off x="905610" y="3265509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7E0280-683F-4E9B-B034-F63A114C9086}"/>
              </a:ext>
            </a:extLst>
          </p:cNvPr>
          <p:cNvSpPr/>
          <p:nvPr/>
        </p:nvSpPr>
        <p:spPr>
          <a:xfrm>
            <a:off x="905610" y="3840640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1CE8F0-617D-4A7F-B0C6-D9080B1B4319}"/>
              </a:ext>
            </a:extLst>
          </p:cNvPr>
          <p:cNvSpPr/>
          <p:nvPr/>
        </p:nvSpPr>
        <p:spPr>
          <a:xfrm>
            <a:off x="905610" y="4415771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F090D6-1E8A-4B74-A27A-CE50A1A2357C}"/>
              </a:ext>
            </a:extLst>
          </p:cNvPr>
          <p:cNvSpPr/>
          <p:nvPr/>
        </p:nvSpPr>
        <p:spPr>
          <a:xfrm>
            <a:off x="905610" y="4990902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43D1C8-60E6-4D00-A2C0-6D660BE9C866}"/>
              </a:ext>
            </a:extLst>
          </p:cNvPr>
          <p:cNvSpPr/>
          <p:nvPr/>
        </p:nvSpPr>
        <p:spPr>
          <a:xfrm>
            <a:off x="905610" y="5574826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graphicFrame>
        <p:nvGraphicFramePr>
          <p:cNvPr id="36" name="Chart 9">
            <a:extLst>
              <a:ext uri="{FF2B5EF4-FFF2-40B4-BE49-F238E27FC236}">
                <a16:creationId xmlns:a16="http://schemas.microsoft.com/office/drawing/2014/main" id="{74B7D332-F2FE-47CA-99E0-DF4E03B851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355588"/>
              </p:ext>
            </p:extLst>
          </p:nvPr>
        </p:nvGraphicFramePr>
        <p:xfrm>
          <a:off x="3521454" y="2495558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36B3726A-6CC0-4925-8AEC-51A2360673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310365"/>
              </p:ext>
            </p:extLst>
          </p:nvPr>
        </p:nvGraphicFramePr>
        <p:xfrm>
          <a:off x="7449404" y="2501688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3849A191-C170-4E28-A830-1C33BDA3F8A1}"/>
              </a:ext>
            </a:extLst>
          </p:cNvPr>
          <p:cNvSpPr txBox="1"/>
          <p:nvPr/>
        </p:nvSpPr>
        <p:spPr>
          <a:xfrm>
            <a:off x="1176578" y="450116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17EAB8-C183-4685-8336-52BAD071322E}"/>
              </a:ext>
            </a:extLst>
          </p:cNvPr>
          <p:cNvSpPr txBox="1"/>
          <p:nvPr/>
        </p:nvSpPr>
        <p:spPr>
          <a:xfrm>
            <a:off x="1176578" y="507805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622E3C-2F1C-47D0-A4AD-005F92123D36}"/>
              </a:ext>
            </a:extLst>
          </p:cNvPr>
          <p:cNvSpPr txBox="1"/>
          <p:nvPr/>
        </p:nvSpPr>
        <p:spPr>
          <a:xfrm>
            <a:off x="1176578" y="5654938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CE854B-FB3A-40B4-BB75-D9AB63F3D602}"/>
              </a:ext>
            </a:extLst>
          </p:cNvPr>
          <p:cNvSpPr txBox="1"/>
          <p:nvPr/>
        </p:nvSpPr>
        <p:spPr>
          <a:xfrm>
            <a:off x="1176577" y="3924271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Your Content 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D1FC55-A66A-4184-8470-7F47B0BA9A94}"/>
              </a:ext>
            </a:extLst>
          </p:cNvPr>
          <p:cNvSpPr txBox="1"/>
          <p:nvPr/>
        </p:nvSpPr>
        <p:spPr>
          <a:xfrm>
            <a:off x="1176577" y="3347381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033A2-B8C7-448C-A6FC-1762DEC49C25}"/>
              </a:ext>
            </a:extLst>
          </p:cNvPr>
          <p:cNvSpPr txBox="1"/>
          <p:nvPr/>
        </p:nvSpPr>
        <p:spPr>
          <a:xfrm>
            <a:off x="1176578" y="277049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637F2113-752D-4B0A-8759-7C510AB9CC2C}"/>
              </a:ext>
            </a:extLst>
          </p:cNvPr>
          <p:cNvSpPr txBox="1"/>
          <p:nvPr/>
        </p:nvSpPr>
        <p:spPr>
          <a:xfrm>
            <a:off x="6256097" y="278588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75%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B315B6F6-2759-47CE-9740-5644B7ED8ED9}"/>
              </a:ext>
            </a:extLst>
          </p:cNvPr>
          <p:cNvSpPr txBox="1"/>
          <p:nvPr/>
        </p:nvSpPr>
        <p:spPr>
          <a:xfrm>
            <a:off x="4876881" y="336277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35%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6" name="TextBox 14">
            <a:extLst>
              <a:ext uri="{FF2B5EF4-FFF2-40B4-BE49-F238E27FC236}">
                <a16:creationId xmlns:a16="http://schemas.microsoft.com/office/drawing/2014/main" id="{5A022325-72B6-45BA-94DB-785BAFDBBC1F}"/>
              </a:ext>
            </a:extLst>
          </p:cNvPr>
          <p:cNvSpPr txBox="1"/>
          <p:nvPr/>
        </p:nvSpPr>
        <p:spPr>
          <a:xfrm>
            <a:off x="5380598" y="393966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D39EFA18-7D92-4421-A2B9-B5CEE989E03C}"/>
              </a:ext>
            </a:extLst>
          </p:cNvPr>
          <p:cNvSpPr txBox="1"/>
          <p:nvPr/>
        </p:nvSpPr>
        <p:spPr>
          <a:xfrm>
            <a:off x="5913484" y="45165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A6B42FF9-335E-4C7B-8784-CC67640667EC}"/>
              </a:ext>
            </a:extLst>
          </p:cNvPr>
          <p:cNvSpPr txBox="1"/>
          <p:nvPr/>
        </p:nvSpPr>
        <p:spPr>
          <a:xfrm>
            <a:off x="5377598" y="509344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49" name="TextBox 14">
            <a:extLst>
              <a:ext uri="{FF2B5EF4-FFF2-40B4-BE49-F238E27FC236}">
                <a16:creationId xmlns:a16="http://schemas.microsoft.com/office/drawing/2014/main" id="{87EEF148-D9ED-4BF4-BA6F-4004B65871DD}"/>
              </a:ext>
            </a:extLst>
          </p:cNvPr>
          <p:cNvSpPr txBox="1"/>
          <p:nvPr/>
        </p:nvSpPr>
        <p:spPr>
          <a:xfrm>
            <a:off x="5224790" y="5670328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50" name="TextBox 14">
            <a:extLst>
              <a:ext uri="{FF2B5EF4-FFF2-40B4-BE49-F238E27FC236}">
                <a16:creationId xmlns:a16="http://schemas.microsoft.com/office/drawing/2014/main" id="{878C0713-E5E9-4C80-B7B7-827B77989C6E}"/>
              </a:ext>
            </a:extLst>
          </p:cNvPr>
          <p:cNvSpPr txBox="1"/>
          <p:nvPr/>
        </p:nvSpPr>
        <p:spPr>
          <a:xfrm>
            <a:off x="9847590" y="5670328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51" name="TextBox 14">
            <a:extLst>
              <a:ext uri="{FF2B5EF4-FFF2-40B4-BE49-F238E27FC236}">
                <a16:creationId xmlns:a16="http://schemas.microsoft.com/office/drawing/2014/main" id="{8B000E8D-BBA1-494A-BAAD-87030BB606D7}"/>
              </a:ext>
            </a:extLst>
          </p:cNvPr>
          <p:cNvSpPr txBox="1"/>
          <p:nvPr/>
        </p:nvSpPr>
        <p:spPr>
          <a:xfrm>
            <a:off x="9499677" y="509344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52" name="TextBox 14">
            <a:extLst>
              <a:ext uri="{FF2B5EF4-FFF2-40B4-BE49-F238E27FC236}">
                <a16:creationId xmlns:a16="http://schemas.microsoft.com/office/drawing/2014/main" id="{5B91A642-E3F9-4798-A9B6-496793044540}"/>
              </a:ext>
            </a:extLst>
          </p:cNvPr>
          <p:cNvSpPr txBox="1"/>
          <p:nvPr/>
        </p:nvSpPr>
        <p:spPr>
          <a:xfrm>
            <a:off x="8983169" y="45165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53" name="TextBox 14">
            <a:extLst>
              <a:ext uri="{FF2B5EF4-FFF2-40B4-BE49-F238E27FC236}">
                <a16:creationId xmlns:a16="http://schemas.microsoft.com/office/drawing/2014/main" id="{FB64119E-4D85-455A-B199-BFD86CD8498A}"/>
              </a:ext>
            </a:extLst>
          </p:cNvPr>
          <p:cNvSpPr txBox="1"/>
          <p:nvPr/>
        </p:nvSpPr>
        <p:spPr>
          <a:xfrm>
            <a:off x="10365227" y="393966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54" name="TextBox 14">
            <a:extLst>
              <a:ext uri="{FF2B5EF4-FFF2-40B4-BE49-F238E27FC236}">
                <a16:creationId xmlns:a16="http://schemas.microsoft.com/office/drawing/2014/main" id="{DAEDC8E0-4C94-4C85-BD24-C155F88D63B2}"/>
              </a:ext>
            </a:extLst>
          </p:cNvPr>
          <p:cNvSpPr txBox="1"/>
          <p:nvPr/>
        </p:nvSpPr>
        <p:spPr>
          <a:xfrm>
            <a:off x="8986000" y="336277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55" name="TextBox 12">
            <a:extLst>
              <a:ext uri="{FF2B5EF4-FFF2-40B4-BE49-F238E27FC236}">
                <a16:creationId xmlns:a16="http://schemas.microsoft.com/office/drawing/2014/main" id="{5C778DED-FE77-4F46-B0F6-3024FAF1B24B}"/>
              </a:ext>
            </a:extLst>
          </p:cNvPr>
          <p:cNvSpPr txBox="1"/>
          <p:nvPr/>
        </p:nvSpPr>
        <p:spPr>
          <a:xfrm>
            <a:off x="8269265" y="278588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27BEEEB-4460-4BFA-B466-39C5B677F01E}"/>
              </a:ext>
            </a:extLst>
          </p:cNvPr>
          <p:cNvGrpSpPr/>
          <p:nvPr/>
        </p:nvGrpSpPr>
        <p:grpSpPr>
          <a:xfrm>
            <a:off x="3593657" y="1748752"/>
            <a:ext cx="3681811" cy="923331"/>
            <a:chOff x="2438934" y="1713581"/>
            <a:chExt cx="2831424" cy="9233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12C4F46-313B-4FEE-8F44-B3F87417E174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DD0F24F-3C01-4651-AC44-F92C198935C2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6996B8-EBB4-4E21-A99A-7E921311F7E5}"/>
              </a:ext>
            </a:extLst>
          </p:cNvPr>
          <p:cNvGrpSpPr/>
          <p:nvPr/>
        </p:nvGrpSpPr>
        <p:grpSpPr>
          <a:xfrm>
            <a:off x="7511935" y="1716486"/>
            <a:ext cx="3681811" cy="923331"/>
            <a:chOff x="2438934" y="1713581"/>
            <a:chExt cx="2831424" cy="9233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6B16B5-594D-43B8-B2DF-5A485905C0AE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80DD8D3-1867-4A88-A3FE-93FE84D2F775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BBC10137-0914-467A-9E37-46E239DFCB8C}"/>
              </a:ext>
            </a:extLst>
          </p:cNvPr>
          <p:cNvSpPr/>
          <p:nvPr/>
        </p:nvSpPr>
        <p:spPr>
          <a:xfrm>
            <a:off x="1063458" y="3266366"/>
            <a:ext cx="2017945" cy="133123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C083665-F17D-4B25-B199-844844618AF8}"/>
              </a:ext>
            </a:extLst>
          </p:cNvPr>
          <p:cNvSpPr/>
          <p:nvPr/>
        </p:nvSpPr>
        <p:spPr>
          <a:xfrm>
            <a:off x="7003689" y="3266366"/>
            <a:ext cx="2017945" cy="133123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1B644B-1AA6-428E-8B27-866DDE36BC2D}"/>
              </a:ext>
            </a:extLst>
          </p:cNvPr>
          <p:cNvSpPr/>
          <p:nvPr/>
        </p:nvSpPr>
        <p:spPr>
          <a:xfrm>
            <a:off x="9183455" y="3266366"/>
            <a:ext cx="2017945" cy="133123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AF5C4-6C06-4671-A7B4-6857F044288B}"/>
              </a:ext>
            </a:extLst>
          </p:cNvPr>
          <p:cNvSpPr txBox="1"/>
          <p:nvPr/>
        </p:nvSpPr>
        <p:spPr>
          <a:xfrm>
            <a:off x="1287708" y="3701150"/>
            <a:ext cx="107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PowerPoint 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9A42E-5722-42CB-BB84-B53DAA9004DB}"/>
              </a:ext>
            </a:extLst>
          </p:cNvPr>
          <p:cNvSpPr txBox="1"/>
          <p:nvPr/>
        </p:nvSpPr>
        <p:spPr>
          <a:xfrm>
            <a:off x="7231100" y="3701150"/>
            <a:ext cx="110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PowerPoint 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6F7B2-66CB-4C12-A57F-CF69D190BA58}"/>
              </a:ext>
            </a:extLst>
          </p:cNvPr>
          <p:cNvSpPr txBox="1"/>
          <p:nvPr/>
        </p:nvSpPr>
        <p:spPr>
          <a:xfrm>
            <a:off x="9410714" y="3701150"/>
            <a:ext cx="1123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PowerPoint 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A6F32D-1803-4C4B-8F62-FA59DD74F5A2}"/>
              </a:ext>
            </a:extLst>
          </p:cNvPr>
          <p:cNvGrpSpPr/>
          <p:nvPr/>
        </p:nvGrpSpPr>
        <p:grpSpPr>
          <a:xfrm>
            <a:off x="3258028" y="2145662"/>
            <a:ext cx="3562716" cy="3572641"/>
            <a:chOff x="2175982" y="2022748"/>
            <a:chExt cx="3462252" cy="3471894"/>
          </a:xfrm>
        </p:grpSpPr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76817371-308E-4D34-855A-F14951B984AA}"/>
                </a:ext>
              </a:extLst>
            </p:cNvPr>
            <p:cNvSpPr/>
            <p:nvPr/>
          </p:nvSpPr>
          <p:spPr>
            <a:xfrm>
              <a:off x="2460500" y="2326681"/>
              <a:ext cx="2906073" cy="2906073"/>
            </a:xfrm>
            <a:prstGeom prst="blockArc">
              <a:avLst>
                <a:gd name="adj1" fmla="val 12835057"/>
                <a:gd name="adj2" fmla="val 9708188"/>
                <a:gd name="adj3" fmla="val 696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F0497A-BE01-47A2-A955-3FEF64D85481}"/>
                </a:ext>
              </a:extLst>
            </p:cNvPr>
            <p:cNvSpPr/>
            <p:nvPr/>
          </p:nvSpPr>
          <p:spPr>
            <a:xfrm>
              <a:off x="2175982" y="3352711"/>
              <a:ext cx="854012" cy="85401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0563701-0D64-4860-ABFB-E693A2EE7DD9}"/>
                </a:ext>
              </a:extLst>
            </p:cNvPr>
            <p:cNvSpPr/>
            <p:nvPr/>
          </p:nvSpPr>
          <p:spPr>
            <a:xfrm>
              <a:off x="3486530" y="4640630"/>
              <a:ext cx="854012" cy="85401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F2B4170-4030-497A-B7C3-A6AE38E2080B}"/>
                </a:ext>
              </a:extLst>
            </p:cNvPr>
            <p:cNvSpPr/>
            <p:nvPr/>
          </p:nvSpPr>
          <p:spPr>
            <a:xfrm>
              <a:off x="4784222" y="3352711"/>
              <a:ext cx="854012" cy="85401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917026-4940-46F4-BABC-70F7CDBB04CE}"/>
                </a:ext>
              </a:extLst>
            </p:cNvPr>
            <p:cNvSpPr/>
            <p:nvPr/>
          </p:nvSpPr>
          <p:spPr>
            <a:xfrm>
              <a:off x="3486530" y="2022748"/>
              <a:ext cx="854012" cy="85401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3BB8BC8-212D-4CA8-84F5-7375050695F8}"/>
                </a:ext>
              </a:extLst>
            </p:cNvPr>
            <p:cNvSpPr/>
            <p:nvPr/>
          </p:nvSpPr>
          <p:spPr>
            <a:xfrm>
              <a:off x="3337956" y="3188977"/>
              <a:ext cx="1138304" cy="113830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454D915-609E-4BF2-8954-5F3EAE6C19B4}"/>
                </a:ext>
              </a:extLst>
            </p:cNvPr>
            <p:cNvSpPr/>
            <p:nvPr/>
          </p:nvSpPr>
          <p:spPr>
            <a:xfrm rot="12600000">
              <a:off x="2504961" y="2977587"/>
              <a:ext cx="422993" cy="36464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142481-0382-489E-8EC2-E7E5FCB09569}"/>
                </a:ext>
              </a:extLst>
            </p:cNvPr>
            <p:cNvSpPr txBox="1"/>
            <p:nvPr/>
          </p:nvSpPr>
          <p:spPr>
            <a:xfrm>
              <a:off x="3391615" y="3514864"/>
              <a:ext cx="1064342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</a:p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9ED777-C7A0-4735-BC17-B387D01573F5}"/>
                </a:ext>
              </a:extLst>
            </p:cNvPr>
            <p:cNvSpPr txBox="1"/>
            <p:nvPr/>
          </p:nvSpPr>
          <p:spPr>
            <a:xfrm>
              <a:off x="3569983" y="2164565"/>
              <a:ext cx="707607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7805D3-49EA-47D5-A117-131ECBF88440}"/>
                </a:ext>
              </a:extLst>
            </p:cNvPr>
            <p:cNvSpPr txBox="1"/>
            <p:nvPr/>
          </p:nvSpPr>
          <p:spPr>
            <a:xfrm>
              <a:off x="2249184" y="3514864"/>
              <a:ext cx="707607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1EC3FF-D527-4C6F-BBCF-11B55E1B1746}"/>
                </a:ext>
              </a:extLst>
            </p:cNvPr>
            <p:cNvSpPr txBox="1"/>
            <p:nvPr/>
          </p:nvSpPr>
          <p:spPr>
            <a:xfrm>
              <a:off x="4857424" y="3514864"/>
              <a:ext cx="707607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22C49A-587C-403A-9599-96D59B97CE89}"/>
                </a:ext>
              </a:extLst>
            </p:cNvPr>
            <p:cNvSpPr txBox="1"/>
            <p:nvPr/>
          </p:nvSpPr>
          <p:spPr>
            <a:xfrm>
              <a:off x="3569983" y="4806026"/>
              <a:ext cx="707607" cy="50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C625B8-6B61-42AA-8A44-FB1621853548}"/>
              </a:ext>
            </a:extLst>
          </p:cNvPr>
          <p:cNvGrpSpPr/>
          <p:nvPr/>
        </p:nvGrpSpPr>
        <p:grpSpPr>
          <a:xfrm>
            <a:off x="5674044" y="1807183"/>
            <a:ext cx="2936241" cy="897071"/>
            <a:chOff x="4964215" y="2172755"/>
            <a:chExt cx="1454627" cy="89707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F97990-B5DE-4E93-9CB6-863B8A21E752}"/>
                </a:ext>
              </a:extLst>
            </p:cNvPr>
            <p:cNvSpPr txBox="1"/>
            <p:nvPr/>
          </p:nvSpPr>
          <p:spPr>
            <a:xfrm>
              <a:off x="4964215" y="2423495"/>
              <a:ext cx="1454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F6591E-E7B1-4F17-BA93-FC5A5452366B}"/>
                </a:ext>
              </a:extLst>
            </p:cNvPr>
            <p:cNvSpPr txBox="1"/>
            <p:nvPr/>
          </p:nvSpPr>
          <p:spPr>
            <a:xfrm>
              <a:off x="4964215" y="2172755"/>
              <a:ext cx="1452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4F0D6E-E9BF-4830-917C-3CC82BFAAF09}"/>
              </a:ext>
            </a:extLst>
          </p:cNvPr>
          <p:cNvGrpSpPr/>
          <p:nvPr/>
        </p:nvGrpSpPr>
        <p:grpSpPr>
          <a:xfrm>
            <a:off x="6622351" y="4390928"/>
            <a:ext cx="2936241" cy="897071"/>
            <a:chOff x="4964215" y="2172755"/>
            <a:chExt cx="1454627" cy="8970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DA6E14-9702-4AC3-9D93-76AC7DDF8618}"/>
                </a:ext>
              </a:extLst>
            </p:cNvPr>
            <p:cNvSpPr txBox="1"/>
            <p:nvPr/>
          </p:nvSpPr>
          <p:spPr>
            <a:xfrm>
              <a:off x="4964215" y="2423495"/>
              <a:ext cx="1454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AFF761-FACE-403C-9461-7BE239894A51}"/>
                </a:ext>
              </a:extLst>
            </p:cNvPr>
            <p:cNvSpPr txBox="1"/>
            <p:nvPr/>
          </p:nvSpPr>
          <p:spPr>
            <a:xfrm>
              <a:off x="4964215" y="2172755"/>
              <a:ext cx="1452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E749F4-436D-48D1-809A-EE43BF43A45C}"/>
              </a:ext>
            </a:extLst>
          </p:cNvPr>
          <p:cNvGrpSpPr/>
          <p:nvPr/>
        </p:nvGrpSpPr>
        <p:grpSpPr>
          <a:xfrm>
            <a:off x="5674044" y="5228106"/>
            <a:ext cx="2936241" cy="897071"/>
            <a:chOff x="4964215" y="2172755"/>
            <a:chExt cx="1454627" cy="89707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493EC9-DEC5-4100-BA76-E7A68982C1F8}"/>
                </a:ext>
              </a:extLst>
            </p:cNvPr>
            <p:cNvSpPr txBox="1"/>
            <p:nvPr/>
          </p:nvSpPr>
          <p:spPr>
            <a:xfrm>
              <a:off x="4964215" y="2423495"/>
              <a:ext cx="1454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7F4C30-CEBA-4654-A96C-7188B49A90B6}"/>
                </a:ext>
              </a:extLst>
            </p:cNvPr>
            <p:cNvSpPr txBox="1"/>
            <p:nvPr/>
          </p:nvSpPr>
          <p:spPr>
            <a:xfrm>
              <a:off x="4964215" y="2172755"/>
              <a:ext cx="1452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336143-6349-4206-93C1-5DB6BA7D0AAF}"/>
              </a:ext>
            </a:extLst>
          </p:cNvPr>
          <p:cNvGrpSpPr/>
          <p:nvPr/>
        </p:nvGrpSpPr>
        <p:grpSpPr>
          <a:xfrm>
            <a:off x="1857389" y="4573731"/>
            <a:ext cx="1821924" cy="1266403"/>
            <a:chOff x="4964215" y="2172755"/>
            <a:chExt cx="1454627" cy="12664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A183EF-CE3F-4F67-8A07-38649E036D77}"/>
                </a:ext>
              </a:extLst>
            </p:cNvPr>
            <p:cNvSpPr txBox="1"/>
            <p:nvPr/>
          </p:nvSpPr>
          <p:spPr>
            <a:xfrm>
              <a:off x="4964215" y="2423495"/>
              <a:ext cx="1454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977F8-A7DB-4CA8-AFE8-24BBD9616FE5}"/>
                </a:ext>
              </a:extLst>
            </p:cNvPr>
            <p:cNvSpPr txBox="1"/>
            <p:nvPr/>
          </p:nvSpPr>
          <p:spPr>
            <a:xfrm>
              <a:off x="4964215" y="2172755"/>
              <a:ext cx="1452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413459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56CC34-9011-45BB-9819-074CD4559870}"/>
              </a:ext>
            </a:extLst>
          </p:cNvPr>
          <p:cNvSpPr/>
          <p:nvPr/>
        </p:nvSpPr>
        <p:spPr>
          <a:xfrm rot="10800000">
            <a:off x="7334798" y="4848625"/>
            <a:ext cx="1466302" cy="973858"/>
          </a:xfrm>
          <a:custGeom>
            <a:avLst/>
            <a:gdLst>
              <a:gd name="connsiteX0" fmla="*/ 425736 w 1466302"/>
              <a:gd name="connsiteY0" fmla="*/ 177363 h 973858"/>
              <a:gd name="connsiteX1" fmla="*/ 397889 w 1466302"/>
              <a:gd name="connsiteY1" fmla="*/ 154707 h 973858"/>
              <a:gd name="connsiteX2" fmla="*/ 424155 w 1466302"/>
              <a:gd name="connsiteY2" fmla="*/ 131555 h 973858"/>
              <a:gd name="connsiteX3" fmla="*/ 451743 w 1466302"/>
              <a:gd name="connsiteY3" fmla="*/ 154849 h 973858"/>
              <a:gd name="connsiteX4" fmla="*/ 425736 w 1466302"/>
              <a:gd name="connsiteY4" fmla="*/ 177363 h 973858"/>
              <a:gd name="connsiteX5" fmla="*/ 132932 w 1466302"/>
              <a:gd name="connsiteY5" fmla="*/ 440501 h 973858"/>
              <a:gd name="connsiteX6" fmla="*/ 112022 w 1466302"/>
              <a:gd name="connsiteY6" fmla="*/ 426648 h 973858"/>
              <a:gd name="connsiteX7" fmla="*/ 102630 w 1466302"/>
              <a:gd name="connsiteY7" fmla="*/ 372486 h 973858"/>
              <a:gd name="connsiteX8" fmla="*/ 103503 w 1466302"/>
              <a:gd name="connsiteY8" fmla="*/ 360734 h 973858"/>
              <a:gd name="connsiteX9" fmla="*/ 121510 w 1466302"/>
              <a:gd name="connsiteY9" fmla="*/ 349028 h 973858"/>
              <a:gd name="connsiteX10" fmla="*/ 136638 w 1466302"/>
              <a:gd name="connsiteY10" fmla="*/ 364179 h 973858"/>
              <a:gd name="connsiteX11" fmla="*/ 145369 w 1466302"/>
              <a:gd name="connsiteY11" fmla="*/ 418601 h 973858"/>
              <a:gd name="connsiteX12" fmla="*/ 132932 w 1466302"/>
              <a:gd name="connsiteY12" fmla="*/ 440501 h 973858"/>
              <a:gd name="connsiteX13" fmla="*/ 751827 w 1466302"/>
              <a:gd name="connsiteY13" fmla="*/ 617837 h 973858"/>
              <a:gd name="connsiteX14" fmla="*/ 728841 w 1466302"/>
              <a:gd name="connsiteY14" fmla="*/ 603073 h 973858"/>
              <a:gd name="connsiteX15" fmla="*/ 699270 w 1466302"/>
              <a:gd name="connsiteY15" fmla="*/ 567885 h 973858"/>
              <a:gd name="connsiteX16" fmla="*/ 701158 w 1466302"/>
              <a:gd name="connsiteY16" fmla="*/ 534350 h 973858"/>
              <a:gd name="connsiteX17" fmla="*/ 733797 w 1466302"/>
              <a:gd name="connsiteY17" fmla="*/ 537536 h 973858"/>
              <a:gd name="connsiteX18" fmla="*/ 746753 w 1466302"/>
              <a:gd name="connsiteY18" fmla="*/ 552805 h 973858"/>
              <a:gd name="connsiteX19" fmla="*/ 756405 w 1466302"/>
              <a:gd name="connsiteY19" fmla="*/ 553512 h 973858"/>
              <a:gd name="connsiteX20" fmla="*/ 914242 w 1466302"/>
              <a:gd name="connsiteY20" fmla="*/ 366153 h 973858"/>
              <a:gd name="connsiteX21" fmla="*/ 914077 w 1466302"/>
              <a:gd name="connsiteY21" fmla="*/ 363651 h 973858"/>
              <a:gd name="connsiteX22" fmla="*/ 860741 w 1466302"/>
              <a:gd name="connsiteY22" fmla="*/ 363651 h 973858"/>
              <a:gd name="connsiteX23" fmla="*/ 830132 w 1466302"/>
              <a:gd name="connsiteY23" fmla="*/ 333443 h 973858"/>
              <a:gd name="connsiteX24" fmla="*/ 830368 w 1466302"/>
              <a:gd name="connsiteY24" fmla="*/ 58811 h 973858"/>
              <a:gd name="connsiteX25" fmla="*/ 816939 w 1466302"/>
              <a:gd name="connsiteY25" fmla="*/ 45382 h 973858"/>
              <a:gd name="connsiteX26" fmla="*/ 684921 w 1466302"/>
              <a:gd name="connsiteY26" fmla="*/ 45406 h 973858"/>
              <a:gd name="connsiteX27" fmla="*/ 673452 w 1466302"/>
              <a:gd name="connsiteY27" fmla="*/ 57159 h 973858"/>
              <a:gd name="connsiteX28" fmla="*/ 673641 w 1466302"/>
              <a:gd name="connsiteY28" fmla="*/ 331791 h 973858"/>
              <a:gd name="connsiteX29" fmla="*/ 642299 w 1466302"/>
              <a:gd name="connsiteY29" fmla="*/ 363651 h 973858"/>
              <a:gd name="connsiteX30" fmla="*/ 590451 w 1466302"/>
              <a:gd name="connsiteY30" fmla="*/ 363911 h 973858"/>
              <a:gd name="connsiteX31" fmla="*/ 588870 w 1466302"/>
              <a:gd name="connsiteY31" fmla="*/ 365776 h 973858"/>
              <a:gd name="connsiteX32" fmla="*/ 630735 w 1466302"/>
              <a:gd name="connsiteY32" fmla="*/ 415429 h 973858"/>
              <a:gd name="connsiteX33" fmla="*/ 680131 w 1466302"/>
              <a:gd name="connsiteY33" fmla="*/ 473934 h 973858"/>
              <a:gd name="connsiteX34" fmla="*/ 679635 w 1466302"/>
              <a:gd name="connsiteY34" fmla="*/ 509310 h 973858"/>
              <a:gd name="connsiteX35" fmla="*/ 644731 w 1466302"/>
              <a:gd name="connsiteY35" fmla="*/ 503458 h 973858"/>
              <a:gd name="connsiteX36" fmla="*/ 522128 w 1466302"/>
              <a:gd name="connsiteY36" fmla="*/ 358695 h 973858"/>
              <a:gd name="connsiteX37" fmla="*/ 516370 w 1466302"/>
              <a:gd name="connsiteY37" fmla="*/ 330682 h 973858"/>
              <a:gd name="connsiteX38" fmla="*/ 541835 w 1466302"/>
              <a:gd name="connsiteY38" fmla="*/ 317254 h 973858"/>
              <a:gd name="connsiteX39" fmla="*/ 616104 w 1466302"/>
              <a:gd name="connsiteY39" fmla="*/ 317466 h 973858"/>
              <a:gd name="connsiteX40" fmla="*/ 627408 w 1466302"/>
              <a:gd name="connsiteY40" fmla="*/ 306728 h 973858"/>
              <a:gd name="connsiteX41" fmla="*/ 627385 w 1466302"/>
              <a:gd name="connsiteY41" fmla="*/ 186510 h 973858"/>
              <a:gd name="connsiteX42" fmla="*/ 625252 w 1466302"/>
              <a:gd name="connsiteY42" fmla="*/ 178584 h 973858"/>
              <a:gd name="connsiteX43" fmla="*/ 616212 w 1466302"/>
              <a:gd name="connsiteY43" fmla="*/ 177126 h 973858"/>
              <a:gd name="connsiteX44" fmla="*/ 495970 w 1466302"/>
              <a:gd name="connsiteY44" fmla="*/ 177386 h 973858"/>
              <a:gd name="connsiteX45" fmla="*/ 473551 w 1466302"/>
              <a:gd name="connsiteY45" fmla="*/ 163297 h 973858"/>
              <a:gd name="connsiteX46" fmla="*/ 478342 w 1466302"/>
              <a:gd name="connsiteY46" fmla="*/ 138305 h 973858"/>
              <a:gd name="connsiteX47" fmla="*/ 498897 w 1466302"/>
              <a:gd name="connsiteY47" fmla="*/ 131531 h 973858"/>
              <a:gd name="connsiteX48" fmla="*/ 615598 w 1466302"/>
              <a:gd name="connsiteY48" fmla="*/ 131744 h 973858"/>
              <a:gd name="connsiteX49" fmla="*/ 624430 w 1466302"/>
              <a:gd name="connsiteY49" fmla="*/ 130034 h 973858"/>
              <a:gd name="connsiteX50" fmla="*/ 627361 w 1466302"/>
              <a:gd name="connsiteY50" fmla="*/ 118920 h 973858"/>
              <a:gd name="connsiteX51" fmla="*/ 627125 w 1466302"/>
              <a:gd name="connsiteY51" fmla="*/ 26975 h 973858"/>
              <a:gd name="connsiteX52" fmla="*/ 653581 w 1466302"/>
              <a:gd name="connsiteY52" fmla="*/ 0 h 973858"/>
              <a:gd name="connsiteX53" fmla="*/ 850428 w 1466302"/>
              <a:gd name="connsiteY53" fmla="*/ 0 h 973858"/>
              <a:gd name="connsiteX54" fmla="*/ 876576 w 1466302"/>
              <a:gd name="connsiteY54" fmla="*/ 26078 h 973858"/>
              <a:gd name="connsiteX55" fmla="*/ 876411 w 1466302"/>
              <a:gd name="connsiteY55" fmla="*/ 119204 h 973858"/>
              <a:gd name="connsiteX56" fmla="*/ 878358 w 1466302"/>
              <a:gd name="connsiteY56" fmla="*/ 128039 h 973858"/>
              <a:gd name="connsiteX57" fmla="*/ 887328 w 1466302"/>
              <a:gd name="connsiteY57" fmla="*/ 131814 h 973858"/>
              <a:gd name="connsiteX58" fmla="*/ 1029611 w 1466302"/>
              <a:gd name="connsiteY58" fmla="*/ 131740 h 973858"/>
              <a:gd name="connsiteX59" fmla="*/ 1028264 w 1466302"/>
              <a:gd name="connsiteY59" fmla="*/ 177332 h 973858"/>
              <a:gd name="connsiteX60" fmla="*/ 887848 w 1466302"/>
              <a:gd name="connsiteY60" fmla="*/ 177174 h 973858"/>
              <a:gd name="connsiteX61" fmla="*/ 878537 w 1466302"/>
              <a:gd name="connsiteY61" fmla="*/ 179259 h 973858"/>
              <a:gd name="connsiteX62" fmla="*/ 876364 w 1466302"/>
              <a:gd name="connsiteY62" fmla="*/ 186345 h 973858"/>
              <a:gd name="connsiteX63" fmla="*/ 876435 w 1466302"/>
              <a:gd name="connsiteY63" fmla="*/ 307743 h 973858"/>
              <a:gd name="connsiteX64" fmla="*/ 886276 w 1466302"/>
              <a:gd name="connsiteY64" fmla="*/ 317489 h 973858"/>
              <a:gd name="connsiteX65" fmla="*/ 960522 w 1466302"/>
              <a:gd name="connsiteY65" fmla="*/ 317277 h 973858"/>
              <a:gd name="connsiteX66" fmla="*/ 987708 w 1466302"/>
              <a:gd name="connsiteY66" fmla="*/ 331626 h 973858"/>
              <a:gd name="connsiteX67" fmla="*/ 980227 w 1466302"/>
              <a:gd name="connsiteY67" fmla="*/ 360395 h 973858"/>
              <a:gd name="connsiteX68" fmla="*/ 774742 w 1466302"/>
              <a:gd name="connsiteY68" fmla="*/ 603238 h 973858"/>
              <a:gd name="connsiteX69" fmla="*/ 751827 w 1466302"/>
              <a:gd name="connsiteY69" fmla="*/ 617837 h 973858"/>
              <a:gd name="connsiteX70" fmla="*/ 1094831 w 1466302"/>
              <a:gd name="connsiteY70" fmla="*/ 785536 h 973858"/>
              <a:gd name="connsiteX71" fmla="*/ 1077567 w 1466302"/>
              <a:gd name="connsiteY71" fmla="*/ 783433 h 973858"/>
              <a:gd name="connsiteX72" fmla="*/ 1069213 w 1466302"/>
              <a:gd name="connsiteY72" fmla="*/ 751006 h 973858"/>
              <a:gd name="connsiteX73" fmla="*/ 1096777 w 1466302"/>
              <a:gd name="connsiteY73" fmla="*/ 696490 h 973858"/>
              <a:gd name="connsiteX74" fmla="*/ 1127599 w 1466302"/>
              <a:gd name="connsiteY74" fmla="*/ 677634 h 973858"/>
              <a:gd name="connsiteX75" fmla="*/ 1220701 w 1466302"/>
              <a:gd name="connsiteY75" fmla="*/ 677091 h 973858"/>
              <a:gd name="connsiteX76" fmla="*/ 1369192 w 1466302"/>
              <a:gd name="connsiteY76" fmla="*/ 618002 h 973858"/>
              <a:gd name="connsiteX77" fmla="*/ 1416606 w 1466302"/>
              <a:gd name="connsiteY77" fmla="*/ 562489 h 973858"/>
              <a:gd name="connsiteX78" fmla="*/ 1466302 w 1466302"/>
              <a:gd name="connsiteY78" fmla="*/ 562489 h 973858"/>
              <a:gd name="connsiteX79" fmla="*/ 1457225 w 1466302"/>
              <a:gd name="connsiteY79" fmla="*/ 586397 h 973858"/>
              <a:gd name="connsiteX80" fmla="*/ 1257021 w 1466302"/>
              <a:gd name="connsiteY80" fmla="*/ 719901 h 973858"/>
              <a:gd name="connsiteX81" fmla="*/ 1146526 w 1466302"/>
              <a:gd name="connsiteY81" fmla="*/ 724008 h 973858"/>
              <a:gd name="connsiteX82" fmla="*/ 1130030 w 1466302"/>
              <a:gd name="connsiteY82" fmla="*/ 734675 h 973858"/>
              <a:gd name="connsiteX83" fmla="*/ 1109050 w 1466302"/>
              <a:gd name="connsiteY83" fmla="*/ 774063 h 973858"/>
              <a:gd name="connsiteX84" fmla="*/ 1094831 w 1466302"/>
              <a:gd name="connsiteY84" fmla="*/ 785536 h 973858"/>
              <a:gd name="connsiteX85" fmla="*/ 653611 w 1466302"/>
              <a:gd name="connsiteY85" fmla="*/ 816476 h 973858"/>
              <a:gd name="connsiteX86" fmla="*/ 637688 w 1466302"/>
              <a:gd name="connsiteY86" fmla="*/ 814585 h 973858"/>
              <a:gd name="connsiteX87" fmla="*/ 445537 w 1466302"/>
              <a:gd name="connsiteY87" fmla="*/ 631543 h 973858"/>
              <a:gd name="connsiteX88" fmla="*/ 424368 w 1466302"/>
              <a:gd name="connsiteY88" fmla="*/ 618375 h 973858"/>
              <a:gd name="connsiteX89" fmla="*/ 311702 w 1466302"/>
              <a:gd name="connsiteY89" fmla="*/ 613371 h 973858"/>
              <a:gd name="connsiteX90" fmla="*/ 129793 w 1466302"/>
              <a:gd name="connsiteY90" fmla="*/ 473188 h 973858"/>
              <a:gd name="connsiteX91" fmla="*/ 144614 w 1466302"/>
              <a:gd name="connsiteY91" fmla="*/ 445600 h 973858"/>
              <a:gd name="connsiteX92" fmla="*/ 161818 w 1466302"/>
              <a:gd name="connsiteY92" fmla="*/ 459429 h 973858"/>
              <a:gd name="connsiteX93" fmla="*/ 273375 w 1466302"/>
              <a:gd name="connsiteY93" fmla="*/ 564755 h 973858"/>
              <a:gd name="connsiteX94" fmla="*/ 363457 w 1466302"/>
              <a:gd name="connsiteY94" fmla="*/ 584415 h 973858"/>
              <a:gd name="connsiteX95" fmla="*/ 444735 w 1466302"/>
              <a:gd name="connsiteY95" fmla="*/ 584415 h 973858"/>
              <a:gd name="connsiteX96" fmla="*/ 467721 w 1466302"/>
              <a:gd name="connsiteY96" fmla="*/ 598574 h 973858"/>
              <a:gd name="connsiteX97" fmla="*/ 652367 w 1466302"/>
              <a:gd name="connsiteY97" fmla="*/ 783385 h 973858"/>
              <a:gd name="connsiteX98" fmla="*/ 663624 w 1466302"/>
              <a:gd name="connsiteY98" fmla="*/ 807057 h 973858"/>
              <a:gd name="connsiteX99" fmla="*/ 653611 w 1466302"/>
              <a:gd name="connsiteY99" fmla="*/ 816476 h 973858"/>
              <a:gd name="connsiteX100" fmla="*/ 739128 w 1466302"/>
              <a:gd name="connsiteY100" fmla="*/ 973657 h 973858"/>
              <a:gd name="connsiteX101" fmla="*/ 411671 w 1466302"/>
              <a:gd name="connsiteY101" fmla="*/ 787775 h 973858"/>
              <a:gd name="connsiteX102" fmla="*/ 378962 w 1466302"/>
              <a:gd name="connsiteY102" fmla="*/ 733401 h 973858"/>
              <a:gd name="connsiteX103" fmla="*/ 363881 w 1466302"/>
              <a:gd name="connsiteY103" fmla="*/ 723960 h 973858"/>
              <a:gd name="connsiteX104" fmla="*/ 267310 w 1466302"/>
              <a:gd name="connsiteY104" fmla="*/ 722568 h 973858"/>
              <a:gd name="connsiteX105" fmla="*/ 3746 w 1466302"/>
              <a:gd name="connsiteY105" fmla="*/ 476090 h 973858"/>
              <a:gd name="connsiteX106" fmla="*/ 190280 w 1466302"/>
              <a:gd name="connsiteY106" fmla="*/ 150954 h 973858"/>
              <a:gd name="connsiteX107" fmla="*/ 301932 w 1466302"/>
              <a:gd name="connsiteY107" fmla="*/ 131484 h 973858"/>
              <a:gd name="connsiteX108" fmla="*/ 350264 w 1466302"/>
              <a:gd name="connsiteY108" fmla="*/ 131626 h 973858"/>
              <a:gd name="connsiteX109" fmla="*/ 374430 w 1466302"/>
              <a:gd name="connsiteY109" fmla="*/ 154683 h 973858"/>
              <a:gd name="connsiteX110" fmla="*/ 349815 w 1466302"/>
              <a:gd name="connsiteY110" fmla="*/ 177339 h 973858"/>
              <a:gd name="connsiteX111" fmla="*/ 249941 w 1466302"/>
              <a:gd name="connsiteY111" fmla="*/ 181800 h 973858"/>
              <a:gd name="connsiteX112" fmla="*/ 48610 w 1466302"/>
              <a:gd name="connsiteY112" fmla="*/ 390682 h 973858"/>
              <a:gd name="connsiteX113" fmla="*/ 249893 w 1466302"/>
              <a:gd name="connsiteY113" fmla="*/ 673575 h 973858"/>
              <a:gd name="connsiteX114" fmla="*/ 270850 w 1466302"/>
              <a:gd name="connsiteY114" fmla="*/ 676572 h 973858"/>
              <a:gd name="connsiteX115" fmla="*/ 330936 w 1466302"/>
              <a:gd name="connsiteY115" fmla="*/ 676714 h 973858"/>
              <a:gd name="connsiteX116" fmla="*/ 330960 w 1466302"/>
              <a:gd name="connsiteY116" fmla="*/ 677823 h 973858"/>
              <a:gd name="connsiteX117" fmla="*/ 380448 w 1466302"/>
              <a:gd name="connsiteY117" fmla="*/ 677634 h 973858"/>
              <a:gd name="connsiteX118" fmla="*/ 413347 w 1466302"/>
              <a:gd name="connsiteY118" fmla="*/ 698260 h 973858"/>
              <a:gd name="connsiteX119" fmla="*/ 612176 w 1466302"/>
              <a:gd name="connsiteY119" fmla="*/ 896925 h 973858"/>
              <a:gd name="connsiteX120" fmla="*/ 980336 w 1466302"/>
              <a:gd name="connsiteY120" fmla="*/ 849701 h 973858"/>
              <a:gd name="connsiteX121" fmla="*/ 1032633 w 1466302"/>
              <a:gd name="connsiteY121" fmla="*/ 800566 h 973858"/>
              <a:gd name="connsiteX122" fmla="*/ 1060457 w 1466302"/>
              <a:gd name="connsiteY122" fmla="*/ 795232 h 973858"/>
              <a:gd name="connsiteX123" fmla="*/ 1072540 w 1466302"/>
              <a:gd name="connsiteY123" fmla="*/ 819847 h 973858"/>
              <a:gd name="connsiteX124" fmla="*/ 1066310 w 1466302"/>
              <a:gd name="connsiteY124" fmla="*/ 832260 h 973858"/>
              <a:gd name="connsiteX125" fmla="*/ 799276 w 1466302"/>
              <a:gd name="connsiteY125" fmla="*/ 971453 h 973858"/>
              <a:gd name="connsiteX126" fmla="*/ 739128 w 1466302"/>
              <a:gd name="connsiteY126" fmla="*/ 973657 h 97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466302" h="973858">
                <a:moveTo>
                  <a:pt x="425736" y="177363"/>
                </a:moveTo>
                <a:cubicBezTo>
                  <a:pt x="408249" y="177552"/>
                  <a:pt x="398007" y="169221"/>
                  <a:pt x="397889" y="154707"/>
                </a:cubicBezTo>
                <a:cubicBezTo>
                  <a:pt x="397747" y="140570"/>
                  <a:pt x="407847" y="131673"/>
                  <a:pt x="424155" y="131555"/>
                </a:cubicBezTo>
                <a:cubicBezTo>
                  <a:pt x="440959" y="131437"/>
                  <a:pt x="452003" y="140759"/>
                  <a:pt x="451743" y="154849"/>
                </a:cubicBezTo>
                <a:cubicBezTo>
                  <a:pt x="451484" y="168230"/>
                  <a:pt x="441124" y="177198"/>
                  <a:pt x="425736" y="177363"/>
                </a:cubicBezTo>
                <a:close/>
                <a:moveTo>
                  <a:pt x="132932" y="440501"/>
                </a:moveTo>
                <a:cubicBezTo>
                  <a:pt x="123658" y="443026"/>
                  <a:pt x="115445" y="437811"/>
                  <a:pt x="112022" y="426648"/>
                </a:cubicBezTo>
                <a:cubicBezTo>
                  <a:pt x="106760" y="409373"/>
                  <a:pt x="104046" y="391602"/>
                  <a:pt x="102630" y="372486"/>
                </a:cubicBezTo>
                <a:cubicBezTo>
                  <a:pt x="102819" y="369253"/>
                  <a:pt x="102276" y="364722"/>
                  <a:pt x="103503" y="360734"/>
                </a:cubicBezTo>
                <a:cubicBezTo>
                  <a:pt x="106123" y="352191"/>
                  <a:pt x="112565" y="348131"/>
                  <a:pt x="121510" y="349028"/>
                </a:cubicBezTo>
                <a:cubicBezTo>
                  <a:pt x="130478" y="349925"/>
                  <a:pt x="135764" y="355188"/>
                  <a:pt x="136638" y="364179"/>
                </a:cubicBezTo>
                <a:cubicBezTo>
                  <a:pt x="138431" y="382493"/>
                  <a:pt x="140767" y="400689"/>
                  <a:pt x="145369" y="418601"/>
                </a:cubicBezTo>
                <a:cubicBezTo>
                  <a:pt x="148177" y="429527"/>
                  <a:pt x="142726" y="437834"/>
                  <a:pt x="132932" y="440501"/>
                </a:cubicBezTo>
                <a:close/>
                <a:moveTo>
                  <a:pt x="751827" y="617837"/>
                </a:moveTo>
                <a:cubicBezTo>
                  <a:pt x="744487" y="617811"/>
                  <a:pt x="737136" y="612890"/>
                  <a:pt x="728841" y="603073"/>
                </a:cubicBezTo>
                <a:cubicBezTo>
                  <a:pt x="718952" y="591367"/>
                  <a:pt x="708898" y="579803"/>
                  <a:pt x="699270" y="567885"/>
                </a:cubicBezTo>
                <a:cubicBezTo>
                  <a:pt x="690019" y="556439"/>
                  <a:pt x="691010" y="542798"/>
                  <a:pt x="701158" y="534350"/>
                </a:cubicBezTo>
                <a:cubicBezTo>
                  <a:pt x="711070" y="526113"/>
                  <a:pt x="723979" y="527246"/>
                  <a:pt x="733797" y="537536"/>
                </a:cubicBezTo>
                <a:cubicBezTo>
                  <a:pt x="738399" y="542350"/>
                  <a:pt x="742693" y="547518"/>
                  <a:pt x="746753" y="552805"/>
                </a:cubicBezTo>
                <a:cubicBezTo>
                  <a:pt x="749939" y="556982"/>
                  <a:pt x="752157" y="558563"/>
                  <a:pt x="756405" y="553512"/>
                </a:cubicBezTo>
                <a:lnTo>
                  <a:pt x="914242" y="366153"/>
                </a:lnTo>
                <a:cubicBezTo>
                  <a:pt x="914478" y="365987"/>
                  <a:pt x="914266" y="365492"/>
                  <a:pt x="914077" y="363651"/>
                </a:cubicBezTo>
                <a:lnTo>
                  <a:pt x="860741" y="363651"/>
                </a:lnTo>
                <a:cubicBezTo>
                  <a:pt x="837943" y="363651"/>
                  <a:pt x="830132" y="355982"/>
                  <a:pt x="830132" y="333443"/>
                </a:cubicBezTo>
                <a:cubicBezTo>
                  <a:pt x="830108" y="241899"/>
                  <a:pt x="829919" y="150355"/>
                  <a:pt x="830368" y="58811"/>
                </a:cubicBezTo>
                <a:cubicBezTo>
                  <a:pt x="830415" y="48073"/>
                  <a:pt x="827748" y="45217"/>
                  <a:pt x="816939" y="45382"/>
                </a:cubicBezTo>
                <a:cubicBezTo>
                  <a:pt x="772949" y="46043"/>
                  <a:pt x="728935" y="45972"/>
                  <a:pt x="684921" y="45406"/>
                </a:cubicBezTo>
                <a:cubicBezTo>
                  <a:pt x="675387" y="45288"/>
                  <a:pt x="673404" y="48120"/>
                  <a:pt x="673452" y="57159"/>
                </a:cubicBezTo>
                <a:cubicBezTo>
                  <a:pt x="673782" y="148703"/>
                  <a:pt x="673664" y="240247"/>
                  <a:pt x="673641" y="331791"/>
                </a:cubicBezTo>
                <a:cubicBezTo>
                  <a:pt x="673641" y="356312"/>
                  <a:pt x="666418" y="363604"/>
                  <a:pt x="642299" y="363651"/>
                </a:cubicBezTo>
                <a:lnTo>
                  <a:pt x="590451" y="363911"/>
                </a:lnTo>
                <a:cubicBezTo>
                  <a:pt x="590214" y="363911"/>
                  <a:pt x="590002" y="364430"/>
                  <a:pt x="588870" y="365776"/>
                </a:cubicBezTo>
                <a:lnTo>
                  <a:pt x="630735" y="415429"/>
                </a:lnTo>
                <a:lnTo>
                  <a:pt x="680131" y="473934"/>
                </a:lnTo>
                <a:cubicBezTo>
                  <a:pt x="690869" y="486819"/>
                  <a:pt x="690514" y="500318"/>
                  <a:pt x="679635" y="509310"/>
                </a:cubicBezTo>
                <a:cubicBezTo>
                  <a:pt x="668897" y="518160"/>
                  <a:pt x="655374" y="516036"/>
                  <a:pt x="644731" y="503458"/>
                </a:cubicBezTo>
                <a:lnTo>
                  <a:pt x="522128" y="358695"/>
                </a:lnTo>
                <a:cubicBezTo>
                  <a:pt x="514978" y="350270"/>
                  <a:pt x="511179" y="341349"/>
                  <a:pt x="516370" y="330682"/>
                </a:cubicBezTo>
                <a:cubicBezTo>
                  <a:pt x="521491" y="320133"/>
                  <a:pt x="530861" y="317206"/>
                  <a:pt x="541835" y="317254"/>
                </a:cubicBezTo>
                <a:lnTo>
                  <a:pt x="616104" y="317466"/>
                </a:lnTo>
                <a:cubicBezTo>
                  <a:pt x="624505" y="317655"/>
                  <a:pt x="627550" y="316073"/>
                  <a:pt x="627408" y="306728"/>
                </a:cubicBezTo>
                <a:cubicBezTo>
                  <a:pt x="626818" y="266655"/>
                  <a:pt x="626842" y="226583"/>
                  <a:pt x="627385" y="186510"/>
                </a:cubicBezTo>
                <a:lnTo>
                  <a:pt x="625252" y="178584"/>
                </a:lnTo>
                <a:lnTo>
                  <a:pt x="616212" y="177126"/>
                </a:lnTo>
                <a:cubicBezTo>
                  <a:pt x="576139" y="177693"/>
                  <a:pt x="536067" y="177315"/>
                  <a:pt x="495970" y="177386"/>
                </a:cubicBezTo>
                <a:cubicBezTo>
                  <a:pt x="485444" y="177409"/>
                  <a:pt x="477822" y="172831"/>
                  <a:pt x="473551" y="163297"/>
                </a:cubicBezTo>
                <a:cubicBezTo>
                  <a:pt x="469397" y="154022"/>
                  <a:pt x="471804" y="145573"/>
                  <a:pt x="478342" y="138305"/>
                </a:cubicBezTo>
                <a:cubicBezTo>
                  <a:pt x="483793" y="132239"/>
                  <a:pt x="491203" y="131508"/>
                  <a:pt x="498897" y="131531"/>
                </a:cubicBezTo>
                <a:lnTo>
                  <a:pt x="615598" y="131744"/>
                </a:lnTo>
                <a:lnTo>
                  <a:pt x="624430" y="130034"/>
                </a:lnTo>
                <a:lnTo>
                  <a:pt x="627361" y="118920"/>
                </a:lnTo>
                <a:cubicBezTo>
                  <a:pt x="626676" y="88287"/>
                  <a:pt x="627031" y="57631"/>
                  <a:pt x="627125" y="26975"/>
                </a:cubicBezTo>
                <a:cubicBezTo>
                  <a:pt x="627172" y="8684"/>
                  <a:pt x="635526" y="23"/>
                  <a:pt x="653581" y="0"/>
                </a:cubicBezTo>
                <a:lnTo>
                  <a:pt x="850428" y="0"/>
                </a:lnTo>
                <a:cubicBezTo>
                  <a:pt x="867821" y="23"/>
                  <a:pt x="876506" y="8779"/>
                  <a:pt x="876576" y="26078"/>
                </a:cubicBezTo>
                <a:cubicBezTo>
                  <a:pt x="876717" y="57112"/>
                  <a:pt x="876930" y="88169"/>
                  <a:pt x="876411" y="119204"/>
                </a:cubicBezTo>
                <a:cubicBezTo>
                  <a:pt x="876340" y="123499"/>
                  <a:pt x="876771" y="126313"/>
                  <a:pt x="878358" y="128039"/>
                </a:cubicBezTo>
                <a:lnTo>
                  <a:pt x="887328" y="131814"/>
                </a:lnTo>
                <a:lnTo>
                  <a:pt x="1029611" y="131740"/>
                </a:lnTo>
                <a:lnTo>
                  <a:pt x="1028264" y="177332"/>
                </a:lnTo>
                <a:lnTo>
                  <a:pt x="887848" y="177174"/>
                </a:lnTo>
                <a:cubicBezTo>
                  <a:pt x="883375" y="177162"/>
                  <a:pt x="880384" y="177610"/>
                  <a:pt x="878537" y="179259"/>
                </a:cubicBezTo>
                <a:lnTo>
                  <a:pt x="876364" y="186345"/>
                </a:lnTo>
                <a:cubicBezTo>
                  <a:pt x="876954" y="226795"/>
                  <a:pt x="876812" y="267292"/>
                  <a:pt x="876435" y="307743"/>
                </a:cubicBezTo>
                <a:cubicBezTo>
                  <a:pt x="876364" y="315555"/>
                  <a:pt x="878629" y="317632"/>
                  <a:pt x="886276" y="317489"/>
                </a:cubicBezTo>
                <a:cubicBezTo>
                  <a:pt x="911008" y="317018"/>
                  <a:pt x="935765" y="317419"/>
                  <a:pt x="960522" y="317277"/>
                </a:cubicBezTo>
                <a:cubicBezTo>
                  <a:pt x="972250" y="317206"/>
                  <a:pt x="982422" y="319708"/>
                  <a:pt x="987708" y="331626"/>
                </a:cubicBezTo>
                <a:cubicBezTo>
                  <a:pt x="992853" y="343190"/>
                  <a:pt x="987425" y="351875"/>
                  <a:pt x="980227" y="360395"/>
                </a:cubicBezTo>
                <a:lnTo>
                  <a:pt x="774742" y="603238"/>
                </a:lnTo>
                <a:cubicBezTo>
                  <a:pt x="766494" y="612997"/>
                  <a:pt x="759166" y="617864"/>
                  <a:pt x="751827" y="617837"/>
                </a:cubicBezTo>
                <a:close/>
                <a:moveTo>
                  <a:pt x="1094831" y="785536"/>
                </a:moveTo>
                <a:cubicBezTo>
                  <a:pt x="1089232" y="787149"/>
                  <a:pt x="1083125" y="786501"/>
                  <a:pt x="1077567" y="783433"/>
                </a:cubicBezTo>
                <a:cubicBezTo>
                  <a:pt x="1065979" y="777037"/>
                  <a:pt x="1062086" y="763514"/>
                  <a:pt x="1069213" y="751006"/>
                </a:cubicBezTo>
                <a:cubicBezTo>
                  <a:pt x="1079314" y="733282"/>
                  <a:pt x="1088612" y="715205"/>
                  <a:pt x="1096777" y="696490"/>
                </a:cubicBezTo>
                <a:cubicBezTo>
                  <a:pt x="1102536" y="683298"/>
                  <a:pt x="1112637" y="677398"/>
                  <a:pt x="1127599" y="677634"/>
                </a:cubicBezTo>
                <a:cubicBezTo>
                  <a:pt x="1158633" y="678130"/>
                  <a:pt x="1189691" y="678130"/>
                  <a:pt x="1220701" y="677091"/>
                </a:cubicBezTo>
                <a:cubicBezTo>
                  <a:pt x="1275618" y="675262"/>
                  <a:pt x="1327910" y="653154"/>
                  <a:pt x="1369192" y="618002"/>
                </a:cubicBezTo>
                <a:lnTo>
                  <a:pt x="1416606" y="562489"/>
                </a:lnTo>
                <a:lnTo>
                  <a:pt x="1466302" y="562489"/>
                </a:lnTo>
                <a:lnTo>
                  <a:pt x="1457225" y="586397"/>
                </a:lnTo>
                <a:cubicBezTo>
                  <a:pt x="1413890" y="654612"/>
                  <a:pt x="1343090" y="705482"/>
                  <a:pt x="1257021" y="719901"/>
                </a:cubicBezTo>
                <a:cubicBezTo>
                  <a:pt x="1220276" y="726061"/>
                  <a:pt x="1183366" y="723842"/>
                  <a:pt x="1146526" y="724008"/>
                </a:cubicBezTo>
                <a:cubicBezTo>
                  <a:pt x="1137747" y="724055"/>
                  <a:pt x="1133593" y="726580"/>
                  <a:pt x="1130030" y="734675"/>
                </a:cubicBezTo>
                <a:cubicBezTo>
                  <a:pt x="1124036" y="748268"/>
                  <a:pt x="1116602" y="761248"/>
                  <a:pt x="1109050" y="774063"/>
                </a:cubicBezTo>
                <a:cubicBezTo>
                  <a:pt x="1105521" y="780046"/>
                  <a:pt x="1100430" y="783922"/>
                  <a:pt x="1094831" y="785536"/>
                </a:cubicBezTo>
                <a:close/>
                <a:moveTo>
                  <a:pt x="653611" y="816476"/>
                </a:moveTo>
                <a:cubicBezTo>
                  <a:pt x="649128" y="817812"/>
                  <a:pt x="643659" y="817263"/>
                  <a:pt x="637688" y="814585"/>
                </a:cubicBezTo>
                <a:cubicBezTo>
                  <a:pt x="552091" y="776211"/>
                  <a:pt x="488961" y="714049"/>
                  <a:pt x="445537" y="631543"/>
                </a:cubicBezTo>
                <a:cubicBezTo>
                  <a:pt x="440487" y="621962"/>
                  <a:pt x="435341" y="618399"/>
                  <a:pt x="424368" y="618375"/>
                </a:cubicBezTo>
                <a:cubicBezTo>
                  <a:pt x="386773" y="618280"/>
                  <a:pt x="348919" y="621891"/>
                  <a:pt x="311702" y="613371"/>
                </a:cubicBezTo>
                <a:cubicBezTo>
                  <a:pt x="229574" y="594562"/>
                  <a:pt x="168828" y="547858"/>
                  <a:pt x="129793" y="473188"/>
                </a:cubicBezTo>
                <a:cubicBezTo>
                  <a:pt x="122572" y="459335"/>
                  <a:pt x="129510" y="446024"/>
                  <a:pt x="144614" y="445600"/>
                </a:cubicBezTo>
                <a:cubicBezTo>
                  <a:pt x="153417" y="445056"/>
                  <a:pt x="157854" y="451759"/>
                  <a:pt x="161818" y="459429"/>
                </a:cubicBezTo>
                <a:cubicBezTo>
                  <a:pt x="186716" y="507526"/>
                  <a:pt x="224052" y="542477"/>
                  <a:pt x="273375" y="564755"/>
                </a:cubicBezTo>
                <a:cubicBezTo>
                  <a:pt x="302026" y="577688"/>
                  <a:pt x="332163" y="583919"/>
                  <a:pt x="363457" y="584415"/>
                </a:cubicBezTo>
                <a:cubicBezTo>
                  <a:pt x="390549" y="584839"/>
                  <a:pt x="417665" y="584910"/>
                  <a:pt x="444735" y="584415"/>
                </a:cubicBezTo>
                <a:cubicBezTo>
                  <a:pt x="456015" y="584202"/>
                  <a:pt x="462859" y="588285"/>
                  <a:pt x="467721" y="598574"/>
                </a:cubicBezTo>
                <a:cubicBezTo>
                  <a:pt x="507109" y="682236"/>
                  <a:pt x="567643" y="744918"/>
                  <a:pt x="652367" y="783385"/>
                </a:cubicBezTo>
                <a:cubicBezTo>
                  <a:pt x="663577" y="788483"/>
                  <a:pt x="667612" y="797522"/>
                  <a:pt x="663624" y="807057"/>
                </a:cubicBezTo>
                <a:cubicBezTo>
                  <a:pt x="661594" y="811918"/>
                  <a:pt x="658096" y="815140"/>
                  <a:pt x="653611" y="816476"/>
                </a:cubicBezTo>
                <a:close/>
                <a:moveTo>
                  <a:pt x="739128" y="973657"/>
                </a:moveTo>
                <a:cubicBezTo>
                  <a:pt x="603036" y="969496"/>
                  <a:pt x="496377" y="901123"/>
                  <a:pt x="411671" y="787775"/>
                </a:cubicBezTo>
                <a:cubicBezTo>
                  <a:pt x="398974" y="770783"/>
                  <a:pt x="388189" y="752493"/>
                  <a:pt x="378962" y="733401"/>
                </a:cubicBezTo>
                <a:cubicBezTo>
                  <a:pt x="375611" y="726439"/>
                  <a:pt x="371811" y="724008"/>
                  <a:pt x="363881" y="723960"/>
                </a:cubicBezTo>
                <a:lnTo>
                  <a:pt x="267310" y="722568"/>
                </a:lnTo>
                <a:cubicBezTo>
                  <a:pt x="134868" y="710532"/>
                  <a:pt x="24136" y="607141"/>
                  <a:pt x="3746" y="476090"/>
                </a:cubicBezTo>
                <a:cubicBezTo>
                  <a:pt x="-18202" y="335010"/>
                  <a:pt x="57884" y="202355"/>
                  <a:pt x="190280" y="150954"/>
                </a:cubicBezTo>
                <a:cubicBezTo>
                  <a:pt x="226199" y="137006"/>
                  <a:pt x="263463" y="130870"/>
                  <a:pt x="301932" y="131484"/>
                </a:cubicBezTo>
                <a:cubicBezTo>
                  <a:pt x="318026" y="131744"/>
                  <a:pt x="334145" y="131295"/>
                  <a:pt x="350264" y="131626"/>
                </a:cubicBezTo>
                <a:cubicBezTo>
                  <a:pt x="365132" y="131932"/>
                  <a:pt x="374549" y="141208"/>
                  <a:pt x="374430" y="154683"/>
                </a:cubicBezTo>
                <a:cubicBezTo>
                  <a:pt x="374336" y="168182"/>
                  <a:pt x="364801" y="177056"/>
                  <a:pt x="349815" y="177339"/>
                </a:cubicBezTo>
                <a:cubicBezTo>
                  <a:pt x="316492" y="177976"/>
                  <a:pt x="283122" y="175947"/>
                  <a:pt x="249941" y="181800"/>
                </a:cubicBezTo>
                <a:cubicBezTo>
                  <a:pt x="147588" y="199853"/>
                  <a:pt x="63195" y="288353"/>
                  <a:pt x="48610" y="390682"/>
                </a:cubicBezTo>
                <a:cubicBezTo>
                  <a:pt x="29139" y="527255"/>
                  <a:pt x="121179" y="649385"/>
                  <a:pt x="249893" y="673575"/>
                </a:cubicBezTo>
                <a:cubicBezTo>
                  <a:pt x="256832" y="674872"/>
                  <a:pt x="263841" y="676431"/>
                  <a:pt x="270850" y="676572"/>
                </a:cubicBezTo>
                <a:cubicBezTo>
                  <a:pt x="290863" y="676973"/>
                  <a:pt x="310900" y="676714"/>
                  <a:pt x="330936" y="676714"/>
                </a:cubicBezTo>
                <a:cubicBezTo>
                  <a:pt x="330960" y="677115"/>
                  <a:pt x="330960" y="677469"/>
                  <a:pt x="330960" y="677823"/>
                </a:cubicBezTo>
                <a:cubicBezTo>
                  <a:pt x="347455" y="677823"/>
                  <a:pt x="363999" y="678460"/>
                  <a:pt x="380448" y="677634"/>
                </a:cubicBezTo>
                <a:cubicBezTo>
                  <a:pt x="396732" y="676808"/>
                  <a:pt x="406267" y="683369"/>
                  <a:pt x="413347" y="698260"/>
                </a:cubicBezTo>
                <a:cubicBezTo>
                  <a:pt x="455968" y="787987"/>
                  <a:pt x="520750" y="856922"/>
                  <a:pt x="612176" y="896925"/>
                </a:cubicBezTo>
                <a:cubicBezTo>
                  <a:pt x="743510" y="954367"/>
                  <a:pt x="866301" y="932655"/>
                  <a:pt x="980336" y="849701"/>
                </a:cubicBezTo>
                <a:cubicBezTo>
                  <a:pt x="999758" y="835565"/>
                  <a:pt x="1016490" y="818337"/>
                  <a:pt x="1032633" y="800566"/>
                </a:cubicBezTo>
                <a:cubicBezTo>
                  <a:pt x="1040279" y="792141"/>
                  <a:pt x="1050073" y="789993"/>
                  <a:pt x="1060457" y="795232"/>
                </a:cubicBezTo>
                <a:cubicBezTo>
                  <a:pt x="1070393" y="800259"/>
                  <a:pt x="1073814" y="808967"/>
                  <a:pt x="1072540" y="819847"/>
                </a:cubicBezTo>
                <a:cubicBezTo>
                  <a:pt x="1071950" y="824803"/>
                  <a:pt x="1069472" y="828744"/>
                  <a:pt x="1066310" y="832260"/>
                </a:cubicBezTo>
                <a:cubicBezTo>
                  <a:pt x="994684" y="912005"/>
                  <a:pt x="905995" y="960692"/>
                  <a:pt x="799276" y="971453"/>
                </a:cubicBezTo>
                <a:cubicBezTo>
                  <a:pt x="778611" y="973536"/>
                  <a:pt x="758569" y="974252"/>
                  <a:pt x="739128" y="973657"/>
                </a:cubicBezTo>
                <a:close/>
              </a:path>
            </a:pathLst>
          </a:custGeom>
          <a:solidFill>
            <a:schemeClr val="accent4"/>
          </a:solidFill>
          <a:ln w="2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10FB99-1E92-4674-89F6-0F474607F250}"/>
              </a:ext>
            </a:extLst>
          </p:cNvPr>
          <p:cNvSpPr txBox="1">
            <a:spLocks/>
          </p:cNvSpPr>
          <p:nvPr/>
        </p:nvSpPr>
        <p:spPr>
          <a:xfrm>
            <a:off x="7772848" y="638022"/>
            <a:ext cx="3907480" cy="17096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ko-KR" b="1" dirty="0"/>
              <a:t>Simple </a:t>
            </a:r>
          </a:p>
          <a:p>
            <a:pPr algn="r"/>
            <a:r>
              <a:rPr lang="en-US" altLang="ko-KR" b="1" dirty="0">
                <a:solidFill>
                  <a:schemeClr val="accent1"/>
                </a:solidFill>
              </a:rPr>
              <a:t>Portfolio</a:t>
            </a:r>
            <a:r>
              <a:rPr lang="en-US" altLang="ko-KR" b="1" dirty="0">
                <a:solidFill>
                  <a:srgbClr val="F5679D"/>
                </a:solidFill>
              </a:rPr>
              <a:t> </a:t>
            </a:r>
            <a:r>
              <a:rPr lang="en-US" altLang="ko-KR" b="1" dirty="0"/>
              <a:t>Presentation</a:t>
            </a:r>
            <a:endParaRPr lang="ko-KR" alt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DD91454E-8E0C-45EF-BCD5-912C946B0F50}"/>
              </a:ext>
            </a:extLst>
          </p:cNvPr>
          <p:cNvSpPr/>
          <p:nvPr/>
        </p:nvSpPr>
        <p:spPr>
          <a:xfrm>
            <a:off x="6944171" y="2678451"/>
            <a:ext cx="4736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65AD0-1C71-4776-8C5C-2469B2985B73}"/>
              </a:ext>
            </a:extLst>
          </p:cNvPr>
          <p:cNvSpPr txBox="1"/>
          <p:nvPr/>
        </p:nvSpPr>
        <p:spPr>
          <a:xfrm>
            <a:off x="5870524" y="5884038"/>
            <a:ext cx="547642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Computing Technology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E55A1BE-D8DD-488F-ABDE-5E44AEC87EC8}"/>
              </a:ext>
            </a:extLst>
          </p:cNvPr>
          <p:cNvSpPr/>
          <p:nvPr/>
        </p:nvSpPr>
        <p:spPr>
          <a:xfrm>
            <a:off x="5999990" y="5248472"/>
            <a:ext cx="1772858" cy="574011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F1C4C8A-9D68-45FA-ABAF-7ED03CD126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C2B43-14BB-4565-915B-A05D51AFA8F0}"/>
              </a:ext>
            </a:extLst>
          </p:cNvPr>
          <p:cNvGrpSpPr/>
          <p:nvPr/>
        </p:nvGrpSpPr>
        <p:grpSpPr>
          <a:xfrm>
            <a:off x="6295187" y="2305990"/>
            <a:ext cx="2983706" cy="2698693"/>
            <a:chOff x="6295187" y="2236971"/>
            <a:chExt cx="2983706" cy="269869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C298B21-EBBD-4CED-8080-07D7C9457C79}"/>
                </a:ext>
              </a:extLst>
            </p:cNvPr>
            <p:cNvSpPr/>
            <p:nvPr/>
          </p:nvSpPr>
          <p:spPr>
            <a:xfrm>
              <a:off x="6295188" y="2236971"/>
              <a:ext cx="2383419" cy="847149"/>
            </a:xfrm>
            <a:custGeom>
              <a:avLst/>
              <a:gdLst>
                <a:gd name="connsiteX0" fmla="*/ 1322518 w 2383419"/>
                <a:gd name="connsiteY0" fmla="*/ 0 h 847149"/>
                <a:gd name="connsiteX1" fmla="*/ 2383419 w 2383419"/>
                <a:gd name="connsiteY1" fmla="*/ 847149 h 847149"/>
                <a:gd name="connsiteX2" fmla="*/ 0 w 2383419"/>
                <a:gd name="connsiteY2" fmla="*/ 847149 h 847149"/>
                <a:gd name="connsiteX3" fmla="*/ 0 w 2383419"/>
                <a:gd name="connsiteY3" fmla="*/ 412468 h 847149"/>
                <a:gd name="connsiteX4" fmla="*/ 1322518 w 2383419"/>
                <a:gd name="connsiteY4" fmla="*/ 412468 h 847149"/>
                <a:gd name="connsiteX5" fmla="*/ 1322518 w 2383419"/>
                <a:gd name="connsiteY5" fmla="*/ 0 h 8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3419" h="847149">
                  <a:moveTo>
                    <a:pt x="1322518" y="0"/>
                  </a:moveTo>
                  <a:lnTo>
                    <a:pt x="2383419" y="847149"/>
                  </a:lnTo>
                  <a:lnTo>
                    <a:pt x="0" y="847149"/>
                  </a:lnTo>
                  <a:lnTo>
                    <a:pt x="0" y="412468"/>
                  </a:lnTo>
                  <a:lnTo>
                    <a:pt x="1322518" y="412468"/>
                  </a:lnTo>
                  <a:lnTo>
                    <a:pt x="1322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57F4A34-948C-40CA-B4C8-58289FEFE6F8}"/>
                </a:ext>
              </a:extLst>
            </p:cNvPr>
            <p:cNvSpPr/>
            <p:nvPr/>
          </p:nvSpPr>
          <p:spPr>
            <a:xfrm>
              <a:off x="6295188" y="3129838"/>
              <a:ext cx="2983705" cy="433620"/>
            </a:xfrm>
            <a:custGeom>
              <a:avLst/>
              <a:gdLst>
                <a:gd name="connsiteX0" fmla="*/ 0 w 2983705"/>
                <a:gd name="connsiteY0" fmla="*/ 0 h 433620"/>
                <a:gd name="connsiteX1" fmla="*/ 2440674 w 2983705"/>
                <a:gd name="connsiteY1" fmla="*/ 0 h 433620"/>
                <a:gd name="connsiteX2" fmla="*/ 2983705 w 2983705"/>
                <a:gd name="connsiteY2" fmla="*/ 433620 h 433620"/>
                <a:gd name="connsiteX3" fmla="*/ 0 w 2983705"/>
                <a:gd name="connsiteY3" fmla="*/ 433620 h 433620"/>
                <a:gd name="connsiteX4" fmla="*/ 0 w 2983705"/>
                <a:gd name="connsiteY4" fmla="*/ 0 h 43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705" h="433620">
                  <a:moveTo>
                    <a:pt x="0" y="0"/>
                  </a:moveTo>
                  <a:lnTo>
                    <a:pt x="2440674" y="0"/>
                  </a:lnTo>
                  <a:lnTo>
                    <a:pt x="2983705" y="433620"/>
                  </a:lnTo>
                  <a:lnTo>
                    <a:pt x="0" y="43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A6CC69-C0D1-4745-9CF8-A4DB54C9BA11}"/>
                </a:ext>
              </a:extLst>
            </p:cNvPr>
            <p:cNvSpPr/>
            <p:nvPr/>
          </p:nvSpPr>
          <p:spPr>
            <a:xfrm>
              <a:off x="6295187" y="3609177"/>
              <a:ext cx="2983704" cy="436238"/>
            </a:xfrm>
            <a:custGeom>
              <a:avLst/>
              <a:gdLst>
                <a:gd name="connsiteX0" fmla="*/ 0 w 2983704"/>
                <a:gd name="connsiteY0" fmla="*/ 0 h 436238"/>
                <a:gd name="connsiteX1" fmla="*/ 2983704 w 2983704"/>
                <a:gd name="connsiteY1" fmla="*/ 0 h 436238"/>
                <a:gd name="connsiteX2" fmla="*/ 2437394 w 2983704"/>
                <a:gd name="connsiteY2" fmla="*/ 436238 h 436238"/>
                <a:gd name="connsiteX3" fmla="*/ 0 w 2983704"/>
                <a:gd name="connsiteY3" fmla="*/ 436238 h 436238"/>
                <a:gd name="connsiteX4" fmla="*/ 0 w 2983704"/>
                <a:gd name="connsiteY4" fmla="*/ 0 h 43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704" h="436238">
                  <a:moveTo>
                    <a:pt x="0" y="0"/>
                  </a:moveTo>
                  <a:lnTo>
                    <a:pt x="2983704" y="0"/>
                  </a:lnTo>
                  <a:lnTo>
                    <a:pt x="2437394" y="436238"/>
                  </a:lnTo>
                  <a:lnTo>
                    <a:pt x="0" y="436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8A186FB-9769-443A-A22B-E0EBBCFDF68D}"/>
                </a:ext>
              </a:extLst>
            </p:cNvPr>
            <p:cNvSpPr/>
            <p:nvPr/>
          </p:nvSpPr>
          <p:spPr>
            <a:xfrm>
              <a:off x="6295187" y="4091134"/>
              <a:ext cx="2380140" cy="844530"/>
            </a:xfrm>
            <a:custGeom>
              <a:avLst/>
              <a:gdLst>
                <a:gd name="connsiteX0" fmla="*/ 0 w 2380140"/>
                <a:gd name="connsiteY0" fmla="*/ 0 h 844530"/>
                <a:gd name="connsiteX1" fmla="*/ 2380140 w 2380140"/>
                <a:gd name="connsiteY1" fmla="*/ 0 h 844530"/>
                <a:gd name="connsiteX2" fmla="*/ 1322518 w 2380140"/>
                <a:gd name="connsiteY2" fmla="*/ 844530 h 844530"/>
                <a:gd name="connsiteX3" fmla="*/ 1322518 w 2380140"/>
                <a:gd name="connsiteY3" fmla="*/ 432062 h 844530"/>
                <a:gd name="connsiteX4" fmla="*/ 0 w 2380140"/>
                <a:gd name="connsiteY4" fmla="*/ 432062 h 844530"/>
                <a:gd name="connsiteX5" fmla="*/ 0 w 2380140"/>
                <a:gd name="connsiteY5" fmla="*/ 0 h 84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0140" h="844530">
                  <a:moveTo>
                    <a:pt x="0" y="0"/>
                  </a:moveTo>
                  <a:lnTo>
                    <a:pt x="2380140" y="0"/>
                  </a:lnTo>
                  <a:lnTo>
                    <a:pt x="1322518" y="844530"/>
                  </a:lnTo>
                  <a:lnTo>
                    <a:pt x="1322518" y="432062"/>
                  </a:lnTo>
                  <a:lnTo>
                    <a:pt x="0" y="432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040C34-9C46-4D88-85C2-F121A6831C73}"/>
              </a:ext>
            </a:extLst>
          </p:cNvPr>
          <p:cNvSpPr/>
          <p:nvPr/>
        </p:nvSpPr>
        <p:spPr>
          <a:xfrm>
            <a:off x="-1" y="1822560"/>
            <a:ext cx="5187637" cy="847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AF8F5E-A22E-4E48-8B5D-9659E7C57ADC}"/>
              </a:ext>
            </a:extLst>
          </p:cNvPr>
          <p:cNvSpPr/>
          <p:nvPr/>
        </p:nvSpPr>
        <p:spPr>
          <a:xfrm>
            <a:off x="0" y="2762028"/>
            <a:ext cx="5187637" cy="8471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D200BF-17E1-4452-B5B8-25AF1E4DBBF6}"/>
              </a:ext>
            </a:extLst>
          </p:cNvPr>
          <p:cNvSpPr/>
          <p:nvPr/>
        </p:nvSpPr>
        <p:spPr>
          <a:xfrm>
            <a:off x="1" y="3701496"/>
            <a:ext cx="5187637" cy="8471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1B6EFB-6AB6-4E97-ABD0-4261DF7F1C4B}"/>
              </a:ext>
            </a:extLst>
          </p:cNvPr>
          <p:cNvSpPr/>
          <p:nvPr/>
        </p:nvSpPr>
        <p:spPr>
          <a:xfrm>
            <a:off x="2" y="4640964"/>
            <a:ext cx="5187637" cy="8471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6F354499-C4A0-4558-8FB7-2A0236980ED3}"/>
              </a:ext>
            </a:extLst>
          </p:cNvPr>
          <p:cNvSpPr/>
          <p:nvPr/>
        </p:nvSpPr>
        <p:spPr>
          <a:xfrm>
            <a:off x="5187637" y="1822561"/>
            <a:ext cx="1113056" cy="1331890"/>
          </a:xfrm>
          <a:custGeom>
            <a:avLst/>
            <a:gdLst>
              <a:gd name="connsiteX0" fmla="*/ 0 w 1107547"/>
              <a:gd name="connsiteY0" fmla="*/ 0 h 847149"/>
              <a:gd name="connsiteX1" fmla="*/ 1107547 w 1107547"/>
              <a:gd name="connsiteY1" fmla="*/ 0 h 847149"/>
              <a:gd name="connsiteX2" fmla="*/ 1107547 w 1107547"/>
              <a:gd name="connsiteY2" fmla="*/ 847149 h 847149"/>
              <a:gd name="connsiteX3" fmla="*/ 0 w 1107547"/>
              <a:gd name="connsiteY3" fmla="*/ 847149 h 847149"/>
              <a:gd name="connsiteX4" fmla="*/ 0 w 1107547"/>
              <a:gd name="connsiteY4" fmla="*/ 0 h 847149"/>
              <a:gd name="connsiteX0" fmla="*/ 0 w 1107547"/>
              <a:gd name="connsiteY0" fmla="*/ 0 h 1323628"/>
              <a:gd name="connsiteX1" fmla="*/ 1107547 w 1107547"/>
              <a:gd name="connsiteY1" fmla="*/ 0 h 1323628"/>
              <a:gd name="connsiteX2" fmla="*/ 1107547 w 1107547"/>
              <a:gd name="connsiteY2" fmla="*/ 1323628 h 1323628"/>
              <a:gd name="connsiteX3" fmla="*/ 0 w 1107547"/>
              <a:gd name="connsiteY3" fmla="*/ 847149 h 1323628"/>
              <a:gd name="connsiteX4" fmla="*/ 0 w 1107547"/>
              <a:gd name="connsiteY4" fmla="*/ 0 h 1323628"/>
              <a:gd name="connsiteX0" fmla="*/ 0 w 1110301"/>
              <a:gd name="connsiteY0" fmla="*/ 0 h 1323628"/>
              <a:gd name="connsiteX1" fmla="*/ 1110301 w 1110301"/>
              <a:gd name="connsiteY1" fmla="*/ 897875 h 1323628"/>
              <a:gd name="connsiteX2" fmla="*/ 1107547 w 1110301"/>
              <a:gd name="connsiteY2" fmla="*/ 1323628 h 1323628"/>
              <a:gd name="connsiteX3" fmla="*/ 0 w 1110301"/>
              <a:gd name="connsiteY3" fmla="*/ 847149 h 1323628"/>
              <a:gd name="connsiteX4" fmla="*/ 0 w 1110301"/>
              <a:gd name="connsiteY4" fmla="*/ 0 h 1323628"/>
              <a:gd name="connsiteX0" fmla="*/ 0 w 1110301"/>
              <a:gd name="connsiteY0" fmla="*/ 0 h 1326382"/>
              <a:gd name="connsiteX1" fmla="*/ 1110301 w 1110301"/>
              <a:gd name="connsiteY1" fmla="*/ 897875 h 1326382"/>
              <a:gd name="connsiteX2" fmla="*/ 1104793 w 1110301"/>
              <a:gd name="connsiteY2" fmla="*/ 1326382 h 1326382"/>
              <a:gd name="connsiteX3" fmla="*/ 0 w 1110301"/>
              <a:gd name="connsiteY3" fmla="*/ 847149 h 1326382"/>
              <a:gd name="connsiteX4" fmla="*/ 0 w 1110301"/>
              <a:gd name="connsiteY4" fmla="*/ 0 h 1326382"/>
              <a:gd name="connsiteX0" fmla="*/ 0 w 1113056"/>
              <a:gd name="connsiteY0" fmla="*/ 0 h 1329136"/>
              <a:gd name="connsiteX1" fmla="*/ 1110301 w 1113056"/>
              <a:gd name="connsiteY1" fmla="*/ 897875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903383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900628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897874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34644"/>
              <a:gd name="connsiteX1" fmla="*/ 1107547 w 1113056"/>
              <a:gd name="connsiteY1" fmla="*/ 897874 h 1334644"/>
              <a:gd name="connsiteX2" fmla="*/ 1113056 w 1113056"/>
              <a:gd name="connsiteY2" fmla="*/ 1334644 h 1334644"/>
              <a:gd name="connsiteX3" fmla="*/ 0 w 1113056"/>
              <a:gd name="connsiteY3" fmla="*/ 847149 h 1334644"/>
              <a:gd name="connsiteX4" fmla="*/ 0 w 1113056"/>
              <a:gd name="connsiteY4" fmla="*/ 0 h 1334644"/>
              <a:gd name="connsiteX0" fmla="*/ 0 w 1113056"/>
              <a:gd name="connsiteY0" fmla="*/ 0 h 1331890"/>
              <a:gd name="connsiteX1" fmla="*/ 1107547 w 1113056"/>
              <a:gd name="connsiteY1" fmla="*/ 897874 h 1331890"/>
              <a:gd name="connsiteX2" fmla="*/ 1113056 w 1113056"/>
              <a:gd name="connsiteY2" fmla="*/ 1331890 h 1331890"/>
              <a:gd name="connsiteX3" fmla="*/ 0 w 1113056"/>
              <a:gd name="connsiteY3" fmla="*/ 847149 h 1331890"/>
              <a:gd name="connsiteX4" fmla="*/ 0 w 1113056"/>
              <a:gd name="connsiteY4" fmla="*/ 0 h 1331890"/>
              <a:gd name="connsiteX0" fmla="*/ 0 w 1113056"/>
              <a:gd name="connsiteY0" fmla="*/ 0 h 1331890"/>
              <a:gd name="connsiteX1" fmla="*/ 1109966 w 1113056"/>
              <a:gd name="connsiteY1" fmla="*/ 897874 h 1331890"/>
              <a:gd name="connsiteX2" fmla="*/ 1113056 w 1113056"/>
              <a:gd name="connsiteY2" fmla="*/ 1331890 h 1331890"/>
              <a:gd name="connsiteX3" fmla="*/ 0 w 1113056"/>
              <a:gd name="connsiteY3" fmla="*/ 847149 h 1331890"/>
              <a:gd name="connsiteX4" fmla="*/ 0 w 1113056"/>
              <a:gd name="connsiteY4" fmla="*/ 0 h 133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056" h="1331890">
                <a:moveTo>
                  <a:pt x="0" y="0"/>
                </a:moveTo>
                <a:lnTo>
                  <a:pt x="1109966" y="897874"/>
                </a:lnTo>
                <a:cubicBezTo>
                  <a:pt x="1110884" y="1041628"/>
                  <a:pt x="1112138" y="1188136"/>
                  <a:pt x="1113056" y="1331890"/>
                </a:cubicBezTo>
                <a:lnTo>
                  <a:pt x="0" y="847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0F8CE925-3148-4F83-B2F8-72163E7C8E66}"/>
              </a:ext>
            </a:extLst>
          </p:cNvPr>
          <p:cNvSpPr/>
          <p:nvPr/>
        </p:nvSpPr>
        <p:spPr>
          <a:xfrm>
            <a:off x="5187637" y="2762029"/>
            <a:ext cx="1110566" cy="871937"/>
          </a:xfrm>
          <a:custGeom>
            <a:avLst/>
            <a:gdLst>
              <a:gd name="connsiteX0" fmla="*/ 0 w 1107547"/>
              <a:gd name="connsiteY0" fmla="*/ 0 h 847149"/>
              <a:gd name="connsiteX1" fmla="*/ 1107547 w 1107547"/>
              <a:gd name="connsiteY1" fmla="*/ 0 h 847149"/>
              <a:gd name="connsiteX2" fmla="*/ 1107547 w 1107547"/>
              <a:gd name="connsiteY2" fmla="*/ 847149 h 847149"/>
              <a:gd name="connsiteX3" fmla="*/ 0 w 1107547"/>
              <a:gd name="connsiteY3" fmla="*/ 847149 h 847149"/>
              <a:gd name="connsiteX4" fmla="*/ 0 w 1107547"/>
              <a:gd name="connsiteY4" fmla="*/ 0 h 847149"/>
              <a:gd name="connsiteX0" fmla="*/ 0 w 1107547"/>
              <a:gd name="connsiteY0" fmla="*/ 0 h 858166"/>
              <a:gd name="connsiteX1" fmla="*/ 1107547 w 1107547"/>
              <a:gd name="connsiteY1" fmla="*/ 0 h 858166"/>
              <a:gd name="connsiteX2" fmla="*/ 1107547 w 1107547"/>
              <a:gd name="connsiteY2" fmla="*/ 858166 h 858166"/>
              <a:gd name="connsiteX3" fmla="*/ 0 w 1107547"/>
              <a:gd name="connsiteY3" fmla="*/ 847149 h 858166"/>
              <a:gd name="connsiteX4" fmla="*/ 0 w 1107547"/>
              <a:gd name="connsiteY4" fmla="*/ 0 h 858166"/>
              <a:gd name="connsiteX0" fmla="*/ 0 w 1107547"/>
              <a:gd name="connsiteY0" fmla="*/ 0 h 863674"/>
              <a:gd name="connsiteX1" fmla="*/ 1107547 w 1107547"/>
              <a:gd name="connsiteY1" fmla="*/ 0 h 863674"/>
              <a:gd name="connsiteX2" fmla="*/ 1107547 w 1107547"/>
              <a:gd name="connsiteY2" fmla="*/ 863674 h 863674"/>
              <a:gd name="connsiteX3" fmla="*/ 0 w 1107547"/>
              <a:gd name="connsiteY3" fmla="*/ 847149 h 863674"/>
              <a:gd name="connsiteX4" fmla="*/ 0 w 1107547"/>
              <a:gd name="connsiteY4" fmla="*/ 0 h 863674"/>
              <a:gd name="connsiteX0" fmla="*/ 0 w 1107547"/>
              <a:gd name="connsiteY0" fmla="*/ 0 h 869183"/>
              <a:gd name="connsiteX1" fmla="*/ 1107547 w 1107547"/>
              <a:gd name="connsiteY1" fmla="*/ 0 h 869183"/>
              <a:gd name="connsiteX2" fmla="*/ 1107547 w 1107547"/>
              <a:gd name="connsiteY2" fmla="*/ 869183 h 869183"/>
              <a:gd name="connsiteX3" fmla="*/ 0 w 1107547"/>
              <a:gd name="connsiteY3" fmla="*/ 847149 h 869183"/>
              <a:gd name="connsiteX4" fmla="*/ 0 w 1107547"/>
              <a:gd name="connsiteY4" fmla="*/ 0 h 869183"/>
              <a:gd name="connsiteX0" fmla="*/ 0 w 1110302"/>
              <a:gd name="connsiteY0" fmla="*/ 0 h 871937"/>
              <a:gd name="connsiteX1" fmla="*/ 1107547 w 1110302"/>
              <a:gd name="connsiteY1" fmla="*/ 0 h 871937"/>
              <a:gd name="connsiteX2" fmla="*/ 1110302 w 1110302"/>
              <a:gd name="connsiteY2" fmla="*/ 871937 h 871937"/>
              <a:gd name="connsiteX3" fmla="*/ 0 w 1110302"/>
              <a:gd name="connsiteY3" fmla="*/ 847149 h 871937"/>
              <a:gd name="connsiteX4" fmla="*/ 0 w 1110302"/>
              <a:gd name="connsiteY4" fmla="*/ 0 h 871937"/>
              <a:gd name="connsiteX0" fmla="*/ 0 w 1110302"/>
              <a:gd name="connsiteY0" fmla="*/ 0 h 871937"/>
              <a:gd name="connsiteX1" fmla="*/ 1107547 w 1110302"/>
              <a:gd name="connsiteY1" fmla="*/ 0 h 871937"/>
              <a:gd name="connsiteX2" fmla="*/ 1110302 w 1110302"/>
              <a:gd name="connsiteY2" fmla="*/ 871937 h 871937"/>
              <a:gd name="connsiteX3" fmla="*/ 0 w 1110302"/>
              <a:gd name="connsiteY3" fmla="*/ 847149 h 871937"/>
              <a:gd name="connsiteX4" fmla="*/ 0 w 1110302"/>
              <a:gd name="connsiteY4" fmla="*/ 0 h 871937"/>
              <a:gd name="connsiteX0" fmla="*/ 0 w 1110566"/>
              <a:gd name="connsiteY0" fmla="*/ 0 h 871937"/>
              <a:gd name="connsiteX1" fmla="*/ 1110301 w 1110566"/>
              <a:gd name="connsiteY1" fmla="*/ 437920 h 871937"/>
              <a:gd name="connsiteX2" fmla="*/ 1110302 w 1110566"/>
              <a:gd name="connsiteY2" fmla="*/ 871937 h 871937"/>
              <a:gd name="connsiteX3" fmla="*/ 0 w 1110566"/>
              <a:gd name="connsiteY3" fmla="*/ 847149 h 871937"/>
              <a:gd name="connsiteX4" fmla="*/ 0 w 1110566"/>
              <a:gd name="connsiteY4" fmla="*/ 0 h 87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566" h="871937">
                <a:moveTo>
                  <a:pt x="0" y="0"/>
                </a:moveTo>
                <a:lnTo>
                  <a:pt x="1110301" y="437920"/>
                </a:lnTo>
                <a:cubicBezTo>
                  <a:pt x="1111219" y="728566"/>
                  <a:pt x="1109384" y="581291"/>
                  <a:pt x="1110302" y="871937"/>
                </a:cubicBezTo>
                <a:lnTo>
                  <a:pt x="0" y="847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57214A25-E84A-4D14-8E4E-CB7288BFF7A6}"/>
              </a:ext>
            </a:extLst>
          </p:cNvPr>
          <p:cNvSpPr/>
          <p:nvPr/>
        </p:nvSpPr>
        <p:spPr>
          <a:xfrm flipV="1">
            <a:off x="5185147" y="4158015"/>
            <a:ext cx="1113056" cy="1331890"/>
          </a:xfrm>
          <a:custGeom>
            <a:avLst/>
            <a:gdLst>
              <a:gd name="connsiteX0" fmla="*/ 0 w 1107547"/>
              <a:gd name="connsiteY0" fmla="*/ 0 h 847149"/>
              <a:gd name="connsiteX1" fmla="*/ 1107547 w 1107547"/>
              <a:gd name="connsiteY1" fmla="*/ 0 h 847149"/>
              <a:gd name="connsiteX2" fmla="*/ 1107547 w 1107547"/>
              <a:gd name="connsiteY2" fmla="*/ 847149 h 847149"/>
              <a:gd name="connsiteX3" fmla="*/ 0 w 1107547"/>
              <a:gd name="connsiteY3" fmla="*/ 847149 h 847149"/>
              <a:gd name="connsiteX4" fmla="*/ 0 w 1107547"/>
              <a:gd name="connsiteY4" fmla="*/ 0 h 847149"/>
              <a:gd name="connsiteX0" fmla="*/ 0 w 1107547"/>
              <a:gd name="connsiteY0" fmla="*/ 0 h 1323628"/>
              <a:gd name="connsiteX1" fmla="*/ 1107547 w 1107547"/>
              <a:gd name="connsiteY1" fmla="*/ 0 h 1323628"/>
              <a:gd name="connsiteX2" fmla="*/ 1107547 w 1107547"/>
              <a:gd name="connsiteY2" fmla="*/ 1323628 h 1323628"/>
              <a:gd name="connsiteX3" fmla="*/ 0 w 1107547"/>
              <a:gd name="connsiteY3" fmla="*/ 847149 h 1323628"/>
              <a:gd name="connsiteX4" fmla="*/ 0 w 1107547"/>
              <a:gd name="connsiteY4" fmla="*/ 0 h 1323628"/>
              <a:gd name="connsiteX0" fmla="*/ 0 w 1110301"/>
              <a:gd name="connsiteY0" fmla="*/ 0 h 1323628"/>
              <a:gd name="connsiteX1" fmla="*/ 1110301 w 1110301"/>
              <a:gd name="connsiteY1" fmla="*/ 897875 h 1323628"/>
              <a:gd name="connsiteX2" fmla="*/ 1107547 w 1110301"/>
              <a:gd name="connsiteY2" fmla="*/ 1323628 h 1323628"/>
              <a:gd name="connsiteX3" fmla="*/ 0 w 1110301"/>
              <a:gd name="connsiteY3" fmla="*/ 847149 h 1323628"/>
              <a:gd name="connsiteX4" fmla="*/ 0 w 1110301"/>
              <a:gd name="connsiteY4" fmla="*/ 0 h 1323628"/>
              <a:gd name="connsiteX0" fmla="*/ 0 w 1110301"/>
              <a:gd name="connsiteY0" fmla="*/ 0 h 1326382"/>
              <a:gd name="connsiteX1" fmla="*/ 1110301 w 1110301"/>
              <a:gd name="connsiteY1" fmla="*/ 897875 h 1326382"/>
              <a:gd name="connsiteX2" fmla="*/ 1104793 w 1110301"/>
              <a:gd name="connsiteY2" fmla="*/ 1326382 h 1326382"/>
              <a:gd name="connsiteX3" fmla="*/ 0 w 1110301"/>
              <a:gd name="connsiteY3" fmla="*/ 847149 h 1326382"/>
              <a:gd name="connsiteX4" fmla="*/ 0 w 1110301"/>
              <a:gd name="connsiteY4" fmla="*/ 0 h 1326382"/>
              <a:gd name="connsiteX0" fmla="*/ 0 w 1113056"/>
              <a:gd name="connsiteY0" fmla="*/ 0 h 1329136"/>
              <a:gd name="connsiteX1" fmla="*/ 1110301 w 1113056"/>
              <a:gd name="connsiteY1" fmla="*/ 897875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903383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900628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897874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34644"/>
              <a:gd name="connsiteX1" fmla="*/ 1107547 w 1113056"/>
              <a:gd name="connsiteY1" fmla="*/ 897874 h 1334644"/>
              <a:gd name="connsiteX2" fmla="*/ 1113056 w 1113056"/>
              <a:gd name="connsiteY2" fmla="*/ 1334644 h 1334644"/>
              <a:gd name="connsiteX3" fmla="*/ 0 w 1113056"/>
              <a:gd name="connsiteY3" fmla="*/ 847149 h 1334644"/>
              <a:gd name="connsiteX4" fmla="*/ 0 w 1113056"/>
              <a:gd name="connsiteY4" fmla="*/ 0 h 1334644"/>
              <a:gd name="connsiteX0" fmla="*/ 0 w 1113056"/>
              <a:gd name="connsiteY0" fmla="*/ 0 h 1331890"/>
              <a:gd name="connsiteX1" fmla="*/ 1107547 w 1113056"/>
              <a:gd name="connsiteY1" fmla="*/ 897874 h 1331890"/>
              <a:gd name="connsiteX2" fmla="*/ 1113056 w 1113056"/>
              <a:gd name="connsiteY2" fmla="*/ 1331890 h 1331890"/>
              <a:gd name="connsiteX3" fmla="*/ 0 w 1113056"/>
              <a:gd name="connsiteY3" fmla="*/ 847149 h 1331890"/>
              <a:gd name="connsiteX4" fmla="*/ 0 w 1113056"/>
              <a:gd name="connsiteY4" fmla="*/ 0 h 1331890"/>
              <a:gd name="connsiteX0" fmla="*/ 0 w 1113056"/>
              <a:gd name="connsiteY0" fmla="*/ 0 h 1331890"/>
              <a:gd name="connsiteX1" fmla="*/ 1112385 w 1113056"/>
              <a:gd name="connsiteY1" fmla="*/ 897874 h 1331890"/>
              <a:gd name="connsiteX2" fmla="*/ 1113056 w 1113056"/>
              <a:gd name="connsiteY2" fmla="*/ 1331890 h 1331890"/>
              <a:gd name="connsiteX3" fmla="*/ 0 w 1113056"/>
              <a:gd name="connsiteY3" fmla="*/ 847149 h 1331890"/>
              <a:gd name="connsiteX4" fmla="*/ 0 w 1113056"/>
              <a:gd name="connsiteY4" fmla="*/ 0 h 133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056" h="1331890">
                <a:moveTo>
                  <a:pt x="0" y="0"/>
                </a:moveTo>
                <a:lnTo>
                  <a:pt x="1112385" y="897874"/>
                </a:lnTo>
                <a:cubicBezTo>
                  <a:pt x="1113303" y="1041628"/>
                  <a:pt x="1112138" y="1188136"/>
                  <a:pt x="1113056" y="1331890"/>
                </a:cubicBezTo>
                <a:lnTo>
                  <a:pt x="0" y="847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108F4ADA-7630-4C4D-87CD-442EE9220A44}"/>
              </a:ext>
            </a:extLst>
          </p:cNvPr>
          <p:cNvSpPr/>
          <p:nvPr/>
        </p:nvSpPr>
        <p:spPr>
          <a:xfrm flipV="1">
            <a:off x="5185147" y="3678500"/>
            <a:ext cx="1110566" cy="871937"/>
          </a:xfrm>
          <a:custGeom>
            <a:avLst/>
            <a:gdLst>
              <a:gd name="connsiteX0" fmla="*/ 0 w 1107547"/>
              <a:gd name="connsiteY0" fmla="*/ 0 h 847149"/>
              <a:gd name="connsiteX1" fmla="*/ 1107547 w 1107547"/>
              <a:gd name="connsiteY1" fmla="*/ 0 h 847149"/>
              <a:gd name="connsiteX2" fmla="*/ 1107547 w 1107547"/>
              <a:gd name="connsiteY2" fmla="*/ 847149 h 847149"/>
              <a:gd name="connsiteX3" fmla="*/ 0 w 1107547"/>
              <a:gd name="connsiteY3" fmla="*/ 847149 h 847149"/>
              <a:gd name="connsiteX4" fmla="*/ 0 w 1107547"/>
              <a:gd name="connsiteY4" fmla="*/ 0 h 847149"/>
              <a:gd name="connsiteX0" fmla="*/ 0 w 1107547"/>
              <a:gd name="connsiteY0" fmla="*/ 0 h 858166"/>
              <a:gd name="connsiteX1" fmla="*/ 1107547 w 1107547"/>
              <a:gd name="connsiteY1" fmla="*/ 0 h 858166"/>
              <a:gd name="connsiteX2" fmla="*/ 1107547 w 1107547"/>
              <a:gd name="connsiteY2" fmla="*/ 858166 h 858166"/>
              <a:gd name="connsiteX3" fmla="*/ 0 w 1107547"/>
              <a:gd name="connsiteY3" fmla="*/ 847149 h 858166"/>
              <a:gd name="connsiteX4" fmla="*/ 0 w 1107547"/>
              <a:gd name="connsiteY4" fmla="*/ 0 h 858166"/>
              <a:gd name="connsiteX0" fmla="*/ 0 w 1107547"/>
              <a:gd name="connsiteY0" fmla="*/ 0 h 863674"/>
              <a:gd name="connsiteX1" fmla="*/ 1107547 w 1107547"/>
              <a:gd name="connsiteY1" fmla="*/ 0 h 863674"/>
              <a:gd name="connsiteX2" fmla="*/ 1107547 w 1107547"/>
              <a:gd name="connsiteY2" fmla="*/ 863674 h 863674"/>
              <a:gd name="connsiteX3" fmla="*/ 0 w 1107547"/>
              <a:gd name="connsiteY3" fmla="*/ 847149 h 863674"/>
              <a:gd name="connsiteX4" fmla="*/ 0 w 1107547"/>
              <a:gd name="connsiteY4" fmla="*/ 0 h 863674"/>
              <a:gd name="connsiteX0" fmla="*/ 0 w 1107547"/>
              <a:gd name="connsiteY0" fmla="*/ 0 h 869183"/>
              <a:gd name="connsiteX1" fmla="*/ 1107547 w 1107547"/>
              <a:gd name="connsiteY1" fmla="*/ 0 h 869183"/>
              <a:gd name="connsiteX2" fmla="*/ 1107547 w 1107547"/>
              <a:gd name="connsiteY2" fmla="*/ 869183 h 869183"/>
              <a:gd name="connsiteX3" fmla="*/ 0 w 1107547"/>
              <a:gd name="connsiteY3" fmla="*/ 847149 h 869183"/>
              <a:gd name="connsiteX4" fmla="*/ 0 w 1107547"/>
              <a:gd name="connsiteY4" fmla="*/ 0 h 869183"/>
              <a:gd name="connsiteX0" fmla="*/ 0 w 1110302"/>
              <a:gd name="connsiteY0" fmla="*/ 0 h 871937"/>
              <a:gd name="connsiteX1" fmla="*/ 1107547 w 1110302"/>
              <a:gd name="connsiteY1" fmla="*/ 0 h 871937"/>
              <a:gd name="connsiteX2" fmla="*/ 1110302 w 1110302"/>
              <a:gd name="connsiteY2" fmla="*/ 871937 h 871937"/>
              <a:gd name="connsiteX3" fmla="*/ 0 w 1110302"/>
              <a:gd name="connsiteY3" fmla="*/ 847149 h 871937"/>
              <a:gd name="connsiteX4" fmla="*/ 0 w 1110302"/>
              <a:gd name="connsiteY4" fmla="*/ 0 h 871937"/>
              <a:gd name="connsiteX0" fmla="*/ 0 w 1110302"/>
              <a:gd name="connsiteY0" fmla="*/ 0 h 871937"/>
              <a:gd name="connsiteX1" fmla="*/ 1107547 w 1110302"/>
              <a:gd name="connsiteY1" fmla="*/ 0 h 871937"/>
              <a:gd name="connsiteX2" fmla="*/ 1110302 w 1110302"/>
              <a:gd name="connsiteY2" fmla="*/ 871937 h 871937"/>
              <a:gd name="connsiteX3" fmla="*/ 0 w 1110302"/>
              <a:gd name="connsiteY3" fmla="*/ 847149 h 871937"/>
              <a:gd name="connsiteX4" fmla="*/ 0 w 1110302"/>
              <a:gd name="connsiteY4" fmla="*/ 0 h 871937"/>
              <a:gd name="connsiteX0" fmla="*/ 0 w 1110566"/>
              <a:gd name="connsiteY0" fmla="*/ 0 h 871937"/>
              <a:gd name="connsiteX1" fmla="*/ 1110301 w 1110566"/>
              <a:gd name="connsiteY1" fmla="*/ 437920 h 871937"/>
              <a:gd name="connsiteX2" fmla="*/ 1110302 w 1110566"/>
              <a:gd name="connsiteY2" fmla="*/ 871937 h 871937"/>
              <a:gd name="connsiteX3" fmla="*/ 0 w 1110566"/>
              <a:gd name="connsiteY3" fmla="*/ 847149 h 871937"/>
              <a:gd name="connsiteX4" fmla="*/ 0 w 1110566"/>
              <a:gd name="connsiteY4" fmla="*/ 0 h 87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566" h="871937">
                <a:moveTo>
                  <a:pt x="0" y="0"/>
                </a:moveTo>
                <a:lnTo>
                  <a:pt x="1110301" y="437920"/>
                </a:lnTo>
                <a:cubicBezTo>
                  <a:pt x="1111219" y="728566"/>
                  <a:pt x="1109384" y="581291"/>
                  <a:pt x="1110302" y="871937"/>
                </a:cubicBezTo>
                <a:lnTo>
                  <a:pt x="0" y="847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82B7A3-D904-412A-9826-9C2229937A5A}"/>
              </a:ext>
            </a:extLst>
          </p:cNvPr>
          <p:cNvSpPr txBox="1"/>
          <p:nvPr/>
        </p:nvSpPr>
        <p:spPr>
          <a:xfrm>
            <a:off x="1078412" y="2076857"/>
            <a:ext cx="373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D838F-E544-4CEA-B201-96533A1B54CC}"/>
              </a:ext>
            </a:extLst>
          </p:cNvPr>
          <p:cNvSpPr txBox="1"/>
          <p:nvPr/>
        </p:nvSpPr>
        <p:spPr>
          <a:xfrm>
            <a:off x="1078412" y="3016325"/>
            <a:ext cx="373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79645-F674-4059-9237-01C82213A551}"/>
              </a:ext>
            </a:extLst>
          </p:cNvPr>
          <p:cNvSpPr txBox="1"/>
          <p:nvPr/>
        </p:nvSpPr>
        <p:spPr>
          <a:xfrm>
            <a:off x="1078412" y="3955793"/>
            <a:ext cx="373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928C6B-945F-4A4C-A7AB-63AF61CD9CB2}"/>
              </a:ext>
            </a:extLst>
          </p:cNvPr>
          <p:cNvSpPr txBox="1"/>
          <p:nvPr/>
        </p:nvSpPr>
        <p:spPr>
          <a:xfrm>
            <a:off x="1078412" y="4895261"/>
            <a:ext cx="373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Simple Presentation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588881-BD12-4234-B4B4-FA7DA2973953}"/>
              </a:ext>
            </a:extLst>
          </p:cNvPr>
          <p:cNvSpPr txBox="1"/>
          <p:nvPr/>
        </p:nvSpPr>
        <p:spPr>
          <a:xfrm>
            <a:off x="6806217" y="2765513"/>
            <a:ext cx="119907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8AE2A3-D2CD-42B7-AE13-932039969C7E}"/>
              </a:ext>
            </a:extLst>
          </p:cNvPr>
          <p:cNvSpPr txBox="1"/>
          <p:nvPr/>
        </p:nvSpPr>
        <p:spPr>
          <a:xfrm>
            <a:off x="6806217" y="3244086"/>
            <a:ext cx="119907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82D83-2D4C-4F0D-8345-EBC90820310D}"/>
              </a:ext>
            </a:extLst>
          </p:cNvPr>
          <p:cNvSpPr txBox="1"/>
          <p:nvPr/>
        </p:nvSpPr>
        <p:spPr>
          <a:xfrm>
            <a:off x="6806217" y="3733137"/>
            <a:ext cx="119907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3B62A8-9387-4DA6-855E-6BE0F13DC98E}"/>
              </a:ext>
            </a:extLst>
          </p:cNvPr>
          <p:cNvSpPr txBox="1"/>
          <p:nvPr/>
        </p:nvSpPr>
        <p:spPr>
          <a:xfrm>
            <a:off x="6806217" y="4201230"/>
            <a:ext cx="119907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CF2E61-8585-4303-A645-AFB8FE07D589}"/>
              </a:ext>
            </a:extLst>
          </p:cNvPr>
          <p:cNvSpPr txBox="1"/>
          <p:nvPr/>
        </p:nvSpPr>
        <p:spPr>
          <a:xfrm>
            <a:off x="8543547" y="5905072"/>
            <a:ext cx="32448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06470-8BD7-4403-84AE-1EC86DB8C120}"/>
              </a:ext>
            </a:extLst>
          </p:cNvPr>
          <p:cNvSpPr txBox="1"/>
          <p:nvPr/>
        </p:nvSpPr>
        <p:spPr>
          <a:xfrm>
            <a:off x="8543546" y="5159639"/>
            <a:ext cx="32448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002716-04AF-45F2-B990-EA47E7EF5001}"/>
              </a:ext>
            </a:extLst>
          </p:cNvPr>
          <p:cNvSpPr txBox="1"/>
          <p:nvPr/>
        </p:nvSpPr>
        <p:spPr>
          <a:xfrm>
            <a:off x="9752579" y="2979315"/>
            <a:ext cx="172828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1800" dirty="0">
                <a:solidFill>
                  <a:schemeClr val="accent5"/>
                </a:solidFill>
                <a:cs typeface="Arial" pitchFamily="34" charset="0"/>
              </a:rPr>
              <a:t> Layout</a:t>
            </a:r>
          </a:p>
          <a:p>
            <a:pPr algn="l"/>
            <a:r>
              <a:rPr lang="en-GB" altLang="ko-KR" sz="1800" dirty="0">
                <a:solidFill>
                  <a:schemeClr val="accent1"/>
                </a:solidFill>
                <a:cs typeface="Arial" pitchFamily="34" charset="0"/>
              </a:rPr>
              <a:t>Clean Text </a:t>
            </a:r>
            <a:r>
              <a:rPr lang="en-GB" altLang="ko-KR" sz="1800" dirty="0">
                <a:solidFill>
                  <a:schemeClr val="accent5"/>
                </a:solidFill>
                <a:cs typeface="Arial" pitchFamily="34" charset="0"/>
              </a:rPr>
              <a:t>Slide for your Presentation</a:t>
            </a:r>
            <a:endParaRPr lang="ko-KR" altLang="en-US" sz="1800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120DE8-B2AF-43FB-8420-CF594A28F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32452"/>
              </p:ext>
            </p:extLst>
          </p:nvPr>
        </p:nvGraphicFramePr>
        <p:xfrm>
          <a:off x="931456" y="1763293"/>
          <a:ext cx="10329088" cy="296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2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2A0A61E7-A87E-4226-823C-39EEC708A7F3}"/>
              </a:ext>
            </a:extLst>
          </p:cNvPr>
          <p:cNvSpPr/>
          <p:nvPr/>
        </p:nvSpPr>
        <p:spPr>
          <a:xfrm>
            <a:off x="1448860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C16616-8790-464E-967E-DE52B12E1F6E}"/>
              </a:ext>
            </a:extLst>
          </p:cNvPr>
          <p:cNvGrpSpPr/>
          <p:nvPr/>
        </p:nvGrpSpPr>
        <p:grpSpPr>
          <a:xfrm>
            <a:off x="1719802" y="5051715"/>
            <a:ext cx="1368152" cy="872368"/>
            <a:chOff x="867339" y="4843642"/>
            <a:chExt cx="1368152" cy="8723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4C5648-09F4-4438-BE69-7B91B671C6A5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FE898E-98A7-4E1C-AF00-20F9223815EE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4A6E92D3-1BAD-4007-B9FD-0371B52F5A23}"/>
              </a:ext>
            </a:extLst>
          </p:cNvPr>
          <p:cNvSpPr/>
          <p:nvPr/>
        </p:nvSpPr>
        <p:spPr>
          <a:xfrm>
            <a:off x="3898906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79EB7D-3F8C-4E79-8B8B-33795BDBCFD9}"/>
              </a:ext>
            </a:extLst>
          </p:cNvPr>
          <p:cNvGrpSpPr/>
          <p:nvPr/>
        </p:nvGrpSpPr>
        <p:grpSpPr>
          <a:xfrm>
            <a:off x="4169848" y="5051715"/>
            <a:ext cx="1368152" cy="872368"/>
            <a:chOff x="867339" y="4843642"/>
            <a:chExt cx="1368152" cy="8723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E1B8A9-DC17-4A2E-B228-CBFA57F8058C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F1FBD4-738C-481E-A539-1CBEFB3658CF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53E23276-9B1C-4675-86A3-80CC970C8124}"/>
              </a:ext>
            </a:extLst>
          </p:cNvPr>
          <p:cNvSpPr/>
          <p:nvPr/>
        </p:nvSpPr>
        <p:spPr>
          <a:xfrm>
            <a:off x="6348952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78A068-0E40-4907-AC1E-79431DF38DBC}"/>
              </a:ext>
            </a:extLst>
          </p:cNvPr>
          <p:cNvGrpSpPr/>
          <p:nvPr/>
        </p:nvGrpSpPr>
        <p:grpSpPr>
          <a:xfrm>
            <a:off x="6619894" y="5051715"/>
            <a:ext cx="1368152" cy="872368"/>
            <a:chOff x="867339" y="4843642"/>
            <a:chExt cx="1368152" cy="8723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2F6088-50F7-4AB8-B778-1A9A00351303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1FE624-D473-4A25-9D6F-34CD61B3B0D4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C9AD28F-432D-4A36-923E-042644B5E474}"/>
              </a:ext>
            </a:extLst>
          </p:cNvPr>
          <p:cNvSpPr/>
          <p:nvPr/>
        </p:nvSpPr>
        <p:spPr>
          <a:xfrm>
            <a:off x="8798998" y="4941168"/>
            <a:ext cx="1910036" cy="10801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CB4D2F-C512-47E4-8BD4-5E66AB5BDF09}"/>
              </a:ext>
            </a:extLst>
          </p:cNvPr>
          <p:cNvGrpSpPr/>
          <p:nvPr/>
        </p:nvGrpSpPr>
        <p:grpSpPr>
          <a:xfrm>
            <a:off x="9069940" y="5051715"/>
            <a:ext cx="1368152" cy="872368"/>
            <a:chOff x="867339" y="4843642"/>
            <a:chExt cx="1368152" cy="8723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FAC38B-893A-4D26-A021-CAE2D9F05C0D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E8F698-7907-4A36-B544-DF7BD5E0A766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8BE19F-82F1-4AC1-925A-C12FFE77DC4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358896" y="5481228"/>
            <a:ext cx="54001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4DD6CE-08C7-413D-9264-DAFC97EA730D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808942" y="5481228"/>
            <a:ext cx="54001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FF50F4-B464-4560-999E-ACB2D0E0A80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8258988" y="5481228"/>
            <a:ext cx="540010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C095D8-03FD-4FAE-A2DF-204C2C353039}"/>
              </a:ext>
            </a:extLst>
          </p:cNvPr>
          <p:cNvSpPr txBox="1"/>
          <p:nvPr/>
        </p:nvSpPr>
        <p:spPr>
          <a:xfrm>
            <a:off x="5229526" y="4791878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C77CA-0B82-4146-AA85-973D2F6C444A}"/>
              </a:ext>
            </a:extLst>
          </p:cNvPr>
          <p:cNvSpPr txBox="1"/>
          <p:nvPr/>
        </p:nvSpPr>
        <p:spPr>
          <a:xfrm>
            <a:off x="10820367" y="4536101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204E91-6F69-4743-9966-326BAE026366}"/>
              </a:ext>
            </a:extLst>
          </p:cNvPr>
          <p:cNvGrpSpPr/>
          <p:nvPr/>
        </p:nvGrpSpPr>
        <p:grpSpPr>
          <a:xfrm>
            <a:off x="3383361" y="5581809"/>
            <a:ext cx="2629858" cy="896263"/>
            <a:chOff x="6372200" y="1720413"/>
            <a:chExt cx="2160240" cy="8962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7C5072-627F-474F-B576-65FC9042E416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1027B8-7941-4FB4-89DF-EA779B010B08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0056BF-8F1C-4ADD-95FB-2567EA6F1761}"/>
              </a:ext>
            </a:extLst>
          </p:cNvPr>
          <p:cNvGrpSpPr/>
          <p:nvPr/>
        </p:nvGrpSpPr>
        <p:grpSpPr>
          <a:xfrm>
            <a:off x="8974202" y="5331877"/>
            <a:ext cx="2629858" cy="896263"/>
            <a:chOff x="6372200" y="1720413"/>
            <a:chExt cx="2160240" cy="8962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EE1939-D4E8-4D37-A4DA-1329868E74DB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42C287-5CF0-484F-A215-77430E13AFA1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B70E30E-D4D2-484F-8D85-B3F5B72AB9E6}"/>
              </a:ext>
            </a:extLst>
          </p:cNvPr>
          <p:cNvSpPr txBox="1"/>
          <p:nvPr/>
        </p:nvSpPr>
        <p:spPr>
          <a:xfrm>
            <a:off x="2434105" y="3881383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Q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62E509-F103-458B-8C68-E1E12006062A}"/>
              </a:ext>
            </a:extLst>
          </p:cNvPr>
          <p:cNvSpPr txBox="1"/>
          <p:nvPr/>
        </p:nvSpPr>
        <p:spPr>
          <a:xfrm>
            <a:off x="8024947" y="3625607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Q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B85BE7-D006-48D4-8215-458A3BBCD35D}"/>
              </a:ext>
            </a:extLst>
          </p:cNvPr>
          <p:cNvGrpSpPr/>
          <p:nvPr/>
        </p:nvGrpSpPr>
        <p:grpSpPr>
          <a:xfrm>
            <a:off x="587940" y="4668392"/>
            <a:ext cx="2629858" cy="896263"/>
            <a:chOff x="6372200" y="1720413"/>
            <a:chExt cx="2160240" cy="8962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6C618D-179A-43A9-ABA1-47285341036C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F56E3B-D205-49D9-B549-9DFDC87F1EF3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98A8FC-5F1D-4774-BD07-DEE203A04BE1}"/>
              </a:ext>
            </a:extLst>
          </p:cNvPr>
          <p:cNvGrpSpPr/>
          <p:nvPr/>
        </p:nvGrpSpPr>
        <p:grpSpPr>
          <a:xfrm>
            <a:off x="6178782" y="4418460"/>
            <a:ext cx="2629858" cy="896263"/>
            <a:chOff x="6372200" y="1720413"/>
            <a:chExt cx="2160240" cy="8962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0EF20-D064-49C4-BA6B-28761162AA2D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0D9CEC-80B5-480F-BB39-78B9645B0278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C82259B-C67D-4926-9B4C-B2C423349B7B}"/>
              </a:ext>
            </a:extLst>
          </p:cNvPr>
          <p:cNvSpPr txBox="1"/>
          <p:nvPr/>
        </p:nvSpPr>
        <p:spPr>
          <a:xfrm>
            <a:off x="5369660" y="344659"/>
            <a:ext cx="62343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BDBA63-34A1-4841-A5EE-002DE55E535B}"/>
              </a:ext>
            </a:extLst>
          </p:cNvPr>
          <p:cNvSpPr txBox="1"/>
          <p:nvPr/>
        </p:nvSpPr>
        <p:spPr>
          <a:xfrm>
            <a:off x="5369660" y="1224703"/>
            <a:ext cx="623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5F2C77-AA82-4770-90FE-904C7144554F}"/>
              </a:ext>
            </a:extLst>
          </p:cNvPr>
          <p:cNvGrpSpPr/>
          <p:nvPr/>
        </p:nvGrpSpPr>
        <p:grpSpPr>
          <a:xfrm rot="12600000">
            <a:off x="5421305" y="1940121"/>
            <a:ext cx="1139838" cy="1632238"/>
            <a:chOff x="3692771" y="1580738"/>
            <a:chExt cx="1954016" cy="2798134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A36EB3E8-C343-4029-8E4A-1830BEEBC7A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" name="Down Arrow 1">
              <a:extLst>
                <a:ext uri="{FF2B5EF4-FFF2-40B4-BE49-F238E27FC236}">
                  <a16:creationId xmlns:a16="http://schemas.microsoft.com/office/drawing/2014/main" id="{0BBE8B20-CD2F-4643-BAB5-F9847AF3EB1B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A8FBD7B-070B-4E04-A2B5-296BBCB90750}"/>
              </a:ext>
            </a:extLst>
          </p:cNvPr>
          <p:cNvGrpSpPr/>
          <p:nvPr/>
        </p:nvGrpSpPr>
        <p:grpSpPr>
          <a:xfrm rot="18000000">
            <a:off x="6643153" y="2851582"/>
            <a:ext cx="1139838" cy="1632238"/>
            <a:chOff x="3692771" y="1580738"/>
            <a:chExt cx="1954016" cy="2798134"/>
          </a:xfrm>
        </p:grpSpPr>
        <p:sp>
          <p:nvSpPr>
            <p:cNvPr id="7" name="Freeform 28">
              <a:extLst>
                <a:ext uri="{FF2B5EF4-FFF2-40B4-BE49-F238E27FC236}">
                  <a16:creationId xmlns:a16="http://schemas.microsoft.com/office/drawing/2014/main" id="{452CE3D0-F62F-40BE-942E-B9CE28DA9AFF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Down Arrow 1">
              <a:extLst>
                <a:ext uri="{FF2B5EF4-FFF2-40B4-BE49-F238E27FC236}">
                  <a16:creationId xmlns:a16="http://schemas.microsoft.com/office/drawing/2014/main" id="{28AEB825-F664-4E03-8366-C0839D1279A0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409CF1-7E85-4DC1-A8BF-29A257A5ED1C}"/>
              </a:ext>
            </a:extLst>
          </p:cNvPr>
          <p:cNvGrpSpPr/>
          <p:nvPr/>
        </p:nvGrpSpPr>
        <p:grpSpPr>
          <a:xfrm>
            <a:off x="6259107" y="4060864"/>
            <a:ext cx="1139838" cy="1632238"/>
            <a:chOff x="3692771" y="1580738"/>
            <a:chExt cx="1954016" cy="2798134"/>
          </a:xfrm>
        </p:grpSpPr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E14E9149-227B-4A6A-9C97-14ABF03635C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Down Arrow 1">
              <a:extLst>
                <a:ext uri="{FF2B5EF4-FFF2-40B4-BE49-F238E27FC236}">
                  <a16:creationId xmlns:a16="http://schemas.microsoft.com/office/drawing/2014/main" id="{BBBED229-8B66-4B15-A477-2F7D8E739993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EB8C92-A0F1-4973-B880-640B49F39BE7}"/>
              </a:ext>
            </a:extLst>
          </p:cNvPr>
          <p:cNvGrpSpPr/>
          <p:nvPr/>
        </p:nvGrpSpPr>
        <p:grpSpPr>
          <a:xfrm rot="4500000">
            <a:off x="4842127" y="4069997"/>
            <a:ext cx="1139838" cy="1632238"/>
            <a:chOff x="3692771" y="1580738"/>
            <a:chExt cx="1954016" cy="2798134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BB51ED87-2BBC-4C70-B4F8-A73C00554FD6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Down Arrow 1">
              <a:extLst>
                <a:ext uri="{FF2B5EF4-FFF2-40B4-BE49-F238E27FC236}">
                  <a16:creationId xmlns:a16="http://schemas.microsoft.com/office/drawing/2014/main" id="{E4CC3D42-880B-4E23-AA5D-1C4DFB170F78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51BF50-10E0-4624-8948-8B05B489FB96}"/>
              </a:ext>
            </a:extLst>
          </p:cNvPr>
          <p:cNvGrpSpPr/>
          <p:nvPr/>
        </p:nvGrpSpPr>
        <p:grpSpPr>
          <a:xfrm rot="8100000">
            <a:off x="4362689" y="2931861"/>
            <a:ext cx="1139838" cy="1632238"/>
            <a:chOff x="3692771" y="1580738"/>
            <a:chExt cx="1954016" cy="2798134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A75F4561-62D5-4745-9E37-B26850BAFB0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Down Arrow 1">
              <a:extLst>
                <a:ext uri="{FF2B5EF4-FFF2-40B4-BE49-F238E27FC236}">
                  <a16:creationId xmlns:a16="http://schemas.microsoft.com/office/drawing/2014/main" id="{21919CB1-1D96-4004-97B2-5CC4173E3528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8" name="그룹 8">
            <a:extLst>
              <a:ext uri="{FF2B5EF4-FFF2-40B4-BE49-F238E27FC236}">
                <a16:creationId xmlns:a16="http://schemas.microsoft.com/office/drawing/2014/main" id="{953A6056-E5C4-4A3B-813E-9FBC61051AB0}"/>
              </a:ext>
            </a:extLst>
          </p:cNvPr>
          <p:cNvGrpSpPr/>
          <p:nvPr/>
        </p:nvGrpSpPr>
        <p:grpSpPr>
          <a:xfrm>
            <a:off x="7086934" y="1805350"/>
            <a:ext cx="3443975" cy="901282"/>
            <a:chOff x="7871725" y="2759312"/>
            <a:chExt cx="2304256" cy="9012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08A050-2996-4EDE-B739-065D5CDAE43A}"/>
                </a:ext>
              </a:extLst>
            </p:cNvPr>
            <p:cNvSpPr txBox="1"/>
            <p:nvPr/>
          </p:nvSpPr>
          <p:spPr>
            <a:xfrm>
              <a:off x="7871725" y="2759312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D9D7E4-3694-492F-ADEC-E40C69421F46}"/>
                </a:ext>
              </a:extLst>
            </p:cNvPr>
            <p:cNvSpPr txBox="1"/>
            <p:nvPr/>
          </p:nvSpPr>
          <p:spPr>
            <a:xfrm>
              <a:off x="7871725" y="3014263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9">
            <a:extLst>
              <a:ext uri="{FF2B5EF4-FFF2-40B4-BE49-F238E27FC236}">
                <a16:creationId xmlns:a16="http://schemas.microsoft.com/office/drawing/2014/main" id="{086EB784-C0FA-497D-A1E7-0CB08B1EBF1A}"/>
              </a:ext>
            </a:extLst>
          </p:cNvPr>
          <p:cNvGrpSpPr/>
          <p:nvPr/>
        </p:nvGrpSpPr>
        <p:grpSpPr>
          <a:xfrm>
            <a:off x="8313430" y="3727043"/>
            <a:ext cx="3316596" cy="901282"/>
            <a:chOff x="7871725" y="4174355"/>
            <a:chExt cx="2304256" cy="90128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1777BB-CFDF-4ABC-BD3C-F245A284E83E}"/>
                </a:ext>
              </a:extLst>
            </p:cNvPr>
            <p:cNvSpPr txBox="1"/>
            <p:nvPr/>
          </p:nvSpPr>
          <p:spPr>
            <a:xfrm>
              <a:off x="7871725" y="4174355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E196A2-E30D-46A8-8CBC-DCF97283F667}"/>
                </a:ext>
              </a:extLst>
            </p:cNvPr>
            <p:cNvSpPr txBox="1"/>
            <p:nvPr/>
          </p:nvSpPr>
          <p:spPr>
            <a:xfrm>
              <a:off x="7871725" y="4429306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28EEB2E9-DEF2-4D82-A336-324936DF0D6A}"/>
              </a:ext>
            </a:extLst>
          </p:cNvPr>
          <p:cNvGrpSpPr/>
          <p:nvPr/>
        </p:nvGrpSpPr>
        <p:grpSpPr>
          <a:xfrm>
            <a:off x="595906" y="2405079"/>
            <a:ext cx="3489221" cy="901282"/>
            <a:chOff x="2375857" y="2162958"/>
            <a:chExt cx="2304256" cy="9012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CF3A6E-53CD-4AE3-841D-A5E364124F75}"/>
                </a:ext>
              </a:extLst>
            </p:cNvPr>
            <p:cNvSpPr txBox="1"/>
            <p:nvPr/>
          </p:nvSpPr>
          <p:spPr>
            <a:xfrm>
              <a:off x="2375857" y="21629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54C19B-26FB-4750-8C21-AD2987AEBB84}"/>
                </a:ext>
              </a:extLst>
            </p:cNvPr>
            <p:cNvSpPr txBox="1"/>
            <p:nvPr/>
          </p:nvSpPr>
          <p:spPr>
            <a:xfrm>
              <a:off x="2375857" y="24179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5">
            <a:extLst>
              <a:ext uri="{FF2B5EF4-FFF2-40B4-BE49-F238E27FC236}">
                <a16:creationId xmlns:a16="http://schemas.microsoft.com/office/drawing/2014/main" id="{33FD7E73-10D6-42CE-89CF-81031CBE22C8}"/>
              </a:ext>
            </a:extLst>
          </p:cNvPr>
          <p:cNvGrpSpPr/>
          <p:nvPr/>
        </p:nvGrpSpPr>
        <p:grpSpPr>
          <a:xfrm>
            <a:off x="876399" y="4760510"/>
            <a:ext cx="3489221" cy="901282"/>
            <a:chOff x="2375857" y="3963158"/>
            <a:chExt cx="2304256" cy="9012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30A07F-268A-4863-8F6D-D2255A016616}"/>
                </a:ext>
              </a:extLst>
            </p:cNvPr>
            <p:cNvSpPr txBox="1"/>
            <p:nvPr/>
          </p:nvSpPr>
          <p:spPr>
            <a:xfrm>
              <a:off x="2375857" y="39631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32627D-8D38-401A-BC2A-6C16430B749A}"/>
                </a:ext>
              </a:extLst>
            </p:cNvPr>
            <p:cNvSpPr txBox="1"/>
            <p:nvPr/>
          </p:nvSpPr>
          <p:spPr>
            <a:xfrm>
              <a:off x="2375857" y="42181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그룹 4">
            <a:extLst>
              <a:ext uri="{FF2B5EF4-FFF2-40B4-BE49-F238E27FC236}">
                <a16:creationId xmlns:a16="http://schemas.microsoft.com/office/drawing/2014/main" id="{2552219C-5A50-4D4A-ACF5-1D13C33440E8}"/>
              </a:ext>
            </a:extLst>
          </p:cNvPr>
          <p:cNvGrpSpPr/>
          <p:nvPr/>
        </p:nvGrpSpPr>
        <p:grpSpPr>
          <a:xfrm>
            <a:off x="7660170" y="5252608"/>
            <a:ext cx="3443975" cy="901282"/>
            <a:chOff x="5735960" y="5255111"/>
            <a:chExt cx="2304256" cy="9012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502F1E-9FB1-49FD-9148-99EAF63416A1}"/>
                </a:ext>
              </a:extLst>
            </p:cNvPr>
            <p:cNvSpPr txBox="1"/>
            <p:nvPr/>
          </p:nvSpPr>
          <p:spPr>
            <a:xfrm>
              <a:off x="5735960" y="5255111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2FB664-FAE0-46BA-870C-F7F11005D0A9}"/>
                </a:ext>
              </a:extLst>
            </p:cNvPr>
            <p:cNvSpPr txBox="1"/>
            <p:nvPr/>
          </p:nvSpPr>
          <p:spPr>
            <a:xfrm>
              <a:off x="5735960" y="5510062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6FA3DA8B-C531-4321-9393-64F18019D6D6}"/>
              </a:ext>
            </a:extLst>
          </p:cNvPr>
          <p:cNvSpPr/>
          <p:nvPr/>
        </p:nvSpPr>
        <p:spPr>
          <a:xfrm flipH="1">
            <a:off x="4491695" y="338047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B2106EAD-A2D9-4692-AE8C-324F87FD24C5}"/>
              </a:ext>
            </a:extLst>
          </p:cNvPr>
          <p:cNvSpPr/>
          <p:nvPr/>
        </p:nvSpPr>
        <p:spPr>
          <a:xfrm rot="18805991">
            <a:off x="5931933" y="229069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06286E57-10AE-4B1F-965D-35B60F4A36AB}"/>
              </a:ext>
            </a:extLst>
          </p:cNvPr>
          <p:cNvSpPr>
            <a:spLocks noChangeAspect="1"/>
          </p:cNvSpPr>
          <p:nvPr/>
        </p:nvSpPr>
        <p:spPr>
          <a:xfrm rot="9900000">
            <a:off x="5034849" y="4839513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A67446F7-0527-450A-AA2D-3E640EDA9908}"/>
              </a:ext>
            </a:extLst>
          </p:cNvPr>
          <p:cNvSpPr/>
          <p:nvPr/>
        </p:nvSpPr>
        <p:spPr>
          <a:xfrm>
            <a:off x="7327620" y="362673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04070173-1D54-4871-8ED8-7E4EC232C2AB}"/>
              </a:ext>
            </a:extLst>
          </p:cNvPr>
          <p:cNvSpPr/>
          <p:nvPr/>
        </p:nvSpPr>
        <p:spPr>
          <a:xfrm>
            <a:off x="6716081" y="5046782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EF6DA67-7C9B-42D2-BE41-594180B68AC5}"/>
              </a:ext>
            </a:extLst>
          </p:cNvPr>
          <p:cNvGrpSpPr/>
          <p:nvPr/>
        </p:nvGrpSpPr>
        <p:grpSpPr>
          <a:xfrm>
            <a:off x="951450" y="1593752"/>
            <a:ext cx="5706525" cy="3348982"/>
            <a:chOff x="2687161" y="3731096"/>
            <a:chExt cx="5158677" cy="302746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64E84D8-2C1F-42C4-9665-37FD7E817EDA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B006A10-5263-462F-9891-C6F2BBF93A38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80E6096-AA85-4E1A-AA1C-AB6168B0D68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1D517A9-072B-4D18-ACF2-B20A7C7E26EB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4EE2359-2770-42EE-BB9F-78F75A081E1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E54E65D-8A86-488A-8EE1-78CD15D5293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175BE9D-3EAD-420F-8555-BFA894A5D53C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859289-B6D8-4113-A215-0724640D0761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4A9208-6524-4293-9BA0-229A8D428CA1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9F5A8B-1A5F-4B5A-861C-26E45E70A4AD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A92C56-F68E-4EB6-863B-0FE14E038920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4814F0-C7D7-4335-912C-D467102833D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5D769AE-D5A5-42E9-8BD4-CB60B4C7DF82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D7B87E-7FDE-4E64-8B02-C55EC47ADBF9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28608F4-4B06-4448-A6B7-97A45BAD0BB9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1DF94CD-7566-416F-8678-F6DC95BAF9CD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8964472-53A6-4EA6-9F69-1F39A60B142A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7B21B38-6954-4052-B13D-07D409F82BD8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6029822-C43D-4BA6-9D25-B744769BBBBA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DD6B260-B6C7-448A-8CDF-FB1735D93700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3BC550E-A63D-4D51-9C64-67C4A4BFF86B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67A6098-2ADE-47DA-BB1C-EC45B4FA2228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2838E75-B5E2-4F36-B194-285D99472E5D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121FE4E-2E3F-4E83-B6CD-C1D0AF02FFAA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F8DF2E8-C03F-4438-9326-10110D4D56DC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3F301FE-B10C-4E75-A2E9-641F6A9AB2EA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EE7DB42-442E-42F1-BFC3-268148ED4005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98B9E5B-88CA-4654-A119-9910A1F6850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274E1D-36A0-45A3-A8F6-B45DDB15F843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3BE714D-ED6D-466D-A6BE-3A4B50CB3E1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27533F4-93AF-4327-B81B-053AE2AC035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70D50C1-7A98-4800-BBFA-E49F6AABAE8A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291C39F-2FC5-4631-8AC2-0CFDBE86E58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9136560-286A-499F-9DC4-44E1D6F69CAD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26C7DDD-89EF-4056-B626-5F8B375553A2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56E9E9-08FD-411E-AD59-6D1AB2253D29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84552A7-0FEC-4EDA-9519-692F20B7FF6B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255177B-81FD-4519-AE12-93767F005A6E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E4D32A-C6A2-437A-9F1A-E9AA214F4A40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6ACC400-5C77-4F3E-997C-1A67C42B695C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DFD90C3-3941-4AB1-A7FE-9AAD650B776F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C9EA4F-450C-4DA9-8BE3-056EFA173BB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FB1ABBB-13F6-4B4A-A024-D31F137DFFBA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0D63EC1-399B-432A-B42B-24310EC2B577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986D15B-46AD-431A-95D0-10D63E1582D1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32D7DCA-450E-4003-8B0A-ABA2122CB19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1279E9C-EAA2-454C-9622-CD404EE103B4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5AB829-A5F3-49A9-9D46-F9F22B92E578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F76716-C42F-4991-9746-B877BF65F3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B3FAB70-117A-47C4-99B3-1C71C10DC1AE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A53CBA6-126C-474D-ABE1-7F5E057ABED7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7192439-ABBD-4730-A16F-3A6CB9994766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EBC814D-7476-4CCE-92A5-599CDB5AE69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B5C7AEB-1E40-4908-97B1-4D1520C1BAD7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16DA2F2-CEE5-468E-AE36-7CDEDC9A4AF9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60B375E-C2FA-4840-9192-3B4ABCC7601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1EE8BD3-2FDC-4307-8152-2864094D28A8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2025F2A-6C8F-4F76-8A22-D7CBB48DF131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51B91E9-9711-4A4D-8FC9-F8E8AEBAA781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2211F55-086A-43C2-9B74-F0D07694C42A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C908F49-CD3B-4D1C-A497-A2FEF96BC55C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270412D-4A86-429F-A357-9C4D1FADF1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7DDAFAA-8A57-4B99-9AFB-8649CA241FD9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DC48C4B-5477-467E-A8F8-CA46DE250F1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D3B9BD4-3B4A-4571-A31C-0BE8193F0A6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8DE1B5A-C3B0-435B-A0E6-7799A3DE2FE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C51C492-D704-4157-A5EF-34713C8E396A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BBE2CD5-190D-4825-BA67-9920FBCD2C03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968F8AF-49D9-42F6-8ADB-D78D2797A5C9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6DDE880-663C-4762-A235-D4E589E1B69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6D61210-9F8A-4DA3-B14F-168205080653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8CEE86D-9529-4579-9030-EB1862ED1C2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A5E6EF9-2DC7-44EC-8CFD-7EBE84D724FA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A43D41E-776A-49EF-8E72-21E6146D97E2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8870F4F-7B9A-4E24-8E85-2A64E0B431FB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3AA7B7D-A949-4F27-BEEA-CD050A3B39EE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DA6424B-6DFA-4C3D-883A-30C40819CE3F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D02C341-4CB9-422B-BEE0-3EF024BBC592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59196E0-FA45-4961-A0E6-FF54A1189AD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80226B3-B824-4684-AE5F-F66D72CDA41A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B9EE43B-9431-4B5B-81F1-C3D5B617A786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37A7BEE-26AF-4BCE-8248-701F82C91C09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FEDD4B6-ECE4-4C66-929B-39058353BEA8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129B03E-B606-48C3-B7BB-84E751EEC496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80716F7-7AE7-45DA-A0FD-9FB6CB6EB37F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6F15572-BD9E-4DBA-922A-3D7BD9F01F77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D5C9D-7BBC-476B-8D07-79087737EE4E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6E37E8-648D-4C11-B039-7C345CC6E999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AE8045E-E3E1-41F0-A945-7073150ED554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109F136-C2F0-4332-B82B-C74B0D9C18CE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F6BF8BC-7B28-430E-BA81-4097D212E4A7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792CB45-0C8F-4F76-AE71-F60EBE24AD99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D74FB83-FDB4-4B3F-AE5B-145DC6C306A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0CE0285-5DC7-4E63-85C9-37FB5F49AB89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47AA1E8-025F-406B-8593-0B0B7BFEB5C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80A7F0-7340-427F-8F5E-59C5361DFD31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D9A071E-8FB8-4079-BF97-197D09E9FFC5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49FE289-29F8-4CEA-9BDD-0ADF8E233315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0622A03-EBDD-4F33-A7C4-D4C7E7361A3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F6B4D5-01BD-476F-A5FE-11349BF5992D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BD73B82-B442-4F57-B15C-273BFB5C9C9D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47BE74F-B9B3-471D-BE28-920DB8DFD6B8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42ED8E4-86F8-498A-908D-AA2242E09987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26319F7-4D45-4062-BE42-C488E3A9657A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CBD97D5-EDA2-474F-9D97-64E9D738DD52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2AF8D4A-1ECC-401D-B8F9-3D2DF0F11B0F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E254AAB-FB9E-4B91-96F7-19E025986FAA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469D1B2-282C-4672-BF54-99E830CAC730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DF5B433-786B-45AE-9074-5973B4F17692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69EFC5-5BB0-47D2-A02A-3D9ECDF443F8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CBF8F4D-CBF3-43E2-995E-5A0160401920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68F86B4-BBFC-4303-9E34-601E9FA4BE47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3C5608E5-CB38-4C82-8B19-DB43334F9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332310"/>
              </p:ext>
            </p:extLst>
          </p:nvPr>
        </p:nvGraphicFramePr>
        <p:xfrm>
          <a:off x="6915448" y="158906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02CFFFD4-9A04-4F48-B08E-7AF95FDE57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022391"/>
              </p:ext>
            </p:extLst>
          </p:nvPr>
        </p:nvGraphicFramePr>
        <p:xfrm>
          <a:off x="6927206" y="3110915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7">
            <a:extLst>
              <a:ext uri="{FF2B5EF4-FFF2-40B4-BE49-F238E27FC236}">
                <a16:creationId xmlns:a16="http://schemas.microsoft.com/office/drawing/2014/main" id="{5332CF4B-3169-4F3B-89DE-B9724A1E1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709540"/>
              </p:ext>
            </p:extLst>
          </p:nvPr>
        </p:nvGraphicFramePr>
        <p:xfrm>
          <a:off x="6923431" y="4632764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Oval Callout 4">
            <a:extLst>
              <a:ext uri="{FF2B5EF4-FFF2-40B4-BE49-F238E27FC236}">
                <a16:creationId xmlns:a16="http://schemas.microsoft.com/office/drawing/2014/main" id="{8B353055-E57E-4D67-B949-252F07B698F8}"/>
              </a:ext>
            </a:extLst>
          </p:cNvPr>
          <p:cNvSpPr/>
          <p:nvPr/>
        </p:nvSpPr>
        <p:spPr>
          <a:xfrm flipH="1">
            <a:off x="5701281" y="2239824"/>
            <a:ext cx="1121271" cy="751251"/>
          </a:xfrm>
          <a:prstGeom prst="wedgeEllipseCallout">
            <a:avLst>
              <a:gd name="adj1" fmla="val 232977"/>
              <a:gd name="adj2" fmla="val 11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Oval Callout 5">
            <a:extLst>
              <a:ext uri="{FF2B5EF4-FFF2-40B4-BE49-F238E27FC236}">
                <a16:creationId xmlns:a16="http://schemas.microsoft.com/office/drawing/2014/main" id="{6CC293F9-EB03-46B8-93F0-F19F9202E6CE}"/>
              </a:ext>
            </a:extLst>
          </p:cNvPr>
          <p:cNvSpPr/>
          <p:nvPr/>
        </p:nvSpPr>
        <p:spPr>
          <a:xfrm>
            <a:off x="4954464" y="3933727"/>
            <a:ext cx="1121271" cy="751251"/>
          </a:xfrm>
          <a:prstGeom prst="wedgeEllipseCallout">
            <a:avLst>
              <a:gd name="adj1" fmla="val -123347"/>
              <a:gd name="adj2" fmla="val -68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Oval Callout 31">
            <a:extLst>
              <a:ext uri="{FF2B5EF4-FFF2-40B4-BE49-F238E27FC236}">
                <a16:creationId xmlns:a16="http://schemas.microsoft.com/office/drawing/2014/main" id="{F1922AF3-D05B-44C7-8C62-D7B3E2CA79EB}"/>
              </a:ext>
            </a:extLst>
          </p:cNvPr>
          <p:cNvSpPr/>
          <p:nvPr/>
        </p:nvSpPr>
        <p:spPr>
          <a:xfrm>
            <a:off x="1008800" y="1978954"/>
            <a:ext cx="1121271" cy="751251"/>
          </a:xfrm>
          <a:prstGeom prst="wedgeEllipseCallout">
            <a:avLst>
              <a:gd name="adj1" fmla="val 45830"/>
              <a:gd name="adj2" fmla="val 1130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8">
            <a:extLst>
              <a:ext uri="{FF2B5EF4-FFF2-40B4-BE49-F238E27FC236}">
                <a16:creationId xmlns:a16="http://schemas.microsoft.com/office/drawing/2014/main" id="{74D4062C-4D39-4AD1-9043-5F7295343E2F}"/>
              </a:ext>
            </a:extLst>
          </p:cNvPr>
          <p:cNvGrpSpPr/>
          <p:nvPr/>
        </p:nvGrpSpPr>
        <p:grpSpPr>
          <a:xfrm>
            <a:off x="8627176" y="1959944"/>
            <a:ext cx="2880000" cy="919105"/>
            <a:chOff x="8337040" y="1933568"/>
            <a:chExt cx="2520000" cy="9191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9901C2-5350-41E2-9D3D-5719B50D34B2}"/>
                </a:ext>
              </a:extLst>
            </p:cNvPr>
            <p:cNvSpPr txBox="1"/>
            <p:nvPr/>
          </p:nvSpPr>
          <p:spPr>
            <a:xfrm>
              <a:off x="8337040" y="1933568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40% Progress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EF151A-B292-4855-BA29-812A4B7B2C5D}"/>
                </a:ext>
              </a:extLst>
            </p:cNvPr>
            <p:cNvSpPr txBox="1"/>
            <p:nvPr/>
          </p:nvSpPr>
          <p:spPr>
            <a:xfrm>
              <a:off x="8337040" y="2206342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그룹 7">
            <a:extLst>
              <a:ext uri="{FF2B5EF4-FFF2-40B4-BE49-F238E27FC236}">
                <a16:creationId xmlns:a16="http://schemas.microsoft.com/office/drawing/2014/main" id="{8081779A-5200-4BBC-8E2F-17606FE509AB}"/>
              </a:ext>
            </a:extLst>
          </p:cNvPr>
          <p:cNvGrpSpPr/>
          <p:nvPr/>
        </p:nvGrpSpPr>
        <p:grpSpPr>
          <a:xfrm>
            <a:off x="8627176" y="3511945"/>
            <a:ext cx="2880000" cy="919105"/>
            <a:chOff x="8337040" y="3459280"/>
            <a:chExt cx="2520354" cy="9191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427480-3324-4707-90A2-F67657B277DC}"/>
                </a:ext>
              </a:extLst>
            </p:cNvPr>
            <p:cNvSpPr txBox="1"/>
            <p:nvPr/>
          </p:nvSpPr>
          <p:spPr>
            <a:xfrm>
              <a:off x="8337040" y="3459280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80% Progress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ED16A5-01AF-40AD-8974-80105580A5A8}"/>
                </a:ext>
              </a:extLst>
            </p:cNvPr>
            <p:cNvSpPr txBox="1"/>
            <p:nvPr/>
          </p:nvSpPr>
          <p:spPr>
            <a:xfrm>
              <a:off x="8337394" y="3732054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그룹 6">
            <a:extLst>
              <a:ext uri="{FF2B5EF4-FFF2-40B4-BE49-F238E27FC236}">
                <a16:creationId xmlns:a16="http://schemas.microsoft.com/office/drawing/2014/main" id="{AF607897-F368-4590-8106-A2CE76A5D453}"/>
              </a:ext>
            </a:extLst>
          </p:cNvPr>
          <p:cNvGrpSpPr/>
          <p:nvPr/>
        </p:nvGrpSpPr>
        <p:grpSpPr>
          <a:xfrm>
            <a:off x="8627176" y="5033794"/>
            <a:ext cx="2880000" cy="919105"/>
            <a:chOff x="8337040" y="5106614"/>
            <a:chExt cx="2520354" cy="9191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85C45E-6F1F-4F32-BD6D-69695674DD4B}"/>
                </a:ext>
              </a:extLst>
            </p:cNvPr>
            <p:cNvSpPr txBox="1"/>
            <p:nvPr/>
          </p:nvSpPr>
          <p:spPr>
            <a:xfrm>
              <a:off x="8337040" y="5106614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20% Progress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C884DF-75F6-44EE-A4E9-59EC8B4D7414}"/>
                </a:ext>
              </a:extLst>
            </p:cNvPr>
            <p:cNvSpPr txBox="1"/>
            <p:nvPr/>
          </p:nvSpPr>
          <p:spPr>
            <a:xfrm>
              <a:off x="8337394" y="5379388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FA8C71B-19D5-440E-876D-7843D5B4B99C}"/>
              </a:ext>
            </a:extLst>
          </p:cNvPr>
          <p:cNvSpPr txBox="1"/>
          <p:nvPr/>
        </p:nvSpPr>
        <p:spPr>
          <a:xfrm>
            <a:off x="7289478" y="218866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92E2E5-E9F9-450F-ACF9-CED9EBCE72FE}"/>
              </a:ext>
            </a:extLst>
          </p:cNvPr>
          <p:cNvSpPr txBox="1"/>
          <p:nvPr/>
        </p:nvSpPr>
        <p:spPr>
          <a:xfrm>
            <a:off x="7289478" y="3740665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C9E5B-5EF7-4370-B2F0-0FD49F551776}"/>
              </a:ext>
            </a:extLst>
          </p:cNvPr>
          <p:cNvSpPr txBox="1"/>
          <p:nvPr/>
        </p:nvSpPr>
        <p:spPr>
          <a:xfrm>
            <a:off x="7289478" y="526251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그룹 2">
            <a:extLst>
              <a:ext uri="{FF2B5EF4-FFF2-40B4-BE49-F238E27FC236}">
                <a16:creationId xmlns:a16="http://schemas.microsoft.com/office/drawing/2014/main" id="{E36CB5B2-FB07-4784-B5C8-F9A111FCD9B2}"/>
              </a:ext>
            </a:extLst>
          </p:cNvPr>
          <p:cNvGrpSpPr/>
          <p:nvPr/>
        </p:nvGrpSpPr>
        <p:grpSpPr>
          <a:xfrm>
            <a:off x="671027" y="4802786"/>
            <a:ext cx="6085292" cy="1356577"/>
            <a:chOff x="404328" y="4881913"/>
            <a:chExt cx="4752528" cy="13565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0197E1-2D06-4501-9B07-5E578BBF215C}"/>
                </a:ext>
              </a:extLst>
            </p:cNvPr>
            <p:cNvSpPr txBox="1"/>
            <p:nvPr/>
          </p:nvSpPr>
          <p:spPr>
            <a:xfrm>
              <a:off x="404328" y="4881913"/>
              <a:ext cx="47525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40% Progress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75C033-9D92-42CF-B957-615C412CB368}"/>
                </a:ext>
              </a:extLst>
            </p:cNvPr>
            <p:cNvSpPr txBox="1"/>
            <p:nvPr/>
          </p:nvSpPr>
          <p:spPr>
            <a:xfrm>
              <a:off x="404682" y="5222827"/>
              <a:ext cx="4752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With this many slides you are able to make a complete PowerPoint Presentation that best suit your needs.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B009FD-C52D-4B38-88FA-303E945DCCC1}"/>
              </a:ext>
            </a:extLst>
          </p:cNvPr>
          <p:cNvSpPr/>
          <p:nvPr/>
        </p:nvSpPr>
        <p:spPr>
          <a:xfrm>
            <a:off x="5873262" y="3429000"/>
            <a:ext cx="5661692" cy="26812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9BCC3-3954-4CEB-9492-B8C3200E5B10}"/>
              </a:ext>
            </a:extLst>
          </p:cNvPr>
          <p:cNvSpPr txBox="1"/>
          <p:nvPr/>
        </p:nvSpPr>
        <p:spPr>
          <a:xfrm>
            <a:off x="6880773" y="971013"/>
            <a:ext cx="480800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F8E4A-7774-4C71-93CF-A59F004D6F4C}"/>
              </a:ext>
            </a:extLst>
          </p:cNvPr>
          <p:cNvSpPr txBox="1"/>
          <p:nvPr/>
        </p:nvSpPr>
        <p:spPr>
          <a:xfrm>
            <a:off x="5728947" y="3347832"/>
            <a:ext cx="1616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chemeClr val="accent1"/>
                </a:solidFill>
                <a:cs typeface="Arial" pitchFamily="34" charset="0"/>
              </a:rPr>
              <a:t>“</a:t>
            </a:r>
            <a:endParaRPr lang="ko-KR" altLang="en-US" sz="1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2494F-B3AE-4BD3-A4F6-0ED0026AB8AC}"/>
              </a:ext>
            </a:extLst>
          </p:cNvPr>
          <p:cNvSpPr txBox="1"/>
          <p:nvPr/>
        </p:nvSpPr>
        <p:spPr>
          <a:xfrm>
            <a:off x="6805467" y="4400392"/>
            <a:ext cx="3850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9B194-9736-4C56-9916-4AE6F5EADA2B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8FDB8E-1B1D-46A4-8EAD-35C34B59067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30840CB-470B-4195-8D57-3CD6B189825C}"/>
              </a:ext>
            </a:extLst>
          </p:cNvPr>
          <p:cNvGrpSpPr/>
          <p:nvPr/>
        </p:nvGrpSpPr>
        <p:grpSpPr>
          <a:xfrm>
            <a:off x="869187" y="1564169"/>
            <a:ext cx="4536264" cy="4672701"/>
            <a:chOff x="5794442" y="-211331"/>
            <a:chExt cx="4536264" cy="46727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6" name="Regular Pentagon 2">
              <a:extLst>
                <a:ext uri="{FF2B5EF4-FFF2-40B4-BE49-F238E27FC236}">
                  <a16:creationId xmlns:a16="http://schemas.microsoft.com/office/drawing/2014/main" id="{C114D515-12AC-4864-9145-C5A8E16A38B6}"/>
                </a:ext>
              </a:extLst>
            </p:cNvPr>
            <p:cNvSpPr/>
            <p:nvPr/>
          </p:nvSpPr>
          <p:spPr>
            <a:xfrm rot="19306986">
              <a:off x="5794443" y="-211331"/>
              <a:ext cx="2160000" cy="2160000"/>
            </a:xfrm>
            <a:prstGeom prst="pent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97" name="Regular Pentagon 3">
              <a:extLst>
                <a:ext uri="{FF2B5EF4-FFF2-40B4-BE49-F238E27FC236}">
                  <a16:creationId xmlns:a16="http://schemas.microsoft.com/office/drawing/2014/main" id="{DD5F0560-620D-43F1-A3CE-B080E7B161AC}"/>
                </a:ext>
              </a:extLst>
            </p:cNvPr>
            <p:cNvSpPr/>
            <p:nvPr/>
          </p:nvSpPr>
          <p:spPr>
            <a:xfrm rot="2293014" flipH="1">
              <a:off x="8170706" y="-211329"/>
              <a:ext cx="2160000" cy="2160000"/>
            </a:xfrm>
            <a:prstGeom prst="pent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98" name="Regular Pentagon 4">
              <a:extLst>
                <a:ext uri="{FF2B5EF4-FFF2-40B4-BE49-F238E27FC236}">
                  <a16:creationId xmlns:a16="http://schemas.microsoft.com/office/drawing/2014/main" id="{A98BB26D-4CE5-43FF-B278-23B86CDCD7FB}"/>
                </a:ext>
              </a:extLst>
            </p:cNvPr>
            <p:cNvSpPr/>
            <p:nvPr/>
          </p:nvSpPr>
          <p:spPr>
            <a:xfrm rot="2293014" flipV="1">
              <a:off x="5794442" y="2301368"/>
              <a:ext cx="2160000" cy="2160000"/>
            </a:xfrm>
            <a:prstGeom prst="pent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99" name="Regular Pentagon 5">
              <a:extLst>
                <a:ext uri="{FF2B5EF4-FFF2-40B4-BE49-F238E27FC236}">
                  <a16:creationId xmlns:a16="http://schemas.microsoft.com/office/drawing/2014/main" id="{CC54BA81-594A-4438-A587-3CA68741A2D9}"/>
                </a:ext>
              </a:extLst>
            </p:cNvPr>
            <p:cNvSpPr/>
            <p:nvPr/>
          </p:nvSpPr>
          <p:spPr>
            <a:xfrm rot="19306986" flipH="1" flipV="1">
              <a:off x="8170705" y="2301370"/>
              <a:ext cx="2160000" cy="2160000"/>
            </a:xfrm>
            <a:prstGeom prst="pent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5D76B6D-3B6A-48D1-9182-23586DD5475B}"/>
              </a:ext>
            </a:extLst>
          </p:cNvPr>
          <p:cNvGrpSpPr/>
          <p:nvPr/>
        </p:nvGrpSpPr>
        <p:grpSpPr>
          <a:xfrm>
            <a:off x="2104516" y="2894808"/>
            <a:ext cx="2055794" cy="2055794"/>
            <a:chOff x="8313052" y="4941930"/>
            <a:chExt cx="2055794" cy="2055794"/>
          </a:xfrm>
          <a:effectLst>
            <a:outerShdw blurRad="101600" dist="63500" dir="7200000" algn="tl" rotWithShape="0">
              <a:prstClr val="black">
                <a:alpha val="30000"/>
              </a:prstClr>
            </a:outerShdw>
          </a:effectLst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1F233C1-0C8D-4121-8372-4223A0E3F426}"/>
                </a:ext>
              </a:extLst>
            </p:cNvPr>
            <p:cNvSpPr/>
            <p:nvPr/>
          </p:nvSpPr>
          <p:spPr>
            <a:xfrm>
              <a:off x="8440949" y="5069827"/>
              <a:ext cx="1800000" cy="180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2" name="Oval 3">
              <a:extLst>
                <a:ext uri="{FF2B5EF4-FFF2-40B4-BE49-F238E27FC236}">
                  <a16:creationId xmlns:a16="http://schemas.microsoft.com/office/drawing/2014/main" id="{E02B4D27-3482-43EA-9799-219D89A6B68C}"/>
                </a:ext>
              </a:extLst>
            </p:cNvPr>
            <p:cNvSpPr/>
            <p:nvPr/>
          </p:nvSpPr>
          <p:spPr>
            <a:xfrm>
              <a:off x="8313052" y="4941930"/>
              <a:ext cx="2055794" cy="2055794"/>
            </a:xfrm>
            <a:custGeom>
              <a:avLst/>
              <a:gdLst/>
              <a:ahLst/>
              <a:cxnLst/>
              <a:rect l="l" t="t" r="r" b="b"/>
              <a:pathLst>
                <a:path w="2055794" h="2055794">
                  <a:moveTo>
                    <a:pt x="1027897" y="217897"/>
                  </a:moveTo>
                  <a:cubicBezTo>
                    <a:pt x="580546" y="217897"/>
                    <a:pt x="217897" y="580546"/>
                    <a:pt x="217897" y="1027897"/>
                  </a:cubicBezTo>
                  <a:cubicBezTo>
                    <a:pt x="217897" y="1475248"/>
                    <a:pt x="580546" y="1837897"/>
                    <a:pt x="1027897" y="1837897"/>
                  </a:cubicBezTo>
                  <a:cubicBezTo>
                    <a:pt x="1475248" y="1837897"/>
                    <a:pt x="1837897" y="1475248"/>
                    <a:pt x="1837897" y="1027897"/>
                  </a:cubicBezTo>
                  <a:cubicBezTo>
                    <a:pt x="1837897" y="580546"/>
                    <a:pt x="1475248" y="217897"/>
                    <a:pt x="1027897" y="217897"/>
                  </a:cubicBezTo>
                  <a:close/>
                  <a:moveTo>
                    <a:pt x="1027897" y="0"/>
                  </a:moveTo>
                  <a:cubicBezTo>
                    <a:pt x="1595589" y="0"/>
                    <a:pt x="2055794" y="460205"/>
                    <a:pt x="2055794" y="1027897"/>
                  </a:cubicBezTo>
                  <a:cubicBezTo>
                    <a:pt x="2055794" y="1595589"/>
                    <a:pt x="1595589" y="2055794"/>
                    <a:pt x="1027897" y="2055794"/>
                  </a:cubicBezTo>
                  <a:cubicBezTo>
                    <a:pt x="460205" y="2055794"/>
                    <a:pt x="0" y="1595589"/>
                    <a:pt x="0" y="1027897"/>
                  </a:cubicBezTo>
                  <a:cubicBezTo>
                    <a:pt x="0" y="460205"/>
                    <a:pt x="460205" y="0"/>
                    <a:pt x="10278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6D0CFDC4-A355-4CE4-B8D0-EDA52DE7F096}"/>
              </a:ext>
            </a:extLst>
          </p:cNvPr>
          <p:cNvSpPr txBox="1"/>
          <p:nvPr/>
        </p:nvSpPr>
        <p:spPr>
          <a:xfrm>
            <a:off x="1563683" y="2099804"/>
            <a:ext cx="988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C6847D-40FE-4436-AFD4-BFC445FEFC9B}"/>
              </a:ext>
            </a:extLst>
          </p:cNvPr>
          <p:cNvSpPr txBox="1"/>
          <p:nvPr/>
        </p:nvSpPr>
        <p:spPr>
          <a:xfrm>
            <a:off x="3770053" y="2099804"/>
            <a:ext cx="988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31BFF32-3F08-426A-898B-120A97B0C3F3}"/>
              </a:ext>
            </a:extLst>
          </p:cNvPr>
          <p:cNvSpPr txBox="1"/>
          <p:nvPr/>
        </p:nvSpPr>
        <p:spPr>
          <a:xfrm>
            <a:off x="1563683" y="4649038"/>
            <a:ext cx="988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24393A-1212-48D8-9AF3-6DA0339107A9}"/>
              </a:ext>
            </a:extLst>
          </p:cNvPr>
          <p:cNvSpPr txBox="1"/>
          <p:nvPr/>
        </p:nvSpPr>
        <p:spPr>
          <a:xfrm>
            <a:off x="3770053" y="4649038"/>
            <a:ext cx="988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1A05CA-47E9-4459-A2E3-78E13ED11CB1}"/>
              </a:ext>
            </a:extLst>
          </p:cNvPr>
          <p:cNvSpPr txBox="1"/>
          <p:nvPr/>
        </p:nvSpPr>
        <p:spPr>
          <a:xfrm>
            <a:off x="2363593" y="3587802"/>
            <a:ext cx="15376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S</a:t>
            </a:r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W</a:t>
            </a:r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O</a:t>
            </a:r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T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93658F4-260F-4BA4-836D-D0E89046C3D5}"/>
              </a:ext>
            </a:extLst>
          </p:cNvPr>
          <p:cNvGrpSpPr/>
          <p:nvPr/>
        </p:nvGrpSpPr>
        <p:grpSpPr>
          <a:xfrm>
            <a:off x="6077416" y="2014286"/>
            <a:ext cx="2527370" cy="1477328"/>
            <a:chOff x="6210998" y="1433695"/>
            <a:chExt cx="2229890" cy="1051005"/>
          </a:xfrm>
          <a:noFill/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C48E6CD-26DB-4129-96EA-5E305E519AA3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2189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2DC5641-09A6-4BC2-9399-BFB46F70CAC8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8539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D1999AD-2800-4B9E-93C4-5C2610221562}"/>
              </a:ext>
            </a:extLst>
          </p:cNvPr>
          <p:cNvGrpSpPr/>
          <p:nvPr/>
        </p:nvGrpSpPr>
        <p:grpSpPr>
          <a:xfrm>
            <a:off x="8893666" y="2014286"/>
            <a:ext cx="2527370" cy="1477328"/>
            <a:chOff x="6210998" y="1433695"/>
            <a:chExt cx="2229890" cy="1051005"/>
          </a:xfrm>
          <a:noFill/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FB84BC8-289A-41F2-904C-6020B0DE1D68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2189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4383C6D-F19F-48F0-9989-A15891352AA6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8539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AF19325-938B-4107-AD19-3659610DBB0C}"/>
              </a:ext>
            </a:extLst>
          </p:cNvPr>
          <p:cNvGrpSpPr/>
          <p:nvPr/>
        </p:nvGrpSpPr>
        <p:grpSpPr>
          <a:xfrm>
            <a:off x="6077418" y="4334798"/>
            <a:ext cx="2527370" cy="1477328"/>
            <a:chOff x="6210998" y="1433695"/>
            <a:chExt cx="2229890" cy="1051005"/>
          </a:xfrm>
          <a:noFill/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B1DF6A5-774E-4FDF-A19D-853245841A69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2189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1ED5EF-4E4A-4B82-823E-E6C1F2500BBD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8539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1952F9E-350A-43C0-B210-235D470341D2}"/>
              </a:ext>
            </a:extLst>
          </p:cNvPr>
          <p:cNvGrpSpPr/>
          <p:nvPr/>
        </p:nvGrpSpPr>
        <p:grpSpPr>
          <a:xfrm>
            <a:off x="8893668" y="4334798"/>
            <a:ext cx="2527370" cy="1477328"/>
            <a:chOff x="6210998" y="1433695"/>
            <a:chExt cx="2229890" cy="1051005"/>
          </a:xfrm>
          <a:noFill/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81FE721-69ED-4691-8D67-673CA0FFCF28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2189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C976413-16AB-4330-A757-AC4165E8B9B5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8539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7934A7-7C97-4E75-BE9B-35668F941F5A}"/>
              </a:ext>
            </a:extLst>
          </p:cNvPr>
          <p:cNvGrpSpPr/>
          <p:nvPr/>
        </p:nvGrpSpPr>
        <p:grpSpPr>
          <a:xfrm>
            <a:off x="3859088" y="1754146"/>
            <a:ext cx="4473826" cy="4320480"/>
            <a:chOff x="3771580" y="1268760"/>
            <a:chExt cx="4473826" cy="43204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E407D23-CE7B-43E8-BC91-B1A42EC8DB3F}"/>
                </a:ext>
              </a:extLst>
            </p:cNvPr>
            <p:cNvCxnSpPr/>
            <p:nvPr/>
          </p:nvCxnSpPr>
          <p:spPr>
            <a:xfrm>
              <a:off x="4239632" y="2742917"/>
              <a:ext cx="1052448" cy="47005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CC46D5-E2F0-4336-B9E0-1810D9E9CD83}"/>
                </a:ext>
              </a:extLst>
            </p:cNvPr>
            <p:cNvCxnSpPr/>
            <p:nvPr/>
          </p:nvCxnSpPr>
          <p:spPr>
            <a:xfrm flipH="1">
              <a:off x="6004731" y="2024844"/>
              <a:ext cx="1" cy="684076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E6656-0386-489E-8DEC-1BE57F0D092D}"/>
                </a:ext>
              </a:extLst>
            </p:cNvPr>
            <p:cNvCxnSpPr/>
            <p:nvPr/>
          </p:nvCxnSpPr>
          <p:spPr>
            <a:xfrm flipH="1">
              <a:off x="6660233" y="2742917"/>
              <a:ext cx="1117121" cy="47005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1E19B51-C46F-4575-8446-E6EED78E3D45}"/>
                </a:ext>
              </a:extLst>
            </p:cNvPr>
            <p:cNvCxnSpPr/>
            <p:nvPr/>
          </p:nvCxnSpPr>
          <p:spPr>
            <a:xfrm flipH="1" flipV="1">
              <a:off x="6660233" y="3775230"/>
              <a:ext cx="1117121" cy="40985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A8D28F-9F5E-4AEA-8541-46F83244BF29}"/>
                </a:ext>
              </a:extLst>
            </p:cNvPr>
            <p:cNvCxnSpPr/>
            <p:nvPr/>
          </p:nvCxnSpPr>
          <p:spPr>
            <a:xfrm flipV="1">
              <a:off x="6004732" y="4185084"/>
              <a:ext cx="0" cy="936105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DF0472-7F49-4A90-86E9-55D915912C49}"/>
                </a:ext>
              </a:extLst>
            </p:cNvPr>
            <p:cNvCxnSpPr/>
            <p:nvPr/>
          </p:nvCxnSpPr>
          <p:spPr>
            <a:xfrm flipV="1">
              <a:off x="4239632" y="3810000"/>
              <a:ext cx="1103893" cy="37508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E1C0D5-7729-4CE7-8391-92099AD5507D}"/>
                </a:ext>
              </a:extLst>
            </p:cNvPr>
            <p:cNvSpPr/>
            <p:nvPr/>
          </p:nvSpPr>
          <p:spPr>
            <a:xfrm>
              <a:off x="3771580" y="2204864"/>
              <a:ext cx="936104" cy="9361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F8E5A0-AB00-4FCC-9FE6-FA9F30382240}"/>
                </a:ext>
              </a:extLst>
            </p:cNvPr>
            <p:cNvSpPr/>
            <p:nvPr/>
          </p:nvSpPr>
          <p:spPr>
            <a:xfrm>
              <a:off x="7309302" y="2238861"/>
              <a:ext cx="936104" cy="936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5C2BB6-6EED-408C-B646-3B50A1F06A53}"/>
                </a:ext>
              </a:extLst>
            </p:cNvPr>
            <p:cNvSpPr/>
            <p:nvPr/>
          </p:nvSpPr>
          <p:spPr>
            <a:xfrm>
              <a:off x="5530180" y="1268760"/>
              <a:ext cx="936104" cy="936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0040CE-EC17-4CF2-91C0-F5E2BBD6A5A3}"/>
                </a:ext>
              </a:extLst>
            </p:cNvPr>
            <p:cNvSpPr/>
            <p:nvPr/>
          </p:nvSpPr>
          <p:spPr>
            <a:xfrm>
              <a:off x="3771580" y="3717032"/>
              <a:ext cx="936104" cy="9361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76F6B7-ABC3-479D-BCAF-F4ECA2DB3B60}"/>
                </a:ext>
              </a:extLst>
            </p:cNvPr>
            <p:cNvSpPr/>
            <p:nvPr/>
          </p:nvSpPr>
          <p:spPr>
            <a:xfrm>
              <a:off x="7309302" y="3712966"/>
              <a:ext cx="936104" cy="9361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63441D-7981-40E9-8238-7291AB93E4D7}"/>
                </a:ext>
              </a:extLst>
            </p:cNvPr>
            <p:cNvSpPr/>
            <p:nvPr/>
          </p:nvSpPr>
          <p:spPr>
            <a:xfrm>
              <a:off x="5529889" y="465313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73EB57-A005-4E09-A0B7-83CD2BE3CE4B}"/>
              </a:ext>
            </a:extLst>
          </p:cNvPr>
          <p:cNvGrpSpPr/>
          <p:nvPr/>
        </p:nvGrpSpPr>
        <p:grpSpPr>
          <a:xfrm>
            <a:off x="6883740" y="1849251"/>
            <a:ext cx="2840552" cy="574482"/>
            <a:chOff x="5210294" y="837292"/>
            <a:chExt cx="1750034" cy="41393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8319A6-2185-4936-9355-5436CD8FB0AD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D12D0B-7DB1-42E0-8F08-6F606CB43CFF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F2C964-1079-4528-94E7-BB446E06E57B}"/>
              </a:ext>
            </a:extLst>
          </p:cNvPr>
          <p:cNvGrpSpPr/>
          <p:nvPr/>
        </p:nvGrpSpPr>
        <p:grpSpPr>
          <a:xfrm>
            <a:off x="2693212" y="5234692"/>
            <a:ext cx="2693262" cy="574481"/>
            <a:chOff x="5210294" y="837292"/>
            <a:chExt cx="1750034" cy="41393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72AD5F-0ED4-45C3-A138-9E2B5AF7507B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EAEEF1-9EDF-43BE-A4B3-A24E47779E9D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A38393-FE3E-4CC8-BB1E-164AB0C99FB6}"/>
              </a:ext>
            </a:extLst>
          </p:cNvPr>
          <p:cNvGrpSpPr/>
          <p:nvPr/>
        </p:nvGrpSpPr>
        <p:grpSpPr>
          <a:xfrm>
            <a:off x="8621306" y="4333218"/>
            <a:ext cx="2703186" cy="574481"/>
            <a:chOff x="5210294" y="837292"/>
            <a:chExt cx="1750034" cy="41393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04DA4D-C2AF-4135-B818-7F11248F623B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F9C66B-1C55-468F-BA18-CE7D33700AA9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A3AE75-F172-4BC9-A0AF-6F46F0157F72}"/>
              </a:ext>
            </a:extLst>
          </p:cNvPr>
          <p:cNvGrpSpPr/>
          <p:nvPr/>
        </p:nvGrpSpPr>
        <p:grpSpPr>
          <a:xfrm>
            <a:off x="867509" y="4333218"/>
            <a:ext cx="2704691" cy="574481"/>
            <a:chOff x="5210294" y="837292"/>
            <a:chExt cx="1750034" cy="4139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9D0519-89EE-4E04-81E8-ACCC97CD2A93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12251F-188E-43E3-B888-4C429157069F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4DFD-4B83-4B68-9358-2FB873B6AB5C}"/>
              </a:ext>
            </a:extLst>
          </p:cNvPr>
          <p:cNvGrpSpPr/>
          <p:nvPr/>
        </p:nvGrpSpPr>
        <p:grpSpPr>
          <a:xfrm>
            <a:off x="867509" y="2804006"/>
            <a:ext cx="2704691" cy="574481"/>
            <a:chOff x="5210294" y="837292"/>
            <a:chExt cx="1750034" cy="4139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A0EB6-3A92-4487-9894-B272F7C4601A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71BA74-9734-4888-885C-C50A81F64F98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861F35-661A-4B01-A6EE-EF25D0596C95}"/>
              </a:ext>
            </a:extLst>
          </p:cNvPr>
          <p:cNvGrpSpPr/>
          <p:nvPr/>
        </p:nvGrpSpPr>
        <p:grpSpPr>
          <a:xfrm>
            <a:off x="8621306" y="2804006"/>
            <a:ext cx="2703186" cy="574481"/>
            <a:chOff x="5210294" y="837292"/>
            <a:chExt cx="1750034" cy="41393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E9E07B2-4F8D-4211-B23B-54803FF35D8E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0EC17-8634-4E92-A1EB-849751F4C352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36" name="Isosceles Triangle 51">
            <a:extLst>
              <a:ext uri="{FF2B5EF4-FFF2-40B4-BE49-F238E27FC236}">
                <a16:creationId xmlns:a16="http://schemas.microsoft.com/office/drawing/2014/main" id="{B99E9CB1-0DF1-4A90-A8A5-288D4070EBEF}"/>
              </a:ext>
            </a:extLst>
          </p:cNvPr>
          <p:cNvSpPr/>
          <p:nvPr/>
        </p:nvSpPr>
        <p:spPr>
          <a:xfrm>
            <a:off x="4148590" y="303191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144017E1-2B04-4771-93CE-61FB1C770E4C}"/>
              </a:ext>
            </a:extLst>
          </p:cNvPr>
          <p:cNvSpPr/>
          <p:nvPr/>
        </p:nvSpPr>
        <p:spPr>
          <a:xfrm>
            <a:off x="5931718" y="544098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C2F9DF07-2730-4EB1-99B1-8D279A0D02EA}"/>
              </a:ext>
            </a:extLst>
          </p:cNvPr>
          <p:cNvSpPr/>
          <p:nvPr/>
        </p:nvSpPr>
        <p:spPr>
          <a:xfrm rot="2700000">
            <a:off x="7732256" y="443209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BEB72195-8CAD-4DD4-BE6A-56C1CCEE1872}"/>
              </a:ext>
            </a:extLst>
          </p:cNvPr>
          <p:cNvSpPr/>
          <p:nvPr/>
        </p:nvSpPr>
        <p:spPr>
          <a:xfrm>
            <a:off x="4159105" y="4516267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179BCFDC-283D-4744-86C1-9E3A515BE3F2}"/>
              </a:ext>
            </a:extLst>
          </p:cNvPr>
          <p:cNvSpPr/>
          <p:nvPr/>
        </p:nvSpPr>
        <p:spPr>
          <a:xfrm flipH="1">
            <a:off x="7662228" y="307050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5265FE6D-2CDA-408A-AF5A-4D31C9CFFB27}"/>
              </a:ext>
            </a:extLst>
          </p:cNvPr>
          <p:cNvSpPr/>
          <p:nvPr/>
        </p:nvSpPr>
        <p:spPr>
          <a:xfrm>
            <a:off x="5848180" y="210408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C22A373-46A5-46C0-B1C9-56C10DEFF33A}"/>
              </a:ext>
            </a:extLst>
          </p:cNvPr>
          <p:cNvSpPr/>
          <p:nvPr/>
        </p:nvSpPr>
        <p:spPr>
          <a:xfrm rot="10800000">
            <a:off x="5461705" y="3496772"/>
            <a:ext cx="1268590" cy="821592"/>
          </a:xfrm>
          <a:custGeom>
            <a:avLst/>
            <a:gdLst>
              <a:gd name="connsiteX0" fmla="*/ 538495 w 1901962"/>
              <a:gd name="connsiteY0" fmla="*/ 224451 h 1231903"/>
              <a:gd name="connsiteX1" fmla="*/ 503272 w 1901962"/>
              <a:gd name="connsiteY1" fmla="*/ 195795 h 1231903"/>
              <a:gd name="connsiteX2" fmla="*/ 536495 w 1901962"/>
              <a:gd name="connsiteY2" fmla="*/ 166511 h 1231903"/>
              <a:gd name="connsiteX3" fmla="*/ 571390 w 1901962"/>
              <a:gd name="connsiteY3" fmla="*/ 195974 h 1231903"/>
              <a:gd name="connsiteX4" fmla="*/ 538495 w 1901962"/>
              <a:gd name="connsiteY4" fmla="*/ 224451 h 1231903"/>
              <a:gd name="connsiteX5" fmla="*/ 168140 w 1901962"/>
              <a:gd name="connsiteY5" fmla="*/ 557283 h 1231903"/>
              <a:gd name="connsiteX6" fmla="*/ 141692 w 1901962"/>
              <a:gd name="connsiteY6" fmla="*/ 539761 h 1231903"/>
              <a:gd name="connsiteX7" fmla="*/ 129812 w 1901962"/>
              <a:gd name="connsiteY7" fmla="*/ 471254 h 1231903"/>
              <a:gd name="connsiteX8" fmla="*/ 130916 w 1901962"/>
              <a:gd name="connsiteY8" fmla="*/ 456389 h 1231903"/>
              <a:gd name="connsiteX9" fmla="*/ 153692 w 1901962"/>
              <a:gd name="connsiteY9" fmla="*/ 441583 h 1231903"/>
              <a:gd name="connsiteX10" fmla="*/ 172827 w 1901962"/>
              <a:gd name="connsiteY10" fmla="*/ 460747 h 1231903"/>
              <a:gd name="connsiteX11" fmla="*/ 183871 w 1901962"/>
              <a:gd name="connsiteY11" fmla="*/ 529582 h 1231903"/>
              <a:gd name="connsiteX12" fmla="*/ 168140 w 1901962"/>
              <a:gd name="connsiteY12" fmla="*/ 557283 h 1231903"/>
              <a:gd name="connsiteX13" fmla="*/ 1384803 w 1901962"/>
              <a:gd name="connsiteY13" fmla="*/ 993702 h 1231903"/>
              <a:gd name="connsiteX14" fmla="*/ 1362967 w 1901962"/>
              <a:gd name="connsiteY14" fmla="*/ 991042 h 1231903"/>
              <a:gd name="connsiteX15" fmla="*/ 1352400 w 1901962"/>
              <a:gd name="connsiteY15" fmla="*/ 950027 h 1231903"/>
              <a:gd name="connsiteX16" fmla="*/ 1387265 w 1901962"/>
              <a:gd name="connsiteY16" fmla="*/ 881072 h 1231903"/>
              <a:gd name="connsiteX17" fmla="*/ 1426250 w 1901962"/>
              <a:gd name="connsiteY17" fmla="*/ 857222 h 1231903"/>
              <a:gd name="connsiteX18" fmla="*/ 1544010 w 1901962"/>
              <a:gd name="connsiteY18" fmla="*/ 856535 h 1231903"/>
              <a:gd name="connsiteX19" fmla="*/ 1836098 w 1901962"/>
              <a:gd name="connsiteY19" fmla="*/ 608060 h 1231903"/>
              <a:gd name="connsiteX20" fmla="*/ 1574548 w 1901962"/>
              <a:gd name="connsiteY20" fmla="*/ 228301 h 1231903"/>
              <a:gd name="connsiteX21" fmla="*/ 1521085 w 1901962"/>
              <a:gd name="connsiteY21" fmla="*/ 224660 h 1231903"/>
              <a:gd name="connsiteX22" fmla="*/ 1122999 w 1901962"/>
              <a:gd name="connsiteY22" fmla="*/ 224212 h 1231903"/>
              <a:gd name="connsiteX23" fmla="*/ 1111222 w 1901962"/>
              <a:gd name="connsiteY23" fmla="*/ 226850 h 1231903"/>
              <a:gd name="connsiteX24" fmla="*/ 1110801 w 1901962"/>
              <a:gd name="connsiteY24" fmla="*/ 228452 h 1231903"/>
              <a:gd name="connsiteX25" fmla="*/ 1110801 w 1901962"/>
              <a:gd name="connsiteY25" fmla="*/ 227912 h 1231903"/>
              <a:gd name="connsiteX26" fmla="*/ 1108474 w 1901962"/>
              <a:gd name="connsiteY26" fmla="*/ 235812 h 1231903"/>
              <a:gd name="connsiteX27" fmla="*/ 1108563 w 1901962"/>
              <a:gd name="connsiteY27" fmla="*/ 389363 h 1231903"/>
              <a:gd name="connsiteX28" fmla="*/ 1121011 w 1901962"/>
              <a:gd name="connsiteY28" fmla="*/ 401691 h 1231903"/>
              <a:gd name="connsiteX29" fmla="*/ 1214921 w 1901962"/>
              <a:gd name="connsiteY29" fmla="*/ 401423 h 1231903"/>
              <a:gd name="connsiteX30" fmla="*/ 1249308 w 1901962"/>
              <a:gd name="connsiteY30" fmla="*/ 419572 h 1231903"/>
              <a:gd name="connsiteX31" fmla="*/ 1239846 w 1901962"/>
              <a:gd name="connsiteY31" fmla="*/ 455960 h 1231903"/>
              <a:gd name="connsiteX32" fmla="*/ 979937 w 1901962"/>
              <a:gd name="connsiteY32" fmla="*/ 763122 h 1231903"/>
              <a:gd name="connsiteX33" fmla="*/ 921878 w 1901962"/>
              <a:gd name="connsiteY33" fmla="*/ 762913 h 1231903"/>
              <a:gd name="connsiteX34" fmla="*/ 884475 w 1901962"/>
              <a:gd name="connsiteY34" fmla="*/ 718406 h 1231903"/>
              <a:gd name="connsiteX35" fmla="*/ 886863 w 1901962"/>
              <a:gd name="connsiteY35" fmla="*/ 675988 h 1231903"/>
              <a:gd name="connsiteX36" fmla="*/ 928147 w 1901962"/>
              <a:gd name="connsiteY36" fmla="*/ 680018 h 1231903"/>
              <a:gd name="connsiteX37" fmla="*/ 944535 w 1901962"/>
              <a:gd name="connsiteY37" fmla="*/ 699331 h 1231903"/>
              <a:gd name="connsiteX38" fmla="*/ 956743 w 1901962"/>
              <a:gd name="connsiteY38" fmla="*/ 700226 h 1231903"/>
              <a:gd name="connsiteX39" fmla="*/ 1156384 w 1901962"/>
              <a:gd name="connsiteY39" fmla="*/ 463243 h 1231903"/>
              <a:gd name="connsiteX40" fmla="*/ 1156175 w 1901962"/>
              <a:gd name="connsiteY40" fmla="*/ 460079 h 1231903"/>
              <a:gd name="connsiteX41" fmla="*/ 1088713 w 1901962"/>
              <a:gd name="connsiteY41" fmla="*/ 460079 h 1231903"/>
              <a:gd name="connsiteX42" fmla="*/ 1049997 w 1901962"/>
              <a:gd name="connsiteY42" fmla="*/ 421870 h 1231903"/>
              <a:gd name="connsiteX43" fmla="*/ 1050295 w 1901962"/>
              <a:gd name="connsiteY43" fmla="*/ 74500 h 1231903"/>
              <a:gd name="connsiteX44" fmla="*/ 1033310 w 1901962"/>
              <a:gd name="connsiteY44" fmla="*/ 57515 h 1231903"/>
              <a:gd name="connsiteX45" fmla="*/ 866326 w 1901962"/>
              <a:gd name="connsiteY45" fmla="*/ 57545 h 1231903"/>
              <a:gd name="connsiteX46" fmla="*/ 851819 w 1901962"/>
              <a:gd name="connsiteY46" fmla="*/ 72410 h 1231903"/>
              <a:gd name="connsiteX47" fmla="*/ 852058 w 1901962"/>
              <a:gd name="connsiteY47" fmla="*/ 419781 h 1231903"/>
              <a:gd name="connsiteX48" fmla="*/ 812416 w 1901962"/>
              <a:gd name="connsiteY48" fmla="*/ 460079 h 1231903"/>
              <a:gd name="connsiteX49" fmla="*/ 746835 w 1901962"/>
              <a:gd name="connsiteY49" fmla="*/ 460408 h 1231903"/>
              <a:gd name="connsiteX50" fmla="*/ 744835 w 1901962"/>
              <a:gd name="connsiteY50" fmla="*/ 462766 h 1231903"/>
              <a:gd name="connsiteX51" fmla="*/ 797789 w 1901962"/>
              <a:gd name="connsiteY51" fmla="*/ 525571 h 1231903"/>
              <a:gd name="connsiteX52" fmla="*/ 860267 w 1901962"/>
              <a:gd name="connsiteY52" fmla="*/ 599571 h 1231903"/>
              <a:gd name="connsiteX53" fmla="*/ 859640 w 1901962"/>
              <a:gd name="connsiteY53" fmla="*/ 644317 h 1231903"/>
              <a:gd name="connsiteX54" fmla="*/ 815491 w 1901962"/>
              <a:gd name="connsiteY54" fmla="*/ 636914 h 1231903"/>
              <a:gd name="connsiteX55" fmla="*/ 660417 w 1901962"/>
              <a:gd name="connsiteY55" fmla="*/ 453810 h 1231903"/>
              <a:gd name="connsiteX56" fmla="*/ 653134 w 1901962"/>
              <a:gd name="connsiteY56" fmla="*/ 418378 h 1231903"/>
              <a:gd name="connsiteX57" fmla="*/ 685343 w 1901962"/>
              <a:gd name="connsiteY57" fmla="*/ 401393 h 1231903"/>
              <a:gd name="connsiteX58" fmla="*/ 779282 w 1901962"/>
              <a:gd name="connsiteY58" fmla="*/ 401662 h 1231903"/>
              <a:gd name="connsiteX59" fmla="*/ 793581 w 1901962"/>
              <a:gd name="connsiteY59" fmla="*/ 388080 h 1231903"/>
              <a:gd name="connsiteX60" fmla="*/ 793551 w 1901962"/>
              <a:gd name="connsiteY60" fmla="*/ 236021 h 1231903"/>
              <a:gd name="connsiteX61" fmla="*/ 790853 w 1901962"/>
              <a:gd name="connsiteY61" fmla="*/ 225996 h 1231903"/>
              <a:gd name="connsiteX62" fmla="*/ 790853 w 1901962"/>
              <a:gd name="connsiteY62" fmla="*/ 220200 h 1231903"/>
              <a:gd name="connsiteX63" fmla="*/ 789814 w 1901962"/>
              <a:gd name="connsiteY63" fmla="*/ 220200 h 1231903"/>
              <a:gd name="connsiteX64" fmla="*/ 789814 w 1901962"/>
              <a:gd name="connsiteY64" fmla="*/ 226847 h 1231903"/>
              <a:gd name="connsiteX65" fmla="*/ 779419 w 1901962"/>
              <a:gd name="connsiteY65" fmla="*/ 224152 h 1231903"/>
              <a:gd name="connsiteX66" fmla="*/ 627331 w 1901962"/>
              <a:gd name="connsiteY66" fmla="*/ 224480 h 1231903"/>
              <a:gd name="connsiteX67" fmla="*/ 598973 w 1901962"/>
              <a:gd name="connsiteY67" fmla="*/ 206660 h 1231903"/>
              <a:gd name="connsiteX68" fmla="*/ 605033 w 1901962"/>
              <a:gd name="connsiteY68" fmla="*/ 175048 h 1231903"/>
              <a:gd name="connsiteX69" fmla="*/ 631032 w 1901962"/>
              <a:gd name="connsiteY69" fmla="*/ 166481 h 1231903"/>
              <a:gd name="connsiteX70" fmla="*/ 778643 w 1901962"/>
              <a:gd name="connsiteY70" fmla="*/ 166750 h 1231903"/>
              <a:gd name="connsiteX71" fmla="*/ 789814 w 1901962"/>
              <a:gd name="connsiteY71" fmla="*/ 164587 h 1231903"/>
              <a:gd name="connsiteX72" fmla="*/ 789814 w 1901962"/>
              <a:gd name="connsiteY72" fmla="*/ 174481 h 1231903"/>
              <a:gd name="connsiteX73" fmla="*/ 790853 w 1901962"/>
              <a:gd name="connsiteY73" fmla="*/ 174481 h 1231903"/>
              <a:gd name="connsiteX74" fmla="*/ 790853 w 1901962"/>
              <a:gd name="connsiteY74" fmla="*/ 160677 h 1231903"/>
              <a:gd name="connsiteX75" fmla="*/ 793521 w 1901962"/>
              <a:gd name="connsiteY75" fmla="*/ 150529 h 1231903"/>
              <a:gd name="connsiteX76" fmla="*/ 793222 w 1901962"/>
              <a:gd name="connsiteY76" fmla="*/ 34232 h 1231903"/>
              <a:gd name="connsiteX77" fmla="*/ 826685 w 1901962"/>
              <a:gd name="connsiteY77" fmla="*/ 113 h 1231903"/>
              <a:gd name="connsiteX78" fmla="*/ 1075668 w 1901962"/>
              <a:gd name="connsiteY78" fmla="*/ 113 h 1231903"/>
              <a:gd name="connsiteX79" fmla="*/ 1108742 w 1901962"/>
              <a:gd name="connsiteY79" fmla="*/ 33097 h 1231903"/>
              <a:gd name="connsiteX80" fmla="*/ 1108533 w 1901962"/>
              <a:gd name="connsiteY80" fmla="*/ 150888 h 1231903"/>
              <a:gd name="connsiteX81" fmla="*/ 1110996 w 1901962"/>
              <a:gd name="connsiteY81" fmla="*/ 162063 h 1231903"/>
              <a:gd name="connsiteX82" fmla="*/ 1111840 w 1901962"/>
              <a:gd name="connsiteY82" fmla="*/ 162282 h 1231903"/>
              <a:gd name="connsiteX83" fmla="*/ 1111840 w 1901962"/>
              <a:gd name="connsiteY83" fmla="*/ 164498 h 1231903"/>
              <a:gd name="connsiteX84" fmla="*/ 1122342 w 1901962"/>
              <a:gd name="connsiteY84" fmla="*/ 166839 h 1231903"/>
              <a:gd name="connsiteX85" fmla="*/ 1523414 w 1901962"/>
              <a:gd name="connsiteY85" fmla="*/ 166630 h 1231903"/>
              <a:gd name="connsiteX86" fmla="*/ 1887978 w 1901962"/>
              <a:gd name="connsiteY86" fmla="*/ 441315 h 1231903"/>
              <a:gd name="connsiteX87" fmla="*/ 1589950 w 1901962"/>
              <a:gd name="connsiteY87" fmla="*/ 910684 h 1231903"/>
              <a:gd name="connsiteX88" fmla="*/ 1450190 w 1901962"/>
              <a:gd name="connsiteY88" fmla="*/ 915878 h 1231903"/>
              <a:gd name="connsiteX89" fmla="*/ 1429325 w 1901962"/>
              <a:gd name="connsiteY89" fmla="*/ 929371 h 1231903"/>
              <a:gd name="connsiteX90" fmla="*/ 1402788 w 1901962"/>
              <a:gd name="connsiteY90" fmla="*/ 979191 h 1231903"/>
              <a:gd name="connsiteX91" fmla="*/ 1384803 w 1901962"/>
              <a:gd name="connsiteY91" fmla="*/ 993702 h 1231903"/>
              <a:gd name="connsiteX92" fmla="*/ 826724 w 1901962"/>
              <a:gd name="connsiteY92" fmla="*/ 1032837 h 1231903"/>
              <a:gd name="connsiteX93" fmla="*/ 806583 w 1901962"/>
              <a:gd name="connsiteY93" fmla="*/ 1030445 h 1231903"/>
              <a:gd name="connsiteX94" fmla="*/ 563540 w 1901962"/>
              <a:gd name="connsiteY94" fmla="*/ 798924 h 1231903"/>
              <a:gd name="connsiteX95" fmla="*/ 536764 w 1901962"/>
              <a:gd name="connsiteY95" fmla="*/ 782268 h 1231903"/>
              <a:gd name="connsiteX96" fmla="*/ 394258 w 1901962"/>
              <a:gd name="connsiteY96" fmla="*/ 775939 h 1231903"/>
              <a:gd name="connsiteX97" fmla="*/ 164170 w 1901962"/>
              <a:gd name="connsiteY97" fmla="*/ 598627 h 1231903"/>
              <a:gd name="connsiteX98" fmla="*/ 182916 w 1901962"/>
              <a:gd name="connsiteY98" fmla="*/ 563732 h 1231903"/>
              <a:gd name="connsiteX99" fmla="*/ 204677 w 1901962"/>
              <a:gd name="connsiteY99" fmla="*/ 581224 h 1231903"/>
              <a:gd name="connsiteX100" fmla="*/ 345780 w 1901962"/>
              <a:gd name="connsiteY100" fmla="*/ 714447 h 1231903"/>
              <a:gd name="connsiteX101" fmla="*/ 459720 w 1901962"/>
              <a:gd name="connsiteY101" fmla="*/ 739313 h 1231903"/>
              <a:gd name="connsiteX102" fmla="*/ 562525 w 1901962"/>
              <a:gd name="connsiteY102" fmla="*/ 739313 h 1231903"/>
              <a:gd name="connsiteX103" fmla="*/ 591599 w 1901962"/>
              <a:gd name="connsiteY103" fmla="*/ 757223 h 1231903"/>
              <a:gd name="connsiteX104" fmla="*/ 825150 w 1901962"/>
              <a:gd name="connsiteY104" fmla="*/ 990982 h 1231903"/>
              <a:gd name="connsiteX105" fmla="*/ 839389 w 1901962"/>
              <a:gd name="connsiteY105" fmla="*/ 1020923 h 1231903"/>
              <a:gd name="connsiteX106" fmla="*/ 826724 w 1901962"/>
              <a:gd name="connsiteY106" fmla="*/ 1032837 h 1231903"/>
              <a:gd name="connsiteX107" fmla="*/ 934890 w 1901962"/>
              <a:gd name="connsiteY107" fmla="*/ 1231649 h 1231903"/>
              <a:gd name="connsiteX108" fmla="*/ 520704 w 1901962"/>
              <a:gd name="connsiteY108" fmla="*/ 996534 h 1231903"/>
              <a:gd name="connsiteX109" fmla="*/ 479332 w 1901962"/>
              <a:gd name="connsiteY109" fmla="*/ 927759 h 1231903"/>
              <a:gd name="connsiteX110" fmla="*/ 460257 w 1901962"/>
              <a:gd name="connsiteY110" fmla="*/ 915818 h 1231903"/>
              <a:gd name="connsiteX111" fmla="*/ 338109 w 1901962"/>
              <a:gd name="connsiteY111" fmla="*/ 914057 h 1231903"/>
              <a:gd name="connsiteX112" fmla="*/ 4738 w 1901962"/>
              <a:gd name="connsiteY112" fmla="*/ 602298 h 1231903"/>
              <a:gd name="connsiteX113" fmla="*/ 240677 w 1901962"/>
              <a:gd name="connsiteY113" fmla="*/ 191048 h 1231903"/>
              <a:gd name="connsiteX114" fmla="*/ 381900 w 1901962"/>
              <a:gd name="connsiteY114" fmla="*/ 166421 h 1231903"/>
              <a:gd name="connsiteX115" fmla="*/ 443033 w 1901962"/>
              <a:gd name="connsiteY115" fmla="*/ 166600 h 1231903"/>
              <a:gd name="connsiteX116" fmla="*/ 473600 w 1901962"/>
              <a:gd name="connsiteY116" fmla="*/ 195764 h 1231903"/>
              <a:gd name="connsiteX117" fmla="*/ 442466 w 1901962"/>
              <a:gd name="connsiteY117" fmla="*/ 224421 h 1231903"/>
              <a:gd name="connsiteX118" fmla="*/ 316139 w 1901962"/>
              <a:gd name="connsiteY118" fmla="*/ 230063 h 1231903"/>
              <a:gd name="connsiteX119" fmla="*/ 61484 w 1901962"/>
              <a:gd name="connsiteY119" fmla="*/ 494269 h 1231903"/>
              <a:gd name="connsiteX120" fmla="*/ 316079 w 1901962"/>
              <a:gd name="connsiteY120" fmla="*/ 852088 h 1231903"/>
              <a:gd name="connsiteX121" fmla="*/ 342586 w 1901962"/>
              <a:gd name="connsiteY121" fmla="*/ 855879 h 1231903"/>
              <a:gd name="connsiteX122" fmla="*/ 418586 w 1901962"/>
              <a:gd name="connsiteY122" fmla="*/ 856058 h 1231903"/>
              <a:gd name="connsiteX123" fmla="*/ 418616 w 1901962"/>
              <a:gd name="connsiteY123" fmla="*/ 857461 h 1231903"/>
              <a:gd name="connsiteX124" fmla="*/ 481212 w 1901962"/>
              <a:gd name="connsiteY124" fmla="*/ 857222 h 1231903"/>
              <a:gd name="connsiteX125" fmla="*/ 522824 w 1901962"/>
              <a:gd name="connsiteY125" fmla="*/ 883311 h 1231903"/>
              <a:gd name="connsiteX126" fmla="*/ 774314 w 1901962"/>
              <a:gd name="connsiteY126" fmla="*/ 1134593 h 1231903"/>
              <a:gd name="connsiteX127" fmla="*/ 1239983 w 1901962"/>
              <a:gd name="connsiteY127" fmla="*/ 1074862 h 1231903"/>
              <a:gd name="connsiteX128" fmla="*/ 1306131 w 1901962"/>
              <a:gd name="connsiteY128" fmla="*/ 1012713 h 1231903"/>
              <a:gd name="connsiteX129" fmla="*/ 1341325 w 1901962"/>
              <a:gd name="connsiteY129" fmla="*/ 1005967 h 1231903"/>
              <a:gd name="connsiteX130" fmla="*/ 1356608 w 1901962"/>
              <a:gd name="connsiteY130" fmla="*/ 1037101 h 1231903"/>
              <a:gd name="connsiteX131" fmla="*/ 1348728 w 1901962"/>
              <a:gd name="connsiteY131" fmla="*/ 1052802 h 1231903"/>
              <a:gd name="connsiteX132" fmla="*/ 1010969 w 1901962"/>
              <a:gd name="connsiteY132" fmla="*/ 1228861 h 1231903"/>
              <a:gd name="connsiteX133" fmla="*/ 934890 w 1901962"/>
              <a:gd name="connsiteY133" fmla="*/ 1231649 h 1231903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89814 w 1901962"/>
              <a:gd name="connsiteY72" fmla="*/ 174368 h 1231790"/>
              <a:gd name="connsiteX73" fmla="*/ 790853 w 1901962"/>
              <a:gd name="connsiteY73" fmla="*/ 160564 h 1231790"/>
              <a:gd name="connsiteX74" fmla="*/ 793521 w 1901962"/>
              <a:gd name="connsiteY74" fmla="*/ 150416 h 1231790"/>
              <a:gd name="connsiteX75" fmla="*/ 793222 w 1901962"/>
              <a:gd name="connsiteY75" fmla="*/ 34119 h 1231790"/>
              <a:gd name="connsiteX76" fmla="*/ 826685 w 1901962"/>
              <a:gd name="connsiteY76" fmla="*/ 0 h 1231790"/>
              <a:gd name="connsiteX77" fmla="*/ 1075668 w 1901962"/>
              <a:gd name="connsiteY77" fmla="*/ 0 h 1231790"/>
              <a:gd name="connsiteX78" fmla="*/ 1108742 w 1901962"/>
              <a:gd name="connsiteY78" fmla="*/ 32984 h 1231790"/>
              <a:gd name="connsiteX79" fmla="*/ 1108533 w 1901962"/>
              <a:gd name="connsiteY79" fmla="*/ 150775 h 1231790"/>
              <a:gd name="connsiteX80" fmla="*/ 1110996 w 1901962"/>
              <a:gd name="connsiteY80" fmla="*/ 161950 h 1231790"/>
              <a:gd name="connsiteX81" fmla="*/ 1111840 w 1901962"/>
              <a:gd name="connsiteY81" fmla="*/ 162169 h 1231790"/>
              <a:gd name="connsiteX82" fmla="*/ 1111840 w 1901962"/>
              <a:gd name="connsiteY82" fmla="*/ 164385 h 1231790"/>
              <a:gd name="connsiteX83" fmla="*/ 1122342 w 1901962"/>
              <a:gd name="connsiteY83" fmla="*/ 166726 h 1231790"/>
              <a:gd name="connsiteX84" fmla="*/ 1523414 w 1901962"/>
              <a:gd name="connsiteY84" fmla="*/ 166517 h 1231790"/>
              <a:gd name="connsiteX85" fmla="*/ 1887978 w 1901962"/>
              <a:gd name="connsiteY85" fmla="*/ 441202 h 1231790"/>
              <a:gd name="connsiteX86" fmla="*/ 1589950 w 1901962"/>
              <a:gd name="connsiteY86" fmla="*/ 910571 h 1231790"/>
              <a:gd name="connsiteX87" fmla="*/ 1450190 w 1901962"/>
              <a:gd name="connsiteY87" fmla="*/ 915765 h 1231790"/>
              <a:gd name="connsiteX88" fmla="*/ 1429325 w 1901962"/>
              <a:gd name="connsiteY88" fmla="*/ 929258 h 1231790"/>
              <a:gd name="connsiteX89" fmla="*/ 1402788 w 1901962"/>
              <a:gd name="connsiteY89" fmla="*/ 979078 h 1231790"/>
              <a:gd name="connsiteX90" fmla="*/ 1384803 w 1901962"/>
              <a:gd name="connsiteY90" fmla="*/ 993589 h 1231790"/>
              <a:gd name="connsiteX91" fmla="*/ 826724 w 1901962"/>
              <a:gd name="connsiteY91" fmla="*/ 1032724 h 1231790"/>
              <a:gd name="connsiteX92" fmla="*/ 806583 w 1901962"/>
              <a:gd name="connsiteY92" fmla="*/ 1030332 h 1231790"/>
              <a:gd name="connsiteX93" fmla="*/ 563540 w 1901962"/>
              <a:gd name="connsiteY93" fmla="*/ 798811 h 1231790"/>
              <a:gd name="connsiteX94" fmla="*/ 536764 w 1901962"/>
              <a:gd name="connsiteY94" fmla="*/ 782155 h 1231790"/>
              <a:gd name="connsiteX95" fmla="*/ 394258 w 1901962"/>
              <a:gd name="connsiteY95" fmla="*/ 775826 h 1231790"/>
              <a:gd name="connsiteX96" fmla="*/ 164170 w 1901962"/>
              <a:gd name="connsiteY96" fmla="*/ 598514 h 1231790"/>
              <a:gd name="connsiteX97" fmla="*/ 182916 w 1901962"/>
              <a:gd name="connsiteY97" fmla="*/ 563619 h 1231790"/>
              <a:gd name="connsiteX98" fmla="*/ 204677 w 1901962"/>
              <a:gd name="connsiteY98" fmla="*/ 581111 h 1231790"/>
              <a:gd name="connsiteX99" fmla="*/ 345780 w 1901962"/>
              <a:gd name="connsiteY99" fmla="*/ 714334 h 1231790"/>
              <a:gd name="connsiteX100" fmla="*/ 459720 w 1901962"/>
              <a:gd name="connsiteY100" fmla="*/ 739200 h 1231790"/>
              <a:gd name="connsiteX101" fmla="*/ 562525 w 1901962"/>
              <a:gd name="connsiteY101" fmla="*/ 739200 h 1231790"/>
              <a:gd name="connsiteX102" fmla="*/ 591599 w 1901962"/>
              <a:gd name="connsiteY102" fmla="*/ 757110 h 1231790"/>
              <a:gd name="connsiteX103" fmla="*/ 825150 w 1901962"/>
              <a:gd name="connsiteY103" fmla="*/ 990869 h 1231790"/>
              <a:gd name="connsiteX104" fmla="*/ 839389 w 1901962"/>
              <a:gd name="connsiteY104" fmla="*/ 1020810 h 1231790"/>
              <a:gd name="connsiteX105" fmla="*/ 826724 w 1901962"/>
              <a:gd name="connsiteY105" fmla="*/ 1032724 h 1231790"/>
              <a:gd name="connsiteX106" fmla="*/ 934890 w 1901962"/>
              <a:gd name="connsiteY106" fmla="*/ 1231536 h 1231790"/>
              <a:gd name="connsiteX107" fmla="*/ 520704 w 1901962"/>
              <a:gd name="connsiteY107" fmla="*/ 996421 h 1231790"/>
              <a:gd name="connsiteX108" fmla="*/ 479332 w 1901962"/>
              <a:gd name="connsiteY108" fmla="*/ 927646 h 1231790"/>
              <a:gd name="connsiteX109" fmla="*/ 460257 w 1901962"/>
              <a:gd name="connsiteY109" fmla="*/ 915705 h 1231790"/>
              <a:gd name="connsiteX110" fmla="*/ 338109 w 1901962"/>
              <a:gd name="connsiteY110" fmla="*/ 913944 h 1231790"/>
              <a:gd name="connsiteX111" fmla="*/ 4738 w 1901962"/>
              <a:gd name="connsiteY111" fmla="*/ 602185 h 1231790"/>
              <a:gd name="connsiteX112" fmla="*/ 240677 w 1901962"/>
              <a:gd name="connsiteY112" fmla="*/ 190935 h 1231790"/>
              <a:gd name="connsiteX113" fmla="*/ 381900 w 1901962"/>
              <a:gd name="connsiteY113" fmla="*/ 166308 h 1231790"/>
              <a:gd name="connsiteX114" fmla="*/ 443033 w 1901962"/>
              <a:gd name="connsiteY114" fmla="*/ 166487 h 1231790"/>
              <a:gd name="connsiteX115" fmla="*/ 473600 w 1901962"/>
              <a:gd name="connsiteY115" fmla="*/ 195651 h 1231790"/>
              <a:gd name="connsiteX116" fmla="*/ 442466 w 1901962"/>
              <a:gd name="connsiteY116" fmla="*/ 224308 h 1231790"/>
              <a:gd name="connsiteX117" fmla="*/ 316139 w 1901962"/>
              <a:gd name="connsiteY117" fmla="*/ 229950 h 1231790"/>
              <a:gd name="connsiteX118" fmla="*/ 61484 w 1901962"/>
              <a:gd name="connsiteY118" fmla="*/ 494156 h 1231790"/>
              <a:gd name="connsiteX119" fmla="*/ 316079 w 1901962"/>
              <a:gd name="connsiteY119" fmla="*/ 851975 h 1231790"/>
              <a:gd name="connsiteX120" fmla="*/ 342586 w 1901962"/>
              <a:gd name="connsiteY120" fmla="*/ 855766 h 1231790"/>
              <a:gd name="connsiteX121" fmla="*/ 418586 w 1901962"/>
              <a:gd name="connsiteY121" fmla="*/ 855945 h 1231790"/>
              <a:gd name="connsiteX122" fmla="*/ 418616 w 1901962"/>
              <a:gd name="connsiteY122" fmla="*/ 857348 h 1231790"/>
              <a:gd name="connsiteX123" fmla="*/ 481212 w 1901962"/>
              <a:gd name="connsiteY123" fmla="*/ 857109 h 1231790"/>
              <a:gd name="connsiteX124" fmla="*/ 522824 w 1901962"/>
              <a:gd name="connsiteY124" fmla="*/ 883198 h 1231790"/>
              <a:gd name="connsiteX125" fmla="*/ 774314 w 1901962"/>
              <a:gd name="connsiteY125" fmla="*/ 1134480 h 1231790"/>
              <a:gd name="connsiteX126" fmla="*/ 1239983 w 1901962"/>
              <a:gd name="connsiteY126" fmla="*/ 1074749 h 1231790"/>
              <a:gd name="connsiteX127" fmla="*/ 1306131 w 1901962"/>
              <a:gd name="connsiteY127" fmla="*/ 1012600 h 1231790"/>
              <a:gd name="connsiteX128" fmla="*/ 1341325 w 1901962"/>
              <a:gd name="connsiteY128" fmla="*/ 1005854 h 1231790"/>
              <a:gd name="connsiteX129" fmla="*/ 1356608 w 1901962"/>
              <a:gd name="connsiteY129" fmla="*/ 1036988 h 1231790"/>
              <a:gd name="connsiteX130" fmla="*/ 1348728 w 1901962"/>
              <a:gd name="connsiteY130" fmla="*/ 1052689 h 1231790"/>
              <a:gd name="connsiteX131" fmla="*/ 1010969 w 1901962"/>
              <a:gd name="connsiteY131" fmla="*/ 1228748 h 1231790"/>
              <a:gd name="connsiteX132" fmla="*/ 934890 w 1901962"/>
              <a:gd name="connsiteY132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89814 w 1901962"/>
              <a:gd name="connsiteY72" fmla="*/ 174368 h 1231790"/>
              <a:gd name="connsiteX73" fmla="*/ 793521 w 1901962"/>
              <a:gd name="connsiteY73" fmla="*/ 150416 h 1231790"/>
              <a:gd name="connsiteX74" fmla="*/ 793222 w 1901962"/>
              <a:gd name="connsiteY74" fmla="*/ 34119 h 1231790"/>
              <a:gd name="connsiteX75" fmla="*/ 826685 w 1901962"/>
              <a:gd name="connsiteY75" fmla="*/ 0 h 1231790"/>
              <a:gd name="connsiteX76" fmla="*/ 1075668 w 1901962"/>
              <a:gd name="connsiteY76" fmla="*/ 0 h 1231790"/>
              <a:gd name="connsiteX77" fmla="*/ 1108742 w 1901962"/>
              <a:gd name="connsiteY77" fmla="*/ 32984 h 1231790"/>
              <a:gd name="connsiteX78" fmla="*/ 1108533 w 1901962"/>
              <a:gd name="connsiteY78" fmla="*/ 150775 h 1231790"/>
              <a:gd name="connsiteX79" fmla="*/ 1110996 w 1901962"/>
              <a:gd name="connsiteY79" fmla="*/ 161950 h 1231790"/>
              <a:gd name="connsiteX80" fmla="*/ 1111840 w 1901962"/>
              <a:gd name="connsiteY80" fmla="*/ 162169 h 1231790"/>
              <a:gd name="connsiteX81" fmla="*/ 1111840 w 1901962"/>
              <a:gd name="connsiteY81" fmla="*/ 164385 h 1231790"/>
              <a:gd name="connsiteX82" fmla="*/ 1122342 w 1901962"/>
              <a:gd name="connsiteY82" fmla="*/ 166726 h 1231790"/>
              <a:gd name="connsiteX83" fmla="*/ 1523414 w 1901962"/>
              <a:gd name="connsiteY83" fmla="*/ 166517 h 1231790"/>
              <a:gd name="connsiteX84" fmla="*/ 1887978 w 1901962"/>
              <a:gd name="connsiteY84" fmla="*/ 441202 h 1231790"/>
              <a:gd name="connsiteX85" fmla="*/ 1589950 w 1901962"/>
              <a:gd name="connsiteY85" fmla="*/ 910571 h 1231790"/>
              <a:gd name="connsiteX86" fmla="*/ 1450190 w 1901962"/>
              <a:gd name="connsiteY86" fmla="*/ 915765 h 1231790"/>
              <a:gd name="connsiteX87" fmla="*/ 1429325 w 1901962"/>
              <a:gd name="connsiteY87" fmla="*/ 929258 h 1231790"/>
              <a:gd name="connsiteX88" fmla="*/ 1402788 w 1901962"/>
              <a:gd name="connsiteY88" fmla="*/ 979078 h 1231790"/>
              <a:gd name="connsiteX89" fmla="*/ 1384803 w 1901962"/>
              <a:gd name="connsiteY89" fmla="*/ 993589 h 1231790"/>
              <a:gd name="connsiteX90" fmla="*/ 826724 w 1901962"/>
              <a:gd name="connsiteY90" fmla="*/ 1032724 h 1231790"/>
              <a:gd name="connsiteX91" fmla="*/ 806583 w 1901962"/>
              <a:gd name="connsiteY91" fmla="*/ 1030332 h 1231790"/>
              <a:gd name="connsiteX92" fmla="*/ 563540 w 1901962"/>
              <a:gd name="connsiteY92" fmla="*/ 798811 h 1231790"/>
              <a:gd name="connsiteX93" fmla="*/ 536764 w 1901962"/>
              <a:gd name="connsiteY93" fmla="*/ 782155 h 1231790"/>
              <a:gd name="connsiteX94" fmla="*/ 394258 w 1901962"/>
              <a:gd name="connsiteY94" fmla="*/ 775826 h 1231790"/>
              <a:gd name="connsiteX95" fmla="*/ 164170 w 1901962"/>
              <a:gd name="connsiteY95" fmla="*/ 598514 h 1231790"/>
              <a:gd name="connsiteX96" fmla="*/ 182916 w 1901962"/>
              <a:gd name="connsiteY96" fmla="*/ 563619 h 1231790"/>
              <a:gd name="connsiteX97" fmla="*/ 204677 w 1901962"/>
              <a:gd name="connsiteY97" fmla="*/ 581111 h 1231790"/>
              <a:gd name="connsiteX98" fmla="*/ 345780 w 1901962"/>
              <a:gd name="connsiteY98" fmla="*/ 714334 h 1231790"/>
              <a:gd name="connsiteX99" fmla="*/ 459720 w 1901962"/>
              <a:gd name="connsiteY99" fmla="*/ 739200 h 1231790"/>
              <a:gd name="connsiteX100" fmla="*/ 562525 w 1901962"/>
              <a:gd name="connsiteY100" fmla="*/ 739200 h 1231790"/>
              <a:gd name="connsiteX101" fmla="*/ 591599 w 1901962"/>
              <a:gd name="connsiteY101" fmla="*/ 757110 h 1231790"/>
              <a:gd name="connsiteX102" fmla="*/ 825150 w 1901962"/>
              <a:gd name="connsiteY102" fmla="*/ 990869 h 1231790"/>
              <a:gd name="connsiteX103" fmla="*/ 839389 w 1901962"/>
              <a:gd name="connsiteY103" fmla="*/ 1020810 h 1231790"/>
              <a:gd name="connsiteX104" fmla="*/ 826724 w 1901962"/>
              <a:gd name="connsiteY104" fmla="*/ 1032724 h 1231790"/>
              <a:gd name="connsiteX105" fmla="*/ 934890 w 1901962"/>
              <a:gd name="connsiteY105" fmla="*/ 1231536 h 1231790"/>
              <a:gd name="connsiteX106" fmla="*/ 520704 w 1901962"/>
              <a:gd name="connsiteY106" fmla="*/ 996421 h 1231790"/>
              <a:gd name="connsiteX107" fmla="*/ 479332 w 1901962"/>
              <a:gd name="connsiteY107" fmla="*/ 927646 h 1231790"/>
              <a:gd name="connsiteX108" fmla="*/ 460257 w 1901962"/>
              <a:gd name="connsiteY108" fmla="*/ 915705 h 1231790"/>
              <a:gd name="connsiteX109" fmla="*/ 338109 w 1901962"/>
              <a:gd name="connsiteY109" fmla="*/ 913944 h 1231790"/>
              <a:gd name="connsiteX110" fmla="*/ 4738 w 1901962"/>
              <a:gd name="connsiteY110" fmla="*/ 602185 h 1231790"/>
              <a:gd name="connsiteX111" fmla="*/ 240677 w 1901962"/>
              <a:gd name="connsiteY111" fmla="*/ 190935 h 1231790"/>
              <a:gd name="connsiteX112" fmla="*/ 381900 w 1901962"/>
              <a:gd name="connsiteY112" fmla="*/ 166308 h 1231790"/>
              <a:gd name="connsiteX113" fmla="*/ 443033 w 1901962"/>
              <a:gd name="connsiteY113" fmla="*/ 166487 h 1231790"/>
              <a:gd name="connsiteX114" fmla="*/ 473600 w 1901962"/>
              <a:gd name="connsiteY114" fmla="*/ 195651 h 1231790"/>
              <a:gd name="connsiteX115" fmla="*/ 442466 w 1901962"/>
              <a:gd name="connsiteY115" fmla="*/ 224308 h 1231790"/>
              <a:gd name="connsiteX116" fmla="*/ 316139 w 1901962"/>
              <a:gd name="connsiteY116" fmla="*/ 229950 h 1231790"/>
              <a:gd name="connsiteX117" fmla="*/ 61484 w 1901962"/>
              <a:gd name="connsiteY117" fmla="*/ 494156 h 1231790"/>
              <a:gd name="connsiteX118" fmla="*/ 316079 w 1901962"/>
              <a:gd name="connsiteY118" fmla="*/ 851975 h 1231790"/>
              <a:gd name="connsiteX119" fmla="*/ 342586 w 1901962"/>
              <a:gd name="connsiteY119" fmla="*/ 855766 h 1231790"/>
              <a:gd name="connsiteX120" fmla="*/ 418586 w 1901962"/>
              <a:gd name="connsiteY120" fmla="*/ 855945 h 1231790"/>
              <a:gd name="connsiteX121" fmla="*/ 418616 w 1901962"/>
              <a:gd name="connsiteY121" fmla="*/ 857348 h 1231790"/>
              <a:gd name="connsiteX122" fmla="*/ 481212 w 1901962"/>
              <a:gd name="connsiteY122" fmla="*/ 857109 h 1231790"/>
              <a:gd name="connsiteX123" fmla="*/ 522824 w 1901962"/>
              <a:gd name="connsiteY123" fmla="*/ 883198 h 1231790"/>
              <a:gd name="connsiteX124" fmla="*/ 774314 w 1901962"/>
              <a:gd name="connsiteY124" fmla="*/ 1134480 h 1231790"/>
              <a:gd name="connsiteX125" fmla="*/ 1239983 w 1901962"/>
              <a:gd name="connsiteY125" fmla="*/ 1074749 h 1231790"/>
              <a:gd name="connsiteX126" fmla="*/ 1306131 w 1901962"/>
              <a:gd name="connsiteY126" fmla="*/ 1012600 h 1231790"/>
              <a:gd name="connsiteX127" fmla="*/ 1341325 w 1901962"/>
              <a:gd name="connsiteY127" fmla="*/ 1005854 h 1231790"/>
              <a:gd name="connsiteX128" fmla="*/ 1356608 w 1901962"/>
              <a:gd name="connsiteY128" fmla="*/ 1036988 h 1231790"/>
              <a:gd name="connsiteX129" fmla="*/ 1348728 w 1901962"/>
              <a:gd name="connsiteY129" fmla="*/ 1052689 h 1231790"/>
              <a:gd name="connsiteX130" fmla="*/ 1010969 w 1901962"/>
              <a:gd name="connsiteY130" fmla="*/ 1228748 h 1231790"/>
              <a:gd name="connsiteX131" fmla="*/ 934890 w 1901962"/>
              <a:gd name="connsiteY131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93521 w 1901962"/>
              <a:gd name="connsiteY72" fmla="*/ 150416 h 1231790"/>
              <a:gd name="connsiteX73" fmla="*/ 793222 w 1901962"/>
              <a:gd name="connsiteY73" fmla="*/ 34119 h 1231790"/>
              <a:gd name="connsiteX74" fmla="*/ 826685 w 1901962"/>
              <a:gd name="connsiteY74" fmla="*/ 0 h 1231790"/>
              <a:gd name="connsiteX75" fmla="*/ 1075668 w 1901962"/>
              <a:gd name="connsiteY75" fmla="*/ 0 h 1231790"/>
              <a:gd name="connsiteX76" fmla="*/ 1108742 w 1901962"/>
              <a:gd name="connsiteY76" fmla="*/ 32984 h 1231790"/>
              <a:gd name="connsiteX77" fmla="*/ 1108533 w 1901962"/>
              <a:gd name="connsiteY77" fmla="*/ 150775 h 1231790"/>
              <a:gd name="connsiteX78" fmla="*/ 1110996 w 1901962"/>
              <a:gd name="connsiteY78" fmla="*/ 161950 h 1231790"/>
              <a:gd name="connsiteX79" fmla="*/ 1111840 w 1901962"/>
              <a:gd name="connsiteY79" fmla="*/ 162169 h 1231790"/>
              <a:gd name="connsiteX80" fmla="*/ 1111840 w 1901962"/>
              <a:gd name="connsiteY80" fmla="*/ 164385 h 1231790"/>
              <a:gd name="connsiteX81" fmla="*/ 1122342 w 1901962"/>
              <a:gd name="connsiteY81" fmla="*/ 166726 h 1231790"/>
              <a:gd name="connsiteX82" fmla="*/ 1523414 w 1901962"/>
              <a:gd name="connsiteY82" fmla="*/ 166517 h 1231790"/>
              <a:gd name="connsiteX83" fmla="*/ 1887978 w 1901962"/>
              <a:gd name="connsiteY83" fmla="*/ 441202 h 1231790"/>
              <a:gd name="connsiteX84" fmla="*/ 1589950 w 1901962"/>
              <a:gd name="connsiteY84" fmla="*/ 910571 h 1231790"/>
              <a:gd name="connsiteX85" fmla="*/ 1450190 w 1901962"/>
              <a:gd name="connsiteY85" fmla="*/ 915765 h 1231790"/>
              <a:gd name="connsiteX86" fmla="*/ 1429325 w 1901962"/>
              <a:gd name="connsiteY86" fmla="*/ 929258 h 1231790"/>
              <a:gd name="connsiteX87" fmla="*/ 1402788 w 1901962"/>
              <a:gd name="connsiteY87" fmla="*/ 979078 h 1231790"/>
              <a:gd name="connsiteX88" fmla="*/ 1384803 w 1901962"/>
              <a:gd name="connsiteY88" fmla="*/ 993589 h 1231790"/>
              <a:gd name="connsiteX89" fmla="*/ 826724 w 1901962"/>
              <a:gd name="connsiteY89" fmla="*/ 1032724 h 1231790"/>
              <a:gd name="connsiteX90" fmla="*/ 806583 w 1901962"/>
              <a:gd name="connsiteY90" fmla="*/ 1030332 h 1231790"/>
              <a:gd name="connsiteX91" fmla="*/ 563540 w 1901962"/>
              <a:gd name="connsiteY91" fmla="*/ 798811 h 1231790"/>
              <a:gd name="connsiteX92" fmla="*/ 536764 w 1901962"/>
              <a:gd name="connsiteY92" fmla="*/ 782155 h 1231790"/>
              <a:gd name="connsiteX93" fmla="*/ 394258 w 1901962"/>
              <a:gd name="connsiteY93" fmla="*/ 775826 h 1231790"/>
              <a:gd name="connsiteX94" fmla="*/ 164170 w 1901962"/>
              <a:gd name="connsiteY94" fmla="*/ 598514 h 1231790"/>
              <a:gd name="connsiteX95" fmla="*/ 182916 w 1901962"/>
              <a:gd name="connsiteY95" fmla="*/ 563619 h 1231790"/>
              <a:gd name="connsiteX96" fmla="*/ 204677 w 1901962"/>
              <a:gd name="connsiteY96" fmla="*/ 581111 h 1231790"/>
              <a:gd name="connsiteX97" fmla="*/ 345780 w 1901962"/>
              <a:gd name="connsiteY97" fmla="*/ 714334 h 1231790"/>
              <a:gd name="connsiteX98" fmla="*/ 459720 w 1901962"/>
              <a:gd name="connsiteY98" fmla="*/ 739200 h 1231790"/>
              <a:gd name="connsiteX99" fmla="*/ 562525 w 1901962"/>
              <a:gd name="connsiteY99" fmla="*/ 739200 h 1231790"/>
              <a:gd name="connsiteX100" fmla="*/ 591599 w 1901962"/>
              <a:gd name="connsiteY100" fmla="*/ 757110 h 1231790"/>
              <a:gd name="connsiteX101" fmla="*/ 825150 w 1901962"/>
              <a:gd name="connsiteY101" fmla="*/ 990869 h 1231790"/>
              <a:gd name="connsiteX102" fmla="*/ 839389 w 1901962"/>
              <a:gd name="connsiteY102" fmla="*/ 1020810 h 1231790"/>
              <a:gd name="connsiteX103" fmla="*/ 826724 w 1901962"/>
              <a:gd name="connsiteY103" fmla="*/ 1032724 h 1231790"/>
              <a:gd name="connsiteX104" fmla="*/ 934890 w 1901962"/>
              <a:gd name="connsiteY104" fmla="*/ 1231536 h 1231790"/>
              <a:gd name="connsiteX105" fmla="*/ 520704 w 1901962"/>
              <a:gd name="connsiteY105" fmla="*/ 996421 h 1231790"/>
              <a:gd name="connsiteX106" fmla="*/ 479332 w 1901962"/>
              <a:gd name="connsiteY106" fmla="*/ 927646 h 1231790"/>
              <a:gd name="connsiteX107" fmla="*/ 460257 w 1901962"/>
              <a:gd name="connsiteY107" fmla="*/ 915705 h 1231790"/>
              <a:gd name="connsiteX108" fmla="*/ 338109 w 1901962"/>
              <a:gd name="connsiteY108" fmla="*/ 913944 h 1231790"/>
              <a:gd name="connsiteX109" fmla="*/ 4738 w 1901962"/>
              <a:gd name="connsiteY109" fmla="*/ 602185 h 1231790"/>
              <a:gd name="connsiteX110" fmla="*/ 240677 w 1901962"/>
              <a:gd name="connsiteY110" fmla="*/ 190935 h 1231790"/>
              <a:gd name="connsiteX111" fmla="*/ 381900 w 1901962"/>
              <a:gd name="connsiteY111" fmla="*/ 166308 h 1231790"/>
              <a:gd name="connsiteX112" fmla="*/ 443033 w 1901962"/>
              <a:gd name="connsiteY112" fmla="*/ 166487 h 1231790"/>
              <a:gd name="connsiteX113" fmla="*/ 473600 w 1901962"/>
              <a:gd name="connsiteY113" fmla="*/ 195651 h 1231790"/>
              <a:gd name="connsiteX114" fmla="*/ 442466 w 1901962"/>
              <a:gd name="connsiteY114" fmla="*/ 224308 h 1231790"/>
              <a:gd name="connsiteX115" fmla="*/ 316139 w 1901962"/>
              <a:gd name="connsiteY115" fmla="*/ 229950 h 1231790"/>
              <a:gd name="connsiteX116" fmla="*/ 61484 w 1901962"/>
              <a:gd name="connsiteY116" fmla="*/ 494156 h 1231790"/>
              <a:gd name="connsiteX117" fmla="*/ 316079 w 1901962"/>
              <a:gd name="connsiteY117" fmla="*/ 851975 h 1231790"/>
              <a:gd name="connsiteX118" fmla="*/ 342586 w 1901962"/>
              <a:gd name="connsiteY118" fmla="*/ 855766 h 1231790"/>
              <a:gd name="connsiteX119" fmla="*/ 418586 w 1901962"/>
              <a:gd name="connsiteY119" fmla="*/ 855945 h 1231790"/>
              <a:gd name="connsiteX120" fmla="*/ 418616 w 1901962"/>
              <a:gd name="connsiteY120" fmla="*/ 857348 h 1231790"/>
              <a:gd name="connsiteX121" fmla="*/ 481212 w 1901962"/>
              <a:gd name="connsiteY121" fmla="*/ 857109 h 1231790"/>
              <a:gd name="connsiteX122" fmla="*/ 522824 w 1901962"/>
              <a:gd name="connsiteY122" fmla="*/ 883198 h 1231790"/>
              <a:gd name="connsiteX123" fmla="*/ 774314 w 1901962"/>
              <a:gd name="connsiteY123" fmla="*/ 1134480 h 1231790"/>
              <a:gd name="connsiteX124" fmla="*/ 1239983 w 1901962"/>
              <a:gd name="connsiteY124" fmla="*/ 1074749 h 1231790"/>
              <a:gd name="connsiteX125" fmla="*/ 1306131 w 1901962"/>
              <a:gd name="connsiteY125" fmla="*/ 1012600 h 1231790"/>
              <a:gd name="connsiteX126" fmla="*/ 1341325 w 1901962"/>
              <a:gd name="connsiteY126" fmla="*/ 1005854 h 1231790"/>
              <a:gd name="connsiteX127" fmla="*/ 1356608 w 1901962"/>
              <a:gd name="connsiteY127" fmla="*/ 1036988 h 1231790"/>
              <a:gd name="connsiteX128" fmla="*/ 1348728 w 1901962"/>
              <a:gd name="connsiteY128" fmla="*/ 1052689 h 1231790"/>
              <a:gd name="connsiteX129" fmla="*/ 1010969 w 1901962"/>
              <a:gd name="connsiteY129" fmla="*/ 1228748 h 1231790"/>
              <a:gd name="connsiteX130" fmla="*/ 934890 w 1901962"/>
              <a:gd name="connsiteY130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79419 w 1901962"/>
              <a:gd name="connsiteY64" fmla="*/ 224039 h 1231790"/>
              <a:gd name="connsiteX65" fmla="*/ 627331 w 1901962"/>
              <a:gd name="connsiteY65" fmla="*/ 224367 h 1231790"/>
              <a:gd name="connsiteX66" fmla="*/ 598973 w 1901962"/>
              <a:gd name="connsiteY66" fmla="*/ 206547 h 1231790"/>
              <a:gd name="connsiteX67" fmla="*/ 605033 w 1901962"/>
              <a:gd name="connsiteY67" fmla="*/ 174935 h 1231790"/>
              <a:gd name="connsiteX68" fmla="*/ 631032 w 1901962"/>
              <a:gd name="connsiteY68" fmla="*/ 166368 h 1231790"/>
              <a:gd name="connsiteX69" fmla="*/ 778643 w 1901962"/>
              <a:gd name="connsiteY69" fmla="*/ 166637 h 1231790"/>
              <a:gd name="connsiteX70" fmla="*/ 789814 w 1901962"/>
              <a:gd name="connsiteY70" fmla="*/ 164474 h 1231790"/>
              <a:gd name="connsiteX71" fmla="*/ 793521 w 1901962"/>
              <a:gd name="connsiteY71" fmla="*/ 150416 h 1231790"/>
              <a:gd name="connsiteX72" fmla="*/ 793222 w 1901962"/>
              <a:gd name="connsiteY72" fmla="*/ 34119 h 1231790"/>
              <a:gd name="connsiteX73" fmla="*/ 826685 w 1901962"/>
              <a:gd name="connsiteY73" fmla="*/ 0 h 1231790"/>
              <a:gd name="connsiteX74" fmla="*/ 1075668 w 1901962"/>
              <a:gd name="connsiteY74" fmla="*/ 0 h 1231790"/>
              <a:gd name="connsiteX75" fmla="*/ 1108742 w 1901962"/>
              <a:gd name="connsiteY75" fmla="*/ 32984 h 1231790"/>
              <a:gd name="connsiteX76" fmla="*/ 1108533 w 1901962"/>
              <a:gd name="connsiteY76" fmla="*/ 150775 h 1231790"/>
              <a:gd name="connsiteX77" fmla="*/ 1110996 w 1901962"/>
              <a:gd name="connsiteY77" fmla="*/ 161950 h 1231790"/>
              <a:gd name="connsiteX78" fmla="*/ 1111840 w 1901962"/>
              <a:gd name="connsiteY78" fmla="*/ 162169 h 1231790"/>
              <a:gd name="connsiteX79" fmla="*/ 1111840 w 1901962"/>
              <a:gd name="connsiteY79" fmla="*/ 164385 h 1231790"/>
              <a:gd name="connsiteX80" fmla="*/ 1122342 w 1901962"/>
              <a:gd name="connsiteY80" fmla="*/ 166726 h 1231790"/>
              <a:gd name="connsiteX81" fmla="*/ 1523414 w 1901962"/>
              <a:gd name="connsiteY81" fmla="*/ 166517 h 1231790"/>
              <a:gd name="connsiteX82" fmla="*/ 1887978 w 1901962"/>
              <a:gd name="connsiteY82" fmla="*/ 441202 h 1231790"/>
              <a:gd name="connsiteX83" fmla="*/ 1589950 w 1901962"/>
              <a:gd name="connsiteY83" fmla="*/ 910571 h 1231790"/>
              <a:gd name="connsiteX84" fmla="*/ 1450190 w 1901962"/>
              <a:gd name="connsiteY84" fmla="*/ 915765 h 1231790"/>
              <a:gd name="connsiteX85" fmla="*/ 1429325 w 1901962"/>
              <a:gd name="connsiteY85" fmla="*/ 929258 h 1231790"/>
              <a:gd name="connsiteX86" fmla="*/ 1402788 w 1901962"/>
              <a:gd name="connsiteY86" fmla="*/ 979078 h 1231790"/>
              <a:gd name="connsiteX87" fmla="*/ 1384803 w 1901962"/>
              <a:gd name="connsiteY87" fmla="*/ 993589 h 1231790"/>
              <a:gd name="connsiteX88" fmla="*/ 826724 w 1901962"/>
              <a:gd name="connsiteY88" fmla="*/ 1032724 h 1231790"/>
              <a:gd name="connsiteX89" fmla="*/ 806583 w 1901962"/>
              <a:gd name="connsiteY89" fmla="*/ 1030332 h 1231790"/>
              <a:gd name="connsiteX90" fmla="*/ 563540 w 1901962"/>
              <a:gd name="connsiteY90" fmla="*/ 798811 h 1231790"/>
              <a:gd name="connsiteX91" fmla="*/ 536764 w 1901962"/>
              <a:gd name="connsiteY91" fmla="*/ 782155 h 1231790"/>
              <a:gd name="connsiteX92" fmla="*/ 394258 w 1901962"/>
              <a:gd name="connsiteY92" fmla="*/ 775826 h 1231790"/>
              <a:gd name="connsiteX93" fmla="*/ 164170 w 1901962"/>
              <a:gd name="connsiteY93" fmla="*/ 598514 h 1231790"/>
              <a:gd name="connsiteX94" fmla="*/ 182916 w 1901962"/>
              <a:gd name="connsiteY94" fmla="*/ 563619 h 1231790"/>
              <a:gd name="connsiteX95" fmla="*/ 204677 w 1901962"/>
              <a:gd name="connsiteY95" fmla="*/ 581111 h 1231790"/>
              <a:gd name="connsiteX96" fmla="*/ 345780 w 1901962"/>
              <a:gd name="connsiteY96" fmla="*/ 714334 h 1231790"/>
              <a:gd name="connsiteX97" fmla="*/ 459720 w 1901962"/>
              <a:gd name="connsiteY97" fmla="*/ 739200 h 1231790"/>
              <a:gd name="connsiteX98" fmla="*/ 562525 w 1901962"/>
              <a:gd name="connsiteY98" fmla="*/ 739200 h 1231790"/>
              <a:gd name="connsiteX99" fmla="*/ 591599 w 1901962"/>
              <a:gd name="connsiteY99" fmla="*/ 757110 h 1231790"/>
              <a:gd name="connsiteX100" fmla="*/ 825150 w 1901962"/>
              <a:gd name="connsiteY100" fmla="*/ 990869 h 1231790"/>
              <a:gd name="connsiteX101" fmla="*/ 839389 w 1901962"/>
              <a:gd name="connsiteY101" fmla="*/ 1020810 h 1231790"/>
              <a:gd name="connsiteX102" fmla="*/ 826724 w 1901962"/>
              <a:gd name="connsiteY102" fmla="*/ 1032724 h 1231790"/>
              <a:gd name="connsiteX103" fmla="*/ 934890 w 1901962"/>
              <a:gd name="connsiteY103" fmla="*/ 1231536 h 1231790"/>
              <a:gd name="connsiteX104" fmla="*/ 520704 w 1901962"/>
              <a:gd name="connsiteY104" fmla="*/ 996421 h 1231790"/>
              <a:gd name="connsiteX105" fmla="*/ 479332 w 1901962"/>
              <a:gd name="connsiteY105" fmla="*/ 927646 h 1231790"/>
              <a:gd name="connsiteX106" fmla="*/ 460257 w 1901962"/>
              <a:gd name="connsiteY106" fmla="*/ 915705 h 1231790"/>
              <a:gd name="connsiteX107" fmla="*/ 338109 w 1901962"/>
              <a:gd name="connsiteY107" fmla="*/ 913944 h 1231790"/>
              <a:gd name="connsiteX108" fmla="*/ 4738 w 1901962"/>
              <a:gd name="connsiteY108" fmla="*/ 602185 h 1231790"/>
              <a:gd name="connsiteX109" fmla="*/ 240677 w 1901962"/>
              <a:gd name="connsiteY109" fmla="*/ 190935 h 1231790"/>
              <a:gd name="connsiteX110" fmla="*/ 381900 w 1901962"/>
              <a:gd name="connsiteY110" fmla="*/ 166308 h 1231790"/>
              <a:gd name="connsiteX111" fmla="*/ 443033 w 1901962"/>
              <a:gd name="connsiteY111" fmla="*/ 166487 h 1231790"/>
              <a:gd name="connsiteX112" fmla="*/ 473600 w 1901962"/>
              <a:gd name="connsiteY112" fmla="*/ 195651 h 1231790"/>
              <a:gd name="connsiteX113" fmla="*/ 442466 w 1901962"/>
              <a:gd name="connsiteY113" fmla="*/ 224308 h 1231790"/>
              <a:gd name="connsiteX114" fmla="*/ 316139 w 1901962"/>
              <a:gd name="connsiteY114" fmla="*/ 229950 h 1231790"/>
              <a:gd name="connsiteX115" fmla="*/ 61484 w 1901962"/>
              <a:gd name="connsiteY115" fmla="*/ 494156 h 1231790"/>
              <a:gd name="connsiteX116" fmla="*/ 316079 w 1901962"/>
              <a:gd name="connsiteY116" fmla="*/ 851975 h 1231790"/>
              <a:gd name="connsiteX117" fmla="*/ 342586 w 1901962"/>
              <a:gd name="connsiteY117" fmla="*/ 855766 h 1231790"/>
              <a:gd name="connsiteX118" fmla="*/ 418586 w 1901962"/>
              <a:gd name="connsiteY118" fmla="*/ 855945 h 1231790"/>
              <a:gd name="connsiteX119" fmla="*/ 418616 w 1901962"/>
              <a:gd name="connsiteY119" fmla="*/ 857348 h 1231790"/>
              <a:gd name="connsiteX120" fmla="*/ 481212 w 1901962"/>
              <a:gd name="connsiteY120" fmla="*/ 857109 h 1231790"/>
              <a:gd name="connsiteX121" fmla="*/ 522824 w 1901962"/>
              <a:gd name="connsiteY121" fmla="*/ 883198 h 1231790"/>
              <a:gd name="connsiteX122" fmla="*/ 774314 w 1901962"/>
              <a:gd name="connsiteY122" fmla="*/ 1134480 h 1231790"/>
              <a:gd name="connsiteX123" fmla="*/ 1239983 w 1901962"/>
              <a:gd name="connsiteY123" fmla="*/ 1074749 h 1231790"/>
              <a:gd name="connsiteX124" fmla="*/ 1306131 w 1901962"/>
              <a:gd name="connsiteY124" fmla="*/ 1012600 h 1231790"/>
              <a:gd name="connsiteX125" fmla="*/ 1341325 w 1901962"/>
              <a:gd name="connsiteY125" fmla="*/ 1005854 h 1231790"/>
              <a:gd name="connsiteX126" fmla="*/ 1356608 w 1901962"/>
              <a:gd name="connsiteY126" fmla="*/ 1036988 h 1231790"/>
              <a:gd name="connsiteX127" fmla="*/ 1348728 w 1901962"/>
              <a:gd name="connsiteY127" fmla="*/ 1052689 h 1231790"/>
              <a:gd name="connsiteX128" fmla="*/ 1010969 w 1901962"/>
              <a:gd name="connsiteY128" fmla="*/ 1228748 h 1231790"/>
              <a:gd name="connsiteX129" fmla="*/ 934890 w 1901962"/>
              <a:gd name="connsiteY129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79419 w 1901962"/>
              <a:gd name="connsiteY64" fmla="*/ 224039 h 1231790"/>
              <a:gd name="connsiteX65" fmla="*/ 627331 w 1901962"/>
              <a:gd name="connsiteY65" fmla="*/ 224367 h 1231790"/>
              <a:gd name="connsiteX66" fmla="*/ 598973 w 1901962"/>
              <a:gd name="connsiteY66" fmla="*/ 206547 h 1231790"/>
              <a:gd name="connsiteX67" fmla="*/ 605033 w 1901962"/>
              <a:gd name="connsiteY67" fmla="*/ 174935 h 1231790"/>
              <a:gd name="connsiteX68" fmla="*/ 631032 w 1901962"/>
              <a:gd name="connsiteY68" fmla="*/ 166368 h 1231790"/>
              <a:gd name="connsiteX69" fmla="*/ 778643 w 1901962"/>
              <a:gd name="connsiteY69" fmla="*/ 166637 h 1231790"/>
              <a:gd name="connsiteX70" fmla="*/ 789814 w 1901962"/>
              <a:gd name="connsiteY70" fmla="*/ 164474 h 1231790"/>
              <a:gd name="connsiteX71" fmla="*/ 793521 w 1901962"/>
              <a:gd name="connsiteY71" fmla="*/ 150416 h 1231790"/>
              <a:gd name="connsiteX72" fmla="*/ 793222 w 1901962"/>
              <a:gd name="connsiteY72" fmla="*/ 34119 h 1231790"/>
              <a:gd name="connsiteX73" fmla="*/ 826685 w 1901962"/>
              <a:gd name="connsiteY73" fmla="*/ 0 h 1231790"/>
              <a:gd name="connsiteX74" fmla="*/ 1075668 w 1901962"/>
              <a:gd name="connsiteY74" fmla="*/ 0 h 1231790"/>
              <a:gd name="connsiteX75" fmla="*/ 1108742 w 1901962"/>
              <a:gd name="connsiteY75" fmla="*/ 32984 h 1231790"/>
              <a:gd name="connsiteX76" fmla="*/ 1108533 w 1901962"/>
              <a:gd name="connsiteY76" fmla="*/ 150775 h 1231790"/>
              <a:gd name="connsiteX77" fmla="*/ 1110996 w 1901962"/>
              <a:gd name="connsiteY77" fmla="*/ 161950 h 1231790"/>
              <a:gd name="connsiteX78" fmla="*/ 1111840 w 1901962"/>
              <a:gd name="connsiteY78" fmla="*/ 162169 h 1231790"/>
              <a:gd name="connsiteX79" fmla="*/ 1111840 w 1901962"/>
              <a:gd name="connsiteY79" fmla="*/ 164385 h 1231790"/>
              <a:gd name="connsiteX80" fmla="*/ 1122342 w 1901962"/>
              <a:gd name="connsiteY80" fmla="*/ 166726 h 1231790"/>
              <a:gd name="connsiteX81" fmla="*/ 1523414 w 1901962"/>
              <a:gd name="connsiteY81" fmla="*/ 166517 h 1231790"/>
              <a:gd name="connsiteX82" fmla="*/ 1887978 w 1901962"/>
              <a:gd name="connsiteY82" fmla="*/ 441202 h 1231790"/>
              <a:gd name="connsiteX83" fmla="*/ 1589950 w 1901962"/>
              <a:gd name="connsiteY83" fmla="*/ 910571 h 1231790"/>
              <a:gd name="connsiteX84" fmla="*/ 1450190 w 1901962"/>
              <a:gd name="connsiteY84" fmla="*/ 915765 h 1231790"/>
              <a:gd name="connsiteX85" fmla="*/ 1429325 w 1901962"/>
              <a:gd name="connsiteY85" fmla="*/ 929258 h 1231790"/>
              <a:gd name="connsiteX86" fmla="*/ 1402788 w 1901962"/>
              <a:gd name="connsiteY86" fmla="*/ 979078 h 1231790"/>
              <a:gd name="connsiteX87" fmla="*/ 1384803 w 1901962"/>
              <a:gd name="connsiteY87" fmla="*/ 993589 h 1231790"/>
              <a:gd name="connsiteX88" fmla="*/ 826724 w 1901962"/>
              <a:gd name="connsiteY88" fmla="*/ 1032724 h 1231790"/>
              <a:gd name="connsiteX89" fmla="*/ 806583 w 1901962"/>
              <a:gd name="connsiteY89" fmla="*/ 1030332 h 1231790"/>
              <a:gd name="connsiteX90" fmla="*/ 563540 w 1901962"/>
              <a:gd name="connsiteY90" fmla="*/ 798811 h 1231790"/>
              <a:gd name="connsiteX91" fmla="*/ 536764 w 1901962"/>
              <a:gd name="connsiteY91" fmla="*/ 782155 h 1231790"/>
              <a:gd name="connsiteX92" fmla="*/ 394258 w 1901962"/>
              <a:gd name="connsiteY92" fmla="*/ 775826 h 1231790"/>
              <a:gd name="connsiteX93" fmla="*/ 164170 w 1901962"/>
              <a:gd name="connsiteY93" fmla="*/ 598514 h 1231790"/>
              <a:gd name="connsiteX94" fmla="*/ 182916 w 1901962"/>
              <a:gd name="connsiteY94" fmla="*/ 563619 h 1231790"/>
              <a:gd name="connsiteX95" fmla="*/ 204677 w 1901962"/>
              <a:gd name="connsiteY95" fmla="*/ 581111 h 1231790"/>
              <a:gd name="connsiteX96" fmla="*/ 345780 w 1901962"/>
              <a:gd name="connsiteY96" fmla="*/ 714334 h 1231790"/>
              <a:gd name="connsiteX97" fmla="*/ 459720 w 1901962"/>
              <a:gd name="connsiteY97" fmla="*/ 739200 h 1231790"/>
              <a:gd name="connsiteX98" fmla="*/ 562525 w 1901962"/>
              <a:gd name="connsiteY98" fmla="*/ 739200 h 1231790"/>
              <a:gd name="connsiteX99" fmla="*/ 591599 w 1901962"/>
              <a:gd name="connsiteY99" fmla="*/ 757110 h 1231790"/>
              <a:gd name="connsiteX100" fmla="*/ 825150 w 1901962"/>
              <a:gd name="connsiteY100" fmla="*/ 990869 h 1231790"/>
              <a:gd name="connsiteX101" fmla="*/ 839389 w 1901962"/>
              <a:gd name="connsiteY101" fmla="*/ 1020810 h 1231790"/>
              <a:gd name="connsiteX102" fmla="*/ 826724 w 1901962"/>
              <a:gd name="connsiteY102" fmla="*/ 1032724 h 1231790"/>
              <a:gd name="connsiteX103" fmla="*/ 934890 w 1901962"/>
              <a:gd name="connsiteY103" fmla="*/ 1231536 h 1231790"/>
              <a:gd name="connsiteX104" fmla="*/ 520704 w 1901962"/>
              <a:gd name="connsiteY104" fmla="*/ 996421 h 1231790"/>
              <a:gd name="connsiteX105" fmla="*/ 479332 w 1901962"/>
              <a:gd name="connsiteY105" fmla="*/ 927646 h 1231790"/>
              <a:gd name="connsiteX106" fmla="*/ 460257 w 1901962"/>
              <a:gd name="connsiteY106" fmla="*/ 915705 h 1231790"/>
              <a:gd name="connsiteX107" fmla="*/ 338109 w 1901962"/>
              <a:gd name="connsiteY107" fmla="*/ 913944 h 1231790"/>
              <a:gd name="connsiteX108" fmla="*/ 4738 w 1901962"/>
              <a:gd name="connsiteY108" fmla="*/ 602185 h 1231790"/>
              <a:gd name="connsiteX109" fmla="*/ 240677 w 1901962"/>
              <a:gd name="connsiteY109" fmla="*/ 190935 h 1231790"/>
              <a:gd name="connsiteX110" fmla="*/ 381900 w 1901962"/>
              <a:gd name="connsiteY110" fmla="*/ 166308 h 1231790"/>
              <a:gd name="connsiteX111" fmla="*/ 443033 w 1901962"/>
              <a:gd name="connsiteY111" fmla="*/ 166487 h 1231790"/>
              <a:gd name="connsiteX112" fmla="*/ 473600 w 1901962"/>
              <a:gd name="connsiteY112" fmla="*/ 195651 h 1231790"/>
              <a:gd name="connsiteX113" fmla="*/ 442466 w 1901962"/>
              <a:gd name="connsiteY113" fmla="*/ 224308 h 1231790"/>
              <a:gd name="connsiteX114" fmla="*/ 316139 w 1901962"/>
              <a:gd name="connsiteY114" fmla="*/ 229950 h 1231790"/>
              <a:gd name="connsiteX115" fmla="*/ 61484 w 1901962"/>
              <a:gd name="connsiteY115" fmla="*/ 494156 h 1231790"/>
              <a:gd name="connsiteX116" fmla="*/ 316079 w 1901962"/>
              <a:gd name="connsiteY116" fmla="*/ 851975 h 1231790"/>
              <a:gd name="connsiteX117" fmla="*/ 342586 w 1901962"/>
              <a:gd name="connsiteY117" fmla="*/ 855766 h 1231790"/>
              <a:gd name="connsiteX118" fmla="*/ 418586 w 1901962"/>
              <a:gd name="connsiteY118" fmla="*/ 855945 h 1231790"/>
              <a:gd name="connsiteX119" fmla="*/ 418616 w 1901962"/>
              <a:gd name="connsiteY119" fmla="*/ 857348 h 1231790"/>
              <a:gd name="connsiteX120" fmla="*/ 481212 w 1901962"/>
              <a:gd name="connsiteY120" fmla="*/ 857109 h 1231790"/>
              <a:gd name="connsiteX121" fmla="*/ 522824 w 1901962"/>
              <a:gd name="connsiteY121" fmla="*/ 883198 h 1231790"/>
              <a:gd name="connsiteX122" fmla="*/ 774314 w 1901962"/>
              <a:gd name="connsiteY122" fmla="*/ 1134480 h 1231790"/>
              <a:gd name="connsiteX123" fmla="*/ 1239983 w 1901962"/>
              <a:gd name="connsiteY123" fmla="*/ 1074749 h 1231790"/>
              <a:gd name="connsiteX124" fmla="*/ 1306131 w 1901962"/>
              <a:gd name="connsiteY124" fmla="*/ 1012600 h 1231790"/>
              <a:gd name="connsiteX125" fmla="*/ 1341325 w 1901962"/>
              <a:gd name="connsiteY125" fmla="*/ 1005854 h 1231790"/>
              <a:gd name="connsiteX126" fmla="*/ 1356608 w 1901962"/>
              <a:gd name="connsiteY126" fmla="*/ 1036988 h 1231790"/>
              <a:gd name="connsiteX127" fmla="*/ 1348728 w 1901962"/>
              <a:gd name="connsiteY127" fmla="*/ 1052689 h 1231790"/>
              <a:gd name="connsiteX128" fmla="*/ 1010969 w 1901962"/>
              <a:gd name="connsiteY128" fmla="*/ 1228748 h 1231790"/>
              <a:gd name="connsiteX129" fmla="*/ 934890 w 1901962"/>
              <a:gd name="connsiteY129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79419 w 1901962"/>
              <a:gd name="connsiteY63" fmla="*/ 224039 h 1231790"/>
              <a:gd name="connsiteX64" fmla="*/ 627331 w 1901962"/>
              <a:gd name="connsiteY64" fmla="*/ 224367 h 1231790"/>
              <a:gd name="connsiteX65" fmla="*/ 598973 w 1901962"/>
              <a:gd name="connsiteY65" fmla="*/ 206547 h 1231790"/>
              <a:gd name="connsiteX66" fmla="*/ 605033 w 1901962"/>
              <a:gd name="connsiteY66" fmla="*/ 174935 h 1231790"/>
              <a:gd name="connsiteX67" fmla="*/ 631032 w 1901962"/>
              <a:gd name="connsiteY67" fmla="*/ 166368 h 1231790"/>
              <a:gd name="connsiteX68" fmla="*/ 778643 w 1901962"/>
              <a:gd name="connsiteY68" fmla="*/ 166637 h 1231790"/>
              <a:gd name="connsiteX69" fmla="*/ 789814 w 1901962"/>
              <a:gd name="connsiteY69" fmla="*/ 164474 h 1231790"/>
              <a:gd name="connsiteX70" fmla="*/ 793521 w 1901962"/>
              <a:gd name="connsiteY70" fmla="*/ 150416 h 1231790"/>
              <a:gd name="connsiteX71" fmla="*/ 793222 w 1901962"/>
              <a:gd name="connsiteY71" fmla="*/ 34119 h 1231790"/>
              <a:gd name="connsiteX72" fmla="*/ 826685 w 1901962"/>
              <a:gd name="connsiteY72" fmla="*/ 0 h 1231790"/>
              <a:gd name="connsiteX73" fmla="*/ 1075668 w 1901962"/>
              <a:gd name="connsiteY73" fmla="*/ 0 h 1231790"/>
              <a:gd name="connsiteX74" fmla="*/ 1108742 w 1901962"/>
              <a:gd name="connsiteY74" fmla="*/ 32984 h 1231790"/>
              <a:gd name="connsiteX75" fmla="*/ 1108533 w 1901962"/>
              <a:gd name="connsiteY75" fmla="*/ 150775 h 1231790"/>
              <a:gd name="connsiteX76" fmla="*/ 1110996 w 1901962"/>
              <a:gd name="connsiteY76" fmla="*/ 161950 h 1231790"/>
              <a:gd name="connsiteX77" fmla="*/ 1111840 w 1901962"/>
              <a:gd name="connsiteY77" fmla="*/ 162169 h 1231790"/>
              <a:gd name="connsiteX78" fmla="*/ 1111840 w 1901962"/>
              <a:gd name="connsiteY78" fmla="*/ 164385 h 1231790"/>
              <a:gd name="connsiteX79" fmla="*/ 1122342 w 1901962"/>
              <a:gd name="connsiteY79" fmla="*/ 166726 h 1231790"/>
              <a:gd name="connsiteX80" fmla="*/ 1523414 w 1901962"/>
              <a:gd name="connsiteY80" fmla="*/ 166517 h 1231790"/>
              <a:gd name="connsiteX81" fmla="*/ 1887978 w 1901962"/>
              <a:gd name="connsiteY81" fmla="*/ 441202 h 1231790"/>
              <a:gd name="connsiteX82" fmla="*/ 1589950 w 1901962"/>
              <a:gd name="connsiteY82" fmla="*/ 910571 h 1231790"/>
              <a:gd name="connsiteX83" fmla="*/ 1450190 w 1901962"/>
              <a:gd name="connsiteY83" fmla="*/ 915765 h 1231790"/>
              <a:gd name="connsiteX84" fmla="*/ 1429325 w 1901962"/>
              <a:gd name="connsiteY84" fmla="*/ 929258 h 1231790"/>
              <a:gd name="connsiteX85" fmla="*/ 1402788 w 1901962"/>
              <a:gd name="connsiteY85" fmla="*/ 979078 h 1231790"/>
              <a:gd name="connsiteX86" fmla="*/ 1384803 w 1901962"/>
              <a:gd name="connsiteY86" fmla="*/ 993589 h 1231790"/>
              <a:gd name="connsiteX87" fmla="*/ 826724 w 1901962"/>
              <a:gd name="connsiteY87" fmla="*/ 1032724 h 1231790"/>
              <a:gd name="connsiteX88" fmla="*/ 806583 w 1901962"/>
              <a:gd name="connsiteY88" fmla="*/ 1030332 h 1231790"/>
              <a:gd name="connsiteX89" fmla="*/ 563540 w 1901962"/>
              <a:gd name="connsiteY89" fmla="*/ 798811 h 1231790"/>
              <a:gd name="connsiteX90" fmla="*/ 536764 w 1901962"/>
              <a:gd name="connsiteY90" fmla="*/ 782155 h 1231790"/>
              <a:gd name="connsiteX91" fmla="*/ 394258 w 1901962"/>
              <a:gd name="connsiteY91" fmla="*/ 775826 h 1231790"/>
              <a:gd name="connsiteX92" fmla="*/ 164170 w 1901962"/>
              <a:gd name="connsiteY92" fmla="*/ 598514 h 1231790"/>
              <a:gd name="connsiteX93" fmla="*/ 182916 w 1901962"/>
              <a:gd name="connsiteY93" fmla="*/ 563619 h 1231790"/>
              <a:gd name="connsiteX94" fmla="*/ 204677 w 1901962"/>
              <a:gd name="connsiteY94" fmla="*/ 581111 h 1231790"/>
              <a:gd name="connsiteX95" fmla="*/ 345780 w 1901962"/>
              <a:gd name="connsiteY95" fmla="*/ 714334 h 1231790"/>
              <a:gd name="connsiteX96" fmla="*/ 459720 w 1901962"/>
              <a:gd name="connsiteY96" fmla="*/ 739200 h 1231790"/>
              <a:gd name="connsiteX97" fmla="*/ 562525 w 1901962"/>
              <a:gd name="connsiteY97" fmla="*/ 739200 h 1231790"/>
              <a:gd name="connsiteX98" fmla="*/ 591599 w 1901962"/>
              <a:gd name="connsiteY98" fmla="*/ 757110 h 1231790"/>
              <a:gd name="connsiteX99" fmla="*/ 825150 w 1901962"/>
              <a:gd name="connsiteY99" fmla="*/ 990869 h 1231790"/>
              <a:gd name="connsiteX100" fmla="*/ 839389 w 1901962"/>
              <a:gd name="connsiteY100" fmla="*/ 1020810 h 1231790"/>
              <a:gd name="connsiteX101" fmla="*/ 826724 w 1901962"/>
              <a:gd name="connsiteY101" fmla="*/ 1032724 h 1231790"/>
              <a:gd name="connsiteX102" fmla="*/ 934890 w 1901962"/>
              <a:gd name="connsiteY102" fmla="*/ 1231536 h 1231790"/>
              <a:gd name="connsiteX103" fmla="*/ 520704 w 1901962"/>
              <a:gd name="connsiteY103" fmla="*/ 996421 h 1231790"/>
              <a:gd name="connsiteX104" fmla="*/ 479332 w 1901962"/>
              <a:gd name="connsiteY104" fmla="*/ 927646 h 1231790"/>
              <a:gd name="connsiteX105" fmla="*/ 460257 w 1901962"/>
              <a:gd name="connsiteY105" fmla="*/ 915705 h 1231790"/>
              <a:gd name="connsiteX106" fmla="*/ 338109 w 1901962"/>
              <a:gd name="connsiteY106" fmla="*/ 913944 h 1231790"/>
              <a:gd name="connsiteX107" fmla="*/ 4738 w 1901962"/>
              <a:gd name="connsiteY107" fmla="*/ 602185 h 1231790"/>
              <a:gd name="connsiteX108" fmla="*/ 240677 w 1901962"/>
              <a:gd name="connsiteY108" fmla="*/ 190935 h 1231790"/>
              <a:gd name="connsiteX109" fmla="*/ 381900 w 1901962"/>
              <a:gd name="connsiteY109" fmla="*/ 166308 h 1231790"/>
              <a:gd name="connsiteX110" fmla="*/ 443033 w 1901962"/>
              <a:gd name="connsiteY110" fmla="*/ 166487 h 1231790"/>
              <a:gd name="connsiteX111" fmla="*/ 473600 w 1901962"/>
              <a:gd name="connsiteY111" fmla="*/ 195651 h 1231790"/>
              <a:gd name="connsiteX112" fmla="*/ 442466 w 1901962"/>
              <a:gd name="connsiteY112" fmla="*/ 224308 h 1231790"/>
              <a:gd name="connsiteX113" fmla="*/ 316139 w 1901962"/>
              <a:gd name="connsiteY113" fmla="*/ 229950 h 1231790"/>
              <a:gd name="connsiteX114" fmla="*/ 61484 w 1901962"/>
              <a:gd name="connsiteY114" fmla="*/ 494156 h 1231790"/>
              <a:gd name="connsiteX115" fmla="*/ 316079 w 1901962"/>
              <a:gd name="connsiteY115" fmla="*/ 851975 h 1231790"/>
              <a:gd name="connsiteX116" fmla="*/ 342586 w 1901962"/>
              <a:gd name="connsiteY116" fmla="*/ 855766 h 1231790"/>
              <a:gd name="connsiteX117" fmla="*/ 418586 w 1901962"/>
              <a:gd name="connsiteY117" fmla="*/ 855945 h 1231790"/>
              <a:gd name="connsiteX118" fmla="*/ 418616 w 1901962"/>
              <a:gd name="connsiteY118" fmla="*/ 857348 h 1231790"/>
              <a:gd name="connsiteX119" fmla="*/ 481212 w 1901962"/>
              <a:gd name="connsiteY119" fmla="*/ 857109 h 1231790"/>
              <a:gd name="connsiteX120" fmla="*/ 522824 w 1901962"/>
              <a:gd name="connsiteY120" fmla="*/ 883198 h 1231790"/>
              <a:gd name="connsiteX121" fmla="*/ 774314 w 1901962"/>
              <a:gd name="connsiteY121" fmla="*/ 1134480 h 1231790"/>
              <a:gd name="connsiteX122" fmla="*/ 1239983 w 1901962"/>
              <a:gd name="connsiteY122" fmla="*/ 1074749 h 1231790"/>
              <a:gd name="connsiteX123" fmla="*/ 1306131 w 1901962"/>
              <a:gd name="connsiteY123" fmla="*/ 1012600 h 1231790"/>
              <a:gd name="connsiteX124" fmla="*/ 1341325 w 1901962"/>
              <a:gd name="connsiteY124" fmla="*/ 1005854 h 1231790"/>
              <a:gd name="connsiteX125" fmla="*/ 1356608 w 1901962"/>
              <a:gd name="connsiteY125" fmla="*/ 1036988 h 1231790"/>
              <a:gd name="connsiteX126" fmla="*/ 1348728 w 1901962"/>
              <a:gd name="connsiteY126" fmla="*/ 1052689 h 1231790"/>
              <a:gd name="connsiteX127" fmla="*/ 1010969 w 1901962"/>
              <a:gd name="connsiteY127" fmla="*/ 1228748 h 1231790"/>
              <a:gd name="connsiteX128" fmla="*/ 934890 w 1901962"/>
              <a:gd name="connsiteY128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11840 w 1901962"/>
              <a:gd name="connsiteY76" fmla="*/ 162169 h 1231790"/>
              <a:gd name="connsiteX77" fmla="*/ 1111840 w 1901962"/>
              <a:gd name="connsiteY77" fmla="*/ 164385 h 1231790"/>
              <a:gd name="connsiteX78" fmla="*/ 1122342 w 1901962"/>
              <a:gd name="connsiteY78" fmla="*/ 166726 h 1231790"/>
              <a:gd name="connsiteX79" fmla="*/ 1523414 w 1901962"/>
              <a:gd name="connsiteY79" fmla="*/ 166517 h 1231790"/>
              <a:gd name="connsiteX80" fmla="*/ 1887978 w 1901962"/>
              <a:gd name="connsiteY80" fmla="*/ 441202 h 1231790"/>
              <a:gd name="connsiteX81" fmla="*/ 1589950 w 1901962"/>
              <a:gd name="connsiteY81" fmla="*/ 910571 h 1231790"/>
              <a:gd name="connsiteX82" fmla="*/ 1450190 w 1901962"/>
              <a:gd name="connsiteY82" fmla="*/ 915765 h 1231790"/>
              <a:gd name="connsiteX83" fmla="*/ 1429325 w 1901962"/>
              <a:gd name="connsiteY83" fmla="*/ 929258 h 1231790"/>
              <a:gd name="connsiteX84" fmla="*/ 1402788 w 1901962"/>
              <a:gd name="connsiteY84" fmla="*/ 979078 h 1231790"/>
              <a:gd name="connsiteX85" fmla="*/ 1384803 w 1901962"/>
              <a:gd name="connsiteY85" fmla="*/ 993589 h 1231790"/>
              <a:gd name="connsiteX86" fmla="*/ 826724 w 1901962"/>
              <a:gd name="connsiteY86" fmla="*/ 1032724 h 1231790"/>
              <a:gd name="connsiteX87" fmla="*/ 806583 w 1901962"/>
              <a:gd name="connsiteY87" fmla="*/ 1030332 h 1231790"/>
              <a:gd name="connsiteX88" fmla="*/ 563540 w 1901962"/>
              <a:gd name="connsiteY88" fmla="*/ 798811 h 1231790"/>
              <a:gd name="connsiteX89" fmla="*/ 536764 w 1901962"/>
              <a:gd name="connsiteY89" fmla="*/ 782155 h 1231790"/>
              <a:gd name="connsiteX90" fmla="*/ 394258 w 1901962"/>
              <a:gd name="connsiteY90" fmla="*/ 775826 h 1231790"/>
              <a:gd name="connsiteX91" fmla="*/ 164170 w 1901962"/>
              <a:gd name="connsiteY91" fmla="*/ 598514 h 1231790"/>
              <a:gd name="connsiteX92" fmla="*/ 182916 w 1901962"/>
              <a:gd name="connsiteY92" fmla="*/ 563619 h 1231790"/>
              <a:gd name="connsiteX93" fmla="*/ 204677 w 1901962"/>
              <a:gd name="connsiteY93" fmla="*/ 581111 h 1231790"/>
              <a:gd name="connsiteX94" fmla="*/ 345780 w 1901962"/>
              <a:gd name="connsiteY94" fmla="*/ 714334 h 1231790"/>
              <a:gd name="connsiteX95" fmla="*/ 459720 w 1901962"/>
              <a:gd name="connsiteY95" fmla="*/ 739200 h 1231790"/>
              <a:gd name="connsiteX96" fmla="*/ 562525 w 1901962"/>
              <a:gd name="connsiteY96" fmla="*/ 739200 h 1231790"/>
              <a:gd name="connsiteX97" fmla="*/ 591599 w 1901962"/>
              <a:gd name="connsiteY97" fmla="*/ 757110 h 1231790"/>
              <a:gd name="connsiteX98" fmla="*/ 825150 w 1901962"/>
              <a:gd name="connsiteY98" fmla="*/ 990869 h 1231790"/>
              <a:gd name="connsiteX99" fmla="*/ 839389 w 1901962"/>
              <a:gd name="connsiteY99" fmla="*/ 1020810 h 1231790"/>
              <a:gd name="connsiteX100" fmla="*/ 826724 w 1901962"/>
              <a:gd name="connsiteY100" fmla="*/ 1032724 h 1231790"/>
              <a:gd name="connsiteX101" fmla="*/ 934890 w 1901962"/>
              <a:gd name="connsiteY101" fmla="*/ 1231536 h 1231790"/>
              <a:gd name="connsiteX102" fmla="*/ 520704 w 1901962"/>
              <a:gd name="connsiteY102" fmla="*/ 996421 h 1231790"/>
              <a:gd name="connsiteX103" fmla="*/ 479332 w 1901962"/>
              <a:gd name="connsiteY103" fmla="*/ 927646 h 1231790"/>
              <a:gd name="connsiteX104" fmla="*/ 460257 w 1901962"/>
              <a:gd name="connsiteY104" fmla="*/ 915705 h 1231790"/>
              <a:gd name="connsiteX105" fmla="*/ 338109 w 1901962"/>
              <a:gd name="connsiteY105" fmla="*/ 913944 h 1231790"/>
              <a:gd name="connsiteX106" fmla="*/ 4738 w 1901962"/>
              <a:gd name="connsiteY106" fmla="*/ 602185 h 1231790"/>
              <a:gd name="connsiteX107" fmla="*/ 240677 w 1901962"/>
              <a:gd name="connsiteY107" fmla="*/ 190935 h 1231790"/>
              <a:gd name="connsiteX108" fmla="*/ 381900 w 1901962"/>
              <a:gd name="connsiteY108" fmla="*/ 166308 h 1231790"/>
              <a:gd name="connsiteX109" fmla="*/ 443033 w 1901962"/>
              <a:gd name="connsiteY109" fmla="*/ 166487 h 1231790"/>
              <a:gd name="connsiteX110" fmla="*/ 473600 w 1901962"/>
              <a:gd name="connsiteY110" fmla="*/ 195651 h 1231790"/>
              <a:gd name="connsiteX111" fmla="*/ 442466 w 1901962"/>
              <a:gd name="connsiteY111" fmla="*/ 224308 h 1231790"/>
              <a:gd name="connsiteX112" fmla="*/ 316139 w 1901962"/>
              <a:gd name="connsiteY112" fmla="*/ 229950 h 1231790"/>
              <a:gd name="connsiteX113" fmla="*/ 61484 w 1901962"/>
              <a:gd name="connsiteY113" fmla="*/ 494156 h 1231790"/>
              <a:gd name="connsiteX114" fmla="*/ 316079 w 1901962"/>
              <a:gd name="connsiteY114" fmla="*/ 851975 h 1231790"/>
              <a:gd name="connsiteX115" fmla="*/ 342586 w 1901962"/>
              <a:gd name="connsiteY115" fmla="*/ 855766 h 1231790"/>
              <a:gd name="connsiteX116" fmla="*/ 418586 w 1901962"/>
              <a:gd name="connsiteY116" fmla="*/ 855945 h 1231790"/>
              <a:gd name="connsiteX117" fmla="*/ 418616 w 1901962"/>
              <a:gd name="connsiteY117" fmla="*/ 857348 h 1231790"/>
              <a:gd name="connsiteX118" fmla="*/ 481212 w 1901962"/>
              <a:gd name="connsiteY118" fmla="*/ 857109 h 1231790"/>
              <a:gd name="connsiteX119" fmla="*/ 522824 w 1901962"/>
              <a:gd name="connsiteY119" fmla="*/ 883198 h 1231790"/>
              <a:gd name="connsiteX120" fmla="*/ 774314 w 1901962"/>
              <a:gd name="connsiteY120" fmla="*/ 1134480 h 1231790"/>
              <a:gd name="connsiteX121" fmla="*/ 1239983 w 1901962"/>
              <a:gd name="connsiteY121" fmla="*/ 1074749 h 1231790"/>
              <a:gd name="connsiteX122" fmla="*/ 1306131 w 1901962"/>
              <a:gd name="connsiteY122" fmla="*/ 1012600 h 1231790"/>
              <a:gd name="connsiteX123" fmla="*/ 1341325 w 1901962"/>
              <a:gd name="connsiteY123" fmla="*/ 1005854 h 1231790"/>
              <a:gd name="connsiteX124" fmla="*/ 1356608 w 1901962"/>
              <a:gd name="connsiteY124" fmla="*/ 1036988 h 1231790"/>
              <a:gd name="connsiteX125" fmla="*/ 1348728 w 1901962"/>
              <a:gd name="connsiteY125" fmla="*/ 1052689 h 1231790"/>
              <a:gd name="connsiteX126" fmla="*/ 1010969 w 1901962"/>
              <a:gd name="connsiteY126" fmla="*/ 1228748 h 1231790"/>
              <a:gd name="connsiteX127" fmla="*/ 934890 w 1901962"/>
              <a:gd name="connsiteY127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11840 w 1901962"/>
              <a:gd name="connsiteY76" fmla="*/ 162169 h 1231790"/>
              <a:gd name="connsiteX77" fmla="*/ 1122342 w 1901962"/>
              <a:gd name="connsiteY77" fmla="*/ 166726 h 1231790"/>
              <a:gd name="connsiteX78" fmla="*/ 1523414 w 1901962"/>
              <a:gd name="connsiteY78" fmla="*/ 166517 h 1231790"/>
              <a:gd name="connsiteX79" fmla="*/ 1887978 w 1901962"/>
              <a:gd name="connsiteY79" fmla="*/ 441202 h 1231790"/>
              <a:gd name="connsiteX80" fmla="*/ 1589950 w 1901962"/>
              <a:gd name="connsiteY80" fmla="*/ 910571 h 1231790"/>
              <a:gd name="connsiteX81" fmla="*/ 1450190 w 1901962"/>
              <a:gd name="connsiteY81" fmla="*/ 915765 h 1231790"/>
              <a:gd name="connsiteX82" fmla="*/ 1429325 w 1901962"/>
              <a:gd name="connsiteY82" fmla="*/ 929258 h 1231790"/>
              <a:gd name="connsiteX83" fmla="*/ 1402788 w 1901962"/>
              <a:gd name="connsiteY83" fmla="*/ 979078 h 1231790"/>
              <a:gd name="connsiteX84" fmla="*/ 1384803 w 1901962"/>
              <a:gd name="connsiteY84" fmla="*/ 993589 h 1231790"/>
              <a:gd name="connsiteX85" fmla="*/ 826724 w 1901962"/>
              <a:gd name="connsiteY85" fmla="*/ 1032724 h 1231790"/>
              <a:gd name="connsiteX86" fmla="*/ 806583 w 1901962"/>
              <a:gd name="connsiteY86" fmla="*/ 1030332 h 1231790"/>
              <a:gd name="connsiteX87" fmla="*/ 563540 w 1901962"/>
              <a:gd name="connsiteY87" fmla="*/ 798811 h 1231790"/>
              <a:gd name="connsiteX88" fmla="*/ 536764 w 1901962"/>
              <a:gd name="connsiteY88" fmla="*/ 782155 h 1231790"/>
              <a:gd name="connsiteX89" fmla="*/ 394258 w 1901962"/>
              <a:gd name="connsiteY89" fmla="*/ 775826 h 1231790"/>
              <a:gd name="connsiteX90" fmla="*/ 164170 w 1901962"/>
              <a:gd name="connsiteY90" fmla="*/ 598514 h 1231790"/>
              <a:gd name="connsiteX91" fmla="*/ 182916 w 1901962"/>
              <a:gd name="connsiteY91" fmla="*/ 563619 h 1231790"/>
              <a:gd name="connsiteX92" fmla="*/ 204677 w 1901962"/>
              <a:gd name="connsiteY92" fmla="*/ 581111 h 1231790"/>
              <a:gd name="connsiteX93" fmla="*/ 345780 w 1901962"/>
              <a:gd name="connsiteY93" fmla="*/ 714334 h 1231790"/>
              <a:gd name="connsiteX94" fmla="*/ 459720 w 1901962"/>
              <a:gd name="connsiteY94" fmla="*/ 739200 h 1231790"/>
              <a:gd name="connsiteX95" fmla="*/ 562525 w 1901962"/>
              <a:gd name="connsiteY95" fmla="*/ 739200 h 1231790"/>
              <a:gd name="connsiteX96" fmla="*/ 591599 w 1901962"/>
              <a:gd name="connsiteY96" fmla="*/ 757110 h 1231790"/>
              <a:gd name="connsiteX97" fmla="*/ 825150 w 1901962"/>
              <a:gd name="connsiteY97" fmla="*/ 990869 h 1231790"/>
              <a:gd name="connsiteX98" fmla="*/ 839389 w 1901962"/>
              <a:gd name="connsiteY98" fmla="*/ 1020810 h 1231790"/>
              <a:gd name="connsiteX99" fmla="*/ 826724 w 1901962"/>
              <a:gd name="connsiteY99" fmla="*/ 1032724 h 1231790"/>
              <a:gd name="connsiteX100" fmla="*/ 934890 w 1901962"/>
              <a:gd name="connsiteY100" fmla="*/ 1231536 h 1231790"/>
              <a:gd name="connsiteX101" fmla="*/ 520704 w 1901962"/>
              <a:gd name="connsiteY101" fmla="*/ 996421 h 1231790"/>
              <a:gd name="connsiteX102" fmla="*/ 479332 w 1901962"/>
              <a:gd name="connsiteY102" fmla="*/ 927646 h 1231790"/>
              <a:gd name="connsiteX103" fmla="*/ 460257 w 1901962"/>
              <a:gd name="connsiteY103" fmla="*/ 915705 h 1231790"/>
              <a:gd name="connsiteX104" fmla="*/ 338109 w 1901962"/>
              <a:gd name="connsiteY104" fmla="*/ 913944 h 1231790"/>
              <a:gd name="connsiteX105" fmla="*/ 4738 w 1901962"/>
              <a:gd name="connsiteY105" fmla="*/ 602185 h 1231790"/>
              <a:gd name="connsiteX106" fmla="*/ 240677 w 1901962"/>
              <a:gd name="connsiteY106" fmla="*/ 190935 h 1231790"/>
              <a:gd name="connsiteX107" fmla="*/ 381900 w 1901962"/>
              <a:gd name="connsiteY107" fmla="*/ 166308 h 1231790"/>
              <a:gd name="connsiteX108" fmla="*/ 443033 w 1901962"/>
              <a:gd name="connsiteY108" fmla="*/ 166487 h 1231790"/>
              <a:gd name="connsiteX109" fmla="*/ 473600 w 1901962"/>
              <a:gd name="connsiteY109" fmla="*/ 195651 h 1231790"/>
              <a:gd name="connsiteX110" fmla="*/ 442466 w 1901962"/>
              <a:gd name="connsiteY110" fmla="*/ 224308 h 1231790"/>
              <a:gd name="connsiteX111" fmla="*/ 316139 w 1901962"/>
              <a:gd name="connsiteY111" fmla="*/ 229950 h 1231790"/>
              <a:gd name="connsiteX112" fmla="*/ 61484 w 1901962"/>
              <a:gd name="connsiteY112" fmla="*/ 494156 h 1231790"/>
              <a:gd name="connsiteX113" fmla="*/ 316079 w 1901962"/>
              <a:gd name="connsiteY113" fmla="*/ 851975 h 1231790"/>
              <a:gd name="connsiteX114" fmla="*/ 342586 w 1901962"/>
              <a:gd name="connsiteY114" fmla="*/ 855766 h 1231790"/>
              <a:gd name="connsiteX115" fmla="*/ 418586 w 1901962"/>
              <a:gd name="connsiteY115" fmla="*/ 855945 h 1231790"/>
              <a:gd name="connsiteX116" fmla="*/ 418616 w 1901962"/>
              <a:gd name="connsiteY116" fmla="*/ 857348 h 1231790"/>
              <a:gd name="connsiteX117" fmla="*/ 481212 w 1901962"/>
              <a:gd name="connsiteY117" fmla="*/ 857109 h 1231790"/>
              <a:gd name="connsiteX118" fmla="*/ 522824 w 1901962"/>
              <a:gd name="connsiteY118" fmla="*/ 883198 h 1231790"/>
              <a:gd name="connsiteX119" fmla="*/ 774314 w 1901962"/>
              <a:gd name="connsiteY119" fmla="*/ 1134480 h 1231790"/>
              <a:gd name="connsiteX120" fmla="*/ 1239983 w 1901962"/>
              <a:gd name="connsiteY120" fmla="*/ 1074749 h 1231790"/>
              <a:gd name="connsiteX121" fmla="*/ 1306131 w 1901962"/>
              <a:gd name="connsiteY121" fmla="*/ 1012600 h 1231790"/>
              <a:gd name="connsiteX122" fmla="*/ 1341325 w 1901962"/>
              <a:gd name="connsiteY122" fmla="*/ 1005854 h 1231790"/>
              <a:gd name="connsiteX123" fmla="*/ 1356608 w 1901962"/>
              <a:gd name="connsiteY123" fmla="*/ 1036988 h 1231790"/>
              <a:gd name="connsiteX124" fmla="*/ 1348728 w 1901962"/>
              <a:gd name="connsiteY124" fmla="*/ 1052689 h 1231790"/>
              <a:gd name="connsiteX125" fmla="*/ 1010969 w 1901962"/>
              <a:gd name="connsiteY125" fmla="*/ 1228748 h 1231790"/>
              <a:gd name="connsiteX126" fmla="*/ 934890 w 1901962"/>
              <a:gd name="connsiteY126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22342 w 1901962"/>
              <a:gd name="connsiteY76" fmla="*/ 166726 h 1231790"/>
              <a:gd name="connsiteX77" fmla="*/ 1523414 w 1901962"/>
              <a:gd name="connsiteY77" fmla="*/ 166517 h 1231790"/>
              <a:gd name="connsiteX78" fmla="*/ 1887978 w 1901962"/>
              <a:gd name="connsiteY78" fmla="*/ 441202 h 1231790"/>
              <a:gd name="connsiteX79" fmla="*/ 1589950 w 1901962"/>
              <a:gd name="connsiteY79" fmla="*/ 910571 h 1231790"/>
              <a:gd name="connsiteX80" fmla="*/ 1450190 w 1901962"/>
              <a:gd name="connsiteY80" fmla="*/ 915765 h 1231790"/>
              <a:gd name="connsiteX81" fmla="*/ 1429325 w 1901962"/>
              <a:gd name="connsiteY81" fmla="*/ 929258 h 1231790"/>
              <a:gd name="connsiteX82" fmla="*/ 1402788 w 1901962"/>
              <a:gd name="connsiteY82" fmla="*/ 979078 h 1231790"/>
              <a:gd name="connsiteX83" fmla="*/ 1384803 w 1901962"/>
              <a:gd name="connsiteY83" fmla="*/ 993589 h 1231790"/>
              <a:gd name="connsiteX84" fmla="*/ 826724 w 1901962"/>
              <a:gd name="connsiteY84" fmla="*/ 1032724 h 1231790"/>
              <a:gd name="connsiteX85" fmla="*/ 806583 w 1901962"/>
              <a:gd name="connsiteY85" fmla="*/ 1030332 h 1231790"/>
              <a:gd name="connsiteX86" fmla="*/ 563540 w 1901962"/>
              <a:gd name="connsiteY86" fmla="*/ 798811 h 1231790"/>
              <a:gd name="connsiteX87" fmla="*/ 536764 w 1901962"/>
              <a:gd name="connsiteY87" fmla="*/ 782155 h 1231790"/>
              <a:gd name="connsiteX88" fmla="*/ 394258 w 1901962"/>
              <a:gd name="connsiteY88" fmla="*/ 775826 h 1231790"/>
              <a:gd name="connsiteX89" fmla="*/ 164170 w 1901962"/>
              <a:gd name="connsiteY89" fmla="*/ 598514 h 1231790"/>
              <a:gd name="connsiteX90" fmla="*/ 182916 w 1901962"/>
              <a:gd name="connsiteY90" fmla="*/ 563619 h 1231790"/>
              <a:gd name="connsiteX91" fmla="*/ 204677 w 1901962"/>
              <a:gd name="connsiteY91" fmla="*/ 581111 h 1231790"/>
              <a:gd name="connsiteX92" fmla="*/ 345780 w 1901962"/>
              <a:gd name="connsiteY92" fmla="*/ 714334 h 1231790"/>
              <a:gd name="connsiteX93" fmla="*/ 459720 w 1901962"/>
              <a:gd name="connsiteY93" fmla="*/ 739200 h 1231790"/>
              <a:gd name="connsiteX94" fmla="*/ 562525 w 1901962"/>
              <a:gd name="connsiteY94" fmla="*/ 739200 h 1231790"/>
              <a:gd name="connsiteX95" fmla="*/ 591599 w 1901962"/>
              <a:gd name="connsiteY95" fmla="*/ 757110 h 1231790"/>
              <a:gd name="connsiteX96" fmla="*/ 825150 w 1901962"/>
              <a:gd name="connsiteY96" fmla="*/ 990869 h 1231790"/>
              <a:gd name="connsiteX97" fmla="*/ 839389 w 1901962"/>
              <a:gd name="connsiteY97" fmla="*/ 1020810 h 1231790"/>
              <a:gd name="connsiteX98" fmla="*/ 826724 w 1901962"/>
              <a:gd name="connsiteY98" fmla="*/ 1032724 h 1231790"/>
              <a:gd name="connsiteX99" fmla="*/ 934890 w 1901962"/>
              <a:gd name="connsiteY99" fmla="*/ 1231536 h 1231790"/>
              <a:gd name="connsiteX100" fmla="*/ 520704 w 1901962"/>
              <a:gd name="connsiteY100" fmla="*/ 996421 h 1231790"/>
              <a:gd name="connsiteX101" fmla="*/ 479332 w 1901962"/>
              <a:gd name="connsiteY101" fmla="*/ 927646 h 1231790"/>
              <a:gd name="connsiteX102" fmla="*/ 460257 w 1901962"/>
              <a:gd name="connsiteY102" fmla="*/ 915705 h 1231790"/>
              <a:gd name="connsiteX103" fmla="*/ 338109 w 1901962"/>
              <a:gd name="connsiteY103" fmla="*/ 913944 h 1231790"/>
              <a:gd name="connsiteX104" fmla="*/ 4738 w 1901962"/>
              <a:gd name="connsiteY104" fmla="*/ 602185 h 1231790"/>
              <a:gd name="connsiteX105" fmla="*/ 240677 w 1901962"/>
              <a:gd name="connsiteY105" fmla="*/ 190935 h 1231790"/>
              <a:gd name="connsiteX106" fmla="*/ 381900 w 1901962"/>
              <a:gd name="connsiteY106" fmla="*/ 166308 h 1231790"/>
              <a:gd name="connsiteX107" fmla="*/ 443033 w 1901962"/>
              <a:gd name="connsiteY107" fmla="*/ 166487 h 1231790"/>
              <a:gd name="connsiteX108" fmla="*/ 473600 w 1901962"/>
              <a:gd name="connsiteY108" fmla="*/ 195651 h 1231790"/>
              <a:gd name="connsiteX109" fmla="*/ 442466 w 1901962"/>
              <a:gd name="connsiteY109" fmla="*/ 224308 h 1231790"/>
              <a:gd name="connsiteX110" fmla="*/ 316139 w 1901962"/>
              <a:gd name="connsiteY110" fmla="*/ 229950 h 1231790"/>
              <a:gd name="connsiteX111" fmla="*/ 61484 w 1901962"/>
              <a:gd name="connsiteY111" fmla="*/ 494156 h 1231790"/>
              <a:gd name="connsiteX112" fmla="*/ 316079 w 1901962"/>
              <a:gd name="connsiteY112" fmla="*/ 851975 h 1231790"/>
              <a:gd name="connsiteX113" fmla="*/ 342586 w 1901962"/>
              <a:gd name="connsiteY113" fmla="*/ 855766 h 1231790"/>
              <a:gd name="connsiteX114" fmla="*/ 418586 w 1901962"/>
              <a:gd name="connsiteY114" fmla="*/ 855945 h 1231790"/>
              <a:gd name="connsiteX115" fmla="*/ 418616 w 1901962"/>
              <a:gd name="connsiteY115" fmla="*/ 857348 h 1231790"/>
              <a:gd name="connsiteX116" fmla="*/ 481212 w 1901962"/>
              <a:gd name="connsiteY116" fmla="*/ 857109 h 1231790"/>
              <a:gd name="connsiteX117" fmla="*/ 522824 w 1901962"/>
              <a:gd name="connsiteY117" fmla="*/ 883198 h 1231790"/>
              <a:gd name="connsiteX118" fmla="*/ 774314 w 1901962"/>
              <a:gd name="connsiteY118" fmla="*/ 1134480 h 1231790"/>
              <a:gd name="connsiteX119" fmla="*/ 1239983 w 1901962"/>
              <a:gd name="connsiteY119" fmla="*/ 1074749 h 1231790"/>
              <a:gd name="connsiteX120" fmla="*/ 1306131 w 1901962"/>
              <a:gd name="connsiteY120" fmla="*/ 1012600 h 1231790"/>
              <a:gd name="connsiteX121" fmla="*/ 1341325 w 1901962"/>
              <a:gd name="connsiteY121" fmla="*/ 1005854 h 1231790"/>
              <a:gd name="connsiteX122" fmla="*/ 1356608 w 1901962"/>
              <a:gd name="connsiteY122" fmla="*/ 1036988 h 1231790"/>
              <a:gd name="connsiteX123" fmla="*/ 1348728 w 1901962"/>
              <a:gd name="connsiteY123" fmla="*/ 1052689 h 1231790"/>
              <a:gd name="connsiteX124" fmla="*/ 1010969 w 1901962"/>
              <a:gd name="connsiteY124" fmla="*/ 1228748 h 1231790"/>
              <a:gd name="connsiteX125" fmla="*/ 934890 w 1901962"/>
              <a:gd name="connsiteY125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08474 w 1901962"/>
              <a:gd name="connsiteY25" fmla="*/ 235699 h 1231790"/>
              <a:gd name="connsiteX26" fmla="*/ 1108563 w 1901962"/>
              <a:gd name="connsiteY26" fmla="*/ 389250 h 1231790"/>
              <a:gd name="connsiteX27" fmla="*/ 1121011 w 1901962"/>
              <a:gd name="connsiteY27" fmla="*/ 401578 h 1231790"/>
              <a:gd name="connsiteX28" fmla="*/ 1214921 w 1901962"/>
              <a:gd name="connsiteY28" fmla="*/ 401310 h 1231790"/>
              <a:gd name="connsiteX29" fmla="*/ 1249308 w 1901962"/>
              <a:gd name="connsiteY29" fmla="*/ 419459 h 1231790"/>
              <a:gd name="connsiteX30" fmla="*/ 1239846 w 1901962"/>
              <a:gd name="connsiteY30" fmla="*/ 455847 h 1231790"/>
              <a:gd name="connsiteX31" fmla="*/ 979937 w 1901962"/>
              <a:gd name="connsiteY31" fmla="*/ 763009 h 1231790"/>
              <a:gd name="connsiteX32" fmla="*/ 921878 w 1901962"/>
              <a:gd name="connsiteY32" fmla="*/ 762800 h 1231790"/>
              <a:gd name="connsiteX33" fmla="*/ 884475 w 1901962"/>
              <a:gd name="connsiteY33" fmla="*/ 718293 h 1231790"/>
              <a:gd name="connsiteX34" fmla="*/ 886863 w 1901962"/>
              <a:gd name="connsiteY34" fmla="*/ 675875 h 1231790"/>
              <a:gd name="connsiteX35" fmla="*/ 928147 w 1901962"/>
              <a:gd name="connsiteY35" fmla="*/ 679905 h 1231790"/>
              <a:gd name="connsiteX36" fmla="*/ 944535 w 1901962"/>
              <a:gd name="connsiteY36" fmla="*/ 699218 h 1231790"/>
              <a:gd name="connsiteX37" fmla="*/ 956743 w 1901962"/>
              <a:gd name="connsiteY37" fmla="*/ 700113 h 1231790"/>
              <a:gd name="connsiteX38" fmla="*/ 1156384 w 1901962"/>
              <a:gd name="connsiteY38" fmla="*/ 463130 h 1231790"/>
              <a:gd name="connsiteX39" fmla="*/ 1156175 w 1901962"/>
              <a:gd name="connsiteY39" fmla="*/ 459966 h 1231790"/>
              <a:gd name="connsiteX40" fmla="*/ 1088713 w 1901962"/>
              <a:gd name="connsiteY40" fmla="*/ 459966 h 1231790"/>
              <a:gd name="connsiteX41" fmla="*/ 1049997 w 1901962"/>
              <a:gd name="connsiteY41" fmla="*/ 421757 h 1231790"/>
              <a:gd name="connsiteX42" fmla="*/ 1050295 w 1901962"/>
              <a:gd name="connsiteY42" fmla="*/ 74387 h 1231790"/>
              <a:gd name="connsiteX43" fmla="*/ 1033310 w 1901962"/>
              <a:gd name="connsiteY43" fmla="*/ 57402 h 1231790"/>
              <a:gd name="connsiteX44" fmla="*/ 866326 w 1901962"/>
              <a:gd name="connsiteY44" fmla="*/ 57432 h 1231790"/>
              <a:gd name="connsiteX45" fmla="*/ 851819 w 1901962"/>
              <a:gd name="connsiteY45" fmla="*/ 72297 h 1231790"/>
              <a:gd name="connsiteX46" fmla="*/ 852058 w 1901962"/>
              <a:gd name="connsiteY46" fmla="*/ 419668 h 1231790"/>
              <a:gd name="connsiteX47" fmla="*/ 812416 w 1901962"/>
              <a:gd name="connsiteY47" fmla="*/ 459966 h 1231790"/>
              <a:gd name="connsiteX48" fmla="*/ 746835 w 1901962"/>
              <a:gd name="connsiteY48" fmla="*/ 460295 h 1231790"/>
              <a:gd name="connsiteX49" fmla="*/ 744835 w 1901962"/>
              <a:gd name="connsiteY49" fmla="*/ 462653 h 1231790"/>
              <a:gd name="connsiteX50" fmla="*/ 797789 w 1901962"/>
              <a:gd name="connsiteY50" fmla="*/ 525458 h 1231790"/>
              <a:gd name="connsiteX51" fmla="*/ 860267 w 1901962"/>
              <a:gd name="connsiteY51" fmla="*/ 599458 h 1231790"/>
              <a:gd name="connsiteX52" fmla="*/ 859640 w 1901962"/>
              <a:gd name="connsiteY52" fmla="*/ 644204 h 1231790"/>
              <a:gd name="connsiteX53" fmla="*/ 815491 w 1901962"/>
              <a:gd name="connsiteY53" fmla="*/ 636801 h 1231790"/>
              <a:gd name="connsiteX54" fmla="*/ 660417 w 1901962"/>
              <a:gd name="connsiteY54" fmla="*/ 453697 h 1231790"/>
              <a:gd name="connsiteX55" fmla="*/ 653134 w 1901962"/>
              <a:gd name="connsiteY55" fmla="*/ 418265 h 1231790"/>
              <a:gd name="connsiteX56" fmla="*/ 685343 w 1901962"/>
              <a:gd name="connsiteY56" fmla="*/ 401280 h 1231790"/>
              <a:gd name="connsiteX57" fmla="*/ 779282 w 1901962"/>
              <a:gd name="connsiteY57" fmla="*/ 401549 h 1231790"/>
              <a:gd name="connsiteX58" fmla="*/ 793581 w 1901962"/>
              <a:gd name="connsiteY58" fmla="*/ 387967 h 1231790"/>
              <a:gd name="connsiteX59" fmla="*/ 793551 w 1901962"/>
              <a:gd name="connsiteY59" fmla="*/ 235908 h 1231790"/>
              <a:gd name="connsiteX60" fmla="*/ 790853 w 1901962"/>
              <a:gd name="connsiteY60" fmla="*/ 225883 h 1231790"/>
              <a:gd name="connsiteX61" fmla="*/ 779419 w 1901962"/>
              <a:gd name="connsiteY61" fmla="*/ 224039 h 1231790"/>
              <a:gd name="connsiteX62" fmla="*/ 627331 w 1901962"/>
              <a:gd name="connsiteY62" fmla="*/ 224367 h 1231790"/>
              <a:gd name="connsiteX63" fmla="*/ 598973 w 1901962"/>
              <a:gd name="connsiteY63" fmla="*/ 206547 h 1231790"/>
              <a:gd name="connsiteX64" fmla="*/ 605033 w 1901962"/>
              <a:gd name="connsiteY64" fmla="*/ 174935 h 1231790"/>
              <a:gd name="connsiteX65" fmla="*/ 631032 w 1901962"/>
              <a:gd name="connsiteY65" fmla="*/ 166368 h 1231790"/>
              <a:gd name="connsiteX66" fmla="*/ 778643 w 1901962"/>
              <a:gd name="connsiteY66" fmla="*/ 166637 h 1231790"/>
              <a:gd name="connsiteX67" fmla="*/ 789814 w 1901962"/>
              <a:gd name="connsiteY67" fmla="*/ 164474 h 1231790"/>
              <a:gd name="connsiteX68" fmla="*/ 793521 w 1901962"/>
              <a:gd name="connsiteY68" fmla="*/ 150416 h 1231790"/>
              <a:gd name="connsiteX69" fmla="*/ 793222 w 1901962"/>
              <a:gd name="connsiteY69" fmla="*/ 34119 h 1231790"/>
              <a:gd name="connsiteX70" fmla="*/ 826685 w 1901962"/>
              <a:gd name="connsiteY70" fmla="*/ 0 h 1231790"/>
              <a:gd name="connsiteX71" fmla="*/ 1075668 w 1901962"/>
              <a:gd name="connsiteY71" fmla="*/ 0 h 1231790"/>
              <a:gd name="connsiteX72" fmla="*/ 1108742 w 1901962"/>
              <a:gd name="connsiteY72" fmla="*/ 32984 h 1231790"/>
              <a:gd name="connsiteX73" fmla="*/ 1108533 w 1901962"/>
              <a:gd name="connsiteY73" fmla="*/ 150775 h 1231790"/>
              <a:gd name="connsiteX74" fmla="*/ 1110996 w 1901962"/>
              <a:gd name="connsiteY74" fmla="*/ 161950 h 1231790"/>
              <a:gd name="connsiteX75" fmla="*/ 1122342 w 1901962"/>
              <a:gd name="connsiteY75" fmla="*/ 166726 h 1231790"/>
              <a:gd name="connsiteX76" fmla="*/ 1523414 w 1901962"/>
              <a:gd name="connsiteY76" fmla="*/ 166517 h 1231790"/>
              <a:gd name="connsiteX77" fmla="*/ 1887978 w 1901962"/>
              <a:gd name="connsiteY77" fmla="*/ 441202 h 1231790"/>
              <a:gd name="connsiteX78" fmla="*/ 1589950 w 1901962"/>
              <a:gd name="connsiteY78" fmla="*/ 910571 h 1231790"/>
              <a:gd name="connsiteX79" fmla="*/ 1450190 w 1901962"/>
              <a:gd name="connsiteY79" fmla="*/ 915765 h 1231790"/>
              <a:gd name="connsiteX80" fmla="*/ 1429325 w 1901962"/>
              <a:gd name="connsiteY80" fmla="*/ 929258 h 1231790"/>
              <a:gd name="connsiteX81" fmla="*/ 1402788 w 1901962"/>
              <a:gd name="connsiteY81" fmla="*/ 979078 h 1231790"/>
              <a:gd name="connsiteX82" fmla="*/ 1384803 w 1901962"/>
              <a:gd name="connsiteY82" fmla="*/ 993589 h 1231790"/>
              <a:gd name="connsiteX83" fmla="*/ 826724 w 1901962"/>
              <a:gd name="connsiteY83" fmla="*/ 1032724 h 1231790"/>
              <a:gd name="connsiteX84" fmla="*/ 806583 w 1901962"/>
              <a:gd name="connsiteY84" fmla="*/ 1030332 h 1231790"/>
              <a:gd name="connsiteX85" fmla="*/ 563540 w 1901962"/>
              <a:gd name="connsiteY85" fmla="*/ 798811 h 1231790"/>
              <a:gd name="connsiteX86" fmla="*/ 536764 w 1901962"/>
              <a:gd name="connsiteY86" fmla="*/ 782155 h 1231790"/>
              <a:gd name="connsiteX87" fmla="*/ 394258 w 1901962"/>
              <a:gd name="connsiteY87" fmla="*/ 775826 h 1231790"/>
              <a:gd name="connsiteX88" fmla="*/ 164170 w 1901962"/>
              <a:gd name="connsiteY88" fmla="*/ 598514 h 1231790"/>
              <a:gd name="connsiteX89" fmla="*/ 182916 w 1901962"/>
              <a:gd name="connsiteY89" fmla="*/ 563619 h 1231790"/>
              <a:gd name="connsiteX90" fmla="*/ 204677 w 1901962"/>
              <a:gd name="connsiteY90" fmla="*/ 581111 h 1231790"/>
              <a:gd name="connsiteX91" fmla="*/ 345780 w 1901962"/>
              <a:gd name="connsiteY91" fmla="*/ 714334 h 1231790"/>
              <a:gd name="connsiteX92" fmla="*/ 459720 w 1901962"/>
              <a:gd name="connsiteY92" fmla="*/ 739200 h 1231790"/>
              <a:gd name="connsiteX93" fmla="*/ 562525 w 1901962"/>
              <a:gd name="connsiteY93" fmla="*/ 739200 h 1231790"/>
              <a:gd name="connsiteX94" fmla="*/ 591599 w 1901962"/>
              <a:gd name="connsiteY94" fmla="*/ 757110 h 1231790"/>
              <a:gd name="connsiteX95" fmla="*/ 825150 w 1901962"/>
              <a:gd name="connsiteY95" fmla="*/ 990869 h 1231790"/>
              <a:gd name="connsiteX96" fmla="*/ 839389 w 1901962"/>
              <a:gd name="connsiteY96" fmla="*/ 1020810 h 1231790"/>
              <a:gd name="connsiteX97" fmla="*/ 826724 w 1901962"/>
              <a:gd name="connsiteY97" fmla="*/ 1032724 h 1231790"/>
              <a:gd name="connsiteX98" fmla="*/ 934890 w 1901962"/>
              <a:gd name="connsiteY98" fmla="*/ 1231536 h 1231790"/>
              <a:gd name="connsiteX99" fmla="*/ 520704 w 1901962"/>
              <a:gd name="connsiteY99" fmla="*/ 996421 h 1231790"/>
              <a:gd name="connsiteX100" fmla="*/ 479332 w 1901962"/>
              <a:gd name="connsiteY100" fmla="*/ 927646 h 1231790"/>
              <a:gd name="connsiteX101" fmla="*/ 460257 w 1901962"/>
              <a:gd name="connsiteY101" fmla="*/ 915705 h 1231790"/>
              <a:gd name="connsiteX102" fmla="*/ 338109 w 1901962"/>
              <a:gd name="connsiteY102" fmla="*/ 913944 h 1231790"/>
              <a:gd name="connsiteX103" fmla="*/ 4738 w 1901962"/>
              <a:gd name="connsiteY103" fmla="*/ 602185 h 1231790"/>
              <a:gd name="connsiteX104" fmla="*/ 240677 w 1901962"/>
              <a:gd name="connsiteY104" fmla="*/ 190935 h 1231790"/>
              <a:gd name="connsiteX105" fmla="*/ 381900 w 1901962"/>
              <a:gd name="connsiteY105" fmla="*/ 166308 h 1231790"/>
              <a:gd name="connsiteX106" fmla="*/ 443033 w 1901962"/>
              <a:gd name="connsiteY106" fmla="*/ 166487 h 1231790"/>
              <a:gd name="connsiteX107" fmla="*/ 473600 w 1901962"/>
              <a:gd name="connsiteY107" fmla="*/ 195651 h 1231790"/>
              <a:gd name="connsiteX108" fmla="*/ 442466 w 1901962"/>
              <a:gd name="connsiteY108" fmla="*/ 224308 h 1231790"/>
              <a:gd name="connsiteX109" fmla="*/ 316139 w 1901962"/>
              <a:gd name="connsiteY109" fmla="*/ 229950 h 1231790"/>
              <a:gd name="connsiteX110" fmla="*/ 61484 w 1901962"/>
              <a:gd name="connsiteY110" fmla="*/ 494156 h 1231790"/>
              <a:gd name="connsiteX111" fmla="*/ 316079 w 1901962"/>
              <a:gd name="connsiteY111" fmla="*/ 851975 h 1231790"/>
              <a:gd name="connsiteX112" fmla="*/ 342586 w 1901962"/>
              <a:gd name="connsiteY112" fmla="*/ 855766 h 1231790"/>
              <a:gd name="connsiteX113" fmla="*/ 418586 w 1901962"/>
              <a:gd name="connsiteY113" fmla="*/ 855945 h 1231790"/>
              <a:gd name="connsiteX114" fmla="*/ 418616 w 1901962"/>
              <a:gd name="connsiteY114" fmla="*/ 857348 h 1231790"/>
              <a:gd name="connsiteX115" fmla="*/ 481212 w 1901962"/>
              <a:gd name="connsiteY115" fmla="*/ 857109 h 1231790"/>
              <a:gd name="connsiteX116" fmla="*/ 522824 w 1901962"/>
              <a:gd name="connsiteY116" fmla="*/ 883198 h 1231790"/>
              <a:gd name="connsiteX117" fmla="*/ 774314 w 1901962"/>
              <a:gd name="connsiteY117" fmla="*/ 1134480 h 1231790"/>
              <a:gd name="connsiteX118" fmla="*/ 1239983 w 1901962"/>
              <a:gd name="connsiteY118" fmla="*/ 1074749 h 1231790"/>
              <a:gd name="connsiteX119" fmla="*/ 1306131 w 1901962"/>
              <a:gd name="connsiteY119" fmla="*/ 1012600 h 1231790"/>
              <a:gd name="connsiteX120" fmla="*/ 1341325 w 1901962"/>
              <a:gd name="connsiteY120" fmla="*/ 1005854 h 1231790"/>
              <a:gd name="connsiteX121" fmla="*/ 1356608 w 1901962"/>
              <a:gd name="connsiteY121" fmla="*/ 1036988 h 1231790"/>
              <a:gd name="connsiteX122" fmla="*/ 1348728 w 1901962"/>
              <a:gd name="connsiteY122" fmla="*/ 1052689 h 1231790"/>
              <a:gd name="connsiteX123" fmla="*/ 1010969 w 1901962"/>
              <a:gd name="connsiteY123" fmla="*/ 1228748 h 1231790"/>
              <a:gd name="connsiteX124" fmla="*/ 934890 w 1901962"/>
              <a:gd name="connsiteY124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08474 w 1901962"/>
              <a:gd name="connsiteY24" fmla="*/ 235699 h 1231790"/>
              <a:gd name="connsiteX25" fmla="*/ 1108563 w 1901962"/>
              <a:gd name="connsiteY25" fmla="*/ 389250 h 1231790"/>
              <a:gd name="connsiteX26" fmla="*/ 1121011 w 1901962"/>
              <a:gd name="connsiteY26" fmla="*/ 401578 h 1231790"/>
              <a:gd name="connsiteX27" fmla="*/ 1214921 w 1901962"/>
              <a:gd name="connsiteY27" fmla="*/ 401310 h 1231790"/>
              <a:gd name="connsiteX28" fmla="*/ 1249308 w 1901962"/>
              <a:gd name="connsiteY28" fmla="*/ 419459 h 1231790"/>
              <a:gd name="connsiteX29" fmla="*/ 1239846 w 1901962"/>
              <a:gd name="connsiteY29" fmla="*/ 455847 h 1231790"/>
              <a:gd name="connsiteX30" fmla="*/ 979937 w 1901962"/>
              <a:gd name="connsiteY30" fmla="*/ 763009 h 1231790"/>
              <a:gd name="connsiteX31" fmla="*/ 921878 w 1901962"/>
              <a:gd name="connsiteY31" fmla="*/ 762800 h 1231790"/>
              <a:gd name="connsiteX32" fmla="*/ 884475 w 1901962"/>
              <a:gd name="connsiteY32" fmla="*/ 718293 h 1231790"/>
              <a:gd name="connsiteX33" fmla="*/ 886863 w 1901962"/>
              <a:gd name="connsiteY33" fmla="*/ 675875 h 1231790"/>
              <a:gd name="connsiteX34" fmla="*/ 928147 w 1901962"/>
              <a:gd name="connsiteY34" fmla="*/ 679905 h 1231790"/>
              <a:gd name="connsiteX35" fmla="*/ 944535 w 1901962"/>
              <a:gd name="connsiteY35" fmla="*/ 699218 h 1231790"/>
              <a:gd name="connsiteX36" fmla="*/ 956743 w 1901962"/>
              <a:gd name="connsiteY36" fmla="*/ 700113 h 1231790"/>
              <a:gd name="connsiteX37" fmla="*/ 1156384 w 1901962"/>
              <a:gd name="connsiteY37" fmla="*/ 463130 h 1231790"/>
              <a:gd name="connsiteX38" fmla="*/ 1156175 w 1901962"/>
              <a:gd name="connsiteY38" fmla="*/ 459966 h 1231790"/>
              <a:gd name="connsiteX39" fmla="*/ 1088713 w 1901962"/>
              <a:gd name="connsiteY39" fmla="*/ 459966 h 1231790"/>
              <a:gd name="connsiteX40" fmla="*/ 1049997 w 1901962"/>
              <a:gd name="connsiteY40" fmla="*/ 421757 h 1231790"/>
              <a:gd name="connsiteX41" fmla="*/ 1050295 w 1901962"/>
              <a:gd name="connsiteY41" fmla="*/ 74387 h 1231790"/>
              <a:gd name="connsiteX42" fmla="*/ 1033310 w 1901962"/>
              <a:gd name="connsiteY42" fmla="*/ 57402 h 1231790"/>
              <a:gd name="connsiteX43" fmla="*/ 866326 w 1901962"/>
              <a:gd name="connsiteY43" fmla="*/ 57432 h 1231790"/>
              <a:gd name="connsiteX44" fmla="*/ 851819 w 1901962"/>
              <a:gd name="connsiteY44" fmla="*/ 72297 h 1231790"/>
              <a:gd name="connsiteX45" fmla="*/ 852058 w 1901962"/>
              <a:gd name="connsiteY45" fmla="*/ 419668 h 1231790"/>
              <a:gd name="connsiteX46" fmla="*/ 812416 w 1901962"/>
              <a:gd name="connsiteY46" fmla="*/ 459966 h 1231790"/>
              <a:gd name="connsiteX47" fmla="*/ 746835 w 1901962"/>
              <a:gd name="connsiteY47" fmla="*/ 460295 h 1231790"/>
              <a:gd name="connsiteX48" fmla="*/ 744835 w 1901962"/>
              <a:gd name="connsiteY48" fmla="*/ 462653 h 1231790"/>
              <a:gd name="connsiteX49" fmla="*/ 797789 w 1901962"/>
              <a:gd name="connsiteY49" fmla="*/ 525458 h 1231790"/>
              <a:gd name="connsiteX50" fmla="*/ 860267 w 1901962"/>
              <a:gd name="connsiteY50" fmla="*/ 599458 h 1231790"/>
              <a:gd name="connsiteX51" fmla="*/ 859640 w 1901962"/>
              <a:gd name="connsiteY51" fmla="*/ 644204 h 1231790"/>
              <a:gd name="connsiteX52" fmla="*/ 815491 w 1901962"/>
              <a:gd name="connsiteY52" fmla="*/ 636801 h 1231790"/>
              <a:gd name="connsiteX53" fmla="*/ 660417 w 1901962"/>
              <a:gd name="connsiteY53" fmla="*/ 453697 h 1231790"/>
              <a:gd name="connsiteX54" fmla="*/ 653134 w 1901962"/>
              <a:gd name="connsiteY54" fmla="*/ 418265 h 1231790"/>
              <a:gd name="connsiteX55" fmla="*/ 685343 w 1901962"/>
              <a:gd name="connsiteY55" fmla="*/ 401280 h 1231790"/>
              <a:gd name="connsiteX56" fmla="*/ 779282 w 1901962"/>
              <a:gd name="connsiteY56" fmla="*/ 401549 h 1231790"/>
              <a:gd name="connsiteX57" fmla="*/ 793581 w 1901962"/>
              <a:gd name="connsiteY57" fmla="*/ 387967 h 1231790"/>
              <a:gd name="connsiteX58" fmla="*/ 793551 w 1901962"/>
              <a:gd name="connsiteY58" fmla="*/ 235908 h 1231790"/>
              <a:gd name="connsiteX59" fmla="*/ 790853 w 1901962"/>
              <a:gd name="connsiteY59" fmla="*/ 225883 h 1231790"/>
              <a:gd name="connsiteX60" fmla="*/ 779419 w 1901962"/>
              <a:gd name="connsiteY60" fmla="*/ 224039 h 1231790"/>
              <a:gd name="connsiteX61" fmla="*/ 627331 w 1901962"/>
              <a:gd name="connsiteY61" fmla="*/ 224367 h 1231790"/>
              <a:gd name="connsiteX62" fmla="*/ 598973 w 1901962"/>
              <a:gd name="connsiteY62" fmla="*/ 206547 h 1231790"/>
              <a:gd name="connsiteX63" fmla="*/ 605033 w 1901962"/>
              <a:gd name="connsiteY63" fmla="*/ 174935 h 1231790"/>
              <a:gd name="connsiteX64" fmla="*/ 631032 w 1901962"/>
              <a:gd name="connsiteY64" fmla="*/ 166368 h 1231790"/>
              <a:gd name="connsiteX65" fmla="*/ 778643 w 1901962"/>
              <a:gd name="connsiteY65" fmla="*/ 166637 h 1231790"/>
              <a:gd name="connsiteX66" fmla="*/ 789814 w 1901962"/>
              <a:gd name="connsiteY66" fmla="*/ 164474 h 1231790"/>
              <a:gd name="connsiteX67" fmla="*/ 793521 w 1901962"/>
              <a:gd name="connsiteY67" fmla="*/ 150416 h 1231790"/>
              <a:gd name="connsiteX68" fmla="*/ 793222 w 1901962"/>
              <a:gd name="connsiteY68" fmla="*/ 34119 h 1231790"/>
              <a:gd name="connsiteX69" fmla="*/ 826685 w 1901962"/>
              <a:gd name="connsiteY69" fmla="*/ 0 h 1231790"/>
              <a:gd name="connsiteX70" fmla="*/ 1075668 w 1901962"/>
              <a:gd name="connsiteY70" fmla="*/ 0 h 1231790"/>
              <a:gd name="connsiteX71" fmla="*/ 1108742 w 1901962"/>
              <a:gd name="connsiteY71" fmla="*/ 32984 h 1231790"/>
              <a:gd name="connsiteX72" fmla="*/ 1108533 w 1901962"/>
              <a:gd name="connsiteY72" fmla="*/ 150775 h 1231790"/>
              <a:gd name="connsiteX73" fmla="*/ 1110996 w 1901962"/>
              <a:gd name="connsiteY73" fmla="*/ 161950 h 1231790"/>
              <a:gd name="connsiteX74" fmla="*/ 1122342 w 1901962"/>
              <a:gd name="connsiteY74" fmla="*/ 166726 h 1231790"/>
              <a:gd name="connsiteX75" fmla="*/ 1523414 w 1901962"/>
              <a:gd name="connsiteY75" fmla="*/ 166517 h 1231790"/>
              <a:gd name="connsiteX76" fmla="*/ 1887978 w 1901962"/>
              <a:gd name="connsiteY76" fmla="*/ 441202 h 1231790"/>
              <a:gd name="connsiteX77" fmla="*/ 1589950 w 1901962"/>
              <a:gd name="connsiteY77" fmla="*/ 910571 h 1231790"/>
              <a:gd name="connsiteX78" fmla="*/ 1450190 w 1901962"/>
              <a:gd name="connsiteY78" fmla="*/ 915765 h 1231790"/>
              <a:gd name="connsiteX79" fmla="*/ 1429325 w 1901962"/>
              <a:gd name="connsiteY79" fmla="*/ 929258 h 1231790"/>
              <a:gd name="connsiteX80" fmla="*/ 1402788 w 1901962"/>
              <a:gd name="connsiteY80" fmla="*/ 979078 h 1231790"/>
              <a:gd name="connsiteX81" fmla="*/ 1384803 w 1901962"/>
              <a:gd name="connsiteY81" fmla="*/ 993589 h 1231790"/>
              <a:gd name="connsiteX82" fmla="*/ 826724 w 1901962"/>
              <a:gd name="connsiteY82" fmla="*/ 1032724 h 1231790"/>
              <a:gd name="connsiteX83" fmla="*/ 806583 w 1901962"/>
              <a:gd name="connsiteY83" fmla="*/ 1030332 h 1231790"/>
              <a:gd name="connsiteX84" fmla="*/ 563540 w 1901962"/>
              <a:gd name="connsiteY84" fmla="*/ 798811 h 1231790"/>
              <a:gd name="connsiteX85" fmla="*/ 536764 w 1901962"/>
              <a:gd name="connsiteY85" fmla="*/ 782155 h 1231790"/>
              <a:gd name="connsiteX86" fmla="*/ 394258 w 1901962"/>
              <a:gd name="connsiteY86" fmla="*/ 775826 h 1231790"/>
              <a:gd name="connsiteX87" fmla="*/ 164170 w 1901962"/>
              <a:gd name="connsiteY87" fmla="*/ 598514 h 1231790"/>
              <a:gd name="connsiteX88" fmla="*/ 182916 w 1901962"/>
              <a:gd name="connsiteY88" fmla="*/ 563619 h 1231790"/>
              <a:gd name="connsiteX89" fmla="*/ 204677 w 1901962"/>
              <a:gd name="connsiteY89" fmla="*/ 581111 h 1231790"/>
              <a:gd name="connsiteX90" fmla="*/ 345780 w 1901962"/>
              <a:gd name="connsiteY90" fmla="*/ 714334 h 1231790"/>
              <a:gd name="connsiteX91" fmla="*/ 459720 w 1901962"/>
              <a:gd name="connsiteY91" fmla="*/ 739200 h 1231790"/>
              <a:gd name="connsiteX92" fmla="*/ 562525 w 1901962"/>
              <a:gd name="connsiteY92" fmla="*/ 739200 h 1231790"/>
              <a:gd name="connsiteX93" fmla="*/ 591599 w 1901962"/>
              <a:gd name="connsiteY93" fmla="*/ 757110 h 1231790"/>
              <a:gd name="connsiteX94" fmla="*/ 825150 w 1901962"/>
              <a:gd name="connsiteY94" fmla="*/ 990869 h 1231790"/>
              <a:gd name="connsiteX95" fmla="*/ 839389 w 1901962"/>
              <a:gd name="connsiteY95" fmla="*/ 1020810 h 1231790"/>
              <a:gd name="connsiteX96" fmla="*/ 826724 w 1901962"/>
              <a:gd name="connsiteY96" fmla="*/ 1032724 h 1231790"/>
              <a:gd name="connsiteX97" fmla="*/ 934890 w 1901962"/>
              <a:gd name="connsiteY97" fmla="*/ 1231536 h 1231790"/>
              <a:gd name="connsiteX98" fmla="*/ 520704 w 1901962"/>
              <a:gd name="connsiteY98" fmla="*/ 996421 h 1231790"/>
              <a:gd name="connsiteX99" fmla="*/ 479332 w 1901962"/>
              <a:gd name="connsiteY99" fmla="*/ 927646 h 1231790"/>
              <a:gd name="connsiteX100" fmla="*/ 460257 w 1901962"/>
              <a:gd name="connsiteY100" fmla="*/ 915705 h 1231790"/>
              <a:gd name="connsiteX101" fmla="*/ 338109 w 1901962"/>
              <a:gd name="connsiteY101" fmla="*/ 913944 h 1231790"/>
              <a:gd name="connsiteX102" fmla="*/ 4738 w 1901962"/>
              <a:gd name="connsiteY102" fmla="*/ 602185 h 1231790"/>
              <a:gd name="connsiteX103" fmla="*/ 240677 w 1901962"/>
              <a:gd name="connsiteY103" fmla="*/ 190935 h 1231790"/>
              <a:gd name="connsiteX104" fmla="*/ 381900 w 1901962"/>
              <a:gd name="connsiteY104" fmla="*/ 166308 h 1231790"/>
              <a:gd name="connsiteX105" fmla="*/ 443033 w 1901962"/>
              <a:gd name="connsiteY105" fmla="*/ 166487 h 1231790"/>
              <a:gd name="connsiteX106" fmla="*/ 473600 w 1901962"/>
              <a:gd name="connsiteY106" fmla="*/ 195651 h 1231790"/>
              <a:gd name="connsiteX107" fmla="*/ 442466 w 1901962"/>
              <a:gd name="connsiteY107" fmla="*/ 224308 h 1231790"/>
              <a:gd name="connsiteX108" fmla="*/ 316139 w 1901962"/>
              <a:gd name="connsiteY108" fmla="*/ 229950 h 1231790"/>
              <a:gd name="connsiteX109" fmla="*/ 61484 w 1901962"/>
              <a:gd name="connsiteY109" fmla="*/ 494156 h 1231790"/>
              <a:gd name="connsiteX110" fmla="*/ 316079 w 1901962"/>
              <a:gd name="connsiteY110" fmla="*/ 851975 h 1231790"/>
              <a:gd name="connsiteX111" fmla="*/ 342586 w 1901962"/>
              <a:gd name="connsiteY111" fmla="*/ 855766 h 1231790"/>
              <a:gd name="connsiteX112" fmla="*/ 418586 w 1901962"/>
              <a:gd name="connsiteY112" fmla="*/ 855945 h 1231790"/>
              <a:gd name="connsiteX113" fmla="*/ 418616 w 1901962"/>
              <a:gd name="connsiteY113" fmla="*/ 857348 h 1231790"/>
              <a:gd name="connsiteX114" fmla="*/ 481212 w 1901962"/>
              <a:gd name="connsiteY114" fmla="*/ 857109 h 1231790"/>
              <a:gd name="connsiteX115" fmla="*/ 522824 w 1901962"/>
              <a:gd name="connsiteY115" fmla="*/ 883198 h 1231790"/>
              <a:gd name="connsiteX116" fmla="*/ 774314 w 1901962"/>
              <a:gd name="connsiteY116" fmla="*/ 1134480 h 1231790"/>
              <a:gd name="connsiteX117" fmla="*/ 1239983 w 1901962"/>
              <a:gd name="connsiteY117" fmla="*/ 1074749 h 1231790"/>
              <a:gd name="connsiteX118" fmla="*/ 1306131 w 1901962"/>
              <a:gd name="connsiteY118" fmla="*/ 1012600 h 1231790"/>
              <a:gd name="connsiteX119" fmla="*/ 1341325 w 1901962"/>
              <a:gd name="connsiteY119" fmla="*/ 1005854 h 1231790"/>
              <a:gd name="connsiteX120" fmla="*/ 1356608 w 1901962"/>
              <a:gd name="connsiteY120" fmla="*/ 1036988 h 1231790"/>
              <a:gd name="connsiteX121" fmla="*/ 1348728 w 1901962"/>
              <a:gd name="connsiteY121" fmla="*/ 1052689 h 1231790"/>
              <a:gd name="connsiteX122" fmla="*/ 1010969 w 1901962"/>
              <a:gd name="connsiteY122" fmla="*/ 1228748 h 1231790"/>
              <a:gd name="connsiteX123" fmla="*/ 934890 w 1901962"/>
              <a:gd name="connsiteY123" fmla="*/ 1231536 h 12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901962" h="1231790">
                <a:moveTo>
                  <a:pt x="538495" y="224338"/>
                </a:moveTo>
                <a:cubicBezTo>
                  <a:pt x="516376" y="224577"/>
                  <a:pt x="503421" y="214040"/>
                  <a:pt x="503272" y="195682"/>
                </a:cubicBezTo>
                <a:cubicBezTo>
                  <a:pt x="503092" y="177801"/>
                  <a:pt x="515868" y="166547"/>
                  <a:pt x="536495" y="166398"/>
                </a:cubicBezTo>
                <a:cubicBezTo>
                  <a:pt x="557749" y="166249"/>
                  <a:pt x="571719" y="178040"/>
                  <a:pt x="571390" y="195861"/>
                </a:cubicBezTo>
                <a:cubicBezTo>
                  <a:pt x="571062" y="212786"/>
                  <a:pt x="557958" y="224129"/>
                  <a:pt x="538495" y="224338"/>
                </a:cubicBezTo>
                <a:close/>
                <a:moveTo>
                  <a:pt x="168140" y="557170"/>
                </a:moveTo>
                <a:cubicBezTo>
                  <a:pt x="156409" y="560364"/>
                  <a:pt x="146021" y="553767"/>
                  <a:pt x="141692" y="539648"/>
                </a:cubicBezTo>
                <a:cubicBezTo>
                  <a:pt x="135036" y="517798"/>
                  <a:pt x="131603" y="495320"/>
                  <a:pt x="129812" y="471141"/>
                </a:cubicBezTo>
                <a:cubicBezTo>
                  <a:pt x="130051" y="467052"/>
                  <a:pt x="129364" y="461320"/>
                  <a:pt x="130916" y="456276"/>
                </a:cubicBezTo>
                <a:cubicBezTo>
                  <a:pt x="134230" y="445470"/>
                  <a:pt x="142379" y="440335"/>
                  <a:pt x="153692" y="441470"/>
                </a:cubicBezTo>
                <a:cubicBezTo>
                  <a:pt x="165036" y="442604"/>
                  <a:pt x="171722" y="449261"/>
                  <a:pt x="172827" y="460634"/>
                </a:cubicBezTo>
                <a:cubicBezTo>
                  <a:pt x="175095" y="483798"/>
                  <a:pt x="178050" y="506813"/>
                  <a:pt x="183871" y="529469"/>
                </a:cubicBezTo>
                <a:cubicBezTo>
                  <a:pt x="187423" y="543290"/>
                  <a:pt x="180528" y="553797"/>
                  <a:pt x="168140" y="557170"/>
                </a:cubicBezTo>
                <a:close/>
                <a:moveTo>
                  <a:pt x="1384803" y="993589"/>
                </a:moveTo>
                <a:cubicBezTo>
                  <a:pt x="1377721" y="995630"/>
                  <a:pt x="1369997" y="994810"/>
                  <a:pt x="1362967" y="990929"/>
                </a:cubicBezTo>
                <a:cubicBezTo>
                  <a:pt x="1348310" y="982839"/>
                  <a:pt x="1343385" y="965735"/>
                  <a:pt x="1352400" y="949914"/>
                </a:cubicBezTo>
                <a:cubicBezTo>
                  <a:pt x="1365176" y="927496"/>
                  <a:pt x="1376937" y="904631"/>
                  <a:pt x="1387265" y="880959"/>
                </a:cubicBezTo>
                <a:cubicBezTo>
                  <a:pt x="1394549" y="864273"/>
                  <a:pt x="1407325" y="856810"/>
                  <a:pt x="1426250" y="857109"/>
                </a:cubicBezTo>
                <a:cubicBezTo>
                  <a:pt x="1465504" y="857736"/>
                  <a:pt x="1504787" y="857736"/>
                  <a:pt x="1544010" y="856422"/>
                </a:cubicBezTo>
                <a:cubicBezTo>
                  <a:pt x="1682935" y="851795"/>
                  <a:pt x="1808576" y="744572"/>
                  <a:pt x="1836098" y="607947"/>
                </a:cubicBezTo>
                <a:cubicBezTo>
                  <a:pt x="1872545" y="427023"/>
                  <a:pt x="1756546" y="258278"/>
                  <a:pt x="1574548" y="228188"/>
                </a:cubicBezTo>
                <a:cubicBezTo>
                  <a:pt x="1556995" y="225293"/>
                  <a:pt x="1538936" y="224606"/>
                  <a:pt x="1521085" y="224547"/>
                </a:cubicBezTo>
                <a:lnTo>
                  <a:pt x="1122999" y="224099"/>
                </a:lnTo>
                <a:cubicBezTo>
                  <a:pt x="1117342" y="224084"/>
                  <a:pt x="1113558" y="224651"/>
                  <a:pt x="1111222" y="226737"/>
                </a:cubicBezTo>
                <a:lnTo>
                  <a:pt x="1108474" y="235699"/>
                </a:lnTo>
                <a:cubicBezTo>
                  <a:pt x="1109220" y="286863"/>
                  <a:pt x="1109041" y="338086"/>
                  <a:pt x="1108563" y="389250"/>
                </a:cubicBezTo>
                <a:cubicBezTo>
                  <a:pt x="1108474" y="399131"/>
                  <a:pt x="1111339" y="401758"/>
                  <a:pt x="1121011" y="401578"/>
                </a:cubicBezTo>
                <a:cubicBezTo>
                  <a:pt x="1152294" y="400982"/>
                  <a:pt x="1183607" y="401489"/>
                  <a:pt x="1214921" y="401310"/>
                </a:cubicBezTo>
                <a:cubicBezTo>
                  <a:pt x="1229756" y="401220"/>
                  <a:pt x="1242622" y="404384"/>
                  <a:pt x="1249308" y="419459"/>
                </a:cubicBezTo>
                <a:cubicBezTo>
                  <a:pt x="1255816" y="434086"/>
                  <a:pt x="1248950" y="445071"/>
                  <a:pt x="1239846" y="455847"/>
                </a:cubicBezTo>
                <a:lnTo>
                  <a:pt x="979937" y="763009"/>
                </a:lnTo>
                <a:cubicBezTo>
                  <a:pt x="959072" y="787695"/>
                  <a:pt x="942863" y="787635"/>
                  <a:pt x="921878" y="762800"/>
                </a:cubicBezTo>
                <a:cubicBezTo>
                  <a:pt x="909371" y="747994"/>
                  <a:pt x="896654" y="733367"/>
                  <a:pt x="884475" y="718293"/>
                </a:cubicBezTo>
                <a:cubicBezTo>
                  <a:pt x="872774" y="703815"/>
                  <a:pt x="874028" y="686561"/>
                  <a:pt x="886863" y="675875"/>
                </a:cubicBezTo>
                <a:cubicBezTo>
                  <a:pt x="899401" y="665457"/>
                  <a:pt x="915729" y="666890"/>
                  <a:pt x="928147" y="679905"/>
                </a:cubicBezTo>
                <a:cubicBezTo>
                  <a:pt x="933968" y="685994"/>
                  <a:pt x="939400" y="692531"/>
                  <a:pt x="944535" y="699218"/>
                </a:cubicBezTo>
                <a:cubicBezTo>
                  <a:pt x="948564" y="704502"/>
                  <a:pt x="951370" y="706502"/>
                  <a:pt x="956743" y="700113"/>
                </a:cubicBezTo>
                <a:lnTo>
                  <a:pt x="1156384" y="463130"/>
                </a:lnTo>
                <a:cubicBezTo>
                  <a:pt x="1156682" y="462921"/>
                  <a:pt x="1156414" y="462294"/>
                  <a:pt x="1156175" y="459966"/>
                </a:cubicBezTo>
                <a:lnTo>
                  <a:pt x="1088713" y="459966"/>
                </a:lnTo>
                <a:cubicBezTo>
                  <a:pt x="1059877" y="459966"/>
                  <a:pt x="1049997" y="450265"/>
                  <a:pt x="1049997" y="421757"/>
                </a:cubicBezTo>
                <a:cubicBezTo>
                  <a:pt x="1049967" y="305967"/>
                  <a:pt x="1049728" y="190177"/>
                  <a:pt x="1050295" y="74387"/>
                </a:cubicBezTo>
                <a:cubicBezTo>
                  <a:pt x="1050355" y="60805"/>
                  <a:pt x="1046982" y="57193"/>
                  <a:pt x="1033310" y="57402"/>
                </a:cubicBezTo>
                <a:cubicBezTo>
                  <a:pt x="977669" y="58238"/>
                  <a:pt x="921997" y="58148"/>
                  <a:pt x="866326" y="57432"/>
                </a:cubicBezTo>
                <a:cubicBezTo>
                  <a:pt x="854267" y="57283"/>
                  <a:pt x="851759" y="60865"/>
                  <a:pt x="851819" y="72297"/>
                </a:cubicBezTo>
                <a:cubicBezTo>
                  <a:pt x="852237" y="188088"/>
                  <a:pt x="852088" y="303878"/>
                  <a:pt x="852058" y="419668"/>
                </a:cubicBezTo>
                <a:cubicBezTo>
                  <a:pt x="852058" y="450683"/>
                  <a:pt x="842923" y="459906"/>
                  <a:pt x="812416" y="459966"/>
                </a:cubicBezTo>
                <a:lnTo>
                  <a:pt x="746835" y="460295"/>
                </a:lnTo>
                <a:cubicBezTo>
                  <a:pt x="746536" y="460295"/>
                  <a:pt x="746267" y="460951"/>
                  <a:pt x="744835" y="462653"/>
                </a:cubicBezTo>
                <a:lnTo>
                  <a:pt x="797789" y="525458"/>
                </a:lnTo>
                <a:lnTo>
                  <a:pt x="860267" y="599458"/>
                </a:lnTo>
                <a:cubicBezTo>
                  <a:pt x="873849" y="615756"/>
                  <a:pt x="873401" y="632830"/>
                  <a:pt x="859640" y="644204"/>
                </a:cubicBezTo>
                <a:cubicBezTo>
                  <a:pt x="846058" y="655397"/>
                  <a:pt x="828953" y="652711"/>
                  <a:pt x="815491" y="636801"/>
                </a:cubicBezTo>
                <a:lnTo>
                  <a:pt x="660417" y="453697"/>
                </a:lnTo>
                <a:cubicBezTo>
                  <a:pt x="651373" y="443041"/>
                  <a:pt x="646567" y="431757"/>
                  <a:pt x="653134" y="418265"/>
                </a:cubicBezTo>
                <a:cubicBezTo>
                  <a:pt x="659611" y="404922"/>
                  <a:pt x="671462" y="401220"/>
                  <a:pt x="685343" y="401280"/>
                </a:cubicBezTo>
                <a:lnTo>
                  <a:pt x="779282" y="401549"/>
                </a:lnTo>
                <a:cubicBezTo>
                  <a:pt x="789909" y="401787"/>
                  <a:pt x="793760" y="399787"/>
                  <a:pt x="793581" y="387967"/>
                </a:cubicBezTo>
                <a:cubicBezTo>
                  <a:pt x="792834" y="337280"/>
                  <a:pt x="792864" y="286594"/>
                  <a:pt x="793551" y="235908"/>
                </a:cubicBezTo>
                <a:lnTo>
                  <a:pt x="790853" y="225883"/>
                </a:lnTo>
                <a:lnTo>
                  <a:pt x="779419" y="224039"/>
                </a:lnTo>
                <a:cubicBezTo>
                  <a:pt x="728733" y="224756"/>
                  <a:pt x="678047" y="224278"/>
                  <a:pt x="627331" y="224367"/>
                </a:cubicBezTo>
                <a:cubicBezTo>
                  <a:pt x="614017" y="224397"/>
                  <a:pt x="604376" y="218606"/>
                  <a:pt x="598973" y="206547"/>
                </a:cubicBezTo>
                <a:cubicBezTo>
                  <a:pt x="593719" y="194815"/>
                  <a:pt x="596764" y="184129"/>
                  <a:pt x="605033" y="174935"/>
                </a:cubicBezTo>
                <a:cubicBezTo>
                  <a:pt x="611928" y="167263"/>
                  <a:pt x="621301" y="166338"/>
                  <a:pt x="631032" y="166368"/>
                </a:cubicBezTo>
                <a:lnTo>
                  <a:pt x="778643" y="166637"/>
                </a:lnTo>
                <a:lnTo>
                  <a:pt x="789814" y="164474"/>
                </a:lnTo>
                <a:lnTo>
                  <a:pt x="793521" y="150416"/>
                </a:lnTo>
                <a:cubicBezTo>
                  <a:pt x="792655" y="111670"/>
                  <a:pt x="793103" y="72895"/>
                  <a:pt x="793222" y="34119"/>
                </a:cubicBezTo>
                <a:cubicBezTo>
                  <a:pt x="793282" y="10984"/>
                  <a:pt x="803849" y="29"/>
                  <a:pt x="826685" y="0"/>
                </a:cubicBezTo>
                <a:lnTo>
                  <a:pt x="1075668" y="0"/>
                </a:lnTo>
                <a:cubicBezTo>
                  <a:pt x="1097668" y="29"/>
                  <a:pt x="1108653" y="11104"/>
                  <a:pt x="1108742" y="32984"/>
                </a:cubicBezTo>
                <a:cubicBezTo>
                  <a:pt x="1108921" y="72238"/>
                  <a:pt x="1109190" y="111521"/>
                  <a:pt x="1108533" y="150775"/>
                </a:cubicBezTo>
                <a:cubicBezTo>
                  <a:pt x="1108444" y="156208"/>
                  <a:pt x="1108988" y="159767"/>
                  <a:pt x="1110996" y="161950"/>
                </a:cubicBezTo>
                <a:lnTo>
                  <a:pt x="1122342" y="166726"/>
                </a:lnTo>
                <a:lnTo>
                  <a:pt x="1523414" y="166517"/>
                </a:lnTo>
                <a:cubicBezTo>
                  <a:pt x="1696815" y="167084"/>
                  <a:pt x="1841143" y="276158"/>
                  <a:pt x="1887978" y="441202"/>
                </a:cubicBezTo>
                <a:cubicBezTo>
                  <a:pt x="1948157" y="653200"/>
                  <a:pt x="1807680" y="874094"/>
                  <a:pt x="1589950" y="910571"/>
                </a:cubicBezTo>
                <a:cubicBezTo>
                  <a:pt x="1543473" y="918362"/>
                  <a:pt x="1496787" y="915556"/>
                  <a:pt x="1450190" y="915765"/>
                </a:cubicBezTo>
                <a:cubicBezTo>
                  <a:pt x="1439086" y="915825"/>
                  <a:pt x="1433832" y="919019"/>
                  <a:pt x="1429325" y="929258"/>
                </a:cubicBezTo>
                <a:cubicBezTo>
                  <a:pt x="1421743" y="946451"/>
                  <a:pt x="1412340" y="962869"/>
                  <a:pt x="1402788" y="979078"/>
                </a:cubicBezTo>
                <a:cubicBezTo>
                  <a:pt x="1398325" y="986645"/>
                  <a:pt x="1391885" y="991548"/>
                  <a:pt x="1384803" y="993589"/>
                </a:cubicBezTo>
                <a:close/>
                <a:moveTo>
                  <a:pt x="826724" y="1032724"/>
                </a:moveTo>
                <a:cubicBezTo>
                  <a:pt x="821053" y="1034414"/>
                  <a:pt x="814135" y="1033720"/>
                  <a:pt x="806583" y="1030332"/>
                </a:cubicBezTo>
                <a:cubicBezTo>
                  <a:pt x="698315" y="981795"/>
                  <a:pt x="618465" y="903169"/>
                  <a:pt x="563540" y="798811"/>
                </a:cubicBezTo>
                <a:cubicBezTo>
                  <a:pt x="557152" y="786692"/>
                  <a:pt x="550644" y="782185"/>
                  <a:pt x="536764" y="782155"/>
                </a:cubicBezTo>
                <a:cubicBezTo>
                  <a:pt x="489212" y="782035"/>
                  <a:pt x="441332" y="786602"/>
                  <a:pt x="394258" y="775826"/>
                </a:cubicBezTo>
                <a:cubicBezTo>
                  <a:pt x="290378" y="752035"/>
                  <a:pt x="213543" y="692961"/>
                  <a:pt x="164170" y="598514"/>
                </a:cubicBezTo>
                <a:cubicBezTo>
                  <a:pt x="155036" y="580992"/>
                  <a:pt x="163812" y="564156"/>
                  <a:pt x="182916" y="563619"/>
                </a:cubicBezTo>
                <a:cubicBezTo>
                  <a:pt x="194050" y="562932"/>
                  <a:pt x="199662" y="571410"/>
                  <a:pt x="204677" y="581111"/>
                </a:cubicBezTo>
                <a:cubicBezTo>
                  <a:pt x="236169" y="641947"/>
                  <a:pt x="283393" y="686155"/>
                  <a:pt x="345780" y="714334"/>
                </a:cubicBezTo>
                <a:cubicBezTo>
                  <a:pt x="382019" y="730692"/>
                  <a:pt x="420138" y="738573"/>
                  <a:pt x="459720" y="739200"/>
                </a:cubicBezTo>
                <a:cubicBezTo>
                  <a:pt x="493988" y="739737"/>
                  <a:pt x="528286" y="739827"/>
                  <a:pt x="562525" y="739200"/>
                </a:cubicBezTo>
                <a:cubicBezTo>
                  <a:pt x="576793" y="738931"/>
                  <a:pt x="585450" y="744095"/>
                  <a:pt x="591599" y="757110"/>
                </a:cubicBezTo>
                <a:cubicBezTo>
                  <a:pt x="641420" y="862930"/>
                  <a:pt x="717987" y="942213"/>
                  <a:pt x="825150" y="990869"/>
                </a:cubicBezTo>
                <a:cubicBezTo>
                  <a:pt x="839329" y="997317"/>
                  <a:pt x="844433" y="1008750"/>
                  <a:pt x="839389" y="1020810"/>
                </a:cubicBezTo>
                <a:cubicBezTo>
                  <a:pt x="836821" y="1026959"/>
                  <a:pt x="832396" y="1031034"/>
                  <a:pt x="826724" y="1032724"/>
                </a:cubicBezTo>
                <a:close/>
                <a:moveTo>
                  <a:pt x="934890" y="1231536"/>
                </a:moveTo>
                <a:cubicBezTo>
                  <a:pt x="762754" y="1226273"/>
                  <a:pt x="627845" y="1139790"/>
                  <a:pt x="520704" y="996421"/>
                </a:cubicBezTo>
                <a:cubicBezTo>
                  <a:pt x="504645" y="974929"/>
                  <a:pt x="491003" y="951795"/>
                  <a:pt x="479332" y="927646"/>
                </a:cubicBezTo>
                <a:cubicBezTo>
                  <a:pt x="475093" y="918840"/>
                  <a:pt x="470287" y="915765"/>
                  <a:pt x="460257" y="915705"/>
                </a:cubicBezTo>
                <a:lnTo>
                  <a:pt x="338109" y="913944"/>
                </a:lnTo>
                <a:cubicBezTo>
                  <a:pt x="170588" y="898720"/>
                  <a:pt x="30529" y="767945"/>
                  <a:pt x="4738" y="602185"/>
                </a:cubicBezTo>
                <a:cubicBezTo>
                  <a:pt x="-23023" y="423739"/>
                  <a:pt x="73215" y="255949"/>
                  <a:pt x="240677" y="190935"/>
                </a:cubicBezTo>
                <a:cubicBezTo>
                  <a:pt x="286109" y="173293"/>
                  <a:pt x="333243" y="165532"/>
                  <a:pt x="381900" y="166308"/>
                </a:cubicBezTo>
                <a:cubicBezTo>
                  <a:pt x="402257" y="166637"/>
                  <a:pt x="422645" y="166069"/>
                  <a:pt x="443033" y="166487"/>
                </a:cubicBezTo>
                <a:cubicBezTo>
                  <a:pt x="461839" y="166875"/>
                  <a:pt x="473750" y="178607"/>
                  <a:pt x="473600" y="195651"/>
                </a:cubicBezTo>
                <a:cubicBezTo>
                  <a:pt x="473481" y="212726"/>
                  <a:pt x="461421" y="223950"/>
                  <a:pt x="442466" y="224308"/>
                </a:cubicBezTo>
                <a:cubicBezTo>
                  <a:pt x="400317" y="225114"/>
                  <a:pt x="358109" y="222547"/>
                  <a:pt x="316139" y="229950"/>
                </a:cubicBezTo>
                <a:cubicBezTo>
                  <a:pt x="186677" y="252785"/>
                  <a:pt x="79932" y="364725"/>
                  <a:pt x="61484" y="494156"/>
                </a:cubicBezTo>
                <a:cubicBezTo>
                  <a:pt x="36857" y="666901"/>
                  <a:pt x="153274" y="821378"/>
                  <a:pt x="316079" y="851975"/>
                </a:cubicBezTo>
                <a:cubicBezTo>
                  <a:pt x="324855" y="853616"/>
                  <a:pt x="333721" y="855587"/>
                  <a:pt x="342586" y="855766"/>
                </a:cubicBezTo>
                <a:cubicBezTo>
                  <a:pt x="367900" y="856273"/>
                  <a:pt x="393243" y="855945"/>
                  <a:pt x="418586" y="855945"/>
                </a:cubicBezTo>
                <a:cubicBezTo>
                  <a:pt x="418616" y="856452"/>
                  <a:pt x="418616" y="856900"/>
                  <a:pt x="418616" y="857348"/>
                </a:cubicBezTo>
                <a:cubicBezTo>
                  <a:pt x="439481" y="857348"/>
                  <a:pt x="460406" y="858154"/>
                  <a:pt x="481212" y="857109"/>
                </a:cubicBezTo>
                <a:cubicBezTo>
                  <a:pt x="501809" y="856064"/>
                  <a:pt x="513869" y="864363"/>
                  <a:pt x="522824" y="883198"/>
                </a:cubicBezTo>
                <a:cubicBezTo>
                  <a:pt x="576734" y="996690"/>
                  <a:pt x="658674" y="1083883"/>
                  <a:pt x="774314" y="1134480"/>
                </a:cubicBezTo>
                <a:cubicBezTo>
                  <a:pt x="940433" y="1207136"/>
                  <a:pt x="1095745" y="1179674"/>
                  <a:pt x="1239983" y="1074749"/>
                </a:cubicBezTo>
                <a:cubicBezTo>
                  <a:pt x="1264549" y="1056869"/>
                  <a:pt x="1285713" y="1035078"/>
                  <a:pt x="1306131" y="1012600"/>
                </a:cubicBezTo>
                <a:cubicBezTo>
                  <a:pt x="1315803" y="1001944"/>
                  <a:pt x="1328191" y="999227"/>
                  <a:pt x="1341325" y="1005854"/>
                </a:cubicBezTo>
                <a:cubicBezTo>
                  <a:pt x="1353892" y="1012212"/>
                  <a:pt x="1358220" y="1023227"/>
                  <a:pt x="1356608" y="1036988"/>
                </a:cubicBezTo>
                <a:cubicBezTo>
                  <a:pt x="1355862" y="1043257"/>
                  <a:pt x="1352728" y="1048242"/>
                  <a:pt x="1348728" y="1052689"/>
                </a:cubicBezTo>
                <a:cubicBezTo>
                  <a:pt x="1258132" y="1153554"/>
                  <a:pt x="1145953" y="1215136"/>
                  <a:pt x="1010969" y="1228748"/>
                </a:cubicBezTo>
                <a:cubicBezTo>
                  <a:pt x="984831" y="1231382"/>
                  <a:pt x="959480" y="1232288"/>
                  <a:pt x="934890" y="1231536"/>
                </a:cubicBezTo>
                <a:close/>
              </a:path>
            </a:pathLst>
          </a:custGeom>
          <a:solidFill>
            <a:schemeClr val="accent4"/>
          </a:solidFill>
          <a:ln w="2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52FA24B-BAB0-4BB1-BDAD-9EAA231F1953}"/>
              </a:ext>
            </a:extLst>
          </p:cNvPr>
          <p:cNvSpPr/>
          <p:nvPr/>
        </p:nvSpPr>
        <p:spPr>
          <a:xfrm flipH="1" flipV="1">
            <a:off x="5504506" y="-20983"/>
            <a:ext cx="6687489" cy="6878983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0" fmla="*/ 0 w 11707889"/>
              <a:gd name="connsiteY0" fmla="*/ 0 h 6858000"/>
              <a:gd name="connsiteX1" fmla="*/ 11707889 w 11707889"/>
              <a:gd name="connsiteY1" fmla="*/ 1132877 h 6858000"/>
              <a:gd name="connsiteX2" fmla="*/ 3307176 w 11707889"/>
              <a:gd name="connsiteY2" fmla="*/ 6858000 h 6858000"/>
              <a:gd name="connsiteX3" fmla="*/ 0 w 11707889"/>
              <a:gd name="connsiteY3" fmla="*/ 6858000 h 6858000"/>
              <a:gd name="connsiteX4" fmla="*/ 0 w 11707889"/>
              <a:gd name="connsiteY4" fmla="*/ 0 h 6858000"/>
              <a:gd name="connsiteX0" fmla="*/ 0 w 11707889"/>
              <a:gd name="connsiteY0" fmla="*/ 0 h 6858000"/>
              <a:gd name="connsiteX1" fmla="*/ 11707889 w 11707889"/>
              <a:gd name="connsiteY1" fmla="*/ 1132877 h 6858000"/>
              <a:gd name="connsiteX2" fmla="*/ 2348902 w 11707889"/>
              <a:gd name="connsiteY2" fmla="*/ 6848985 h 6858000"/>
              <a:gd name="connsiteX3" fmla="*/ 0 w 11707889"/>
              <a:gd name="connsiteY3" fmla="*/ 6858000 h 6858000"/>
              <a:gd name="connsiteX4" fmla="*/ 0 w 11707889"/>
              <a:gd name="connsiteY4" fmla="*/ 0 h 6858000"/>
              <a:gd name="connsiteX0" fmla="*/ 0 w 12861730"/>
              <a:gd name="connsiteY0" fmla="*/ 0 h 6858000"/>
              <a:gd name="connsiteX1" fmla="*/ 12861730 w 12861730"/>
              <a:gd name="connsiteY1" fmla="*/ 1313158 h 6858000"/>
              <a:gd name="connsiteX2" fmla="*/ 2348902 w 12861730"/>
              <a:gd name="connsiteY2" fmla="*/ 6848985 h 6858000"/>
              <a:gd name="connsiteX3" fmla="*/ 0 w 12861730"/>
              <a:gd name="connsiteY3" fmla="*/ 6858000 h 6858000"/>
              <a:gd name="connsiteX4" fmla="*/ 0 w 12861730"/>
              <a:gd name="connsiteY4" fmla="*/ 0 h 6858000"/>
              <a:gd name="connsiteX0" fmla="*/ 0 w 12959512"/>
              <a:gd name="connsiteY0" fmla="*/ 0 h 6858000"/>
              <a:gd name="connsiteX1" fmla="*/ 12959512 w 12959512"/>
              <a:gd name="connsiteY1" fmla="*/ 1331186 h 6858000"/>
              <a:gd name="connsiteX2" fmla="*/ 2348902 w 12959512"/>
              <a:gd name="connsiteY2" fmla="*/ 6848985 h 6858000"/>
              <a:gd name="connsiteX3" fmla="*/ 0 w 12959512"/>
              <a:gd name="connsiteY3" fmla="*/ 6858000 h 6858000"/>
              <a:gd name="connsiteX4" fmla="*/ 0 w 12959512"/>
              <a:gd name="connsiteY4" fmla="*/ 0 h 6858000"/>
              <a:gd name="connsiteX0" fmla="*/ 0 w 15658324"/>
              <a:gd name="connsiteY0" fmla="*/ 0 h 6858000"/>
              <a:gd name="connsiteX1" fmla="*/ 15658324 w 15658324"/>
              <a:gd name="connsiteY1" fmla="*/ 6129 h 6858000"/>
              <a:gd name="connsiteX2" fmla="*/ 2348902 w 15658324"/>
              <a:gd name="connsiteY2" fmla="*/ 6848985 h 6858000"/>
              <a:gd name="connsiteX3" fmla="*/ 0 w 15658324"/>
              <a:gd name="connsiteY3" fmla="*/ 6858000 h 6858000"/>
              <a:gd name="connsiteX4" fmla="*/ 0 w 15658324"/>
              <a:gd name="connsiteY4" fmla="*/ 0 h 6858000"/>
              <a:gd name="connsiteX0" fmla="*/ 0 w 15658324"/>
              <a:gd name="connsiteY0" fmla="*/ 0 h 6858000"/>
              <a:gd name="connsiteX1" fmla="*/ 15658324 w 15658324"/>
              <a:gd name="connsiteY1" fmla="*/ 6129 h 6858000"/>
              <a:gd name="connsiteX2" fmla="*/ 1861345 w 15658324"/>
              <a:gd name="connsiteY2" fmla="*/ 6848985 h 6858000"/>
              <a:gd name="connsiteX3" fmla="*/ 0 w 15658324"/>
              <a:gd name="connsiteY3" fmla="*/ 6858000 h 6858000"/>
              <a:gd name="connsiteX4" fmla="*/ 0 w 15658324"/>
              <a:gd name="connsiteY4" fmla="*/ 0 h 6858000"/>
              <a:gd name="connsiteX0" fmla="*/ 0 w 15658324"/>
              <a:gd name="connsiteY0" fmla="*/ 0 h 6848986"/>
              <a:gd name="connsiteX1" fmla="*/ 15658324 w 15658324"/>
              <a:gd name="connsiteY1" fmla="*/ 6129 h 6848986"/>
              <a:gd name="connsiteX2" fmla="*/ 1861345 w 15658324"/>
              <a:gd name="connsiteY2" fmla="*/ 6848985 h 6848986"/>
              <a:gd name="connsiteX3" fmla="*/ 0 w 15658324"/>
              <a:gd name="connsiteY3" fmla="*/ 6848986 h 6848986"/>
              <a:gd name="connsiteX4" fmla="*/ 0 w 15658324"/>
              <a:gd name="connsiteY4" fmla="*/ 0 h 684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8324" h="6848986">
                <a:moveTo>
                  <a:pt x="0" y="0"/>
                </a:moveTo>
                <a:lnTo>
                  <a:pt x="15658324" y="6129"/>
                </a:lnTo>
                <a:lnTo>
                  <a:pt x="1861345" y="6848985"/>
                </a:lnTo>
                <a:lnTo>
                  <a:pt x="0" y="68489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167EA-0911-44D0-9588-0AFE1ABC414D}"/>
              </a:ext>
            </a:extLst>
          </p:cNvPr>
          <p:cNvSpPr txBox="1"/>
          <p:nvPr/>
        </p:nvSpPr>
        <p:spPr>
          <a:xfrm>
            <a:off x="9204137" y="2985956"/>
            <a:ext cx="24230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CB462-94AD-42EA-99E2-FF6D3BE88273}"/>
              </a:ext>
            </a:extLst>
          </p:cNvPr>
          <p:cNvSpPr txBox="1">
            <a:spLocks/>
          </p:cNvSpPr>
          <p:nvPr/>
        </p:nvSpPr>
        <p:spPr>
          <a:xfrm rot="10800000">
            <a:off x="11423467" y="5054629"/>
            <a:ext cx="430507" cy="398158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7A18792-F38A-4611-AE4D-0A0E813153B0}"/>
              </a:ext>
            </a:extLst>
          </p:cNvPr>
          <p:cNvSpPr txBox="1">
            <a:spLocks/>
          </p:cNvSpPr>
          <p:nvPr/>
        </p:nvSpPr>
        <p:spPr>
          <a:xfrm>
            <a:off x="7823148" y="6187452"/>
            <a:ext cx="26155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20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0E60679-F9A8-45D2-9F88-68ADAD14F13F}"/>
              </a:ext>
            </a:extLst>
          </p:cNvPr>
          <p:cNvSpPr txBox="1">
            <a:spLocks/>
          </p:cNvSpPr>
          <p:nvPr/>
        </p:nvSpPr>
        <p:spPr>
          <a:xfrm>
            <a:off x="6476525" y="5745281"/>
            <a:ext cx="3077210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455514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87C4FD-5B6B-4F45-B263-41776B5EC536}"/>
              </a:ext>
            </a:extLst>
          </p:cNvPr>
          <p:cNvGrpSpPr/>
          <p:nvPr/>
        </p:nvGrpSpPr>
        <p:grpSpPr>
          <a:xfrm>
            <a:off x="4633328" y="963897"/>
            <a:ext cx="6990402" cy="5163917"/>
            <a:chOff x="4633328" y="963897"/>
            <a:chExt cx="6990402" cy="51639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037D3A-BCA9-4499-BD97-69CECE348400}"/>
                </a:ext>
              </a:extLst>
            </p:cNvPr>
            <p:cNvGrpSpPr/>
            <p:nvPr/>
          </p:nvGrpSpPr>
          <p:grpSpPr>
            <a:xfrm>
              <a:off x="4633328" y="963897"/>
              <a:ext cx="3263783" cy="2290645"/>
              <a:chOff x="3907579" y="951198"/>
              <a:chExt cx="3263783" cy="229064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1041C12-D377-4EDF-8861-E7BB3603D59E}"/>
                  </a:ext>
                </a:extLst>
              </p:cNvPr>
              <p:cNvSpPr/>
              <p:nvPr/>
            </p:nvSpPr>
            <p:spPr>
              <a:xfrm>
                <a:off x="3907579" y="951198"/>
                <a:ext cx="640080" cy="640080"/>
              </a:xfrm>
              <a:prstGeom prst="ellipse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065D78-81B1-46D8-BEF9-A8EA5ADED4FC}"/>
                  </a:ext>
                </a:extLst>
              </p:cNvPr>
              <p:cNvSpPr txBox="1"/>
              <p:nvPr/>
            </p:nvSpPr>
            <p:spPr>
              <a:xfrm>
                <a:off x="4760242" y="1041668"/>
                <a:ext cx="2411120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A6EAED-0DA9-43BC-B5D5-25722F8E55BD}"/>
                  </a:ext>
                </a:extLst>
              </p:cNvPr>
              <p:cNvSpPr txBox="1"/>
              <p:nvPr/>
            </p:nvSpPr>
            <p:spPr>
              <a:xfrm>
                <a:off x="4531726" y="1672183"/>
                <a:ext cx="2639636" cy="156966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 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17B650-B465-4BD6-8372-93EB6B803779}"/>
                  </a:ext>
                </a:extLst>
              </p:cNvPr>
              <p:cNvSpPr txBox="1"/>
              <p:nvPr/>
            </p:nvSpPr>
            <p:spPr>
              <a:xfrm>
                <a:off x="3960874" y="1041668"/>
                <a:ext cx="57085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D612B12-6C8C-4C04-8503-5CC360DE5DAA}"/>
                </a:ext>
              </a:extLst>
            </p:cNvPr>
            <p:cNvGrpSpPr/>
            <p:nvPr/>
          </p:nvGrpSpPr>
          <p:grpSpPr>
            <a:xfrm>
              <a:off x="8359947" y="963897"/>
              <a:ext cx="3263783" cy="2290645"/>
              <a:chOff x="3907579" y="951198"/>
              <a:chExt cx="3263783" cy="229064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5BBD268-03CA-455F-98E0-2473B55A471E}"/>
                  </a:ext>
                </a:extLst>
              </p:cNvPr>
              <p:cNvSpPr/>
              <p:nvPr/>
            </p:nvSpPr>
            <p:spPr>
              <a:xfrm>
                <a:off x="3907579" y="951198"/>
                <a:ext cx="640080" cy="640080"/>
              </a:xfrm>
              <a:prstGeom prst="ellipse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3AB81-1218-408B-AF4C-3A3766B62549}"/>
                  </a:ext>
                </a:extLst>
              </p:cNvPr>
              <p:cNvSpPr txBox="1"/>
              <p:nvPr/>
            </p:nvSpPr>
            <p:spPr>
              <a:xfrm>
                <a:off x="4760242" y="1041668"/>
                <a:ext cx="2411120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063AB-712E-4541-8290-78CCF004940A}"/>
                  </a:ext>
                </a:extLst>
              </p:cNvPr>
              <p:cNvSpPr txBox="1"/>
              <p:nvPr/>
            </p:nvSpPr>
            <p:spPr>
              <a:xfrm>
                <a:off x="4531726" y="1672183"/>
                <a:ext cx="2639636" cy="156966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 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863AD0-291E-45FA-B7D8-E0CAE2B13C3A}"/>
                  </a:ext>
                </a:extLst>
              </p:cNvPr>
              <p:cNvSpPr txBox="1"/>
              <p:nvPr/>
            </p:nvSpPr>
            <p:spPr>
              <a:xfrm>
                <a:off x="3960874" y="1041668"/>
                <a:ext cx="57085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6B441F-805B-48FD-A23F-13C928A40564}"/>
                </a:ext>
              </a:extLst>
            </p:cNvPr>
            <p:cNvGrpSpPr/>
            <p:nvPr/>
          </p:nvGrpSpPr>
          <p:grpSpPr>
            <a:xfrm>
              <a:off x="4633328" y="3837169"/>
              <a:ext cx="3263783" cy="2290645"/>
              <a:chOff x="3907579" y="951198"/>
              <a:chExt cx="3263783" cy="229064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5A9F0C7-0684-4FC3-8041-46492B3F0D23}"/>
                  </a:ext>
                </a:extLst>
              </p:cNvPr>
              <p:cNvSpPr/>
              <p:nvPr/>
            </p:nvSpPr>
            <p:spPr>
              <a:xfrm>
                <a:off x="3907579" y="951198"/>
                <a:ext cx="640080" cy="640080"/>
              </a:xfrm>
              <a:prstGeom prst="ellipse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628EDD-D88D-4E68-B2B0-B0D1A9A993EB}"/>
                  </a:ext>
                </a:extLst>
              </p:cNvPr>
              <p:cNvSpPr txBox="1"/>
              <p:nvPr/>
            </p:nvSpPr>
            <p:spPr>
              <a:xfrm>
                <a:off x="4760242" y="1041668"/>
                <a:ext cx="2411120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1FE57F-93C3-428D-A56E-5313FE2B0BB2}"/>
                  </a:ext>
                </a:extLst>
              </p:cNvPr>
              <p:cNvSpPr txBox="1"/>
              <p:nvPr/>
            </p:nvSpPr>
            <p:spPr>
              <a:xfrm>
                <a:off x="4531726" y="1672183"/>
                <a:ext cx="2639636" cy="156966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 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7F7031-9BE5-4FEB-AEDC-B1238BA80B84}"/>
                  </a:ext>
                </a:extLst>
              </p:cNvPr>
              <p:cNvSpPr txBox="1"/>
              <p:nvPr/>
            </p:nvSpPr>
            <p:spPr>
              <a:xfrm>
                <a:off x="3960874" y="1041668"/>
                <a:ext cx="57085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2C4078-0DF7-4976-A6DA-400101754439}"/>
                </a:ext>
              </a:extLst>
            </p:cNvPr>
            <p:cNvGrpSpPr/>
            <p:nvPr/>
          </p:nvGrpSpPr>
          <p:grpSpPr>
            <a:xfrm>
              <a:off x="8359947" y="3837169"/>
              <a:ext cx="3263783" cy="2290645"/>
              <a:chOff x="3907579" y="951198"/>
              <a:chExt cx="3263783" cy="229064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03C825B-07A8-4675-93A2-2A5AEDD5C910}"/>
                  </a:ext>
                </a:extLst>
              </p:cNvPr>
              <p:cNvSpPr/>
              <p:nvPr/>
            </p:nvSpPr>
            <p:spPr>
              <a:xfrm>
                <a:off x="3907579" y="951198"/>
                <a:ext cx="640080" cy="640080"/>
              </a:xfrm>
              <a:prstGeom prst="ellipse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19D933-371C-489F-B06F-B03CDDC18FAA}"/>
                  </a:ext>
                </a:extLst>
              </p:cNvPr>
              <p:cNvSpPr txBox="1"/>
              <p:nvPr/>
            </p:nvSpPr>
            <p:spPr>
              <a:xfrm>
                <a:off x="4760242" y="1041668"/>
                <a:ext cx="2411120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22596F-CDE0-4CDF-8887-340FA8BAD4C0}"/>
                  </a:ext>
                </a:extLst>
              </p:cNvPr>
              <p:cNvSpPr txBox="1"/>
              <p:nvPr/>
            </p:nvSpPr>
            <p:spPr>
              <a:xfrm>
                <a:off x="4531726" y="1672183"/>
                <a:ext cx="2639636" cy="156966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  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0D5B24-0449-429F-B921-56560878F81F}"/>
                  </a:ext>
                </a:extLst>
              </p:cNvPr>
              <p:cNvSpPr txBox="1"/>
              <p:nvPr/>
            </p:nvSpPr>
            <p:spPr>
              <a:xfrm>
                <a:off x="3960874" y="1041668"/>
                <a:ext cx="57085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">
            <a:extLst>
              <a:ext uri="{FF2B5EF4-FFF2-40B4-BE49-F238E27FC236}">
                <a16:creationId xmlns:a16="http://schemas.microsoft.com/office/drawing/2014/main" id="{50AC7581-8C1B-4DD1-92D2-063D1AC7305B}"/>
              </a:ext>
            </a:extLst>
          </p:cNvPr>
          <p:cNvSpPr/>
          <p:nvPr/>
        </p:nvSpPr>
        <p:spPr>
          <a:xfrm>
            <a:off x="4844839" y="2684594"/>
            <a:ext cx="2532087" cy="2532087"/>
          </a:xfrm>
          <a:prstGeom prst="ellipse">
            <a:avLst/>
          </a:prstGeom>
          <a:solidFill>
            <a:schemeClr val="accent3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Isosceles Triangle 9">
            <a:extLst>
              <a:ext uri="{FF2B5EF4-FFF2-40B4-BE49-F238E27FC236}">
                <a16:creationId xmlns:a16="http://schemas.microsoft.com/office/drawing/2014/main" id="{C5816D0F-EF92-418B-9BEE-BC4F49717C69}"/>
              </a:ext>
            </a:extLst>
          </p:cNvPr>
          <p:cNvSpPr/>
          <p:nvPr/>
        </p:nvSpPr>
        <p:spPr>
          <a:xfrm rot="16200000">
            <a:off x="3495322" y="3649570"/>
            <a:ext cx="698477" cy="602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Isosceles Triangle 10">
            <a:extLst>
              <a:ext uri="{FF2B5EF4-FFF2-40B4-BE49-F238E27FC236}">
                <a16:creationId xmlns:a16="http://schemas.microsoft.com/office/drawing/2014/main" id="{FFCE6517-CBF5-4302-926A-4553EE1FC2BE}"/>
              </a:ext>
            </a:extLst>
          </p:cNvPr>
          <p:cNvSpPr/>
          <p:nvPr/>
        </p:nvSpPr>
        <p:spPr>
          <a:xfrm rot="5400000">
            <a:off x="8027966" y="3649570"/>
            <a:ext cx="698476" cy="602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BE0F12EB-0EE0-4F77-A868-D912E0C87996}"/>
              </a:ext>
            </a:extLst>
          </p:cNvPr>
          <p:cNvGrpSpPr/>
          <p:nvPr/>
        </p:nvGrpSpPr>
        <p:grpSpPr>
          <a:xfrm>
            <a:off x="997630" y="1790395"/>
            <a:ext cx="3306014" cy="1056546"/>
            <a:chOff x="467543" y="1720822"/>
            <a:chExt cx="2360724" cy="10565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7062A4-40D1-4F0B-9536-37B6A1CD184F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6AC996-1644-47F4-BC49-C9F4959BBE4C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9">
            <a:extLst>
              <a:ext uri="{FF2B5EF4-FFF2-40B4-BE49-F238E27FC236}">
                <a16:creationId xmlns:a16="http://schemas.microsoft.com/office/drawing/2014/main" id="{515784B2-F137-4D01-B4A5-B70B69C13EAC}"/>
              </a:ext>
            </a:extLst>
          </p:cNvPr>
          <p:cNvGrpSpPr/>
          <p:nvPr/>
        </p:nvGrpSpPr>
        <p:grpSpPr>
          <a:xfrm>
            <a:off x="1491824" y="3302564"/>
            <a:ext cx="1352458" cy="1296144"/>
            <a:chOff x="676746" y="2780928"/>
            <a:chExt cx="1352458" cy="1296144"/>
          </a:xfrm>
          <a:solidFill>
            <a:schemeClr val="accent1"/>
          </a:solidFill>
        </p:grpSpPr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224C8FA4-890A-43DB-BB79-409CB810900A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Isosceles Triangle 15">
              <a:extLst>
                <a:ext uri="{FF2B5EF4-FFF2-40B4-BE49-F238E27FC236}">
                  <a16:creationId xmlns:a16="http://schemas.microsoft.com/office/drawing/2014/main" id="{5EE06C71-F26B-4099-9047-BC879FB3841D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Isosceles Triangle 16">
              <a:extLst>
                <a:ext uri="{FF2B5EF4-FFF2-40B4-BE49-F238E27FC236}">
                  <a16:creationId xmlns:a16="http://schemas.microsoft.com/office/drawing/2014/main" id="{69FF41AB-ED66-4EE3-A2D8-A884F7AC8D5B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24D19B-5FCB-4373-A220-E474434C5101}"/>
              </a:ext>
            </a:extLst>
          </p:cNvPr>
          <p:cNvSpPr txBox="1"/>
          <p:nvPr/>
        </p:nvSpPr>
        <p:spPr>
          <a:xfrm>
            <a:off x="1505173" y="3658250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87%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4" name="그룹 14">
            <a:extLst>
              <a:ext uri="{FF2B5EF4-FFF2-40B4-BE49-F238E27FC236}">
                <a16:creationId xmlns:a16="http://schemas.microsoft.com/office/drawing/2014/main" id="{B94F91CD-98E6-4F5C-AD43-483B3D778460}"/>
              </a:ext>
            </a:extLst>
          </p:cNvPr>
          <p:cNvGrpSpPr/>
          <p:nvPr/>
        </p:nvGrpSpPr>
        <p:grpSpPr>
          <a:xfrm>
            <a:off x="9377484" y="3302564"/>
            <a:ext cx="1352458" cy="1296144"/>
            <a:chOff x="7064541" y="2780929"/>
            <a:chExt cx="1352458" cy="1296144"/>
          </a:xfrm>
          <a:solidFill>
            <a:schemeClr val="accent2"/>
          </a:solidFill>
        </p:grpSpPr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55F73E61-F8EA-4BBD-85E6-5CC30C92B77B}"/>
                </a:ext>
              </a:extLst>
            </p:cNvPr>
            <p:cNvSpPr/>
            <p:nvPr/>
          </p:nvSpPr>
          <p:spPr>
            <a:xfrm>
              <a:off x="7071363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Isosceles Triangle 21">
              <a:extLst>
                <a:ext uri="{FF2B5EF4-FFF2-40B4-BE49-F238E27FC236}">
                  <a16:creationId xmlns:a16="http://schemas.microsoft.com/office/drawing/2014/main" id="{06EAE7F3-1DE0-4E76-8A44-C9A6C76CA454}"/>
                </a:ext>
              </a:extLst>
            </p:cNvPr>
            <p:cNvSpPr/>
            <p:nvPr/>
          </p:nvSpPr>
          <p:spPr>
            <a:xfrm>
              <a:off x="7064541" y="2780929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22">
              <a:extLst>
                <a:ext uri="{FF2B5EF4-FFF2-40B4-BE49-F238E27FC236}">
                  <a16:creationId xmlns:a16="http://schemas.microsoft.com/office/drawing/2014/main" id="{8A717196-3661-439C-94CB-EE294E9B9B00}"/>
                </a:ext>
              </a:extLst>
            </p:cNvPr>
            <p:cNvSpPr/>
            <p:nvPr/>
          </p:nvSpPr>
          <p:spPr>
            <a:xfrm rot="10800000">
              <a:off x="7064541" y="3861049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B15377-07E5-47DC-8309-32EC6A7B2B22}"/>
              </a:ext>
            </a:extLst>
          </p:cNvPr>
          <p:cNvSpPr txBox="1"/>
          <p:nvPr/>
        </p:nvSpPr>
        <p:spPr>
          <a:xfrm>
            <a:off x="9390833" y="3658250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95%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9" name="그룹 19">
            <a:extLst>
              <a:ext uri="{FF2B5EF4-FFF2-40B4-BE49-F238E27FC236}">
                <a16:creationId xmlns:a16="http://schemas.microsoft.com/office/drawing/2014/main" id="{7E05DFBE-7175-4151-9698-4D71A635E92A}"/>
              </a:ext>
            </a:extLst>
          </p:cNvPr>
          <p:cNvGrpSpPr/>
          <p:nvPr/>
        </p:nvGrpSpPr>
        <p:grpSpPr>
          <a:xfrm>
            <a:off x="7971184" y="1790395"/>
            <a:ext cx="3272830" cy="1056546"/>
            <a:chOff x="6444890" y="1720822"/>
            <a:chExt cx="2360723" cy="105654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19E572-8641-4B7D-B289-5DBA096165CF}"/>
                </a:ext>
              </a:extLst>
            </p:cNvPr>
            <p:cNvSpPr txBox="1"/>
            <p:nvPr/>
          </p:nvSpPr>
          <p:spPr>
            <a:xfrm>
              <a:off x="6444890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F4A86B-43E3-4DBD-994F-03C542546599}"/>
                </a:ext>
              </a:extLst>
            </p:cNvPr>
            <p:cNvSpPr txBox="1"/>
            <p:nvPr/>
          </p:nvSpPr>
          <p:spPr>
            <a:xfrm>
              <a:off x="6444890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22">
            <a:extLst>
              <a:ext uri="{FF2B5EF4-FFF2-40B4-BE49-F238E27FC236}">
                <a16:creationId xmlns:a16="http://schemas.microsoft.com/office/drawing/2014/main" id="{0A10304A-8D70-4B99-BA55-DAF7BCA30C62}"/>
              </a:ext>
            </a:extLst>
          </p:cNvPr>
          <p:cNvGrpSpPr/>
          <p:nvPr/>
        </p:nvGrpSpPr>
        <p:grpSpPr>
          <a:xfrm>
            <a:off x="997630" y="5046178"/>
            <a:ext cx="3306014" cy="1056546"/>
            <a:chOff x="467543" y="5066056"/>
            <a:chExt cx="2360724" cy="105654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C8E8F9-9E59-4620-94F2-22CAB5FE8A81}"/>
                </a:ext>
              </a:extLst>
            </p:cNvPr>
            <p:cNvSpPr txBox="1"/>
            <p:nvPr/>
          </p:nvSpPr>
          <p:spPr>
            <a:xfrm>
              <a:off x="467543" y="5066056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7549BB-BD91-4BC3-AE08-4BEC6A6E3DAC}"/>
                </a:ext>
              </a:extLst>
            </p:cNvPr>
            <p:cNvSpPr txBox="1"/>
            <p:nvPr/>
          </p:nvSpPr>
          <p:spPr>
            <a:xfrm>
              <a:off x="477068" y="5291605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25">
            <a:extLst>
              <a:ext uri="{FF2B5EF4-FFF2-40B4-BE49-F238E27FC236}">
                <a16:creationId xmlns:a16="http://schemas.microsoft.com/office/drawing/2014/main" id="{4B769B15-F6FD-4BAD-B04F-311653948D48}"/>
              </a:ext>
            </a:extLst>
          </p:cNvPr>
          <p:cNvGrpSpPr/>
          <p:nvPr/>
        </p:nvGrpSpPr>
        <p:grpSpPr>
          <a:xfrm>
            <a:off x="7971184" y="5046178"/>
            <a:ext cx="3272830" cy="1056546"/>
            <a:chOff x="6444890" y="5066056"/>
            <a:chExt cx="2360723" cy="10565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8A8B02-F680-412C-B61A-A6927DB69A03}"/>
                </a:ext>
              </a:extLst>
            </p:cNvPr>
            <p:cNvSpPr txBox="1"/>
            <p:nvPr/>
          </p:nvSpPr>
          <p:spPr>
            <a:xfrm>
              <a:off x="6444890" y="5066056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68E15B-86BC-4715-A239-D43E2153B7E9}"/>
                </a:ext>
              </a:extLst>
            </p:cNvPr>
            <p:cNvSpPr txBox="1"/>
            <p:nvPr/>
          </p:nvSpPr>
          <p:spPr>
            <a:xfrm>
              <a:off x="6444890" y="5291605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그룹 28">
            <a:extLst>
              <a:ext uri="{FF2B5EF4-FFF2-40B4-BE49-F238E27FC236}">
                <a16:creationId xmlns:a16="http://schemas.microsoft.com/office/drawing/2014/main" id="{06DBCFAA-9E31-4EE0-9C20-3DFA85AE347B}"/>
              </a:ext>
            </a:extLst>
          </p:cNvPr>
          <p:cNvGrpSpPr/>
          <p:nvPr/>
        </p:nvGrpSpPr>
        <p:grpSpPr>
          <a:xfrm>
            <a:off x="4991102" y="3333835"/>
            <a:ext cx="2204069" cy="1233607"/>
            <a:chOff x="4991101" y="3344341"/>
            <a:chExt cx="2204069" cy="123360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F13EED-DB3B-45C5-ADAE-71FF30FC1242}"/>
                </a:ext>
              </a:extLst>
            </p:cNvPr>
            <p:cNvSpPr txBox="1"/>
            <p:nvPr/>
          </p:nvSpPr>
          <p:spPr>
            <a:xfrm>
              <a:off x="4991101" y="3561036"/>
              <a:ext cx="220406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WHAT ?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2D839E-EB75-4F46-9AA8-567F24687FAD}"/>
                </a:ext>
              </a:extLst>
            </p:cNvPr>
            <p:cNvSpPr txBox="1"/>
            <p:nvPr/>
          </p:nvSpPr>
          <p:spPr>
            <a:xfrm>
              <a:off x="5085024" y="3344341"/>
              <a:ext cx="20162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6F54CE-316E-4C28-BF14-BB64E82691E3}"/>
                </a:ext>
              </a:extLst>
            </p:cNvPr>
            <p:cNvSpPr txBox="1"/>
            <p:nvPr/>
          </p:nvSpPr>
          <p:spPr>
            <a:xfrm>
              <a:off x="5085024" y="4054728"/>
              <a:ext cx="20162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Simply Impress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Your Audience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44708B-547B-47C4-A494-B755EF155298}"/>
              </a:ext>
            </a:extLst>
          </p:cNvPr>
          <p:cNvGrpSpPr/>
          <p:nvPr/>
        </p:nvGrpSpPr>
        <p:grpSpPr>
          <a:xfrm>
            <a:off x="3745437" y="1808980"/>
            <a:ext cx="4688763" cy="4223442"/>
            <a:chOff x="2221435" y="2017070"/>
            <a:chExt cx="4688763" cy="42234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B06F375-35E6-4DDB-8954-F240E9F12CFB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 flipH="1">
              <a:off x="4572000" y="2741103"/>
              <a:ext cx="227858" cy="126416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2782D69-4A11-4782-9761-C254594C596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4572001" y="3624297"/>
              <a:ext cx="1601680" cy="344763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87B614B-FC01-4F62-B1A6-31DF0DC4C3D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4618455" y="2877547"/>
              <a:ext cx="1431266" cy="1171356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BA4DAF9-ED09-4F30-B25A-C9C6341B55F7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3298583" y="3181194"/>
              <a:ext cx="1273416" cy="824069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929E1A-42C7-437D-B582-A5923C6E96D1}"/>
                </a:ext>
              </a:extLst>
            </p:cNvPr>
            <p:cNvCxnSpPr>
              <a:cxnSpLocks/>
              <a:stCxn id="15" idx="7"/>
            </p:cNvCxnSpPr>
            <p:nvPr/>
          </p:nvCxnSpPr>
          <p:spPr>
            <a:xfrm flipV="1">
              <a:off x="3143375" y="4164475"/>
              <a:ext cx="1189906" cy="101090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96C485-235E-4E61-881B-B8BCDE177D1D}"/>
                </a:ext>
              </a:extLst>
            </p:cNvPr>
            <p:cNvCxnSpPr>
              <a:cxnSpLocks/>
              <a:endCxn id="18" idx="6"/>
            </p:cNvCxnSpPr>
            <p:nvPr/>
          </p:nvCxnSpPr>
          <p:spPr>
            <a:xfrm flipH="1">
              <a:off x="3277508" y="4005263"/>
              <a:ext cx="1294492" cy="18091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E49125-25C0-473E-BCAF-52428B79A63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4303051" y="3958146"/>
              <a:ext cx="267928" cy="1816287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5CCC0B-9F34-4665-8F1E-B0AF98ACE111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572000" y="4005263"/>
              <a:ext cx="926239" cy="77900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C09677-EA39-41EE-90C9-B79BD130512F}"/>
                </a:ext>
              </a:extLst>
            </p:cNvPr>
            <p:cNvSpPr/>
            <p:nvPr/>
          </p:nvSpPr>
          <p:spPr>
            <a:xfrm>
              <a:off x="3671899" y="3068960"/>
              <a:ext cx="1800200" cy="18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89096BF-EDCC-4371-8BFD-B4F24E2927A5}"/>
                </a:ext>
              </a:extLst>
            </p:cNvPr>
            <p:cNvSpPr/>
            <p:nvPr/>
          </p:nvSpPr>
          <p:spPr>
            <a:xfrm>
              <a:off x="5902086" y="2017070"/>
              <a:ext cx="1008112" cy="1008112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30183F-30CB-40EE-97BA-5C1A97F03E12}"/>
                </a:ext>
              </a:extLst>
            </p:cNvPr>
            <p:cNvSpPr/>
            <p:nvPr/>
          </p:nvSpPr>
          <p:spPr>
            <a:xfrm>
              <a:off x="2506080" y="2388691"/>
              <a:ext cx="928475" cy="928475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2F0D60-5165-4F96-9B34-3B2DF28DB1D8}"/>
                </a:ext>
              </a:extLst>
            </p:cNvPr>
            <p:cNvSpPr/>
            <p:nvPr/>
          </p:nvSpPr>
          <p:spPr>
            <a:xfrm>
              <a:off x="2221435" y="5017197"/>
              <a:ext cx="1080120" cy="1080120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CD973F-369D-4E59-9D54-9165DEFC2ADF}"/>
                </a:ext>
              </a:extLst>
            </p:cNvPr>
            <p:cNvSpPr/>
            <p:nvPr/>
          </p:nvSpPr>
          <p:spPr>
            <a:xfrm>
              <a:off x="5373413" y="4659437"/>
              <a:ext cx="852363" cy="852363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F59AEA3-F24A-469B-AF58-31A0B9FCC812}"/>
                </a:ext>
              </a:extLst>
            </p:cNvPr>
            <p:cNvSpPr/>
            <p:nvPr/>
          </p:nvSpPr>
          <p:spPr>
            <a:xfrm>
              <a:off x="6173681" y="3345951"/>
              <a:ext cx="556692" cy="5566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AE27B69-99A1-4B04-9A1F-D73741F82138}"/>
                </a:ext>
              </a:extLst>
            </p:cNvPr>
            <p:cNvSpPr/>
            <p:nvPr/>
          </p:nvSpPr>
          <p:spPr>
            <a:xfrm>
              <a:off x="2633381" y="3864109"/>
              <a:ext cx="644127" cy="6441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D79A938-ED2B-49F9-806D-80F4DED8E805}"/>
                </a:ext>
              </a:extLst>
            </p:cNvPr>
            <p:cNvSpPr/>
            <p:nvPr/>
          </p:nvSpPr>
          <p:spPr>
            <a:xfrm>
              <a:off x="4070011" y="5774433"/>
              <a:ext cx="466079" cy="466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0F729-20B8-4696-826B-93C19B737C05}"/>
                </a:ext>
              </a:extLst>
            </p:cNvPr>
            <p:cNvSpPr/>
            <p:nvPr/>
          </p:nvSpPr>
          <p:spPr>
            <a:xfrm>
              <a:off x="4584206" y="2309799"/>
              <a:ext cx="431304" cy="4313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DAD623-4C97-4D46-8836-9A5835BE1A6B}"/>
              </a:ext>
            </a:extLst>
          </p:cNvPr>
          <p:cNvGrpSpPr/>
          <p:nvPr/>
        </p:nvGrpSpPr>
        <p:grpSpPr>
          <a:xfrm>
            <a:off x="8533808" y="1685179"/>
            <a:ext cx="2772000" cy="1315889"/>
            <a:chOff x="539552" y="2708920"/>
            <a:chExt cx="1872208" cy="1315889"/>
          </a:xfrm>
        </p:grpSpPr>
        <p:sp>
          <p:nvSpPr>
            <p:cNvPr id="22" name="Rounded Rectangle 93">
              <a:extLst>
                <a:ext uri="{FF2B5EF4-FFF2-40B4-BE49-F238E27FC236}">
                  <a16:creationId xmlns:a16="http://schemas.microsoft.com/office/drawing/2014/main" id="{3492675E-2C3E-436A-B10A-D0CC2F02A435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798645-79D3-469D-89E3-6B8B57F132E6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DFAEA1-BDA6-4950-87D9-AC88B76AAE29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DA266-0486-4CAF-AF6B-5C72F0BAD29F}"/>
              </a:ext>
            </a:extLst>
          </p:cNvPr>
          <p:cNvGrpSpPr/>
          <p:nvPr/>
        </p:nvGrpSpPr>
        <p:grpSpPr>
          <a:xfrm>
            <a:off x="7856138" y="4256311"/>
            <a:ext cx="2772000" cy="1315889"/>
            <a:chOff x="539552" y="2708920"/>
            <a:chExt cx="1872208" cy="1315889"/>
          </a:xfrm>
        </p:grpSpPr>
        <p:sp>
          <p:nvSpPr>
            <p:cNvPr id="26" name="Rounded Rectangle 97">
              <a:extLst>
                <a:ext uri="{FF2B5EF4-FFF2-40B4-BE49-F238E27FC236}">
                  <a16:creationId xmlns:a16="http://schemas.microsoft.com/office/drawing/2014/main" id="{E49EBE0D-9BD7-438F-BB16-0FFDF4BBE4B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15DFEC-E2D1-4C09-B43B-71E8D44E7DD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B63A66-A01A-4E8F-8172-EE688C8FE71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B28C4C-B012-47C9-A7E1-B3B61282F8FE}"/>
              </a:ext>
            </a:extLst>
          </p:cNvPr>
          <p:cNvGrpSpPr/>
          <p:nvPr/>
        </p:nvGrpSpPr>
        <p:grpSpPr>
          <a:xfrm>
            <a:off x="870239" y="4752875"/>
            <a:ext cx="2772000" cy="1315889"/>
            <a:chOff x="539552" y="2708920"/>
            <a:chExt cx="1872208" cy="1315889"/>
          </a:xfrm>
        </p:grpSpPr>
        <p:sp>
          <p:nvSpPr>
            <p:cNvPr id="30" name="Rounded Rectangle 101">
              <a:extLst>
                <a:ext uri="{FF2B5EF4-FFF2-40B4-BE49-F238E27FC236}">
                  <a16:creationId xmlns:a16="http://schemas.microsoft.com/office/drawing/2014/main" id="{3E89CD3D-54E2-417E-A865-8ACA6F4E7F00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F9B93A-6CFE-4AD4-95A7-E8F9D4A30329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08A0FA-EB6A-42E9-9523-B37F40820F95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EBB439-3E82-44FA-9E5E-38EB41088916}"/>
              </a:ext>
            </a:extLst>
          </p:cNvPr>
          <p:cNvGrpSpPr/>
          <p:nvPr/>
        </p:nvGrpSpPr>
        <p:grpSpPr>
          <a:xfrm>
            <a:off x="1142119" y="1962657"/>
            <a:ext cx="2772000" cy="1315889"/>
            <a:chOff x="539552" y="2708920"/>
            <a:chExt cx="1872208" cy="1315889"/>
          </a:xfrm>
        </p:grpSpPr>
        <p:sp>
          <p:nvSpPr>
            <p:cNvPr id="34" name="Rounded Rectangle 105">
              <a:extLst>
                <a:ext uri="{FF2B5EF4-FFF2-40B4-BE49-F238E27FC236}">
                  <a16:creationId xmlns:a16="http://schemas.microsoft.com/office/drawing/2014/main" id="{44B6E2D2-2B58-4DAD-AE09-14E1855B7DC3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BA1907-5A78-4FBE-ADDB-A0F5ACCB4104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C8B4A8-DE0D-4C82-92D3-18EF2CE53A0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42E2864-BA6E-4CE1-AD8D-190B04A8A675}"/>
              </a:ext>
            </a:extLst>
          </p:cNvPr>
          <p:cNvSpPr txBox="1"/>
          <p:nvPr/>
        </p:nvSpPr>
        <p:spPr>
          <a:xfrm>
            <a:off x="5284304" y="3978084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C902213E-C97C-4166-A8D4-BF01CA6AD731}"/>
              </a:ext>
            </a:extLst>
          </p:cNvPr>
          <p:cNvSpPr/>
          <p:nvPr/>
        </p:nvSpPr>
        <p:spPr>
          <a:xfrm rot="2700000">
            <a:off x="4388397" y="240646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BC09093B-B744-45C5-A61B-848B041CE4C0}"/>
              </a:ext>
            </a:extLst>
          </p:cNvPr>
          <p:cNvSpPr/>
          <p:nvPr/>
        </p:nvSpPr>
        <p:spPr>
          <a:xfrm>
            <a:off x="4078706" y="518642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BD23738A-57EE-4B31-AF22-AE8EED14B8D7}"/>
              </a:ext>
            </a:extLst>
          </p:cNvPr>
          <p:cNvSpPr>
            <a:spLocks noChangeAspect="1"/>
          </p:cNvSpPr>
          <p:nvPr/>
        </p:nvSpPr>
        <p:spPr>
          <a:xfrm>
            <a:off x="7732143" y="214491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36465261-BDD6-4BDA-994A-E55545D260E7}"/>
              </a:ext>
            </a:extLst>
          </p:cNvPr>
          <p:cNvSpPr>
            <a:spLocks noChangeAspect="1"/>
          </p:cNvSpPr>
          <p:nvPr/>
        </p:nvSpPr>
        <p:spPr>
          <a:xfrm>
            <a:off x="7132643" y="4702426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Left Arrow 1">
            <a:extLst>
              <a:ext uri="{FF2B5EF4-FFF2-40B4-BE49-F238E27FC236}">
                <a16:creationId xmlns:a16="http://schemas.microsoft.com/office/drawing/2014/main" id="{0B347DF4-D5AC-4149-BA73-1A4445D6954A}"/>
              </a:ext>
            </a:extLst>
          </p:cNvPr>
          <p:cNvSpPr>
            <a:spLocks noChangeAspect="1"/>
          </p:cNvSpPr>
          <p:nvPr/>
        </p:nvSpPr>
        <p:spPr>
          <a:xfrm>
            <a:off x="5731070" y="3134574"/>
            <a:ext cx="726114" cy="706734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D0C13-BF4F-4157-B56C-956A3EE9771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8DF0D535-2F4F-47BE-A859-DFFF58FB53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F1488B8-1DC0-42FB-A871-A79EF4BFA3B0}"/>
              </a:ext>
            </a:extLst>
          </p:cNvPr>
          <p:cNvSpPr/>
          <p:nvPr/>
        </p:nvSpPr>
        <p:spPr>
          <a:xfrm>
            <a:off x="6392827" y="2431496"/>
            <a:ext cx="4888305" cy="4426505"/>
          </a:xfrm>
          <a:custGeom>
            <a:avLst/>
            <a:gdLst>
              <a:gd name="connsiteX0" fmla="*/ 3575670 w 4888305"/>
              <a:gd name="connsiteY0" fmla="*/ 2668486 h 4426505"/>
              <a:gd name="connsiteX1" fmla="*/ 3534209 w 4888305"/>
              <a:gd name="connsiteY1" fmla="*/ 2697287 h 4426505"/>
              <a:gd name="connsiteX2" fmla="*/ 3589020 w 4888305"/>
              <a:gd name="connsiteY2" fmla="*/ 2771480 h 4426505"/>
              <a:gd name="connsiteX3" fmla="*/ 3626630 w 4888305"/>
              <a:gd name="connsiteY3" fmla="*/ 2790350 h 4426505"/>
              <a:gd name="connsiteX4" fmla="*/ 3665524 w 4888305"/>
              <a:gd name="connsiteY4" fmla="*/ 2742214 h 4426505"/>
              <a:gd name="connsiteX5" fmla="*/ 3618672 w 4888305"/>
              <a:gd name="connsiteY5" fmla="*/ 2676749 h 4426505"/>
              <a:gd name="connsiteX6" fmla="*/ 3575670 w 4888305"/>
              <a:gd name="connsiteY6" fmla="*/ 2668486 h 4426505"/>
              <a:gd name="connsiteX7" fmla="*/ 1337288 w 4888305"/>
              <a:gd name="connsiteY7" fmla="*/ 1710310 h 4426505"/>
              <a:gd name="connsiteX8" fmla="*/ 1313156 w 4888305"/>
              <a:gd name="connsiteY8" fmla="*/ 1883598 h 4426505"/>
              <a:gd name="connsiteX9" fmla="*/ 1328816 w 4888305"/>
              <a:gd name="connsiteY9" fmla="*/ 1886550 h 4426505"/>
              <a:gd name="connsiteX10" fmla="*/ 1337288 w 4888305"/>
              <a:gd name="connsiteY10" fmla="*/ 1710310 h 4426505"/>
              <a:gd name="connsiteX11" fmla="*/ 3055433 w 4888305"/>
              <a:gd name="connsiteY11" fmla="*/ 1585204 h 4426505"/>
              <a:gd name="connsiteX12" fmla="*/ 2984818 w 4888305"/>
              <a:gd name="connsiteY12" fmla="*/ 1614807 h 4426505"/>
              <a:gd name="connsiteX13" fmla="*/ 3006640 w 4888305"/>
              <a:gd name="connsiteY13" fmla="*/ 1628028 h 4426505"/>
              <a:gd name="connsiteX14" fmla="*/ 3117159 w 4888305"/>
              <a:gd name="connsiteY14" fmla="*/ 1759472 h 4426505"/>
              <a:gd name="connsiteX15" fmla="*/ 3130124 w 4888305"/>
              <a:gd name="connsiteY15" fmla="*/ 1792205 h 4426505"/>
              <a:gd name="connsiteX16" fmla="*/ 3186347 w 4888305"/>
              <a:gd name="connsiteY16" fmla="*/ 1901441 h 4426505"/>
              <a:gd name="connsiteX17" fmla="*/ 3225498 w 4888305"/>
              <a:gd name="connsiteY17" fmla="*/ 1938794 h 4426505"/>
              <a:gd name="connsiteX18" fmla="*/ 3388005 w 4888305"/>
              <a:gd name="connsiteY18" fmla="*/ 1967418 h 4426505"/>
              <a:gd name="connsiteX19" fmla="*/ 3425999 w 4888305"/>
              <a:gd name="connsiteY19" fmla="*/ 1920696 h 4426505"/>
              <a:gd name="connsiteX20" fmla="*/ 3316635 w 4888305"/>
              <a:gd name="connsiteY20" fmla="*/ 1769227 h 4426505"/>
              <a:gd name="connsiteX21" fmla="*/ 3114207 w 4888305"/>
              <a:gd name="connsiteY21" fmla="*/ 1622894 h 4426505"/>
              <a:gd name="connsiteX22" fmla="*/ 3055433 w 4888305"/>
              <a:gd name="connsiteY22" fmla="*/ 1585204 h 4426505"/>
              <a:gd name="connsiteX23" fmla="*/ 1786428 w 4888305"/>
              <a:gd name="connsiteY23" fmla="*/ 421423 h 4426505"/>
              <a:gd name="connsiteX24" fmla="*/ 1509037 w 4888305"/>
              <a:gd name="connsiteY24" fmla="*/ 421551 h 4426505"/>
              <a:gd name="connsiteX25" fmla="*/ 1509037 w 4888305"/>
              <a:gd name="connsiteY25" fmla="*/ 2851835 h 4426505"/>
              <a:gd name="connsiteX26" fmla="*/ 2384853 w 4888305"/>
              <a:gd name="connsiteY26" fmla="*/ 2851835 h 4426505"/>
              <a:gd name="connsiteX27" fmla="*/ 2184094 w 4888305"/>
              <a:gd name="connsiteY27" fmla="*/ 2674180 h 4426505"/>
              <a:gd name="connsiteX28" fmla="*/ 2162657 w 4888305"/>
              <a:gd name="connsiteY28" fmla="*/ 2540814 h 4426505"/>
              <a:gd name="connsiteX29" fmla="*/ 2382671 w 4888305"/>
              <a:gd name="connsiteY29" fmla="*/ 2443514 h 4426505"/>
              <a:gd name="connsiteX30" fmla="*/ 2649665 w 4888305"/>
              <a:gd name="connsiteY30" fmla="*/ 2537861 h 4426505"/>
              <a:gd name="connsiteX31" fmla="*/ 2818974 w 4888305"/>
              <a:gd name="connsiteY31" fmla="*/ 2644787 h 4426505"/>
              <a:gd name="connsiteX32" fmla="*/ 2818974 w 4888305"/>
              <a:gd name="connsiteY32" fmla="*/ 2565074 h 4426505"/>
              <a:gd name="connsiteX33" fmla="*/ 2823082 w 4888305"/>
              <a:gd name="connsiteY33" fmla="*/ 1525596 h 4426505"/>
              <a:gd name="connsiteX34" fmla="*/ 2753638 w 4888305"/>
              <a:gd name="connsiteY34" fmla="*/ 1366169 h 4426505"/>
              <a:gd name="connsiteX35" fmla="*/ 2696260 w 4888305"/>
              <a:gd name="connsiteY35" fmla="*/ 1304556 h 4426505"/>
              <a:gd name="connsiteX36" fmla="*/ 2660319 w 4888305"/>
              <a:gd name="connsiteY36" fmla="*/ 1183254 h 4426505"/>
              <a:gd name="connsiteX37" fmla="*/ 2795100 w 4888305"/>
              <a:gd name="connsiteY37" fmla="*/ 1116762 h 4426505"/>
              <a:gd name="connsiteX38" fmla="*/ 2812813 w 4888305"/>
              <a:gd name="connsiteY38" fmla="*/ 1120741 h 4426505"/>
              <a:gd name="connsiteX39" fmla="*/ 2820387 w 4888305"/>
              <a:gd name="connsiteY39" fmla="*/ 1068754 h 4426505"/>
              <a:gd name="connsiteX40" fmla="*/ 2826933 w 4888305"/>
              <a:gd name="connsiteY40" fmla="*/ 481881 h 4426505"/>
              <a:gd name="connsiteX41" fmla="*/ 2767629 w 4888305"/>
              <a:gd name="connsiteY41" fmla="*/ 425402 h 4426505"/>
              <a:gd name="connsiteX42" fmla="*/ 1786428 w 4888305"/>
              <a:gd name="connsiteY42" fmla="*/ 421423 h 4426505"/>
              <a:gd name="connsiteX43" fmla="*/ 1584514 w 4888305"/>
              <a:gd name="connsiteY43" fmla="*/ 10 h 4426505"/>
              <a:gd name="connsiteX44" fmla="*/ 2735796 w 4888305"/>
              <a:gd name="connsiteY44" fmla="*/ 1678 h 4426505"/>
              <a:gd name="connsiteX45" fmla="*/ 2971212 w 4888305"/>
              <a:gd name="connsiteY45" fmla="*/ 239149 h 4426505"/>
              <a:gd name="connsiteX46" fmla="*/ 2970828 w 4888305"/>
              <a:gd name="connsiteY46" fmla="*/ 1117275 h 4426505"/>
              <a:gd name="connsiteX47" fmla="*/ 3012930 w 4888305"/>
              <a:gd name="connsiteY47" fmla="*/ 1175423 h 4426505"/>
              <a:gd name="connsiteX48" fmla="*/ 3290963 w 4888305"/>
              <a:gd name="connsiteY48" fmla="*/ 1301603 h 4426505"/>
              <a:gd name="connsiteX49" fmla="*/ 3564374 w 4888305"/>
              <a:gd name="connsiteY49" fmla="*/ 1450247 h 4426505"/>
              <a:gd name="connsiteX50" fmla="*/ 3716741 w 4888305"/>
              <a:gd name="connsiteY50" fmla="*/ 1532784 h 4426505"/>
              <a:gd name="connsiteX51" fmla="*/ 3747033 w 4888305"/>
              <a:gd name="connsiteY51" fmla="*/ 1569880 h 4426505"/>
              <a:gd name="connsiteX52" fmla="*/ 3872316 w 4888305"/>
              <a:gd name="connsiteY52" fmla="*/ 1796311 h 4426505"/>
              <a:gd name="connsiteX53" fmla="*/ 3990024 w 4888305"/>
              <a:gd name="connsiteY53" fmla="*/ 2026722 h 4426505"/>
              <a:gd name="connsiteX54" fmla="*/ 4068068 w 4888305"/>
              <a:gd name="connsiteY54" fmla="*/ 2156111 h 4426505"/>
              <a:gd name="connsiteX55" fmla="*/ 4167035 w 4888305"/>
              <a:gd name="connsiteY55" fmla="*/ 2211435 h 4426505"/>
              <a:gd name="connsiteX56" fmla="*/ 4339812 w 4888305"/>
              <a:gd name="connsiteY56" fmla="*/ 2282804 h 4426505"/>
              <a:gd name="connsiteX57" fmla="*/ 4411822 w 4888305"/>
              <a:gd name="connsiteY57" fmla="*/ 2420538 h 4426505"/>
              <a:gd name="connsiteX58" fmla="*/ 4426840 w 4888305"/>
              <a:gd name="connsiteY58" fmla="*/ 2634774 h 4426505"/>
              <a:gd name="connsiteX59" fmla="*/ 4477030 w 4888305"/>
              <a:gd name="connsiteY59" fmla="*/ 3169532 h 4426505"/>
              <a:gd name="connsiteX60" fmla="*/ 4585880 w 4888305"/>
              <a:gd name="connsiteY60" fmla="*/ 3798763 h 4426505"/>
              <a:gd name="connsiteX61" fmla="*/ 4694604 w 4888305"/>
              <a:gd name="connsiteY61" fmla="*/ 4011716 h 4426505"/>
              <a:gd name="connsiteX62" fmla="*/ 4847483 w 4888305"/>
              <a:gd name="connsiteY62" fmla="*/ 4316063 h 4426505"/>
              <a:gd name="connsiteX63" fmla="*/ 4888305 w 4888305"/>
              <a:gd name="connsiteY63" fmla="*/ 4426505 h 4426505"/>
              <a:gd name="connsiteX64" fmla="*/ 3850659 w 4888305"/>
              <a:gd name="connsiteY64" fmla="*/ 4426505 h 4426505"/>
              <a:gd name="connsiteX65" fmla="*/ 3771166 w 4888305"/>
              <a:gd name="connsiteY65" fmla="*/ 4259970 h 4426505"/>
              <a:gd name="connsiteX66" fmla="*/ 3648322 w 4888305"/>
              <a:gd name="connsiteY66" fmla="*/ 4048043 h 4426505"/>
              <a:gd name="connsiteX67" fmla="*/ 3520860 w 4888305"/>
              <a:gd name="connsiteY67" fmla="*/ 3931875 h 4426505"/>
              <a:gd name="connsiteX68" fmla="*/ 3277228 w 4888305"/>
              <a:gd name="connsiteY68" fmla="*/ 3683109 h 4426505"/>
              <a:gd name="connsiteX69" fmla="*/ 3251428 w 4888305"/>
              <a:gd name="connsiteY69" fmla="*/ 3641520 h 4426505"/>
              <a:gd name="connsiteX70" fmla="*/ 3115877 w 4888305"/>
              <a:gd name="connsiteY70" fmla="*/ 3461942 h 4426505"/>
              <a:gd name="connsiteX71" fmla="*/ 2879818 w 4888305"/>
              <a:gd name="connsiteY71" fmla="*/ 3265290 h 4426505"/>
              <a:gd name="connsiteX72" fmla="*/ 2824493 w 4888305"/>
              <a:gd name="connsiteY72" fmla="*/ 3258487 h 4426505"/>
              <a:gd name="connsiteX73" fmla="*/ 2756463 w 4888305"/>
              <a:gd name="connsiteY73" fmla="*/ 3275560 h 4426505"/>
              <a:gd name="connsiteX74" fmla="*/ 2402696 w 4888305"/>
              <a:gd name="connsiteY74" fmla="*/ 3283903 h 4426505"/>
              <a:gd name="connsiteX75" fmla="*/ 2273819 w 4888305"/>
              <a:gd name="connsiteY75" fmla="*/ 3334477 h 4426505"/>
              <a:gd name="connsiteX76" fmla="*/ 1904264 w 4888305"/>
              <a:gd name="connsiteY76" fmla="*/ 3718538 h 4426505"/>
              <a:gd name="connsiteX77" fmla="*/ 1696832 w 4888305"/>
              <a:gd name="connsiteY77" fmla="*/ 3894266 h 4426505"/>
              <a:gd name="connsiteX78" fmla="*/ 1543824 w 4888305"/>
              <a:gd name="connsiteY78" fmla="*/ 4043295 h 4426505"/>
              <a:gd name="connsiteX79" fmla="*/ 1361036 w 4888305"/>
              <a:gd name="connsiteY79" fmla="*/ 4311570 h 4426505"/>
              <a:gd name="connsiteX80" fmla="*/ 1307096 w 4888305"/>
              <a:gd name="connsiteY80" fmla="*/ 4426505 h 4426505"/>
              <a:gd name="connsiteX81" fmla="*/ 0 w 4888305"/>
              <a:gd name="connsiteY81" fmla="*/ 4426505 h 4426505"/>
              <a:gd name="connsiteX82" fmla="*/ 42113 w 4888305"/>
              <a:gd name="connsiteY82" fmla="*/ 4346743 h 4426505"/>
              <a:gd name="connsiteX83" fmla="*/ 264436 w 4888305"/>
              <a:gd name="connsiteY83" fmla="*/ 3925329 h 4426505"/>
              <a:gd name="connsiteX84" fmla="*/ 375854 w 4888305"/>
              <a:gd name="connsiteY84" fmla="*/ 3721232 h 4426505"/>
              <a:gd name="connsiteX85" fmla="*/ 480470 w 4888305"/>
              <a:gd name="connsiteY85" fmla="*/ 3509050 h 4426505"/>
              <a:gd name="connsiteX86" fmla="*/ 630270 w 4888305"/>
              <a:gd name="connsiteY86" fmla="*/ 3127043 h 4426505"/>
              <a:gd name="connsiteX87" fmla="*/ 666980 w 4888305"/>
              <a:gd name="connsiteY87" fmla="*/ 2835660 h 4426505"/>
              <a:gd name="connsiteX88" fmla="*/ 685337 w 4888305"/>
              <a:gd name="connsiteY88" fmla="*/ 2339027 h 4426505"/>
              <a:gd name="connsiteX89" fmla="*/ 729107 w 4888305"/>
              <a:gd name="connsiteY89" fmla="*/ 2148666 h 4426505"/>
              <a:gd name="connsiteX90" fmla="*/ 907404 w 4888305"/>
              <a:gd name="connsiteY90" fmla="*/ 1639068 h 4426505"/>
              <a:gd name="connsiteX91" fmla="*/ 992892 w 4888305"/>
              <a:gd name="connsiteY91" fmla="*/ 1448193 h 4426505"/>
              <a:gd name="connsiteX92" fmla="*/ 1097892 w 4888305"/>
              <a:gd name="connsiteY92" fmla="*/ 1075044 h 4426505"/>
              <a:gd name="connsiteX93" fmla="*/ 1235882 w 4888305"/>
              <a:gd name="connsiteY93" fmla="*/ 973124 h 4426505"/>
              <a:gd name="connsiteX94" fmla="*/ 1365015 w 4888305"/>
              <a:gd name="connsiteY94" fmla="*/ 1013302 h 4426505"/>
              <a:gd name="connsiteX95" fmla="*/ 1365271 w 4888305"/>
              <a:gd name="connsiteY95" fmla="*/ 683154 h 4426505"/>
              <a:gd name="connsiteX96" fmla="*/ 1374384 w 4888305"/>
              <a:gd name="connsiteY96" fmla="*/ 208470 h 4426505"/>
              <a:gd name="connsiteX97" fmla="*/ 1584514 w 4888305"/>
              <a:gd name="connsiteY97" fmla="*/ 10 h 442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888305" h="4426505">
                <a:moveTo>
                  <a:pt x="3575670" y="2668486"/>
                </a:moveTo>
                <a:cubicBezTo>
                  <a:pt x="3560780" y="2671101"/>
                  <a:pt x="3546146" y="2679894"/>
                  <a:pt x="3534209" y="2697287"/>
                </a:cubicBezTo>
                <a:cubicBezTo>
                  <a:pt x="3552308" y="2722317"/>
                  <a:pt x="3568738" y="2748504"/>
                  <a:pt x="3589020" y="2771480"/>
                </a:cubicBezTo>
                <a:cubicBezTo>
                  <a:pt x="3598006" y="2781749"/>
                  <a:pt x="3621238" y="2794329"/>
                  <a:pt x="3626630" y="2790350"/>
                </a:cubicBezTo>
                <a:cubicBezTo>
                  <a:pt x="3643445" y="2778026"/>
                  <a:pt x="3668734" y="2754792"/>
                  <a:pt x="3665524" y="2742214"/>
                </a:cubicBezTo>
                <a:cubicBezTo>
                  <a:pt x="3659234" y="2717441"/>
                  <a:pt x="3640493" y="2689200"/>
                  <a:pt x="3618672" y="2676749"/>
                </a:cubicBezTo>
                <a:cubicBezTo>
                  <a:pt x="3605707" y="2669433"/>
                  <a:pt x="3590560" y="2665871"/>
                  <a:pt x="3575670" y="2668486"/>
                </a:cubicBezTo>
                <a:close/>
                <a:moveTo>
                  <a:pt x="1337288" y="1710310"/>
                </a:moveTo>
                <a:cubicBezTo>
                  <a:pt x="1329330" y="1768073"/>
                  <a:pt x="1321243" y="1825835"/>
                  <a:pt x="1313156" y="1883598"/>
                </a:cubicBezTo>
                <a:cubicBezTo>
                  <a:pt x="1318418" y="1884626"/>
                  <a:pt x="1323554" y="1885522"/>
                  <a:pt x="1328816" y="1886550"/>
                </a:cubicBezTo>
                <a:cubicBezTo>
                  <a:pt x="1361292" y="1854588"/>
                  <a:pt x="1372331" y="1762296"/>
                  <a:pt x="1337288" y="1710310"/>
                </a:cubicBezTo>
                <a:close/>
                <a:moveTo>
                  <a:pt x="3055433" y="1585204"/>
                </a:moveTo>
                <a:cubicBezTo>
                  <a:pt x="3039211" y="1583680"/>
                  <a:pt x="3021016" y="1593371"/>
                  <a:pt x="2984818" y="1614807"/>
                </a:cubicBezTo>
                <a:cubicBezTo>
                  <a:pt x="2994445" y="1620841"/>
                  <a:pt x="3000094" y="1626744"/>
                  <a:pt x="3006640" y="1628028"/>
                </a:cubicBezTo>
                <a:cubicBezTo>
                  <a:pt x="3078394" y="1642663"/>
                  <a:pt x="3111640" y="1688873"/>
                  <a:pt x="3117159" y="1759472"/>
                </a:cubicBezTo>
                <a:cubicBezTo>
                  <a:pt x="3118059" y="1770639"/>
                  <a:pt x="3124861" y="1781678"/>
                  <a:pt x="3130124" y="1792205"/>
                </a:cubicBezTo>
                <a:cubicBezTo>
                  <a:pt x="3148351" y="1828916"/>
                  <a:pt x="3165553" y="1866140"/>
                  <a:pt x="3186347" y="1901441"/>
                </a:cubicBezTo>
                <a:cubicBezTo>
                  <a:pt x="3195333" y="1916716"/>
                  <a:pt x="3210093" y="1935071"/>
                  <a:pt x="3225498" y="1938794"/>
                </a:cubicBezTo>
                <a:cubicBezTo>
                  <a:pt x="3278896" y="1951630"/>
                  <a:pt x="3333450" y="1960358"/>
                  <a:pt x="3388005" y="1967418"/>
                </a:cubicBezTo>
                <a:cubicBezTo>
                  <a:pt x="3426898" y="1972424"/>
                  <a:pt x="3436397" y="1959203"/>
                  <a:pt x="3425999" y="1920696"/>
                </a:cubicBezTo>
                <a:cubicBezTo>
                  <a:pt x="3408670" y="1856514"/>
                  <a:pt x="3373757" y="1806452"/>
                  <a:pt x="3316635" y="1769227"/>
                </a:cubicBezTo>
                <a:cubicBezTo>
                  <a:pt x="3246935" y="1723787"/>
                  <a:pt x="3178260" y="1675908"/>
                  <a:pt x="3114207" y="1622894"/>
                </a:cubicBezTo>
                <a:cubicBezTo>
                  <a:pt x="3085903" y="1599468"/>
                  <a:pt x="3071655" y="1586728"/>
                  <a:pt x="3055433" y="1585204"/>
                </a:cubicBezTo>
                <a:close/>
                <a:moveTo>
                  <a:pt x="1786428" y="421423"/>
                </a:moveTo>
                <a:cubicBezTo>
                  <a:pt x="1696959" y="421295"/>
                  <a:pt x="1607492" y="421551"/>
                  <a:pt x="1509037" y="421551"/>
                </a:cubicBezTo>
                <a:cubicBezTo>
                  <a:pt x="1509037" y="1236266"/>
                  <a:pt x="1509037" y="2040714"/>
                  <a:pt x="1509037" y="2851835"/>
                </a:cubicBezTo>
                <a:cubicBezTo>
                  <a:pt x="1799392" y="2851835"/>
                  <a:pt x="2087052" y="2851835"/>
                  <a:pt x="2384853" y="2851835"/>
                </a:cubicBezTo>
                <a:cubicBezTo>
                  <a:pt x="2313483" y="2788553"/>
                  <a:pt x="2248916" y="2731174"/>
                  <a:pt x="2184094" y="2674180"/>
                </a:cubicBezTo>
                <a:cubicBezTo>
                  <a:pt x="2138526" y="2634131"/>
                  <a:pt x="2126202" y="2577783"/>
                  <a:pt x="2162657" y="2540814"/>
                </a:cubicBezTo>
                <a:cubicBezTo>
                  <a:pt x="2222346" y="2480227"/>
                  <a:pt x="2291149" y="2431706"/>
                  <a:pt x="2382671" y="2443514"/>
                </a:cubicBezTo>
                <a:cubicBezTo>
                  <a:pt x="2477916" y="2455838"/>
                  <a:pt x="2568540" y="2483050"/>
                  <a:pt x="2649665" y="2537861"/>
                </a:cubicBezTo>
                <a:cubicBezTo>
                  <a:pt x="2703191" y="2574059"/>
                  <a:pt x="2758901" y="2606920"/>
                  <a:pt x="2818974" y="2644787"/>
                </a:cubicBezTo>
                <a:cubicBezTo>
                  <a:pt x="2818974" y="2615134"/>
                  <a:pt x="2818974" y="2590105"/>
                  <a:pt x="2818974" y="2565074"/>
                </a:cubicBezTo>
                <a:cubicBezTo>
                  <a:pt x="2819873" y="2218624"/>
                  <a:pt x="2818974" y="1872046"/>
                  <a:pt x="2823082" y="1525596"/>
                </a:cubicBezTo>
                <a:cubicBezTo>
                  <a:pt x="2823852" y="1457949"/>
                  <a:pt x="2814226" y="1404679"/>
                  <a:pt x="2753638" y="1366169"/>
                </a:cubicBezTo>
                <a:cubicBezTo>
                  <a:pt x="2730533" y="1351407"/>
                  <a:pt x="2707684" y="1328945"/>
                  <a:pt x="2696260" y="1304556"/>
                </a:cubicBezTo>
                <a:cubicBezTo>
                  <a:pt x="2678418" y="1266560"/>
                  <a:pt x="2660446" y="1223944"/>
                  <a:pt x="2660319" y="1183254"/>
                </a:cubicBezTo>
                <a:cubicBezTo>
                  <a:pt x="2659933" y="1105850"/>
                  <a:pt x="2730148" y="1074275"/>
                  <a:pt x="2795100" y="1116762"/>
                </a:cubicBezTo>
                <a:cubicBezTo>
                  <a:pt x="2798309" y="1118944"/>
                  <a:pt x="2803187" y="1118688"/>
                  <a:pt x="2812813" y="1120741"/>
                </a:cubicBezTo>
                <a:cubicBezTo>
                  <a:pt x="2815509" y="1102642"/>
                  <a:pt x="2820129" y="1085698"/>
                  <a:pt x="2820387" y="1068754"/>
                </a:cubicBezTo>
                <a:cubicBezTo>
                  <a:pt x="2822569" y="873130"/>
                  <a:pt x="2822569" y="677505"/>
                  <a:pt x="2826933" y="481881"/>
                </a:cubicBezTo>
                <a:cubicBezTo>
                  <a:pt x="2827960" y="434259"/>
                  <a:pt x="2810502" y="425402"/>
                  <a:pt x="2767629" y="425402"/>
                </a:cubicBezTo>
                <a:cubicBezTo>
                  <a:pt x="2440563" y="425275"/>
                  <a:pt x="2113495" y="422835"/>
                  <a:pt x="1786428" y="421423"/>
                </a:cubicBezTo>
                <a:close/>
                <a:moveTo>
                  <a:pt x="1584514" y="10"/>
                </a:moveTo>
                <a:cubicBezTo>
                  <a:pt x="1968188" y="4245"/>
                  <a:pt x="2352122" y="4759"/>
                  <a:pt x="2735796" y="1678"/>
                </a:cubicBezTo>
                <a:cubicBezTo>
                  <a:pt x="2857482" y="780"/>
                  <a:pt x="2973522" y="98977"/>
                  <a:pt x="2971212" y="239149"/>
                </a:cubicBezTo>
                <a:cubicBezTo>
                  <a:pt x="2966335" y="531815"/>
                  <a:pt x="2971469" y="824609"/>
                  <a:pt x="2970828" y="1117275"/>
                </a:cubicBezTo>
                <a:cubicBezTo>
                  <a:pt x="2970699" y="1150521"/>
                  <a:pt x="2977245" y="1166438"/>
                  <a:pt x="3012930" y="1175423"/>
                </a:cubicBezTo>
                <a:cubicBezTo>
                  <a:pt x="3112797" y="1200325"/>
                  <a:pt x="3204832" y="1240503"/>
                  <a:pt x="3290963" y="1301603"/>
                </a:cubicBezTo>
                <a:cubicBezTo>
                  <a:pt x="3375040" y="1361164"/>
                  <a:pt x="3472723" y="1401469"/>
                  <a:pt x="3564374" y="1450247"/>
                </a:cubicBezTo>
                <a:cubicBezTo>
                  <a:pt x="3615333" y="1477460"/>
                  <a:pt x="3666808" y="1503645"/>
                  <a:pt x="3716741" y="1532784"/>
                </a:cubicBezTo>
                <a:cubicBezTo>
                  <a:pt x="3729706" y="1540358"/>
                  <a:pt x="3739204" y="1556017"/>
                  <a:pt x="3747033" y="1569880"/>
                </a:cubicBezTo>
                <a:cubicBezTo>
                  <a:pt x="3789522" y="1644972"/>
                  <a:pt x="3831882" y="1720194"/>
                  <a:pt x="3872316" y="1796311"/>
                </a:cubicBezTo>
                <a:cubicBezTo>
                  <a:pt x="3912621" y="1872559"/>
                  <a:pt x="3949718" y="1950475"/>
                  <a:pt x="3990024" y="2026722"/>
                </a:cubicBezTo>
                <a:cubicBezTo>
                  <a:pt x="4013642" y="2071393"/>
                  <a:pt x="4035079" y="2119271"/>
                  <a:pt x="4068068" y="2156111"/>
                </a:cubicBezTo>
                <a:cubicBezTo>
                  <a:pt x="4091944" y="2182810"/>
                  <a:pt x="4132248" y="2196160"/>
                  <a:pt x="4167035" y="2211435"/>
                </a:cubicBezTo>
                <a:cubicBezTo>
                  <a:pt x="4224157" y="2236467"/>
                  <a:pt x="4285129" y="2253411"/>
                  <a:pt x="4339812" y="2282804"/>
                </a:cubicBezTo>
                <a:cubicBezTo>
                  <a:pt x="4391026" y="2310275"/>
                  <a:pt x="4404762" y="2367653"/>
                  <a:pt x="4411822" y="2420538"/>
                </a:cubicBezTo>
                <a:cubicBezTo>
                  <a:pt x="4421193" y="2491393"/>
                  <a:pt x="4420550" y="2563405"/>
                  <a:pt x="4426840" y="2634774"/>
                </a:cubicBezTo>
                <a:cubicBezTo>
                  <a:pt x="4442243" y="2813198"/>
                  <a:pt x="4452897" y="2992264"/>
                  <a:pt x="4477030" y="3169532"/>
                </a:cubicBezTo>
                <a:cubicBezTo>
                  <a:pt x="4505782" y="3380431"/>
                  <a:pt x="4540698" y="3590946"/>
                  <a:pt x="4585880" y="3798763"/>
                </a:cubicBezTo>
                <a:cubicBezTo>
                  <a:pt x="4602312" y="3874368"/>
                  <a:pt x="4647240" y="3948434"/>
                  <a:pt x="4694604" y="4011716"/>
                </a:cubicBezTo>
                <a:cubicBezTo>
                  <a:pt x="4764818" y="4105165"/>
                  <a:pt x="4811157" y="4204517"/>
                  <a:pt x="4847483" y="4316063"/>
                </a:cubicBezTo>
                <a:lnTo>
                  <a:pt x="4888305" y="4426505"/>
                </a:lnTo>
                <a:lnTo>
                  <a:pt x="3850659" y="4426505"/>
                </a:lnTo>
                <a:lnTo>
                  <a:pt x="3771166" y="4259970"/>
                </a:lnTo>
                <a:cubicBezTo>
                  <a:pt x="3733685" y="4187444"/>
                  <a:pt x="3696203" y="4113764"/>
                  <a:pt x="3648322" y="4048043"/>
                </a:cubicBezTo>
                <a:cubicBezTo>
                  <a:pt x="3615077" y="4002347"/>
                  <a:pt x="3567840" y="3964607"/>
                  <a:pt x="3520860" y="3931875"/>
                </a:cubicBezTo>
                <a:cubicBezTo>
                  <a:pt x="3423432" y="3863972"/>
                  <a:pt x="3357069" y="3767315"/>
                  <a:pt x="3277228" y="3683109"/>
                </a:cubicBezTo>
                <a:cubicBezTo>
                  <a:pt x="3266188" y="3671427"/>
                  <a:pt x="3255919" y="3656667"/>
                  <a:pt x="3251428" y="3641520"/>
                </a:cubicBezTo>
                <a:cubicBezTo>
                  <a:pt x="3228834" y="3564246"/>
                  <a:pt x="3173896" y="3511617"/>
                  <a:pt x="3115877" y="3461942"/>
                </a:cubicBezTo>
                <a:cubicBezTo>
                  <a:pt x="3038088" y="3395322"/>
                  <a:pt x="2957992" y="3331396"/>
                  <a:pt x="2879818" y="3265290"/>
                </a:cubicBezTo>
                <a:cubicBezTo>
                  <a:pt x="2861590" y="3249886"/>
                  <a:pt x="2847215" y="3246292"/>
                  <a:pt x="2824493" y="3258487"/>
                </a:cubicBezTo>
                <a:cubicBezTo>
                  <a:pt x="2804341" y="3269141"/>
                  <a:pt x="2779439" y="3274788"/>
                  <a:pt x="2756463" y="3275560"/>
                </a:cubicBezTo>
                <a:cubicBezTo>
                  <a:pt x="2638626" y="3279795"/>
                  <a:pt x="2520661" y="3282490"/>
                  <a:pt x="2402696" y="3283903"/>
                </a:cubicBezTo>
                <a:cubicBezTo>
                  <a:pt x="2352378" y="3284416"/>
                  <a:pt x="2313612" y="3302259"/>
                  <a:pt x="2273819" y="3334477"/>
                </a:cubicBezTo>
                <a:cubicBezTo>
                  <a:pt x="2134418" y="3447436"/>
                  <a:pt x="2040714" y="3603524"/>
                  <a:pt x="1904264" y="3718538"/>
                </a:cubicBezTo>
                <a:cubicBezTo>
                  <a:pt x="1834949" y="3776941"/>
                  <a:pt x="1764479" y="3834063"/>
                  <a:pt x="1696832" y="3894266"/>
                </a:cubicBezTo>
                <a:cubicBezTo>
                  <a:pt x="1643689" y="3941631"/>
                  <a:pt x="1589649" y="3989253"/>
                  <a:pt x="1543824" y="4043295"/>
                </a:cubicBezTo>
                <a:cubicBezTo>
                  <a:pt x="1473866" y="4125960"/>
                  <a:pt x="1404166" y="4208881"/>
                  <a:pt x="1361036" y="4311570"/>
                </a:cubicBezTo>
                <a:lnTo>
                  <a:pt x="1307096" y="4426505"/>
                </a:lnTo>
                <a:lnTo>
                  <a:pt x="0" y="4426505"/>
                </a:lnTo>
                <a:lnTo>
                  <a:pt x="42113" y="4346743"/>
                </a:lnTo>
                <a:cubicBezTo>
                  <a:pt x="116306" y="4206314"/>
                  <a:pt x="189858" y="4065628"/>
                  <a:pt x="264436" y="3925329"/>
                </a:cubicBezTo>
                <a:cubicBezTo>
                  <a:pt x="300891" y="3856912"/>
                  <a:pt x="340042" y="3790035"/>
                  <a:pt x="375854" y="3721232"/>
                </a:cubicBezTo>
                <a:cubicBezTo>
                  <a:pt x="412309" y="3651275"/>
                  <a:pt x="449664" y="3581446"/>
                  <a:pt x="480470" y="3509050"/>
                </a:cubicBezTo>
                <a:cubicBezTo>
                  <a:pt x="533868" y="3383127"/>
                  <a:pt x="591631" y="3257844"/>
                  <a:pt x="630270" y="3127043"/>
                </a:cubicBezTo>
                <a:cubicBezTo>
                  <a:pt x="657610" y="3034366"/>
                  <a:pt x="661589" y="2933474"/>
                  <a:pt x="666980" y="2835660"/>
                </a:cubicBezTo>
                <a:cubicBezTo>
                  <a:pt x="676222" y="2670330"/>
                  <a:pt x="674810" y="2504230"/>
                  <a:pt x="685337" y="2339027"/>
                </a:cubicBezTo>
                <a:cubicBezTo>
                  <a:pt x="689443" y="2274846"/>
                  <a:pt x="708571" y="2210281"/>
                  <a:pt x="729107" y="2148666"/>
                </a:cubicBezTo>
                <a:cubicBezTo>
                  <a:pt x="785973" y="1977945"/>
                  <a:pt x="845789" y="1808122"/>
                  <a:pt x="907404" y="1639068"/>
                </a:cubicBezTo>
                <a:cubicBezTo>
                  <a:pt x="931279" y="1573603"/>
                  <a:pt x="956310" y="1506855"/>
                  <a:pt x="992892" y="1448193"/>
                </a:cubicBezTo>
                <a:cubicBezTo>
                  <a:pt x="1064774" y="1332795"/>
                  <a:pt x="1093913" y="1208669"/>
                  <a:pt x="1097892" y="1075044"/>
                </a:cubicBezTo>
                <a:cubicBezTo>
                  <a:pt x="1100717" y="981852"/>
                  <a:pt x="1144104" y="951303"/>
                  <a:pt x="1235882" y="973124"/>
                </a:cubicBezTo>
                <a:cubicBezTo>
                  <a:pt x="1274263" y="982495"/>
                  <a:pt x="1311872" y="996743"/>
                  <a:pt x="1365015" y="1013302"/>
                </a:cubicBezTo>
                <a:cubicBezTo>
                  <a:pt x="1365015" y="897777"/>
                  <a:pt x="1363732" y="790464"/>
                  <a:pt x="1365271" y="683154"/>
                </a:cubicBezTo>
                <a:cubicBezTo>
                  <a:pt x="1367582" y="524882"/>
                  <a:pt x="1374001" y="366740"/>
                  <a:pt x="1374384" y="208470"/>
                </a:cubicBezTo>
                <a:cubicBezTo>
                  <a:pt x="1374642" y="103727"/>
                  <a:pt x="1480027" y="-1146"/>
                  <a:pt x="1584514" y="10"/>
                </a:cubicBezTo>
                <a:close/>
              </a:path>
            </a:pathLst>
          </a:custGeom>
          <a:solidFill>
            <a:srgbClr val="000000"/>
          </a:solidFill>
          <a:ln w="76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0" name="Graphic 16">
            <a:extLst>
              <a:ext uri="{FF2B5EF4-FFF2-40B4-BE49-F238E27FC236}">
                <a16:creationId xmlns:a16="http://schemas.microsoft.com/office/drawing/2014/main" id="{BA6480C9-0EDF-444D-A0AC-4B4BAA78BBC3}"/>
              </a:ext>
            </a:extLst>
          </p:cNvPr>
          <p:cNvGrpSpPr/>
          <p:nvPr/>
        </p:nvGrpSpPr>
        <p:grpSpPr>
          <a:xfrm>
            <a:off x="7944074" y="1305373"/>
            <a:ext cx="1240353" cy="1059447"/>
            <a:chOff x="6610633" y="3871166"/>
            <a:chExt cx="1240353" cy="1059447"/>
          </a:xfrm>
          <a:solidFill>
            <a:schemeClr val="accent1"/>
          </a:solidFill>
        </p:grpSpPr>
        <p:sp>
          <p:nvSpPr>
            <p:cNvPr id="11" name="Graphic 16">
              <a:extLst>
                <a:ext uri="{FF2B5EF4-FFF2-40B4-BE49-F238E27FC236}">
                  <a16:creationId xmlns:a16="http://schemas.microsoft.com/office/drawing/2014/main" id="{BC4835EC-6EEB-4E09-97C2-5775F0A2E87C}"/>
                </a:ext>
              </a:extLst>
            </p:cNvPr>
            <p:cNvSpPr/>
            <p:nvPr/>
          </p:nvSpPr>
          <p:spPr>
            <a:xfrm>
              <a:off x="6610633" y="4026149"/>
              <a:ext cx="850951" cy="904464"/>
            </a:xfrm>
            <a:custGeom>
              <a:avLst/>
              <a:gdLst>
                <a:gd name="connsiteX0" fmla="*/ 828896 w 850951"/>
                <a:gd name="connsiteY0" fmla="*/ 502657 h 904464"/>
                <a:gd name="connsiteX1" fmla="*/ 734512 w 850951"/>
                <a:gd name="connsiteY1" fmla="*/ 502657 h 904464"/>
                <a:gd name="connsiteX2" fmla="*/ 723128 w 850951"/>
                <a:gd name="connsiteY2" fmla="*/ 502657 h 904464"/>
                <a:gd name="connsiteX3" fmla="*/ 723128 w 850951"/>
                <a:gd name="connsiteY3" fmla="*/ 491111 h 904464"/>
                <a:gd name="connsiteX4" fmla="*/ 723128 w 850951"/>
                <a:gd name="connsiteY4" fmla="*/ 418123 h 904464"/>
                <a:gd name="connsiteX5" fmla="*/ 700844 w 850951"/>
                <a:gd name="connsiteY5" fmla="*/ 395355 h 904464"/>
                <a:gd name="connsiteX6" fmla="*/ 540254 w 850951"/>
                <a:gd name="connsiteY6" fmla="*/ 395355 h 904464"/>
                <a:gd name="connsiteX7" fmla="*/ 517809 w 850951"/>
                <a:gd name="connsiteY7" fmla="*/ 417962 h 904464"/>
                <a:gd name="connsiteX8" fmla="*/ 517728 w 850951"/>
                <a:gd name="connsiteY8" fmla="*/ 491919 h 904464"/>
                <a:gd name="connsiteX9" fmla="*/ 517243 w 850951"/>
                <a:gd name="connsiteY9" fmla="*/ 502334 h 904464"/>
                <a:gd name="connsiteX10" fmla="*/ 509412 w 850951"/>
                <a:gd name="connsiteY10" fmla="*/ 502657 h 904464"/>
                <a:gd name="connsiteX11" fmla="*/ 241843 w 850951"/>
                <a:gd name="connsiteY11" fmla="*/ 502495 h 904464"/>
                <a:gd name="connsiteX12" fmla="*/ 211808 w 850951"/>
                <a:gd name="connsiteY12" fmla="*/ 499993 h 904464"/>
                <a:gd name="connsiteX13" fmla="*/ 40318 w 850951"/>
                <a:gd name="connsiteY13" fmla="*/ 261328 h 904464"/>
                <a:gd name="connsiteX14" fmla="*/ 211808 w 850951"/>
                <a:gd name="connsiteY14" fmla="*/ 91937 h 904464"/>
                <a:gd name="connsiteX15" fmla="*/ 309906 w 850951"/>
                <a:gd name="connsiteY15" fmla="*/ 88869 h 904464"/>
                <a:gd name="connsiteX16" fmla="*/ 336227 w 850951"/>
                <a:gd name="connsiteY16" fmla="*/ 71591 h 904464"/>
                <a:gd name="connsiteX17" fmla="*/ 356896 w 850951"/>
                <a:gd name="connsiteY17" fmla="*/ 30898 h 904464"/>
                <a:gd name="connsiteX18" fmla="*/ 351890 w 850951"/>
                <a:gd name="connsiteY18" fmla="*/ 2801 h 904464"/>
                <a:gd name="connsiteX19" fmla="*/ 324761 w 850951"/>
                <a:gd name="connsiteY19" fmla="*/ 11521 h 904464"/>
                <a:gd name="connsiteX20" fmla="*/ 308856 w 850951"/>
                <a:gd name="connsiteY20" fmla="*/ 41556 h 904464"/>
                <a:gd name="connsiteX21" fmla="*/ 292789 w 850951"/>
                <a:gd name="connsiteY21" fmla="*/ 51406 h 904464"/>
                <a:gd name="connsiteX22" fmla="*/ 204541 w 850951"/>
                <a:gd name="connsiteY22" fmla="*/ 55201 h 904464"/>
                <a:gd name="connsiteX23" fmla="*/ 4954 w 850951"/>
                <a:gd name="connsiteY23" fmla="*/ 343520 h 904464"/>
                <a:gd name="connsiteX24" fmla="*/ 245314 w 850951"/>
                <a:gd name="connsiteY24" fmla="*/ 539635 h 904464"/>
                <a:gd name="connsiteX25" fmla="*/ 506102 w 850951"/>
                <a:gd name="connsiteY25" fmla="*/ 539635 h 904464"/>
                <a:gd name="connsiteX26" fmla="*/ 517405 w 850951"/>
                <a:gd name="connsiteY26" fmla="*/ 539635 h 904464"/>
                <a:gd name="connsiteX27" fmla="*/ 517405 w 850951"/>
                <a:gd name="connsiteY27" fmla="*/ 657434 h 904464"/>
                <a:gd name="connsiteX28" fmla="*/ 506586 w 850951"/>
                <a:gd name="connsiteY28" fmla="*/ 657434 h 904464"/>
                <a:gd name="connsiteX29" fmla="*/ 446274 w 850951"/>
                <a:gd name="connsiteY29" fmla="*/ 657434 h 904464"/>
                <a:gd name="connsiteX30" fmla="*/ 426251 w 850951"/>
                <a:gd name="connsiteY30" fmla="*/ 668333 h 904464"/>
                <a:gd name="connsiteX31" fmla="*/ 430934 w 850951"/>
                <a:gd name="connsiteY31" fmla="*/ 690617 h 904464"/>
                <a:gd name="connsiteX32" fmla="*/ 532180 w 850951"/>
                <a:gd name="connsiteY32" fmla="*/ 810192 h 904464"/>
                <a:gd name="connsiteX33" fmla="*/ 560923 w 850951"/>
                <a:gd name="connsiteY33" fmla="*/ 814713 h 904464"/>
                <a:gd name="connsiteX34" fmla="*/ 560843 w 850951"/>
                <a:gd name="connsiteY34" fmla="*/ 786212 h 904464"/>
                <a:gd name="connsiteX35" fmla="*/ 518132 w 850951"/>
                <a:gd name="connsiteY35" fmla="*/ 735670 h 904464"/>
                <a:gd name="connsiteX36" fmla="*/ 483656 w 850951"/>
                <a:gd name="connsiteY36" fmla="*/ 694735 h 904464"/>
                <a:gd name="connsiteX37" fmla="*/ 529354 w 850951"/>
                <a:gd name="connsiteY37" fmla="*/ 694735 h 904464"/>
                <a:gd name="connsiteX38" fmla="*/ 555352 w 850951"/>
                <a:gd name="connsiteY38" fmla="*/ 668656 h 904464"/>
                <a:gd name="connsiteX39" fmla="*/ 555352 w 850951"/>
                <a:gd name="connsiteY39" fmla="*/ 443879 h 904464"/>
                <a:gd name="connsiteX40" fmla="*/ 555837 w 850951"/>
                <a:gd name="connsiteY40" fmla="*/ 432818 h 904464"/>
                <a:gd name="connsiteX41" fmla="*/ 685262 w 850951"/>
                <a:gd name="connsiteY41" fmla="*/ 432818 h 904464"/>
                <a:gd name="connsiteX42" fmla="*/ 685262 w 850951"/>
                <a:gd name="connsiteY42" fmla="*/ 444767 h 904464"/>
                <a:gd name="connsiteX43" fmla="*/ 685262 w 850951"/>
                <a:gd name="connsiteY43" fmla="*/ 597525 h 904464"/>
                <a:gd name="connsiteX44" fmla="*/ 685262 w 850951"/>
                <a:gd name="connsiteY44" fmla="*/ 670513 h 904464"/>
                <a:gd name="connsiteX45" fmla="*/ 709160 w 850951"/>
                <a:gd name="connsiteY45" fmla="*/ 694735 h 904464"/>
                <a:gd name="connsiteX46" fmla="*/ 748077 w 850951"/>
                <a:gd name="connsiteY46" fmla="*/ 694816 h 904464"/>
                <a:gd name="connsiteX47" fmla="*/ 756231 w 850951"/>
                <a:gd name="connsiteY47" fmla="*/ 695785 h 904464"/>
                <a:gd name="connsiteX48" fmla="*/ 620267 w 850951"/>
                <a:gd name="connsiteY48" fmla="*/ 856536 h 904464"/>
                <a:gd name="connsiteX49" fmla="*/ 606460 w 850951"/>
                <a:gd name="connsiteY49" fmla="*/ 840389 h 904464"/>
                <a:gd name="connsiteX50" fmla="*/ 578202 w 850951"/>
                <a:gd name="connsiteY50" fmla="*/ 836755 h 904464"/>
                <a:gd name="connsiteX51" fmla="*/ 577798 w 850951"/>
                <a:gd name="connsiteY51" fmla="*/ 864449 h 904464"/>
                <a:gd name="connsiteX52" fmla="*/ 603554 w 850951"/>
                <a:gd name="connsiteY52" fmla="*/ 894968 h 904464"/>
                <a:gd name="connsiteX53" fmla="*/ 636899 w 850951"/>
                <a:gd name="connsiteY53" fmla="*/ 894887 h 904464"/>
                <a:gd name="connsiteX54" fmla="*/ 677753 w 850951"/>
                <a:gd name="connsiteY54" fmla="*/ 846605 h 904464"/>
                <a:gd name="connsiteX55" fmla="*/ 808469 w 850951"/>
                <a:gd name="connsiteY55" fmla="*/ 692151 h 904464"/>
                <a:gd name="connsiteX56" fmla="*/ 814283 w 850951"/>
                <a:gd name="connsiteY56" fmla="*/ 668333 h 904464"/>
                <a:gd name="connsiteX57" fmla="*/ 792321 w 850951"/>
                <a:gd name="connsiteY57" fmla="*/ 657514 h 904464"/>
                <a:gd name="connsiteX58" fmla="*/ 752436 w 850951"/>
                <a:gd name="connsiteY58" fmla="*/ 657514 h 904464"/>
                <a:gd name="connsiteX59" fmla="*/ 723532 w 850951"/>
                <a:gd name="connsiteY59" fmla="*/ 657514 h 904464"/>
                <a:gd name="connsiteX60" fmla="*/ 723532 w 850951"/>
                <a:gd name="connsiteY60" fmla="*/ 539716 h 904464"/>
                <a:gd name="connsiteX61" fmla="*/ 734674 w 850951"/>
                <a:gd name="connsiteY61" fmla="*/ 539716 h 904464"/>
                <a:gd name="connsiteX62" fmla="*/ 829058 w 850951"/>
                <a:gd name="connsiteY62" fmla="*/ 539716 h 904464"/>
                <a:gd name="connsiteX63" fmla="*/ 850938 w 850951"/>
                <a:gd name="connsiteY63" fmla="*/ 521550 h 904464"/>
                <a:gd name="connsiteX64" fmla="*/ 828896 w 850951"/>
                <a:gd name="connsiteY64" fmla="*/ 502657 h 90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50951" h="904464">
                  <a:moveTo>
                    <a:pt x="828896" y="502657"/>
                  </a:moveTo>
                  <a:cubicBezTo>
                    <a:pt x="797408" y="502576"/>
                    <a:pt x="766001" y="502657"/>
                    <a:pt x="734512" y="502657"/>
                  </a:cubicBezTo>
                  <a:cubicBezTo>
                    <a:pt x="731041" y="502657"/>
                    <a:pt x="727569" y="502657"/>
                    <a:pt x="723128" y="502657"/>
                  </a:cubicBezTo>
                  <a:cubicBezTo>
                    <a:pt x="723128" y="498055"/>
                    <a:pt x="723128" y="494583"/>
                    <a:pt x="723128" y="491111"/>
                  </a:cubicBezTo>
                  <a:cubicBezTo>
                    <a:pt x="723128" y="466809"/>
                    <a:pt x="723209" y="442426"/>
                    <a:pt x="723128" y="418123"/>
                  </a:cubicBezTo>
                  <a:cubicBezTo>
                    <a:pt x="723047" y="402137"/>
                    <a:pt x="716508" y="395355"/>
                    <a:pt x="700844" y="395355"/>
                  </a:cubicBezTo>
                  <a:cubicBezTo>
                    <a:pt x="647314" y="395274"/>
                    <a:pt x="593784" y="395274"/>
                    <a:pt x="540254" y="395355"/>
                  </a:cubicBezTo>
                  <a:cubicBezTo>
                    <a:pt x="524510" y="395355"/>
                    <a:pt x="517889" y="402056"/>
                    <a:pt x="517809" y="417962"/>
                  </a:cubicBezTo>
                  <a:cubicBezTo>
                    <a:pt x="517728" y="442587"/>
                    <a:pt x="517809" y="467293"/>
                    <a:pt x="517728" y="491919"/>
                  </a:cubicBezTo>
                  <a:cubicBezTo>
                    <a:pt x="517728" y="495310"/>
                    <a:pt x="517405" y="498701"/>
                    <a:pt x="517243" y="502334"/>
                  </a:cubicBezTo>
                  <a:cubicBezTo>
                    <a:pt x="513933" y="502495"/>
                    <a:pt x="511673" y="502657"/>
                    <a:pt x="509412" y="502657"/>
                  </a:cubicBezTo>
                  <a:cubicBezTo>
                    <a:pt x="420195" y="502657"/>
                    <a:pt x="330979" y="502738"/>
                    <a:pt x="241843" y="502495"/>
                  </a:cubicBezTo>
                  <a:cubicBezTo>
                    <a:pt x="231831" y="502495"/>
                    <a:pt x="221658" y="501769"/>
                    <a:pt x="211808" y="499993"/>
                  </a:cubicBezTo>
                  <a:cubicBezTo>
                    <a:pt x="96835" y="479888"/>
                    <a:pt x="22959" y="376865"/>
                    <a:pt x="40318" y="261328"/>
                  </a:cubicBezTo>
                  <a:cubicBezTo>
                    <a:pt x="53155" y="176148"/>
                    <a:pt x="126547" y="102353"/>
                    <a:pt x="211808" y="91937"/>
                  </a:cubicBezTo>
                  <a:cubicBezTo>
                    <a:pt x="244184" y="87981"/>
                    <a:pt x="277125" y="89030"/>
                    <a:pt x="309906" y="88869"/>
                  </a:cubicBezTo>
                  <a:cubicBezTo>
                    <a:pt x="323308" y="88788"/>
                    <a:pt x="330817" y="83056"/>
                    <a:pt x="336227" y="71591"/>
                  </a:cubicBezTo>
                  <a:cubicBezTo>
                    <a:pt x="342686" y="57784"/>
                    <a:pt x="349710" y="44301"/>
                    <a:pt x="356896" y="30898"/>
                  </a:cubicBezTo>
                  <a:cubicBezTo>
                    <a:pt x="363032" y="19433"/>
                    <a:pt x="361336" y="8534"/>
                    <a:pt x="351890" y="2801"/>
                  </a:cubicBezTo>
                  <a:cubicBezTo>
                    <a:pt x="342443" y="-3012"/>
                    <a:pt x="331301" y="379"/>
                    <a:pt x="324761" y="11521"/>
                  </a:cubicBezTo>
                  <a:cubicBezTo>
                    <a:pt x="319029" y="21290"/>
                    <a:pt x="313216" y="31141"/>
                    <a:pt x="308856" y="41556"/>
                  </a:cubicBezTo>
                  <a:cubicBezTo>
                    <a:pt x="305546" y="49549"/>
                    <a:pt x="300944" y="51245"/>
                    <a:pt x="292789" y="51406"/>
                  </a:cubicBezTo>
                  <a:cubicBezTo>
                    <a:pt x="263319" y="51971"/>
                    <a:pt x="233446" y="50760"/>
                    <a:pt x="204541" y="55201"/>
                  </a:cubicBezTo>
                  <a:cubicBezTo>
                    <a:pt x="68657" y="76112"/>
                    <a:pt x="-22739" y="209090"/>
                    <a:pt x="4954" y="343520"/>
                  </a:cubicBezTo>
                  <a:cubicBezTo>
                    <a:pt x="28611" y="458816"/>
                    <a:pt x="127032" y="539232"/>
                    <a:pt x="245314" y="539635"/>
                  </a:cubicBezTo>
                  <a:cubicBezTo>
                    <a:pt x="332270" y="539958"/>
                    <a:pt x="419145" y="539716"/>
                    <a:pt x="506102" y="539635"/>
                  </a:cubicBezTo>
                  <a:cubicBezTo>
                    <a:pt x="509816" y="539635"/>
                    <a:pt x="513529" y="539635"/>
                    <a:pt x="517405" y="539635"/>
                  </a:cubicBezTo>
                  <a:cubicBezTo>
                    <a:pt x="517405" y="579601"/>
                    <a:pt x="517405" y="617871"/>
                    <a:pt x="517405" y="657434"/>
                  </a:cubicBezTo>
                  <a:cubicBezTo>
                    <a:pt x="513529" y="657434"/>
                    <a:pt x="510058" y="657434"/>
                    <a:pt x="506586" y="657434"/>
                  </a:cubicBezTo>
                  <a:cubicBezTo>
                    <a:pt x="486482" y="657434"/>
                    <a:pt x="466378" y="657514"/>
                    <a:pt x="446274" y="657434"/>
                  </a:cubicBezTo>
                  <a:cubicBezTo>
                    <a:pt x="437554" y="657434"/>
                    <a:pt x="430207" y="659775"/>
                    <a:pt x="426251" y="668333"/>
                  </a:cubicBezTo>
                  <a:cubicBezTo>
                    <a:pt x="422375" y="676811"/>
                    <a:pt x="425282" y="683997"/>
                    <a:pt x="430934" y="690617"/>
                  </a:cubicBezTo>
                  <a:cubicBezTo>
                    <a:pt x="464682" y="730422"/>
                    <a:pt x="498350" y="770388"/>
                    <a:pt x="532180" y="810192"/>
                  </a:cubicBezTo>
                  <a:cubicBezTo>
                    <a:pt x="541142" y="820769"/>
                    <a:pt x="552365" y="822303"/>
                    <a:pt x="560923" y="814713"/>
                  </a:cubicBezTo>
                  <a:cubicBezTo>
                    <a:pt x="569401" y="807285"/>
                    <a:pt x="569401" y="796466"/>
                    <a:pt x="560843" y="786212"/>
                  </a:cubicBezTo>
                  <a:cubicBezTo>
                    <a:pt x="546713" y="769338"/>
                    <a:pt x="532342" y="752544"/>
                    <a:pt x="518132" y="735670"/>
                  </a:cubicBezTo>
                  <a:cubicBezTo>
                    <a:pt x="507151" y="722671"/>
                    <a:pt x="496171" y="709591"/>
                    <a:pt x="483656" y="694735"/>
                  </a:cubicBezTo>
                  <a:cubicBezTo>
                    <a:pt x="500531" y="694735"/>
                    <a:pt x="514902" y="694735"/>
                    <a:pt x="529354" y="694735"/>
                  </a:cubicBezTo>
                  <a:cubicBezTo>
                    <a:pt x="549539" y="694735"/>
                    <a:pt x="555352" y="688922"/>
                    <a:pt x="555352" y="668656"/>
                  </a:cubicBezTo>
                  <a:cubicBezTo>
                    <a:pt x="555352" y="593731"/>
                    <a:pt x="555352" y="518805"/>
                    <a:pt x="555352" y="443879"/>
                  </a:cubicBezTo>
                  <a:cubicBezTo>
                    <a:pt x="555352" y="440165"/>
                    <a:pt x="555675" y="436451"/>
                    <a:pt x="555837" y="432818"/>
                  </a:cubicBezTo>
                  <a:cubicBezTo>
                    <a:pt x="599436" y="432818"/>
                    <a:pt x="641824" y="432818"/>
                    <a:pt x="685262" y="432818"/>
                  </a:cubicBezTo>
                  <a:cubicBezTo>
                    <a:pt x="685262" y="437178"/>
                    <a:pt x="685262" y="440972"/>
                    <a:pt x="685262" y="444767"/>
                  </a:cubicBezTo>
                  <a:cubicBezTo>
                    <a:pt x="685262" y="495713"/>
                    <a:pt x="685262" y="546660"/>
                    <a:pt x="685262" y="597525"/>
                  </a:cubicBezTo>
                  <a:cubicBezTo>
                    <a:pt x="685262" y="621828"/>
                    <a:pt x="685262" y="646211"/>
                    <a:pt x="685262" y="670513"/>
                  </a:cubicBezTo>
                  <a:cubicBezTo>
                    <a:pt x="685342" y="688276"/>
                    <a:pt x="691721" y="694735"/>
                    <a:pt x="709160" y="694735"/>
                  </a:cubicBezTo>
                  <a:cubicBezTo>
                    <a:pt x="722159" y="694735"/>
                    <a:pt x="735078" y="694735"/>
                    <a:pt x="748077" y="694816"/>
                  </a:cubicBezTo>
                  <a:cubicBezTo>
                    <a:pt x="750337" y="694816"/>
                    <a:pt x="752679" y="695381"/>
                    <a:pt x="756231" y="695785"/>
                  </a:cubicBezTo>
                  <a:cubicBezTo>
                    <a:pt x="710452" y="749880"/>
                    <a:pt x="665723" y="802764"/>
                    <a:pt x="620267" y="856536"/>
                  </a:cubicBezTo>
                  <a:cubicBezTo>
                    <a:pt x="615180" y="850561"/>
                    <a:pt x="610901" y="845394"/>
                    <a:pt x="606460" y="840389"/>
                  </a:cubicBezTo>
                  <a:cubicBezTo>
                    <a:pt x="597740" y="830619"/>
                    <a:pt x="586679" y="829247"/>
                    <a:pt x="578202" y="836755"/>
                  </a:cubicBezTo>
                  <a:cubicBezTo>
                    <a:pt x="570047" y="844022"/>
                    <a:pt x="569805" y="854679"/>
                    <a:pt x="577798" y="864449"/>
                  </a:cubicBezTo>
                  <a:cubicBezTo>
                    <a:pt x="586275" y="874703"/>
                    <a:pt x="594915" y="884795"/>
                    <a:pt x="603554" y="894968"/>
                  </a:cubicBezTo>
                  <a:cubicBezTo>
                    <a:pt x="614373" y="907644"/>
                    <a:pt x="625999" y="907644"/>
                    <a:pt x="636899" y="894887"/>
                  </a:cubicBezTo>
                  <a:cubicBezTo>
                    <a:pt x="650544" y="878820"/>
                    <a:pt x="664108" y="862672"/>
                    <a:pt x="677753" y="846605"/>
                  </a:cubicBezTo>
                  <a:cubicBezTo>
                    <a:pt x="721352" y="795094"/>
                    <a:pt x="764870" y="743582"/>
                    <a:pt x="808469" y="692151"/>
                  </a:cubicBezTo>
                  <a:cubicBezTo>
                    <a:pt x="814525" y="685046"/>
                    <a:pt x="818643" y="677699"/>
                    <a:pt x="814283" y="668333"/>
                  </a:cubicBezTo>
                  <a:cubicBezTo>
                    <a:pt x="809923" y="658887"/>
                    <a:pt x="801526" y="657434"/>
                    <a:pt x="792321" y="657514"/>
                  </a:cubicBezTo>
                  <a:cubicBezTo>
                    <a:pt x="779000" y="657676"/>
                    <a:pt x="765758" y="657514"/>
                    <a:pt x="752436" y="657514"/>
                  </a:cubicBezTo>
                  <a:cubicBezTo>
                    <a:pt x="742828" y="657514"/>
                    <a:pt x="733220" y="657514"/>
                    <a:pt x="723532" y="657514"/>
                  </a:cubicBezTo>
                  <a:cubicBezTo>
                    <a:pt x="723532" y="617629"/>
                    <a:pt x="723532" y="579198"/>
                    <a:pt x="723532" y="539716"/>
                  </a:cubicBezTo>
                  <a:cubicBezTo>
                    <a:pt x="727650" y="539716"/>
                    <a:pt x="731202" y="539716"/>
                    <a:pt x="734674" y="539716"/>
                  </a:cubicBezTo>
                  <a:cubicBezTo>
                    <a:pt x="766162" y="539716"/>
                    <a:pt x="797569" y="539797"/>
                    <a:pt x="829058" y="539716"/>
                  </a:cubicBezTo>
                  <a:cubicBezTo>
                    <a:pt x="842541" y="539716"/>
                    <a:pt x="850777" y="532692"/>
                    <a:pt x="850938" y="521550"/>
                  </a:cubicBezTo>
                  <a:cubicBezTo>
                    <a:pt x="851342" y="510166"/>
                    <a:pt x="842622" y="502657"/>
                    <a:pt x="828896" y="502657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16">
              <a:extLst>
                <a:ext uri="{FF2B5EF4-FFF2-40B4-BE49-F238E27FC236}">
                  <a16:creationId xmlns:a16="http://schemas.microsoft.com/office/drawing/2014/main" id="{623FBB27-B5F7-4F95-A7CC-4575E1ED82BB}"/>
                </a:ext>
              </a:extLst>
            </p:cNvPr>
            <p:cNvSpPr/>
            <p:nvPr/>
          </p:nvSpPr>
          <p:spPr>
            <a:xfrm>
              <a:off x="6966276" y="3871166"/>
              <a:ext cx="884710" cy="694823"/>
            </a:xfrm>
            <a:custGeom>
              <a:avLst/>
              <a:gdLst>
                <a:gd name="connsiteX0" fmla="*/ 881793 w 884710"/>
                <a:gd name="connsiteY0" fmla="*/ 410981 h 694823"/>
                <a:gd name="connsiteX1" fmla="*/ 682125 w 884710"/>
                <a:gd name="connsiteY1" fmla="*/ 210425 h 694823"/>
                <a:gd name="connsiteX2" fmla="*/ 584189 w 884710"/>
                <a:gd name="connsiteY2" fmla="*/ 206308 h 694823"/>
                <a:gd name="connsiteX3" fmla="*/ 572240 w 884710"/>
                <a:gd name="connsiteY3" fmla="*/ 199041 h 694823"/>
                <a:gd name="connsiteX4" fmla="*/ 531709 w 884710"/>
                <a:gd name="connsiteY4" fmla="*/ 136307 h 694823"/>
                <a:gd name="connsiteX5" fmla="*/ 228210 w 884710"/>
                <a:gd name="connsiteY5" fmla="*/ 1795 h 694823"/>
                <a:gd name="connsiteX6" fmla="*/ 6824 w 884710"/>
                <a:gd name="connsiteY6" fmla="*/ 115234 h 694823"/>
                <a:gd name="connsiteX7" fmla="*/ 6259 w 884710"/>
                <a:gd name="connsiteY7" fmla="*/ 144462 h 694823"/>
                <a:gd name="connsiteX8" fmla="*/ 35325 w 884710"/>
                <a:gd name="connsiteY8" fmla="*/ 139859 h 694823"/>
                <a:gd name="connsiteX9" fmla="*/ 77390 w 884710"/>
                <a:gd name="connsiteY9" fmla="*/ 101024 h 694823"/>
                <a:gd name="connsiteX10" fmla="*/ 378143 w 884710"/>
                <a:gd name="connsiteY10" fmla="*/ 62027 h 694823"/>
                <a:gd name="connsiteX11" fmla="*/ 544788 w 884710"/>
                <a:gd name="connsiteY11" fmla="*/ 227703 h 694823"/>
                <a:gd name="connsiteX12" fmla="*/ 568526 w 884710"/>
                <a:gd name="connsiteY12" fmla="*/ 243690 h 694823"/>
                <a:gd name="connsiteX13" fmla="*/ 612286 w 884710"/>
                <a:gd name="connsiteY13" fmla="*/ 243528 h 694823"/>
                <a:gd name="connsiteX14" fmla="*/ 612367 w 884710"/>
                <a:gd name="connsiteY14" fmla="*/ 242398 h 694823"/>
                <a:gd name="connsiteX15" fmla="*/ 674374 w 884710"/>
                <a:gd name="connsiteY15" fmla="*/ 246677 h 694823"/>
                <a:gd name="connsiteX16" fmla="*/ 846430 w 884710"/>
                <a:gd name="connsiteY16" fmla="*/ 475169 h 694823"/>
                <a:gd name="connsiteX17" fmla="*/ 635943 w 884710"/>
                <a:gd name="connsiteY17" fmla="*/ 657478 h 694823"/>
                <a:gd name="connsiteX18" fmla="*/ 594120 w 884710"/>
                <a:gd name="connsiteY18" fmla="*/ 657639 h 694823"/>
                <a:gd name="connsiteX19" fmla="*/ 576519 w 884710"/>
                <a:gd name="connsiteY19" fmla="*/ 676048 h 694823"/>
                <a:gd name="connsiteX20" fmla="*/ 592990 w 884710"/>
                <a:gd name="connsiteY20" fmla="*/ 694295 h 694823"/>
                <a:gd name="connsiteX21" fmla="*/ 692783 w 884710"/>
                <a:gd name="connsiteY21" fmla="*/ 689289 h 694823"/>
                <a:gd name="connsiteX22" fmla="*/ 881793 w 884710"/>
                <a:gd name="connsiteY22" fmla="*/ 410981 h 69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84710" h="694823">
                  <a:moveTo>
                    <a:pt x="881793" y="410981"/>
                  </a:moveTo>
                  <a:cubicBezTo>
                    <a:pt x="866775" y="310380"/>
                    <a:pt x="783211" y="225120"/>
                    <a:pt x="682125" y="210425"/>
                  </a:cubicBezTo>
                  <a:cubicBezTo>
                    <a:pt x="649910" y="205742"/>
                    <a:pt x="616888" y="207196"/>
                    <a:pt x="584189" y="206308"/>
                  </a:cubicBezTo>
                  <a:cubicBezTo>
                    <a:pt x="578214" y="206146"/>
                    <a:pt x="575308" y="204128"/>
                    <a:pt x="572240" y="199041"/>
                  </a:cubicBezTo>
                  <a:cubicBezTo>
                    <a:pt x="559240" y="177807"/>
                    <a:pt x="547372" y="155442"/>
                    <a:pt x="531709" y="136307"/>
                  </a:cubicBezTo>
                  <a:cubicBezTo>
                    <a:pt x="453311" y="40793"/>
                    <a:pt x="354163" y="-10477"/>
                    <a:pt x="228210" y="1795"/>
                  </a:cubicBezTo>
                  <a:cubicBezTo>
                    <a:pt x="139962" y="10354"/>
                    <a:pt x="66328" y="49674"/>
                    <a:pt x="6824" y="115234"/>
                  </a:cubicBezTo>
                  <a:cubicBezTo>
                    <a:pt x="-2219" y="125165"/>
                    <a:pt x="-2138" y="137276"/>
                    <a:pt x="6259" y="144462"/>
                  </a:cubicBezTo>
                  <a:cubicBezTo>
                    <a:pt x="15059" y="151890"/>
                    <a:pt x="25313" y="149709"/>
                    <a:pt x="35325" y="139859"/>
                  </a:cubicBezTo>
                  <a:cubicBezTo>
                    <a:pt x="48889" y="126457"/>
                    <a:pt x="62049" y="112085"/>
                    <a:pt x="77390" y="101024"/>
                  </a:cubicBezTo>
                  <a:cubicBezTo>
                    <a:pt x="170401" y="33526"/>
                    <a:pt x="270840" y="15844"/>
                    <a:pt x="378143" y="62027"/>
                  </a:cubicBezTo>
                  <a:cubicBezTo>
                    <a:pt x="454845" y="95049"/>
                    <a:pt x="509021" y="152616"/>
                    <a:pt x="544788" y="227703"/>
                  </a:cubicBezTo>
                  <a:cubicBezTo>
                    <a:pt x="549794" y="238280"/>
                    <a:pt x="556253" y="244174"/>
                    <a:pt x="568526" y="243690"/>
                  </a:cubicBezTo>
                  <a:cubicBezTo>
                    <a:pt x="583059" y="243125"/>
                    <a:pt x="597672" y="243528"/>
                    <a:pt x="612286" y="243528"/>
                  </a:cubicBezTo>
                  <a:cubicBezTo>
                    <a:pt x="612286" y="243125"/>
                    <a:pt x="612367" y="242802"/>
                    <a:pt x="612367" y="242398"/>
                  </a:cubicBezTo>
                  <a:cubicBezTo>
                    <a:pt x="633036" y="243770"/>
                    <a:pt x="653867" y="243851"/>
                    <a:pt x="674374" y="246677"/>
                  </a:cubicBezTo>
                  <a:cubicBezTo>
                    <a:pt x="781031" y="261372"/>
                    <a:pt x="861609" y="368835"/>
                    <a:pt x="846430" y="475169"/>
                  </a:cubicBezTo>
                  <a:cubicBezTo>
                    <a:pt x="831008" y="583198"/>
                    <a:pt x="745425" y="657397"/>
                    <a:pt x="635943" y="657478"/>
                  </a:cubicBezTo>
                  <a:cubicBezTo>
                    <a:pt x="621975" y="657478"/>
                    <a:pt x="608007" y="657155"/>
                    <a:pt x="594120" y="657639"/>
                  </a:cubicBezTo>
                  <a:cubicBezTo>
                    <a:pt x="583785" y="657962"/>
                    <a:pt x="576519" y="666036"/>
                    <a:pt x="576519" y="676048"/>
                  </a:cubicBezTo>
                  <a:cubicBezTo>
                    <a:pt x="576438" y="685736"/>
                    <a:pt x="583301" y="694214"/>
                    <a:pt x="592990" y="694295"/>
                  </a:cubicBezTo>
                  <a:cubicBezTo>
                    <a:pt x="626335" y="694537"/>
                    <a:pt x="659761" y="696878"/>
                    <a:pt x="692783" y="689289"/>
                  </a:cubicBezTo>
                  <a:cubicBezTo>
                    <a:pt x="820997" y="660061"/>
                    <a:pt x="901332" y="541859"/>
                    <a:pt x="881793" y="410981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6">
              <a:extLst>
                <a:ext uri="{FF2B5EF4-FFF2-40B4-BE49-F238E27FC236}">
                  <a16:creationId xmlns:a16="http://schemas.microsoft.com/office/drawing/2014/main" id="{02EF7895-3BF2-429F-947C-C6C644001CD0}"/>
                </a:ext>
              </a:extLst>
            </p:cNvPr>
            <p:cNvSpPr/>
            <p:nvPr/>
          </p:nvSpPr>
          <p:spPr>
            <a:xfrm>
              <a:off x="7302743" y="4000783"/>
              <a:ext cx="443541" cy="306119"/>
            </a:xfrm>
            <a:custGeom>
              <a:avLst/>
              <a:gdLst>
                <a:gd name="connsiteX0" fmla="*/ 217041 w 443541"/>
                <a:gd name="connsiteY0" fmla="*/ 191179 h 306119"/>
                <a:gd name="connsiteX1" fmla="*/ 241343 w 443541"/>
                <a:gd name="connsiteY1" fmla="*/ 191179 h 306119"/>
                <a:gd name="connsiteX2" fmla="*/ 416144 w 443541"/>
                <a:gd name="connsiteY2" fmla="*/ 295736 h 306119"/>
                <a:gd name="connsiteX3" fmla="*/ 435682 w 443541"/>
                <a:gd name="connsiteY3" fmla="*/ 304698 h 306119"/>
                <a:gd name="connsiteX4" fmla="*/ 440850 w 443541"/>
                <a:gd name="connsiteY4" fmla="*/ 283141 h 306119"/>
                <a:gd name="connsiteX5" fmla="*/ 277595 w 443541"/>
                <a:gd name="connsiteY5" fmla="*/ 166311 h 306119"/>
                <a:gd name="connsiteX6" fmla="*/ 196049 w 443541"/>
                <a:gd name="connsiteY6" fmla="*/ 163889 h 306119"/>
                <a:gd name="connsiteX7" fmla="*/ 181839 w 443541"/>
                <a:gd name="connsiteY7" fmla="*/ 155492 h 306119"/>
                <a:gd name="connsiteX8" fmla="*/ 165610 w 443541"/>
                <a:gd name="connsiteY8" fmla="*/ 126749 h 306119"/>
                <a:gd name="connsiteX9" fmla="*/ 22460 w 443541"/>
                <a:gd name="connsiteY9" fmla="*/ 2249 h 306119"/>
                <a:gd name="connsiteX10" fmla="*/ 1548 w 443541"/>
                <a:gd name="connsiteY10" fmla="*/ 7497 h 306119"/>
                <a:gd name="connsiteX11" fmla="*/ 11156 w 443541"/>
                <a:gd name="connsiteY11" fmla="*/ 27521 h 306119"/>
                <a:gd name="connsiteX12" fmla="*/ 37962 w 443541"/>
                <a:gd name="connsiteY12" fmla="*/ 41246 h 306119"/>
                <a:gd name="connsiteX13" fmla="*/ 161977 w 443541"/>
                <a:gd name="connsiteY13" fmla="*/ 178099 h 306119"/>
                <a:gd name="connsiteX14" fmla="*/ 182969 w 443541"/>
                <a:gd name="connsiteY14" fmla="*/ 191421 h 306119"/>
                <a:gd name="connsiteX15" fmla="*/ 217041 w 443541"/>
                <a:gd name="connsiteY15" fmla="*/ 191179 h 30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3541" h="306119">
                  <a:moveTo>
                    <a:pt x="217041" y="191179"/>
                  </a:moveTo>
                  <a:cubicBezTo>
                    <a:pt x="225115" y="191179"/>
                    <a:pt x="233269" y="191098"/>
                    <a:pt x="241343" y="191179"/>
                  </a:cubicBezTo>
                  <a:cubicBezTo>
                    <a:pt x="319902" y="192067"/>
                    <a:pt x="378277" y="226704"/>
                    <a:pt x="416144" y="295736"/>
                  </a:cubicBezTo>
                  <a:cubicBezTo>
                    <a:pt x="421311" y="305102"/>
                    <a:pt x="428093" y="308250"/>
                    <a:pt x="435682" y="304698"/>
                  </a:cubicBezTo>
                  <a:cubicBezTo>
                    <a:pt x="443595" y="300984"/>
                    <a:pt x="445936" y="292668"/>
                    <a:pt x="440850" y="283141"/>
                  </a:cubicBezTo>
                  <a:cubicBezTo>
                    <a:pt x="405809" y="217177"/>
                    <a:pt x="351552" y="176969"/>
                    <a:pt x="277595" y="166311"/>
                  </a:cubicBezTo>
                  <a:cubicBezTo>
                    <a:pt x="250871" y="162436"/>
                    <a:pt x="223258" y="164131"/>
                    <a:pt x="196049" y="163889"/>
                  </a:cubicBezTo>
                  <a:cubicBezTo>
                    <a:pt x="189024" y="163808"/>
                    <a:pt x="184987" y="162113"/>
                    <a:pt x="181839" y="155492"/>
                  </a:cubicBezTo>
                  <a:cubicBezTo>
                    <a:pt x="177156" y="145561"/>
                    <a:pt x="171585" y="136034"/>
                    <a:pt x="165610" y="126749"/>
                  </a:cubicBezTo>
                  <a:cubicBezTo>
                    <a:pt x="129923" y="71443"/>
                    <a:pt x="82933" y="29055"/>
                    <a:pt x="22460" y="2249"/>
                  </a:cubicBezTo>
                  <a:cubicBezTo>
                    <a:pt x="12690" y="-2111"/>
                    <a:pt x="5101" y="-11"/>
                    <a:pt x="1548" y="7497"/>
                  </a:cubicBezTo>
                  <a:cubicBezTo>
                    <a:pt x="-2327" y="15571"/>
                    <a:pt x="1145" y="22596"/>
                    <a:pt x="11156" y="27521"/>
                  </a:cubicBezTo>
                  <a:cubicBezTo>
                    <a:pt x="20118" y="31961"/>
                    <a:pt x="29322" y="36160"/>
                    <a:pt x="37962" y="41246"/>
                  </a:cubicBezTo>
                  <a:cubicBezTo>
                    <a:pt x="93591" y="73865"/>
                    <a:pt x="134687" y="119805"/>
                    <a:pt x="161977" y="178099"/>
                  </a:cubicBezTo>
                  <a:cubicBezTo>
                    <a:pt x="166418" y="187626"/>
                    <a:pt x="172311" y="192067"/>
                    <a:pt x="182969" y="191421"/>
                  </a:cubicBezTo>
                  <a:cubicBezTo>
                    <a:pt x="194353" y="190694"/>
                    <a:pt x="205737" y="191179"/>
                    <a:pt x="217041" y="191179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6">
              <a:extLst>
                <a:ext uri="{FF2B5EF4-FFF2-40B4-BE49-F238E27FC236}">
                  <a16:creationId xmlns:a16="http://schemas.microsoft.com/office/drawing/2014/main" id="{3A683C04-A9BA-47C9-B393-14B04A365401}"/>
                </a:ext>
              </a:extLst>
            </p:cNvPr>
            <p:cNvSpPr/>
            <p:nvPr/>
          </p:nvSpPr>
          <p:spPr>
            <a:xfrm>
              <a:off x="7731296" y="4321562"/>
              <a:ext cx="36276" cy="75235"/>
            </a:xfrm>
            <a:custGeom>
              <a:avLst/>
              <a:gdLst>
                <a:gd name="connsiteX0" fmla="*/ 26911 w 36276"/>
                <a:gd name="connsiteY0" fmla="*/ 10320 h 75235"/>
                <a:gd name="connsiteX1" fmla="*/ 10602 w 36276"/>
                <a:gd name="connsiteY1" fmla="*/ 551 h 75235"/>
                <a:gd name="connsiteX2" fmla="*/ 267 w 36276"/>
                <a:gd name="connsiteY2" fmla="*/ 16699 h 75235"/>
                <a:gd name="connsiteX3" fmla="*/ 8099 w 36276"/>
                <a:gd name="connsiteY3" fmla="*/ 64577 h 75235"/>
                <a:gd name="connsiteX4" fmla="*/ 21259 w 36276"/>
                <a:gd name="connsiteY4" fmla="*/ 75235 h 75235"/>
                <a:gd name="connsiteX5" fmla="*/ 34662 w 36276"/>
                <a:gd name="connsiteY5" fmla="*/ 64900 h 75235"/>
                <a:gd name="connsiteX6" fmla="*/ 34743 w 36276"/>
                <a:gd name="connsiteY6" fmla="*/ 56180 h 75235"/>
                <a:gd name="connsiteX7" fmla="*/ 36277 w 36276"/>
                <a:gd name="connsiteY7" fmla="*/ 55938 h 75235"/>
                <a:gd name="connsiteX8" fmla="*/ 26911 w 36276"/>
                <a:gd name="connsiteY8" fmla="*/ 10320 h 7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76" h="75235">
                  <a:moveTo>
                    <a:pt x="26911" y="10320"/>
                  </a:moveTo>
                  <a:cubicBezTo>
                    <a:pt x="24973" y="2489"/>
                    <a:pt x="18917" y="-1548"/>
                    <a:pt x="10602" y="551"/>
                  </a:cubicBezTo>
                  <a:cubicBezTo>
                    <a:pt x="2366" y="2569"/>
                    <a:pt x="-1025" y="8544"/>
                    <a:pt x="267" y="16699"/>
                  </a:cubicBezTo>
                  <a:cubicBezTo>
                    <a:pt x="2689" y="32685"/>
                    <a:pt x="5192" y="48672"/>
                    <a:pt x="8099" y="64577"/>
                  </a:cubicBezTo>
                  <a:cubicBezTo>
                    <a:pt x="9310" y="71440"/>
                    <a:pt x="14235" y="75073"/>
                    <a:pt x="21259" y="75235"/>
                  </a:cubicBezTo>
                  <a:cubicBezTo>
                    <a:pt x="28364" y="75315"/>
                    <a:pt x="32967" y="71601"/>
                    <a:pt x="34662" y="64900"/>
                  </a:cubicBezTo>
                  <a:cubicBezTo>
                    <a:pt x="35389" y="62155"/>
                    <a:pt x="34743" y="59087"/>
                    <a:pt x="34743" y="56180"/>
                  </a:cubicBezTo>
                  <a:cubicBezTo>
                    <a:pt x="35227" y="56099"/>
                    <a:pt x="35711" y="56019"/>
                    <a:pt x="36277" y="55938"/>
                  </a:cubicBezTo>
                  <a:cubicBezTo>
                    <a:pt x="33208" y="40678"/>
                    <a:pt x="30544" y="25419"/>
                    <a:pt x="26911" y="10320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6">
              <a:extLst>
                <a:ext uri="{FF2B5EF4-FFF2-40B4-BE49-F238E27FC236}">
                  <a16:creationId xmlns:a16="http://schemas.microsoft.com/office/drawing/2014/main" id="{4A5A3176-6DE1-4450-9A49-A1069B80D163}"/>
                </a:ext>
              </a:extLst>
            </p:cNvPr>
            <p:cNvSpPr/>
            <p:nvPr/>
          </p:nvSpPr>
          <p:spPr>
            <a:xfrm>
              <a:off x="7479002" y="4528805"/>
              <a:ext cx="43774" cy="37140"/>
            </a:xfrm>
            <a:custGeom>
              <a:avLst/>
              <a:gdLst>
                <a:gd name="connsiteX0" fmla="*/ 21889 w 43774"/>
                <a:gd name="connsiteY0" fmla="*/ 1 h 37140"/>
                <a:gd name="connsiteX1" fmla="*/ 9 w 43774"/>
                <a:gd name="connsiteY1" fmla="*/ 18248 h 37140"/>
                <a:gd name="connsiteX2" fmla="*/ 22050 w 43774"/>
                <a:gd name="connsiteY2" fmla="*/ 37141 h 37140"/>
                <a:gd name="connsiteX3" fmla="*/ 43769 w 43774"/>
                <a:gd name="connsiteY3" fmla="*/ 19055 h 37140"/>
                <a:gd name="connsiteX4" fmla="*/ 21889 w 43774"/>
                <a:gd name="connsiteY4" fmla="*/ 1 h 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74" h="37140">
                  <a:moveTo>
                    <a:pt x="21889" y="1"/>
                  </a:moveTo>
                  <a:cubicBezTo>
                    <a:pt x="8890" y="1"/>
                    <a:pt x="331" y="7187"/>
                    <a:pt x="9" y="18248"/>
                  </a:cubicBezTo>
                  <a:cubicBezTo>
                    <a:pt x="-314" y="29632"/>
                    <a:pt x="8405" y="37141"/>
                    <a:pt x="22050" y="37141"/>
                  </a:cubicBezTo>
                  <a:cubicBezTo>
                    <a:pt x="35292" y="37141"/>
                    <a:pt x="43527" y="30278"/>
                    <a:pt x="43769" y="19055"/>
                  </a:cubicBezTo>
                  <a:cubicBezTo>
                    <a:pt x="44011" y="7348"/>
                    <a:pt x="35534" y="-80"/>
                    <a:pt x="21889" y="1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Oval 68">
            <a:extLst>
              <a:ext uri="{FF2B5EF4-FFF2-40B4-BE49-F238E27FC236}">
                <a16:creationId xmlns:a16="http://schemas.microsoft.com/office/drawing/2014/main" id="{60424C4B-E6D7-43B2-B7F7-1D15601A1786}"/>
              </a:ext>
            </a:extLst>
          </p:cNvPr>
          <p:cNvSpPr/>
          <p:nvPr/>
        </p:nvSpPr>
        <p:spPr>
          <a:xfrm rot="205243">
            <a:off x="10531024" y="2606328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7" name="Oval 68">
            <a:extLst>
              <a:ext uri="{FF2B5EF4-FFF2-40B4-BE49-F238E27FC236}">
                <a16:creationId xmlns:a16="http://schemas.microsoft.com/office/drawing/2014/main" id="{6BC58261-2B6C-445F-BCFF-3DA0CCE0DAAE}"/>
              </a:ext>
            </a:extLst>
          </p:cNvPr>
          <p:cNvSpPr/>
          <p:nvPr/>
        </p:nvSpPr>
        <p:spPr>
          <a:xfrm rot="285145" flipV="1">
            <a:off x="10716189" y="4067429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8" name="Oval 68">
            <a:extLst>
              <a:ext uri="{FF2B5EF4-FFF2-40B4-BE49-F238E27FC236}">
                <a16:creationId xmlns:a16="http://schemas.microsoft.com/office/drawing/2014/main" id="{1D260E7C-0915-447E-BA6C-A80C67475B43}"/>
              </a:ext>
            </a:extLst>
          </p:cNvPr>
          <p:cNvSpPr/>
          <p:nvPr/>
        </p:nvSpPr>
        <p:spPr>
          <a:xfrm rot="21302571" flipH="1">
            <a:off x="6042026" y="2619561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9" name="Oval 68">
            <a:extLst>
              <a:ext uri="{FF2B5EF4-FFF2-40B4-BE49-F238E27FC236}">
                <a16:creationId xmlns:a16="http://schemas.microsoft.com/office/drawing/2014/main" id="{3C726E3C-F4D8-4073-A901-6AE968D94D64}"/>
              </a:ext>
            </a:extLst>
          </p:cNvPr>
          <p:cNvSpPr/>
          <p:nvPr/>
        </p:nvSpPr>
        <p:spPr>
          <a:xfrm rot="726905" flipH="1" flipV="1">
            <a:off x="5921297" y="4008972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DB04F3DF-6446-4057-AEEE-66E6F9189A93}"/>
              </a:ext>
            </a:extLst>
          </p:cNvPr>
          <p:cNvSpPr/>
          <p:nvPr/>
        </p:nvSpPr>
        <p:spPr>
          <a:xfrm>
            <a:off x="10961231" y="2881022"/>
            <a:ext cx="429940" cy="3593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8915CD45-4F45-49C4-899A-805C718129F9}"/>
              </a:ext>
            </a:extLst>
          </p:cNvPr>
          <p:cNvSpPr/>
          <p:nvPr/>
        </p:nvSpPr>
        <p:spPr>
          <a:xfrm>
            <a:off x="6285272" y="2936347"/>
            <a:ext cx="451418" cy="29667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87BE0C42-9FD8-44A4-BEAC-0403F126D1EC}"/>
              </a:ext>
            </a:extLst>
          </p:cNvPr>
          <p:cNvSpPr>
            <a:spLocks noChangeAspect="1"/>
          </p:cNvSpPr>
          <p:nvPr/>
        </p:nvSpPr>
        <p:spPr>
          <a:xfrm>
            <a:off x="11107952" y="4316696"/>
            <a:ext cx="388615" cy="39186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E705DAC6-AD1B-43D8-B3E1-A18AA549739F}"/>
              </a:ext>
            </a:extLst>
          </p:cNvPr>
          <p:cNvSpPr/>
          <p:nvPr/>
        </p:nvSpPr>
        <p:spPr>
          <a:xfrm>
            <a:off x="6197898" y="4271617"/>
            <a:ext cx="406874" cy="31253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CF7C9-2572-4FF2-8CD1-DD37811ED98C}"/>
              </a:ext>
            </a:extLst>
          </p:cNvPr>
          <p:cNvSpPr txBox="1"/>
          <p:nvPr/>
        </p:nvSpPr>
        <p:spPr>
          <a:xfrm>
            <a:off x="1530869" y="1921543"/>
            <a:ext cx="430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3C8F2C-5CCB-4260-B05A-1FBFE47B8286}"/>
              </a:ext>
            </a:extLst>
          </p:cNvPr>
          <p:cNvSpPr/>
          <p:nvPr/>
        </p:nvSpPr>
        <p:spPr>
          <a:xfrm>
            <a:off x="730491" y="1879842"/>
            <a:ext cx="688032" cy="688032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947516-F492-49DD-BBE0-ED4525AFEA4B}"/>
              </a:ext>
            </a:extLst>
          </p:cNvPr>
          <p:cNvSpPr txBox="1"/>
          <p:nvPr/>
        </p:nvSpPr>
        <p:spPr>
          <a:xfrm>
            <a:off x="751951" y="1974950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B7D9BD-FE8A-4398-8A95-454D2550524D}"/>
              </a:ext>
            </a:extLst>
          </p:cNvPr>
          <p:cNvSpPr txBox="1"/>
          <p:nvPr/>
        </p:nvSpPr>
        <p:spPr>
          <a:xfrm>
            <a:off x="1530869" y="2785639"/>
            <a:ext cx="430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F857C6-C18D-44AF-AC60-DF5DA8B6C224}"/>
              </a:ext>
            </a:extLst>
          </p:cNvPr>
          <p:cNvSpPr/>
          <p:nvPr/>
        </p:nvSpPr>
        <p:spPr>
          <a:xfrm>
            <a:off x="730491" y="2743938"/>
            <a:ext cx="688032" cy="688032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B5ECBE-9104-4504-B7DE-38CA3ACE8410}"/>
              </a:ext>
            </a:extLst>
          </p:cNvPr>
          <p:cNvSpPr txBox="1"/>
          <p:nvPr/>
        </p:nvSpPr>
        <p:spPr>
          <a:xfrm>
            <a:off x="751951" y="2826346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53DADA-491A-40BC-BA97-3DFE0F92122B}"/>
              </a:ext>
            </a:extLst>
          </p:cNvPr>
          <p:cNvSpPr txBox="1"/>
          <p:nvPr/>
        </p:nvSpPr>
        <p:spPr>
          <a:xfrm>
            <a:off x="1530869" y="3649735"/>
            <a:ext cx="430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31300EC-30EA-493D-8CF9-4CD7E61E4086}"/>
              </a:ext>
            </a:extLst>
          </p:cNvPr>
          <p:cNvSpPr/>
          <p:nvPr/>
        </p:nvSpPr>
        <p:spPr>
          <a:xfrm>
            <a:off x="730491" y="3608034"/>
            <a:ext cx="688032" cy="688032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23FA54-4576-451A-AE05-51D8B37E7BAD}"/>
              </a:ext>
            </a:extLst>
          </p:cNvPr>
          <p:cNvSpPr txBox="1"/>
          <p:nvPr/>
        </p:nvSpPr>
        <p:spPr>
          <a:xfrm>
            <a:off x="751951" y="3703142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C7846D-BABA-4EEE-8894-1DF9DF1BF902}"/>
              </a:ext>
            </a:extLst>
          </p:cNvPr>
          <p:cNvSpPr txBox="1"/>
          <p:nvPr/>
        </p:nvSpPr>
        <p:spPr>
          <a:xfrm>
            <a:off x="1530869" y="4513831"/>
            <a:ext cx="430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F0634A-D3B3-4EBD-ABFF-862BAE82F27D}"/>
              </a:ext>
            </a:extLst>
          </p:cNvPr>
          <p:cNvSpPr/>
          <p:nvPr/>
        </p:nvSpPr>
        <p:spPr>
          <a:xfrm>
            <a:off x="730491" y="4472130"/>
            <a:ext cx="688032" cy="688032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E1CB92-4E1F-43AD-A7DA-290DA4DD3D22}"/>
              </a:ext>
            </a:extLst>
          </p:cNvPr>
          <p:cNvSpPr txBox="1"/>
          <p:nvPr/>
        </p:nvSpPr>
        <p:spPr>
          <a:xfrm>
            <a:off x="751951" y="4554538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16D23B-1DD5-487E-96E3-1FBD8DFAE884}"/>
              </a:ext>
            </a:extLst>
          </p:cNvPr>
          <p:cNvSpPr txBox="1"/>
          <p:nvPr/>
        </p:nvSpPr>
        <p:spPr>
          <a:xfrm>
            <a:off x="1530869" y="5377927"/>
            <a:ext cx="430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DFB4C05-733B-43C7-AC08-DEE19951A932}"/>
              </a:ext>
            </a:extLst>
          </p:cNvPr>
          <p:cNvSpPr/>
          <p:nvPr/>
        </p:nvSpPr>
        <p:spPr>
          <a:xfrm>
            <a:off x="730491" y="5336226"/>
            <a:ext cx="688032" cy="688032"/>
          </a:xfrm>
          <a:prstGeom prst="ellipse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4F8022-595F-4EC7-BCDC-C61D92E6FA94}"/>
              </a:ext>
            </a:extLst>
          </p:cNvPr>
          <p:cNvSpPr txBox="1"/>
          <p:nvPr/>
        </p:nvSpPr>
        <p:spPr>
          <a:xfrm>
            <a:off x="751951" y="5431334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678E7A0-433F-4A59-8C11-8D64D7F80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302505"/>
              </p:ext>
            </p:extLst>
          </p:nvPr>
        </p:nvGraphicFramePr>
        <p:xfrm>
          <a:off x="4479091" y="2300594"/>
          <a:ext cx="1879176" cy="187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1DA4624B-21D3-4E1C-8802-C110B70D1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558877"/>
              </p:ext>
            </p:extLst>
          </p:nvPr>
        </p:nvGraphicFramePr>
        <p:xfrm>
          <a:off x="6956073" y="2300594"/>
          <a:ext cx="1879176" cy="187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A6F112FD-1EEE-4CF2-BA4A-8441E9E2D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329185"/>
              </p:ext>
            </p:extLst>
          </p:nvPr>
        </p:nvGraphicFramePr>
        <p:xfrm>
          <a:off x="9336344" y="2300594"/>
          <a:ext cx="1879176" cy="187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ounded Rectangular Callout 28">
            <a:extLst>
              <a:ext uri="{FF2B5EF4-FFF2-40B4-BE49-F238E27FC236}">
                <a16:creationId xmlns:a16="http://schemas.microsoft.com/office/drawing/2014/main" id="{1A76784F-F359-42ED-8B60-9E614265D178}"/>
              </a:ext>
            </a:extLst>
          </p:cNvPr>
          <p:cNvSpPr/>
          <p:nvPr/>
        </p:nvSpPr>
        <p:spPr>
          <a:xfrm flipH="1">
            <a:off x="5595380" y="1776598"/>
            <a:ext cx="792088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092C0-0CDE-46EB-B31C-264DF119B6B4}"/>
              </a:ext>
            </a:extLst>
          </p:cNvPr>
          <p:cNvSpPr txBox="1"/>
          <p:nvPr/>
        </p:nvSpPr>
        <p:spPr>
          <a:xfrm>
            <a:off x="4878619" y="3324468"/>
            <a:ext cx="1080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Text</a:t>
            </a:r>
          </a:p>
        </p:txBody>
      </p:sp>
      <p:sp>
        <p:nvSpPr>
          <p:cNvPr id="8" name="Flowchart: Extract 7">
            <a:extLst>
              <a:ext uri="{FF2B5EF4-FFF2-40B4-BE49-F238E27FC236}">
                <a16:creationId xmlns:a16="http://schemas.microsoft.com/office/drawing/2014/main" id="{162747BE-7197-4C9A-B9A4-1D2FAE3C1D56}"/>
              </a:ext>
            </a:extLst>
          </p:cNvPr>
          <p:cNvSpPr/>
          <p:nvPr/>
        </p:nvSpPr>
        <p:spPr>
          <a:xfrm rot="10800000">
            <a:off x="5293528" y="4250106"/>
            <a:ext cx="250304" cy="250304"/>
          </a:xfrm>
          <a:prstGeom prst="flowChartExtra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F1AF8-571D-4921-A7C8-C12642AA1512}"/>
              </a:ext>
            </a:extLst>
          </p:cNvPr>
          <p:cNvSpPr txBox="1"/>
          <p:nvPr/>
        </p:nvSpPr>
        <p:spPr>
          <a:xfrm>
            <a:off x="4464679" y="4741191"/>
            <a:ext cx="19080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3"/>
                </a:solidFill>
              </a:rPr>
              <a:t>$ 1,127,000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85CBA-A493-40B7-BBAB-5C4EAF7B9BB7}"/>
              </a:ext>
            </a:extLst>
          </p:cNvPr>
          <p:cNvSpPr txBox="1"/>
          <p:nvPr/>
        </p:nvSpPr>
        <p:spPr>
          <a:xfrm>
            <a:off x="4464679" y="5114203"/>
            <a:ext cx="19080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ular Callout 29">
            <a:extLst>
              <a:ext uri="{FF2B5EF4-FFF2-40B4-BE49-F238E27FC236}">
                <a16:creationId xmlns:a16="http://schemas.microsoft.com/office/drawing/2014/main" id="{2460144F-8D60-4A85-9CE6-D954CE59A467}"/>
              </a:ext>
            </a:extLst>
          </p:cNvPr>
          <p:cNvSpPr/>
          <p:nvPr/>
        </p:nvSpPr>
        <p:spPr>
          <a:xfrm flipH="1">
            <a:off x="8039877" y="1776598"/>
            <a:ext cx="792088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6C132-42B4-43A4-A06F-95B64F25F27B}"/>
              </a:ext>
            </a:extLst>
          </p:cNvPr>
          <p:cNvSpPr txBox="1"/>
          <p:nvPr/>
        </p:nvSpPr>
        <p:spPr>
          <a:xfrm>
            <a:off x="7355601" y="3324468"/>
            <a:ext cx="1080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Text</a:t>
            </a:r>
          </a:p>
        </p:txBody>
      </p:sp>
      <p:sp>
        <p:nvSpPr>
          <p:cNvPr id="13" name="Flowchart: Extract 12">
            <a:extLst>
              <a:ext uri="{FF2B5EF4-FFF2-40B4-BE49-F238E27FC236}">
                <a16:creationId xmlns:a16="http://schemas.microsoft.com/office/drawing/2014/main" id="{7FEF302E-3968-43AE-82E9-2CE2FA8DCC8D}"/>
              </a:ext>
            </a:extLst>
          </p:cNvPr>
          <p:cNvSpPr/>
          <p:nvPr/>
        </p:nvSpPr>
        <p:spPr>
          <a:xfrm rot="10800000">
            <a:off x="7770510" y="4250106"/>
            <a:ext cx="250304" cy="250304"/>
          </a:xfrm>
          <a:prstGeom prst="flowChartExtra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A2E13A-AAC2-4995-9037-723AE8AEBE49}"/>
              </a:ext>
            </a:extLst>
          </p:cNvPr>
          <p:cNvSpPr txBox="1"/>
          <p:nvPr/>
        </p:nvSpPr>
        <p:spPr>
          <a:xfrm>
            <a:off x="6941661" y="4741191"/>
            <a:ext cx="19080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2"/>
                </a:solidFill>
              </a:rPr>
              <a:t>$ 3,427,000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C85A4-502A-438E-B957-043074019323}"/>
              </a:ext>
            </a:extLst>
          </p:cNvPr>
          <p:cNvSpPr txBox="1"/>
          <p:nvPr/>
        </p:nvSpPr>
        <p:spPr>
          <a:xfrm>
            <a:off x="6941661" y="5114203"/>
            <a:ext cx="19080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Easy to change colors, photos and Text.  </a:t>
            </a:r>
          </a:p>
        </p:txBody>
      </p:sp>
      <p:sp>
        <p:nvSpPr>
          <p:cNvPr id="16" name="Rounded Rectangular Callout 30">
            <a:extLst>
              <a:ext uri="{FF2B5EF4-FFF2-40B4-BE49-F238E27FC236}">
                <a16:creationId xmlns:a16="http://schemas.microsoft.com/office/drawing/2014/main" id="{60377089-DC62-49CA-9872-24EF2288DE9A}"/>
              </a:ext>
            </a:extLst>
          </p:cNvPr>
          <p:cNvSpPr/>
          <p:nvPr/>
        </p:nvSpPr>
        <p:spPr>
          <a:xfrm flipH="1">
            <a:off x="10484373" y="1776598"/>
            <a:ext cx="792088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A25FA-9449-41EE-8BD4-43990B38940F}"/>
              </a:ext>
            </a:extLst>
          </p:cNvPr>
          <p:cNvSpPr txBox="1"/>
          <p:nvPr/>
        </p:nvSpPr>
        <p:spPr>
          <a:xfrm>
            <a:off x="9735872" y="3324468"/>
            <a:ext cx="1080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Text</a:t>
            </a:r>
          </a:p>
        </p:txBody>
      </p:sp>
      <p:sp>
        <p:nvSpPr>
          <p:cNvPr id="18" name="Flowchart: Extract 17">
            <a:extLst>
              <a:ext uri="{FF2B5EF4-FFF2-40B4-BE49-F238E27FC236}">
                <a16:creationId xmlns:a16="http://schemas.microsoft.com/office/drawing/2014/main" id="{7258365E-FC2B-4CC0-97C6-9964309407F2}"/>
              </a:ext>
            </a:extLst>
          </p:cNvPr>
          <p:cNvSpPr/>
          <p:nvPr/>
        </p:nvSpPr>
        <p:spPr>
          <a:xfrm rot="10800000">
            <a:off x="10150780" y="4250106"/>
            <a:ext cx="250304" cy="25030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8B57F-CE7D-498B-9E01-0225F2FB2FD4}"/>
              </a:ext>
            </a:extLst>
          </p:cNvPr>
          <p:cNvSpPr txBox="1"/>
          <p:nvPr/>
        </p:nvSpPr>
        <p:spPr>
          <a:xfrm>
            <a:off x="9321932" y="4741191"/>
            <a:ext cx="19080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1"/>
                </a:solidFill>
              </a:rPr>
              <a:t>$ 6,287,000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4F2DA1-8085-4857-895F-F4C3049D751B}"/>
              </a:ext>
            </a:extLst>
          </p:cNvPr>
          <p:cNvSpPr txBox="1"/>
          <p:nvPr/>
        </p:nvSpPr>
        <p:spPr>
          <a:xfrm>
            <a:off x="9321932" y="5114203"/>
            <a:ext cx="19080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BD078-7ECA-4580-A65A-470CD8B341FC}"/>
              </a:ext>
            </a:extLst>
          </p:cNvPr>
          <p:cNvSpPr txBox="1"/>
          <p:nvPr/>
        </p:nvSpPr>
        <p:spPr>
          <a:xfrm>
            <a:off x="922662" y="1860741"/>
            <a:ext cx="3042670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F71D6F-74F1-48A0-9FB4-F8EEB3FD8A72}"/>
              </a:ext>
            </a:extLst>
          </p:cNvPr>
          <p:cNvSpPr txBox="1"/>
          <p:nvPr/>
        </p:nvSpPr>
        <p:spPr>
          <a:xfrm>
            <a:off x="922661" y="3129283"/>
            <a:ext cx="3042669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AE40FD4-01C8-40A2-85A4-F2CBF0E9E94B}"/>
              </a:ext>
            </a:extLst>
          </p:cNvPr>
          <p:cNvSpPr/>
          <p:nvPr/>
        </p:nvSpPr>
        <p:spPr>
          <a:xfrm rot="2700000">
            <a:off x="7764604" y="278724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4A93163B-5121-463B-8EE3-5BA35DF24475}"/>
              </a:ext>
            </a:extLst>
          </p:cNvPr>
          <p:cNvSpPr/>
          <p:nvPr/>
        </p:nvSpPr>
        <p:spPr>
          <a:xfrm>
            <a:off x="10111201" y="287141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DBB8A753-5F5C-4A72-A209-9B3CC0D7B562}"/>
              </a:ext>
            </a:extLst>
          </p:cNvPr>
          <p:cNvSpPr/>
          <p:nvPr/>
        </p:nvSpPr>
        <p:spPr>
          <a:xfrm>
            <a:off x="5230062" y="290730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">
            <a:extLst>
              <a:ext uri="{FF2B5EF4-FFF2-40B4-BE49-F238E27FC236}">
                <a16:creationId xmlns:a16="http://schemas.microsoft.com/office/drawing/2014/main" id="{C368C889-A5A5-443A-9F6E-4CF87019A9F0}"/>
              </a:ext>
            </a:extLst>
          </p:cNvPr>
          <p:cNvSpPr>
            <a:spLocks noChangeAspect="1"/>
          </p:cNvSpPr>
          <p:nvPr/>
        </p:nvSpPr>
        <p:spPr>
          <a:xfrm flipH="1">
            <a:off x="7314660" y="1613539"/>
            <a:ext cx="3639730" cy="196102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86A9A0-4C14-4340-83B1-6F54D5FEFD9E}"/>
              </a:ext>
            </a:extLst>
          </p:cNvPr>
          <p:cNvSpPr/>
          <p:nvPr/>
        </p:nvSpPr>
        <p:spPr>
          <a:xfrm>
            <a:off x="8271775" y="2497136"/>
            <a:ext cx="1852834" cy="599904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0E469E9-6E14-4813-89C2-59435FFC4C77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2EA13A-20FB-41D8-84D6-C0794592888D}"/>
              </a:ext>
            </a:extLst>
          </p:cNvPr>
          <p:cNvGrpSpPr/>
          <p:nvPr/>
        </p:nvGrpSpPr>
        <p:grpSpPr>
          <a:xfrm>
            <a:off x="919817" y="1462154"/>
            <a:ext cx="5023783" cy="4182159"/>
            <a:chOff x="1395847" y="3123136"/>
            <a:chExt cx="3246568" cy="418215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489A2B-98BF-4CE4-92AB-0BC6DBDB5077}"/>
                </a:ext>
              </a:extLst>
            </p:cNvPr>
            <p:cNvSpPr txBox="1"/>
            <p:nvPr/>
          </p:nvSpPr>
          <p:spPr>
            <a:xfrm>
              <a:off x="1395847" y="3510825"/>
              <a:ext cx="32465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You can simply impress your audience.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BC1D8F-1861-4D8E-A35F-0D12645B3FFA}"/>
                </a:ext>
              </a:extLst>
            </p:cNvPr>
            <p:cNvSpPr txBox="1"/>
            <p:nvPr/>
          </p:nvSpPr>
          <p:spPr>
            <a:xfrm>
              <a:off x="1395847" y="3123136"/>
              <a:ext cx="3246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Contents Title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F9AF26-1287-4012-B82F-07C7143F4387}"/>
                </a:ext>
              </a:extLst>
            </p:cNvPr>
            <p:cNvSpPr txBox="1"/>
            <p:nvPr/>
          </p:nvSpPr>
          <p:spPr>
            <a:xfrm>
              <a:off x="1395848" y="5190291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719B8B-513A-465B-BE13-0DAD171BCE15}"/>
                </a:ext>
              </a:extLst>
            </p:cNvPr>
            <p:cNvSpPr txBox="1"/>
            <p:nvPr/>
          </p:nvSpPr>
          <p:spPr>
            <a:xfrm>
              <a:off x="1395848" y="4921423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909BDD-6F67-402A-B735-2D66F1595A1E}"/>
                </a:ext>
              </a:extLst>
            </p:cNvPr>
            <p:cNvSpPr txBox="1"/>
            <p:nvPr/>
          </p:nvSpPr>
          <p:spPr>
            <a:xfrm>
              <a:off x="3174768" y="5190291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BFDB9A-2E80-4F81-AEEE-E4451701DC90}"/>
                </a:ext>
              </a:extLst>
            </p:cNvPr>
            <p:cNvSpPr txBox="1"/>
            <p:nvPr/>
          </p:nvSpPr>
          <p:spPr>
            <a:xfrm>
              <a:off x="3174768" y="4921423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29CAB8-F65C-4B31-9292-9D7A99FBA87B}"/>
                </a:ext>
              </a:extLst>
            </p:cNvPr>
            <p:cNvSpPr txBox="1"/>
            <p:nvPr/>
          </p:nvSpPr>
          <p:spPr>
            <a:xfrm>
              <a:off x="1395848" y="6474298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155408-BD04-4722-BBFB-FA8B4E8D7C8A}"/>
                </a:ext>
              </a:extLst>
            </p:cNvPr>
            <p:cNvSpPr txBox="1"/>
            <p:nvPr/>
          </p:nvSpPr>
          <p:spPr>
            <a:xfrm>
              <a:off x="1395848" y="6205430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94667B-5B33-4039-97C0-D23408A3913E}"/>
                </a:ext>
              </a:extLst>
            </p:cNvPr>
            <p:cNvSpPr txBox="1"/>
            <p:nvPr/>
          </p:nvSpPr>
          <p:spPr>
            <a:xfrm>
              <a:off x="3174768" y="6474298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272236-D837-4B15-A90F-52C710DFA74D}"/>
                </a:ext>
              </a:extLst>
            </p:cNvPr>
            <p:cNvSpPr txBox="1"/>
            <p:nvPr/>
          </p:nvSpPr>
          <p:spPr>
            <a:xfrm>
              <a:off x="3174768" y="6205430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8B2E6212-171D-43FA-AD85-51C78D155272}"/>
              </a:ext>
            </a:extLst>
          </p:cNvPr>
          <p:cNvSpPr>
            <a:spLocks noChangeAspect="1"/>
          </p:cNvSpPr>
          <p:nvPr/>
        </p:nvSpPr>
        <p:spPr>
          <a:xfrm flipH="1">
            <a:off x="3362425" y="1885216"/>
            <a:ext cx="2171600" cy="117002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929AAE1-CAB7-4CCF-AC18-114B40E782C1}"/>
              </a:ext>
            </a:extLst>
          </p:cNvPr>
          <p:cNvSpPr/>
          <p:nvPr/>
        </p:nvSpPr>
        <p:spPr>
          <a:xfrm>
            <a:off x="3959157" y="2494300"/>
            <a:ext cx="1105470" cy="357926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ounded Rectangle 4">
            <a:extLst>
              <a:ext uri="{FF2B5EF4-FFF2-40B4-BE49-F238E27FC236}">
                <a16:creationId xmlns:a16="http://schemas.microsoft.com/office/drawing/2014/main" id="{C8B03968-127C-4F10-9770-3765DA83CAD8}"/>
              </a:ext>
            </a:extLst>
          </p:cNvPr>
          <p:cNvSpPr/>
          <p:nvPr/>
        </p:nvSpPr>
        <p:spPr>
          <a:xfrm>
            <a:off x="9988552" y="2209311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5" name="Rounded Rectangle 5">
            <a:extLst>
              <a:ext uri="{FF2B5EF4-FFF2-40B4-BE49-F238E27FC236}">
                <a16:creationId xmlns:a16="http://schemas.microsoft.com/office/drawing/2014/main" id="{6802E07E-9A71-490C-AC04-468529B7DABB}"/>
              </a:ext>
            </a:extLst>
          </p:cNvPr>
          <p:cNvSpPr/>
          <p:nvPr/>
        </p:nvSpPr>
        <p:spPr>
          <a:xfrm>
            <a:off x="9988552" y="3827442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32BC5009-B9E7-4236-AD55-BCA151C6DF9C}"/>
              </a:ext>
            </a:extLst>
          </p:cNvPr>
          <p:cNvSpPr/>
          <p:nvPr/>
        </p:nvSpPr>
        <p:spPr>
          <a:xfrm>
            <a:off x="8142456" y="2209311"/>
            <a:ext cx="1440000" cy="136800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97DA3809-318F-4452-BC13-673A30D116BA}"/>
              </a:ext>
            </a:extLst>
          </p:cNvPr>
          <p:cNvSpPr/>
          <p:nvPr/>
        </p:nvSpPr>
        <p:spPr>
          <a:xfrm>
            <a:off x="8142456" y="3827442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8C2BBAC5-7A08-4949-9C2A-68706CA0AA64}"/>
              </a:ext>
            </a:extLst>
          </p:cNvPr>
          <p:cNvSpPr/>
          <p:nvPr/>
        </p:nvSpPr>
        <p:spPr>
          <a:xfrm>
            <a:off x="6296361" y="2209311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C88160BB-B3C9-43B5-9AAD-F3B615B71441}"/>
              </a:ext>
            </a:extLst>
          </p:cNvPr>
          <p:cNvSpPr/>
          <p:nvPr/>
        </p:nvSpPr>
        <p:spPr>
          <a:xfrm>
            <a:off x="6296361" y="3827442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33468D-0539-4FDD-A301-8A7D10BFFA63}"/>
              </a:ext>
            </a:extLst>
          </p:cNvPr>
          <p:cNvSpPr txBox="1"/>
          <p:nvPr/>
        </p:nvSpPr>
        <p:spPr>
          <a:xfrm>
            <a:off x="6436047" y="2963349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996949-7C62-4D4A-9941-1C10D0183B9C}"/>
              </a:ext>
            </a:extLst>
          </p:cNvPr>
          <p:cNvSpPr txBox="1"/>
          <p:nvPr/>
        </p:nvSpPr>
        <p:spPr>
          <a:xfrm>
            <a:off x="8282143" y="2963349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D108A4-C2A9-4F2A-9290-E7A8471F1463}"/>
              </a:ext>
            </a:extLst>
          </p:cNvPr>
          <p:cNvSpPr txBox="1"/>
          <p:nvPr/>
        </p:nvSpPr>
        <p:spPr>
          <a:xfrm>
            <a:off x="6436047" y="4557160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8AE7E2-6FE2-4BCB-9E12-8023D355ECC3}"/>
              </a:ext>
            </a:extLst>
          </p:cNvPr>
          <p:cNvSpPr txBox="1"/>
          <p:nvPr/>
        </p:nvSpPr>
        <p:spPr>
          <a:xfrm>
            <a:off x="8282143" y="4557160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7471D-D2A3-4DE7-A893-A2F9D3CD114A}"/>
              </a:ext>
            </a:extLst>
          </p:cNvPr>
          <p:cNvSpPr txBox="1"/>
          <p:nvPr/>
        </p:nvSpPr>
        <p:spPr>
          <a:xfrm>
            <a:off x="10128238" y="4557160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B43E20-2735-48FF-9EE0-A261154FF1F9}"/>
              </a:ext>
            </a:extLst>
          </p:cNvPr>
          <p:cNvSpPr txBox="1"/>
          <p:nvPr/>
        </p:nvSpPr>
        <p:spPr>
          <a:xfrm>
            <a:off x="10128238" y="2963349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F97B30-BC79-47FF-B133-1ACC921744D5}"/>
              </a:ext>
            </a:extLst>
          </p:cNvPr>
          <p:cNvSpPr txBox="1"/>
          <p:nvPr/>
        </p:nvSpPr>
        <p:spPr>
          <a:xfrm>
            <a:off x="5907919" y="5488265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7F676B08-0184-4844-950B-E1222F2129B7}"/>
              </a:ext>
            </a:extLst>
          </p:cNvPr>
          <p:cNvSpPr/>
          <p:nvPr/>
        </p:nvSpPr>
        <p:spPr>
          <a:xfrm rot="20700000">
            <a:off x="8644975" y="4047762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8" name="Trapezoid 3">
            <a:extLst>
              <a:ext uri="{FF2B5EF4-FFF2-40B4-BE49-F238E27FC236}">
                <a16:creationId xmlns:a16="http://schemas.microsoft.com/office/drawing/2014/main" id="{47ED075C-47EA-42EF-A2BC-BCE5F17E478B}"/>
              </a:ext>
            </a:extLst>
          </p:cNvPr>
          <p:cNvSpPr/>
          <p:nvPr/>
        </p:nvSpPr>
        <p:spPr>
          <a:xfrm>
            <a:off x="8704287" y="2516901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9" name="Down Arrow 1">
            <a:extLst>
              <a:ext uri="{FF2B5EF4-FFF2-40B4-BE49-F238E27FC236}">
                <a16:creationId xmlns:a16="http://schemas.microsoft.com/office/drawing/2014/main" id="{EED87E7C-6F57-4A4E-B4E9-A26296257DD5}"/>
              </a:ext>
            </a:extLst>
          </p:cNvPr>
          <p:cNvSpPr/>
          <p:nvPr/>
        </p:nvSpPr>
        <p:spPr>
          <a:xfrm rot="10800000" flipH="1">
            <a:off x="6835290" y="4030941"/>
            <a:ext cx="362146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0" name="Rectangle 15">
            <a:extLst>
              <a:ext uri="{FF2B5EF4-FFF2-40B4-BE49-F238E27FC236}">
                <a16:creationId xmlns:a16="http://schemas.microsoft.com/office/drawing/2014/main" id="{9B31E62E-5125-4176-8577-1A2D04490D43}"/>
              </a:ext>
            </a:extLst>
          </p:cNvPr>
          <p:cNvSpPr/>
          <p:nvPr/>
        </p:nvSpPr>
        <p:spPr>
          <a:xfrm rot="14270044">
            <a:off x="6835849" y="2477731"/>
            <a:ext cx="361027" cy="37607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1" name="Frame 1">
            <a:extLst>
              <a:ext uri="{FF2B5EF4-FFF2-40B4-BE49-F238E27FC236}">
                <a16:creationId xmlns:a16="http://schemas.microsoft.com/office/drawing/2014/main" id="{1F6DFEED-96E2-467C-92D0-6028CA422860}"/>
              </a:ext>
            </a:extLst>
          </p:cNvPr>
          <p:cNvSpPr/>
          <p:nvPr/>
        </p:nvSpPr>
        <p:spPr>
          <a:xfrm>
            <a:off x="10514626" y="4030941"/>
            <a:ext cx="387853" cy="38785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2" name="Donut 15">
            <a:extLst>
              <a:ext uri="{FF2B5EF4-FFF2-40B4-BE49-F238E27FC236}">
                <a16:creationId xmlns:a16="http://schemas.microsoft.com/office/drawing/2014/main" id="{1BC5E545-6AC5-4847-8CFB-9AAD8316D2D5}"/>
              </a:ext>
            </a:extLst>
          </p:cNvPr>
          <p:cNvSpPr/>
          <p:nvPr/>
        </p:nvSpPr>
        <p:spPr>
          <a:xfrm>
            <a:off x="10541633" y="2474915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A3FFF0-B037-4F22-8417-9C009529B20C}"/>
              </a:ext>
            </a:extLst>
          </p:cNvPr>
          <p:cNvSpPr txBox="1"/>
          <p:nvPr/>
        </p:nvSpPr>
        <p:spPr>
          <a:xfrm>
            <a:off x="5369660" y="344659"/>
            <a:ext cx="62343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34B97F-13CA-4F8C-A75B-6A023CE91885}"/>
              </a:ext>
            </a:extLst>
          </p:cNvPr>
          <p:cNvSpPr txBox="1"/>
          <p:nvPr/>
        </p:nvSpPr>
        <p:spPr>
          <a:xfrm>
            <a:off x="5907919" y="1224703"/>
            <a:ext cx="56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F90608-75BC-4CE4-8C1D-0315894BDAB7}"/>
              </a:ext>
            </a:extLst>
          </p:cNvPr>
          <p:cNvSpPr/>
          <p:nvPr/>
        </p:nvSpPr>
        <p:spPr>
          <a:xfrm>
            <a:off x="2063181" y="2669398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484AF6-DD15-47B8-A9FF-7EC8360D4FFC}"/>
              </a:ext>
            </a:extLst>
          </p:cNvPr>
          <p:cNvSpPr/>
          <p:nvPr/>
        </p:nvSpPr>
        <p:spPr>
          <a:xfrm>
            <a:off x="9350920" y="2669398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76A904-0631-4B35-8000-B9C4020CF8D9}"/>
              </a:ext>
            </a:extLst>
          </p:cNvPr>
          <p:cNvSpPr/>
          <p:nvPr/>
        </p:nvSpPr>
        <p:spPr>
          <a:xfrm>
            <a:off x="9350920" y="4193556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29D4E9-FF5B-4449-B712-AA365E19E798}"/>
              </a:ext>
            </a:extLst>
          </p:cNvPr>
          <p:cNvSpPr/>
          <p:nvPr/>
        </p:nvSpPr>
        <p:spPr>
          <a:xfrm>
            <a:off x="2063181" y="419355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84DD18-8E40-43FD-BD36-18E7B8EEB3F6}"/>
              </a:ext>
            </a:extLst>
          </p:cNvPr>
          <p:cNvGrpSpPr/>
          <p:nvPr/>
        </p:nvGrpSpPr>
        <p:grpSpPr>
          <a:xfrm>
            <a:off x="4051882" y="1920646"/>
            <a:ext cx="4068312" cy="4173038"/>
            <a:chOff x="2527882" y="1769366"/>
            <a:chExt cx="4068312" cy="4173038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B81ECBB0-B8A3-4ADB-BFF2-91938F7C6FDD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6946CE54-595F-4730-8CB4-1D38357B0E93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EFD42265-9B4E-4B37-BA17-9382877876B9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6047495D-1176-49C5-B64C-80B3DEE02C75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109E000-5E59-4EF9-AA3D-78F28170D93F}"/>
              </a:ext>
            </a:extLst>
          </p:cNvPr>
          <p:cNvSpPr/>
          <p:nvPr/>
        </p:nvSpPr>
        <p:spPr>
          <a:xfrm>
            <a:off x="4971456" y="2892582"/>
            <a:ext cx="2229169" cy="2229169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EBC281-30C6-42DB-88A5-71B7B9DA817A}"/>
              </a:ext>
            </a:extLst>
          </p:cNvPr>
          <p:cNvSpPr txBox="1"/>
          <p:nvPr/>
        </p:nvSpPr>
        <p:spPr>
          <a:xfrm>
            <a:off x="5382044" y="4530607"/>
            <a:ext cx="1427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7AD9C-48E2-4996-8E87-6D2E1DCF23E3}"/>
              </a:ext>
            </a:extLst>
          </p:cNvPr>
          <p:cNvGrpSpPr/>
          <p:nvPr/>
        </p:nvGrpSpPr>
        <p:grpSpPr>
          <a:xfrm>
            <a:off x="914400" y="5198583"/>
            <a:ext cx="3089650" cy="863358"/>
            <a:chOff x="803640" y="3362835"/>
            <a:chExt cx="2059657" cy="8633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7F2A94-7A78-4BBD-87B1-33513B5EC7D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8E959C-F8D6-4D57-8EC7-C48E77F9E00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8A7E2D-F94C-46CC-B051-75860D532ECB}"/>
              </a:ext>
            </a:extLst>
          </p:cNvPr>
          <p:cNvGrpSpPr/>
          <p:nvPr/>
        </p:nvGrpSpPr>
        <p:grpSpPr>
          <a:xfrm>
            <a:off x="8202140" y="5198583"/>
            <a:ext cx="3089650" cy="863358"/>
            <a:chOff x="803640" y="3362835"/>
            <a:chExt cx="2059657" cy="8633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F7B469-0458-45B7-B71B-136591CE12F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7795B1-2D2A-46B3-96BA-F2907871C1D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6CFBCB-D2CB-417B-A8F2-3F6CF2F5EC4C}"/>
              </a:ext>
            </a:extLst>
          </p:cNvPr>
          <p:cNvGrpSpPr/>
          <p:nvPr/>
        </p:nvGrpSpPr>
        <p:grpSpPr>
          <a:xfrm>
            <a:off x="8202140" y="1731714"/>
            <a:ext cx="3089650" cy="863358"/>
            <a:chOff x="803640" y="3362835"/>
            <a:chExt cx="2059657" cy="86335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9F9C93-3456-44FC-8C8F-9A379A5CA58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CD2B4E-9578-416D-9DEB-C6F26930FDD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7378B1-B2B3-4565-B918-5AD20929478B}"/>
              </a:ext>
            </a:extLst>
          </p:cNvPr>
          <p:cNvGrpSpPr/>
          <p:nvPr/>
        </p:nvGrpSpPr>
        <p:grpSpPr>
          <a:xfrm>
            <a:off x="914400" y="1731714"/>
            <a:ext cx="3089650" cy="863358"/>
            <a:chOff x="803640" y="3362835"/>
            <a:chExt cx="2059657" cy="8633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3F3C28-492A-4972-9AEE-09B5DF3E659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8E3327-DAA3-4953-944A-B280389542B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6" name="Donut 2">
            <a:extLst>
              <a:ext uri="{FF2B5EF4-FFF2-40B4-BE49-F238E27FC236}">
                <a16:creationId xmlns:a16="http://schemas.microsoft.com/office/drawing/2014/main" id="{7EF0CCFA-8EED-4016-A569-68C867AB98C0}"/>
              </a:ext>
            </a:extLst>
          </p:cNvPr>
          <p:cNvSpPr/>
          <p:nvPr/>
        </p:nvSpPr>
        <p:spPr>
          <a:xfrm>
            <a:off x="4733980" y="2655106"/>
            <a:ext cx="2704121" cy="2704121"/>
          </a:xfrm>
          <a:prstGeom prst="donut">
            <a:avLst>
              <a:gd name="adj" fmla="val 38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8D7C6E3F-8F96-44E2-B594-F03F160DE961}"/>
              </a:ext>
            </a:extLst>
          </p:cNvPr>
          <p:cNvSpPr/>
          <p:nvPr/>
        </p:nvSpPr>
        <p:spPr>
          <a:xfrm flipH="1">
            <a:off x="2273090" y="443421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ardrop 1">
            <a:extLst>
              <a:ext uri="{FF2B5EF4-FFF2-40B4-BE49-F238E27FC236}">
                <a16:creationId xmlns:a16="http://schemas.microsoft.com/office/drawing/2014/main" id="{7FEE4F8E-4AC5-4EA3-9061-D6E1D9226045}"/>
              </a:ext>
            </a:extLst>
          </p:cNvPr>
          <p:cNvSpPr/>
          <p:nvPr/>
        </p:nvSpPr>
        <p:spPr>
          <a:xfrm rot="18805991">
            <a:off x="2278292" y="289053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C267F673-8375-4CC5-83C6-232916D6342B}"/>
              </a:ext>
            </a:extLst>
          </p:cNvPr>
          <p:cNvSpPr/>
          <p:nvPr/>
        </p:nvSpPr>
        <p:spPr>
          <a:xfrm>
            <a:off x="9553150" y="290929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Chord 15">
            <a:extLst>
              <a:ext uri="{FF2B5EF4-FFF2-40B4-BE49-F238E27FC236}">
                <a16:creationId xmlns:a16="http://schemas.microsoft.com/office/drawing/2014/main" id="{173335C3-A17C-4D90-BF0F-09AF67DD65E7}"/>
              </a:ext>
            </a:extLst>
          </p:cNvPr>
          <p:cNvSpPr/>
          <p:nvPr/>
        </p:nvSpPr>
        <p:spPr>
          <a:xfrm>
            <a:off x="9647402" y="439515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1" name="Group 110">
            <a:extLst>
              <a:ext uri="{FF2B5EF4-FFF2-40B4-BE49-F238E27FC236}">
                <a16:creationId xmlns:a16="http://schemas.microsoft.com/office/drawing/2014/main" id="{9888BC7B-DA8E-4741-87B5-9DD4FC9B8BAA}"/>
              </a:ext>
            </a:extLst>
          </p:cNvPr>
          <p:cNvGrpSpPr/>
          <p:nvPr/>
        </p:nvGrpSpPr>
        <p:grpSpPr>
          <a:xfrm>
            <a:off x="5658901" y="3508070"/>
            <a:ext cx="741241" cy="819075"/>
            <a:chOff x="4835382" y="73243"/>
            <a:chExt cx="2920830" cy="3227535"/>
          </a:xfrm>
          <a:solidFill>
            <a:schemeClr val="bg1"/>
          </a:solidFill>
        </p:grpSpPr>
        <p:sp>
          <p:nvSpPr>
            <p:cNvPr id="32" name="Freeform 111">
              <a:extLst>
                <a:ext uri="{FF2B5EF4-FFF2-40B4-BE49-F238E27FC236}">
                  <a16:creationId xmlns:a16="http://schemas.microsoft.com/office/drawing/2014/main" id="{D0F35AD6-994E-4B48-81D9-0A7B67FE2DC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" name="Oval 37">
              <a:extLst>
                <a:ext uri="{FF2B5EF4-FFF2-40B4-BE49-F238E27FC236}">
                  <a16:creationId xmlns:a16="http://schemas.microsoft.com/office/drawing/2014/main" id="{8FD412CD-2A94-4D54-9906-03BB89F4E410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3ECCE9-23FC-4FE7-86EC-C1659A0A1888}"/>
              </a:ext>
            </a:extLst>
          </p:cNvPr>
          <p:cNvGrpSpPr/>
          <p:nvPr/>
        </p:nvGrpSpPr>
        <p:grpSpPr>
          <a:xfrm>
            <a:off x="838146" y="3893364"/>
            <a:ext cx="1945320" cy="2213981"/>
            <a:chOff x="491147" y="3343901"/>
            <a:chExt cx="2064629" cy="22139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FA54F4-F2B5-4650-B2EF-A4FDD06C857D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14DA94-50F3-4B58-BE31-A633E63DBBE8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352779-7034-4097-B721-7EDFCF88FCEA}"/>
              </a:ext>
            </a:extLst>
          </p:cNvPr>
          <p:cNvGrpSpPr/>
          <p:nvPr/>
        </p:nvGrpSpPr>
        <p:grpSpPr>
          <a:xfrm>
            <a:off x="3681130" y="3893364"/>
            <a:ext cx="1945320" cy="2213981"/>
            <a:chOff x="491147" y="3343901"/>
            <a:chExt cx="2064629" cy="22139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6F0194-1A77-4CF5-9E16-8AF348177CC9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7D882C-B334-44C3-A898-94355EBC4BAA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0B1482-571C-4E10-A91F-B80BE7C762F5}"/>
              </a:ext>
            </a:extLst>
          </p:cNvPr>
          <p:cNvGrpSpPr/>
          <p:nvPr/>
        </p:nvGrpSpPr>
        <p:grpSpPr>
          <a:xfrm>
            <a:off x="6524114" y="3893364"/>
            <a:ext cx="1945320" cy="2213981"/>
            <a:chOff x="491147" y="3343901"/>
            <a:chExt cx="2064629" cy="221398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081C8A-C029-4200-9930-679B00DB8EA7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A2739B-0142-46C1-AF64-61E155A1BC4E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3896CE-6870-4D92-A6A7-202865415DCA}"/>
              </a:ext>
            </a:extLst>
          </p:cNvPr>
          <p:cNvGrpSpPr/>
          <p:nvPr/>
        </p:nvGrpSpPr>
        <p:grpSpPr>
          <a:xfrm>
            <a:off x="9367097" y="3893364"/>
            <a:ext cx="1945320" cy="2213981"/>
            <a:chOff x="491147" y="3343901"/>
            <a:chExt cx="2064629" cy="221398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023546-A089-48FB-B3C6-D46036541066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380181-59C9-413D-B40C-3BA9EEE20FAB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A343B1F-8972-4DAF-BD20-6C8372B5E515}"/>
              </a:ext>
            </a:extLst>
          </p:cNvPr>
          <p:cNvSpPr txBox="1"/>
          <p:nvPr/>
        </p:nvSpPr>
        <p:spPr>
          <a:xfrm>
            <a:off x="778493" y="1890232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153ED9-98EA-49EB-B6C8-C19B53A1657D}"/>
              </a:ext>
            </a:extLst>
          </p:cNvPr>
          <p:cNvSpPr txBox="1"/>
          <p:nvPr/>
        </p:nvSpPr>
        <p:spPr>
          <a:xfrm>
            <a:off x="3621477" y="1890232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2B3C72-A3CA-4C21-A3E1-7E5133EAFA56}"/>
              </a:ext>
            </a:extLst>
          </p:cNvPr>
          <p:cNvSpPr txBox="1"/>
          <p:nvPr/>
        </p:nvSpPr>
        <p:spPr>
          <a:xfrm>
            <a:off x="6464461" y="1890232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494CBF-6326-496D-98A8-A375AA6AFFB1}"/>
              </a:ext>
            </a:extLst>
          </p:cNvPr>
          <p:cNvSpPr txBox="1"/>
          <p:nvPr/>
        </p:nvSpPr>
        <p:spPr>
          <a:xfrm>
            <a:off x="9307444" y="1890232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A4A0E2-01C9-4F50-8B2E-673099541D6F}"/>
              </a:ext>
            </a:extLst>
          </p:cNvPr>
          <p:cNvGrpSpPr/>
          <p:nvPr/>
        </p:nvGrpSpPr>
        <p:grpSpPr>
          <a:xfrm>
            <a:off x="1127549" y="2197714"/>
            <a:ext cx="9895468" cy="1366517"/>
            <a:chOff x="1127549" y="2197714"/>
            <a:chExt cx="9895468" cy="13665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4DBC81-C51B-44AA-B21B-2966776E6573}"/>
                </a:ext>
              </a:extLst>
            </p:cNvPr>
            <p:cNvSpPr/>
            <p:nvPr/>
          </p:nvSpPr>
          <p:spPr>
            <a:xfrm>
              <a:off x="4650479" y="2515130"/>
              <a:ext cx="2476737" cy="7565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CE2154-0092-444E-B99B-DCB7980005EC}"/>
                </a:ext>
              </a:extLst>
            </p:cNvPr>
            <p:cNvSpPr/>
            <p:nvPr/>
          </p:nvSpPr>
          <p:spPr>
            <a:xfrm>
              <a:off x="7023884" y="2515130"/>
              <a:ext cx="3332691" cy="7565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1A11A3-E089-4724-AEAA-4A182746A0EC}"/>
                </a:ext>
              </a:extLst>
            </p:cNvPr>
            <p:cNvSpPr/>
            <p:nvPr/>
          </p:nvSpPr>
          <p:spPr>
            <a:xfrm>
              <a:off x="1808923" y="2591264"/>
              <a:ext cx="3047527" cy="6804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67C5DA8-2B32-497B-8A6C-B84A8E982FA5}"/>
                </a:ext>
              </a:extLst>
            </p:cNvPr>
            <p:cNvGrpSpPr/>
            <p:nvPr/>
          </p:nvGrpSpPr>
          <p:grpSpPr>
            <a:xfrm>
              <a:off x="1127549" y="2197714"/>
              <a:ext cx="1366517" cy="1366517"/>
              <a:chOff x="491147" y="1767507"/>
              <a:chExt cx="1228997" cy="122899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22B2C0D-D969-4AF8-8598-0F77DC5EDA91}"/>
                  </a:ext>
                </a:extLst>
              </p:cNvPr>
              <p:cNvSpPr/>
              <p:nvPr/>
            </p:nvSpPr>
            <p:spPr>
              <a:xfrm>
                <a:off x="491147" y="1767507"/>
                <a:ext cx="1228997" cy="122899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DBA6504-6991-4D79-9685-793B6A9939E7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4ADBBB0-C7EA-46C7-95C4-ED58DDD1BC84}"/>
                </a:ext>
              </a:extLst>
            </p:cNvPr>
            <p:cNvGrpSpPr/>
            <p:nvPr/>
          </p:nvGrpSpPr>
          <p:grpSpPr>
            <a:xfrm>
              <a:off x="3970533" y="2197714"/>
              <a:ext cx="1366517" cy="1366517"/>
              <a:chOff x="491147" y="1767507"/>
              <a:chExt cx="1228997" cy="12289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607BC5C-A797-4466-98CE-2160C215C577}"/>
                  </a:ext>
                </a:extLst>
              </p:cNvPr>
              <p:cNvSpPr/>
              <p:nvPr/>
            </p:nvSpPr>
            <p:spPr>
              <a:xfrm>
                <a:off x="491147" y="1767507"/>
                <a:ext cx="1228997" cy="122899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3F2DF65-AB8A-4696-AAE8-E2774E09F486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5DF0BD9-FB1E-4655-957E-F8879B393658}"/>
                </a:ext>
              </a:extLst>
            </p:cNvPr>
            <p:cNvGrpSpPr/>
            <p:nvPr/>
          </p:nvGrpSpPr>
          <p:grpSpPr>
            <a:xfrm>
              <a:off x="6813517" y="2197714"/>
              <a:ext cx="1366517" cy="1366517"/>
              <a:chOff x="491147" y="1767507"/>
              <a:chExt cx="1228997" cy="1228997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323897D-F4C1-4718-AD3D-5AB0BF8631F8}"/>
                  </a:ext>
                </a:extLst>
              </p:cNvPr>
              <p:cNvSpPr/>
              <p:nvPr/>
            </p:nvSpPr>
            <p:spPr>
              <a:xfrm>
                <a:off x="491147" y="1767507"/>
                <a:ext cx="1228997" cy="122899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28D23E1-2CEC-445C-B2C9-201DC90F0F77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D55F0F-15E0-4DFE-BDCC-6BDB6EF024E4}"/>
                </a:ext>
              </a:extLst>
            </p:cNvPr>
            <p:cNvGrpSpPr/>
            <p:nvPr/>
          </p:nvGrpSpPr>
          <p:grpSpPr>
            <a:xfrm>
              <a:off x="9656500" y="2197714"/>
              <a:ext cx="1366517" cy="1366517"/>
              <a:chOff x="491147" y="1767507"/>
              <a:chExt cx="1228997" cy="122899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C921278-33B9-48C1-ABB0-2351C5E1E513}"/>
                  </a:ext>
                </a:extLst>
              </p:cNvPr>
              <p:cNvSpPr/>
              <p:nvPr/>
            </p:nvSpPr>
            <p:spPr>
              <a:xfrm>
                <a:off x="491147" y="1767507"/>
                <a:ext cx="1228997" cy="122899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1A1C1F7-0B91-40C7-AB30-826C6465A5F6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4" name="Rounded Rectangle 10">
              <a:extLst>
                <a:ext uri="{FF2B5EF4-FFF2-40B4-BE49-F238E27FC236}">
                  <a16:creationId xmlns:a16="http://schemas.microsoft.com/office/drawing/2014/main" id="{10CE5101-A27C-4139-9653-77D039E1D0C1}"/>
                </a:ext>
              </a:extLst>
            </p:cNvPr>
            <p:cNvSpPr/>
            <p:nvPr/>
          </p:nvSpPr>
          <p:spPr>
            <a:xfrm>
              <a:off x="1693413" y="2710109"/>
              <a:ext cx="254160" cy="336352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" name="Rectangle 16">
              <a:extLst>
                <a:ext uri="{FF2B5EF4-FFF2-40B4-BE49-F238E27FC236}">
                  <a16:creationId xmlns:a16="http://schemas.microsoft.com/office/drawing/2014/main" id="{1B17A3C7-6183-4F0E-AB45-D4FEEFDF556B}"/>
                </a:ext>
              </a:extLst>
            </p:cNvPr>
            <p:cNvSpPr/>
            <p:nvPr/>
          </p:nvSpPr>
          <p:spPr>
            <a:xfrm rot="2700000">
              <a:off x="10248609" y="2619716"/>
              <a:ext cx="265920" cy="476745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Rounded Rectangle 5">
              <a:extLst>
                <a:ext uri="{FF2B5EF4-FFF2-40B4-BE49-F238E27FC236}">
                  <a16:creationId xmlns:a16="http://schemas.microsoft.com/office/drawing/2014/main" id="{A72D777A-6A1B-4839-9B0C-8EE98219C524}"/>
                </a:ext>
              </a:extLst>
            </p:cNvPr>
            <p:cNvSpPr/>
            <p:nvPr/>
          </p:nvSpPr>
          <p:spPr>
            <a:xfrm flipH="1">
              <a:off x="4454638" y="2739136"/>
              <a:ext cx="391682" cy="323114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0978787-1B9E-426B-86C9-C31A40489734}"/>
                </a:ext>
              </a:extLst>
            </p:cNvPr>
            <p:cNvSpPr/>
            <p:nvPr/>
          </p:nvSpPr>
          <p:spPr>
            <a:xfrm>
              <a:off x="7303564" y="2710110"/>
              <a:ext cx="389370" cy="325482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4BC4402-1574-4A69-9A7A-83B53A0522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E912E-DDEC-4142-8D06-86084161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D5AF3-8802-4847-BE67-E2CC9F6FDA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659FA6-405B-4562-AEB0-41024FCC3890}"/>
              </a:ext>
            </a:extLst>
          </p:cNvPr>
          <p:cNvSpPr/>
          <p:nvPr/>
        </p:nvSpPr>
        <p:spPr>
          <a:xfrm>
            <a:off x="5105720" y="2783241"/>
            <a:ext cx="864000" cy="8640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B5F056-B92A-4192-BAD0-9EC3E4803FBB}"/>
              </a:ext>
            </a:extLst>
          </p:cNvPr>
          <p:cNvSpPr/>
          <p:nvPr/>
        </p:nvSpPr>
        <p:spPr>
          <a:xfrm>
            <a:off x="5389068" y="3947561"/>
            <a:ext cx="864000" cy="86409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BAA7BA-F19E-4C92-9922-8395ACD23552}"/>
              </a:ext>
            </a:extLst>
          </p:cNvPr>
          <p:cNvSpPr/>
          <p:nvPr/>
        </p:nvSpPr>
        <p:spPr>
          <a:xfrm>
            <a:off x="5672416" y="5087497"/>
            <a:ext cx="864000" cy="86409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2">
            <a:extLst>
              <a:ext uri="{FF2B5EF4-FFF2-40B4-BE49-F238E27FC236}">
                <a16:creationId xmlns:a16="http://schemas.microsoft.com/office/drawing/2014/main" id="{98B029AE-5EB5-4D09-A1AA-0721EA92271B}"/>
              </a:ext>
            </a:extLst>
          </p:cNvPr>
          <p:cNvGrpSpPr/>
          <p:nvPr/>
        </p:nvGrpSpPr>
        <p:grpSpPr>
          <a:xfrm>
            <a:off x="6225502" y="2771050"/>
            <a:ext cx="4784300" cy="888479"/>
            <a:chOff x="6188417" y="2478156"/>
            <a:chExt cx="3660359" cy="888479"/>
          </a:xfrm>
        </p:grpSpPr>
        <p:sp>
          <p:nvSpPr>
            <p:cNvPr id="9" name="Text Placeholder 9">
              <a:extLst>
                <a:ext uri="{FF2B5EF4-FFF2-40B4-BE49-F238E27FC236}">
                  <a16:creationId xmlns:a16="http://schemas.microsoft.com/office/drawing/2014/main" id="{7CAF828C-EA1B-4289-843E-97963FABD743}"/>
                </a:ext>
              </a:extLst>
            </p:cNvPr>
            <p:cNvSpPr txBox="1">
              <a:spLocks/>
            </p:cNvSpPr>
            <p:nvPr/>
          </p:nvSpPr>
          <p:spPr>
            <a:xfrm>
              <a:off x="6188417" y="2755572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0" name="Text Placeholder 12">
              <a:extLst>
                <a:ext uri="{FF2B5EF4-FFF2-40B4-BE49-F238E27FC236}">
                  <a16:creationId xmlns:a16="http://schemas.microsoft.com/office/drawing/2014/main" id="{CEAB9D78-6143-4C77-9EEB-3C6C92327703}"/>
                </a:ext>
              </a:extLst>
            </p:cNvPr>
            <p:cNvSpPr txBox="1">
              <a:spLocks/>
            </p:cNvSpPr>
            <p:nvPr/>
          </p:nvSpPr>
          <p:spPr>
            <a:xfrm>
              <a:off x="6188417" y="2478156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4">
            <a:extLst>
              <a:ext uri="{FF2B5EF4-FFF2-40B4-BE49-F238E27FC236}">
                <a16:creationId xmlns:a16="http://schemas.microsoft.com/office/drawing/2014/main" id="{C1C240C3-56DE-4FD0-9B6A-B2189961AA7F}"/>
              </a:ext>
            </a:extLst>
          </p:cNvPr>
          <p:cNvGrpSpPr/>
          <p:nvPr/>
        </p:nvGrpSpPr>
        <p:grpSpPr>
          <a:xfrm>
            <a:off x="6507689" y="3923178"/>
            <a:ext cx="4784300" cy="888479"/>
            <a:chOff x="6441522" y="3635167"/>
            <a:chExt cx="3660359" cy="888479"/>
          </a:xfrm>
        </p:grpSpPr>
        <p:sp>
          <p:nvSpPr>
            <p:cNvPr id="12" name="Text Placeholder 10">
              <a:extLst>
                <a:ext uri="{FF2B5EF4-FFF2-40B4-BE49-F238E27FC236}">
                  <a16:creationId xmlns:a16="http://schemas.microsoft.com/office/drawing/2014/main" id="{02537BE2-1C8C-4647-8CCC-11A4B53A880E}"/>
                </a:ext>
              </a:extLst>
            </p:cNvPr>
            <p:cNvSpPr txBox="1">
              <a:spLocks/>
            </p:cNvSpPr>
            <p:nvPr/>
          </p:nvSpPr>
          <p:spPr>
            <a:xfrm>
              <a:off x="6441522" y="3912583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3" name="Text Placeholder 13">
              <a:extLst>
                <a:ext uri="{FF2B5EF4-FFF2-40B4-BE49-F238E27FC236}">
                  <a16:creationId xmlns:a16="http://schemas.microsoft.com/office/drawing/2014/main" id="{A40FCA36-D703-40F9-8324-98C1A33D738B}"/>
                </a:ext>
              </a:extLst>
            </p:cNvPr>
            <p:cNvSpPr txBox="1">
              <a:spLocks/>
            </p:cNvSpPr>
            <p:nvPr/>
          </p:nvSpPr>
          <p:spPr>
            <a:xfrm>
              <a:off x="6441522" y="3635167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그룹 5">
            <a:extLst>
              <a:ext uri="{FF2B5EF4-FFF2-40B4-BE49-F238E27FC236}">
                <a16:creationId xmlns:a16="http://schemas.microsoft.com/office/drawing/2014/main" id="{D3607045-87A2-45CE-A04B-F6D97332DB01}"/>
              </a:ext>
            </a:extLst>
          </p:cNvPr>
          <p:cNvGrpSpPr/>
          <p:nvPr/>
        </p:nvGrpSpPr>
        <p:grpSpPr>
          <a:xfrm>
            <a:off x="6789877" y="5075306"/>
            <a:ext cx="4784300" cy="888479"/>
            <a:chOff x="6704152" y="4782653"/>
            <a:chExt cx="3660359" cy="888479"/>
          </a:xfrm>
        </p:grpSpPr>
        <p:sp>
          <p:nvSpPr>
            <p:cNvPr id="15" name="Text Placeholder 11">
              <a:extLst>
                <a:ext uri="{FF2B5EF4-FFF2-40B4-BE49-F238E27FC236}">
                  <a16:creationId xmlns:a16="http://schemas.microsoft.com/office/drawing/2014/main" id="{FA4324C0-A691-4033-A8B6-F4B9EDCEAA28}"/>
                </a:ext>
              </a:extLst>
            </p:cNvPr>
            <p:cNvSpPr txBox="1">
              <a:spLocks/>
            </p:cNvSpPr>
            <p:nvPr/>
          </p:nvSpPr>
          <p:spPr>
            <a:xfrm>
              <a:off x="6704152" y="5060069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6" name="Text Placeholder 14">
              <a:extLst>
                <a:ext uri="{FF2B5EF4-FFF2-40B4-BE49-F238E27FC236}">
                  <a16:creationId xmlns:a16="http://schemas.microsoft.com/office/drawing/2014/main" id="{B76D24AB-3098-4438-8136-620E2BBA85AC}"/>
                </a:ext>
              </a:extLst>
            </p:cNvPr>
            <p:cNvSpPr txBox="1">
              <a:spLocks/>
            </p:cNvSpPr>
            <p:nvPr/>
          </p:nvSpPr>
          <p:spPr>
            <a:xfrm>
              <a:off x="6704152" y="4782653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Freeform 18">
            <a:extLst>
              <a:ext uri="{FF2B5EF4-FFF2-40B4-BE49-F238E27FC236}">
                <a16:creationId xmlns:a16="http://schemas.microsoft.com/office/drawing/2014/main" id="{890664D3-6FA1-4ADE-941C-3F201FEAE129}"/>
              </a:ext>
            </a:extLst>
          </p:cNvPr>
          <p:cNvSpPr/>
          <p:nvPr/>
        </p:nvSpPr>
        <p:spPr>
          <a:xfrm>
            <a:off x="5595202" y="4191775"/>
            <a:ext cx="439174" cy="35444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Block Arc 10">
            <a:extLst>
              <a:ext uri="{FF2B5EF4-FFF2-40B4-BE49-F238E27FC236}">
                <a16:creationId xmlns:a16="http://schemas.microsoft.com/office/drawing/2014/main" id="{AA7CD801-6E2C-4C9C-A2E2-682009BF169B}"/>
              </a:ext>
            </a:extLst>
          </p:cNvPr>
          <p:cNvSpPr/>
          <p:nvPr/>
        </p:nvSpPr>
        <p:spPr>
          <a:xfrm>
            <a:off x="5849969" y="5352722"/>
            <a:ext cx="478961" cy="32442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3F286097-3405-46A3-9BA9-AEEE61A978BD}"/>
              </a:ext>
            </a:extLst>
          </p:cNvPr>
          <p:cNvSpPr/>
          <p:nvPr/>
        </p:nvSpPr>
        <p:spPr>
          <a:xfrm>
            <a:off x="5360306" y="2983258"/>
            <a:ext cx="390048" cy="469235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CAD8406-6DA4-4615-AA92-DC8CED4A1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17272"/>
              </p:ext>
            </p:extLst>
          </p:nvPr>
        </p:nvGraphicFramePr>
        <p:xfrm>
          <a:off x="941181" y="1825997"/>
          <a:ext cx="10306535" cy="341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7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$120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1D218D-187A-4504-A8DD-76DEA9FB8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41518"/>
              </p:ext>
            </p:extLst>
          </p:nvPr>
        </p:nvGraphicFramePr>
        <p:xfrm>
          <a:off x="958599" y="5387600"/>
          <a:ext cx="10289117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D76035A-5D44-47D1-ADEF-B2553A751634}"/>
              </a:ext>
            </a:extLst>
          </p:cNvPr>
          <p:cNvSpPr txBox="1"/>
          <p:nvPr/>
        </p:nvSpPr>
        <p:spPr>
          <a:xfrm>
            <a:off x="2523072" y="5480804"/>
            <a:ext cx="849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Isosceles Triangle 51">
            <a:extLst>
              <a:ext uri="{FF2B5EF4-FFF2-40B4-BE49-F238E27FC236}">
                <a16:creationId xmlns:a16="http://schemas.microsoft.com/office/drawing/2014/main" id="{DFE9A4F6-B95D-4438-8483-427D15CDF8D6}"/>
              </a:ext>
            </a:extLst>
          </p:cNvPr>
          <p:cNvSpPr/>
          <p:nvPr/>
        </p:nvSpPr>
        <p:spPr>
          <a:xfrm>
            <a:off x="1206556" y="210411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05057A3A-1E78-4EEA-B8D1-61312C76A045}"/>
              </a:ext>
            </a:extLst>
          </p:cNvPr>
          <p:cNvSpPr/>
          <p:nvPr/>
        </p:nvSpPr>
        <p:spPr>
          <a:xfrm>
            <a:off x="3770640" y="208029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ed Rectangle 32">
            <a:extLst>
              <a:ext uri="{FF2B5EF4-FFF2-40B4-BE49-F238E27FC236}">
                <a16:creationId xmlns:a16="http://schemas.microsoft.com/office/drawing/2014/main" id="{13953A94-280A-4522-B701-577F613735EE}"/>
              </a:ext>
            </a:extLst>
          </p:cNvPr>
          <p:cNvSpPr/>
          <p:nvPr/>
        </p:nvSpPr>
        <p:spPr>
          <a:xfrm>
            <a:off x="8934810" y="208029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DD09FEE5-325A-4F4B-A18E-398DE98C7998}"/>
              </a:ext>
            </a:extLst>
          </p:cNvPr>
          <p:cNvSpPr/>
          <p:nvPr/>
        </p:nvSpPr>
        <p:spPr>
          <a:xfrm>
            <a:off x="6349014" y="2080293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029D3623-C563-4B8E-A9E5-813B747CDC33}"/>
              </a:ext>
            </a:extLst>
          </p:cNvPr>
          <p:cNvSpPr/>
          <p:nvPr/>
        </p:nvSpPr>
        <p:spPr>
          <a:xfrm>
            <a:off x="1296852" y="5552101"/>
            <a:ext cx="485490" cy="31907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1C64E-364C-4629-B79A-455C4282C180}"/>
              </a:ext>
            </a:extLst>
          </p:cNvPr>
          <p:cNvSpPr/>
          <p:nvPr/>
        </p:nvSpPr>
        <p:spPr>
          <a:xfrm>
            <a:off x="0" y="2394604"/>
            <a:ext cx="1898007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333C5-4E3C-42AA-B2CA-09DC0DDE165F}"/>
              </a:ext>
            </a:extLst>
          </p:cNvPr>
          <p:cNvSpPr/>
          <p:nvPr/>
        </p:nvSpPr>
        <p:spPr>
          <a:xfrm>
            <a:off x="1886818" y="2390819"/>
            <a:ext cx="1836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BF2A7-8B4D-4F34-A06F-89732E373775}"/>
              </a:ext>
            </a:extLst>
          </p:cNvPr>
          <p:cNvSpPr/>
          <p:nvPr/>
        </p:nvSpPr>
        <p:spPr>
          <a:xfrm>
            <a:off x="3725964" y="2390819"/>
            <a:ext cx="183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1CC6A6-DFED-41A2-A1E1-3831E36B24CC}"/>
              </a:ext>
            </a:extLst>
          </p:cNvPr>
          <p:cNvSpPr/>
          <p:nvPr/>
        </p:nvSpPr>
        <p:spPr>
          <a:xfrm>
            <a:off x="5571857" y="2390819"/>
            <a:ext cx="1836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7C746-723A-4B22-8D09-F59312C40083}"/>
              </a:ext>
            </a:extLst>
          </p:cNvPr>
          <p:cNvSpPr/>
          <p:nvPr/>
        </p:nvSpPr>
        <p:spPr>
          <a:xfrm>
            <a:off x="7409204" y="2390819"/>
            <a:ext cx="1836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A5935-E706-4D24-85C3-34E4492C4202}"/>
              </a:ext>
            </a:extLst>
          </p:cNvPr>
          <p:cNvSpPr/>
          <p:nvPr/>
        </p:nvSpPr>
        <p:spPr>
          <a:xfrm>
            <a:off x="9260868" y="2390819"/>
            <a:ext cx="1836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 Same Side Corner Rectangle 39">
            <a:extLst>
              <a:ext uri="{FF2B5EF4-FFF2-40B4-BE49-F238E27FC236}">
                <a16:creationId xmlns:a16="http://schemas.microsoft.com/office/drawing/2014/main" id="{9B26CE37-FC7B-4508-AB98-6187FED19AA9}"/>
              </a:ext>
            </a:extLst>
          </p:cNvPr>
          <p:cNvSpPr/>
          <p:nvPr/>
        </p:nvSpPr>
        <p:spPr>
          <a:xfrm rot="18900000">
            <a:off x="10232248" y="2109134"/>
            <a:ext cx="923370" cy="923370"/>
          </a:xfrm>
          <a:custGeom>
            <a:avLst/>
            <a:gdLst/>
            <a:ahLst/>
            <a:cxnLst/>
            <a:rect l="l" t="t" r="r" b="b"/>
            <a:pathLst>
              <a:path w="923370" h="923370">
                <a:moveTo>
                  <a:pt x="870649" y="52721"/>
                </a:moveTo>
                <a:cubicBezTo>
                  <a:pt x="903223" y="85294"/>
                  <a:pt x="923370" y="130294"/>
                  <a:pt x="923370" y="180000"/>
                </a:cubicBezTo>
                <a:lnTo>
                  <a:pt x="923370" y="914399"/>
                </a:lnTo>
                <a:lnTo>
                  <a:pt x="914399" y="914399"/>
                </a:lnTo>
                <a:lnTo>
                  <a:pt x="914399" y="923370"/>
                </a:lnTo>
                <a:lnTo>
                  <a:pt x="180000" y="923370"/>
                </a:lnTo>
                <a:cubicBezTo>
                  <a:pt x="80589" y="923370"/>
                  <a:pt x="0" y="842781"/>
                  <a:pt x="0" y="743370"/>
                </a:cubicBezTo>
                <a:cubicBezTo>
                  <a:pt x="0" y="643959"/>
                  <a:pt x="80589" y="563370"/>
                  <a:pt x="179999" y="563370"/>
                </a:cubicBezTo>
                <a:lnTo>
                  <a:pt x="563370" y="563370"/>
                </a:lnTo>
                <a:lnTo>
                  <a:pt x="563370" y="180000"/>
                </a:lnTo>
                <a:cubicBezTo>
                  <a:pt x="563370" y="80589"/>
                  <a:pt x="643959" y="0"/>
                  <a:pt x="743370" y="0"/>
                </a:cubicBezTo>
                <a:cubicBezTo>
                  <a:pt x="793076" y="0"/>
                  <a:pt x="838076" y="20147"/>
                  <a:pt x="870649" y="527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그룹 48">
            <a:extLst>
              <a:ext uri="{FF2B5EF4-FFF2-40B4-BE49-F238E27FC236}">
                <a16:creationId xmlns:a16="http://schemas.microsoft.com/office/drawing/2014/main" id="{EA5C9AD8-849E-423C-9166-F4A12295E565}"/>
              </a:ext>
            </a:extLst>
          </p:cNvPr>
          <p:cNvGrpSpPr/>
          <p:nvPr/>
        </p:nvGrpSpPr>
        <p:grpSpPr>
          <a:xfrm>
            <a:off x="3464303" y="2294932"/>
            <a:ext cx="540000" cy="540000"/>
            <a:chOff x="3064244" y="3659540"/>
            <a:chExt cx="540000" cy="54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614B6A-48B0-4049-A95F-7F0EDCA6B009}"/>
                </a:ext>
              </a:extLst>
            </p:cNvPr>
            <p:cNvSpPr/>
            <p:nvPr/>
          </p:nvSpPr>
          <p:spPr>
            <a:xfrm>
              <a:off x="3064244" y="3659540"/>
              <a:ext cx="540000" cy="54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94FD321-040F-4765-9BF0-F9C0219BDF47}"/>
                </a:ext>
              </a:extLst>
            </p:cNvPr>
            <p:cNvSpPr/>
            <p:nvPr/>
          </p:nvSpPr>
          <p:spPr>
            <a:xfrm>
              <a:off x="3146819" y="3742115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그룹 47">
            <a:extLst>
              <a:ext uri="{FF2B5EF4-FFF2-40B4-BE49-F238E27FC236}">
                <a16:creationId xmlns:a16="http://schemas.microsoft.com/office/drawing/2014/main" id="{15936D43-7FC2-4C31-815B-9836AC17C5D3}"/>
              </a:ext>
            </a:extLst>
          </p:cNvPr>
          <p:cNvGrpSpPr/>
          <p:nvPr/>
        </p:nvGrpSpPr>
        <p:grpSpPr>
          <a:xfrm>
            <a:off x="5304362" y="2300631"/>
            <a:ext cx="540000" cy="540000"/>
            <a:chOff x="4504969" y="3665239"/>
            <a:chExt cx="540000" cy="54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F66235-3C48-4696-ACF1-E0F9ACA5FC1C}"/>
                </a:ext>
              </a:extLst>
            </p:cNvPr>
            <p:cNvSpPr/>
            <p:nvPr/>
          </p:nvSpPr>
          <p:spPr>
            <a:xfrm>
              <a:off x="4504969" y="3665239"/>
              <a:ext cx="540000" cy="540000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EF96BC-3DA7-421D-BADF-46EB16F9D37A}"/>
                </a:ext>
              </a:extLst>
            </p:cNvPr>
            <p:cNvSpPr/>
            <p:nvPr/>
          </p:nvSpPr>
          <p:spPr>
            <a:xfrm>
              <a:off x="4587544" y="3747814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그룹 27">
            <a:extLst>
              <a:ext uri="{FF2B5EF4-FFF2-40B4-BE49-F238E27FC236}">
                <a16:creationId xmlns:a16="http://schemas.microsoft.com/office/drawing/2014/main" id="{7B1FB405-A9C0-4B01-81AC-F53ABC9817F2}"/>
              </a:ext>
            </a:extLst>
          </p:cNvPr>
          <p:cNvGrpSpPr/>
          <p:nvPr/>
        </p:nvGrpSpPr>
        <p:grpSpPr>
          <a:xfrm>
            <a:off x="7144421" y="2306330"/>
            <a:ext cx="540000" cy="540000"/>
            <a:chOff x="5945694" y="3670938"/>
            <a:chExt cx="540000" cy="54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A7CC0A-4770-47E6-AD2F-40D99FFF4B96}"/>
                </a:ext>
              </a:extLst>
            </p:cNvPr>
            <p:cNvSpPr/>
            <p:nvPr/>
          </p:nvSpPr>
          <p:spPr>
            <a:xfrm>
              <a:off x="5945694" y="3670938"/>
              <a:ext cx="540000" cy="54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D1A4AA-3C8E-4D90-8C2C-92F563EEDB22}"/>
                </a:ext>
              </a:extLst>
            </p:cNvPr>
            <p:cNvSpPr/>
            <p:nvPr/>
          </p:nvSpPr>
          <p:spPr>
            <a:xfrm>
              <a:off x="6028269" y="3753513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그룹 26">
            <a:extLst>
              <a:ext uri="{FF2B5EF4-FFF2-40B4-BE49-F238E27FC236}">
                <a16:creationId xmlns:a16="http://schemas.microsoft.com/office/drawing/2014/main" id="{8C1463D4-DEB3-499E-A02B-0FB4FBA84C7F}"/>
              </a:ext>
            </a:extLst>
          </p:cNvPr>
          <p:cNvGrpSpPr/>
          <p:nvPr/>
        </p:nvGrpSpPr>
        <p:grpSpPr>
          <a:xfrm>
            <a:off x="8984481" y="2312029"/>
            <a:ext cx="540000" cy="540000"/>
            <a:chOff x="8984481" y="3676637"/>
            <a:chExt cx="540000" cy="54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292DB3-8D0E-471C-A995-D5E462A7B604}"/>
                </a:ext>
              </a:extLst>
            </p:cNvPr>
            <p:cNvSpPr/>
            <p:nvPr/>
          </p:nvSpPr>
          <p:spPr>
            <a:xfrm>
              <a:off x="8984481" y="3676637"/>
              <a:ext cx="540000" cy="540000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01081D-B259-40FA-A3E5-CFCFEF1D817D}"/>
                </a:ext>
              </a:extLst>
            </p:cNvPr>
            <p:cNvSpPr/>
            <p:nvPr/>
          </p:nvSpPr>
          <p:spPr>
            <a:xfrm>
              <a:off x="9067056" y="3759212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49">
            <a:extLst>
              <a:ext uri="{FF2B5EF4-FFF2-40B4-BE49-F238E27FC236}">
                <a16:creationId xmlns:a16="http://schemas.microsoft.com/office/drawing/2014/main" id="{57FED3AC-5022-4F6F-A3F3-9108552D6DA4}"/>
              </a:ext>
            </a:extLst>
          </p:cNvPr>
          <p:cNvGrpSpPr/>
          <p:nvPr/>
        </p:nvGrpSpPr>
        <p:grpSpPr>
          <a:xfrm>
            <a:off x="1624244" y="2300631"/>
            <a:ext cx="540000" cy="540000"/>
            <a:chOff x="1624244" y="3665239"/>
            <a:chExt cx="540000" cy="54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09711F9-E6F0-4B7D-8C35-8673BED4CDB4}"/>
                </a:ext>
              </a:extLst>
            </p:cNvPr>
            <p:cNvSpPr/>
            <p:nvPr/>
          </p:nvSpPr>
          <p:spPr>
            <a:xfrm>
              <a:off x="1624244" y="3665239"/>
              <a:ext cx="540000" cy="540000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44562A-14CF-49D1-A6C8-3553C5839976}"/>
                </a:ext>
              </a:extLst>
            </p:cNvPr>
            <p:cNvSpPr/>
            <p:nvPr/>
          </p:nvSpPr>
          <p:spPr>
            <a:xfrm>
              <a:off x="1706819" y="3747814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직사각형 113">
            <a:extLst>
              <a:ext uri="{FF2B5EF4-FFF2-40B4-BE49-F238E27FC236}">
                <a16:creationId xmlns:a16="http://schemas.microsoft.com/office/drawing/2014/main" id="{52693059-4AA4-4FB4-B3B4-FF7EBA5B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368" y="1727117"/>
            <a:ext cx="1333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2017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3449B-DBC2-4373-AFDF-7877D89DC1BD}"/>
              </a:ext>
            </a:extLst>
          </p:cNvPr>
          <p:cNvSpPr txBox="1"/>
          <p:nvPr/>
        </p:nvSpPr>
        <p:spPr>
          <a:xfrm>
            <a:off x="3047896" y="1727117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4D07D9-68D9-4826-BB5C-6C1467590543}"/>
              </a:ext>
            </a:extLst>
          </p:cNvPr>
          <p:cNvSpPr txBox="1"/>
          <p:nvPr/>
        </p:nvSpPr>
        <p:spPr>
          <a:xfrm>
            <a:off x="4895304" y="1727117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91BA30-B006-4D15-A600-BB1ADE286702}"/>
              </a:ext>
            </a:extLst>
          </p:cNvPr>
          <p:cNvSpPr txBox="1"/>
          <p:nvPr/>
        </p:nvSpPr>
        <p:spPr>
          <a:xfrm>
            <a:off x="6742712" y="1727117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45BB14-C7B0-4B94-9122-932A40E7DA8C}"/>
              </a:ext>
            </a:extLst>
          </p:cNvPr>
          <p:cNvSpPr txBox="1"/>
          <p:nvPr/>
        </p:nvSpPr>
        <p:spPr>
          <a:xfrm>
            <a:off x="8590118" y="1727117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D74845-28C4-420C-B134-9E7362C37F85}"/>
              </a:ext>
            </a:extLst>
          </p:cNvPr>
          <p:cNvGrpSpPr/>
          <p:nvPr/>
        </p:nvGrpSpPr>
        <p:grpSpPr>
          <a:xfrm>
            <a:off x="678823" y="5138521"/>
            <a:ext cx="2970842" cy="1191709"/>
            <a:chOff x="401397" y="4167694"/>
            <a:chExt cx="2970842" cy="11917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C0B52B-DD52-43F1-A6DB-9B154FC8BA87}"/>
                </a:ext>
              </a:extLst>
            </p:cNvPr>
            <p:cNvSpPr txBox="1"/>
            <p:nvPr/>
          </p:nvSpPr>
          <p:spPr>
            <a:xfrm>
              <a:off x="401398" y="4928516"/>
              <a:ext cx="2970841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altLang="ko-KR" sz="1100" dirty="0">
                  <a:cs typeface="Arial" pitchFamily="34" charset="0"/>
                </a:rPr>
                <a:t>L</a:t>
              </a:r>
              <a:r>
                <a:rPr lang="en-US" altLang="ko-KR" sz="1100" dirty="0">
                  <a:cs typeface="Arial" pitchFamily="34" charset="0"/>
                </a:rPr>
                <a:t>OREM IPSUM DOLOR SIT AMET,</a:t>
              </a:r>
            </a:p>
            <a:p>
              <a:pPr algn="r"/>
              <a:r>
                <a:rPr lang="en-US" altLang="ko-KR" sz="1100" dirty="0">
                  <a:cs typeface="Arial" pitchFamily="34" charset="0"/>
                </a:rPr>
                <a:t>CU USU AGAM INTEGRE IMPEDIT.</a:t>
              </a:r>
              <a:endParaRPr lang="ko-KR" altLang="en-US" sz="1100" dirty="0"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3A603F-3EC7-4A1A-8816-FB388D00C4FC}"/>
                </a:ext>
              </a:extLst>
            </p:cNvPr>
            <p:cNvSpPr txBox="1"/>
            <p:nvPr/>
          </p:nvSpPr>
          <p:spPr>
            <a:xfrm>
              <a:off x="401397" y="4167694"/>
              <a:ext cx="297084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altLang="ko-KR" sz="2400" dirty="0">
                  <a:solidFill>
                    <a:schemeClr val="accent1"/>
                  </a:solidFill>
                  <a:cs typeface="Arial" pitchFamily="34" charset="0"/>
                </a:rPr>
                <a:t>L</a:t>
              </a:r>
              <a:r>
                <a:rPr lang="en-US" altLang="ko-KR" sz="2400" dirty="0">
                  <a:solidFill>
                    <a:schemeClr val="accent1"/>
                  </a:solidFill>
                  <a:cs typeface="Arial" pitchFamily="34" charset="0"/>
                </a:rPr>
                <a:t>OREM IPSUM</a:t>
              </a:r>
            </a:p>
            <a:p>
              <a:pPr algn="r"/>
              <a:r>
                <a:rPr lang="en-US" altLang="ko-KR" sz="2400" dirty="0">
                  <a:solidFill>
                    <a:schemeClr val="accent1"/>
                  </a:solidFill>
                  <a:cs typeface="Arial" pitchFamily="34" charset="0"/>
                </a:rPr>
                <a:t>DOLOR SIT AMET</a:t>
              </a:r>
              <a:endParaRPr lang="ko-KR" altLang="en-US" sz="24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3" name="직사각형 1">
            <a:extLst>
              <a:ext uri="{FF2B5EF4-FFF2-40B4-BE49-F238E27FC236}">
                <a16:creationId xmlns:a16="http://schemas.microsoft.com/office/drawing/2014/main" id="{85B4071D-0B58-475E-9AAC-C10ABCFFF259}"/>
              </a:ext>
            </a:extLst>
          </p:cNvPr>
          <p:cNvSpPr/>
          <p:nvPr/>
        </p:nvSpPr>
        <p:spPr>
          <a:xfrm>
            <a:off x="5153983" y="4378022"/>
            <a:ext cx="65197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2017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 ~ 2018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 ~ 2021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</p:txBody>
      </p:sp>
      <p:sp>
        <p:nvSpPr>
          <p:cNvPr id="34" name="직사각형 5">
            <a:extLst>
              <a:ext uri="{FF2B5EF4-FFF2-40B4-BE49-F238E27FC236}">
                <a16:creationId xmlns:a16="http://schemas.microsoft.com/office/drawing/2014/main" id="{81674A97-41D3-4FB8-8477-D063248F1B84}"/>
              </a:ext>
            </a:extLst>
          </p:cNvPr>
          <p:cNvSpPr/>
          <p:nvPr/>
        </p:nvSpPr>
        <p:spPr>
          <a:xfrm>
            <a:off x="5173105" y="4027707"/>
            <a:ext cx="6483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Work Experience</a:t>
            </a:r>
            <a:endParaRPr lang="ko-KR" altLang="en-US" sz="1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4F4BC98-E33A-442B-994A-155C4F13C7A7}"/>
              </a:ext>
            </a:extLst>
          </p:cNvPr>
          <p:cNvGrpSpPr/>
          <p:nvPr/>
        </p:nvGrpSpPr>
        <p:grpSpPr>
          <a:xfrm>
            <a:off x="976407" y="2982724"/>
            <a:ext cx="1835674" cy="892552"/>
            <a:chOff x="1099970" y="4759849"/>
            <a:chExt cx="1727399" cy="89255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DA8A58-D9E4-46F5-BFF2-B74D4FF37439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70BE75-AA4A-4700-ABB4-105B0CDB8F1C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840940-BD85-4490-BDE1-A3F18BBA4842}"/>
              </a:ext>
            </a:extLst>
          </p:cNvPr>
          <p:cNvGrpSpPr/>
          <p:nvPr/>
        </p:nvGrpSpPr>
        <p:grpSpPr>
          <a:xfrm>
            <a:off x="2818063" y="2982724"/>
            <a:ext cx="1835674" cy="892552"/>
            <a:chOff x="1099970" y="4759849"/>
            <a:chExt cx="1727399" cy="89255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E67CD8-5543-41C3-8A60-620518799DAF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D7BDE0-3AF3-4974-8F1D-A72AF8242127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32C601B-3D25-4AD4-A4A9-59040DDCE0D5}"/>
              </a:ext>
            </a:extLst>
          </p:cNvPr>
          <p:cNvGrpSpPr/>
          <p:nvPr/>
        </p:nvGrpSpPr>
        <p:grpSpPr>
          <a:xfrm>
            <a:off x="4659719" y="2982724"/>
            <a:ext cx="1835674" cy="892552"/>
            <a:chOff x="1099970" y="4759849"/>
            <a:chExt cx="1727399" cy="89255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97DE397-29C6-4775-B80B-0E17E3E22F83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078B70-3425-4001-9C40-1B88BAB484CD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6CA34D5-E3BD-44B6-BFAF-A39302DD3103}"/>
              </a:ext>
            </a:extLst>
          </p:cNvPr>
          <p:cNvGrpSpPr/>
          <p:nvPr/>
        </p:nvGrpSpPr>
        <p:grpSpPr>
          <a:xfrm>
            <a:off x="6501375" y="2982724"/>
            <a:ext cx="1835674" cy="892552"/>
            <a:chOff x="1099970" y="4759849"/>
            <a:chExt cx="1727399" cy="89255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FB6437-7F57-4AC3-A8AB-5866AC82B4AF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460558-A847-4892-A2D9-9CC97B613196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979CA9-13DA-4D61-8A9C-63E0A659C5C2}"/>
              </a:ext>
            </a:extLst>
          </p:cNvPr>
          <p:cNvGrpSpPr/>
          <p:nvPr/>
        </p:nvGrpSpPr>
        <p:grpSpPr>
          <a:xfrm>
            <a:off x="8343031" y="2982724"/>
            <a:ext cx="1835674" cy="892552"/>
            <a:chOff x="1099970" y="4759849"/>
            <a:chExt cx="1727399" cy="89255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559B422-DB7D-4454-8594-B2CCEFA045F3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0798359-516E-4D4C-94D7-AF7348048FE3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7EA31E-6056-49DE-95D6-7E5E044D8C34}"/>
              </a:ext>
            </a:extLst>
          </p:cNvPr>
          <p:cNvGrpSpPr/>
          <p:nvPr/>
        </p:nvGrpSpPr>
        <p:grpSpPr>
          <a:xfrm>
            <a:off x="1062690" y="2002813"/>
            <a:ext cx="1812725" cy="1615280"/>
            <a:chOff x="1115616" y="2394020"/>
            <a:chExt cx="2449476" cy="2182675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940050CF-3CF1-4E29-993A-CAD134F5098F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1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E2FD95-CA7F-43C5-91BA-64D22D3D3E99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1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8D304A-9A3E-4E17-9A46-59C18BBF46EE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1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BB611CE6-5A32-403F-9388-9B6406448761}"/>
              </a:ext>
            </a:extLst>
          </p:cNvPr>
          <p:cNvSpPr/>
          <p:nvPr/>
        </p:nvSpPr>
        <p:spPr>
          <a:xfrm>
            <a:off x="931985" y="3805997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1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A4D36-8C3B-4FF1-AD7A-E8C393F39EDC}"/>
              </a:ext>
            </a:extLst>
          </p:cNvPr>
          <p:cNvSpPr txBox="1"/>
          <p:nvPr/>
        </p:nvSpPr>
        <p:spPr>
          <a:xfrm>
            <a:off x="1135063" y="2776096"/>
            <a:ext cx="166797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그룹 3">
            <a:extLst>
              <a:ext uri="{FF2B5EF4-FFF2-40B4-BE49-F238E27FC236}">
                <a16:creationId xmlns:a16="http://schemas.microsoft.com/office/drawing/2014/main" id="{6B1DCFA8-2323-4A9A-947A-A78ECEFD7F2C}"/>
              </a:ext>
            </a:extLst>
          </p:cNvPr>
          <p:cNvGrpSpPr/>
          <p:nvPr/>
        </p:nvGrpSpPr>
        <p:grpSpPr>
          <a:xfrm>
            <a:off x="1134631" y="3989896"/>
            <a:ext cx="1668843" cy="1921124"/>
            <a:chOff x="1134630" y="3808919"/>
            <a:chExt cx="1668843" cy="19211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A33BB1-8855-4DFB-84C3-F308CEBF4113}"/>
                </a:ext>
              </a:extLst>
            </p:cNvPr>
            <p:cNvSpPr txBox="1"/>
            <p:nvPr/>
          </p:nvSpPr>
          <p:spPr>
            <a:xfrm>
              <a:off x="1139162" y="4160383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986069-C75A-48E1-8B16-212B13C8D594}"/>
                </a:ext>
              </a:extLst>
            </p:cNvPr>
            <p:cNvSpPr txBox="1"/>
            <p:nvPr/>
          </p:nvSpPr>
          <p:spPr>
            <a:xfrm>
              <a:off x="1134630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18DB08-60F6-42B7-BF7B-6334DD28F205}"/>
              </a:ext>
            </a:extLst>
          </p:cNvPr>
          <p:cNvGrpSpPr/>
          <p:nvPr/>
        </p:nvGrpSpPr>
        <p:grpSpPr>
          <a:xfrm>
            <a:off x="3848221" y="2002813"/>
            <a:ext cx="1812725" cy="1615280"/>
            <a:chOff x="1115616" y="2394020"/>
            <a:chExt cx="2449476" cy="2182675"/>
          </a:xfrm>
        </p:grpSpPr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D5FC4E3B-3830-4B03-BDE1-DED6AC77BE5C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2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E933FC-B7FC-4E3C-AA04-AD2F5DF270EA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A63EFE-14A1-4F6D-A010-8195F14ADB65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Rounded Rectangle 105">
            <a:extLst>
              <a:ext uri="{FF2B5EF4-FFF2-40B4-BE49-F238E27FC236}">
                <a16:creationId xmlns:a16="http://schemas.microsoft.com/office/drawing/2014/main" id="{373CC877-0A21-44A8-B93F-65FCE176049F}"/>
              </a:ext>
            </a:extLst>
          </p:cNvPr>
          <p:cNvSpPr/>
          <p:nvPr/>
        </p:nvSpPr>
        <p:spPr>
          <a:xfrm>
            <a:off x="3717516" y="3805997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2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E1ECE-46D3-4DDA-9703-1B92594A5781}"/>
              </a:ext>
            </a:extLst>
          </p:cNvPr>
          <p:cNvSpPr txBox="1"/>
          <p:nvPr/>
        </p:nvSpPr>
        <p:spPr>
          <a:xfrm>
            <a:off x="3920594" y="2776096"/>
            <a:ext cx="166797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그룹 4">
            <a:extLst>
              <a:ext uri="{FF2B5EF4-FFF2-40B4-BE49-F238E27FC236}">
                <a16:creationId xmlns:a16="http://schemas.microsoft.com/office/drawing/2014/main" id="{4A4CBA3B-F294-4DD3-9F06-CDFC817DD9CD}"/>
              </a:ext>
            </a:extLst>
          </p:cNvPr>
          <p:cNvGrpSpPr/>
          <p:nvPr/>
        </p:nvGrpSpPr>
        <p:grpSpPr>
          <a:xfrm>
            <a:off x="3920162" y="3989896"/>
            <a:ext cx="1668843" cy="1921124"/>
            <a:chOff x="3920161" y="3808919"/>
            <a:chExt cx="1668843" cy="19211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0C1D16-4C9F-456D-849A-CC50FAF98132}"/>
                </a:ext>
              </a:extLst>
            </p:cNvPr>
            <p:cNvSpPr txBox="1"/>
            <p:nvPr/>
          </p:nvSpPr>
          <p:spPr>
            <a:xfrm>
              <a:off x="3924693" y="4160383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39A522-B130-4443-8349-577E0259EB6E}"/>
                </a:ext>
              </a:extLst>
            </p:cNvPr>
            <p:cNvSpPr txBox="1"/>
            <p:nvPr/>
          </p:nvSpPr>
          <p:spPr>
            <a:xfrm>
              <a:off x="3920161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1B96E9-AAEF-443D-A326-EE06A5209BC7}"/>
              </a:ext>
            </a:extLst>
          </p:cNvPr>
          <p:cNvGrpSpPr/>
          <p:nvPr/>
        </p:nvGrpSpPr>
        <p:grpSpPr>
          <a:xfrm>
            <a:off x="6633752" y="2002812"/>
            <a:ext cx="1812725" cy="1615280"/>
            <a:chOff x="1115616" y="2394020"/>
            <a:chExt cx="2449476" cy="2182675"/>
          </a:xfrm>
        </p:grpSpPr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B00E873D-3CCE-4065-B15C-938587383F78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3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71911A-D561-438D-B46E-E21BB9783905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71BAB6-8EE8-4C1C-91B6-E8E83B58B751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5" name="Rounded Rectangle 142">
            <a:extLst>
              <a:ext uri="{FF2B5EF4-FFF2-40B4-BE49-F238E27FC236}">
                <a16:creationId xmlns:a16="http://schemas.microsoft.com/office/drawing/2014/main" id="{7CC76D8B-803A-4C0B-9DA4-5936A6C01E71}"/>
              </a:ext>
            </a:extLst>
          </p:cNvPr>
          <p:cNvSpPr/>
          <p:nvPr/>
        </p:nvSpPr>
        <p:spPr>
          <a:xfrm>
            <a:off x="6503047" y="3805995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3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E05D02-0C5D-4039-9090-189B5495E095}"/>
              </a:ext>
            </a:extLst>
          </p:cNvPr>
          <p:cNvSpPr txBox="1"/>
          <p:nvPr/>
        </p:nvSpPr>
        <p:spPr>
          <a:xfrm>
            <a:off x="6706125" y="2776095"/>
            <a:ext cx="166797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그룹 5">
            <a:extLst>
              <a:ext uri="{FF2B5EF4-FFF2-40B4-BE49-F238E27FC236}">
                <a16:creationId xmlns:a16="http://schemas.microsoft.com/office/drawing/2014/main" id="{9D092BE4-154E-4F95-B99E-9F2B65CD2A5F}"/>
              </a:ext>
            </a:extLst>
          </p:cNvPr>
          <p:cNvGrpSpPr/>
          <p:nvPr/>
        </p:nvGrpSpPr>
        <p:grpSpPr>
          <a:xfrm>
            <a:off x="6705693" y="3989894"/>
            <a:ext cx="1668843" cy="1921123"/>
            <a:chOff x="6705692" y="3808919"/>
            <a:chExt cx="1668843" cy="192112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E9077D-1382-45A0-B4D3-605E4BE60366}"/>
                </a:ext>
              </a:extLst>
            </p:cNvPr>
            <p:cNvSpPr txBox="1"/>
            <p:nvPr/>
          </p:nvSpPr>
          <p:spPr>
            <a:xfrm>
              <a:off x="6710224" y="4160382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05A3A4-3EF6-4EFC-A632-C0302D73F0F8}"/>
                </a:ext>
              </a:extLst>
            </p:cNvPr>
            <p:cNvSpPr txBox="1"/>
            <p:nvPr/>
          </p:nvSpPr>
          <p:spPr>
            <a:xfrm>
              <a:off x="6705692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77D5E9-DC91-4621-BC79-84E75C9B3652}"/>
              </a:ext>
            </a:extLst>
          </p:cNvPr>
          <p:cNvGrpSpPr/>
          <p:nvPr/>
        </p:nvGrpSpPr>
        <p:grpSpPr>
          <a:xfrm>
            <a:off x="9419282" y="2002812"/>
            <a:ext cx="1812725" cy="1615280"/>
            <a:chOff x="1115616" y="2394020"/>
            <a:chExt cx="2449476" cy="2182675"/>
          </a:xfrm>
        </p:grpSpPr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676C8976-B395-4E36-86C9-1F13045BCD34}"/>
                </a:ext>
              </a:extLst>
            </p:cNvPr>
            <p:cNvSpPr/>
            <p:nvPr/>
          </p:nvSpPr>
          <p:spPr>
            <a:xfrm>
              <a:off x="1115616" y="2394020"/>
              <a:ext cx="2449476" cy="1783395"/>
            </a:xfrm>
            <a:custGeom>
              <a:avLst/>
              <a:gdLst/>
              <a:ahLst/>
              <a:cxnLst/>
              <a:rect l="l" t="t" r="r" b="b"/>
              <a:pathLst>
                <a:path w="2449476" h="1783395">
                  <a:moveTo>
                    <a:pt x="1265719" y="0"/>
                  </a:moveTo>
                  <a:cubicBezTo>
                    <a:pt x="1424914" y="0"/>
                    <a:pt x="1561903" y="95083"/>
                    <a:pt x="1620733" y="232227"/>
                  </a:cubicBezTo>
                  <a:cubicBezTo>
                    <a:pt x="1647504" y="226520"/>
                    <a:pt x="1675250" y="223871"/>
                    <a:pt x="1703613" y="223871"/>
                  </a:cubicBezTo>
                  <a:cubicBezTo>
                    <a:pt x="1886848" y="223871"/>
                    <a:pt x="2044265" y="334409"/>
                    <a:pt x="2112477" y="492588"/>
                  </a:cubicBezTo>
                  <a:cubicBezTo>
                    <a:pt x="2303003" y="517391"/>
                    <a:pt x="2449476" y="680770"/>
                    <a:pt x="2449476" y="878358"/>
                  </a:cubicBezTo>
                  <a:lnTo>
                    <a:pt x="2448132" y="891698"/>
                  </a:lnTo>
                  <a:cubicBezTo>
                    <a:pt x="2449400" y="896101"/>
                    <a:pt x="2449476" y="900561"/>
                    <a:pt x="2449476" y="905038"/>
                  </a:cubicBezTo>
                  <a:cubicBezTo>
                    <a:pt x="2449476" y="1087146"/>
                    <a:pt x="2325055" y="1240194"/>
                    <a:pt x="2156215" y="1282389"/>
                  </a:cubicBezTo>
                  <a:cubicBezTo>
                    <a:pt x="2159560" y="1295383"/>
                    <a:pt x="2160240" y="1308771"/>
                    <a:pt x="2160240" y="1322318"/>
                  </a:cubicBezTo>
                  <a:cubicBezTo>
                    <a:pt x="2160240" y="1541047"/>
                    <a:pt x="1982925" y="1718362"/>
                    <a:pt x="1764196" y="1718362"/>
                  </a:cubicBezTo>
                  <a:cubicBezTo>
                    <a:pt x="1663169" y="1718362"/>
                    <a:pt x="1570976" y="1680534"/>
                    <a:pt x="1502035" y="1617119"/>
                  </a:cubicBezTo>
                  <a:cubicBezTo>
                    <a:pt x="1432519" y="1718009"/>
                    <a:pt x="1315774" y="1783395"/>
                    <a:pt x="1183758" y="1783395"/>
                  </a:cubicBezTo>
                  <a:cubicBezTo>
                    <a:pt x="1062898" y="1783395"/>
                    <a:pt x="954838" y="1728593"/>
                    <a:pt x="884304" y="1641769"/>
                  </a:cubicBezTo>
                  <a:cubicBezTo>
                    <a:pt x="844769" y="1657131"/>
                    <a:pt x="801762" y="1664549"/>
                    <a:pt x="757023" y="1664549"/>
                  </a:cubicBezTo>
                  <a:cubicBezTo>
                    <a:pt x="546719" y="1664549"/>
                    <a:pt x="374700" y="1500631"/>
                    <a:pt x="363497" y="1293480"/>
                  </a:cubicBezTo>
                  <a:cubicBezTo>
                    <a:pt x="160301" y="1281006"/>
                    <a:pt x="0" y="1111743"/>
                    <a:pt x="0" y="905038"/>
                  </a:cubicBezTo>
                  <a:lnTo>
                    <a:pt x="1346" y="891698"/>
                  </a:lnTo>
                  <a:cubicBezTo>
                    <a:pt x="76" y="887296"/>
                    <a:pt x="0" y="882836"/>
                    <a:pt x="0" y="878358"/>
                  </a:cubicBezTo>
                  <a:cubicBezTo>
                    <a:pt x="0" y="697917"/>
                    <a:pt x="122154" y="546007"/>
                    <a:pt x="288714" y="502417"/>
                  </a:cubicBezTo>
                  <a:cubicBezTo>
                    <a:pt x="288051" y="500174"/>
                    <a:pt x="288032" y="497916"/>
                    <a:pt x="288032" y="495653"/>
                  </a:cubicBezTo>
                  <a:cubicBezTo>
                    <a:pt x="288032" y="276924"/>
                    <a:pt x="465347" y="99609"/>
                    <a:pt x="684076" y="99609"/>
                  </a:cubicBezTo>
                  <a:cubicBezTo>
                    <a:pt x="778623" y="99609"/>
                    <a:pt x="865433" y="132740"/>
                    <a:pt x="932390" y="189427"/>
                  </a:cubicBezTo>
                  <a:cubicBezTo>
                    <a:pt x="999486" y="75591"/>
                    <a:pt x="1123775" y="0"/>
                    <a:pt x="1265719" y="0"/>
                  </a:cubicBezTo>
                  <a:close/>
                </a:path>
              </a:pathLst>
            </a:custGeom>
            <a:solidFill>
              <a:schemeClr val="accent4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D1A927D-2FE2-40F8-975F-0F02AC0199B9}"/>
                </a:ext>
              </a:extLst>
            </p:cNvPr>
            <p:cNvSpPr/>
            <p:nvPr/>
          </p:nvSpPr>
          <p:spPr>
            <a:xfrm>
              <a:off x="2501600" y="4155643"/>
              <a:ext cx="326958" cy="251677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2DBB2C-5D49-4D6D-AD48-D0BB2560B789}"/>
                </a:ext>
              </a:extLst>
            </p:cNvPr>
            <p:cNvSpPr/>
            <p:nvPr/>
          </p:nvSpPr>
          <p:spPr>
            <a:xfrm>
              <a:off x="2401908" y="4439979"/>
              <a:ext cx="177611" cy="136716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4" name="Rounded Rectangle 152">
            <a:extLst>
              <a:ext uri="{FF2B5EF4-FFF2-40B4-BE49-F238E27FC236}">
                <a16:creationId xmlns:a16="http://schemas.microsoft.com/office/drawing/2014/main" id="{564CDF13-0236-4BD6-82D8-E6BDC6AB9123}"/>
              </a:ext>
            </a:extLst>
          </p:cNvPr>
          <p:cNvSpPr/>
          <p:nvPr/>
        </p:nvSpPr>
        <p:spPr>
          <a:xfrm>
            <a:off x="9288577" y="3805995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4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22A1AD-7AF8-4BB5-859E-252215F6C67C}"/>
              </a:ext>
            </a:extLst>
          </p:cNvPr>
          <p:cNvSpPr txBox="1"/>
          <p:nvPr/>
        </p:nvSpPr>
        <p:spPr>
          <a:xfrm>
            <a:off x="9491655" y="2776095"/>
            <a:ext cx="166797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그룹 6">
            <a:extLst>
              <a:ext uri="{FF2B5EF4-FFF2-40B4-BE49-F238E27FC236}">
                <a16:creationId xmlns:a16="http://schemas.microsoft.com/office/drawing/2014/main" id="{C1B112CF-CF76-46EB-BE06-2625CB037B16}"/>
              </a:ext>
            </a:extLst>
          </p:cNvPr>
          <p:cNvGrpSpPr/>
          <p:nvPr/>
        </p:nvGrpSpPr>
        <p:grpSpPr>
          <a:xfrm>
            <a:off x="9491223" y="3989894"/>
            <a:ext cx="1668843" cy="1921123"/>
            <a:chOff x="9491222" y="3808919"/>
            <a:chExt cx="1668843" cy="192112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1292E4-2DA8-4F38-8893-7B95B53CB409}"/>
                </a:ext>
              </a:extLst>
            </p:cNvPr>
            <p:cNvSpPr txBox="1"/>
            <p:nvPr/>
          </p:nvSpPr>
          <p:spPr>
            <a:xfrm>
              <a:off x="9495754" y="4160382"/>
              <a:ext cx="1664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338587-BEF4-4BD6-94AD-C1EF34DD1E72}"/>
                </a:ext>
              </a:extLst>
            </p:cNvPr>
            <p:cNvSpPr txBox="1"/>
            <p:nvPr/>
          </p:nvSpPr>
          <p:spPr>
            <a:xfrm>
              <a:off x="9491222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Rectangle 30">
            <a:extLst>
              <a:ext uri="{FF2B5EF4-FFF2-40B4-BE49-F238E27FC236}">
                <a16:creationId xmlns:a16="http://schemas.microsoft.com/office/drawing/2014/main" id="{AB5C4E1E-2B5C-49CD-B54E-0CE3B045A4EC}"/>
              </a:ext>
            </a:extLst>
          </p:cNvPr>
          <p:cNvSpPr/>
          <p:nvPr/>
        </p:nvSpPr>
        <p:spPr>
          <a:xfrm>
            <a:off x="4614367" y="235639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253D7F19-D085-44C3-A0DA-CF04BAF83563}"/>
              </a:ext>
            </a:extLst>
          </p:cNvPr>
          <p:cNvSpPr/>
          <p:nvPr/>
        </p:nvSpPr>
        <p:spPr>
          <a:xfrm>
            <a:off x="10141360" y="2347172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5">
            <a:extLst>
              <a:ext uri="{FF2B5EF4-FFF2-40B4-BE49-F238E27FC236}">
                <a16:creationId xmlns:a16="http://schemas.microsoft.com/office/drawing/2014/main" id="{B70C226E-DB3B-4E5F-84D7-3D72D03CB1E6}"/>
              </a:ext>
            </a:extLst>
          </p:cNvPr>
          <p:cNvSpPr/>
          <p:nvPr/>
        </p:nvSpPr>
        <p:spPr>
          <a:xfrm>
            <a:off x="7304938" y="2355757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54E5C941-AD23-41A6-A06D-C8DCEB091E93}"/>
              </a:ext>
            </a:extLst>
          </p:cNvPr>
          <p:cNvSpPr/>
          <p:nvPr/>
        </p:nvSpPr>
        <p:spPr>
          <a:xfrm>
            <a:off x="1761646" y="2354063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7694687" y="263295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53ACAD0-B439-4A32-A612-1B7CC7E24234}"/>
              </a:ext>
            </a:extLst>
          </p:cNvPr>
          <p:cNvSpPr/>
          <p:nvPr/>
        </p:nvSpPr>
        <p:spPr>
          <a:xfrm>
            <a:off x="7341002" y="1897054"/>
            <a:ext cx="1969077" cy="1531946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1AF5E-8F18-4276-9B25-DA802FD9CBA6}"/>
              </a:ext>
            </a:extLst>
          </p:cNvPr>
          <p:cNvSpPr txBox="1"/>
          <p:nvPr/>
        </p:nvSpPr>
        <p:spPr>
          <a:xfrm>
            <a:off x="7497448" y="2053417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Columns Infographic Simple  Portfolio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195CD-F1BB-4339-BCB4-449120D30CEB}"/>
              </a:ext>
            </a:extLst>
          </p:cNvPr>
          <p:cNvSpPr txBox="1"/>
          <p:nvPr/>
        </p:nvSpPr>
        <p:spPr>
          <a:xfrm>
            <a:off x="708295" y="982177"/>
            <a:ext cx="5719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 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687253" y="389847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그룹 3">
            <a:extLst>
              <a:ext uri="{FF2B5EF4-FFF2-40B4-BE49-F238E27FC236}">
                <a16:creationId xmlns:a16="http://schemas.microsoft.com/office/drawing/2014/main" id="{137B27AF-4D1B-4847-B9AE-CEC25F859248}"/>
              </a:ext>
            </a:extLst>
          </p:cNvPr>
          <p:cNvGrpSpPr/>
          <p:nvPr/>
        </p:nvGrpSpPr>
        <p:grpSpPr>
          <a:xfrm>
            <a:off x="8416933" y="1088431"/>
            <a:ext cx="3087814" cy="4681139"/>
            <a:chOff x="4871865" y="1777141"/>
            <a:chExt cx="3630109" cy="46811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29BA6F-9808-4C7F-8F83-322B20B16B19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5F05A0-46E2-41AC-9AD5-8CEB46F4AFC5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8" name="그룹 2">
            <a:extLst>
              <a:ext uri="{FF2B5EF4-FFF2-40B4-BE49-F238E27FC236}">
                <a16:creationId xmlns:a16="http://schemas.microsoft.com/office/drawing/2014/main" id="{8969C885-644F-4430-A5E5-FFB7A98D9AFC}"/>
              </a:ext>
            </a:extLst>
          </p:cNvPr>
          <p:cNvGrpSpPr/>
          <p:nvPr/>
        </p:nvGrpSpPr>
        <p:grpSpPr>
          <a:xfrm>
            <a:off x="5075112" y="1091000"/>
            <a:ext cx="3087813" cy="4676001"/>
            <a:chOff x="822207" y="1777142"/>
            <a:chExt cx="3630108" cy="467600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89B6C6-8B15-406E-99A4-31AC8803F65E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EB4465-F780-43D1-BD7A-0547C2D37FDD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BDD28B-972B-4163-8688-08555416A5F6}"/>
              </a:ext>
            </a:extLst>
          </p:cNvPr>
          <p:cNvGrpSpPr/>
          <p:nvPr/>
        </p:nvGrpSpPr>
        <p:grpSpPr>
          <a:xfrm>
            <a:off x="879836" y="856325"/>
            <a:ext cx="2304148" cy="2034052"/>
            <a:chOff x="1267727" y="1171576"/>
            <a:chExt cx="2304148" cy="203405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4206DFA-3EB4-4D0F-9FBD-DBFB9B6CD8EF}"/>
                </a:ext>
              </a:extLst>
            </p:cNvPr>
            <p:cNvSpPr/>
            <p:nvPr/>
          </p:nvSpPr>
          <p:spPr>
            <a:xfrm>
              <a:off x="1351362" y="1171576"/>
              <a:ext cx="2220513" cy="1975920"/>
            </a:xfrm>
            <a:custGeom>
              <a:avLst/>
              <a:gdLst>
                <a:gd name="connsiteX0" fmla="*/ 398526 w 3266274"/>
                <a:gd name="connsiteY0" fmla="*/ 219938 h 2551854"/>
                <a:gd name="connsiteX1" fmla="*/ 473392 w 3266274"/>
                <a:gd name="connsiteY1" fmla="*/ 223164 h 2551854"/>
                <a:gd name="connsiteX2" fmla="*/ 617982 w 3266274"/>
                <a:gd name="connsiteY2" fmla="*/ 275373 h 2551854"/>
                <a:gd name="connsiteX3" fmla="*/ 668186 w 3266274"/>
                <a:gd name="connsiteY3" fmla="*/ 307376 h 2551854"/>
                <a:gd name="connsiteX4" fmla="*/ 602145 w 3266274"/>
                <a:gd name="connsiteY4" fmla="*/ 363774 h 2551854"/>
                <a:gd name="connsiteX5" fmla="*/ 461731 w 3266274"/>
                <a:gd name="connsiteY5" fmla="*/ 559370 h 2551854"/>
                <a:gd name="connsiteX6" fmla="*/ 449665 w 3266274"/>
                <a:gd name="connsiteY6" fmla="*/ 587589 h 2551854"/>
                <a:gd name="connsiteX7" fmla="*/ 416945 w 3266274"/>
                <a:gd name="connsiteY7" fmla="*/ 557242 h 2551854"/>
                <a:gd name="connsiteX8" fmla="*/ 296418 w 3266274"/>
                <a:gd name="connsiteY8" fmla="*/ 469195 h 2551854"/>
                <a:gd name="connsiteX9" fmla="*/ 54007 w 3266274"/>
                <a:gd name="connsiteY9" fmla="*/ 401377 h 2551854"/>
                <a:gd name="connsiteX10" fmla="*/ 0 w 3266274"/>
                <a:gd name="connsiteY10" fmla="*/ 413950 h 2551854"/>
                <a:gd name="connsiteX11" fmla="*/ 28956 w 3266274"/>
                <a:gd name="connsiteY11" fmla="*/ 396138 h 2551854"/>
                <a:gd name="connsiteX12" fmla="*/ 284798 w 3266274"/>
                <a:gd name="connsiteY12" fmla="*/ 247929 h 2551854"/>
                <a:gd name="connsiteX13" fmla="*/ 398526 w 3266274"/>
                <a:gd name="connsiteY13" fmla="*/ 219938 h 2551854"/>
                <a:gd name="connsiteX14" fmla="*/ 1012375 w 3266274"/>
                <a:gd name="connsiteY14" fmla="*/ 595 h 2551854"/>
                <a:gd name="connsiteX15" fmla="*/ 1087241 w 3266274"/>
                <a:gd name="connsiteY15" fmla="*/ 3821 h 2551854"/>
                <a:gd name="connsiteX16" fmla="*/ 1356418 w 3266274"/>
                <a:gd name="connsiteY16" fmla="*/ 145458 h 2551854"/>
                <a:gd name="connsiteX17" fmla="*/ 1431570 w 3266274"/>
                <a:gd name="connsiteY17" fmla="*/ 152411 h 2551854"/>
                <a:gd name="connsiteX18" fmla="*/ 1605690 w 3266274"/>
                <a:gd name="connsiteY18" fmla="*/ 54491 h 2551854"/>
                <a:gd name="connsiteX19" fmla="*/ 1786377 w 3266274"/>
                <a:gd name="connsiteY19" fmla="*/ 9917 h 2551854"/>
                <a:gd name="connsiteX20" fmla="*/ 2000022 w 3266274"/>
                <a:gd name="connsiteY20" fmla="*/ 83736 h 2551854"/>
                <a:gd name="connsiteX21" fmla="*/ 2385785 w 3266274"/>
                <a:gd name="connsiteY21" fmla="*/ 512932 h 2551854"/>
                <a:gd name="connsiteX22" fmla="*/ 2508562 w 3266274"/>
                <a:gd name="connsiteY22" fmla="*/ 886598 h 2551854"/>
                <a:gd name="connsiteX23" fmla="*/ 2529136 w 3266274"/>
                <a:gd name="connsiteY23" fmla="*/ 915745 h 2551854"/>
                <a:gd name="connsiteX24" fmla="*/ 2958040 w 3266274"/>
                <a:gd name="connsiteY24" fmla="*/ 1204542 h 2551854"/>
                <a:gd name="connsiteX25" fmla="*/ 3249320 w 3266274"/>
                <a:gd name="connsiteY25" fmla="*/ 1781287 h 2551854"/>
                <a:gd name="connsiteX26" fmla="*/ 3264466 w 3266274"/>
                <a:gd name="connsiteY26" fmla="*/ 2076080 h 2551854"/>
                <a:gd name="connsiteX27" fmla="*/ 3060060 w 3266274"/>
                <a:gd name="connsiteY27" fmla="*/ 2415742 h 2551854"/>
                <a:gd name="connsiteX28" fmla="*/ 2875560 w 3266274"/>
                <a:gd name="connsiteY28" fmla="*/ 2521374 h 2551854"/>
                <a:gd name="connsiteX29" fmla="*/ 2816696 w 3266274"/>
                <a:gd name="connsiteY29" fmla="*/ 2551854 h 2551854"/>
                <a:gd name="connsiteX30" fmla="*/ 2858701 w 3266274"/>
                <a:gd name="connsiteY30" fmla="*/ 2504134 h 2551854"/>
                <a:gd name="connsiteX31" fmla="*/ 2936901 w 3266274"/>
                <a:gd name="connsiteY31" fmla="*/ 2304680 h 2551854"/>
                <a:gd name="connsiteX32" fmla="*/ 2939283 w 3266274"/>
                <a:gd name="connsiteY32" fmla="*/ 2088082 h 2551854"/>
                <a:gd name="connsiteX33" fmla="*/ 2899278 w 3266274"/>
                <a:gd name="connsiteY33" fmla="*/ 1919013 h 2551854"/>
                <a:gd name="connsiteX34" fmla="*/ 2601621 w 3266274"/>
                <a:gd name="connsiteY34" fmla="*/ 1382946 h 2551854"/>
                <a:gd name="connsiteX35" fmla="*/ 2507705 w 3266274"/>
                <a:gd name="connsiteY35" fmla="*/ 1285029 h 2551854"/>
                <a:gd name="connsiteX36" fmla="*/ 2335398 w 3266274"/>
                <a:gd name="connsiteY36" fmla="*/ 1161966 h 2551854"/>
                <a:gd name="connsiteX37" fmla="*/ 2205953 w 3266274"/>
                <a:gd name="connsiteY37" fmla="*/ 1105673 h 2551854"/>
                <a:gd name="connsiteX38" fmla="*/ 2183855 w 3266274"/>
                <a:gd name="connsiteY38" fmla="*/ 1085861 h 2551854"/>
                <a:gd name="connsiteX39" fmla="*/ 2138992 w 3266274"/>
                <a:gd name="connsiteY39" fmla="*/ 889646 h 2551854"/>
                <a:gd name="connsiteX40" fmla="*/ 1739799 w 3266274"/>
                <a:gd name="connsiteY40" fmla="*/ 318241 h 2551854"/>
                <a:gd name="connsiteX41" fmla="*/ 1502722 w 3266274"/>
                <a:gd name="connsiteY41" fmla="*/ 200131 h 2551854"/>
                <a:gd name="connsiteX42" fmla="*/ 1398995 w 3266274"/>
                <a:gd name="connsiteY42" fmla="*/ 196226 h 2551854"/>
                <a:gd name="connsiteX43" fmla="*/ 1234498 w 3266274"/>
                <a:gd name="connsiteY43" fmla="*/ 278236 h 2551854"/>
                <a:gd name="connsiteX44" fmla="*/ 1175824 w 3266274"/>
                <a:gd name="connsiteY44" fmla="*/ 364247 h 2551854"/>
                <a:gd name="connsiteX45" fmla="*/ 1139820 w 3266274"/>
                <a:gd name="connsiteY45" fmla="*/ 439018 h 2551854"/>
                <a:gd name="connsiteX46" fmla="*/ 910267 w 3266274"/>
                <a:gd name="connsiteY46" fmla="*/ 249852 h 2551854"/>
                <a:gd name="connsiteX47" fmla="*/ 667856 w 3266274"/>
                <a:gd name="connsiteY47" fmla="*/ 182034 h 2551854"/>
                <a:gd name="connsiteX48" fmla="*/ 613849 w 3266274"/>
                <a:gd name="connsiteY48" fmla="*/ 194607 h 2551854"/>
                <a:gd name="connsiteX49" fmla="*/ 642805 w 3266274"/>
                <a:gd name="connsiteY49" fmla="*/ 176795 h 2551854"/>
                <a:gd name="connsiteX50" fmla="*/ 898647 w 3266274"/>
                <a:gd name="connsiteY50" fmla="*/ 28586 h 2551854"/>
                <a:gd name="connsiteX51" fmla="*/ 1012375 w 3266274"/>
                <a:gd name="connsiteY51" fmla="*/ 595 h 255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266274" h="2551854">
                  <a:moveTo>
                    <a:pt x="398526" y="219938"/>
                  </a:moveTo>
                  <a:cubicBezTo>
                    <a:pt x="431911" y="217997"/>
                    <a:pt x="458819" y="221259"/>
                    <a:pt x="473392" y="223164"/>
                  </a:cubicBezTo>
                  <a:cubicBezTo>
                    <a:pt x="525685" y="232642"/>
                    <a:pt x="573500" y="250906"/>
                    <a:pt x="617982" y="275373"/>
                  </a:cubicBezTo>
                  <a:lnTo>
                    <a:pt x="668186" y="307376"/>
                  </a:lnTo>
                  <a:lnTo>
                    <a:pt x="602145" y="363774"/>
                  </a:lnTo>
                  <a:cubicBezTo>
                    <a:pt x="546008" y="420392"/>
                    <a:pt x="499242" y="486093"/>
                    <a:pt x="461731" y="559370"/>
                  </a:cubicBezTo>
                  <a:lnTo>
                    <a:pt x="449665" y="587589"/>
                  </a:lnTo>
                  <a:lnTo>
                    <a:pt x="416945" y="557242"/>
                  </a:lnTo>
                  <a:cubicBezTo>
                    <a:pt x="378833" y="523845"/>
                    <a:pt x="338804" y="492627"/>
                    <a:pt x="296418" y="469195"/>
                  </a:cubicBezTo>
                  <a:cubicBezTo>
                    <a:pt x="219646" y="426713"/>
                    <a:pt x="143732" y="391280"/>
                    <a:pt x="54007" y="401377"/>
                  </a:cubicBezTo>
                  <a:cubicBezTo>
                    <a:pt x="42863" y="402615"/>
                    <a:pt x="19050" y="408140"/>
                    <a:pt x="0" y="413950"/>
                  </a:cubicBezTo>
                  <a:cubicBezTo>
                    <a:pt x="12192" y="405758"/>
                    <a:pt x="22193" y="400043"/>
                    <a:pt x="28956" y="396138"/>
                  </a:cubicBezTo>
                  <a:cubicBezTo>
                    <a:pt x="114237" y="346735"/>
                    <a:pt x="164953" y="297332"/>
                    <a:pt x="284798" y="247929"/>
                  </a:cubicBezTo>
                  <a:cubicBezTo>
                    <a:pt x="325279" y="229022"/>
                    <a:pt x="365141" y="221878"/>
                    <a:pt x="398526" y="219938"/>
                  </a:cubicBezTo>
                  <a:close/>
                  <a:moveTo>
                    <a:pt x="1012375" y="595"/>
                  </a:moveTo>
                  <a:cubicBezTo>
                    <a:pt x="1045760" y="-1346"/>
                    <a:pt x="1072668" y="1916"/>
                    <a:pt x="1087241" y="3821"/>
                  </a:cubicBezTo>
                  <a:cubicBezTo>
                    <a:pt x="1191826" y="22776"/>
                    <a:pt x="1278504" y="76878"/>
                    <a:pt x="1356418" y="145458"/>
                  </a:cubicBezTo>
                  <a:cubicBezTo>
                    <a:pt x="1382898" y="168794"/>
                    <a:pt x="1390025" y="167572"/>
                    <a:pt x="1431570" y="152411"/>
                  </a:cubicBezTo>
                  <a:cubicBezTo>
                    <a:pt x="1473115" y="137250"/>
                    <a:pt x="1544063" y="89543"/>
                    <a:pt x="1605690" y="54491"/>
                  </a:cubicBezTo>
                  <a:cubicBezTo>
                    <a:pt x="1676461" y="18773"/>
                    <a:pt x="1742657" y="6679"/>
                    <a:pt x="1786377" y="9917"/>
                  </a:cubicBezTo>
                  <a:cubicBezTo>
                    <a:pt x="1864863" y="13346"/>
                    <a:pt x="1934586" y="43826"/>
                    <a:pt x="2000022" y="83736"/>
                  </a:cubicBezTo>
                  <a:cubicBezTo>
                    <a:pt x="2171091" y="188225"/>
                    <a:pt x="2292821" y="337958"/>
                    <a:pt x="2385785" y="512932"/>
                  </a:cubicBezTo>
                  <a:cubicBezTo>
                    <a:pt x="2448174" y="630376"/>
                    <a:pt x="2490941" y="754391"/>
                    <a:pt x="2508562" y="886598"/>
                  </a:cubicBezTo>
                  <a:cubicBezTo>
                    <a:pt x="2510467" y="900409"/>
                    <a:pt x="2511864" y="909915"/>
                    <a:pt x="2529136" y="915745"/>
                  </a:cubicBezTo>
                  <a:cubicBezTo>
                    <a:pt x="2616077" y="945091"/>
                    <a:pt x="2781448" y="1000582"/>
                    <a:pt x="2958040" y="1204542"/>
                  </a:cubicBezTo>
                  <a:cubicBezTo>
                    <a:pt x="3080878" y="1346417"/>
                    <a:pt x="3196742" y="1557068"/>
                    <a:pt x="3249320" y="1781287"/>
                  </a:cubicBezTo>
                  <a:cubicBezTo>
                    <a:pt x="3269223" y="1865756"/>
                    <a:pt x="3267417" y="1939807"/>
                    <a:pt x="3264466" y="2076080"/>
                  </a:cubicBezTo>
                  <a:cubicBezTo>
                    <a:pt x="3251607" y="2222575"/>
                    <a:pt x="3201409" y="2331354"/>
                    <a:pt x="3060060" y="2415742"/>
                  </a:cubicBezTo>
                  <a:cubicBezTo>
                    <a:pt x="2997194" y="2460981"/>
                    <a:pt x="2936997" y="2486036"/>
                    <a:pt x="2875560" y="2521374"/>
                  </a:cubicBezTo>
                  <a:cubicBezTo>
                    <a:pt x="2857844" y="2531566"/>
                    <a:pt x="2834317" y="2541662"/>
                    <a:pt x="2816696" y="2551854"/>
                  </a:cubicBezTo>
                  <a:cubicBezTo>
                    <a:pt x="2833460" y="2532804"/>
                    <a:pt x="2847557" y="2520707"/>
                    <a:pt x="2858701" y="2504134"/>
                  </a:cubicBezTo>
                  <a:cubicBezTo>
                    <a:pt x="2901373" y="2444221"/>
                    <a:pt x="2921090" y="2375165"/>
                    <a:pt x="2936901" y="2304680"/>
                  </a:cubicBezTo>
                  <a:cubicBezTo>
                    <a:pt x="2948522" y="2244863"/>
                    <a:pt x="2939854" y="2088844"/>
                    <a:pt x="2939283" y="2088082"/>
                  </a:cubicBezTo>
                  <a:cubicBezTo>
                    <a:pt x="2938521" y="2088844"/>
                    <a:pt x="2916232" y="1975210"/>
                    <a:pt x="2899278" y="1919013"/>
                  </a:cubicBezTo>
                  <a:cubicBezTo>
                    <a:pt x="2838889" y="1718702"/>
                    <a:pt x="2740210" y="1539727"/>
                    <a:pt x="2601621" y="1382946"/>
                  </a:cubicBezTo>
                  <a:cubicBezTo>
                    <a:pt x="2598192" y="1379041"/>
                    <a:pt x="2541328" y="1308270"/>
                    <a:pt x="2507705" y="1285029"/>
                  </a:cubicBezTo>
                  <a:cubicBezTo>
                    <a:pt x="2452650" y="1240738"/>
                    <a:pt x="2397691" y="1196256"/>
                    <a:pt x="2335398" y="1161966"/>
                  </a:cubicBezTo>
                  <a:cubicBezTo>
                    <a:pt x="2293964" y="1139201"/>
                    <a:pt x="2250911" y="1120342"/>
                    <a:pt x="2205953" y="1105673"/>
                  </a:cubicBezTo>
                  <a:cubicBezTo>
                    <a:pt x="2195856" y="1102435"/>
                    <a:pt x="2182140" y="1102625"/>
                    <a:pt x="2183855" y="1085861"/>
                  </a:cubicBezTo>
                  <a:cubicBezTo>
                    <a:pt x="2179948" y="1049134"/>
                    <a:pt x="2158518" y="946034"/>
                    <a:pt x="2138992" y="889646"/>
                  </a:cubicBezTo>
                  <a:cubicBezTo>
                    <a:pt x="2059934" y="661427"/>
                    <a:pt x="1932776" y="466736"/>
                    <a:pt x="1739799" y="318241"/>
                  </a:cubicBezTo>
                  <a:cubicBezTo>
                    <a:pt x="1659504" y="256519"/>
                    <a:pt x="1602734" y="218419"/>
                    <a:pt x="1502722" y="200131"/>
                  </a:cubicBezTo>
                  <a:cubicBezTo>
                    <a:pt x="1479671" y="193940"/>
                    <a:pt x="1423283" y="190225"/>
                    <a:pt x="1398995" y="196226"/>
                  </a:cubicBezTo>
                  <a:cubicBezTo>
                    <a:pt x="1336320" y="207751"/>
                    <a:pt x="1279266" y="229945"/>
                    <a:pt x="1234498" y="278236"/>
                  </a:cubicBezTo>
                  <a:cubicBezTo>
                    <a:pt x="1210495" y="304144"/>
                    <a:pt x="1193445" y="334243"/>
                    <a:pt x="1175824" y="364247"/>
                  </a:cubicBezTo>
                  <a:cubicBezTo>
                    <a:pt x="1165442" y="385678"/>
                    <a:pt x="1150583" y="413968"/>
                    <a:pt x="1139820" y="439018"/>
                  </a:cubicBezTo>
                  <a:cubicBezTo>
                    <a:pt x="1070382" y="374725"/>
                    <a:pt x="995039" y="296715"/>
                    <a:pt x="910267" y="249852"/>
                  </a:cubicBezTo>
                  <a:cubicBezTo>
                    <a:pt x="833495" y="207370"/>
                    <a:pt x="757581" y="171937"/>
                    <a:pt x="667856" y="182034"/>
                  </a:cubicBezTo>
                  <a:cubicBezTo>
                    <a:pt x="656712" y="183272"/>
                    <a:pt x="632899" y="188797"/>
                    <a:pt x="613849" y="194607"/>
                  </a:cubicBezTo>
                  <a:cubicBezTo>
                    <a:pt x="626041" y="186415"/>
                    <a:pt x="636042" y="180700"/>
                    <a:pt x="642805" y="176795"/>
                  </a:cubicBezTo>
                  <a:cubicBezTo>
                    <a:pt x="728086" y="127392"/>
                    <a:pt x="778802" y="77989"/>
                    <a:pt x="898647" y="28586"/>
                  </a:cubicBezTo>
                  <a:cubicBezTo>
                    <a:pt x="939128" y="9679"/>
                    <a:pt x="978990" y="2535"/>
                    <a:pt x="1012375" y="59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67363C32-3C35-4338-BE29-BC21C147011B}"/>
                </a:ext>
              </a:extLst>
            </p:cNvPr>
            <p:cNvSpPr/>
            <p:nvPr/>
          </p:nvSpPr>
          <p:spPr>
            <a:xfrm>
              <a:off x="1267727" y="1310327"/>
              <a:ext cx="2091190" cy="1895301"/>
            </a:xfrm>
            <a:custGeom>
              <a:avLst/>
              <a:gdLst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296114 w 3071421"/>
                <a:gd name="connsiteY17" fmla="*/ 843422 h 2446942"/>
                <a:gd name="connsiteX18" fmla="*/ 2306782 w 3071421"/>
                <a:gd name="connsiteY18" fmla="*/ 906478 h 2446942"/>
                <a:gd name="connsiteX19" fmla="*/ 2328880 w 3071421"/>
                <a:gd name="connsiteY19" fmla="*/ 926290 h 2446942"/>
                <a:gd name="connsiteX20" fmla="*/ 2635871 w 3071421"/>
                <a:gd name="connsiteY20" fmla="*/ 1105645 h 2446942"/>
                <a:gd name="connsiteX21" fmla="*/ 2730836 w 3071421"/>
                <a:gd name="connsiteY21" fmla="*/ 1206229 h 2446942"/>
                <a:gd name="connsiteX22" fmla="*/ 3045351 w 3071421"/>
                <a:gd name="connsiteY22" fmla="*/ 1818782 h 2446942"/>
                <a:gd name="connsiteX23" fmla="*/ 3010585 w 3071421"/>
                <a:gd name="connsiteY23" fmla="*/ 2276173 h 2446942"/>
                <a:gd name="connsiteX24" fmla="*/ 2914192 w 3071421"/>
                <a:gd name="connsiteY24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8939"/>
                <a:gd name="connsiteY0" fmla="*/ 2393235 h 2446942"/>
                <a:gd name="connsiteX1" fmla="*/ 2683211 w 3078939"/>
                <a:gd name="connsiteY1" fmla="*/ 2444003 h 2446942"/>
                <a:gd name="connsiteX2" fmla="*/ 2413558 w 3078939"/>
                <a:gd name="connsiteY2" fmla="*/ 2336656 h 2446942"/>
                <a:gd name="connsiteX3" fmla="*/ 331297 w 3078939"/>
                <a:gd name="connsiteY3" fmla="*/ 1126315 h 2446942"/>
                <a:gd name="connsiteX4" fmla="*/ 108984 w 3078939"/>
                <a:gd name="connsiteY4" fmla="*/ 862091 h 2446942"/>
                <a:gd name="connsiteX5" fmla="*/ 6590 w 3078939"/>
                <a:gd name="connsiteY5" fmla="*/ 569578 h 2446942"/>
                <a:gd name="connsiteX6" fmla="*/ 24688 w 3078939"/>
                <a:gd name="connsiteY6" fmla="*/ 342217 h 2446942"/>
                <a:gd name="connsiteX7" fmla="*/ 319105 w 3078939"/>
                <a:gd name="connsiteY7" fmla="*/ 219249 h 2446942"/>
                <a:gd name="connsiteX8" fmla="*/ 526465 w 3078939"/>
                <a:gd name="connsiteY8" fmla="*/ 354980 h 2446942"/>
                <a:gd name="connsiteX9" fmla="*/ 548848 w 3078939"/>
                <a:gd name="connsiteY9" fmla="*/ 369458 h 2446942"/>
                <a:gd name="connsiteX10" fmla="*/ 568089 w 3078939"/>
                <a:gd name="connsiteY10" fmla="*/ 212391 h 2446942"/>
                <a:gd name="connsiteX11" fmla="*/ 752588 w 3078939"/>
                <a:gd name="connsiteY11" fmla="*/ 9032 h 2446942"/>
                <a:gd name="connsiteX12" fmla="*/ 1078248 w 3078939"/>
                <a:gd name="connsiteY12" fmla="*/ 97996 h 2446942"/>
                <a:gd name="connsiteX13" fmla="*/ 1262842 w 3078939"/>
                <a:gd name="connsiteY13" fmla="*/ 259635 h 2446942"/>
                <a:gd name="connsiteX14" fmla="*/ 1539639 w 3078939"/>
                <a:gd name="connsiteY14" fmla="*/ 12080 h 2446942"/>
                <a:gd name="connsiteX15" fmla="*/ 1625650 w 3078939"/>
                <a:gd name="connsiteY15" fmla="*/ 20653 h 2446942"/>
                <a:gd name="connsiteX16" fmla="*/ 2054275 w 3078939"/>
                <a:gd name="connsiteY16" fmla="*/ 326215 h 2446942"/>
                <a:gd name="connsiteX17" fmla="*/ 2306782 w 3078939"/>
                <a:gd name="connsiteY17" fmla="*/ 906478 h 2446942"/>
                <a:gd name="connsiteX18" fmla="*/ 2328880 w 3078939"/>
                <a:gd name="connsiteY18" fmla="*/ 926290 h 2446942"/>
                <a:gd name="connsiteX19" fmla="*/ 2635871 w 3078939"/>
                <a:gd name="connsiteY19" fmla="*/ 1105645 h 2446942"/>
                <a:gd name="connsiteX20" fmla="*/ 3054778 w 3078939"/>
                <a:gd name="connsiteY20" fmla="*/ 1818782 h 2446942"/>
                <a:gd name="connsiteX21" fmla="*/ 3010585 w 3078939"/>
                <a:gd name="connsiteY21" fmla="*/ 2276173 h 2446942"/>
                <a:gd name="connsiteX22" fmla="*/ 2914192 w 3078939"/>
                <a:gd name="connsiteY22" fmla="*/ 2393235 h 2446942"/>
                <a:gd name="connsiteX0" fmla="*/ 2914192 w 3074855"/>
                <a:gd name="connsiteY0" fmla="*/ 2393235 h 2446942"/>
                <a:gd name="connsiteX1" fmla="*/ 2683211 w 3074855"/>
                <a:gd name="connsiteY1" fmla="*/ 2444003 h 2446942"/>
                <a:gd name="connsiteX2" fmla="*/ 2413558 w 3074855"/>
                <a:gd name="connsiteY2" fmla="*/ 2336656 h 2446942"/>
                <a:gd name="connsiteX3" fmla="*/ 331297 w 3074855"/>
                <a:gd name="connsiteY3" fmla="*/ 1126315 h 2446942"/>
                <a:gd name="connsiteX4" fmla="*/ 108984 w 3074855"/>
                <a:gd name="connsiteY4" fmla="*/ 862091 h 2446942"/>
                <a:gd name="connsiteX5" fmla="*/ 6590 w 3074855"/>
                <a:gd name="connsiteY5" fmla="*/ 569578 h 2446942"/>
                <a:gd name="connsiteX6" fmla="*/ 24688 w 3074855"/>
                <a:gd name="connsiteY6" fmla="*/ 342217 h 2446942"/>
                <a:gd name="connsiteX7" fmla="*/ 319105 w 3074855"/>
                <a:gd name="connsiteY7" fmla="*/ 219249 h 2446942"/>
                <a:gd name="connsiteX8" fmla="*/ 526465 w 3074855"/>
                <a:gd name="connsiteY8" fmla="*/ 354980 h 2446942"/>
                <a:gd name="connsiteX9" fmla="*/ 548848 w 3074855"/>
                <a:gd name="connsiteY9" fmla="*/ 369458 h 2446942"/>
                <a:gd name="connsiteX10" fmla="*/ 568089 w 3074855"/>
                <a:gd name="connsiteY10" fmla="*/ 212391 h 2446942"/>
                <a:gd name="connsiteX11" fmla="*/ 752588 w 3074855"/>
                <a:gd name="connsiteY11" fmla="*/ 9032 h 2446942"/>
                <a:gd name="connsiteX12" fmla="*/ 1078248 w 3074855"/>
                <a:gd name="connsiteY12" fmla="*/ 97996 h 2446942"/>
                <a:gd name="connsiteX13" fmla="*/ 1262842 w 3074855"/>
                <a:gd name="connsiteY13" fmla="*/ 259635 h 2446942"/>
                <a:gd name="connsiteX14" fmla="*/ 1539639 w 3074855"/>
                <a:gd name="connsiteY14" fmla="*/ 12080 h 2446942"/>
                <a:gd name="connsiteX15" fmla="*/ 1625650 w 3074855"/>
                <a:gd name="connsiteY15" fmla="*/ 20653 h 2446942"/>
                <a:gd name="connsiteX16" fmla="*/ 2054275 w 3074855"/>
                <a:gd name="connsiteY16" fmla="*/ 326215 h 2446942"/>
                <a:gd name="connsiteX17" fmla="*/ 2306782 w 3074855"/>
                <a:gd name="connsiteY17" fmla="*/ 906478 h 2446942"/>
                <a:gd name="connsiteX18" fmla="*/ 2328880 w 3074855"/>
                <a:gd name="connsiteY18" fmla="*/ 926290 h 2446942"/>
                <a:gd name="connsiteX19" fmla="*/ 2635871 w 3074855"/>
                <a:gd name="connsiteY19" fmla="*/ 1105645 h 2446942"/>
                <a:gd name="connsiteX20" fmla="*/ 3054778 w 3074855"/>
                <a:gd name="connsiteY20" fmla="*/ 1818782 h 2446942"/>
                <a:gd name="connsiteX21" fmla="*/ 3010585 w 3074855"/>
                <a:gd name="connsiteY21" fmla="*/ 2276173 h 2446942"/>
                <a:gd name="connsiteX22" fmla="*/ 2914192 w 3074855"/>
                <a:gd name="connsiteY22" fmla="*/ 2393235 h 2446942"/>
                <a:gd name="connsiteX0" fmla="*/ 2917334 w 3074855"/>
                <a:gd name="connsiteY0" fmla="*/ 2399519 h 2447736"/>
                <a:gd name="connsiteX1" fmla="*/ 2683211 w 3074855"/>
                <a:gd name="connsiteY1" fmla="*/ 2444003 h 2447736"/>
                <a:gd name="connsiteX2" fmla="*/ 2413558 w 3074855"/>
                <a:gd name="connsiteY2" fmla="*/ 2336656 h 2447736"/>
                <a:gd name="connsiteX3" fmla="*/ 331297 w 3074855"/>
                <a:gd name="connsiteY3" fmla="*/ 1126315 h 2447736"/>
                <a:gd name="connsiteX4" fmla="*/ 108984 w 3074855"/>
                <a:gd name="connsiteY4" fmla="*/ 862091 h 2447736"/>
                <a:gd name="connsiteX5" fmla="*/ 6590 w 3074855"/>
                <a:gd name="connsiteY5" fmla="*/ 569578 h 2447736"/>
                <a:gd name="connsiteX6" fmla="*/ 24688 w 3074855"/>
                <a:gd name="connsiteY6" fmla="*/ 342217 h 2447736"/>
                <a:gd name="connsiteX7" fmla="*/ 319105 w 3074855"/>
                <a:gd name="connsiteY7" fmla="*/ 219249 h 2447736"/>
                <a:gd name="connsiteX8" fmla="*/ 526465 w 3074855"/>
                <a:gd name="connsiteY8" fmla="*/ 354980 h 2447736"/>
                <a:gd name="connsiteX9" fmla="*/ 548848 w 3074855"/>
                <a:gd name="connsiteY9" fmla="*/ 369458 h 2447736"/>
                <a:gd name="connsiteX10" fmla="*/ 568089 w 3074855"/>
                <a:gd name="connsiteY10" fmla="*/ 212391 h 2447736"/>
                <a:gd name="connsiteX11" fmla="*/ 752588 w 3074855"/>
                <a:gd name="connsiteY11" fmla="*/ 9032 h 2447736"/>
                <a:gd name="connsiteX12" fmla="*/ 1078248 w 3074855"/>
                <a:gd name="connsiteY12" fmla="*/ 97996 h 2447736"/>
                <a:gd name="connsiteX13" fmla="*/ 1262842 w 3074855"/>
                <a:gd name="connsiteY13" fmla="*/ 259635 h 2447736"/>
                <a:gd name="connsiteX14" fmla="*/ 1539639 w 3074855"/>
                <a:gd name="connsiteY14" fmla="*/ 12080 h 2447736"/>
                <a:gd name="connsiteX15" fmla="*/ 1625650 w 3074855"/>
                <a:gd name="connsiteY15" fmla="*/ 20653 h 2447736"/>
                <a:gd name="connsiteX16" fmla="*/ 2054275 w 3074855"/>
                <a:gd name="connsiteY16" fmla="*/ 326215 h 2447736"/>
                <a:gd name="connsiteX17" fmla="*/ 2306782 w 3074855"/>
                <a:gd name="connsiteY17" fmla="*/ 906478 h 2447736"/>
                <a:gd name="connsiteX18" fmla="*/ 2328880 w 3074855"/>
                <a:gd name="connsiteY18" fmla="*/ 926290 h 2447736"/>
                <a:gd name="connsiteX19" fmla="*/ 2635871 w 3074855"/>
                <a:gd name="connsiteY19" fmla="*/ 1105645 h 2447736"/>
                <a:gd name="connsiteX20" fmla="*/ 3054778 w 3074855"/>
                <a:gd name="connsiteY20" fmla="*/ 1818782 h 2447736"/>
                <a:gd name="connsiteX21" fmla="*/ 3010585 w 3074855"/>
                <a:gd name="connsiteY21" fmla="*/ 2276173 h 2447736"/>
                <a:gd name="connsiteX22" fmla="*/ 2917334 w 3074855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54275 w 3076047"/>
                <a:gd name="connsiteY16" fmla="*/ 326215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76047" h="2447736">
                  <a:moveTo>
                    <a:pt x="2917334" y="2399519"/>
                  </a:moveTo>
                  <a:cubicBezTo>
                    <a:pt x="2851325" y="2443905"/>
                    <a:pt x="2767174" y="2454480"/>
                    <a:pt x="2683211" y="2444003"/>
                  </a:cubicBezTo>
                  <a:cubicBezTo>
                    <a:pt x="2599248" y="2433526"/>
                    <a:pt x="2498140" y="2385901"/>
                    <a:pt x="2413558" y="2336656"/>
                  </a:cubicBezTo>
                  <a:lnTo>
                    <a:pt x="331297" y="1126315"/>
                  </a:lnTo>
                  <a:cubicBezTo>
                    <a:pt x="235952" y="1056687"/>
                    <a:pt x="166039" y="964485"/>
                    <a:pt x="108984" y="862091"/>
                  </a:cubicBezTo>
                  <a:cubicBezTo>
                    <a:pt x="57930" y="770556"/>
                    <a:pt x="22402" y="673496"/>
                    <a:pt x="6590" y="569578"/>
                  </a:cubicBezTo>
                  <a:cubicBezTo>
                    <a:pt x="-5126" y="492521"/>
                    <a:pt x="-2459" y="415940"/>
                    <a:pt x="24688" y="342217"/>
                  </a:cubicBezTo>
                  <a:cubicBezTo>
                    <a:pt x="68884" y="222106"/>
                    <a:pt x="195566" y="170576"/>
                    <a:pt x="319105" y="219249"/>
                  </a:cubicBezTo>
                  <a:cubicBezTo>
                    <a:pt x="397782" y="250205"/>
                    <a:pt x="467695" y="293830"/>
                    <a:pt x="526465" y="354980"/>
                  </a:cubicBezTo>
                  <a:cubicBezTo>
                    <a:pt x="531799" y="360600"/>
                    <a:pt x="535990" y="368601"/>
                    <a:pt x="548848" y="369458"/>
                  </a:cubicBezTo>
                  <a:cubicBezTo>
                    <a:pt x="547039" y="315928"/>
                    <a:pt x="551992" y="263064"/>
                    <a:pt x="568089" y="212391"/>
                  </a:cubicBezTo>
                  <a:cubicBezTo>
                    <a:pt x="592854" y="133619"/>
                    <a:pt x="664768" y="39988"/>
                    <a:pt x="752588" y="9032"/>
                  </a:cubicBezTo>
                  <a:cubicBezTo>
                    <a:pt x="909560" y="-26115"/>
                    <a:pt x="1002524" y="49323"/>
                    <a:pt x="1078248" y="97996"/>
                  </a:cubicBezTo>
                  <a:cubicBezTo>
                    <a:pt x="1145685" y="141430"/>
                    <a:pt x="1246936" y="243823"/>
                    <a:pt x="1262842" y="259635"/>
                  </a:cubicBezTo>
                  <a:cubicBezTo>
                    <a:pt x="1328946" y="99805"/>
                    <a:pt x="1390668" y="36845"/>
                    <a:pt x="1539639" y="12080"/>
                  </a:cubicBezTo>
                  <a:cubicBezTo>
                    <a:pt x="1561261" y="9794"/>
                    <a:pt x="1592503" y="13604"/>
                    <a:pt x="1625650" y="20653"/>
                  </a:cubicBezTo>
                  <a:cubicBezTo>
                    <a:pt x="1740426" y="33797"/>
                    <a:pt x="1911783" y="143290"/>
                    <a:pt x="2064755" y="334076"/>
                  </a:cubicBezTo>
                  <a:cubicBezTo>
                    <a:pt x="2178277" y="481713"/>
                    <a:pt x="2285630" y="659302"/>
                    <a:pt x="2309402" y="903858"/>
                  </a:cubicBezTo>
                  <a:cubicBezTo>
                    <a:pt x="2311784" y="915288"/>
                    <a:pt x="2323181" y="914037"/>
                    <a:pt x="2336740" y="918430"/>
                  </a:cubicBezTo>
                  <a:cubicBezTo>
                    <a:pt x="2446409" y="953962"/>
                    <a:pt x="2546241" y="1027064"/>
                    <a:pt x="2635871" y="1105645"/>
                  </a:cubicBezTo>
                  <a:cubicBezTo>
                    <a:pt x="2912397" y="1380084"/>
                    <a:pt x="2992326" y="1589129"/>
                    <a:pt x="3054778" y="1818782"/>
                  </a:cubicBezTo>
                  <a:cubicBezTo>
                    <a:pt x="3108026" y="2018234"/>
                    <a:pt x="3048302" y="2237689"/>
                    <a:pt x="3016870" y="2285600"/>
                  </a:cubicBezTo>
                  <a:cubicBezTo>
                    <a:pt x="3005440" y="2304269"/>
                    <a:pt x="2986580" y="2348370"/>
                    <a:pt x="2917334" y="23995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F884BF-B33D-42B9-BF57-CD0BE35F4DF2}"/>
              </a:ext>
            </a:extLst>
          </p:cNvPr>
          <p:cNvGrpSpPr/>
          <p:nvPr/>
        </p:nvGrpSpPr>
        <p:grpSpPr>
          <a:xfrm>
            <a:off x="666878" y="2079697"/>
            <a:ext cx="1561198" cy="4778303"/>
            <a:chOff x="1458926" y="2548476"/>
            <a:chExt cx="1197231" cy="36643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4EA0D4-0175-4E86-9545-DE5864AF6545}"/>
                </a:ext>
              </a:extLst>
            </p:cNvPr>
            <p:cNvGrpSpPr/>
            <p:nvPr/>
          </p:nvGrpSpPr>
          <p:grpSpPr>
            <a:xfrm>
              <a:off x="1458926" y="4098584"/>
              <a:ext cx="1197231" cy="2114214"/>
              <a:chOff x="1044497" y="4026539"/>
              <a:chExt cx="1761073" cy="2730457"/>
            </a:xfrm>
          </p:grpSpPr>
          <p:sp>
            <p:nvSpPr>
              <p:cNvPr id="16" name="Graphic 116">
                <a:extLst>
                  <a:ext uri="{FF2B5EF4-FFF2-40B4-BE49-F238E27FC236}">
                    <a16:creationId xmlns:a16="http://schemas.microsoft.com/office/drawing/2014/main" id="{0328FB10-4BD5-4B69-B0AD-88C27B68C6C8}"/>
                  </a:ext>
                </a:extLst>
              </p:cNvPr>
              <p:cNvSpPr/>
              <p:nvPr/>
            </p:nvSpPr>
            <p:spPr>
              <a:xfrm>
                <a:off x="1044497" y="4229090"/>
                <a:ext cx="1362086" cy="2527906"/>
              </a:xfrm>
              <a:custGeom>
                <a:avLst/>
                <a:gdLst>
                  <a:gd name="connsiteX0" fmla="*/ 125375 w 3419482"/>
                  <a:gd name="connsiteY0" fmla="*/ 4462418 h 6346242"/>
                  <a:gd name="connsiteX1" fmla="*/ 117865 w 3419482"/>
                  <a:gd name="connsiteY1" fmla="*/ 4460009 h 6346242"/>
                  <a:gd name="connsiteX2" fmla="*/ 27323 w 3419482"/>
                  <a:gd name="connsiteY2" fmla="*/ 4208573 h 6346242"/>
                  <a:gd name="connsiteX3" fmla="*/ 1196654 w 3419482"/>
                  <a:gd name="connsiteY3" fmla="*/ 4647 h 6346242"/>
                  <a:gd name="connsiteX4" fmla="*/ 1261196 w 3419482"/>
                  <a:gd name="connsiteY4" fmla="*/ 30860 h 6346242"/>
                  <a:gd name="connsiteX5" fmla="*/ 2194607 w 3419482"/>
                  <a:gd name="connsiteY5" fmla="*/ 572061 h 6346242"/>
                  <a:gd name="connsiteX6" fmla="*/ 2245829 w 3419482"/>
                  <a:gd name="connsiteY6" fmla="*/ 612090 h 6346242"/>
                  <a:gd name="connsiteX7" fmla="*/ 2287063 w 3419482"/>
                  <a:gd name="connsiteY7" fmla="*/ 751305 h 6346242"/>
                  <a:gd name="connsiteX8" fmla="*/ 2521496 w 3419482"/>
                  <a:gd name="connsiteY8" fmla="*/ 1902783 h 6346242"/>
                  <a:gd name="connsiteX9" fmla="*/ 2807647 w 3419482"/>
                  <a:gd name="connsiteY9" fmla="*/ 3314695 h 6346242"/>
                  <a:gd name="connsiteX10" fmla="*/ 3025360 w 3419482"/>
                  <a:gd name="connsiteY10" fmla="*/ 4389091 h 6346242"/>
                  <a:gd name="connsiteX11" fmla="*/ 3350832 w 3419482"/>
                  <a:gd name="connsiteY11" fmla="*/ 6016803 h 6346242"/>
                  <a:gd name="connsiteX12" fmla="*/ 3419483 w 3419482"/>
                  <a:gd name="connsiteY12" fmla="*/ 6338591 h 6346242"/>
                  <a:gd name="connsiteX13" fmla="*/ 3244986 w 3419482"/>
                  <a:gd name="connsiteY13" fmla="*/ 6245710 h 6346242"/>
                  <a:gd name="connsiteX14" fmla="*/ 3014875 w 3419482"/>
                  <a:gd name="connsiteY14" fmla="*/ 5117541 h 6346242"/>
                  <a:gd name="connsiteX15" fmla="*/ 2550614 w 3419482"/>
                  <a:gd name="connsiteY15" fmla="*/ 2806296 h 6346242"/>
                  <a:gd name="connsiteX16" fmla="*/ 2131978 w 3419482"/>
                  <a:gd name="connsiteY16" fmla="*/ 749463 h 6346242"/>
                  <a:gd name="connsiteX17" fmla="*/ 2075159 w 3419482"/>
                  <a:gd name="connsiteY17" fmla="*/ 668697 h 6346242"/>
                  <a:gd name="connsiteX18" fmla="*/ 1320637 w 3419482"/>
                  <a:gd name="connsiteY18" fmla="*/ 237380 h 6346242"/>
                  <a:gd name="connsiteX19" fmla="*/ 125375 w 3419482"/>
                  <a:gd name="connsiteY19" fmla="*/ 4462418 h 6346242"/>
                  <a:gd name="connsiteX20" fmla="*/ 125375 w 3419482"/>
                  <a:gd name="connsiteY20" fmla="*/ 4462418 h 63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19482" h="6346242">
                    <a:moveTo>
                      <a:pt x="125375" y="4462418"/>
                    </a:moveTo>
                    <a:cubicBezTo>
                      <a:pt x="122966" y="4461709"/>
                      <a:pt x="120062" y="4461213"/>
                      <a:pt x="117865" y="4460009"/>
                    </a:cubicBezTo>
                    <a:cubicBezTo>
                      <a:pt x="-20003" y="4368121"/>
                      <a:pt x="-17311" y="4367412"/>
                      <a:pt x="27323" y="4208573"/>
                    </a:cubicBezTo>
                    <a:cubicBezTo>
                      <a:pt x="181415" y="3662058"/>
                      <a:pt x="1112205" y="312336"/>
                      <a:pt x="1196654" y="4647"/>
                    </a:cubicBezTo>
                    <a:cubicBezTo>
                      <a:pt x="1219680" y="-11577"/>
                      <a:pt x="1240792" y="18958"/>
                      <a:pt x="1261196" y="30860"/>
                    </a:cubicBezTo>
                    <a:cubicBezTo>
                      <a:pt x="1576253" y="212937"/>
                      <a:pt x="1885147" y="380491"/>
                      <a:pt x="2194607" y="572061"/>
                    </a:cubicBezTo>
                    <a:cubicBezTo>
                      <a:pt x="2205801" y="578863"/>
                      <a:pt x="2237328" y="601888"/>
                      <a:pt x="2245829" y="612090"/>
                    </a:cubicBezTo>
                    <a:cubicBezTo>
                      <a:pt x="2279340" y="662746"/>
                      <a:pt x="2263754" y="697177"/>
                      <a:pt x="2287063" y="751305"/>
                    </a:cubicBezTo>
                    <a:cubicBezTo>
                      <a:pt x="2370095" y="1134162"/>
                      <a:pt x="2442643" y="1518933"/>
                      <a:pt x="2521496" y="1902783"/>
                    </a:cubicBezTo>
                    <a:cubicBezTo>
                      <a:pt x="2618060" y="2373207"/>
                      <a:pt x="2712003" y="2844057"/>
                      <a:pt x="2807647" y="3314695"/>
                    </a:cubicBezTo>
                    <a:cubicBezTo>
                      <a:pt x="2880478" y="3672827"/>
                      <a:pt x="2954726" y="4030676"/>
                      <a:pt x="3025360" y="4389091"/>
                    </a:cubicBezTo>
                    <a:cubicBezTo>
                      <a:pt x="3132127" y="4931992"/>
                      <a:pt x="3249379" y="5472698"/>
                      <a:pt x="3350832" y="6016803"/>
                    </a:cubicBezTo>
                    <a:cubicBezTo>
                      <a:pt x="3370952" y="6124491"/>
                      <a:pt x="3392844" y="6232108"/>
                      <a:pt x="3419483" y="6338591"/>
                    </a:cubicBezTo>
                    <a:cubicBezTo>
                      <a:pt x="3334041" y="6364025"/>
                      <a:pt x="3260998" y="6324280"/>
                      <a:pt x="3244986" y="6245710"/>
                    </a:cubicBezTo>
                    <a:cubicBezTo>
                      <a:pt x="3168542" y="5869654"/>
                      <a:pt x="3090894" y="5493810"/>
                      <a:pt x="3014875" y="5117541"/>
                    </a:cubicBezTo>
                    <a:cubicBezTo>
                      <a:pt x="2859791" y="4347221"/>
                      <a:pt x="2706407" y="3576404"/>
                      <a:pt x="2550614" y="2806296"/>
                    </a:cubicBezTo>
                    <a:cubicBezTo>
                      <a:pt x="2411824" y="2120567"/>
                      <a:pt x="2269776" y="1435404"/>
                      <a:pt x="2131978" y="749463"/>
                    </a:cubicBezTo>
                    <a:cubicBezTo>
                      <a:pt x="2125177" y="716235"/>
                      <a:pt x="2107678" y="687400"/>
                      <a:pt x="2075159" y="668697"/>
                    </a:cubicBezTo>
                    <a:cubicBezTo>
                      <a:pt x="2033146" y="645176"/>
                      <a:pt x="1354360" y="224769"/>
                      <a:pt x="1320637" y="237380"/>
                    </a:cubicBezTo>
                    <a:cubicBezTo>
                      <a:pt x="1279900" y="254595"/>
                      <a:pt x="150384" y="4389162"/>
                      <a:pt x="125375" y="4462418"/>
                    </a:cubicBezTo>
                    <a:lnTo>
                      <a:pt x="125375" y="4462418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Graphic 116">
                <a:extLst>
                  <a:ext uri="{FF2B5EF4-FFF2-40B4-BE49-F238E27FC236}">
                    <a16:creationId xmlns:a16="http://schemas.microsoft.com/office/drawing/2014/main" id="{C5B800E7-609F-4FAF-989D-EA53428A688D}"/>
                  </a:ext>
                </a:extLst>
              </p:cNvPr>
              <p:cNvSpPr/>
              <p:nvPr/>
            </p:nvSpPr>
            <p:spPr>
              <a:xfrm>
                <a:off x="1431682" y="4443978"/>
                <a:ext cx="417459" cy="1335824"/>
              </a:xfrm>
              <a:custGeom>
                <a:avLst/>
                <a:gdLst>
                  <a:gd name="connsiteX0" fmla="*/ 895344 w 1048020"/>
                  <a:gd name="connsiteY0" fmla="*/ 0 h 3353552"/>
                  <a:gd name="connsiteX1" fmla="*/ 1048020 w 1048020"/>
                  <a:gd name="connsiteY1" fmla="*/ 90401 h 3353552"/>
                  <a:gd name="connsiteX2" fmla="*/ 163139 w 1048020"/>
                  <a:gd name="connsiteY2" fmla="*/ 3297508 h 3353552"/>
                  <a:gd name="connsiteX3" fmla="*/ 134801 w 1048020"/>
                  <a:gd name="connsiteY3" fmla="*/ 3353477 h 3353552"/>
                  <a:gd name="connsiteX4" fmla="*/ 12589 w 1048020"/>
                  <a:gd name="connsiteY4" fmla="*/ 3253157 h 3353552"/>
                  <a:gd name="connsiteX5" fmla="*/ 4371 w 1048020"/>
                  <a:gd name="connsiteY5" fmla="*/ 3180964 h 3353552"/>
                  <a:gd name="connsiteX6" fmla="*/ 895344 w 1048020"/>
                  <a:gd name="connsiteY6" fmla="*/ 0 h 3353552"/>
                  <a:gd name="connsiteX7" fmla="*/ 895344 w 1048020"/>
                  <a:gd name="connsiteY7" fmla="*/ 0 h 3353552"/>
                  <a:gd name="connsiteX8" fmla="*/ 895344 w 1048020"/>
                  <a:gd name="connsiteY8" fmla="*/ 0 h 335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8020" h="3353552">
                    <a:moveTo>
                      <a:pt x="895344" y="0"/>
                    </a:moveTo>
                    <a:lnTo>
                      <a:pt x="1048020" y="90401"/>
                    </a:lnTo>
                    <a:lnTo>
                      <a:pt x="163139" y="3297508"/>
                    </a:lnTo>
                    <a:cubicBezTo>
                      <a:pt x="157543" y="3317629"/>
                      <a:pt x="155630" y="3355461"/>
                      <a:pt x="134801" y="3353477"/>
                    </a:cubicBezTo>
                    <a:lnTo>
                      <a:pt x="12589" y="3253157"/>
                    </a:lnTo>
                    <a:cubicBezTo>
                      <a:pt x="-2430" y="3234029"/>
                      <a:pt x="-2430" y="3204202"/>
                      <a:pt x="4371" y="3180964"/>
                    </a:cubicBezTo>
                    <a:lnTo>
                      <a:pt x="895344" y="0"/>
                    </a:lnTo>
                    <a:lnTo>
                      <a:pt x="895344" y="0"/>
                    </a:lnTo>
                    <a:lnTo>
                      <a:pt x="895344" y="0"/>
                    </a:ln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Graphic 116">
                <a:extLst>
                  <a:ext uri="{FF2B5EF4-FFF2-40B4-BE49-F238E27FC236}">
                    <a16:creationId xmlns:a16="http://schemas.microsoft.com/office/drawing/2014/main" id="{25ECDFF8-3CC7-4836-8E6C-EF06C9978D38}"/>
                  </a:ext>
                </a:extLst>
              </p:cNvPr>
              <p:cNvSpPr/>
              <p:nvPr/>
            </p:nvSpPr>
            <p:spPr>
              <a:xfrm>
                <a:off x="2291330" y="4289358"/>
                <a:ext cx="500916" cy="2241789"/>
              </a:xfrm>
              <a:custGeom>
                <a:avLst/>
                <a:gdLst>
                  <a:gd name="connsiteX0" fmla="*/ 1170890 w 1257536"/>
                  <a:gd name="connsiteY0" fmla="*/ 5227313 h 5627952"/>
                  <a:gd name="connsiteX1" fmla="*/ 1170182 w 1257536"/>
                  <a:gd name="connsiteY1" fmla="*/ 5227809 h 5627952"/>
                  <a:gd name="connsiteX2" fmla="*/ 172087 w 1257536"/>
                  <a:gd name="connsiteY2" fmla="*/ 235071 h 5627952"/>
                  <a:gd name="connsiteX3" fmla="*/ 120794 w 1257536"/>
                  <a:gd name="connsiteY3" fmla="*/ 0 h 5627952"/>
                  <a:gd name="connsiteX4" fmla="*/ 0 w 1257536"/>
                  <a:gd name="connsiteY4" fmla="*/ 76657 h 5627952"/>
                  <a:gd name="connsiteX5" fmla="*/ 32164 w 1257536"/>
                  <a:gd name="connsiteY5" fmla="*/ 204961 h 5627952"/>
                  <a:gd name="connsiteX6" fmla="*/ 1053497 w 1257536"/>
                  <a:gd name="connsiteY6" fmla="*/ 5294688 h 5627952"/>
                  <a:gd name="connsiteX7" fmla="*/ 1053001 w 1257536"/>
                  <a:gd name="connsiteY7" fmla="*/ 5294901 h 5627952"/>
                  <a:gd name="connsiteX8" fmla="*/ 1117401 w 1257536"/>
                  <a:gd name="connsiteY8" fmla="*/ 5611729 h 5627952"/>
                  <a:gd name="connsiteX9" fmla="*/ 1257536 w 1257536"/>
                  <a:gd name="connsiteY9" fmla="*/ 5627953 h 5627952"/>
                  <a:gd name="connsiteX10" fmla="*/ 1170890 w 1257536"/>
                  <a:gd name="connsiteY10" fmla="*/ 5227313 h 5627952"/>
                  <a:gd name="connsiteX11" fmla="*/ 1170890 w 1257536"/>
                  <a:gd name="connsiteY11" fmla="*/ 5227313 h 5627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7536" h="5627952">
                    <a:moveTo>
                      <a:pt x="1170890" y="5227313"/>
                    </a:moveTo>
                    <a:cubicBezTo>
                      <a:pt x="1170678" y="5227525"/>
                      <a:pt x="1170394" y="5227525"/>
                      <a:pt x="1170182" y="5227809"/>
                    </a:cubicBezTo>
                    <a:lnTo>
                      <a:pt x="172087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4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9"/>
                      <a:pt x="1193632" y="5618034"/>
                      <a:pt x="1257536" y="5627953"/>
                    </a:cubicBezTo>
                    <a:cubicBezTo>
                      <a:pt x="1236991" y="5538331"/>
                      <a:pt x="1192215" y="5320193"/>
                      <a:pt x="1170890" y="5227313"/>
                    </a:cubicBezTo>
                    <a:lnTo>
                      <a:pt x="1170890" y="5227313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Graphic 116">
                <a:extLst>
                  <a:ext uri="{FF2B5EF4-FFF2-40B4-BE49-F238E27FC236}">
                    <a16:creationId xmlns:a16="http://schemas.microsoft.com/office/drawing/2014/main" id="{6830AEA8-3EFE-4686-8119-D7EFCC3F0303}"/>
                  </a:ext>
                </a:extLst>
              </p:cNvPr>
              <p:cNvSpPr/>
              <p:nvPr/>
            </p:nvSpPr>
            <p:spPr>
              <a:xfrm>
                <a:off x="2291133" y="4290261"/>
                <a:ext cx="499307" cy="2242128"/>
              </a:xfrm>
              <a:custGeom>
                <a:avLst/>
                <a:gdLst>
                  <a:gd name="connsiteX0" fmla="*/ 1170961 w 1253497"/>
                  <a:gd name="connsiteY0" fmla="*/ 5227242 h 5628802"/>
                  <a:gd name="connsiteX1" fmla="*/ 1170253 w 1253497"/>
                  <a:gd name="connsiteY1" fmla="*/ 5227738 h 5628802"/>
                  <a:gd name="connsiteX2" fmla="*/ 172088 w 1253497"/>
                  <a:gd name="connsiteY2" fmla="*/ 235071 h 5628802"/>
                  <a:gd name="connsiteX3" fmla="*/ 120794 w 1253497"/>
                  <a:gd name="connsiteY3" fmla="*/ 0 h 5628802"/>
                  <a:gd name="connsiteX4" fmla="*/ 0 w 1253497"/>
                  <a:gd name="connsiteY4" fmla="*/ 76657 h 5628802"/>
                  <a:gd name="connsiteX5" fmla="*/ 32165 w 1253497"/>
                  <a:gd name="connsiteY5" fmla="*/ 204961 h 5628802"/>
                  <a:gd name="connsiteX6" fmla="*/ 1053497 w 1253497"/>
                  <a:gd name="connsiteY6" fmla="*/ 5294688 h 5628802"/>
                  <a:gd name="connsiteX7" fmla="*/ 1053001 w 1253497"/>
                  <a:gd name="connsiteY7" fmla="*/ 5294901 h 5628802"/>
                  <a:gd name="connsiteX8" fmla="*/ 1117401 w 1253497"/>
                  <a:gd name="connsiteY8" fmla="*/ 5611729 h 5628802"/>
                  <a:gd name="connsiteX9" fmla="*/ 1253498 w 1253497"/>
                  <a:gd name="connsiteY9" fmla="*/ 5628803 h 5628802"/>
                  <a:gd name="connsiteX10" fmla="*/ 1170961 w 1253497"/>
                  <a:gd name="connsiteY10" fmla="*/ 5227242 h 5628802"/>
                  <a:gd name="connsiteX11" fmla="*/ 1170961 w 1253497"/>
                  <a:gd name="connsiteY11" fmla="*/ 5227242 h 562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3497" h="5628802">
                    <a:moveTo>
                      <a:pt x="1170961" y="5227242"/>
                    </a:moveTo>
                    <a:cubicBezTo>
                      <a:pt x="1170749" y="5227454"/>
                      <a:pt x="1170465" y="5227454"/>
                      <a:pt x="1170253" y="5227738"/>
                    </a:cubicBezTo>
                    <a:lnTo>
                      <a:pt x="172088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5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8"/>
                      <a:pt x="1188035" y="5620655"/>
                      <a:pt x="1253498" y="5628803"/>
                    </a:cubicBezTo>
                    <a:cubicBezTo>
                      <a:pt x="1233023" y="5539110"/>
                      <a:pt x="1192286" y="5320193"/>
                      <a:pt x="1170961" y="5227242"/>
                    </a:cubicBezTo>
                    <a:lnTo>
                      <a:pt x="1170961" y="5227242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4704C17-8B09-46ED-B712-7D031B1704E4}"/>
                  </a:ext>
                </a:extLst>
              </p:cNvPr>
              <p:cNvSpPr/>
              <p:nvPr/>
            </p:nvSpPr>
            <p:spPr>
              <a:xfrm>
                <a:off x="1980564" y="4380594"/>
                <a:ext cx="769944" cy="2176862"/>
              </a:xfrm>
              <a:custGeom>
                <a:avLst/>
                <a:gdLst>
                  <a:gd name="connsiteX0" fmla="*/ 717425 w 769944"/>
                  <a:gd name="connsiteY0" fmla="*/ 1954814 h 2176862"/>
                  <a:gd name="connsiteX1" fmla="*/ 769944 w 769944"/>
                  <a:gd name="connsiteY1" fmla="*/ 1968275 h 2176862"/>
                  <a:gd name="connsiteX2" fmla="*/ 424184 w 769944"/>
                  <a:gd name="connsiteY2" fmla="*/ 2171662 h 2176862"/>
                  <a:gd name="connsiteX3" fmla="*/ 404091 w 769944"/>
                  <a:gd name="connsiteY3" fmla="*/ 2163816 h 2176862"/>
                  <a:gd name="connsiteX4" fmla="*/ 398870 w 769944"/>
                  <a:gd name="connsiteY4" fmla="*/ 2136245 h 2176862"/>
                  <a:gd name="connsiteX5" fmla="*/ 513841 w 769944"/>
                  <a:gd name="connsiteY5" fmla="*/ 2069983 h 2176862"/>
                  <a:gd name="connsiteX6" fmla="*/ 717425 w 769944"/>
                  <a:gd name="connsiteY6" fmla="*/ 1954814 h 2176862"/>
                  <a:gd name="connsiteX7" fmla="*/ 672610 w 769944"/>
                  <a:gd name="connsiteY7" fmla="*/ 1733140 h 2176862"/>
                  <a:gd name="connsiteX8" fmla="*/ 725637 w 769944"/>
                  <a:gd name="connsiteY8" fmla="*/ 1753177 h 2176862"/>
                  <a:gd name="connsiteX9" fmla="*/ 401411 w 769944"/>
                  <a:gd name="connsiteY9" fmla="*/ 1938925 h 2176862"/>
                  <a:gd name="connsiteX10" fmla="*/ 355580 w 769944"/>
                  <a:gd name="connsiteY10" fmla="*/ 1919453 h 2176862"/>
                  <a:gd name="connsiteX11" fmla="*/ 672610 w 769944"/>
                  <a:gd name="connsiteY11" fmla="*/ 1733140 h 2176862"/>
                  <a:gd name="connsiteX12" fmla="*/ 630223 w 769944"/>
                  <a:gd name="connsiteY12" fmla="*/ 1518241 h 2176862"/>
                  <a:gd name="connsiteX13" fmla="*/ 682516 w 769944"/>
                  <a:gd name="connsiteY13" fmla="*/ 1530574 h 2176862"/>
                  <a:gd name="connsiteX14" fmla="*/ 320699 w 769944"/>
                  <a:gd name="connsiteY14" fmla="*/ 1745502 h 2176862"/>
                  <a:gd name="connsiteX15" fmla="*/ 310822 w 769944"/>
                  <a:gd name="connsiteY15" fmla="*/ 1702268 h 2176862"/>
                  <a:gd name="connsiteX16" fmla="*/ 630223 w 769944"/>
                  <a:gd name="connsiteY16" fmla="*/ 1518241 h 2176862"/>
                  <a:gd name="connsiteX17" fmla="*/ 587920 w 769944"/>
                  <a:gd name="connsiteY17" fmla="*/ 1300265 h 2176862"/>
                  <a:gd name="connsiteX18" fmla="*/ 638520 w 769944"/>
                  <a:gd name="connsiteY18" fmla="*/ 1311130 h 2176862"/>
                  <a:gd name="connsiteX19" fmla="*/ 524000 w 769944"/>
                  <a:gd name="connsiteY19" fmla="*/ 1383798 h 2176862"/>
                  <a:gd name="connsiteX20" fmla="*/ 313362 w 769944"/>
                  <a:gd name="connsiteY20" fmla="*/ 1508702 h 2176862"/>
                  <a:gd name="connsiteX21" fmla="*/ 267475 w 769944"/>
                  <a:gd name="connsiteY21" fmla="*/ 1488835 h 2176862"/>
                  <a:gd name="connsiteX22" fmla="*/ 540791 w 769944"/>
                  <a:gd name="connsiteY22" fmla="*/ 1328655 h 2176862"/>
                  <a:gd name="connsiteX23" fmla="*/ 587920 w 769944"/>
                  <a:gd name="connsiteY23" fmla="*/ 1300265 h 2176862"/>
                  <a:gd name="connsiteX24" fmla="*/ 541638 w 769944"/>
                  <a:gd name="connsiteY24" fmla="*/ 1083304 h 2176862"/>
                  <a:gd name="connsiteX25" fmla="*/ 597204 w 769944"/>
                  <a:gd name="connsiteY25" fmla="*/ 1099700 h 2176862"/>
                  <a:gd name="connsiteX26" fmla="*/ 228333 w 769944"/>
                  <a:gd name="connsiteY26" fmla="*/ 1311044 h 2176862"/>
                  <a:gd name="connsiteX27" fmla="*/ 219528 w 769944"/>
                  <a:gd name="connsiteY27" fmla="*/ 1267415 h 2176862"/>
                  <a:gd name="connsiteX28" fmla="*/ 541638 w 769944"/>
                  <a:gd name="connsiteY28" fmla="*/ 1083304 h 2176862"/>
                  <a:gd name="connsiteX29" fmla="*/ 498772 w 769944"/>
                  <a:gd name="connsiteY29" fmla="*/ 864256 h 2176862"/>
                  <a:gd name="connsiteX30" fmla="*/ 550783 w 769944"/>
                  <a:gd name="connsiteY30" fmla="*/ 882769 h 2176862"/>
                  <a:gd name="connsiteX31" fmla="*/ 218992 w 769944"/>
                  <a:gd name="connsiteY31" fmla="*/ 1074810 h 2176862"/>
                  <a:gd name="connsiteX32" fmla="*/ 174714 w 769944"/>
                  <a:gd name="connsiteY32" fmla="*/ 1049637 h 2176862"/>
                  <a:gd name="connsiteX33" fmla="*/ 498772 w 769944"/>
                  <a:gd name="connsiteY33" fmla="*/ 864256 h 2176862"/>
                  <a:gd name="connsiteX34" fmla="*/ 454352 w 769944"/>
                  <a:gd name="connsiteY34" fmla="*/ 648340 h 2176862"/>
                  <a:gd name="connsiteX35" fmla="*/ 507125 w 769944"/>
                  <a:gd name="connsiteY35" fmla="*/ 664567 h 2176862"/>
                  <a:gd name="connsiteX36" fmla="*/ 177366 w 769944"/>
                  <a:gd name="connsiteY36" fmla="*/ 859261 h 2176862"/>
                  <a:gd name="connsiteX37" fmla="*/ 131423 w 769944"/>
                  <a:gd name="connsiteY37" fmla="*/ 837701 h 2176862"/>
                  <a:gd name="connsiteX38" fmla="*/ 454352 w 769944"/>
                  <a:gd name="connsiteY38" fmla="*/ 648340 h 2176862"/>
                  <a:gd name="connsiteX39" fmla="*/ 412106 w 769944"/>
                  <a:gd name="connsiteY39" fmla="*/ 428276 h 2176862"/>
                  <a:gd name="connsiteX40" fmla="*/ 463778 w 769944"/>
                  <a:gd name="connsiteY40" fmla="*/ 443882 h 2176862"/>
                  <a:gd name="connsiteX41" fmla="*/ 342542 w 769944"/>
                  <a:gd name="connsiteY41" fmla="*/ 519711 h 2176862"/>
                  <a:gd name="connsiteX42" fmla="*/ 128573 w 769944"/>
                  <a:gd name="connsiteY42" fmla="*/ 643572 h 2176862"/>
                  <a:gd name="connsiteX43" fmla="*/ 91209 w 769944"/>
                  <a:gd name="connsiteY43" fmla="*/ 615859 h 2176862"/>
                  <a:gd name="connsiteX44" fmla="*/ 243064 w 769944"/>
                  <a:gd name="connsiteY44" fmla="*/ 531705 h 2176862"/>
                  <a:gd name="connsiteX45" fmla="*/ 388739 w 769944"/>
                  <a:gd name="connsiteY45" fmla="*/ 446874 h 2176862"/>
                  <a:gd name="connsiteX46" fmla="*/ 412106 w 769944"/>
                  <a:gd name="connsiteY46" fmla="*/ 428276 h 2176862"/>
                  <a:gd name="connsiteX47" fmla="*/ 368251 w 769944"/>
                  <a:gd name="connsiteY47" fmla="*/ 214900 h 2176862"/>
                  <a:gd name="connsiteX48" fmla="*/ 415774 w 769944"/>
                  <a:gd name="connsiteY48" fmla="*/ 234909 h 2176862"/>
                  <a:gd name="connsiteX49" fmla="*/ 80993 w 769944"/>
                  <a:gd name="connsiteY49" fmla="*/ 429349 h 2176862"/>
                  <a:gd name="connsiteX50" fmla="*/ 44842 w 769944"/>
                  <a:gd name="connsiteY50" fmla="*/ 402624 h 2176862"/>
                  <a:gd name="connsiteX51" fmla="*/ 353661 w 769944"/>
                  <a:gd name="connsiteY51" fmla="*/ 225681 h 2176862"/>
                  <a:gd name="connsiteX52" fmla="*/ 368251 w 769944"/>
                  <a:gd name="connsiteY52" fmla="*/ 214900 h 2176862"/>
                  <a:gd name="connsiteX53" fmla="*/ 324876 w 769944"/>
                  <a:gd name="connsiteY53" fmla="*/ 0 h 2176862"/>
                  <a:gd name="connsiteX54" fmla="*/ 369521 w 769944"/>
                  <a:gd name="connsiteY54" fmla="*/ 16143 h 2176862"/>
                  <a:gd name="connsiteX55" fmla="*/ 259320 w 769944"/>
                  <a:gd name="connsiteY55" fmla="*/ 83420 h 2176862"/>
                  <a:gd name="connsiteX56" fmla="*/ 28672 w 769944"/>
                  <a:gd name="connsiteY56" fmla="*/ 216114 h 2176862"/>
                  <a:gd name="connsiteX57" fmla="*/ 7083 w 769944"/>
                  <a:gd name="connsiteY57" fmla="*/ 214562 h 2176862"/>
                  <a:gd name="connsiteX58" fmla="*/ 0 w 769944"/>
                  <a:gd name="connsiteY58" fmla="*/ 181882 h 2176862"/>
                  <a:gd name="connsiteX59" fmla="*/ 145647 w 769944"/>
                  <a:gd name="connsiteY59" fmla="*/ 102639 h 2176862"/>
                  <a:gd name="connsiteX60" fmla="*/ 300098 w 769944"/>
                  <a:gd name="connsiteY60" fmla="*/ 13913 h 2176862"/>
                  <a:gd name="connsiteX61" fmla="*/ 324876 w 769944"/>
                  <a:gd name="connsiteY61" fmla="*/ 0 h 2176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769944" h="2176862">
                    <a:moveTo>
                      <a:pt x="717425" y="1954814"/>
                    </a:moveTo>
                    <a:cubicBezTo>
                      <a:pt x="740820" y="1960317"/>
                      <a:pt x="753152" y="1961277"/>
                      <a:pt x="769944" y="1968275"/>
                    </a:cubicBezTo>
                    <a:cubicBezTo>
                      <a:pt x="652856" y="2036569"/>
                      <a:pt x="541074" y="2103001"/>
                      <a:pt x="424184" y="2171662"/>
                    </a:cubicBezTo>
                    <a:cubicBezTo>
                      <a:pt x="412021" y="2178830"/>
                      <a:pt x="405728" y="2180579"/>
                      <a:pt x="404091" y="2163816"/>
                    </a:cubicBezTo>
                    <a:cubicBezTo>
                      <a:pt x="402651" y="2154644"/>
                      <a:pt x="400620" y="2145332"/>
                      <a:pt x="398870" y="2136245"/>
                    </a:cubicBezTo>
                    <a:cubicBezTo>
                      <a:pt x="443797" y="2118917"/>
                      <a:pt x="472385" y="2093632"/>
                      <a:pt x="513841" y="2069983"/>
                    </a:cubicBezTo>
                    <a:cubicBezTo>
                      <a:pt x="581571" y="2031348"/>
                      <a:pt x="645180" y="1996609"/>
                      <a:pt x="717425" y="1954814"/>
                    </a:cubicBezTo>
                    <a:close/>
                    <a:moveTo>
                      <a:pt x="672610" y="1733140"/>
                    </a:moveTo>
                    <a:cubicBezTo>
                      <a:pt x="690644" y="1739151"/>
                      <a:pt x="705121" y="1746319"/>
                      <a:pt x="725637" y="1753177"/>
                    </a:cubicBezTo>
                    <a:cubicBezTo>
                      <a:pt x="615944" y="1816109"/>
                      <a:pt x="511301" y="1876388"/>
                      <a:pt x="401411" y="1938925"/>
                    </a:cubicBezTo>
                    <a:cubicBezTo>
                      <a:pt x="359164" y="1963082"/>
                      <a:pt x="365062" y="1965113"/>
                      <a:pt x="355580" y="1919453"/>
                    </a:cubicBezTo>
                    <a:cubicBezTo>
                      <a:pt x="455425" y="1862024"/>
                      <a:pt x="661887" y="1744147"/>
                      <a:pt x="672610" y="1733140"/>
                    </a:cubicBezTo>
                    <a:close/>
                    <a:moveTo>
                      <a:pt x="630223" y="1518241"/>
                    </a:moveTo>
                    <a:cubicBezTo>
                      <a:pt x="650711" y="1523349"/>
                      <a:pt x="658415" y="1525127"/>
                      <a:pt x="682516" y="1530574"/>
                    </a:cubicBezTo>
                    <a:cubicBezTo>
                      <a:pt x="614843" y="1570280"/>
                      <a:pt x="383518" y="1709407"/>
                      <a:pt x="320699" y="1745502"/>
                    </a:cubicBezTo>
                    <a:cubicBezTo>
                      <a:pt x="316127" y="1729303"/>
                      <a:pt x="310145" y="1716858"/>
                      <a:pt x="310822" y="1702268"/>
                    </a:cubicBezTo>
                    <a:cubicBezTo>
                      <a:pt x="387469" y="1665383"/>
                      <a:pt x="619019" y="1525099"/>
                      <a:pt x="630223" y="1518241"/>
                    </a:cubicBezTo>
                    <a:close/>
                    <a:moveTo>
                      <a:pt x="587920" y="1300265"/>
                    </a:moveTo>
                    <a:cubicBezTo>
                      <a:pt x="610101" y="1305401"/>
                      <a:pt x="619922" y="1306756"/>
                      <a:pt x="638520" y="1311130"/>
                    </a:cubicBezTo>
                    <a:cubicBezTo>
                      <a:pt x="591955" y="1342907"/>
                      <a:pt x="562549" y="1360262"/>
                      <a:pt x="524000" y="1383798"/>
                    </a:cubicBezTo>
                    <a:cubicBezTo>
                      <a:pt x="451417" y="1428076"/>
                      <a:pt x="386623" y="1465497"/>
                      <a:pt x="313362" y="1508702"/>
                    </a:cubicBezTo>
                    <a:cubicBezTo>
                      <a:pt x="275772" y="1530997"/>
                      <a:pt x="274220" y="1533903"/>
                      <a:pt x="267475" y="1488835"/>
                    </a:cubicBezTo>
                    <a:cubicBezTo>
                      <a:pt x="361760" y="1434172"/>
                      <a:pt x="446507" y="1383403"/>
                      <a:pt x="540791" y="1328655"/>
                    </a:cubicBezTo>
                    <a:cubicBezTo>
                      <a:pt x="555918" y="1319850"/>
                      <a:pt x="570593" y="1314601"/>
                      <a:pt x="587920" y="1300265"/>
                    </a:cubicBezTo>
                    <a:close/>
                    <a:moveTo>
                      <a:pt x="541638" y="1083304"/>
                    </a:moveTo>
                    <a:cubicBezTo>
                      <a:pt x="563340" y="1088525"/>
                      <a:pt x="585775" y="1092758"/>
                      <a:pt x="597204" y="1099700"/>
                    </a:cubicBezTo>
                    <a:cubicBezTo>
                      <a:pt x="475291" y="1170308"/>
                      <a:pt x="352109" y="1239393"/>
                      <a:pt x="228333" y="1311044"/>
                    </a:cubicBezTo>
                    <a:cubicBezTo>
                      <a:pt x="224862" y="1293604"/>
                      <a:pt x="222153" y="1280566"/>
                      <a:pt x="219528" y="1267415"/>
                    </a:cubicBezTo>
                    <a:cubicBezTo>
                      <a:pt x="291180" y="1232252"/>
                      <a:pt x="525213" y="1093887"/>
                      <a:pt x="541638" y="1083304"/>
                    </a:cubicBezTo>
                    <a:close/>
                    <a:moveTo>
                      <a:pt x="498772" y="864256"/>
                    </a:moveTo>
                    <a:cubicBezTo>
                      <a:pt x="518780" y="869562"/>
                      <a:pt x="536644" y="878141"/>
                      <a:pt x="550783" y="882769"/>
                    </a:cubicBezTo>
                    <a:cubicBezTo>
                      <a:pt x="509411" y="911526"/>
                      <a:pt x="295950" y="1030927"/>
                      <a:pt x="218992" y="1074810"/>
                    </a:cubicBezTo>
                    <a:cubicBezTo>
                      <a:pt x="181854" y="1095947"/>
                      <a:pt x="181854" y="1096032"/>
                      <a:pt x="174714" y="1049637"/>
                    </a:cubicBezTo>
                    <a:cubicBezTo>
                      <a:pt x="233893" y="1022348"/>
                      <a:pt x="490278" y="873231"/>
                      <a:pt x="498772" y="864256"/>
                    </a:cubicBezTo>
                    <a:close/>
                    <a:moveTo>
                      <a:pt x="454352" y="648340"/>
                    </a:moveTo>
                    <a:cubicBezTo>
                      <a:pt x="474981" y="653138"/>
                      <a:pt x="488217" y="657879"/>
                      <a:pt x="507125" y="664567"/>
                    </a:cubicBezTo>
                    <a:cubicBezTo>
                      <a:pt x="411569" y="720839"/>
                      <a:pt x="193509" y="849695"/>
                      <a:pt x="177366" y="859261"/>
                    </a:cubicBezTo>
                    <a:cubicBezTo>
                      <a:pt x="140764" y="880935"/>
                      <a:pt x="140877" y="881019"/>
                      <a:pt x="131423" y="837701"/>
                    </a:cubicBezTo>
                    <a:cubicBezTo>
                      <a:pt x="200648" y="798446"/>
                      <a:pt x="435360" y="663805"/>
                      <a:pt x="454352" y="648340"/>
                    </a:cubicBezTo>
                    <a:close/>
                    <a:moveTo>
                      <a:pt x="412106" y="428276"/>
                    </a:moveTo>
                    <a:cubicBezTo>
                      <a:pt x="428614" y="432735"/>
                      <a:pt x="447748" y="437561"/>
                      <a:pt x="463778" y="443882"/>
                    </a:cubicBezTo>
                    <a:cubicBezTo>
                      <a:pt x="427655" y="476025"/>
                      <a:pt x="383405" y="495215"/>
                      <a:pt x="342542" y="519711"/>
                    </a:cubicBezTo>
                    <a:cubicBezTo>
                      <a:pt x="271821" y="562127"/>
                      <a:pt x="199943" y="602426"/>
                      <a:pt x="128573" y="643572"/>
                    </a:cubicBezTo>
                    <a:cubicBezTo>
                      <a:pt x="97192" y="663411"/>
                      <a:pt x="97192" y="648199"/>
                      <a:pt x="91209" y="615859"/>
                    </a:cubicBezTo>
                    <a:cubicBezTo>
                      <a:pt x="148892" y="593790"/>
                      <a:pt x="188965" y="560462"/>
                      <a:pt x="243064" y="531705"/>
                    </a:cubicBezTo>
                    <a:cubicBezTo>
                      <a:pt x="292620" y="505262"/>
                      <a:pt x="340143" y="475151"/>
                      <a:pt x="388739" y="446874"/>
                    </a:cubicBezTo>
                    <a:cubicBezTo>
                      <a:pt x="397911" y="441540"/>
                      <a:pt x="399547" y="439424"/>
                      <a:pt x="412106" y="428276"/>
                    </a:cubicBezTo>
                    <a:close/>
                    <a:moveTo>
                      <a:pt x="368251" y="214900"/>
                    </a:moveTo>
                    <a:cubicBezTo>
                      <a:pt x="387864" y="221024"/>
                      <a:pt x="431126" y="224326"/>
                      <a:pt x="415774" y="234909"/>
                    </a:cubicBezTo>
                    <a:cubicBezTo>
                      <a:pt x="304895" y="299139"/>
                      <a:pt x="192069" y="365401"/>
                      <a:pt x="80993" y="429349"/>
                    </a:cubicBezTo>
                    <a:cubicBezTo>
                      <a:pt x="58839" y="442274"/>
                      <a:pt x="50035" y="444221"/>
                      <a:pt x="44842" y="402624"/>
                    </a:cubicBezTo>
                    <a:cubicBezTo>
                      <a:pt x="150020" y="342288"/>
                      <a:pt x="248369" y="285819"/>
                      <a:pt x="353661" y="225681"/>
                    </a:cubicBezTo>
                    <a:cubicBezTo>
                      <a:pt x="359559" y="222266"/>
                      <a:pt x="359559" y="222266"/>
                      <a:pt x="368251" y="214900"/>
                    </a:cubicBezTo>
                    <a:close/>
                    <a:moveTo>
                      <a:pt x="324876" y="0"/>
                    </a:moveTo>
                    <a:cubicBezTo>
                      <a:pt x="345308" y="1157"/>
                      <a:pt x="352081" y="8607"/>
                      <a:pt x="369521" y="16143"/>
                    </a:cubicBezTo>
                    <a:cubicBezTo>
                      <a:pt x="327501" y="41851"/>
                      <a:pt x="298546" y="60223"/>
                      <a:pt x="259320" y="83420"/>
                    </a:cubicBezTo>
                    <a:cubicBezTo>
                      <a:pt x="183011" y="128658"/>
                      <a:pt x="104981" y="170989"/>
                      <a:pt x="28672" y="216114"/>
                    </a:cubicBezTo>
                    <a:cubicBezTo>
                      <a:pt x="17243" y="222294"/>
                      <a:pt x="10667" y="223762"/>
                      <a:pt x="7083" y="214562"/>
                    </a:cubicBezTo>
                    <a:cubicBezTo>
                      <a:pt x="4939" y="204995"/>
                      <a:pt x="1157" y="187018"/>
                      <a:pt x="0" y="181882"/>
                    </a:cubicBezTo>
                    <a:cubicBezTo>
                      <a:pt x="58304" y="154339"/>
                      <a:pt x="94031" y="129787"/>
                      <a:pt x="145647" y="102639"/>
                    </a:cubicBezTo>
                    <a:cubicBezTo>
                      <a:pt x="198137" y="75011"/>
                      <a:pt x="248567" y="43404"/>
                      <a:pt x="300098" y="13913"/>
                    </a:cubicBezTo>
                    <a:cubicBezTo>
                      <a:pt x="309383" y="8607"/>
                      <a:pt x="314519" y="5419"/>
                      <a:pt x="324876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655C77E-2A25-4E68-9FF2-6C68523ADD71}"/>
                  </a:ext>
                </a:extLst>
              </p:cNvPr>
              <p:cNvSpPr/>
              <p:nvPr/>
            </p:nvSpPr>
            <p:spPr>
              <a:xfrm>
                <a:off x="1150286" y="4372890"/>
                <a:ext cx="692704" cy="1485759"/>
              </a:xfrm>
              <a:custGeom>
                <a:avLst/>
                <a:gdLst>
                  <a:gd name="connsiteX0" fmla="*/ 315112 w 692704"/>
                  <a:gd name="connsiteY0" fmla="*/ 1230645 h 1485759"/>
                  <a:gd name="connsiteX1" fmla="*/ 371073 w 692704"/>
                  <a:gd name="connsiteY1" fmla="*/ 1274133 h 1485759"/>
                  <a:gd name="connsiteX2" fmla="*/ 0 w 692704"/>
                  <a:gd name="connsiteY2" fmla="*/ 1485759 h 1485759"/>
                  <a:gd name="connsiteX3" fmla="*/ 26104 w 692704"/>
                  <a:gd name="connsiteY3" fmla="*/ 1396413 h 1485759"/>
                  <a:gd name="connsiteX4" fmla="*/ 315112 w 692704"/>
                  <a:gd name="connsiteY4" fmla="*/ 1230645 h 1485759"/>
                  <a:gd name="connsiteX5" fmla="*/ 359955 w 692704"/>
                  <a:gd name="connsiteY5" fmla="*/ 1066768 h 1485759"/>
                  <a:gd name="connsiteX6" fmla="*/ 415916 w 692704"/>
                  <a:gd name="connsiteY6" fmla="*/ 1110256 h 1485759"/>
                  <a:gd name="connsiteX7" fmla="*/ 44843 w 692704"/>
                  <a:gd name="connsiteY7" fmla="*/ 1321882 h 1485759"/>
                  <a:gd name="connsiteX8" fmla="*/ 70947 w 692704"/>
                  <a:gd name="connsiteY8" fmla="*/ 1232536 h 1485759"/>
                  <a:gd name="connsiteX9" fmla="*/ 359955 w 692704"/>
                  <a:gd name="connsiteY9" fmla="*/ 1066768 h 1485759"/>
                  <a:gd name="connsiteX10" fmla="*/ 405023 w 692704"/>
                  <a:gd name="connsiteY10" fmla="*/ 902891 h 1485759"/>
                  <a:gd name="connsiteX11" fmla="*/ 460758 w 692704"/>
                  <a:gd name="connsiteY11" fmla="*/ 946407 h 1485759"/>
                  <a:gd name="connsiteX12" fmla="*/ 97418 w 692704"/>
                  <a:gd name="connsiteY12" fmla="*/ 1153350 h 1485759"/>
                  <a:gd name="connsiteX13" fmla="*/ 117257 w 692704"/>
                  <a:gd name="connsiteY13" fmla="*/ 1069224 h 1485759"/>
                  <a:gd name="connsiteX14" fmla="*/ 405023 w 692704"/>
                  <a:gd name="connsiteY14" fmla="*/ 902891 h 1485759"/>
                  <a:gd name="connsiteX15" fmla="*/ 453364 w 692704"/>
                  <a:gd name="connsiteY15" fmla="*/ 734357 h 1485759"/>
                  <a:gd name="connsiteX16" fmla="*/ 510229 w 692704"/>
                  <a:gd name="connsiteY16" fmla="*/ 778353 h 1485759"/>
                  <a:gd name="connsiteX17" fmla="*/ 137152 w 692704"/>
                  <a:gd name="connsiteY17" fmla="*/ 995652 h 1485759"/>
                  <a:gd name="connsiteX18" fmla="*/ 136080 w 692704"/>
                  <a:gd name="connsiteY18" fmla="*/ 994580 h 1485759"/>
                  <a:gd name="connsiteX19" fmla="*/ 164667 w 692704"/>
                  <a:gd name="connsiteY19" fmla="*/ 897332 h 1485759"/>
                  <a:gd name="connsiteX20" fmla="*/ 453364 w 692704"/>
                  <a:gd name="connsiteY20" fmla="*/ 734357 h 1485759"/>
                  <a:gd name="connsiteX21" fmla="*/ 502610 w 692704"/>
                  <a:gd name="connsiteY21" fmla="*/ 564300 h 1485759"/>
                  <a:gd name="connsiteX22" fmla="*/ 553520 w 692704"/>
                  <a:gd name="connsiteY22" fmla="*/ 615295 h 1485759"/>
                  <a:gd name="connsiteX23" fmla="*/ 180923 w 692704"/>
                  <a:gd name="connsiteY23" fmla="*/ 833327 h 1485759"/>
                  <a:gd name="connsiteX24" fmla="*/ 208353 w 692704"/>
                  <a:gd name="connsiteY24" fmla="*/ 737180 h 1485759"/>
                  <a:gd name="connsiteX25" fmla="*/ 225342 w 692704"/>
                  <a:gd name="connsiteY25" fmla="*/ 726710 h 1485759"/>
                  <a:gd name="connsiteX26" fmla="*/ 502610 w 692704"/>
                  <a:gd name="connsiteY26" fmla="*/ 564300 h 1485759"/>
                  <a:gd name="connsiteX27" fmla="*/ 545336 w 692704"/>
                  <a:gd name="connsiteY27" fmla="*/ 405051 h 1485759"/>
                  <a:gd name="connsiteX28" fmla="*/ 602990 w 692704"/>
                  <a:gd name="connsiteY28" fmla="*/ 445604 h 1485759"/>
                  <a:gd name="connsiteX29" fmla="*/ 495103 w 692704"/>
                  <a:gd name="connsiteY29" fmla="*/ 512657 h 1485759"/>
                  <a:gd name="connsiteX30" fmla="*/ 227289 w 692704"/>
                  <a:gd name="connsiteY30" fmla="*/ 667870 h 1485759"/>
                  <a:gd name="connsiteX31" fmla="*/ 255256 w 692704"/>
                  <a:gd name="connsiteY31" fmla="*/ 572456 h 1485759"/>
                  <a:gd name="connsiteX32" fmla="*/ 465697 w 692704"/>
                  <a:gd name="connsiteY32" fmla="*/ 450430 h 1485759"/>
                  <a:gd name="connsiteX33" fmla="*/ 545336 w 692704"/>
                  <a:gd name="connsiteY33" fmla="*/ 405051 h 1485759"/>
                  <a:gd name="connsiteX34" fmla="*/ 589924 w 692704"/>
                  <a:gd name="connsiteY34" fmla="*/ 241146 h 1485759"/>
                  <a:gd name="connsiteX35" fmla="*/ 646309 w 692704"/>
                  <a:gd name="connsiteY35" fmla="*/ 287682 h 1485759"/>
                  <a:gd name="connsiteX36" fmla="*/ 539776 w 692704"/>
                  <a:gd name="connsiteY36" fmla="*/ 348752 h 1485759"/>
                  <a:gd name="connsiteX37" fmla="*/ 272160 w 692704"/>
                  <a:gd name="connsiteY37" fmla="*/ 503965 h 1485759"/>
                  <a:gd name="connsiteX38" fmla="*/ 300098 w 692704"/>
                  <a:gd name="connsiteY38" fmla="*/ 408551 h 1485759"/>
                  <a:gd name="connsiteX39" fmla="*/ 510371 w 692704"/>
                  <a:gd name="connsiteY39" fmla="*/ 286525 h 1485759"/>
                  <a:gd name="connsiteX40" fmla="*/ 589924 w 692704"/>
                  <a:gd name="connsiteY40" fmla="*/ 241146 h 1485759"/>
                  <a:gd name="connsiteX41" fmla="*/ 637646 w 692704"/>
                  <a:gd name="connsiteY41" fmla="*/ 75716 h 1485759"/>
                  <a:gd name="connsiteX42" fmla="*/ 692704 w 692704"/>
                  <a:gd name="connsiteY42" fmla="*/ 120615 h 1485759"/>
                  <a:gd name="connsiteX43" fmla="*/ 589388 w 692704"/>
                  <a:gd name="connsiteY43" fmla="*/ 180302 h 1485759"/>
                  <a:gd name="connsiteX44" fmla="*/ 321631 w 692704"/>
                  <a:gd name="connsiteY44" fmla="*/ 335459 h 1485759"/>
                  <a:gd name="connsiteX45" fmla="*/ 349597 w 692704"/>
                  <a:gd name="connsiteY45" fmla="*/ 240073 h 1485759"/>
                  <a:gd name="connsiteX46" fmla="*/ 559983 w 692704"/>
                  <a:gd name="connsiteY46" fmla="*/ 118076 h 1485759"/>
                  <a:gd name="connsiteX47" fmla="*/ 637646 w 692704"/>
                  <a:gd name="connsiteY47" fmla="*/ 75716 h 1485759"/>
                  <a:gd name="connsiteX48" fmla="*/ 521574 w 692704"/>
                  <a:gd name="connsiteY48" fmla="*/ 0 h 1485759"/>
                  <a:gd name="connsiteX49" fmla="*/ 593734 w 692704"/>
                  <a:gd name="connsiteY49" fmla="*/ 42726 h 1485759"/>
                  <a:gd name="connsiteX50" fmla="*/ 366473 w 692704"/>
                  <a:gd name="connsiteY50" fmla="*/ 176238 h 1485759"/>
                  <a:gd name="connsiteX51" fmla="*/ 400282 w 692704"/>
                  <a:gd name="connsiteY51" fmla="*/ 70495 h 1485759"/>
                  <a:gd name="connsiteX52" fmla="*/ 521574 w 692704"/>
                  <a:gd name="connsiteY52" fmla="*/ 0 h 148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92704" h="1485759">
                    <a:moveTo>
                      <a:pt x="315112" y="1230645"/>
                    </a:moveTo>
                    <a:cubicBezTo>
                      <a:pt x="331451" y="1244247"/>
                      <a:pt x="355721" y="1263522"/>
                      <a:pt x="371073" y="1274133"/>
                    </a:cubicBezTo>
                    <a:cubicBezTo>
                      <a:pt x="334528" y="1293493"/>
                      <a:pt x="93382" y="1433043"/>
                      <a:pt x="0" y="1485759"/>
                    </a:cubicBezTo>
                    <a:cubicBezTo>
                      <a:pt x="11909" y="1445376"/>
                      <a:pt x="20601" y="1415293"/>
                      <a:pt x="26104" y="1396413"/>
                    </a:cubicBezTo>
                    <a:cubicBezTo>
                      <a:pt x="61098" y="1377138"/>
                      <a:pt x="233836" y="1277012"/>
                      <a:pt x="315112" y="1230645"/>
                    </a:cubicBezTo>
                    <a:close/>
                    <a:moveTo>
                      <a:pt x="359955" y="1066768"/>
                    </a:moveTo>
                    <a:cubicBezTo>
                      <a:pt x="376294" y="1080342"/>
                      <a:pt x="400564" y="1099645"/>
                      <a:pt x="415916" y="1110256"/>
                    </a:cubicBezTo>
                    <a:cubicBezTo>
                      <a:pt x="379371" y="1129616"/>
                      <a:pt x="138225" y="1269166"/>
                      <a:pt x="44843" y="1321882"/>
                    </a:cubicBezTo>
                    <a:cubicBezTo>
                      <a:pt x="56752" y="1281499"/>
                      <a:pt x="65444" y="1251416"/>
                      <a:pt x="70947" y="1232536"/>
                    </a:cubicBezTo>
                    <a:cubicBezTo>
                      <a:pt x="105941" y="1213261"/>
                      <a:pt x="278679" y="1113135"/>
                      <a:pt x="359955" y="1066768"/>
                    </a:cubicBezTo>
                    <a:close/>
                    <a:moveTo>
                      <a:pt x="405023" y="902891"/>
                    </a:moveTo>
                    <a:cubicBezTo>
                      <a:pt x="421193" y="916522"/>
                      <a:pt x="445463" y="935853"/>
                      <a:pt x="460758" y="946407"/>
                    </a:cubicBezTo>
                    <a:cubicBezTo>
                      <a:pt x="424354" y="965936"/>
                      <a:pt x="190405" y="1100464"/>
                      <a:pt x="97418" y="1153350"/>
                    </a:cubicBezTo>
                    <a:cubicBezTo>
                      <a:pt x="105800" y="1113897"/>
                      <a:pt x="111782" y="1088188"/>
                      <a:pt x="117257" y="1069224"/>
                    </a:cubicBezTo>
                    <a:cubicBezTo>
                      <a:pt x="152081" y="1049893"/>
                      <a:pt x="324086" y="949399"/>
                      <a:pt x="405023" y="902891"/>
                    </a:cubicBezTo>
                    <a:close/>
                    <a:moveTo>
                      <a:pt x="453364" y="734357"/>
                    </a:moveTo>
                    <a:cubicBezTo>
                      <a:pt x="476139" y="748665"/>
                      <a:pt x="490955" y="763368"/>
                      <a:pt x="510229" y="778353"/>
                    </a:cubicBezTo>
                    <a:cubicBezTo>
                      <a:pt x="388852" y="849102"/>
                      <a:pt x="267447" y="919767"/>
                      <a:pt x="137152" y="995652"/>
                    </a:cubicBezTo>
                    <a:cubicBezTo>
                      <a:pt x="136842" y="995257"/>
                      <a:pt x="136475" y="994975"/>
                      <a:pt x="136080" y="994580"/>
                    </a:cubicBezTo>
                    <a:cubicBezTo>
                      <a:pt x="147227" y="956595"/>
                      <a:pt x="155947" y="926907"/>
                      <a:pt x="164667" y="897332"/>
                    </a:cubicBezTo>
                    <a:cubicBezTo>
                      <a:pt x="264343" y="843599"/>
                      <a:pt x="356681" y="793338"/>
                      <a:pt x="453364" y="734357"/>
                    </a:cubicBezTo>
                    <a:close/>
                    <a:moveTo>
                      <a:pt x="502610" y="564300"/>
                    </a:moveTo>
                    <a:cubicBezTo>
                      <a:pt x="520587" y="581261"/>
                      <a:pt x="535656" y="598701"/>
                      <a:pt x="553520" y="615295"/>
                    </a:cubicBezTo>
                    <a:cubicBezTo>
                      <a:pt x="431805" y="686496"/>
                      <a:pt x="310174" y="757724"/>
                      <a:pt x="180923" y="833327"/>
                    </a:cubicBezTo>
                    <a:cubicBezTo>
                      <a:pt x="193368" y="790489"/>
                      <a:pt x="208353" y="737180"/>
                      <a:pt x="208353" y="737180"/>
                    </a:cubicBezTo>
                    <a:cubicBezTo>
                      <a:pt x="215380" y="731931"/>
                      <a:pt x="217412" y="731366"/>
                      <a:pt x="225342" y="726710"/>
                    </a:cubicBezTo>
                    <a:cubicBezTo>
                      <a:pt x="317708" y="672357"/>
                      <a:pt x="410159" y="618371"/>
                      <a:pt x="502610" y="564300"/>
                    </a:cubicBezTo>
                    <a:close/>
                    <a:moveTo>
                      <a:pt x="545336" y="405051"/>
                    </a:moveTo>
                    <a:cubicBezTo>
                      <a:pt x="575898" y="425173"/>
                      <a:pt x="583462" y="429152"/>
                      <a:pt x="602990" y="445604"/>
                    </a:cubicBezTo>
                    <a:cubicBezTo>
                      <a:pt x="564385" y="470749"/>
                      <a:pt x="531395" y="490983"/>
                      <a:pt x="495103" y="512657"/>
                    </a:cubicBezTo>
                    <a:cubicBezTo>
                      <a:pt x="408607" y="564329"/>
                      <a:pt x="320756" y="613884"/>
                      <a:pt x="227289" y="667870"/>
                    </a:cubicBezTo>
                    <a:cubicBezTo>
                      <a:pt x="238606" y="629264"/>
                      <a:pt x="253619" y="578270"/>
                      <a:pt x="255256" y="572456"/>
                    </a:cubicBezTo>
                    <a:cubicBezTo>
                      <a:pt x="265330" y="566756"/>
                      <a:pt x="401947" y="489713"/>
                      <a:pt x="465697" y="450430"/>
                    </a:cubicBezTo>
                    <a:cubicBezTo>
                      <a:pt x="495893" y="431861"/>
                      <a:pt x="507802" y="425568"/>
                      <a:pt x="545336" y="405051"/>
                    </a:cubicBezTo>
                    <a:close/>
                    <a:moveTo>
                      <a:pt x="589924" y="241146"/>
                    </a:moveTo>
                    <a:cubicBezTo>
                      <a:pt x="621249" y="264965"/>
                      <a:pt x="626752" y="271173"/>
                      <a:pt x="646309" y="287682"/>
                    </a:cubicBezTo>
                    <a:cubicBezTo>
                      <a:pt x="646309" y="287682"/>
                      <a:pt x="576040" y="327078"/>
                      <a:pt x="539776" y="348752"/>
                    </a:cubicBezTo>
                    <a:cubicBezTo>
                      <a:pt x="453337" y="400424"/>
                      <a:pt x="365542" y="449979"/>
                      <a:pt x="272160" y="503965"/>
                    </a:cubicBezTo>
                    <a:cubicBezTo>
                      <a:pt x="283477" y="465359"/>
                      <a:pt x="298462" y="414365"/>
                      <a:pt x="300098" y="408551"/>
                    </a:cubicBezTo>
                    <a:cubicBezTo>
                      <a:pt x="310145" y="402851"/>
                      <a:pt x="446648" y="325808"/>
                      <a:pt x="510371" y="286525"/>
                    </a:cubicBezTo>
                    <a:cubicBezTo>
                      <a:pt x="540510" y="267956"/>
                      <a:pt x="552419" y="261663"/>
                      <a:pt x="589924" y="241146"/>
                    </a:cubicBezTo>
                    <a:close/>
                    <a:moveTo>
                      <a:pt x="637646" y="75716"/>
                    </a:moveTo>
                    <a:cubicBezTo>
                      <a:pt x="669253" y="100578"/>
                      <a:pt x="673148" y="104078"/>
                      <a:pt x="692704" y="120615"/>
                    </a:cubicBezTo>
                    <a:cubicBezTo>
                      <a:pt x="692704" y="120615"/>
                      <a:pt x="625652" y="158628"/>
                      <a:pt x="589388" y="180302"/>
                    </a:cubicBezTo>
                    <a:cubicBezTo>
                      <a:pt x="502892" y="231946"/>
                      <a:pt x="415070" y="281472"/>
                      <a:pt x="321631" y="335459"/>
                    </a:cubicBezTo>
                    <a:cubicBezTo>
                      <a:pt x="332948" y="296853"/>
                      <a:pt x="347961" y="245886"/>
                      <a:pt x="349597" y="240073"/>
                    </a:cubicBezTo>
                    <a:cubicBezTo>
                      <a:pt x="359644" y="234344"/>
                      <a:pt x="496232" y="157359"/>
                      <a:pt x="559983" y="118076"/>
                    </a:cubicBezTo>
                    <a:cubicBezTo>
                      <a:pt x="590150" y="99506"/>
                      <a:pt x="600112" y="96233"/>
                      <a:pt x="637646" y="75716"/>
                    </a:cubicBezTo>
                    <a:close/>
                    <a:moveTo>
                      <a:pt x="521574" y="0"/>
                    </a:moveTo>
                    <a:cubicBezTo>
                      <a:pt x="544884" y="14760"/>
                      <a:pt x="570424" y="27967"/>
                      <a:pt x="593734" y="42726"/>
                    </a:cubicBezTo>
                    <a:cubicBezTo>
                      <a:pt x="520897" y="85452"/>
                      <a:pt x="445717" y="129731"/>
                      <a:pt x="366473" y="176238"/>
                    </a:cubicBezTo>
                    <a:cubicBezTo>
                      <a:pt x="365598" y="175646"/>
                      <a:pt x="392013" y="96402"/>
                      <a:pt x="400282" y="70495"/>
                    </a:cubicBezTo>
                    <a:cubicBezTo>
                      <a:pt x="438351" y="50882"/>
                      <a:pt x="500691" y="9708"/>
                      <a:pt x="521574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Graphic 116">
                <a:extLst>
                  <a:ext uri="{FF2B5EF4-FFF2-40B4-BE49-F238E27FC236}">
                    <a16:creationId xmlns:a16="http://schemas.microsoft.com/office/drawing/2014/main" id="{A9CA592A-C809-41BD-AD46-CA0108D38C00}"/>
                  </a:ext>
                </a:extLst>
              </p:cNvPr>
              <p:cNvSpPr/>
              <p:nvPr/>
            </p:nvSpPr>
            <p:spPr>
              <a:xfrm>
                <a:off x="1094664" y="4320249"/>
                <a:ext cx="766867" cy="1685231"/>
              </a:xfrm>
              <a:custGeom>
                <a:avLst/>
                <a:gdLst>
                  <a:gd name="connsiteX0" fmla="*/ 1893106 w 1925199"/>
                  <a:gd name="connsiteY0" fmla="*/ 396838 h 4230729"/>
                  <a:gd name="connsiteX1" fmla="*/ 1879007 w 1925199"/>
                  <a:gd name="connsiteY1" fmla="*/ 434175 h 4230729"/>
                  <a:gd name="connsiteX2" fmla="*/ 949210 w 1925199"/>
                  <a:gd name="connsiteY2" fmla="*/ 972613 h 4230729"/>
                  <a:gd name="connsiteX3" fmla="*/ 1059944 w 1925199"/>
                  <a:gd name="connsiteY3" fmla="*/ 600878 h 4230729"/>
                  <a:gd name="connsiteX4" fmla="*/ 1654138 w 1925199"/>
                  <a:gd name="connsiteY4" fmla="*/ 252169 h 4230729"/>
                  <a:gd name="connsiteX5" fmla="*/ 1654138 w 1925199"/>
                  <a:gd name="connsiteY5" fmla="*/ 252169 h 4230729"/>
                  <a:gd name="connsiteX6" fmla="*/ 1623816 w 1925199"/>
                  <a:gd name="connsiteY6" fmla="*/ 236370 h 4230729"/>
                  <a:gd name="connsiteX7" fmla="*/ 1061148 w 1925199"/>
                  <a:gd name="connsiteY7" fmla="*/ 570981 h 4230729"/>
                  <a:gd name="connsiteX8" fmla="*/ 1189098 w 1925199"/>
                  <a:gd name="connsiteY8" fmla="*/ 169136 h 4230729"/>
                  <a:gd name="connsiteX9" fmla="*/ 1363949 w 1925199"/>
                  <a:gd name="connsiteY9" fmla="*/ 85182 h 4230729"/>
                  <a:gd name="connsiteX10" fmla="*/ 1313931 w 1925199"/>
                  <a:gd name="connsiteY10" fmla="*/ 56560 h 4230729"/>
                  <a:gd name="connsiteX11" fmla="*/ 1214390 w 1925199"/>
                  <a:gd name="connsiteY11" fmla="*/ 105586 h 4230729"/>
                  <a:gd name="connsiteX12" fmla="*/ 1240604 w 1925199"/>
                  <a:gd name="connsiteY12" fmla="*/ 18444 h 4230729"/>
                  <a:gd name="connsiteX13" fmla="*/ 1169473 w 1925199"/>
                  <a:gd name="connsiteY13" fmla="*/ 71579 h 4230729"/>
                  <a:gd name="connsiteX14" fmla="*/ 0 w 1925199"/>
                  <a:gd name="connsiteY14" fmla="*/ 4230730 h 4230729"/>
                  <a:gd name="connsiteX15" fmla="*/ 51931 w 1925199"/>
                  <a:gd name="connsiteY15" fmla="*/ 4171998 h 4230729"/>
                  <a:gd name="connsiteX16" fmla="*/ 132342 w 1925199"/>
                  <a:gd name="connsiteY16" fmla="*/ 3901928 h 4230729"/>
                  <a:gd name="connsiteX17" fmla="*/ 1071350 w 1925199"/>
                  <a:gd name="connsiteY17" fmla="*/ 3361861 h 4230729"/>
                  <a:gd name="connsiteX18" fmla="*/ 976415 w 1925199"/>
                  <a:gd name="connsiteY18" fmla="*/ 3663953 h 4230729"/>
                  <a:gd name="connsiteX19" fmla="*/ 976415 w 1925199"/>
                  <a:gd name="connsiteY19" fmla="*/ 3663953 h 4230729"/>
                  <a:gd name="connsiteX20" fmla="*/ 976415 w 1925199"/>
                  <a:gd name="connsiteY20" fmla="*/ 3663953 h 4230729"/>
                  <a:gd name="connsiteX21" fmla="*/ 1050025 w 1925199"/>
                  <a:gd name="connsiteY21" fmla="*/ 3554990 h 4230729"/>
                  <a:gd name="connsiteX22" fmla="*/ 1925199 w 1925199"/>
                  <a:gd name="connsiteY22" fmla="*/ 416463 h 4230729"/>
                  <a:gd name="connsiteX23" fmla="*/ 1893106 w 1925199"/>
                  <a:gd name="connsiteY23" fmla="*/ 396838 h 4230729"/>
                  <a:gd name="connsiteX24" fmla="*/ 1893106 w 1925199"/>
                  <a:gd name="connsiteY24" fmla="*/ 396838 h 4230729"/>
                  <a:gd name="connsiteX25" fmla="*/ 1069933 w 1925199"/>
                  <a:gd name="connsiteY25" fmla="*/ 3331822 h 4230729"/>
                  <a:gd name="connsiteX26" fmla="*/ 1069933 w 1925199"/>
                  <a:gd name="connsiteY26" fmla="*/ 3331822 h 4230729"/>
                  <a:gd name="connsiteX27" fmla="*/ 1069933 w 1925199"/>
                  <a:gd name="connsiteY27" fmla="*/ 3331822 h 4230729"/>
                  <a:gd name="connsiteX28" fmla="*/ 137727 w 1925199"/>
                  <a:gd name="connsiteY28" fmla="*/ 3864663 h 4230729"/>
                  <a:gd name="connsiteX29" fmla="*/ 248461 w 1925199"/>
                  <a:gd name="connsiteY29" fmla="*/ 3489031 h 4230729"/>
                  <a:gd name="connsiteX30" fmla="*/ 1189948 w 1925199"/>
                  <a:gd name="connsiteY30" fmla="*/ 2947901 h 4230729"/>
                  <a:gd name="connsiteX31" fmla="*/ 1069933 w 1925199"/>
                  <a:gd name="connsiteY31" fmla="*/ 3331822 h 4230729"/>
                  <a:gd name="connsiteX32" fmla="*/ 1069933 w 1925199"/>
                  <a:gd name="connsiteY32" fmla="*/ 3331822 h 4230729"/>
                  <a:gd name="connsiteX33" fmla="*/ 1186973 w 1925199"/>
                  <a:gd name="connsiteY33" fmla="*/ 2911273 h 4230729"/>
                  <a:gd name="connsiteX34" fmla="*/ 1181163 w 1925199"/>
                  <a:gd name="connsiteY34" fmla="*/ 2921475 h 4230729"/>
                  <a:gd name="connsiteX35" fmla="*/ 1180667 w 1925199"/>
                  <a:gd name="connsiteY35" fmla="*/ 2922184 h 4230729"/>
                  <a:gd name="connsiteX36" fmla="*/ 1180667 w 1925199"/>
                  <a:gd name="connsiteY36" fmla="*/ 2922184 h 4230729"/>
                  <a:gd name="connsiteX37" fmla="*/ 1180667 w 1925199"/>
                  <a:gd name="connsiteY37" fmla="*/ 2922184 h 4230729"/>
                  <a:gd name="connsiteX38" fmla="*/ 252287 w 1925199"/>
                  <a:gd name="connsiteY38" fmla="*/ 3452899 h 4230729"/>
                  <a:gd name="connsiteX39" fmla="*/ 367909 w 1925199"/>
                  <a:gd name="connsiteY39" fmla="*/ 3065862 h 4230729"/>
                  <a:gd name="connsiteX40" fmla="*/ 1071633 w 1925199"/>
                  <a:gd name="connsiteY40" fmla="*/ 2670606 h 4230729"/>
                  <a:gd name="connsiteX41" fmla="*/ 1071633 w 1925199"/>
                  <a:gd name="connsiteY41" fmla="*/ 2670606 h 4230729"/>
                  <a:gd name="connsiteX42" fmla="*/ 1305500 w 1925199"/>
                  <a:gd name="connsiteY42" fmla="*/ 2537413 h 4230729"/>
                  <a:gd name="connsiteX43" fmla="*/ 1186973 w 1925199"/>
                  <a:gd name="connsiteY43" fmla="*/ 2911273 h 4230729"/>
                  <a:gd name="connsiteX44" fmla="*/ 1186973 w 1925199"/>
                  <a:gd name="connsiteY44" fmla="*/ 2911273 h 4230729"/>
                  <a:gd name="connsiteX45" fmla="*/ 1305216 w 1925199"/>
                  <a:gd name="connsiteY45" fmla="*/ 2509216 h 4230729"/>
                  <a:gd name="connsiteX46" fmla="*/ 381724 w 1925199"/>
                  <a:gd name="connsiteY46" fmla="*/ 3022220 h 4230729"/>
                  <a:gd name="connsiteX47" fmla="*/ 466953 w 1925199"/>
                  <a:gd name="connsiteY47" fmla="*/ 2678115 h 4230729"/>
                  <a:gd name="connsiteX48" fmla="*/ 1181872 w 1925199"/>
                  <a:gd name="connsiteY48" fmla="*/ 2260968 h 4230729"/>
                  <a:gd name="connsiteX49" fmla="*/ 1181872 w 1925199"/>
                  <a:gd name="connsiteY49" fmla="*/ 2260968 h 4230729"/>
                  <a:gd name="connsiteX50" fmla="*/ 1181872 w 1925199"/>
                  <a:gd name="connsiteY50" fmla="*/ 2260968 h 4230729"/>
                  <a:gd name="connsiteX51" fmla="*/ 1414959 w 1925199"/>
                  <a:gd name="connsiteY51" fmla="*/ 2127279 h 4230729"/>
                  <a:gd name="connsiteX52" fmla="*/ 1305216 w 1925199"/>
                  <a:gd name="connsiteY52" fmla="*/ 2509216 h 4230729"/>
                  <a:gd name="connsiteX53" fmla="*/ 1305216 w 1925199"/>
                  <a:gd name="connsiteY53" fmla="*/ 2509216 h 4230729"/>
                  <a:gd name="connsiteX54" fmla="*/ 1419351 w 1925199"/>
                  <a:gd name="connsiteY54" fmla="*/ 2087463 h 4230729"/>
                  <a:gd name="connsiteX55" fmla="*/ 1419351 w 1925199"/>
                  <a:gd name="connsiteY55" fmla="*/ 2087463 h 4230729"/>
                  <a:gd name="connsiteX56" fmla="*/ 483957 w 1925199"/>
                  <a:gd name="connsiteY56" fmla="*/ 2632986 h 4230729"/>
                  <a:gd name="connsiteX57" fmla="*/ 479848 w 1925199"/>
                  <a:gd name="connsiteY57" fmla="*/ 2635395 h 4230729"/>
                  <a:gd name="connsiteX58" fmla="*/ 481335 w 1925199"/>
                  <a:gd name="connsiteY58" fmla="*/ 2630294 h 4230729"/>
                  <a:gd name="connsiteX59" fmla="*/ 552962 w 1925199"/>
                  <a:gd name="connsiteY59" fmla="*/ 2386154 h 4230729"/>
                  <a:gd name="connsiteX60" fmla="*/ 552962 w 1925199"/>
                  <a:gd name="connsiteY60" fmla="*/ 2386154 h 4230729"/>
                  <a:gd name="connsiteX61" fmla="*/ 552962 w 1925199"/>
                  <a:gd name="connsiteY61" fmla="*/ 2386154 h 4230729"/>
                  <a:gd name="connsiteX62" fmla="*/ 589165 w 1925199"/>
                  <a:gd name="connsiteY62" fmla="*/ 2259763 h 4230729"/>
                  <a:gd name="connsiteX63" fmla="*/ 1320803 w 1925199"/>
                  <a:gd name="connsiteY63" fmla="*/ 1838010 h 4230729"/>
                  <a:gd name="connsiteX64" fmla="*/ 1320803 w 1925199"/>
                  <a:gd name="connsiteY64" fmla="*/ 1838010 h 4230729"/>
                  <a:gd name="connsiteX65" fmla="*/ 1320803 w 1925199"/>
                  <a:gd name="connsiteY65" fmla="*/ 1838010 h 4230729"/>
                  <a:gd name="connsiteX66" fmla="*/ 1534265 w 1925199"/>
                  <a:gd name="connsiteY66" fmla="*/ 1712327 h 4230729"/>
                  <a:gd name="connsiteX67" fmla="*/ 1419351 w 1925199"/>
                  <a:gd name="connsiteY67" fmla="*/ 2087463 h 4230729"/>
                  <a:gd name="connsiteX68" fmla="*/ 1419351 w 1925199"/>
                  <a:gd name="connsiteY68" fmla="*/ 2087463 h 4230729"/>
                  <a:gd name="connsiteX69" fmla="*/ 1531290 w 1925199"/>
                  <a:gd name="connsiteY69" fmla="*/ 1678108 h 4230729"/>
                  <a:gd name="connsiteX70" fmla="*/ 1531290 w 1925199"/>
                  <a:gd name="connsiteY70" fmla="*/ 1678108 h 4230729"/>
                  <a:gd name="connsiteX71" fmla="*/ 594691 w 1925199"/>
                  <a:gd name="connsiteY71" fmla="*/ 2224056 h 4230729"/>
                  <a:gd name="connsiteX72" fmla="*/ 702237 w 1925199"/>
                  <a:gd name="connsiteY72" fmla="*/ 1848425 h 4230729"/>
                  <a:gd name="connsiteX73" fmla="*/ 1431962 w 1925199"/>
                  <a:gd name="connsiteY73" fmla="*/ 1427664 h 4230729"/>
                  <a:gd name="connsiteX74" fmla="*/ 1431962 w 1925199"/>
                  <a:gd name="connsiteY74" fmla="*/ 1427664 h 4230729"/>
                  <a:gd name="connsiteX75" fmla="*/ 1431962 w 1925199"/>
                  <a:gd name="connsiteY75" fmla="*/ 1427664 h 4230729"/>
                  <a:gd name="connsiteX76" fmla="*/ 1638836 w 1925199"/>
                  <a:gd name="connsiteY76" fmla="*/ 1309278 h 4230729"/>
                  <a:gd name="connsiteX77" fmla="*/ 1531290 w 1925199"/>
                  <a:gd name="connsiteY77" fmla="*/ 1678108 h 4230729"/>
                  <a:gd name="connsiteX78" fmla="*/ 1531290 w 1925199"/>
                  <a:gd name="connsiteY78" fmla="*/ 1678108 h 4230729"/>
                  <a:gd name="connsiteX79" fmla="*/ 1653643 w 1925199"/>
                  <a:gd name="connsiteY79" fmla="*/ 1252459 h 4230729"/>
                  <a:gd name="connsiteX80" fmla="*/ 1653643 w 1925199"/>
                  <a:gd name="connsiteY80" fmla="*/ 1252459 h 4230729"/>
                  <a:gd name="connsiteX81" fmla="*/ 1653643 w 1925199"/>
                  <a:gd name="connsiteY81" fmla="*/ 1252459 h 4230729"/>
                  <a:gd name="connsiteX82" fmla="*/ 1382865 w 1925199"/>
                  <a:gd name="connsiteY82" fmla="*/ 1420650 h 4230729"/>
                  <a:gd name="connsiteX83" fmla="*/ 710738 w 1925199"/>
                  <a:gd name="connsiteY83" fmla="*/ 1809884 h 4230729"/>
                  <a:gd name="connsiteX84" fmla="*/ 786757 w 1925199"/>
                  <a:gd name="connsiteY84" fmla="*/ 1550513 h 4230729"/>
                  <a:gd name="connsiteX85" fmla="*/ 786757 w 1925199"/>
                  <a:gd name="connsiteY85" fmla="*/ 1550513 h 4230729"/>
                  <a:gd name="connsiteX86" fmla="*/ 817080 w 1925199"/>
                  <a:gd name="connsiteY86" fmla="*/ 1433048 h 4230729"/>
                  <a:gd name="connsiteX87" fmla="*/ 1755166 w 1925199"/>
                  <a:gd name="connsiteY87" fmla="*/ 902333 h 4230729"/>
                  <a:gd name="connsiteX88" fmla="*/ 1653643 w 1925199"/>
                  <a:gd name="connsiteY88" fmla="*/ 1252459 h 4230729"/>
                  <a:gd name="connsiteX89" fmla="*/ 1653643 w 1925199"/>
                  <a:gd name="connsiteY89" fmla="*/ 1252459 h 4230729"/>
                  <a:gd name="connsiteX90" fmla="*/ 1763881 w 1925199"/>
                  <a:gd name="connsiteY90" fmla="*/ 856424 h 4230729"/>
                  <a:gd name="connsiteX91" fmla="*/ 1763881 w 1925199"/>
                  <a:gd name="connsiteY91" fmla="*/ 856424 h 4230729"/>
                  <a:gd name="connsiteX92" fmla="*/ 1763881 w 1925199"/>
                  <a:gd name="connsiteY92" fmla="*/ 856424 h 4230729"/>
                  <a:gd name="connsiteX93" fmla="*/ 824094 w 1925199"/>
                  <a:gd name="connsiteY93" fmla="*/ 1398758 h 4230729"/>
                  <a:gd name="connsiteX94" fmla="*/ 897704 w 1925199"/>
                  <a:gd name="connsiteY94" fmla="*/ 1157099 h 4230729"/>
                  <a:gd name="connsiteX95" fmla="*/ 897704 w 1925199"/>
                  <a:gd name="connsiteY95" fmla="*/ 1157099 h 4230729"/>
                  <a:gd name="connsiteX96" fmla="*/ 911519 w 1925199"/>
                  <a:gd name="connsiteY96" fmla="*/ 1095958 h 4230729"/>
                  <a:gd name="connsiteX97" fmla="*/ 934615 w 1925199"/>
                  <a:gd name="connsiteY97" fmla="*/ 1018097 h 4230729"/>
                  <a:gd name="connsiteX98" fmla="*/ 1872206 w 1925199"/>
                  <a:gd name="connsiteY98" fmla="*/ 477958 h 4230729"/>
                  <a:gd name="connsiteX99" fmla="*/ 1763881 w 1925199"/>
                  <a:gd name="connsiteY99" fmla="*/ 856424 h 4230729"/>
                  <a:gd name="connsiteX100" fmla="*/ 1763881 w 1925199"/>
                  <a:gd name="connsiteY100" fmla="*/ 856424 h 42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1925199" h="4230729">
                    <a:moveTo>
                      <a:pt x="1893106" y="396838"/>
                    </a:moveTo>
                    <a:cubicBezTo>
                      <a:pt x="1887509" y="409449"/>
                      <a:pt x="1885313" y="418163"/>
                      <a:pt x="1879007" y="434175"/>
                    </a:cubicBezTo>
                    <a:cubicBezTo>
                      <a:pt x="1799092" y="485397"/>
                      <a:pt x="1188602" y="837012"/>
                      <a:pt x="949210" y="972613"/>
                    </a:cubicBezTo>
                    <a:cubicBezTo>
                      <a:pt x="978611" y="873639"/>
                      <a:pt x="1051655" y="628296"/>
                      <a:pt x="1059944" y="600878"/>
                    </a:cubicBezTo>
                    <a:cubicBezTo>
                      <a:pt x="1238195" y="498221"/>
                      <a:pt x="1495370" y="349017"/>
                      <a:pt x="1654138" y="252169"/>
                    </a:cubicBezTo>
                    <a:lnTo>
                      <a:pt x="1654138" y="252169"/>
                    </a:lnTo>
                    <a:cubicBezTo>
                      <a:pt x="1644645" y="248059"/>
                      <a:pt x="1633239" y="240550"/>
                      <a:pt x="1623816" y="236370"/>
                    </a:cubicBezTo>
                    <a:cubicBezTo>
                      <a:pt x="1623816" y="236370"/>
                      <a:pt x="1063840" y="569280"/>
                      <a:pt x="1061148" y="570981"/>
                    </a:cubicBezTo>
                    <a:cubicBezTo>
                      <a:pt x="1062140" y="567793"/>
                      <a:pt x="1170678" y="234669"/>
                      <a:pt x="1189098" y="169136"/>
                    </a:cubicBezTo>
                    <a:cubicBezTo>
                      <a:pt x="1209502" y="159217"/>
                      <a:pt x="1316835" y="107995"/>
                      <a:pt x="1363949" y="85182"/>
                    </a:cubicBezTo>
                    <a:cubicBezTo>
                      <a:pt x="1353747" y="80364"/>
                      <a:pt x="1324133" y="61377"/>
                      <a:pt x="1313931" y="56560"/>
                    </a:cubicBezTo>
                    <a:cubicBezTo>
                      <a:pt x="1261716" y="79160"/>
                      <a:pt x="1255411" y="91771"/>
                      <a:pt x="1214390" y="105586"/>
                    </a:cubicBezTo>
                    <a:cubicBezTo>
                      <a:pt x="1226080" y="75263"/>
                      <a:pt x="1233590" y="51459"/>
                      <a:pt x="1240604" y="18444"/>
                    </a:cubicBezTo>
                    <a:cubicBezTo>
                      <a:pt x="1175495" y="-14783"/>
                      <a:pt x="1195899" y="-6565"/>
                      <a:pt x="1169473" y="71579"/>
                    </a:cubicBezTo>
                    <a:cubicBezTo>
                      <a:pt x="1024237" y="501550"/>
                      <a:pt x="120440" y="3800475"/>
                      <a:pt x="0" y="4230730"/>
                    </a:cubicBezTo>
                    <a:cubicBezTo>
                      <a:pt x="37407" y="4228817"/>
                      <a:pt x="44421" y="4200407"/>
                      <a:pt x="51931" y="4171998"/>
                    </a:cubicBezTo>
                    <a:cubicBezTo>
                      <a:pt x="67730" y="4113974"/>
                      <a:pt x="112151" y="3957472"/>
                      <a:pt x="132342" y="3901928"/>
                    </a:cubicBezTo>
                    <a:cubicBezTo>
                      <a:pt x="337303" y="3787014"/>
                      <a:pt x="988530" y="3409682"/>
                      <a:pt x="1071350" y="3361861"/>
                    </a:cubicBezTo>
                    <a:cubicBezTo>
                      <a:pt x="1040036" y="3474224"/>
                      <a:pt x="1024237" y="3573694"/>
                      <a:pt x="976415" y="3663953"/>
                    </a:cubicBezTo>
                    <a:lnTo>
                      <a:pt x="976415" y="3663953"/>
                    </a:lnTo>
                    <a:lnTo>
                      <a:pt x="976415" y="3663953"/>
                    </a:lnTo>
                    <a:cubicBezTo>
                      <a:pt x="1051442" y="3662253"/>
                      <a:pt x="1038548" y="3595302"/>
                      <a:pt x="1050025" y="3554990"/>
                    </a:cubicBezTo>
                    <a:cubicBezTo>
                      <a:pt x="1343332" y="2509145"/>
                      <a:pt x="1634018" y="1462804"/>
                      <a:pt x="1925199" y="416463"/>
                    </a:cubicBezTo>
                    <a:cubicBezTo>
                      <a:pt x="1914714" y="411645"/>
                      <a:pt x="1903804" y="402223"/>
                      <a:pt x="1893106" y="396838"/>
                    </a:cubicBezTo>
                    <a:lnTo>
                      <a:pt x="1893106" y="396838"/>
                    </a:lnTo>
                    <a:close/>
                    <a:moveTo>
                      <a:pt x="1069933" y="3331822"/>
                    </a:moveTo>
                    <a:lnTo>
                      <a:pt x="1069933" y="3331822"/>
                    </a:lnTo>
                    <a:lnTo>
                      <a:pt x="1069933" y="3331822"/>
                    </a:lnTo>
                    <a:cubicBezTo>
                      <a:pt x="949281" y="3397072"/>
                      <a:pt x="372302" y="3732179"/>
                      <a:pt x="137727" y="3864663"/>
                    </a:cubicBezTo>
                    <a:cubicBezTo>
                      <a:pt x="167624" y="3762997"/>
                      <a:pt x="229545" y="3548259"/>
                      <a:pt x="248461" y="3489031"/>
                    </a:cubicBezTo>
                    <a:cubicBezTo>
                      <a:pt x="390793" y="3411879"/>
                      <a:pt x="1099335" y="3000045"/>
                      <a:pt x="1189948" y="2947901"/>
                    </a:cubicBezTo>
                    <a:cubicBezTo>
                      <a:pt x="1140568" y="3088674"/>
                      <a:pt x="1127957" y="3216554"/>
                      <a:pt x="1069933" y="3331822"/>
                    </a:cubicBezTo>
                    <a:lnTo>
                      <a:pt x="1069933" y="3331822"/>
                    </a:lnTo>
                    <a:close/>
                    <a:moveTo>
                      <a:pt x="1186973" y="2911273"/>
                    </a:moveTo>
                    <a:cubicBezTo>
                      <a:pt x="1185485" y="2914674"/>
                      <a:pt x="1183784" y="2918075"/>
                      <a:pt x="1181163" y="2921475"/>
                    </a:cubicBezTo>
                    <a:cubicBezTo>
                      <a:pt x="1180951" y="2921688"/>
                      <a:pt x="1180951" y="2921971"/>
                      <a:pt x="1180667" y="2922184"/>
                    </a:cubicBezTo>
                    <a:lnTo>
                      <a:pt x="1180667" y="2922184"/>
                    </a:lnTo>
                    <a:lnTo>
                      <a:pt x="1180667" y="2922184"/>
                    </a:lnTo>
                    <a:cubicBezTo>
                      <a:pt x="1006525" y="3015348"/>
                      <a:pt x="419415" y="3359452"/>
                      <a:pt x="252287" y="3452899"/>
                    </a:cubicBezTo>
                    <a:cubicBezTo>
                      <a:pt x="281405" y="3352934"/>
                      <a:pt x="365713" y="3066854"/>
                      <a:pt x="367909" y="3065862"/>
                    </a:cubicBezTo>
                    <a:cubicBezTo>
                      <a:pt x="367909" y="3065862"/>
                      <a:pt x="850874" y="2796501"/>
                      <a:pt x="1071633" y="2670606"/>
                    </a:cubicBezTo>
                    <a:lnTo>
                      <a:pt x="1071633" y="2670606"/>
                    </a:lnTo>
                    <a:cubicBezTo>
                      <a:pt x="1143543" y="2629585"/>
                      <a:pt x="1215666" y="2588565"/>
                      <a:pt x="1305500" y="2537413"/>
                    </a:cubicBezTo>
                    <a:cubicBezTo>
                      <a:pt x="1253498" y="2669826"/>
                      <a:pt x="1238195" y="2778293"/>
                      <a:pt x="1186973" y="2911273"/>
                    </a:cubicBezTo>
                    <a:lnTo>
                      <a:pt x="1186973" y="2911273"/>
                    </a:lnTo>
                    <a:close/>
                    <a:moveTo>
                      <a:pt x="1305216" y="2509216"/>
                    </a:moveTo>
                    <a:cubicBezTo>
                      <a:pt x="1158563" y="2587573"/>
                      <a:pt x="383425" y="3023637"/>
                      <a:pt x="381724" y="3022220"/>
                    </a:cubicBezTo>
                    <a:cubicBezTo>
                      <a:pt x="396035" y="2957678"/>
                      <a:pt x="453351" y="2715027"/>
                      <a:pt x="466953" y="2678115"/>
                    </a:cubicBezTo>
                    <a:cubicBezTo>
                      <a:pt x="470141" y="2675423"/>
                      <a:pt x="955798" y="2391326"/>
                      <a:pt x="1181872" y="2260968"/>
                    </a:cubicBezTo>
                    <a:lnTo>
                      <a:pt x="1181872" y="2260968"/>
                    </a:lnTo>
                    <a:lnTo>
                      <a:pt x="1181872" y="2260968"/>
                    </a:lnTo>
                    <a:cubicBezTo>
                      <a:pt x="1253285" y="2219947"/>
                      <a:pt x="1324629" y="2179210"/>
                      <a:pt x="1414959" y="2127279"/>
                    </a:cubicBezTo>
                    <a:cubicBezTo>
                      <a:pt x="1380031" y="2257780"/>
                      <a:pt x="1331430" y="2427671"/>
                      <a:pt x="1305216" y="2509216"/>
                    </a:cubicBezTo>
                    <a:lnTo>
                      <a:pt x="1305216" y="2509216"/>
                    </a:lnTo>
                    <a:close/>
                    <a:moveTo>
                      <a:pt x="1419351" y="2087463"/>
                    </a:moveTo>
                    <a:lnTo>
                      <a:pt x="1419351" y="2087463"/>
                    </a:lnTo>
                    <a:cubicBezTo>
                      <a:pt x="1115063" y="2264864"/>
                      <a:pt x="810845" y="2442478"/>
                      <a:pt x="483957" y="2632986"/>
                    </a:cubicBezTo>
                    <a:cubicBezTo>
                      <a:pt x="482469" y="2633694"/>
                      <a:pt x="481052" y="2634686"/>
                      <a:pt x="479848" y="2635395"/>
                    </a:cubicBezTo>
                    <a:cubicBezTo>
                      <a:pt x="480343" y="2633694"/>
                      <a:pt x="480839" y="2631994"/>
                      <a:pt x="481335" y="2630294"/>
                    </a:cubicBezTo>
                    <a:cubicBezTo>
                      <a:pt x="509249" y="2534933"/>
                      <a:pt x="531141" y="2460402"/>
                      <a:pt x="552962" y="2386154"/>
                    </a:cubicBezTo>
                    <a:lnTo>
                      <a:pt x="552962" y="2386154"/>
                    </a:lnTo>
                    <a:lnTo>
                      <a:pt x="552962" y="2386154"/>
                    </a:lnTo>
                    <a:cubicBezTo>
                      <a:pt x="568477" y="2318708"/>
                      <a:pt x="576270" y="2304397"/>
                      <a:pt x="589165" y="2259763"/>
                    </a:cubicBezTo>
                    <a:cubicBezTo>
                      <a:pt x="805744" y="2142086"/>
                      <a:pt x="1107128" y="1961072"/>
                      <a:pt x="1320803" y="1838010"/>
                    </a:cubicBezTo>
                    <a:lnTo>
                      <a:pt x="1320803" y="1838010"/>
                    </a:lnTo>
                    <a:lnTo>
                      <a:pt x="1320803" y="1838010"/>
                    </a:lnTo>
                    <a:cubicBezTo>
                      <a:pt x="1384919" y="1800178"/>
                      <a:pt x="1449036" y="1762558"/>
                      <a:pt x="1534265" y="1712327"/>
                    </a:cubicBezTo>
                    <a:cubicBezTo>
                      <a:pt x="1486089" y="1851330"/>
                      <a:pt x="1470786" y="1974391"/>
                      <a:pt x="1419351" y="2087463"/>
                    </a:cubicBezTo>
                    <a:lnTo>
                      <a:pt x="1419351" y="2087463"/>
                    </a:lnTo>
                    <a:close/>
                    <a:moveTo>
                      <a:pt x="1531290" y="1678108"/>
                    </a:moveTo>
                    <a:lnTo>
                      <a:pt x="1531290" y="1678108"/>
                    </a:lnTo>
                    <a:cubicBezTo>
                      <a:pt x="1225301" y="1856430"/>
                      <a:pt x="919596" y="2034824"/>
                      <a:pt x="594691" y="2224056"/>
                    </a:cubicBezTo>
                    <a:lnTo>
                      <a:pt x="702237" y="1848425"/>
                    </a:lnTo>
                    <a:cubicBezTo>
                      <a:pt x="926114" y="1723947"/>
                      <a:pt x="1210211" y="1555756"/>
                      <a:pt x="1431962" y="1427664"/>
                    </a:cubicBezTo>
                    <a:lnTo>
                      <a:pt x="1431962" y="1427664"/>
                    </a:lnTo>
                    <a:lnTo>
                      <a:pt x="1431962" y="1427664"/>
                    </a:lnTo>
                    <a:cubicBezTo>
                      <a:pt x="1496291" y="1390753"/>
                      <a:pt x="1560904" y="1353912"/>
                      <a:pt x="1638836" y="1309278"/>
                    </a:cubicBezTo>
                    <a:cubicBezTo>
                      <a:pt x="1599515" y="1451964"/>
                      <a:pt x="1571602" y="1550442"/>
                      <a:pt x="1531290" y="1678108"/>
                    </a:cubicBezTo>
                    <a:lnTo>
                      <a:pt x="1531290" y="1678108"/>
                    </a:lnTo>
                    <a:close/>
                    <a:moveTo>
                      <a:pt x="1653643" y="1252459"/>
                    </a:moveTo>
                    <a:lnTo>
                      <a:pt x="1653643" y="1252459"/>
                    </a:lnTo>
                    <a:lnTo>
                      <a:pt x="1653643" y="1252459"/>
                    </a:lnTo>
                    <a:cubicBezTo>
                      <a:pt x="1552119" y="1317213"/>
                      <a:pt x="1474187" y="1366240"/>
                      <a:pt x="1382865" y="1420650"/>
                    </a:cubicBezTo>
                    <a:cubicBezTo>
                      <a:pt x="1165789" y="1550229"/>
                      <a:pt x="945313" y="1674495"/>
                      <a:pt x="710738" y="1809884"/>
                    </a:cubicBezTo>
                    <a:cubicBezTo>
                      <a:pt x="739148" y="1713036"/>
                      <a:pt x="762953" y="1631774"/>
                      <a:pt x="786757" y="1550513"/>
                    </a:cubicBezTo>
                    <a:lnTo>
                      <a:pt x="786757" y="1550513"/>
                    </a:lnTo>
                    <a:cubicBezTo>
                      <a:pt x="800856" y="1481366"/>
                      <a:pt x="806453" y="1464859"/>
                      <a:pt x="817080" y="1433048"/>
                    </a:cubicBezTo>
                    <a:cubicBezTo>
                      <a:pt x="1027141" y="1317284"/>
                      <a:pt x="1676951" y="944132"/>
                      <a:pt x="1755166" y="902333"/>
                    </a:cubicBezTo>
                    <a:cubicBezTo>
                      <a:pt x="1718255" y="1039634"/>
                      <a:pt x="1691333" y="1124863"/>
                      <a:pt x="1653643" y="1252459"/>
                    </a:cubicBezTo>
                    <a:lnTo>
                      <a:pt x="1653643" y="1252459"/>
                    </a:lnTo>
                    <a:close/>
                    <a:moveTo>
                      <a:pt x="1763881" y="856424"/>
                    </a:moveTo>
                    <a:lnTo>
                      <a:pt x="1763881" y="856424"/>
                    </a:lnTo>
                    <a:lnTo>
                      <a:pt x="1763881" y="856424"/>
                    </a:lnTo>
                    <a:cubicBezTo>
                      <a:pt x="1457396" y="1033329"/>
                      <a:pt x="1150982" y="1210234"/>
                      <a:pt x="824094" y="1398758"/>
                    </a:cubicBezTo>
                    <a:cubicBezTo>
                      <a:pt x="852716" y="1305098"/>
                      <a:pt x="875104" y="1231063"/>
                      <a:pt x="897704" y="1157099"/>
                    </a:cubicBezTo>
                    <a:lnTo>
                      <a:pt x="897704" y="1157099"/>
                    </a:lnTo>
                    <a:cubicBezTo>
                      <a:pt x="897208" y="1153911"/>
                      <a:pt x="913007" y="1098366"/>
                      <a:pt x="911519" y="1095958"/>
                    </a:cubicBezTo>
                    <a:cubicBezTo>
                      <a:pt x="931427" y="1024402"/>
                      <a:pt x="924626" y="1049128"/>
                      <a:pt x="934615" y="1018097"/>
                    </a:cubicBezTo>
                    <a:cubicBezTo>
                      <a:pt x="1132066" y="909417"/>
                      <a:pt x="1764589" y="544413"/>
                      <a:pt x="1872206" y="477958"/>
                    </a:cubicBezTo>
                    <a:cubicBezTo>
                      <a:pt x="1833878" y="601161"/>
                      <a:pt x="1805184" y="713525"/>
                      <a:pt x="1763881" y="856424"/>
                    </a:cubicBezTo>
                    <a:lnTo>
                      <a:pt x="1763881" y="856424"/>
                    </a:lnTo>
                    <a:close/>
                  </a:path>
                </a:pathLst>
              </a:custGeom>
              <a:solidFill>
                <a:srgbClr val="959593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Graphic 116">
                <a:extLst>
                  <a:ext uri="{FF2B5EF4-FFF2-40B4-BE49-F238E27FC236}">
                    <a16:creationId xmlns:a16="http://schemas.microsoft.com/office/drawing/2014/main" id="{1AC3DC2B-24B7-4897-B08E-C35725E6CFD5}"/>
                  </a:ext>
                </a:extLst>
              </p:cNvPr>
              <p:cNvSpPr/>
              <p:nvPr/>
            </p:nvSpPr>
            <p:spPr>
              <a:xfrm>
                <a:off x="1286394" y="5367018"/>
                <a:ext cx="1524" cy="3104"/>
              </a:xfrm>
              <a:custGeom>
                <a:avLst/>
                <a:gdLst>
                  <a:gd name="connsiteX0" fmla="*/ 3826 w 3825"/>
                  <a:gd name="connsiteY0" fmla="*/ 4038 h 7793"/>
                  <a:gd name="connsiteX1" fmla="*/ 1346 w 3825"/>
                  <a:gd name="connsiteY1" fmla="*/ 0 h 7793"/>
                  <a:gd name="connsiteX2" fmla="*/ 0 w 3825"/>
                  <a:gd name="connsiteY2" fmla="*/ 7793 h 7793"/>
                  <a:gd name="connsiteX3" fmla="*/ 3826 w 3825"/>
                  <a:gd name="connsiteY3" fmla="*/ 4038 h 7793"/>
                  <a:gd name="connsiteX4" fmla="*/ 3826 w 3825"/>
                  <a:gd name="connsiteY4" fmla="*/ 4038 h 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5" h="7793">
                    <a:moveTo>
                      <a:pt x="3826" y="4038"/>
                    </a:moveTo>
                    <a:cubicBezTo>
                      <a:pt x="2905" y="2550"/>
                      <a:pt x="1984" y="1417"/>
                      <a:pt x="1346" y="0"/>
                    </a:cubicBezTo>
                    <a:cubicBezTo>
                      <a:pt x="921" y="2621"/>
                      <a:pt x="425" y="5172"/>
                      <a:pt x="0" y="7793"/>
                    </a:cubicBezTo>
                    <a:cubicBezTo>
                      <a:pt x="1063" y="6589"/>
                      <a:pt x="2480" y="5455"/>
                      <a:pt x="3826" y="4038"/>
                    </a:cubicBezTo>
                    <a:lnTo>
                      <a:pt x="3826" y="4038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Graphic 116">
                <a:extLst>
                  <a:ext uri="{FF2B5EF4-FFF2-40B4-BE49-F238E27FC236}">
                    <a16:creationId xmlns:a16="http://schemas.microsoft.com/office/drawing/2014/main" id="{81656DD4-4EC0-4B5E-A65A-D3D0C74FFD43}"/>
                  </a:ext>
                </a:extLst>
              </p:cNvPr>
              <p:cNvSpPr/>
              <p:nvPr/>
            </p:nvSpPr>
            <p:spPr>
              <a:xfrm>
                <a:off x="1929542" y="4229106"/>
                <a:ext cx="876028" cy="2524757"/>
              </a:xfrm>
              <a:custGeom>
                <a:avLst/>
                <a:gdLst>
                  <a:gd name="connsiteX0" fmla="*/ 2192081 w 2199245"/>
                  <a:gd name="connsiteY0" fmla="*/ 5714103 h 6338336"/>
                  <a:gd name="connsiteX1" fmla="*/ 1069508 w 2199245"/>
                  <a:gd name="connsiteY1" fmla="*/ 172867 h 6338336"/>
                  <a:gd name="connsiteX2" fmla="*/ 1038690 w 2199245"/>
                  <a:gd name="connsiteY2" fmla="*/ 0 h 6338336"/>
                  <a:gd name="connsiteX3" fmla="*/ 0 w 2199245"/>
                  <a:gd name="connsiteY3" fmla="*/ 582930 h 6338336"/>
                  <a:gd name="connsiteX4" fmla="*/ 1138159 w 2199245"/>
                  <a:gd name="connsiteY4" fmla="*/ 6166887 h 6338336"/>
                  <a:gd name="connsiteX5" fmla="*/ 1180596 w 2199245"/>
                  <a:gd name="connsiteY5" fmla="*/ 6338337 h 6338336"/>
                  <a:gd name="connsiteX6" fmla="*/ 1239825 w 2199245"/>
                  <a:gd name="connsiteY6" fmla="*/ 6317224 h 6338336"/>
                  <a:gd name="connsiteX7" fmla="*/ 1158067 w 2199245"/>
                  <a:gd name="connsiteY7" fmla="*/ 5931675 h 6338336"/>
                  <a:gd name="connsiteX8" fmla="*/ 1195404 w 2199245"/>
                  <a:gd name="connsiteY8" fmla="*/ 5881940 h 6338336"/>
                  <a:gd name="connsiteX9" fmla="*/ 2071499 w 2199245"/>
                  <a:gd name="connsiteY9" fmla="*/ 5381476 h 6338336"/>
                  <a:gd name="connsiteX10" fmla="*/ 2158358 w 2199245"/>
                  <a:gd name="connsiteY10" fmla="*/ 5782329 h 6338336"/>
                  <a:gd name="connsiteX11" fmla="*/ 2192081 w 2199245"/>
                  <a:gd name="connsiteY11" fmla="*/ 5714103 h 6338336"/>
                  <a:gd name="connsiteX12" fmla="*/ 2192081 w 2199245"/>
                  <a:gd name="connsiteY12" fmla="*/ 5714103 h 6338336"/>
                  <a:gd name="connsiteX13" fmla="*/ 91251 w 2199245"/>
                  <a:gd name="connsiteY13" fmla="*/ 688351 h 6338336"/>
                  <a:gd name="connsiteX14" fmla="*/ 747083 w 2199245"/>
                  <a:gd name="connsiteY14" fmla="*/ 315199 h 6338336"/>
                  <a:gd name="connsiteX15" fmla="*/ 897491 w 2199245"/>
                  <a:gd name="connsiteY15" fmla="*/ 232520 h 6338336"/>
                  <a:gd name="connsiteX16" fmla="*/ 965930 w 2199245"/>
                  <a:gd name="connsiteY16" fmla="*/ 189587 h 6338336"/>
                  <a:gd name="connsiteX17" fmla="*/ 1013751 w 2199245"/>
                  <a:gd name="connsiteY17" fmla="*/ 220618 h 6338336"/>
                  <a:gd name="connsiteX18" fmla="*/ 1054772 w 2199245"/>
                  <a:gd name="connsiteY18" fmla="*/ 413605 h 6338336"/>
                  <a:gd name="connsiteX19" fmla="*/ 1007942 w 2199245"/>
                  <a:gd name="connsiteY19" fmla="*/ 455051 h 6338336"/>
                  <a:gd name="connsiteX20" fmla="*/ 232804 w 2199245"/>
                  <a:gd name="connsiteY20" fmla="*/ 905072 h 6338336"/>
                  <a:gd name="connsiteX21" fmla="*/ 129721 w 2199245"/>
                  <a:gd name="connsiteY21" fmla="*/ 838405 h 6338336"/>
                  <a:gd name="connsiteX22" fmla="*/ 91251 w 2199245"/>
                  <a:gd name="connsiteY22" fmla="*/ 688351 h 6338336"/>
                  <a:gd name="connsiteX23" fmla="*/ 91251 w 2199245"/>
                  <a:gd name="connsiteY23" fmla="*/ 688351 h 6338336"/>
                  <a:gd name="connsiteX24" fmla="*/ 250161 w 2199245"/>
                  <a:gd name="connsiteY24" fmla="*/ 1448044 h 6338336"/>
                  <a:gd name="connsiteX25" fmla="*/ 170600 w 2199245"/>
                  <a:gd name="connsiteY25" fmla="*/ 1063699 h 6338336"/>
                  <a:gd name="connsiteX26" fmla="*/ 192704 w 2199245"/>
                  <a:gd name="connsiteY26" fmla="*/ 989734 h 6338336"/>
                  <a:gd name="connsiteX27" fmla="*/ 960333 w 2199245"/>
                  <a:gd name="connsiteY27" fmla="*/ 549632 h 6338336"/>
                  <a:gd name="connsiteX28" fmla="*/ 960333 w 2199245"/>
                  <a:gd name="connsiteY28" fmla="*/ 549632 h 6338336"/>
                  <a:gd name="connsiteX29" fmla="*/ 971243 w 2199245"/>
                  <a:gd name="connsiteY29" fmla="*/ 538721 h 6338336"/>
                  <a:gd name="connsiteX30" fmla="*/ 1108049 w 2199245"/>
                  <a:gd name="connsiteY30" fmla="*/ 592565 h 6338336"/>
                  <a:gd name="connsiteX31" fmla="*/ 1177904 w 2199245"/>
                  <a:gd name="connsiteY31" fmla="*/ 926468 h 6338336"/>
                  <a:gd name="connsiteX32" fmla="*/ 1165293 w 2199245"/>
                  <a:gd name="connsiteY32" fmla="*/ 975706 h 6338336"/>
                  <a:gd name="connsiteX33" fmla="*/ 329439 w 2199245"/>
                  <a:gd name="connsiteY33" fmla="*/ 1456546 h 6338336"/>
                  <a:gd name="connsiteX34" fmla="*/ 250161 w 2199245"/>
                  <a:gd name="connsiteY34" fmla="*/ 1448044 h 6338336"/>
                  <a:gd name="connsiteX35" fmla="*/ 250161 w 2199245"/>
                  <a:gd name="connsiteY35" fmla="*/ 1448044 h 6338336"/>
                  <a:gd name="connsiteX36" fmla="*/ 369751 w 2199245"/>
                  <a:gd name="connsiteY36" fmla="*/ 1998951 h 6338336"/>
                  <a:gd name="connsiteX37" fmla="*/ 281405 w 2199245"/>
                  <a:gd name="connsiteY37" fmla="*/ 1614393 h 6338336"/>
                  <a:gd name="connsiteX38" fmla="*/ 308114 w 2199245"/>
                  <a:gd name="connsiteY38" fmla="*/ 1531219 h 6338336"/>
                  <a:gd name="connsiteX39" fmla="*/ 1054630 w 2199245"/>
                  <a:gd name="connsiteY39" fmla="*/ 1101318 h 6338336"/>
                  <a:gd name="connsiteX40" fmla="*/ 1054630 w 2199245"/>
                  <a:gd name="connsiteY40" fmla="*/ 1101318 h 6338336"/>
                  <a:gd name="connsiteX41" fmla="*/ 1088141 w 2199245"/>
                  <a:gd name="connsiteY41" fmla="*/ 1082898 h 6338336"/>
                  <a:gd name="connsiteX42" fmla="*/ 1223034 w 2199245"/>
                  <a:gd name="connsiteY42" fmla="*/ 1143047 h 6338336"/>
                  <a:gd name="connsiteX43" fmla="*/ 1290268 w 2199245"/>
                  <a:gd name="connsiteY43" fmla="*/ 1496362 h 6338336"/>
                  <a:gd name="connsiteX44" fmla="*/ 427279 w 2199245"/>
                  <a:gd name="connsiteY44" fmla="*/ 2005115 h 6338336"/>
                  <a:gd name="connsiteX45" fmla="*/ 369751 w 2199245"/>
                  <a:gd name="connsiteY45" fmla="*/ 1998951 h 6338336"/>
                  <a:gd name="connsiteX46" fmla="*/ 369751 w 2199245"/>
                  <a:gd name="connsiteY46" fmla="*/ 1998951 h 6338336"/>
                  <a:gd name="connsiteX47" fmla="*/ 470708 w 2199245"/>
                  <a:gd name="connsiteY47" fmla="*/ 2543128 h 6338336"/>
                  <a:gd name="connsiteX48" fmla="*/ 387250 w 2199245"/>
                  <a:gd name="connsiteY48" fmla="*/ 2150281 h 6338336"/>
                  <a:gd name="connsiteX49" fmla="*/ 406875 w 2199245"/>
                  <a:gd name="connsiteY49" fmla="*/ 2084322 h 6338336"/>
                  <a:gd name="connsiteX50" fmla="*/ 1249956 w 2199245"/>
                  <a:gd name="connsiteY50" fmla="*/ 1594981 h 6338336"/>
                  <a:gd name="connsiteX51" fmla="*/ 1320803 w 2199245"/>
                  <a:gd name="connsiteY51" fmla="*/ 1627004 h 6338336"/>
                  <a:gd name="connsiteX52" fmla="*/ 1400152 w 2199245"/>
                  <a:gd name="connsiteY52" fmla="*/ 2048190 h 6338336"/>
                  <a:gd name="connsiteX53" fmla="*/ 550765 w 2199245"/>
                  <a:gd name="connsiteY53" fmla="*/ 2544545 h 6338336"/>
                  <a:gd name="connsiteX54" fmla="*/ 470708 w 2199245"/>
                  <a:gd name="connsiteY54" fmla="*/ 2543128 h 6338336"/>
                  <a:gd name="connsiteX55" fmla="*/ 470708 w 2199245"/>
                  <a:gd name="connsiteY55" fmla="*/ 2543128 h 6338336"/>
                  <a:gd name="connsiteX56" fmla="*/ 585197 w 2199245"/>
                  <a:gd name="connsiteY56" fmla="*/ 3095735 h 6338336"/>
                  <a:gd name="connsiteX57" fmla="*/ 503227 w 2199245"/>
                  <a:gd name="connsiteY57" fmla="*/ 2702676 h 6338336"/>
                  <a:gd name="connsiteX58" fmla="*/ 523631 w 2199245"/>
                  <a:gd name="connsiteY58" fmla="*/ 2624815 h 6338336"/>
                  <a:gd name="connsiteX59" fmla="*/ 1194978 w 2199245"/>
                  <a:gd name="connsiteY59" fmla="*/ 2237068 h 6338336"/>
                  <a:gd name="connsiteX60" fmla="*/ 1275744 w 2199245"/>
                  <a:gd name="connsiteY60" fmla="*/ 2189034 h 6338336"/>
                  <a:gd name="connsiteX61" fmla="*/ 1275744 w 2199245"/>
                  <a:gd name="connsiteY61" fmla="*/ 2189034 h 6338336"/>
                  <a:gd name="connsiteX62" fmla="*/ 1450453 w 2199245"/>
                  <a:gd name="connsiteY62" fmla="*/ 2277026 h 6338336"/>
                  <a:gd name="connsiteX63" fmla="*/ 1510886 w 2199245"/>
                  <a:gd name="connsiteY63" fmla="*/ 2583794 h 6338336"/>
                  <a:gd name="connsiteX64" fmla="*/ 679211 w 2199245"/>
                  <a:gd name="connsiteY64" fmla="*/ 3078945 h 6338336"/>
                  <a:gd name="connsiteX65" fmla="*/ 585197 w 2199245"/>
                  <a:gd name="connsiteY65" fmla="*/ 3095735 h 6338336"/>
                  <a:gd name="connsiteX66" fmla="*/ 585197 w 2199245"/>
                  <a:gd name="connsiteY66" fmla="*/ 3095735 h 6338336"/>
                  <a:gd name="connsiteX67" fmla="*/ 697065 w 2199245"/>
                  <a:gd name="connsiteY67" fmla="*/ 3641542 h 6338336"/>
                  <a:gd name="connsiteX68" fmla="*/ 617999 w 2199245"/>
                  <a:gd name="connsiteY68" fmla="*/ 3271720 h 6338336"/>
                  <a:gd name="connsiteX69" fmla="*/ 660224 w 2199245"/>
                  <a:gd name="connsiteY69" fmla="*/ 3150004 h 6338336"/>
                  <a:gd name="connsiteX70" fmla="*/ 1486089 w 2199245"/>
                  <a:gd name="connsiteY70" fmla="*/ 2675966 h 6338336"/>
                  <a:gd name="connsiteX71" fmla="*/ 1541917 w 2199245"/>
                  <a:gd name="connsiteY71" fmla="*/ 2702888 h 6338336"/>
                  <a:gd name="connsiteX72" fmla="*/ 1622116 w 2199245"/>
                  <a:gd name="connsiteY72" fmla="*/ 3115289 h 6338336"/>
                  <a:gd name="connsiteX73" fmla="*/ 1605041 w 2199245"/>
                  <a:gd name="connsiteY73" fmla="*/ 3154113 h 6338336"/>
                  <a:gd name="connsiteX74" fmla="*/ 749775 w 2199245"/>
                  <a:gd name="connsiteY74" fmla="*/ 3644729 h 6338336"/>
                  <a:gd name="connsiteX75" fmla="*/ 697065 w 2199245"/>
                  <a:gd name="connsiteY75" fmla="*/ 3641542 h 6338336"/>
                  <a:gd name="connsiteX76" fmla="*/ 697065 w 2199245"/>
                  <a:gd name="connsiteY76" fmla="*/ 3641542 h 6338336"/>
                  <a:gd name="connsiteX77" fmla="*/ 815167 w 2199245"/>
                  <a:gd name="connsiteY77" fmla="*/ 4195141 h 6338336"/>
                  <a:gd name="connsiteX78" fmla="*/ 727813 w 2199245"/>
                  <a:gd name="connsiteY78" fmla="*/ 3775868 h 6338336"/>
                  <a:gd name="connsiteX79" fmla="*/ 756931 w 2199245"/>
                  <a:gd name="connsiteY79" fmla="*/ 3707500 h 6338336"/>
                  <a:gd name="connsiteX80" fmla="*/ 1642378 w 2199245"/>
                  <a:gd name="connsiteY80" fmla="*/ 3194638 h 6338336"/>
                  <a:gd name="connsiteX81" fmla="*/ 1731079 w 2199245"/>
                  <a:gd name="connsiteY81" fmla="*/ 3670872 h 6338336"/>
                  <a:gd name="connsiteX82" fmla="*/ 871490 w 2199245"/>
                  <a:gd name="connsiteY82" fmla="*/ 4182246 h 6338336"/>
                  <a:gd name="connsiteX83" fmla="*/ 815167 w 2199245"/>
                  <a:gd name="connsiteY83" fmla="*/ 4195141 h 6338336"/>
                  <a:gd name="connsiteX84" fmla="*/ 815167 w 2199245"/>
                  <a:gd name="connsiteY84" fmla="*/ 4195141 h 6338336"/>
                  <a:gd name="connsiteX85" fmla="*/ 922713 w 2199245"/>
                  <a:gd name="connsiteY85" fmla="*/ 4734217 h 6338336"/>
                  <a:gd name="connsiteX86" fmla="*/ 837342 w 2199245"/>
                  <a:gd name="connsiteY86" fmla="*/ 4310338 h 6338336"/>
                  <a:gd name="connsiteX87" fmla="*/ 852858 w 2199245"/>
                  <a:gd name="connsiteY87" fmla="*/ 4256495 h 6338336"/>
                  <a:gd name="connsiteX88" fmla="*/ 1740147 w 2199245"/>
                  <a:gd name="connsiteY88" fmla="*/ 3734634 h 6338336"/>
                  <a:gd name="connsiteX89" fmla="*/ 1841529 w 2199245"/>
                  <a:gd name="connsiteY89" fmla="*/ 4222771 h 6338336"/>
                  <a:gd name="connsiteX90" fmla="*/ 979745 w 2199245"/>
                  <a:gd name="connsiteY90" fmla="*/ 4729824 h 6338336"/>
                  <a:gd name="connsiteX91" fmla="*/ 922713 w 2199245"/>
                  <a:gd name="connsiteY91" fmla="*/ 4734217 h 6338336"/>
                  <a:gd name="connsiteX92" fmla="*/ 922713 w 2199245"/>
                  <a:gd name="connsiteY92" fmla="*/ 4734217 h 6338336"/>
                  <a:gd name="connsiteX93" fmla="*/ 1036919 w 2199245"/>
                  <a:gd name="connsiteY93" fmla="*/ 5280731 h 6338336"/>
                  <a:gd name="connsiteX94" fmla="*/ 948855 w 2199245"/>
                  <a:gd name="connsiteY94" fmla="*/ 4859545 h 6338336"/>
                  <a:gd name="connsiteX95" fmla="*/ 968055 w 2199245"/>
                  <a:gd name="connsiteY95" fmla="*/ 4798687 h 6338336"/>
                  <a:gd name="connsiteX96" fmla="*/ 1848756 w 2199245"/>
                  <a:gd name="connsiteY96" fmla="*/ 4291918 h 6338336"/>
                  <a:gd name="connsiteX97" fmla="*/ 1945320 w 2199245"/>
                  <a:gd name="connsiteY97" fmla="*/ 4755542 h 6338336"/>
                  <a:gd name="connsiteX98" fmla="*/ 1936393 w 2199245"/>
                  <a:gd name="connsiteY98" fmla="*/ 4788273 h 6338336"/>
                  <a:gd name="connsiteX99" fmla="*/ 1102735 w 2199245"/>
                  <a:gd name="connsiteY99" fmla="*/ 5267412 h 6338336"/>
                  <a:gd name="connsiteX100" fmla="*/ 1036919 w 2199245"/>
                  <a:gd name="connsiteY100" fmla="*/ 5280731 h 6338336"/>
                  <a:gd name="connsiteX101" fmla="*/ 1036919 w 2199245"/>
                  <a:gd name="connsiteY101" fmla="*/ 5280731 h 6338336"/>
                  <a:gd name="connsiteX102" fmla="*/ 2052441 w 2199245"/>
                  <a:gd name="connsiteY102" fmla="*/ 5326640 h 6338336"/>
                  <a:gd name="connsiteX103" fmla="*/ 1220838 w 2199245"/>
                  <a:gd name="connsiteY103" fmla="*/ 5805283 h 6338336"/>
                  <a:gd name="connsiteX104" fmla="*/ 1143898 w 2199245"/>
                  <a:gd name="connsiteY104" fmla="*/ 5815202 h 6338336"/>
                  <a:gd name="connsiteX105" fmla="*/ 1055126 w 2199245"/>
                  <a:gd name="connsiteY105" fmla="*/ 5399613 h 6338336"/>
                  <a:gd name="connsiteX106" fmla="*/ 1070925 w 2199245"/>
                  <a:gd name="connsiteY106" fmla="*/ 5346052 h 6338336"/>
                  <a:gd name="connsiteX107" fmla="*/ 1966503 w 2199245"/>
                  <a:gd name="connsiteY107" fmla="*/ 4841975 h 6338336"/>
                  <a:gd name="connsiteX108" fmla="*/ 2060872 w 2199245"/>
                  <a:gd name="connsiteY108" fmla="*/ 5310416 h 6338336"/>
                  <a:gd name="connsiteX109" fmla="*/ 2052441 w 2199245"/>
                  <a:gd name="connsiteY109" fmla="*/ 5326640 h 6338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2199245" h="6338336">
                    <a:moveTo>
                      <a:pt x="2192081" y="5714103"/>
                    </a:moveTo>
                    <a:cubicBezTo>
                      <a:pt x="2132144" y="5422142"/>
                      <a:pt x="1069508" y="172867"/>
                      <a:pt x="1069508" y="172867"/>
                    </a:cubicBezTo>
                    <a:cubicBezTo>
                      <a:pt x="1059306" y="115127"/>
                      <a:pt x="1048892" y="57457"/>
                      <a:pt x="1038690" y="0"/>
                    </a:cubicBezTo>
                    <a:cubicBezTo>
                      <a:pt x="984066" y="11619"/>
                      <a:pt x="165286" y="490049"/>
                      <a:pt x="0" y="582930"/>
                    </a:cubicBezTo>
                    <a:cubicBezTo>
                      <a:pt x="24726" y="632381"/>
                      <a:pt x="1093950" y="5976520"/>
                      <a:pt x="1138159" y="6166887"/>
                    </a:cubicBezTo>
                    <a:cubicBezTo>
                      <a:pt x="1151266" y="6222927"/>
                      <a:pt x="1156083" y="6260972"/>
                      <a:pt x="1180596" y="6338337"/>
                    </a:cubicBezTo>
                    <a:cubicBezTo>
                      <a:pt x="1197104" y="6335928"/>
                      <a:pt x="1233023" y="6319421"/>
                      <a:pt x="1239825" y="6317224"/>
                    </a:cubicBezTo>
                    <a:cubicBezTo>
                      <a:pt x="1219704" y="6217330"/>
                      <a:pt x="1180880" y="6030860"/>
                      <a:pt x="1158067" y="5931675"/>
                    </a:cubicBezTo>
                    <a:cubicBezTo>
                      <a:pt x="1150274" y="5897455"/>
                      <a:pt x="1158279" y="5902556"/>
                      <a:pt x="1195404" y="5881940"/>
                    </a:cubicBezTo>
                    <a:cubicBezTo>
                      <a:pt x="1457467" y="5738403"/>
                      <a:pt x="2056196" y="5389198"/>
                      <a:pt x="2071499" y="5381476"/>
                    </a:cubicBezTo>
                    <a:cubicBezTo>
                      <a:pt x="2074687" y="5399400"/>
                      <a:pt x="2127043" y="5654237"/>
                      <a:pt x="2158358" y="5782329"/>
                    </a:cubicBezTo>
                    <a:cubicBezTo>
                      <a:pt x="2204692" y="5776873"/>
                      <a:pt x="2204692" y="5776873"/>
                      <a:pt x="2192081" y="5714103"/>
                    </a:cubicBezTo>
                    <a:lnTo>
                      <a:pt x="2192081" y="5714103"/>
                    </a:lnTo>
                    <a:close/>
                    <a:moveTo>
                      <a:pt x="91251" y="688351"/>
                    </a:moveTo>
                    <a:cubicBezTo>
                      <a:pt x="312507" y="562243"/>
                      <a:pt x="525544" y="441023"/>
                      <a:pt x="747083" y="315199"/>
                    </a:cubicBezTo>
                    <a:cubicBezTo>
                      <a:pt x="796818" y="287073"/>
                      <a:pt x="847261" y="260151"/>
                      <a:pt x="897491" y="232520"/>
                    </a:cubicBezTo>
                    <a:cubicBezTo>
                      <a:pt x="922217" y="216296"/>
                      <a:pt x="938016" y="205102"/>
                      <a:pt x="965930" y="189587"/>
                    </a:cubicBezTo>
                    <a:cubicBezTo>
                      <a:pt x="987255" y="177685"/>
                      <a:pt x="1003762" y="178180"/>
                      <a:pt x="1013751" y="220618"/>
                    </a:cubicBezTo>
                    <a:cubicBezTo>
                      <a:pt x="1027354" y="288773"/>
                      <a:pt x="1041878" y="331423"/>
                      <a:pt x="1054772" y="413605"/>
                    </a:cubicBezTo>
                    <a:cubicBezTo>
                      <a:pt x="1060581" y="429404"/>
                      <a:pt x="1025441" y="444424"/>
                      <a:pt x="1007942" y="455051"/>
                    </a:cubicBezTo>
                    <a:cubicBezTo>
                      <a:pt x="752467" y="609994"/>
                      <a:pt x="490191" y="753813"/>
                      <a:pt x="232804" y="905072"/>
                    </a:cubicBezTo>
                    <a:cubicBezTo>
                      <a:pt x="157139" y="949706"/>
                      <a:pt x="150763" y="927601"/>
                      <a:pt x="129721" y="838405"/>
                    </a:cubicBezTo>
                    <a:cubicBezTo>
                      <a:pt x="113993" y="789945"/>
                      <a:pt x="122495" y="785057"/>
                      <a:pt x="91251" y="688351"/>
                    </a:cubicBezTo>
                    <a:lnTo>
                      <a:pt x="91251" y="688351"/>
                    </a:lnTo>
                    <a:close/>
                    <a:moveTo>
                      <a:pt x="250161" y="1448044"/>
                    </a:moveTo>
                    <a:cubicBezTo>
                      <a:pt x="228340" y="1338231"/>
                      <a:pt x="195538" y="1172590"/>
                      <a:pt x="170600" y="1063699"/>
                    </a:cubicBezTo>
                    <a:cubicBezTo>
                      <a:pt x="161106" y="1022466"/>
                      <a:pt x="157989" y="1009359"/>
                      <a:pt x="192704" y="989734"/>
                    </a:cubicBezTo>
                    <a:cubicBezTo>
                      <a:pt x="449171" y="844002"/>
                      <a:pt x="704645" y="696569"/>
                      <a:pt x="960333" y="549632"/>
                    </a:cubicBezTo>
                    <a:lnTo>
                      <a:pt x="960333" y="549632"/>
                    </a:lnTo>
                    <a:cubicBezTo>
                      <a:pt x="963946" y="546019"/>
                      <a:pt x="966851" y="541414"/>
                      <a:pt x="971243" y="538721"/>
                    </a:cubicBezTo>
                    <a:cubicBezTo>
                      <a:pt x="1081127" y="473967"/>
                      <a:pt x="1081906" y="473755"/>
                      <a:pt x="1108049" y="592565"/>
                    </a:cubicBezTo>
                    <a:cubicBezTo>
                      <a:pt x="1132279" y="703654"/>
                      <a:pt x="1154666" y="815167"/>
                      <a:pt x="1177904" y="926468"/>
                    </a:cubicBezTo>
                    <a:cubicBezTo>
                      <a:pt x="1181801" y="944888"/>
                      <a:pt x="1183005" y="962812"/>
                      <a:pt x="1165293" y="975706"/>
                    </a:cubicBezTo>
                    <a:cubicBezTo>
                      <a:pt x="1107553" y="1007446"/>
                      <a:pt x="555087" y="1324416"/>
                      <a:pt x="329439" y="1456546"/>
                    </a:cubicBezTo>
                    <a:cubicBezTo>
                      <a:pt x="301100" y="1473266"/>
                      <a:pt x="267377" y="1500896"/>
                      <a:pt x="250161" y="1448044"/>
                    </a:cubicBezTo>
                    <a:lnTo>
                      <a:pt x="250161" y="1448044"/>
                    </a:lnTo>
                    <a:close/>
                    <a:moveTo>
                      <a:pt x="369751" y="1998951"/>
                    </a:moveTo>
                    <a:cubicBezTo>
                      <a:pt x="348426" y="1894452"/>
                      <a:pt x="309319" y="1717192"/>
                      <a:pt x="281405" y="1614393"/>
                    </a:cubicBezTo>
                    <a:cubicBezTo>
                      <a:pt x="267590" y="1563241"/>
                      <a:pt x="271911" y="1552048"/>
                      <a:pt x="308114" y="1531219"/>
                    </a:cubicBezTo>
                    <a:cubicBezTo>
                      <a:pt x="557071" y="1388178"/>
                      <a:pt x="805744" y="1244571"/>
                      <a:pt x="1054630" y="1101318"/>
                    </a:cubicBezTo>
                    <a:lnTo>
                      <a:pt x="1054630" y="1101318"/>
                    </a:lnTo>
                    <a:cubicBezTo>
                      <a:pt x="1065824" y="1095225"/>
                      <a:pt x="1076947" y="1088920"/>
                      <a:pt x="1088141" y="1082898"/>
                    </a:cubicBezTo>
                    <a:cubicBezTo>
                      <a:pt x="1198025" y="1025654"/>
                      <a:pt x="1199229" y="1025441"/>
                      <a:pt x="1223034" y="1143047"/>
                    </a:cubicBezTo>
                    <a:cubicBezTo>
                      <a:pt x="1246838" y="1260654"/>
                      <a:pt x="1267951" y="1378472"/>
                      <a:pt x="1290268" y="1496362"/>
                    </a:cubicBezTo>
                    <a:cubicBezTo>
                      <a:pt x="1210707" y="1556724"/>
                      <a:pt x="659445" y="1873198"/>
                      <a:pt x="427279" y="2005115"/>
                    </a:cubicBezTo>
                    <a:cubicBezTo>
                      <a:pt x="403262" y="2018859"/>
                      <a:pt x="384558" y="2032887"/>
                      <a:pt x="369751" y="1998951"/>
                    </a:cubicBezTo>
                    <a:lnTo>
                      <a:pt x="369751" y="1998951"/>
                    </a:lnTo>
                    <a:close/>
                    <a:moveTo>
                      <a:pt x="470708" y="2543128"/>
                    </a:moveTo>
                    <a:cubicBezTo>
                      <a:pt x="448391" y="2433315"/>
                      <a:pt x="411268" y="2259669"/>
                      <a:pt x="387250" y="2150281"/>
                    </a:cubicBezTo>
                    <a:cubicBezTo>
                      <a:pt x="381158" y="2122650"/>
                      <a:pt x="376340" y="2102034"/>
                      <a:pt x="406875" y="2084322"/>
                    </a:cubicBezTo>
                    <a:cubicBezTo>
                      <a:pt x="669647" y="1933984"/>
                      <a:pt x="1230544" y="1607592"/>
                      <a:pt x="1249956" y="1594981"/>
                    </a:cubicBezTo>
                    <a:cubicBezTo>
                      <a:pt x="1290976" y="1568555"/>
                      <a:pt x="1312585" y="1583362"/>
                      <a:pt x="1320803" y="1627004"/>
                    </a:cubicBezTo>
                    <a:cubicBezTo>
                      <a:pt x="1347512" y="1767423"/>
                      <a:pt x="1373726" y="1907771"/>
                      <a:pt x="1400152" y="2048190"/>
                    </a:cubicBezTo>
                    <a:cubicBezTo>
                      <a:pt x="1282758" y="2117053"/>
                      <a:pt x="782436" y="2410431"/>
                      <a:pt x="550765" y="2544545"/>
                    </a:cubicBezTo>
                    <a:cubicBezTo>
                      <a:pt x="527669" y="2557864"/>
                      <a:pt x="482540" y="2588470"/>
                      <a:pt x="470708" y="2543128"/>
                    </a:cubicBezTo>
                    <a:lnTo>
                      <a:pt x="470708" y="2543128"/>
                    </a:lnTo>
                    <a:close/>
                    <a:moveTo>
                      <a:pt x="585197" y="3095735"/>
                    </a:moveTo>
                    <a:cubicBezTo>
                      <a:pt x="563872" y="2991236"/>
                      <a:pt x="527457" y="2806679"/>
                      <a:pt x="503227" y="2702676"/>
                    </a:cubicBezTo>
                    <a:cubicBezTo>
                      <a:pt x="493521" y="2660734"/>
                      <a:pt x="483602" y="2647415"/>
                      <a:pt x="523631" y="2624815"/>
                    </a:cubicBezTo>
                    <a:cubicBezTo>
                      <a:pt x="748571" y="2497786"/>
                      <a:pt x="971527" y="2366789"/>
                      <a:pt x="1194978" y="2237068"/>
                    </a:cubicBezTo>
                    <a:cubicBezTo>
                      <a:pt x="1222184" y="2221340"/>
                      <a:pt x="1248822" y="2205045"/>
                      <a:pt x="1275744" y="2189034"/>
                    </a:cubicBezTo>
                    <a:lnTo>
                      <a:pt x="1275744" y="2189034"/>
                    </a:lnTo>
                    <a:cubicBezTo>
                      <a:pt x="1427357" y="2105647"/>
                      <a:pt x="1424735" y="2105859"/>
                      <a:pt x="1450453" y="2277026"/>
                    </a:cubicBezTo>
                    <a:cubicBezTo>
                      <a:pt x="1465968" y="2380109"/>
                      <a:pt x="1490482" y="2481704"/>
                      <a:pt x="1510886" y="2583794"/>
                    </a:cubicBezTo>
                    <a:cubicBezTo>
                      <a:pt x="1412621" y="2666756"/>
                      <a:pt x="906772" y="2949436"/>
                      <a:pt x="679211" y="3078945"/>
                    </a:cubicBezTo>
                    <a:cubicBezTo>
                      <a:pt x="651156" y="3095027"/>
                      <a:pt x="592707" y="3136260"/>
                      <a:pt x="585197" y="3095735"/>
                    </a:cubicBezTo>
                    <a:lnTo>
                      <a:pt x="585197" y="3095735"/>
                    </a:lnTo>
                    <a:close/>
                    <a:moveTo>
                      <a:pt x="697065" y="3641542"/>
                    </a:moveTo>
                    <a:cubicBezTo>
                      <a:pt x="676236" y="3544764"/>
                      <a:pt x="642938" y="3367292"/>
                      <a:pt x="617999" y="3271720"/>
                    </a:cubicBezTo>
                    <a:cubicBezTo>
                      <a:pt x="600996" y="3206257"/>
                      <a:pt x="599296" y="3183444"/>
                      <a:pt x="660224" y="3150004"/>
                    </a:cubicBezTo>
                    <a:cubicBezTo>
                      <a:pt x="879567" y="3028997"/>
                      <a:pt x="1461860" y="2690702"/>
                      <a:pt x="1486089" y="2675966"/>
                    </a:cubicBezTo>
                    <a:cubicBezTo>
                      <a:pt x="1516412" y="2657263"/>
                      <a:pt x="1535328" y="2669165"/>
                      <a:pt x="1541917" y="2702888"/>
                    </a:cubicBezTo>
                    <a:cubicBezTo>
                      <a:pt x="1568130" y="2837923"/>
                      <a:pt x="1593564" y="2980467"/>
                      <a:pt x="1622116" y="3115289"/>
                    </a:cubicBezTo>
                    <a:cubicBezTo>
                      <a:pt x="1628988" y="3147808"/>
                      <a:pt x="1634797" y="3136472"/>
                      <a:pt x="1605041" y="3154113"/>
                    </a:cubicBezTo>
                    <a:cubicBezTo>
                      <a:pt x="1542767" y="3191025"/>
                      <a:pt x="984846" y="3511325"/>
                      <a:pt x="749775" y="3644729"/>
                    </a:cubicBezTo>
                    <a:cubicBezTo>
                      <a:pt x="728096" y="3656632"/>
                      <a:pt x="701670" y="3675052"/>
                      <a:pt x="697065" y="3641542"/>
                    </a:cubicBezTo>
                    <a:lnTo>
                      <a:pt x="697065" y="3641542"/>
                    </a:lnTo>
                    <a:close/>
                    <a:moveTo>
                      <a:pt x="815167" y="4195141"/>
                    </a:moveTo>
                    <a:cubicBezTo>
                      <a:pt x="792638" y="4082139"/>
                      <a:pt x="753530" y="3888160"/>
                      <a:pt x="727813" y="3775868"/>
                    </a:cubicBezTo>
                    <a:cubicBezTo>
                      <a:pt x="720019" y="3741436"/>
                      <a:pt x="726325" y="3724928"/>
                      <a:pt x="756931" y="3707500"/>
                    </a:cubicBezTo>
                    <a:cubicBezTo>
                      <a:pt x="1016798" y="3559855"/>
                      <a:pt x="1585204" y="3229211"/>
                      <a:pt x="1642378" y="3194638"/>
                    </a:cubicBezTo>
                    <a:cubicBezTo>
                      <a:pt x="1658389" y="3302751"/>
                      <a:pt x="1710462" y="3563397"/>
                      <a:pt x="1731079" y="3670872"/>
                    </a:cubicBezTo>
                    <a:cubicBezTo>
                      <a:pt x="1646133" y="3740444"/>
                      <a:pt x="1100539" y="4055714"/>
                      <a:pt x="871490" y="4182246"/>
                    </a:cubicBezTo>
                    <a:cubicBezTo>
                      <a:pt x="847473" y="4195920"/>
                      <a:pt x="823456" y="4213844"/>
                      <a:pt x="815167" y="4195141"/>
                    </a:cubicBezTo>
                    <a:lnTo>
                      <a:pt x="815167" y="4195141"/>
                    </a:lnTo>
                    <a:close/>
                    <a:moveTo>
                      <a:pt x="922713" y="4734217"/>
                    </a:moveTo>
                    <a:cubicBezTo>
                      <a:pt x="899687" y="4621924"/>
                      <a:pt x="861572" y="4422347"/>
                      <a:pt x="837342" y="4310338"/>
                    </a:cubicBezTo>
                    <a:cubicBezTo>
                      <a:pt x="832525" y="4287809"/>
                      <a:pt x="829832" y="4269389"/>
                      <a:pt x="852858" y="4256495"/>
                    </a:cubicBezTo>
                    <a:cubicBezTo>
                      <a:pt x="1123352" y="4105165"/>
                      <a:pt x="1639828" y="3798043"/>
                      <a:pt x="1740147" y="3734634"/>
                    </a:cubicBezTo>
                    <a:cubicBezTo>
                      <a:pt x="1762676" y="3865064"/>
                      <a:pt x="1815812" y="4092837"/>
                      <a:pt x="1841529" y="4222771"/>
                    </a:cubicBezTo>
                    <a:cubicBezTo>
                      <a:pt x="1672205" y="4322453"/>
                      <a:pt x="1214816" y="4596419"/>
                      <a:pt x="979745" y="4729824"/>
                    </a:cubicBezTo>
                    <a:cubicBezTo>
                      <a:pt x="958066" y="4741939"/>
                      <a:pt x="929018" y="4773749"/>
                      <a:pt x="922713" y="4734217"/>
                    </a:cubicBezTo>
                    <a:lnTo>
                      <a:pt x="922713" y="4734217"/>
                    </a:lnTo>
                    <a:close/>
                    <a:moveTo>
                      <a:pt x="1036919" y="5280731"/>
                    </a:moveTo>
                    <a:cubicBezTo>
                      <a:pt x="1014814" y="5170422"/>
                      <a:pt x="975281" y="4968862"/>
                      <a:pt x="948855" y="4859545"/>
                    </a:cubicBezTo>
                    <a:cubicBezTo>
                      <a:pt x="937662" y="4813211"/>
                      <a:pt x="931640" y="4819304"/>
                      <a:pt x="968055" y="4798687"/>
                    </a:cubicBezTo>
                    <a:cubicBezTo>
                      <a:pt x="1223530" y="4654159"/>
                      <a:pt x="1771036" y="4336269"/>
                      <a:pt x="1848756" y="4291918"/>
                    </a:cubicBezTo>
                    <a:cubicBezTo>
                      <a:pt x="1864979" y="4383594"/>
                      <a:pt x="1926333" y="4664078"/>
                      <a:pt x="1945320" y="4755542"/>
                    </a:cubicBezTo>
                    <a:cubicBezTo>
                      <a:pt x="1951130" y="4783455"/>
                      <a:pt x="1954176" y="4777221"/>
                      <a:pt x="1936393" y="4788273"/>
                    </a:cubicBezTo>
                    <a:cubicBezTo>
                      <a:pt x="1840821" y="4840912"/>
                      <a:pt x="1336885" y="5132873"/>
                      <a:pt x="1102735" y="5267412"/>
                    </a:cubicBezTo>
                    <a:cubicBezTo>
                      <a:pt x="1082827" y="5279031"/>
                      <a:pt x="1062423" y="5293342"/>
                      <a:pt x="1036919" y="5280731"/>
                    </a:cubicBezTo>
                    <a:lnTo>
                      <a:pt x="1036919" y="5280731"/>
                    </a:lnTo>
                    <a:close/>
                    <a:moveTo>
                      <a:pt x="2052441" y="5326640"/>
                    </a:moveTo>
                    <a:cubicBezTo>
                      <a:pt x="1959986" y="5380484"/>
                      <a:pt x="1437984" y="5680592"/>
                      <a:pt x="1220838" y="5805283"/>
                    </a:cubicBezTo>
                    <a:cubicBezTo>
                      <a:pt x="1191224" y="5822287"/>
                      <a:pt x="1153604" y="5851334"/>
                      <a:pt x="1143898" y="5815202"/>
                    </a:cubicBezTo>
                    <a:cubicBezTo>
                      <a:pt x="1121085" y="5702909"/>
                      <a:pt x="1079356" y="5511339"/>
                      <a:pt x="1055126" y="5399613"/>
                    </a:cubicBezTo>
                    <a:cubicBezTo>
                      <a:pt x="1050309" y="5376800"/>
                      <a:pt x="1047829" y="5358663"/>
                      <a:pt x="1070925" y="5346052"/>
                    </a:cubicBezTo>
                    <a:cubicBezTo>
                      <a:pt x="1341703" y="5195502"/>
                      <a:pt x="1878441" y="4889301"/>
                      <a:pt x="1966503" y="4841975"/>
                    </a:cubicBezTo>
                    <a:cubicBezTo>
                      <a:pt x="1987829" y="4953276"/>
                      <a:pt x="2037138" y="5199328"/>
                      <a:pt x="2060872" y="5310416"/>
                    </a:cubicBezTo>
                    <a:cubicBezTo>
                      <a:pt x="2064343" y="5323240"/>
                      <a:pt x="2052441" y="5326640"/>
                      <a:pt x="2052441" y="5326640"/>
                    </a:cubicBez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Graphic 116">
                <a:extLst>
                  <a:ext uri="{FF2B5EF4-FFF2-40B4-BE49-F238E27FC236}">
                    <a16:creationId xmlns:a16="http://schemas.microsoft.com/office/drawing/2014/main" id="{A23B470C-52A4-4B3E-B535-00664F39613F}"/>
                  </a:ext>
                </a:extLst>
              </p:cNvPr>
              <p:cNvSpPr/>
              <p:nvPr/>
            </p:nvSpPr>
            <p:spPr>
              <a:xfrm>
                <a:off x="1516207" y="4026539"/>
                <a:ext cx="822546" cy="435990"/>
              </a:xfrm>
              <a:custGeom>
                <a:avLst/>
                <a:gdLst>
                  <a:gd name="connsiteX0" fmla="*/ 1025300 w 2064980"/>
                  <a:gd name="connsiteY0" fmla="*/ 0 h 1094541"/>
                  <a:gd name="connsiteX1" fmla="*/ 0 w 2064980"/>
                  <a:gd name="connsiteY1" fmla="*/ 506557 h 1094541"/>
                  <a:gd name="connsiteX2" fmla="*/ 64613 w 2064980"/>
                  <a:gd name="connsiteY2" fmla="*/ 532770 h 1094541"/>
                  <a:gd name="connsiteX3" fmla="*/ 1025583 w 2064980"/>
                  <a:gd name="connsiteY3" fmla="*/ 1090550 h 1094541"/>
                  <a:gd name="connsiteX4" fmla="*/ 1063699 w 2064980"/>
                  <a:gd name="connsiteY4" fmla="*/ 1090762 h 1094541"/>
                  <a:gd name="connsiteX5" fmla="*/ 2064981 w 2064980"/>
                  <a:gd name="connsiteY5" fmla="*/ 506769 h 1094541"/>
                  <a:gd name="connsiteX6" fmla="*/ 1025300 w 2064980"/>
                  <a:gd name="connsiteY6" fmla="*/ 0 h 1094541"/>
                  <a:gd name="connsiteX7" fmla="*/ 1025300 w 2064980"/>
                  <a:gd name="connsiteY7" fmla="*/ 0 h 109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4980" h="1094541">
                    <a:moveTo>
                      <a:pt x="1025300" y="0"/>
                    </a:moveTo>
                    <a:cubicBezTo>
                      <a:pt x="1025300" y="0"/>
                      <a:pt x="45413" y="471133"/>
                      <a:pt x="0" y="506557"/>
                    </a:cubicBezTo>
                    <a:cubicBezTo>
                      <a:pt x="24796" y="507053"/>
                      <a:pt x="44209" y="520868"/>
                      <a:pt x="64613" y="532770"/>
                    </a:cubicBezTo>
                    <a:cubicBezTo>
                      <a:pt x="384842" y="718815"/>
                      <a:pt x="705071" y="904788"/>
                      <a:pt x="1025583" y="1090550"/>
                    </a:cubicBezTo>
                    <a:cubicBezTo>
                      <a:pt x="1038194" y="1094942"/>
                      <a:pt x="1051796" y="1096642"/>
                      <a:pt x="1063699" y="1090762"/>
                    </a:cubicBezTo>
                    <a:cubicBezTo>
                      <a:pt x="1212549" y="1016939"/>
                      <a:pt x="1970258" y="581513"/>
                      <a:pt x="2064981" y="506769"/>
                    </a:cubicBezTo>
                    <a:cubicBezTo>
                      <a:pt x="2054779" y="498764"/>
                      <a:pt x="1025300" y="0"/>
                      <a:pt x="1025300" y="0"/>
                    </a:cubicBezTo>
                    <a:lnTo>
                      <a:pt x="1025300" y="0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99C90C-5FED-4090-85F8-84D79C63FBE3}"/>
                </a:ext>
              </a:extLst>
            </p:cNvPr>
            <p:cNvGrpSpPr/>
            <p:nvPr/>
          </p:nvGrpSpPr>
          <p:grpSpPr>
            <a:xfrm>
              <a:off x="1865230" y="2548476"/>
              <a:ext cx="617376" cy="1846375"/>
              <a:chOff x="1642152" y="2024611"/>
              <a:chExt cx="908132" cy="2384550"/>
            </a:xfrm>
          </p:grpSpPr>
          <p:sp>
            <p:nvSpPr>
              <p:cNvPr id="9" name="Graphic 2">
                <a:extLst>
                  <a:ext uri="{FF2B5EF4-FFF2-40B4-BE49-F238E27FC236}">
                    <a16:creationId xmlns:a16="http://schemas.microsoft.com/office/drawing/2014/main" id="{F9CB947F-9B65-46A6-BFAF-EF650ECB8678}"/>
                  </a:ext>
                </a:extLst>
              </p:cNvPr>
              <p:cNvSpPr/>
              <p:nvPr/>
            </p:nvSpPr>
            <p:spPr>
              <a:xfrm>
                <a:off x="1642152" y="2550487"/>
                <a:ext cx="536425" cy="743574"/>
              </a:xfrm>
              <a:custGeom>
                <a:avLst/>
                <a:gdLst>
                  <a:gd name="connsiteX0" fmla="*/ 5799 w 536425"/>
                  <a:gd name="connsiteY0" fmla="*/ 257080 h 743574"/>
                  <a:gd name="connsiteX1" fmla="*/ 43042 w 536425"/>
                  <a:gd name="connsiteY1" fmla="*/ 34766 h 743574"/>
                  <a:gd name="connsiteX2" fmla="*/ 54377 w 536425"/>
                  <a:gd name="connsiteY2" fmla="*/ 0 h 743574"/>
                  <a:gd name="connsiteX3" fmla="*/ 62282 w 536425"/>
                  <a:gd name="connsiteY3" fmla="*/ 49244 h 743574"/>
                  <a:gd name="connsiteX4" fmla="*/ 125528 w 536425"/>
                  <a:gd name="connsiteY4" fmla="*/ 119063 h 743574"/>
                  <a:gd name="connsiteX5" fmla="*/ 160390 w 536425"/>
                  <a:gd name="connsiteY5" fmla="*/ 136303 h 743574"/>
                  <a:gd name="connsiteX6" fmla="*/ 160104 w 536425"/>
                  <a:gd name="connsiteY6" fmla="*/ 193072 h 743574"/>
                  <a:gd name="connsiteX7" fmla="*/ 237066 w 536425"/>
                  <a:gd name="connsiteY7" fmla="*/ 210217 h 743574"/>
                  <a:gd name="connsiteX8" fmla="*/ 261736 w 536425"/>
                  <a:gd name="connsiteY8" fmla="*/ 189928 h 743574"/>
                  <a:gd name="connsiteX9" fmla="*/ 321458 w 536425"/>
                  <a:gd name="connsiteY9" fmla="*/ 202025 h 743574"/>
                  <a:gd name="connsiteX10" fmla="*/ 441187 w 536425"/>
                  <a:gd name="connsiteY10" fmla="*/ 184404 h 743574"/>
                  <a:gd name="connsiteX11" fmla="*/ 493860 w 536425"/>
                  <a:gd name="connsiteY11" fmla="*/ 181642 h 743574"/>
                  <a:gd name="connsiteX12" fmla="*/ 536151 w 536425"/>
                  <a:gd name="connsiteY12" fmla="*/ 285941 h 743574"/>
                  <a:gd name="connsiteX13" fmla="*/ 517958 w 536425"/>
                  <a:gd name="connsiteY13" fmla="*/ 310706 h 743574"/>
                  <a:gd name="connsiteX14" fmla="*/ 430805 w 536425"/>
                  <a:gd name="connsiteY14" fmla="*/ 348615 h 743574"/>
                  <a:gd name="connsiteX15" fmla="*/ 393086 w 536425"/>
                  <a:gd name="connsiteY15" fmla="*/ 403003 h 743574"/>
                  <a:gd name="connsiteX16" fmla="*/ 410993 w 536425"/>
                  <a:gd name="connsiteY16" fmla="*/ 625126 h 743574"/>
                  <a:gd name="connsiteX17" fmla="*/ 413564 w 536425"/>
                  <a:gd name="connsiteY17" fmla="*/ 701231 h 743574"/>
                  <a:gd name="connsiteX18" fmla="*/ 55710 w 536425"/>
                  <a:gd name="connsiteY18" fmla="*/ 665702 h 743574"/>
                  <a:gd name="connsiteX19" fmla="*/ 38470 w 536425"/>
                  <a:gd name="connsiteY19" fmla="*/ 644938 h 743574"/>
                  <a:gd name="connsiteX20" fmla="*/ 35327 w 536425"/>
                  <a:gd name="connsiteY20" fmla="*/ 636842 h 743574"/>
                  <a:gd name="connsiteX21" fmla="*/ 5799 w 536425"/>
                  <a:gd name="connsiteY21" fmla="*/ 257080 h 743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6425" h="743574">
                    <a:moveTo>
                      <a:pt x="5799" y="257080"/>
                    </a:moveTo>
                    <a:cubicBezTo>
                      <a:pt x="-8488" y="180594"/>
                      <a:pt x="3513" y="104299"/>
                      <a:pt x="43042" y="34766"/>
                    </a:cubicBezTo>
                    <a:cubicBezTo>
                      <a:pt x="49233" y="23908"/>
                      <a:pt x="53900" y="12668"/>
                      <a:pt x="54377" y="0"/>
                    </a:cubicBezTo>
                    <a:cubicBezTo>
                      <a:pt x="64378" y="15050"/>
                      <a:pt x="60568" y="41529"/>
                      <a:pt x="62282" y="49244"/>
                    </a:cubicBezTo>
                    <a:cubicBezTo>
                      <a:pt x="69331" y="82010"/>
                      <a:pt x="91334" y="95917"/>
                      <a:pt x="125528" y="119063"/>
                    </a:cubicBezTo>
                    <a:cubicBezTo>
                      <a:pt x="135625" y="125921"/>
                      <a:pt x="154770" y="135636"/>
                      <a:pt x="160390" y="136303"/>
                    </a:cubicBezTo>
                    <a:cubicBezTo>
                      <a:pt x="134958" y="156115"/>
                      <a:pt x="139911" y="176879"/>
                      <a:pt x="160104" y="193072"/>
                    </a:cubicBezTo>
                    <a:cubicBezTo>
                      <a:pt x="182202" y="210788"/>
                      <a:pt x="210968" y="215075"/>
                      <a:pt x="237066" y="210217"/>
                    </a:cubicBezTo>
                    <a:cubicBezTo>
                      <a:pt x="246210" y="208502"/>
                      <a:pt x="252782" y="201930"/>
                      <a:pt x="261736" y="189928"/>
                    </a:cubicBezTo>
                    <a:cubicBezTo>
                      <a:pt x="282500" y="189548"/>
                      <a:pt x="300884" y="200692"/>
                      <a:pt x="321458" y="202025"/>
                    </a:cubicBezTo>
                    <a:cubicBezTo>
                      <a:pt x="362701" y="204692"/>
                      <a:pt x="402801" y="201073"/>
                      <a:pt x="441187" y="184404"/>
                    </a:cubicBezTo>
                    <a:cubicBezTo>
                      <a:pt x="458237" y="177070"/>
                      <a:pt x="475667" y="170783"/>
                      <a:pt x="493860" y="181642"/>
                    </a:cubicBezTo>
                    <a:cubicBezTo>
                      <a:pt x="517958" y="197834"/>
                      <a:pt x="538342" y="239268"/>
                      <a:pt x="536151" y="285941"/>
                    </a:cubicBezTo>
                    <a:cubicBezTo>
                      <a:pt x="538151" y="300133"/>
                      <a:pt x="528912" y="305943"/>
                      <a:pt x="517958" y="310706"/>
                    </a:cubicBezTo>
                    <a:cubicBezTo>
                      <a:pt x="488907" y="323374"/>
                      <a:pt x="460142" y="336709"/>
                      <a:pt x="430805" y="348615"/>
                    </a:cubicBezTo>
                    <a:cubicBezTo>
                      <a:pt x="405849" y="358711"/>
                      <a:pt x="390990" y="372237"/>
                      <a:pt x="393086" y="403003"/>
                    </a:cubicBezTo>
                    <a:cubicBezTo>
                      <a:pt x="398134" y="477107"/>
                      <a:pt x="384227" y="552259"/>
                      <a:pt x="410993" y="625126"/>
                    </a:cubicBezTo>
                    <a:cubicBezTo>
                      <a:pt x="417184" y="641985"/>
                      <a:pt x="415565" y="694753"/>
                      <a:pt x="413564" y="701231"/>
                    </a:cubicBezTo>
                    <a:cubicBezTo>
                      <a:pt x="285834" y="774478"/>
                      <a:pt x="168200" y="746284"/>
                      <a:pt x="55710" y="665702"/>
                    </a:cubicBezTo>
                    <a:cubicBezTo>
                      <a:pt x="48566" y="659892"/>
                      <a:pt x="43137" y="652748"/>
                      <a:pt x="38470" y="644938"/>
                    </a:cubicBezTo>
                    <a:cubicBezTo>
                      <a:pt x="36946" y="642461"/>
                      <a:pt x="35993" y="639699"/>
                      <a:pt x="35327" y="636842"/>
                    </a:cubicBezTo>
                    <a:cubicBezTo>
                      <a:pt x="35327" y="635508"/>
                      <a:pt x="29135" y="381667"/>
                      <a:pt x="5799" y="257080"/>
                    </a:cubicBezTo>
                    <a:close/>
                  </a:path>
                </a:pathLst>
              </a:custGeom>
              <a:solidFill>
                <a:srgbClr val="DBDA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Graphic 2">
                <a:extLst>
                  <a:ext uri="{FF2B5EF4-FFF2-40B4-BE49-F238E27FC236}">
                    <a16:creationId xmlns:a16="http://schemas.microsoft.com/office/drawing/2014/main" id="{07444643-740F-4BD2-BB94-1F5E24D8C20D}"/>
                  </a:ext>
                </a:extLst>
              </p:cNvPr>
              <p:cNvSpPr/>
              <p:nvPr/>
            </p:nvSpPr>
            <p:spPr>
              <a:xfrm>
                <a:off x="1674359" y="3288103"/>
                <a:ext cx="207019" cy="817587"/>
              </a:xfrm>
              <a:custGeom>
                <a:avLst/>
                <a:gdLst>
                  <a:gd name="connsiteX0" fmla="*/ 9216 w 207019"/>
                  <a:gd name="connsiteY0" fmla="*/ 795528 h 817587"/>
                  <a:gd name="connsiteX1" fmla="*/ 2644 w 207019"/>
                  <a:gd name="connsiteY1" fmla="*/ 767906 h 817587"/>
                  <a:gd name="connsiteX2" fmla="*/ 15788 w 207019"/>
                  <a:gd name="connsiteY2" fmla="*/ 631889 h 817587"/>
                  <a:gd name="connsiteX3" fmla="*/ 23027 w 207019"/>
                  <a:gd name="connsiteY3" fmla="*/ 498348 h 817587"/>
                  <a:gd name="connsiteX4" fmla="*/ 38172 w 207019"/>
                  <a:gd name="connsiteY4" fmla="*/ 384239 h 817587"/>
                  <a:gd name="connsiteX5" fmla="*/ 33505 w 207019"/>
                  <a:gd name="connsiteY5" fmla="*/ 173546 h 817587"/>
                  <a:gd name="connsiteX6" fmla="*/ 21408 w 207019"/>
                  <a:gd name="connsiteY6" fmla="*/ 54197 h 817587"/>
                  <a:gd name="connsiteX7" fmla="*/ 18455 w 207019"/>
                  <a:gd name="connsiteY7" fmla="*/ 0 h 817587"/>
                  <a:gd name="connsiteX8" fmla="*/ 45221 w 207019"/>
                  <a:gd name="connsiteY8" fmla="*/ 53626 h 817587"/>
                  <a:gd name="connsiteX9" fmla="*/ 148948 w 207019"/>
                  <a:gd name="connsiteY9" fmla="*/ 118682 h 817587"/>
                  <a:gd name="connsiteX10" fmla="*/ 191620 w 207019"/>
                  <a:gd name="connsiteY10" fmla="*/ 185547 h 817587"/>
                  <a:gd name="connsiteX11" fmla="*/ 206955 w 207019"/>
                  <a:gd name="connsiteY11" fmla="*/ 378428 h 817587"/>
                  <a:gd name="connsiteX12" fmla="*/ 114182 w 207019"/>
                  <a:gd name="connsiteY12" fmla="*/ 787908 h 817587"/>
                  <a:gd name="connsiteX13" fmla="*/ 72557 w 207019"/>
                  <a:gd name="connsiteY13" fmla="*/ 817531 h 817587"/>
                  <a:gd name="connsiteX14" fmla="*/ 9216 w 207019"/>
                  <a:gd name="connsiteY14" fmla="*/ 795528 h 81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019" h="817587">
                    <a:moveTo>
                      <a:pt x="9216" y="795528"/>
                    </a:moveTo>
                    <a:cubicBezTo>
                      <a:pt x="4073" y="787051"/>
                      <a:pt x="-4309" y="779241"/>
                      <a:pt x="2644" y="767906"/>
                    </a:cubicBezTo>
                    <a:cubicBezTo>
                      <a:pt x="11693" y="723043"/>
                      <a:pt x="17122" y="677704"/>
                      <a:pt x="15788" y="631889"/>
                    </a:cubicBezTo>
                    <a:cubicBezTo>
                      <a:pt x="15312" y="627698"/>
                      <a:pt x="20646" y="538639"/>
                      <a:pt x="23027" y="498348"/>
                    </a:cubicBezTo>
                    <a:cubicBezTo>
                      <a:pt x="23599" y="477869"/>
                      <a:pt x="36648" y="392240"/>
                      <a:pt x="38172" y="384239"/>
                    </a:cubicBezTo>
                    <a:cubicBezTo>
                      <a:pt x="51031" y="318897"/>
                      <a:pt x="34934" y="178499"/>
                      <a:pt x="33505" y="173546"/>
                    </a:cubicBezTo>
                    <a:cubicBezTo>
                      <a:pt x="25599" y="147066"/>
                      <a:pt x="22265" y="78296"/>
                      <a:pt x="21408" y="54197"/>
                    </a:cubicBezTo>
                    <a:cubicBezTo>
                      <a:pt x="21408" y="49054"/>
                      <a:pt x="18741" y="14097"/>
                      <a:pt x="18455" y="0"/>
                    </a:cubicBezTo>
                    <a:cubicBezTo>
                      <a:pt x="37315" y="38672"/>
                      <a:pt x="43316" y="48959"/>
                      <a:pt x="45221" y="53626"/>
                    </a:cubicBezTo>
                    <a:cubicBezTo>
                      <a:pt x="62366" y="89249"/>
                      <a:pt x="104752" y="104013"/>
                      <a:pt x="148948" y="118682"/>
                    </a:cubicBezTo>
                    <a:cubicBezTo>
                      <a:pt x="181809" y="129540"/>
                      <a:pt x="189334" y="151448"/>
                      <a:pt x="191620" y="185547"/>
                    </a:cubicBezTo>
                    <a:cubicBezTo>
                      <a:pt x="196001" y="252127"/>
                      <a:pt x="208003" y="311372"/>
                      <a:pt x="206955" y="378428"/>
                    </a:cubicBezTo>
                    <a:cubicBezTo>
                      <a:pt x="172284" y="525018"/>
                      <a:pt x="145900" y="651510"/>
                      <a:pt x="114182" y="787908"/>
                    </a:cubicBezTo>
                    <a:cubicBezTo>
                      <a:pt x="108752" y="812197"/>
                      <a:pt x="96084" y="816578"/>
                      <a:pt x="72557" y="817531"/>
                    </a:cubicBezTo>
                    <a:cubicBezTo>
                      <a:pt x="45602" y="818484"/>
                      <a:pt x="19979" y="807339"/>
                      <a:pt x="9216" y="795528"/>
                    </a:cubicBezTo>
                    <a:close/>
                  </a:path>
                </a:pathLst>
              </a:custGeom>
              <a:solidFill>
                <a:srgbClr val="3F3F5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7F745E5-BE39-4E87-AFF9-2ECA6EA2E6E6}"/>
                  </a:ext>
                </a:extLst>
              </p:cNvPr>
              <p:cNvSpPr/>
              <p:nvPr/>
            </p:nvSpPr>
            <p:spPr>
              <a:xfrm>
                <a:off x="1763585" y="2024611"/>
                <a:ext cx="786699" cy="811911"/>
              </a:xfrm>
              <a:custGeom>
                <a:avLst/>
                <a:gdLst>
                  <a:gd name="connsiteX0" fmla="*/ 136779 w 786699"/>
                  <a:gd name="connsiteY0" fmla="*/ 434626 h 811911"/>
                  <a:gd name="connsiteX1" fmla="*/ 210026 w 786699"/>
                  <a:gd name="connsiteY1" fmla="*/ 583026 h 811911"/>
                  <a:gd name="connsiteX2" fmla="*/ 166878 w 786699"/>
                  <a:gd name="connsiteY2" fmla="*/ 657606 h 811911"/>
                  <a:gd name="connsiteX3" fmla="*/ 136684 w 786699"/>
                  <a:gd name="connsiteY3" fmla="*/ 719043 h 811911"/>
                  <a:gd name="connsiteX4" fmla="*/ 71819 w 786699"/>
                  <a:gd name="connsiteY4" fmla="*/ 736092 h 811911"/>
                  <a:gd name="connsiteX5" fmla="*/ 20574 w 786699"/>
                  <a:gd name="connsiteY5" fmla="*/ 697326 h 811911"/>
                  <a:gd name="connsiteX6" fmla="*/ 37052 w 786699"/>
                  <a:gd name="connsiteY6" fmla="*/ 663702 h 811911"/>
                  <a:gd name="connsiteX7" fmla="*/ 91726 w 786699"/>
                  <a:gd name="connsiteY7" fmla="*/ 619697 h 811911"/>
                  <a:gd name="connsiteX8" fmla="*/ 83153 w 786699"/>
                  <a:gd name="connsiteY8" fmla="*/ 596742 h 811911"/>
                  <a:gd name="connsiteX9" fmla="*/ 71247 w 786699"/>
                  <a:gd name="connsiteY9" fmla="*/ 565118 h 811911"/>
                  <a:gd name="connsiteX10" fmla="*/ 111824 w 786699"/>
                  <a:gd name="connsiteY10" fmla="*/ 559022 h 811911"/>
                  <a:gd name="connsiteX11" fmla="*/ 121730 w 786699"/>
                  <a:gd name="connsiteY11" fmla="*/ 566357 h 811911"/>
                  <a:gd name="connsiteX12" fmla="*/ 139351 w 786699"/>
                  <a:gd name="connsiteY12" fmla="*/ 570929 h 811911"/>
                  <a:gd name="connsiteX13" fmla="*/ 136398 w 786699"/>
                  <a:gd name="connsiteY13" fmla="*/ 553022 h 811911"/>
                  <a:gd name="connsiteX14" fmla="*/ 136779 w 786699"/>
                  <a:gd name="connsiteY14" fmla="*/ 434626 h 811911"/>
                  <a:gd name="connsiteX15" fmla="*/ 778288 w 786699"/>
                  <a:gd name="connsiteY15" fmla="*/ 313754 h 811911"/>
                  <a:gd name="connsiteX16" fmla="*/ 786575 w 786699"/>
                  <a:gd name="connsiteY16" fmla="*/ 341376 h 811911"/>
                  <a:gd name="connsiteX17" fmla="*/ 785527 w 786699"/>
                  <a:gd name="connsiteY17" fmla="*/ 371761 h 811911"/>
                  <a:gd name="connsiteX18" fmla="*/ 708660 w 786699"/>
                  <a:gd name="connsiteY18" fmla="*/ 435959 h 811911"/>
                  <a:gd name="connsiteX19" fmla="*/ 674466 w 786699"/>
                  <a:gd name="connsiteY19" fmla="*/ 473012 h 811911"/>
                  <a:gd name="connsiteX20" fmla="*/ 579406 w 786699"/>
                  <a:gd name="connsiteY20" fmla="*/ 693992 h 811911"/>
                  <a:gd name="connsiteX21" fmla="*/ 532257 w 786699"/>
                  <a:gd name="connsiteY21" fmla="*/ 744760 h 811911"/>
                  <a:gd name="connsiteX22" fmla="*/ 414719 w 786699"/>
                  <a:gd name="connsiteY22" fmla="*/ 811911 h 811911"/>
                  <a:gd name="connsiteX23" fmla="*/ 370999 w 786699"/>
                  <a:gd name="connsiteY23" fmla="*/ 712851 h 811911"/>
                  <a:gd name="connsiteX24" fmla="*/ 425863 w 786699"/>
                  <a:gd name="connsiteY24" fmla="*/ 681609 h 811911"/>
                  <a:gd name="connsiteX25" fmla="*/ 517208 w 786699"/>
                  <a:gd name="connsiteY25" fmla="*/ 596646 h 811911"/>
                  <a:gd name="connsiteX26" fmla="*/ 616268 w 786699"/>
                  <a:gd name="connsiteY26" fmla="*/ 404908 h 811911"/>
                  <a:gd name="connsiteX27" fmla="*/ 724281 w 786699"/>
                  <a:gd name="connsiteY27" fmla="*/ 341948 h 811911"/>
                  <a:gd name="connsiteX28" fmla="*/ 751808 w 786699"/>
                  <a:gd name="connsiteY28" fmla="*/ 323945 h 811911"/>
                  <a:gd name="connsiteX29" fmla="*/ 778288 w 786699"/>
                  <a:gd name="connsiteY29" fmla="*/ 313754 h 811911"/>
                  <a:gd name="connsiteX30" fmla="*/ 136208 w 786699"/>
                  <a:gd name="connsiteY30" fmla="*/ 0 h 811911"/>
                  <a:gd name="connsiteX31" fmla="*/ 210598 w 786699"/>
                  <a:gd name="connsiteY31" fmla="*/ 44482 h 811911"/>
                  <a:gd name="connsiteX32" fmla="*/ 190214 w 786699"/>
                  <a:gd name="connsiteY32" fmla="*/ 109633 h 811911"/>
                  <a:gd name="connsiteX33" fmla="*/ 158591 w 786699"/>
                  <a:gd name="connsiteY33" fmla="*/ 194215 h 811911"/>
                  <a:gd name="connsiteX34" fmla="*/ 144304 w 786699"/>
                  <a:gd name="connsiteY34" fmla="*/ 312134 h 811911"/>
                  <a:gd name="connsiteX35" fmla="*/ 131445 w 786699"/>
                  <a:gd name="connsiteY35" fmla="*/ 378619 h 811911"/>
                  <a:gd name="connsiteX36" fmla="*/ 35719 w 786699"/>
                  <a:gd name="connsiteY36" fmla="*/ 400336 h 811911"/>
                  <a:gd name="connsiteX37" fmla="*/ 0 w 786699"/>
                  <a:gd name="connsiteY37" fmla="*/ 417386 h 811911"/>
                  <a:gd name="connsiteX38" fmla="*/ 14192 w 786699"/>
                  <a:gd name="connsiteY38" fmla="*/ 386906 h 811911"/>
                  <a:gd name="connsiteX39" fmla="*/ 61532 w 786699"/>
                  <a:gd name="connsiteY39" fmla="*/ 204883 h 811911"/>
                  <a:gd name="connsiteX40" fmla="*/ 86487 w 786699"/>
                  <a:gd name="connsiteY40" fmla="*/ 72295 h 811911"/>
                  <a:gd name="connsiteX41" fmla="*/ 136208 w 786699"/>
                  <a:gd name="connsiteY41" fmla="*/ 0 h 8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86699" h="811911">
                    <a:moveTo>
                      <a:pt x="136779" y="434626"/>
                    </a:moveTo>
                    <a:cubicBezTo>
                      <a:pt x="179165" y="475203"/>
                      <a:pt x="196977" y="528543"/>
                      <a:pt x="210026" y="583026"/>
                    </a:cubicBezTo>
                    <a:cubicBezTo>
                      <a:pt x="218504" y="618268"/>
                      <a:pt x="192119" y="638556"/>
                      <a:pt x="166878" y="657606"/>
                    </a:cubicBezTo>
                    <a:cubicBezTo>
                      <a:pt x="146971" y="672656"/>
                      <a:pt x="125444" y="688181"/>
                      <a:pt x="136684" y="719043"/>
                    </a:cubicBezTo>
                    <a:cubicBezTo>
                      <a:pt x="122015" y="749999"/>
                      <a:pt x="93917" y="738093"/>
                      <a:pt x="71819" y="736092"/>
                    </a:cubicBezTo>
                    <a:cubicBezTo>
                      <a:pt x="49340" y="734092"/>
                      <a:pt x="28575" y="721900"/>
                      <a:pt x="20574" y="697326"/>
                    </a:cubicBezTo>
                    <a:cubicBezTo>
                      <a:pt x="15431" y="681514"/>
                      <a:pt x="28099" y="673227"/>
                      <a:pt x="37052" y="663702"/>
                    </a:cubicBezTo>
                    <a:cubicBezTo>
                      <a:pt x="67913" y="664750"/>
                      <a:pt x="84201" y="647414"/>
                      <a:pt x="91726" y="619697"/>
                    </a:cubicBezTo>
                    <a:cubicBezTo>
                      <a:pt x="94202" y="610553"/>
                      <a:pt x="94964" y="601599"/>
                      <a:pt x="83153" y="596742"/>
                    </a:cubicBezTo>
                    <a:cubicBezTo>
                      <a:pt x="68199" y="590646"/>
                      <a:pt x="61246" y="578454"/>
                      <a:pt x="71247" y="565118"/>
                    </a:cubicBezTo>
                    <a:cubicBezTo>
                      <a:pt x="81153" y="551784"/>
                      <a:pt x="96298" y="547593"/>
                      <a:pt x="111824" y="559022"/>
                    </a:cubicBezTo>
                    <a:cubicBezTo>
                      <a:pt x="115157" y="561499"/>
                      <a:pt x="118110" y="564452"/>
                      <a:pt x="121730" y="566357"/>
                    </a:cubicBezTo>
                    <a:cubicBezTo>
                      <a:pt x="127159" y="569214"/>
                      <a:pt x="130969" y="579501"/>
                      <a:pt x="139351" y="570929"/>
                    </a:cubicBezTo>
                    <a:cubicBezTo>
                      <a:pt x="146495" y="563595"/>
                      <a:pt x="140875" y="559118"/>
                      <a:pt x="136398" y="553022"/>
                    </a:cubicBezTo>
                    <a:cubicBezTo>
                      <a:pt x="95726" y="497586"/>
                      <a:pt x="95822" y="497491"/>
                      <a:pt x="136779" y="434626"/>
                    </a:cubicBezTo>
                    <a:close/>
                    <a:moveTo>
                      <a:pt x="778288" y="313754"/>
                    </a:moveTo>
                    <a:cubicBezTo>
                      <a:pt x="788861" y="319278"/>
                      <a:pt x="786384" y="331470"/>
                      <a:pt x="786575" y="341376"/>
                    </a:cubicBezTo>
                    <a:cubicBezTo>
                      <a:pt x="786765" y="351473"/>
                      <a:pt x="785908" y="361664"/>
                      <a:pt x="785527" y="371761"/>
                    </a:cubicBezTo>
                    <a:cubicBezTo>
                      <a:pt x="766096" y="400526"/>
                      <a:pt x="741331" y="423101"/>
                      <a:pt x="708660" y="435959"/>
                    </a:cubicBezTo>
                    <a:cubicBezTo>
                      <a:pt x="691134" y="442913"/>
                      <a:pt x="681704" y="455676"/>
                      <a:pt x="674466" y="473012"/>
                    </a:cubicBezTo>
                    <a:cubicBezTo>
                      <a:pt x="643986" y="547116"/>
                      <a:pt x="615791" y="622364"/>
                      <a:pt x="579406" y="693992"/>
                    </a:cubicBezTo>
                    <a:cubicBezTo>
                      <a:pt x="568262" y="715899"/>
                      <a:pt x="553974" y="732282"/>
                      <a:pt x="532257" y="744760"/>
                    </a:cubicBezTo>
                    <a:cubicBezTo>
                      <a:pt x="493109" y="767525"/>
                      <a:pt x="456438" y="794004"/>
                      <a:pt x="414719" y="811911"/>
                    </a:cubicBezTo>
                    <a:cubicBezTo>
                      <a:pt x="419195" y="770477"/>
                      <a:pt x="395288" y="741617"/>
                      <a:pt x="370999" y="712851"/>
                    </a:cubicBezTo>
                    <a:cubicBezTo>
                      <a:pt x="395954" y="697897"/>
                      <a:pt x="406337" y="688658"/>
                      <a:pt x="425863" y="681609"/>
                    </a:cubicBezTo>
                    <a:cubicBezTo>
                      <a:pt x="469107" y="666083"/>
                      <a:pt x="497396" y="639032"/>
                      <a:pt x="517208" y="596646"/>
                    </a:cubicBezTo>
                    <a:cubicBezTo>
                      <a:pt x="547592" y="531590"/>
                      <a:pt x="580263" y="467392"/>
                      <a:pt x="616268" y="404908"/>
                    </a:cubicBezTo>
                    <a:cubicBezTo>
                      <a:pt x="641985" y="360331"/>
                      <a:pt x="678466" y="345948"/>
                      <a:pt x="724281" y="341948"/>
                    </a:cubicBezTo>
                    <a:cubicBezTo>
                      <a:pt x="736569" y="340614"/>
                      <a:pt x="742950" y="330518"/>
                      <a:pt x="751808" y="323945"/>
                    </a:cubicBezTo>
                    <a:cubicBezTo>
                      <a:pt x="759619" y="318135"/>
                      <a:pt x="767334" y="308134"/>
                      <a:pt x="778288" y="313754"/>
                    </a:cubicBezTo>
                    <a:close/>
                    <a:moveTo>
                      <a:pt x="136208" y="0"/>
                    </a:moveTo>
                    <a:cubicBezTo>
                      <a:pt x="160973" y="14859"/>
                      <a:pt x="185833" y="29623"/>
                      <a:pt x="210598" y="44482"/>
                    </a:cubicBezTo>
                    <a:cubicBezTo>
                      <a:pt x="216884" y="70295"/>
                      <a:pt x="206407" y="92583"/>
                      <a:pt x="190214" y="109633"/>
                    </a:cubicBezTo>
                    <a:cubicBezTo>
                      <a:pt x="167069" y="134112"/>
                      <a:pt x="160115" y="162782"/>
                      <a:pt x="158591" y="194215"/>
                    </a:cubicBezTo>
                    <a:cubicBezTo>
                      <a:pt x="156210" y="243650"/>
                      <a:pt x="148781" y="262795"/>
                      <a:pt x="144304" y="312134"/>
                    </a:cubicBezTo>
                    <a:cubicBezTo>
                      <a:pt x="143066" y="326231"/>
                      <a:pt x="136112" y="357664"/>
                      <a:pt x="131445" y="378619"/>
                    </a:cubicBezTo>
                    <a:cubicBezTo>
                      <a:pt x="96488" y="366332"/>
                      <a:pt x="65532" y="388715"/>
                      <a:pt x="35719" y="400336"/>
                    </a:cubicBezTo>
                    <a:cubicBezTo>
                      <a:pt x="23432" y="405098"/>
                      <a:pt x="11906" y="411671"/>
                      <a:pt x="0" y="417386"/>
                    </a:cubicBezTo>
                    <a:cubicBezTo>
                      <a:pt x="2191" y="410623"/>
                      <a:pt x="10192" y="392240"/>
                      <a:pt x="14192" y="386906"/>
                    </a:cubicBezTo>
                    <a:cubicBezTo>
                      <a:pt x="45910" y="320421"/>
                      <a:pt x="50578" y="270891"/>
                      <a:pt x="61532" y="204883"/>
                    </a:cubicBezTo>
                    <a:cubicBezTo>
                      <a:pt x="68961" y="160496"/>
                      <a:pt x="74962" y="115824"/>
                      <a:pt x="86487" y="72295"/>
                    </a:cubicBezTo>
                    <a:cubicBezTo>
                      <a:pt x="94298" y="42672"/>
                      <a:pt x="117634" y="22765"/>
                      <a:pt x="136208" y="0"/>
                    </a:cubicBezTo>
                    <a:close/>
                  </a:path>
                </a:pathLst>
              </a:custGeom>
              <a:solidFill>
                <a:srgbClr val="F1B8B8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Graphic 2">
                <a:extLst>
                  <a:ext uri="{FF2B5EF4-FFF2-40B4-BE49-F238E27FC236}">
                    <a16:creationId xmlns:a16="http://schemas.microsoft.com/office/drawing/2014/main" id="{C81B16FA-5353-4979-8CE2-0E5C8E515B87}"/>
                  </a:ext>
                </a:extLst>
              </p:cNvPr>
              <p:cNvSpPr/>
              <p:nvPr/>
            </p:nvSpPr>
            <p:spPr>
              <a:xfrm>
                <a:off x="1696435" y="2399058"/>
                <a:ext cx="211447" cy="289479"/>
              </a:xfrm>
              <a:custGeom>
                <a:avLst/>
                <a:gdLst>
                  <a:gd name="connsiteX0" fmla="*/ 104297 w 211447"/>
                  <a:gd name="connsiteY0" fmla="*/ 289350 h 289479"/>
                  <a:gd name="connsiteX1" fmla="*/ 53910 w 211447"/>
                  <a:gd name="connsiteY1" fmla="*/ 259537 h 289479"/>
                  <a:gd name="connsiteX2" fmla="*/ 5142 w 211447"/>
                  <a:gd name="connsiteY2" fmla="*/ 172098 h 289479"/>
                  <a:gd name="connsiteX3" fmla="*/ 94 w 211447"/>
                  <a:gd name="connsiteY3" fmla="*/ 151428 h 289479"/>
                  <a:gd name="connsiteX4" fmla="*/ 67150 w 211447"/>
                  <a:gd name="connsiteY4" fmla="*/ 42939 h 289479"/>
                  <a:gd name="connsiteX5" fmla="*/ 192975 w 211447"/>
                  <a:gd name="connsiteY5" fmla="*/ 1219 h 289479"/>
                  <a:gd name="connsiteX6" fmla="*/ 206501 w 211447"/>
                  <a:gd name="connsiteY6" fmla="*/ 13602 h 289479"/>
                  <a:gd name="connsiteX7" fmla="*/ 209834 w 211447"/>
                  <a:gd name="connsiteY7" fmla="*/ 49130 h 289479"/>
                  <a:gd name="connsiteX8" fmla="*/ 208787 w 211447"/>
                  <a:gd name="connsiteY8" fmla="*/ 65037 h 289479"/>
                  <a:gd name="connsiteX9" fmla="*/ 186974 w 211447"/>
                  <a:gd name="connsiteY9" fmla="*/ 89325 h 289479"/>
                  <a:gd name="connsiteX10" fmla="*/ 198595 w 211447"/>
                  <a:gd name="connsiteY10" fmla="*/ 169526 h 289479"/>
                  <a:gd name="connsiteX11" fmla="*/ 210882 w 211447"/>
                  <a:gd name="connsiteY11" fmla="*/ 187147 h 289479"/>
                  <a:gd name="connsiteX12" fmla="*/ 194213 w 211447"/>
                  <a:gd name="connsiteY12" fmla="*/ 198577 h 289479"/>
                  <a:gd name="connsiteX13" fmla="*/ 179735 w 211447"/>
                  <a:gd name="connsiteY13" fmla="*/ 186671 h 289479"/>
                  <a:gd name="connsiteX14" fmla="*/ 142778 w 211447"/>
                  <a:gd name="connsiteY14" fmla="*/ 187814 h 289479"/>
                  <a:gd name="connsiteX15" fmla="*/ 158590 w 211447"/>
                  <a:gd name="connsiteY15" fmla="*/ 227152 h 289479"/>
                  <a:gd name="connsiteX16" fmla="*/ 148684 w 211447"/>
                  <a:gd name="connsiteY16" fmla="*/ 270205 h 289479"/>
                  <a:gd name="connsiteX17" fmla="*/ 104297 w 211447"/>
                  <a:gd name="connsiteY17" fmla="*/ 289350 h 289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1447" h="289479">
                    <a:moveTo>
                      <a:pt x="104297" y="289350"/>
                    </a:moveTo>
                    <a:cubicBezTo>
                      <a:pt x="87438" y="279540"/>
                      <a:pt x="69817" y="270777"/>
                      <a:pt x="53910" y="259537"/>
                    </a:cubicBezTo>
                    <a:cubicBezTo>
                      <a:pt x="24002" y="238487"/>
                      <a:pt x="3047" y="211722"/>
                      <a:pt x="5142" y="172098"/>
                    </a:cubicBezTo>
                    <a:cubicBezTo>
                      <a:pt x="5523" y="165335"/>
                      <a:pt x="1904" y="158382"/>
                      <a:pt x="94" y="151428"/>
                    </a:cubicBezTo>
                    <a:cubicBezTo>
                      <a:pt x="-2002" y="100184"/>
                      <a:pt x="31336" y="70752"/>
                      <a:pt x="67150" y="42939"/>
                    </a:cubicBezTo>
                    <a:cubicBezTo>
                      <a:pt x="98201" y="21888"/>
                      <a:pt x="151827" y="-6210"/>
                      <a:pt x="192975" y="1219"/>
                    </a:cubicBezTo>
                    <a:cubicBezTo>
                      <a:pt x="199262" y="4172"/>
                      <a:pt x="204786" y="6934"/>
                      <a:pt x="206501" y="13602"/>
                    </a:cubicBezTo>
                    <a:cubicBezTo>
                      <a:pt x="211454" y="26937"/>
                      <a:pt x="210311" y="37509"/>
                      <a:pt x="209834" y="49130"/>
                    </a:cubicBezTo>
                    <a:cubicBezTo>
                      <a:pt x="210120" y="52178"/>
                      <a:pt x="209263" y="62084"/>
                      <a:pt x="208787" y="65037"/>
                    </a:cubicBezTo>
                    <a:cubicBezTo>
                      <a:pt x="201452" y="57036"/>
                      <a:pt x="190403" y="85611"/>
                      <a:pt x="186974" y="89325"/>
                    </a:cubicBezTo>
                    <a:cubicBezTo>
                      <a:pt x="164305" y="122949"/>
                      <a:pt x="176116" y="140760"/>
                      <a:pt x="198595" y="169526"/>
                    </a:cubicBezTo>
                    <a:cubicBezTo>
                      <a:pt x="202976" y="175146"/>
                      <a:pt x="206691" y="181146"/>
                      <a:pt x="210882" y="187147"/>
                    </a:cubicBezTo>
                    <a:cubicBezTo>
                      <a:pt x="213930" y="191529"/>
                      <a:pt x="204119" y="208007"/>
                      <a:pt x="194213" y="198577"/>
                    </a:cubicBezTo>
                    <a:cubicBezTo>
                      <a:pt x="190689" y="195243"/>
                      <a:pt x="184307" y="188957"/>
                      <a:pt x="179735" y="186671"/>
                    </a:cubicBezTo>
                    <a:cubicBezTo>
                      <a:pt x="171163" y="182385"/>
                      <a:pt x="159733" y="170002"/>
                      <a:pt x="142778" y="187814"/>
                    </a:cubicBezTo>
                    <a:cubicBezTo>
                      <a:pt x="118490" y="213341"/>
                      <a:pt x="153256" y="220008"/>
                      <a:pt x="158590" y="227152"/>
                    </a:cubicBezTo>
                    <a:cubicBezTo>
                      <a:pt x="162971" y="230010"/>
                      <a:pt x="161257" y="256203"/>
                      <a:pt x="148684" y="270205"/>
                    </a:cubicBezTo>
                    <a:cubicBezTo>
                      <a:pt x="136587" y="284016"/>
                      <a:pt x="128300" y="290493"/>
                      <a:pt x="104297" y="289350"/>
                    </a:cubicBezTo>
                    <a:close/>
                  </a:path>
                </a:pathLst>
              </a:custGeom>
              <a:solidFill>
                <a:srgbClr val="3E38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Graphic 2">
                <a:extLst>
                  <a:ext uri="{FF2B5EF4-FFF2-40B4-BE49-F238E27FC236}">
                    <a16:creationId xmlns:a16="http://schemas.microsoft.com/office/drawing/2014/main" id="{91125D75-4687-4590-AFBD-22B357558C8C}"/>
                  </a:ext>
                </a:extLst>
              </p:cNvPr>
              <p:cNvSpPr/>
              <p:nvPr/>
            </p:nvSpPr>
            <p:spPr>
              <a:xfrm>
                <a:off x="1664330" y="4067702"/>
                <a:ext cx="187073" cy="169823"/>
              </a:xfrm>
              <a:custGeom>
                <a:avLst/>
                <a:gdLst>
                  <a:gd name="connsiteX0" fmla="*/ 186790 w 187073"/>
                  <a:gd name="connsiteY0" fmla="*/ 25073 h 169823"/>
                  <a:gd name="connsiteX1" fmla="*/ 144594 w 187073"/>
                  <a:gd name="connsiteY1" fmla="*/ 96130 h 169823"/>
                  <a:gd name="connsiteX2" fmla="*/ 100874 w 187073"/>
                  <a:gd name="connsiteY2" fmla="*/ 134135 h 169823"/>
                  <a:gd name="connsiteX3" fmla="*/ 28770 w 187073"/>
                  <a:gd name="connsiteY3" fmla="*/ 166710 h 169823"/>
                  <a:gd name="connsiteX4" fmla="*/ 5 w 187073"/>
                  <a:gd name="connsiteY4" fmla="*/ 102797 h 169823"/>
                  <a:gd name="connsiteX5" fmla="*/ 19340 w 187073"/>
                  <a:gd name="connsiteY5" fmla="*/ 16024 h 169823"/>
                  <a:gd name="connsiteX6" fmla="*/ 90016 w 187073"/>
                  <a:gd name="connsiteY6" fmla="*/ 36408 h 169823"/>
                  <a:gd name="connsiteX7" fmla="*/ 124115 w 187073"/>
                  <a:gd name="connsiteY7" fmla="*/ 8214 h 169823"/>
                  <a:gd name="connsiteX8" fmla="*/ 169169 w 187073"/>
                  <a:gd name="connsiteY8" fmla="*/ 1642 h 169823"/>
                  <a:gd name="connsiteX9" fmla="*/ 186790 w 187073"/>
                  <a:gd name="connsiteY9" fmla="*/ 25073 h 16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73" h="169823">
                    <a:moveTo>
                      <a:pt x="186790" y="25073"/>
                    </a:moveTo>
                    <a:cubicBezTo>
                      <a:pt x="189171" y="58506"/>
                      <a:pt x="176693" y="82223"/>
                      <a:pt x="144594" y="96130"/>
                    </a:cubicBezTo>
                    <a:cubicBezTo>
                      <a:pt x="126687" y="103845"/>
                      <a:pt x="111352" y="116894"/>
                      <a:pt x="100874" y="134135"/>
                    </a:cubicBezTo>
                    <a:cubicBezTo>
                      <a:pt x="84206" y="161757"/>
                      <a:pt x="61346" y="176711"/>
                      <a:pt x="28770" y="166710"/>
                    </a:cubicBezTo>
                    <a:cubicBezTo>
                      <a:pt x="-3710" y="156709"/>
                      <a:pt x="386" y="128705"/>
                      <a:pt x="5" y="102797"/>
                    </a:cubicBezTo>
                    <a:cubicBezTo>
                      <a:pt x="-281" y="80318"/>
                      <a:pt x="12768" y="41932"/>
                      <a:pt x="19340" y="16024"/>
                    </a:cubicBezTo>
                    <a:cubicBezTo>
                      <a:pt x="40391" y="31455"/>
                      <a:pt x="63155" y="40694"/>
                      <a:pt x="90016" y="36408"/>
                    </a:cubicBezTo>
                    <a:cubicBezTo>
                      <a:pt x="107161" y="33741"/>
                      <a:pt x="120877" y="27454"/>
                      <a:pt x="124115" y="8214"/>
                    </a:cubicBezTo>
                    <a:cubicBezTo>
                      <a:pt x="139260" y="3832"/>
                      <a:pt x="147737" y="-3216"/>
                      <a:pt x="169169" y="1642"/>
                    </a:cubicBezTo>
                    <a:cubicBezTo>
                      <a:pt x="182789" y="4690"/>
                      <a:pt x="185933" y="15167"/>
                      <a:pt x="186790" y="250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Graphic 2">
                <a:extLst>
                  <a:ext uri="{FF2B5EF4-FFF2-40B4-BE49-F238E27FC236}">
                    <a16:creationId xmlns:a16="http://schemas.microsoft.com/office/drawing/2014/main" id="{767888FD-89D7-465D-95C5-A1F52C44C9F6}"/>
                  </a:ext>
                </a:extLst>
              </p:cNvPr>
              <p:cNvSpPr/>
              <p:nvPr/>
            </p:nvSpPr>
            <p:spPr>
              <a:xfrm>
                <a:off x="1880747" y="4236793"/>
                <a:ext cx="286146" cy="172368"/>
              </a:xfrm>
              <a:custGeom>
                <a:avLst/>
                <a:gdLst>
                  <a:gd name="connsiteX0" fmla="*/ 111248 w 286146"/>
                  <a:gd name="connsiteY0" fmla="*/ 9335 h 172368"/>
                  <a:gd name="connsiteX1" fmla="*/ 122773 w 286146"/>
                  <a:gd name="connsiteY1" fmla="*/ 6953 h 172368"/>
                  <a:gd name="connsiteX2" fmla="*/ 181352 w 286146"/>
                  <a:gd name="connsiteY2" fmla="*/ 47720 h 172368"/>
                  <a:gd name="connsiteX3" fmla="*/ 239264 w 286146"/>
                  <a:gd name="connsiteY3" fmla="*/ 53340 h 172368"/>
                  <a:gd name="connsiteX4" fmla="*/ 283841 w 286146"/>
                  <a:gd name="connsiteY4" fmla="*/ 79248 h 172368"/>
                  <a:gd name="connsiteX5" fmla="*/ 267648 w 286146"/>
                  <a:gd name="connsiteY5" fmla="*/ 131921 h 172368"/>
                  <a:gd name="connsiteX6" fmla="*/ 259266 w 286146"/>
                  <a:gd name="connsiteY6" fmla="*/ 140779 h 172368"/>
                  <a:gd name="connsiteX7" fmla="*/ 236216 w 286146"/>
                  <a:gd name="connsiteY7" fmla="*/ 151352 h 172368"/>
                  <a:gd name="connsiteX8" fmla="*/ 80768 w 286146"/>
                  <a:gd name="connsiteY8" fmla="*/ 170402 h 172368"/>
                  <a:gd name="connsiteX9" fmla="*/ 37905 w 286146"/>
                  <a:gd name="connsiteY9" fmla="*/ 168974 h 172368"/>
                  <a:gd name="connsiteX10" fmla="*/ 948 w 286146"/>
                  <a:gd name="connsiteY10" fmla="*/ 118015 h 172368"/>
                  <a:gd name="connsiteX11" fmla="*/ 24189 w 286146"/>
                  <a:gd name="connsiteY11" fmla="*/ 0 h 172368"/>
                  <a:gd name="connsiteX12" fmla="*/ 111248 w 286146"/>
                  <a:gd name="connsiteY12" fmla="*/ 9335 h 172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6146" h="172368">
                    <a:moveTo>
                      <a:pt x="111248" y="9335"/>
                    </a:moveTo>
                    <a:cubicBezTo>
                      <a:pt x="115058" y="8572"/>
                      <a:pt x="118963" y="7715"/>
                      <a:pt x="122773" y="6953"/>
                    </a:cubicBezTo>
                    <a:cubicBezTo>
                      <a:pt x="130965" y="36862"/>
                      <a:pt x="155158" y="44101"/>
                      <a:pt x="181352" y="47720"/>
                    </a:cubicBezTo>
                    <a:cubicBezTo>
                      <a:pt x="200497" y="50387"/>
                      <a:pt x="219928" y="51435"/>
                      <a:pt x="239264" y="53340"/>
                    </a:cubicBezTo>
                    <a:cubicBezTo>
                      <a:pt x="258123" y="55150"/>
                      <a:pt x="277459" y="58388"/>
                      <a:pt x="283841" y="79248"/>
                    </a:cubicBezTo>
                    <a:cubicBezTo>
                      <a:pt x="290032" y="99346"/>
                      <a:pt x="283460" y="117538"/>
                      <a:pt x="267648" y="131921"/>
                    </a:cubicBezTo>
                    <a:cubicBezTo>
                      <a:pt x="264600" y="134684"/>
                      <a:pt x="262029" y="137827"/>
                      <a:pt x="259266" y="140779"/>
                    </a:cubicBezTo>
                    <a:cubicBezTo>
                      <a:pt x="251551" y="144304"/>
                      <a:pt x="243836" y="147828"/>
                      <a:pt x="236216" y="151352"/>
                    </a:cubicBezTo>
                    <a:cubicBezTo>
                      <a:pt x="183638" y="151733"/>
                      <a:pt x="131917" y="157448"/>
                      <a:pt x="80768" y="170402"/>
                    </a:cubicBezTo>
                    <a:cubicBezTo>
                      <a:pt x="67052" y="173831"/>
                      <a:pt x="52193" y="172403"/>
                      <a:pt x="37905" y="168974"/>
                    </a:cubicBezTo>
                    <a:cubicBezTo>
                      <a:pt x="10759" y="162496"/>
                      <a:pt x="-4005" y="146590"/>
                      <a:pt x="948" y="118015"/>
                    </a:cubicBezTo>
                    <a:cubicBezTo>
                      <a:pt x="7806" y="78581"/>
                      <a:pt x="16379" y="39338"/>
                      <a:pt x="24189" y="0"/>
                    </a:cubicBezTo>
                    <a:cubicBezTo>
                      <a:pt x="52860" y="5429"/>
                      <a:pt x="81530" y="12763"/>
                      <a:pt x="111248" y="933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Graphic 2">
                <a:extLst>
                  <a:ext uri="{FF2B5EF4-FFF2-40B4-BE49-F238E27FC236}">
                    <a16:creationId xmlns:a16="http://schemas.microsoft.com/office/drawing/2014/main" id="{34AA447D-794C-47D9-9AB3-C29F893E9F3D}"/>
                  </a:ext>
                </a:extLst>
              </p:cNvPr>
              <p:cNvSpPr/>
              <p:nvPr/>
            </p:nvSpPr>
            <p:spPr>
              <a:xfrm>
                <a:off x="1682710" y="3190662"/>
                <a:ext cx="377936" cy="1058091"/>
              </a:xfrm>
              <a:custGeom>
                <a:avLst/>
                <a:gdLst>
                  <a:gd name="connsiteX0" fmla="*/ 377102 w 377936"/>
                  <a:gd name="connsiteY0" fmla="*/ 320421 h 1058091"/>
                  <a:gd name="connsiteX1" fmla="*/ 377102 w 377936"/>
                  <a:gd name="connsiteY1" fmla="*/ 172403 h 1058091"/>
                  <a:gd name="connsiteX2" fmla="*/ 371387 w 377936"/>
                  <a:gd name="connsiteY2" fmla="*/ 61531 h 1058091"/>
                  <a:gd name="connsiteX3" fmla="*/ 349385 w 377936"/>
                  <a:gd name="connsiteY3" fmla="*/ 61246 h 1058091"/>
                  <a:gd name="connsiteX4" fmla="*/ 261659 w 377936"/>
                  <a:gd name="connsiteY4" fmla="*/ 92678 h 1058091"/>
                  <a:gd name="connsiteX5" fmla="*/ 15629 w 377936"/>
                  <a:gd name="connsiteY5" fmla="*/ 16478 h 1058091"/>
                  <a:gd name="connsiteX6" fmla="*/ 1246 w 377936"/>
                  <a:gd name="connsiteY6" fmla="*/ 0 h 1058091"/>
                  <a:gd name="connsiteX7" fmla="*/ 1436 w 377936"/>
                  <a:gd name="connsiteY7" fmla="*/ 10287 h 1058091"/>
                  <a:gd name="connsiteX8" fmla="*/ 103 w 377936"/>
                  <a:gd name="connsiteY8" fmla="*/ 56197 h 1058091"/>
                  <a:gd name="connsiteX9" fmla="*/ 6485 w 377936"/>
                  <a:gd name="connsiteY9" fmla="*/ 97536 h 1058091"/>
                  <a:gd name="connsiteX10" fmla="*/ 22296 w 377936"/>
                  <a:gd name="connsiteY10" fmla="*/ 134493 h 1058091"/>
                  <a:gd name="connsiteX11" fmla="*/ 64873 w 377936"/>
                  <a:gd name="connsiteY11" fmla="*/ 187738 h 1058091"/>
                  <a:gd name="connsiteX12" fmla="*/ 99449 w 377936"/>
                  <a:gd name="connsiteY12" fmla="*/ 204216 h 1058091"/>
                  <a:gd name="connsiteX13" fmla="*/ 147931 w 377936"/>
                  <a:gd name="connsiteY13" fmla="*/ 223456 h 1058091"/>
                  <a:gd name="connsiteX14" fmla="*/ 179363 w 377936"/>
                  <a:gd name="connsiteY14" fmla="*/ 263366 h 1058091"/>
                  <a:gd name="connsiteX15" fmla="*/ 186317 w 377936"/>
                  <a:gd name="connsiteY15" fmla="*/ 351949 h 1058091"/>
                  <a:gd name="connsiteX16" fmla="*/ 198413 w 377936"/>
                  <a:gd name="connsiteY16" fmla="*/ 475774 h 1058091"/>
                  <a:gd name="connsiteX17" fmla="*/ 204033 w 377936"/>
                  <a:gd name="connsiteY17" fmla="*/ 871538 h 1058091"/>
                  <a:gd name="connsiteX18" fmla="*/ 210891 w 377936"/>
                  <a:gd name="connsiteY18" fmla="*/ 1038225 h 1058091"/>
                  <a:gd name="connsiteX19" fmla="*/ 218321 w 377936"/>
                  <a:gd name="connsiteY19" fmla="*/ 1043464 h 1058091"/>
                  <a:gd name="connsiteX20" fmla="*/ 289568 w 377936"/>
                  <a:gd name="connsiteY20" fmla="*/ 1057561 h 1058091"/>
                  <a:gd name="connsiteX21" fmla="*/ 320905 w 377936"/>
                  <a:gd name="connsiteY21" fmla="*/ 1053179 h 1058091"/>
                  <a:gd name="connsiteX22" fmla="*/ 334621 w 377936"/>
                  <a:gd name="connsiteY22" fmla="*/ 1038606 h 1058091"/>
                  <a:gd name="connsiteX23" fmla="*/ 361767 w 377936"/>
                  <a:gd name="connsiteY23" fmla="*/ 707803 h 1058091"/>
                  <a:gd name="connsiteX24" fmla="*/ 371006 w 377936"/>
                  <a:gd name="connsiteY24" fmla="*/ 541591 h 1058091"/>
                  <a:gd name="connsiteX25" fmla="*/ 377102 w 377936"/>
                  <a:gd name="connsiteY25" fmla="*/ 320421 h 1058091"/>
                  <a:gd name="connsiteX26" fmla="*/ 373007 w 377936"/>
                  <a:gd name="connsiteY26" fmla="*/ 421767 h 1058091"/>
                  <a:gd name="connsiteX27" fmla="*/ 373007 w 377936"/>
                  <a:gd name="connsiteY27" fmla="*/ 420814 h 1058091"/>
                  <a:gd name="connsiteX28" fmla="*/ 373673 w 377936"/>
                  <a:gd name="connsiteY28" fmla="*/ 420910 h 1058091"/>
                  <a:gd name="connsiteX29" fmla="*/ 373007 w 377936"/>
                  <a:gd name="connsiteY29" fmla="*/ 421767 h 1058091"/>
                  <a:gd name="connsiteX30" fmla="*/ 373007 w 377936"/>
                  <a:gd name="connsiteY30" fmla="*/ 421767 h 1058091"/>
                  <a:gd name="connsiteX31" fmla="*/ 373007 w 377936"/>
                  <a:gd name="connsiteY31" fmla="*/ 421767 h 1058091"/>
                  <a:gd name="connsiteX32" fmla="*/ 359291 w 377936"/>
                  <a:gd name="connsiteY32" fmla="*/ 599408 h 1058091"/>
                  <a:gd name="connsiteX33" fmla="*/ 359386 w 377936"/>
                  <a:gd name="connsiteY33" fmla="*/ 599218 h 1058091"/>
                  <a:gd name="connsiteX34" fmla="*/ 359386 w 377936"/>
                  <a:gd name="connsiteY34" fmla="*/ 599218 h 1058091"/>
                  <a:gd name="connsiteX35" fmla="*/ 359386 w 377936"/>
                  <a:gd name="connsiteY35" fmla="*/ 599218 h 1058091"/>
                  <a:gd name="connsiteX36" fmla="*/ 359386 w 377936"/>
                  <a:gd name="connsiteY36" fmla="*/ 599504 h 1058091"/>
                  <a:gd name="connsiteX37" fmla="*/ 359291 w 377936"/>
                  <a:gd name="connsiteY37" fmla="*/ 599408 h 105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7936" h="1058091">
                    <a:moveTo>
                      <a:pt x="377102" y="320421"/>
                    </a:moveTo>
                    <a:cubicBezTo>
                      <a:pt x="377102" y="271081"/>
                      <a:pt x="377102" y="221742"/>
                      <a:pt x="377102" y="172403"/>
                    </a:cubicBezTo>
                    <a:cubicBezTo>
                      <a:pt x="380722" y="135160"/>
                      <a:pt x="371387" y="98584"/>
                      <a:pt x="371387" y="61531"/>
                    </a:cubicBezTo>
                    <a:cubicBezTo>
                      <a:pt x="364148" y="49816"/>
                      <a:pt x="357386" y="54102"/>
                      <a:pt x="349385" y="61246"/>
                    </a:cubicBezTo>
                    <a:cubicBezTo>
                      <a:pt x="324429" y="83439"/>
                      <a:pt x="294044" y="90678"/>
                      <a:pt x="261659" y="92678"/>
                    </a:cubicBezTo>
                    <a:cubicBezTo>
                      <a:pt x="170029" y="98298"/>
                      <a:pt x="87828" y="73628"/>
                      <a:pt x="15629" y="16478"/>
                    </a:cubicBezTo>
                    <a:cubicBezTo>
                      <a:pt x="10866" y="10954"/>
                      <a:pt x="6008" y="5429"/>
                      <a:pt x="1246" y="0"/>
                    </a:cubicBezTo>
                    <a:cubicBezTo>
                      <a:pt x="2389" y="1238"/>
                      <a:pt x="1341" y="8477"/>
                      <a:pt x="1436" y="10287"/>
                    </a:cubicBezTo>
                    <a:cubicBezTo>
                      <a:pt x="1532" y="14097"/>
                      <a:pt x="-469" y="43815"/>
                      <a:pt x="103" y="56197"/>
                    </a:cubicBezTo>
                    <a:cubicBezTo>
                      <a:pt x="484" y="64484"/>
                      <a:pt x="865" y="77819"/>
                      <a:pt x="6485" y="97536"/>
                    </a:cubicBezTo>
                    <a:cubicBezTo>
                      <a:pt x="7151" y="99917"/>
                      <a:pt x="22582" y="137255"/>
                      <a:pt x="22296" y="134493"/>
                    </a:cubicBezTo>
                    <a:cubicBezTo>
                      <a:pt x="31535" y="158782"/>
                      <a:pt x="43251" y="172498"/>
                      <a:pt x="64873" y="187738"/>
                    </a:cubicBezTo>
                    <a:cubicBezTo>
                      <a:pt x="75350" y="195167"/>
                      <a:pt x="87161" y="200596"/>
                      <a:pt x="99449" y="204216"/>
                    </a:cubicBezTo>
                    <a:cubicBezTo>
                      <a:pt x="116022" y="209169"/>
                      <a:pt x="131167" y="219361"/>
                      <a:pt x="147931" y="223456"/>
                    </a:cubicBezTo>
                    <a:cubicBezTo>
                      <a:pt x="170029" y="228886"/>
                      <a:pt x="177363" y="244221"/>
                      <a:pt x="179363" y="263366"/>
                    </a:cubicBezTo>
                    <a:cubicBezTo>
                      <a:pt x="182507" y="292798"/>
                      <a:pt x="183650" y="322516"/>
                      <a:pt x="186317" y="351949"/>
                    </a:cubicBezTo>
                    <a:cubicBezTo>
                      <a:pt x="190031" y="393287"/>
                      <a:pt x="194318" y="434530"/>
                      <a:pt x="198413" y="475774"/>
                    </a:cubicBezTo>
                    <a:cubicBezTo>
                      <a:pt x="205938" y="577024"/>
                      <a:pt x="204414" y="807625"/>
                      <a:pt x="204033" y="871538"/>
                    </a:cubicBezTo>
                    <a:cubicBezTo>
                      <a:pt x="204319" y="900874"/>
                      <a:pt x="198794" y="1014317"/>
                      <a:pt x="210891" y="1038225"/>
                    </a:cubicBezTo>
                    <a:cubicBezTo>
                      <a:pt x="212891" y="1040035"/>
                      <a:pt x="216225" y="1041845"/>
                      <a:pt x="218321" y="1043464"/>
                    </a:cubicBezTo>
                    <a:cubicBezTo>
                      <a:pt x="234418" y="1055656"/>
                      <a:pt x="260707" y="1056037"/>
                      <a:pt x="289568" y="1057561"/>
                    </a:cubicBezTo>
                    <a:cubicBezTo>
                      <a:pt x="296807" y="1058704"/>
                      <a:pt x="312904" y="1058323"/>
                      <a:pt x="320905" y="1053179"/>
                    </a:cubicBezTo>
                    <a:cubicBezTo>
                      <a:pt x="325953" y="1048798"/>
                      <a:pt x="333478" y="1046702"/>
                      <a:pt x="334621" y="1038606"/>
                    </a:cubicBezTo>
                    <a:cubicBezTo>
                      <a:pt x="334907" y="1033558"/>
                      <a:pt x="361577" y="709613"/>
                      <a:pt x="361767" y="707803"/>
                    </a:cubicBezTo>
                    <a:cubicBezTo>
                      <a:pt x="361767" y="707707"/>
                      <a:pt x="369863" y="567023"/>
                      <a:pt x="371006" y="541591"/>
                    </a:cubicBezTo>
                    <a:cubicBezTo>
                      <a:pt x="371578" y="525685"/>
                      <a:pt x="377198" y="352425"/>
                      <a:pt x="377102" y="320421"/>
                    </a:cubicBezTo>
                    <a:close/>
                    <a:moveTo>
                      <a:pt x="373007" y="421767"/>
                    </a:moveTo>
                    <a:cubicBezTo>
                      <a:pt x="373007" y="421481"/>
                      <a:pt x="373007" y="421100"/>
                      <a:pt x="373007" y="420814"/>
                    </a:cubicBezTo>
                    <a:cubicBezTo>
                      <a:pt x="373292" y="420910"/>
                      <a:pt x="373483" y="420910"/>
                      <a:pt x="373673" y="420910"/>
                    </a:cubicBezTo>
                    <a:cubicBezTo>
                      <a:pt x="373388" y="421196"/>
                      <a:pt x="373197" y="421481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lose/>
                    <a:moveTo>
                      <a:pt x="359291" y="599408"/>
                    </a:moveTo>
                    <a:cubicBezTo>
                      <a:pt x="359291" y="599313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313"/>
                      <a:pt x="359386" y="599408"/>
                      <a:pt x="359386" y="599504"/>
                    </a:cubicBezTo>
                    <a:cubicBezTo>
                      <a:pt x="359386" y="599408"/>
                      <a:pt x="359291" y="599408"/>
                      <a:pt x="359291" y="599408"/>
                    </a:cubicBezTo>
                    <a:close/>
                  </a:path>
                </a:pathLst>
              </a:custGeom>
              <a:solidFill>
                <a:srgbClr val="3A3E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6C888B-40BD-4730-ADB0-48E31F741F2E}"/>
              </a:ext>
            </a:extLst>
          </p:cNvPr>
          <p:cNvGrpSpPr/>
          <p:nvPr/>
        </p:nvGrpSpPr>
        <p:grpSpPr>
          <a:xfrm>
            <a:off x="2966797" y="2778361"/>
            <a:ext cx="5458557" cy="3694284"/>
            <a:chOff x="6110127" y="2181423"/>
            <a:chExt cx="5786599" cy="391629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A0E338-F78B-4AFF-B9F1-E4227C6C7CD5}"/>
                </a:ext>
              </a:extLst>
            </p:cNvPr>
            <p:cNvSpPr/>
            <p:nvPr/>
          </p:nvSpPr>
          <p:spPr>
            <a:xfrm flipH="1">
              <a:off x="6681357" y="5891390"/>
              <a:ext cx="5215369" cy="206332"/>
            </a:xfrm>
            <a:custGeom>
              <a:avLst/>
              <a:gdLst>
                <a:gd name="connsiteX0" fmla="*/ 9211437 w 9211437"/>
                <a:gd name="connsiteY0" fmla="*/ 182213 h 364426"/>
                <a:gd name="connsiteX1" fmla="*/ 4605719 w 9211437"/>
                <a:gd name="connsiteY1" fmla="*/ 364426 h 364426"/>
                <a:gd name="connsiteX2" fmla="*/ 0 w 9211437"/>
                <a:gd name="connsiteY2" fmla="*/ 182213 h 364426"/>
                <a:gd name="connsiteX3" fmla="*/ 4605719 w 9211437"/>
                <a:gd name="connsiteY3" fmla="*/ 0 h 364426"/>
                <a:gd name="connsiteX4" fmla="*/ 9211437 w 9211437"/>
                <a:gd name="connsiteY4" fmla="*/ 182213 h 36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1437" h="364426">
                  <a:moveTo>
                    <a:pt x="9211437" y="182213"/>
                  </a:moveTo>
                  <a:cubicBezTo>
                    <a:pt x="9211437" y="282847"/>
                    <a:pt x="7149387" y="364426"/>
                    <a:pt x="4605719" y="364426"/>
                  </a:cubicBezTo>
                  <a:cubicBezTo>
                    <a:pt x="2062051" y="364426"/>
                    <a:pt x="0" y="282847"/>
                    <a:pt x="0" y="182213"/>
                  </a:cubicBezTo>
                  <a:cubicBezTo>
                    <a:pt x="0" y="81579"/>
                    <a:pt x="2062051" y="0"/>
                    <a:pt x="4605719" y="0"/>
                  </a:cubicBezTo>
                  <a:cubicBezTo>
                    <a:pt x="7149387" y="0"/>
                    <a:pt x="9211437" y="81579"/>
                    <a:pt x="9211437" y="18221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1EDE3F-3B95-46D9-A0EF-A6BD75965395}"/>
                </a:ext>
              </a:extLst>
            </p:cNvPr>
            <p:cNvSpPr/>
            <p:nvPr/>
          </p:nvSpPr>
          <p:spPr>
            <a:xfrm flipH="1">
              <a:off x="8023445" y="3190240"/>
              <a:ext cx="3169105" cy="2841119"/>
            </a:xfrm>
            <a:custGeom>
              <a:avLst/>
              <a:gdLst>
                <a:gd name="connsiteX0" fmla="*/ 5587607 w 5597304"/>
                <a:gd name="connsiteY0" fmla="*/ 4328838 h 5018012"/>
                <a:gd name="connsiteX1" fmla="*/ 5528742 w 5597304"/>
                <a:gd name="connsiteY1" fmla="*/ 4269116 h 5018012"/>
                <a:gd name="connsiteX2" fmla="*/ 1619491 w 5597304"/>
                <a:gd name="connsiteY2" fmla="*/ 4271212 h 5018012"/>
                <a:gd name="connsiteX3" fmla="*/ 1520241 w 5597304"/>
                <a:gd name="connsiteY3" fmla="*/ 4191487 h 5018012"/>
                <a:gd name="connsiteX4" fmla="*/ 1499000 w 5597304"/>
                <a:gd name="connsiteY4" fmla="*/ 4050898 h 5018012"/>
                <a:gd name="connsiteX5" fmla="*/ 859777 w 5597304"/>
                <a:gd name="connsiteY5" fmla="*/ 36777 h 5018012"/>
                <a:gd name="connsiteX6" fmla="*/ 834631 w 5597304"/>
                <a:gd name="connsiteY6" fmla="*/ 106 h 5018012"/>
                <a:gd name="connsiteX7" fmla="*/ 498780 w 5597304"/>
                <a:gd name="connsiteY7" fmla="*/ 26395 h 5018012"/>
                <a:gd name="connsiteX8" fmla="*/ 22339 w 5597304"/>
                <a:gd name="connsiteY8" fmla="*/ 152506 h 5018012"/>
                <a:gd name="connsiteX9" fmla="*/ 1003 w 5597304"/>
                <a:gd name="connsiteY9" fmla="*/ 184986 h 5018012"/>
                <a:gd name="connsiteX10" fmla="*/ 730809 w 5597304"/>
                <a:gd name="connsiteY10" fmla="*/ 4849760 h 5018012"/>
                <a:gd name="connsiteX11" fmla="*/ 751954 w 5597304"/>
                <a:gd name="connsiteY11" fmla="*/ 4970823 h 5018012"/>
                <a:gd name="connsiteX12" fmla="*/ 810152 w 5597304"/>
                <a:gd name="connsiteY12" fmla="*/ 5013781 h 5018012"/>
                <a:gd name="connsiteX13" fmla="*/ 5535600 w 5597304"/>
                <a:gd name="connsiteY13" fmla="*/ 5017972 h 5018012"/>
                <a:gd name="connsiteX14" fmla="*/ 5595703 w 5597304"/>
                <a:gd name="connsiteY14" fmla="*/ 4985015 h 5018012"/>
                <a:gd name="connsiteX15" fmla="*/ 5587607 w 5597304"/>
                <a:gd name="connsiteY15" fmla="*/ 4328838 h 5018012"/>
                <a:gd name="connsiteX16" fmla="*/ 953884 w 5597304"/>
                <a:gd name="connsiteY16" fmla="*/ 4482952 h 5018012"/>
                <a:gd name="connsiteX17" fmla="*/ 955885 w 5597304"/>
                <a:gd name="connsiteY17" fmla="*/ 4483524 h 5018012"/>
                <a:gd name="connsiteX18" fmla="*/ 953980 w 5597304"/>
                <a:gd name="connsiteY18" fmla="*/ 4484095 h 5018012"/>
                <a:gd name="connsiteX19" fmla="*/ 953884 w 5597304"/>
                <a:gd name="connsiteY19" fmla="*/ 4482952 h 501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97304" h="5018012">
                  <a:moveTo>
                    <a:pt x="5587607" y="4328838"/>
                  </a:moveTo>
                  <a:cubicBezTo>
                    <a:pt x="5590273" y="4281403"/>
                    <a:pt x="5577606" y="4269021"/>
                    <a:pt x="5528742" y="4269116"/>
                  </a:cubicBezTo>
                  <a:cubicBezTo>
                    <a:pt x="4225722" y="4270640"/>
                    <a:pt x="2922607" y="4270164"/>
                    <a:pt x="1619491" y="4271212"/>
                  </a:cubicBezTo>
                  <a:cubicBezTo>
                    <a:pt x="1574724" y="4271212"/>
                    <a:pt x="1526623" y="4263115"/>
                    <a:pt x="1520241" y="4191487"/>
                  </a:cubicBezTo>
                  <a:cubicBezTo>
                    <a:pt x="1516050" y="4144434"/>
                    <a:pt x="1506430" y="4097761"/>
                    <a:pt x="1499000" y="4050898"/>
                  </a:cubicBezTo>
                  <a:cubicBezTo>
                    <a:pt x="1446422" y="3721619"/>
                    <a:pt x="881304" y="166127"/>
                    <a:pt x="859777" y="36777"/>
                  </a:cubicBezTo>
                  <a:cubicBezTo>
                    <a:pt x="857396" y="22395"/>
                    <a:pt x="863302" y="-1799"/>
                    <a:pt x="834631" y="106"/>
                  </a:cubicBezTo>
                  <a:cubicBezTo>
                    <a:pt x="722522" y="7345"/>
                    <a:pt x="608317" y="1440"/>
                    <a:pt x="498780" y="26395"/>
                  </a:cubicBezTo>
                  <a:cubicBezTo>
                    <a:pt x="338665" y="62876"/>
                    <a:pt x="181312" y="111168"/>
                    <a:pt x="22339" y="152506"/>
                  </a:cubicBezTo>
                  <a:cubicBezTo>
                    <a:pt x="622" y="158126"/>
                    <a:pt x="-1949" y="167079"/>
                    <a:pt x="1003" y="184986"/>
                  </a:cubicBezTo>
                  <a:cubicBezTo>
                    <a:pt x="11767" y="251661"/>
                    <a:pt x="733190" y="4837092"/>
                    <a:pt x="730809" y="4849760"/>
                  </a:cubicBezTo>
                  <a:cubicBezTo>
                    <a:pt x="730523" y="4891385"/>
                    <a:pt x="740334" y="4931104"/>
                    <a:pt x="751954" y="4970823"/>
                  </a:cubicBezTo>
                  <a:cubicBezTo>
                    <a:pt x="760813" y="5001017"/>
                    <a:pt x="777481" y="5014067"/>
                    <a:pt x="810152" y="5013781"/>
                  </a:cubicBezTo>
                  <a:cubicBezTo>
                    <a:pt x="900354" y="5013018"/>
                    <a:pt x="5434159" y="5018543"/>
                    <a:pt x="5535600" y="5017972"/>
                  </a:cubicBezTo>
                  <a:cubicBezTo>
                    <a:pt x="5561794" y="5017781"/>
                    <a:pt x="5591893" y="5017114"/>
                    <a:pt x="5595703" y="4985015"/>
                  </a:cubicBezTo>
                  <a:cubicBezTo>
                    <a:pt x="5602942" y="4924341"/>
                    <a:pt x="5583034" y="4410943"/>
                    <a:pt x="5587607" y="4328838"/>
                  </a:cubicBezTo>
                  <a:close/>
                  <a:moveTo>
                    <a:pt x="953884" y="4482952"/>
                  </a:moveTo>
                  <a:cubicBezTo>
                    <a:pt x="954551" y="4483143"/>
                    <a:pt x="955218" y="4483333"/>
                    <a:pt x="955885" y="4483524"/>
                  </a:cubicBezTo>
                  <a:cubicBezTo>
                    <a:pt x="955218" y="4483714"/>
                    <a:pt x="954551" y="4483905"/>
                    <a:pt x="953980" y="4484095"/>
                  </a:cubicBezTo>
                  <a:cubicBezTo>
                    <a:pt x="953980" y="4483714"/>
                    <a:pt x="953980" y="4483333"/>
                    <a:pt x="953884" y="4482952"/>
                  </a:cubicBezTo>
                  <a:close/>
                </a:path>
              </a:pathLst>
            </a:custGeom>
            <a:solidFill>
              <a:srgbClr val="E8E7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E00A96-22C0-4ADE-AF21-E47B04D6244C}"/>
                </a:ext>
              </a:extLst>
            </p:cNvPr>
            <p:cNvSpPr/>
            <p:nvPr/>
          </p:nvSpPr>
          <p:spPr>
            <a:xfrm flipH="1">
              <a:off x="8014402" y="3283808"/>
              <a:ext cx="3158599" cy="2750656"/>
            </a:xfrm>
            <a:custGeom>
              <a:avLst/>
              <a:gdLst>
                <a:gd name="connsiteX0" fmla="*/ 5565842 w 5578748"/>
                <a:gd name="connsiteY0" fmla="*/ 4451708 h 4858236"/>
                <a:gd name="connsiteX1" fmla="*/ 5576986 w 5578748"/>
                <a:gd name="connsiteY1" fmla="*/ 4822802 h 4858236"/>
                <a:gd name="connsiteX2" fmla="*/ 5516884 w 5578748"/>
                <a:gd name="connsiteY2" fmla="*/ 4855759 h 4858236"/>
                <a:gd name="connsiteX3" fmla="*/ 5212655 w 5578748"/>
                <a:gd name="connsiteY3" fmla="*/ 4857568 h 4858236"/>
                <a:gd name="connsiteX4" fmla="*/ 1599251 w 5578748"/>
                <a:gd name="connsiteY4" fmla="*/ 4857473 h 4858236"/>
                <a:gd name="connsiteX5" fmla="*/ 1062136 w 5578748"/>
                <a:gd name="connsiteY5" fmla="*/ 4854901 h 4858236"/>
                <a:gd name="connsiteX6" fmla="*/ 791435 w 5578748"/>
                <a:gd name="connsiteY6" fmla="*/ 4851663 h 4858236"/>
                <a:gd name="connsiteX7" fmla="*/ 733238 w 5578748"/>
                <a:gd name="connsiteY7" fmla="*/ 4808705 h 4858236"/>
                <a:gd name="connsiteX8" fmla="*/ 712092 w 5578748"/>
                <a:gd name="connsiteY8" fmla="*/ 4687642 h 4858236"/>
                <a:gd name="connsiteX9" fmla="*/ 643512 w 5578748"/>
                <a:gd name="connsiteY9" fmla="*/ 4127858 h 4858236"/>
                <a:gd name="connsiteX10" fmla="*/ 503114 w 5578748"/>
                <a:gd name="connsiteY10" fmla="*/ 3242890 h 4858236"/>
                <a:gd name="connsiteX11" fmla="*/ 393481 w 5578748"/>
                <a:gd name="connsiteY11" fmla="*/ 2555757 h 4858236"/>
                <a:gd name="connsiteX12" fmla="*/ 303375 w 5578748"/>
                <a:gd name="connsiteY12" fmla="*/ 1981209 h 4858236"/>
                <a:gd name="connsiteX13" fmla="*/ 202791 w 5578748"/>
                <a:gd name="connsiteY13" fmla="*/ 1351892 h 4858236"/>
                <a:gd name="connsiteX14" fmla="*/ 122209 w 5578748"/>
                <a:gd name="connsiteY14" fmla="*/ 834399 h 4858236"/>
                <a:gd name="connsiteX15" fmla="*/ 50200 w 5578748"/>
                <a:gd name="connsiteY15" fmla="*/ 387390 h 4858236"/>
                <a:gd name="connsiteX16" fmla="*/ 1242 w 5578748"/>
                <a:gd name="connsiteY16" fmla="*/ 79542 h 4858236"/>
                <a:gd name="connsiteX17" fmla="*/ 33626 w 5578748"/>
                <a:gd name="connsiteY17" fmla="*/ 25440 h 4858236"/>
                <a:gd name="connsiteX18" fmla="*/ 193266 w 5578748"/>
                <a:gd name="connsiteY18" fmla="*/ 390 h 4858236"/>
                <a:gd name="connsiteX19" fmla="*/ 245939 w 5578748"/>
                <a:gd name="connsiteY19" fmla="*/ 54111 h 4858236"/>
                <a:gd name="connsiteX20" fmla="*/ 307470 w 5578748"/>
                <a:gd name="connsiteY20" fmla="*/ 443874 h 4858236"/>
                <a:gd name="connsiteX21" fmla="*/ 524164 w 5578748"/>
                <a:gd name="connsiteY21" fmla="*/ 1824522 h 4858236"/>
                <a:gd name="connsiteX22" fmla="*/ 873446 w 5578748"/>
                <a:gd name="connsiteY22" fmla="*/ 4050515 h 4858236"/>
                <a:gd name="connsiteX23" fmla="*/ 918499 w 5578748"/>
                <a:gd name="connsiteY23" fmla="*/ 4341694 h 4858236"/>
                <a:gd name="connsiteX24" fmla="*/ 1082139 w 5578748"/>
                <a:gd name="connsiteY24" fmla="*/ 4428086 h 4858236"/>
                <a:gd name="connsiteX25" fmla="*/ 5473259 w 5578748"/>
                <a:gd name="connsiteY25" fmla="*/ 4428181 h 4858236"/>
                <a:gd name="connsiteX26" fmla="*/ 5565842 w 5578748"/>
                <a:gd name="connsiteY26" fmla="*/ 4451708 h 48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78748" h="4858236">
                  <a:moveTo>
                    <a:pt x="5565842" y="4451708"/>
                  </a:moveTo>
                  <a:cubicBezTo>
                    <a:pt x="5566890" y="4514859"/>
                    <a:pt x="5584225" y="4762223"/>
                    <a:pt x="5576986" y="4822802"/>
                  </a:cubicBezTo>
                  <a:cubicBezTo>
                    <a:pt x="5573176" y="4854806"/>
                    <a:pt x="5542982" y="4855568"/>
                    <a:pt x="5516884" y="4855759"/>
                  </a:cubicBezTo>
                  <a:cubicBezTo>
                    <a:pt x="5415442" y="4856330"/>
                    <a:pt x="5314096" y="4857473"/>
                    <a:pt x="5212655" y="4857568"/>
                  </a:cubicBezTo>
                  <a:cubicBezTo>
                    <a:pt x="4008219" y="4858331"/>
                    <a:pt x="2803687" y="4858616"/>
                    <a:pt x="1599251" y="4857473"/>
                  </a:cubicBezTo>
                  <a:cubicBezTo>
                    <a:pt x="1420181" y="4857282"/>
                    <a:pt x="1241111" y="4859283"/>
                    <a:pt x="1062136" y="4854901"/>
                  </a:cubicBezTo>
                  <a:cubicBezTo>
                    <a:pt x="971934" y="4852711"/>
                    <a:pt x="881637" y="4850901"/>
                    <a:pt x="791435" y="4851663"/>
                  </a:cubicBezTo>
                  <a:cubicBezTo>
                    <a:pt x="758765" y="4851948"/>
                    <a:pt x="742096" y="4838899"/>
                    <a:pt x="733238" y="4808705"/>
                  </a:cubicBezTo>
                  <a:cubicBezTo>
                    <a:pt x="721617" y="4768986"/>
                    <a:pt x="711711" y="4729266"/>
                    <a:pt x="712092" y="4687642"/>
                  </a:cubicBezTo>
                  <a:cubicBezTo>
                    <a:pt x="724665" y="4621539"/>
                    <a:pt x="663134" y="4248730"/>
                    <a:pt x="643512" y="4127858"/>
                  </a:cubicBezTo>
                  <a:cubicBezTo>
                    <a:pt x="595697" y="3833059"/>
                    <a:pt x="549596" y="3537975"/>
                    <a:pt x="503114" y="3242890"/>
                  </a:cubicBezTo>
                  <a:cubicBezTo>
                    <a:pt x="467014" y="3013814"/>
                    <a:pt x="430438" y="2784738"/>
                    <a:pt x="393481" y="2555757"/>
                  </a:cubicBezTo>
                  <a:cubicBezTo>
                    <a:pt x="362525" y="2364400"/>
                    <a:pt x="334235" y="2172566"/>
                    <a:pt x="303375" y="1981209"/>
                  </a:cubicBezTo>
                  <a:cubicBezTo>
                    <a:pt x="269561" y="1771468"/>
                    <a:pt x="236414" y="1561632"/>
                    <a:pt x="202791" y="1351892"/>
                  </a:cubicBezTo>
                  <a:cubicBezTo>
                    <a:pt x="175168" y="1179585"/>
                    <a:pt x="148879" y="1006896"/>
                    <a:pt x="122209" y="834399"/>
                  </a:cubicBezTo>
                  <a:cubicBezTo>
                    <a:pt x="99254" y="685237"/>
                    <a:pt x="74203" y="536361"/>
                    <a:pt x="50200" y="387390"/>
                  </a:cubicBezTo>
                  <a:cubicBezTo>
                    <a:pt x="33626" y="284806"/>
                    <a:pt x="18863" y="181936"/>
                    <a:pt x="1242" y="79542"/>
                  </a:cubicBezTo>
                  <a:cubicBezTo>
                    <a:pt x="-3426" y="52587"/>
                    <a:pt x="4575" y="32203"/>
                    <a:pt x="33626" y="25440"/>
                  </a:cubicBezTo>
                  <a:cubicBezTo>
                    <a:pt x="86205" y="13153"/>
                    <a:pt x="139640" y="6105"/>
                    <a:pt x="193266" y="390"/>
                  </a:cubicBezTo>
                  <a:cubicBezTo>
                    <a:pt x="231461" y="-3611"/>
                    <a:pt x="240700" y="23821"/>
                    <a:pt x="245939" y="54111"/>
                  </a:cubicBezTo>
                  <a:cubicBezTo>
                    <a:pt x="268227" y="183746"/>
                    <a:pt x="287087" y="313953"/>
                    <a:pt x="307470" y="443874"/>
                  </a:cubicBezTo>
                  <a:cubicBezTo>
                    <a:pt x="379670" y="904122"/>
                    <a:pt x="452155" y="1364274"/>
                    <a:pt x="524164" y="1824522"/>
                  </a:cubicBezTo>
                  <a:cubicBezTo>
                    <a:pt x="640369" y="2566520"/>
                    <a:pt x="757908" y="3308422"/>
                    <a:pt x="873446" y="4050515"/>
                  </a:cubicBezTo>
                  <a:cubicBezTo>
                    <a:pt x="888591" y="4147575"/>
                    <a:pt x="904878" y="4244444"/>
                    <a:pt x="918499" y="4341694"/>
                  </a:cubicBezTo>
                  <a:cubicBezTo>
                    <a:pt x="930024" y="4423895"/>
                    <a:pt x="1003367" y="4428086"/>
                    <a:pt x="1082139" y="4428086"/>
                  </a:cubicBezTo>
                  <a:cubicBezTo>
                    <a:pt x="2545846" y="4427895"/>
                    <a:pt x="4009552" y="4427895"/>
                    <a:pt x="5473259" y="4428181"/>
                  </a:cubicBezTo>
                  <a:cubicBezTo>
                    <a:pt x="5505644" y="4428181"/>
                    <a:pt x="5541077" y="4419990"/>
                    <a:pt x="5565842" y="445170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D3CA48C-42A0-44BC-8071-7D02761876E6}"/>
                </a:ext>
              </a:extLst>
            </p:cNvPr>
            <p:cNvSpPr/>
            <p:nvPr/>
          </p:nvSpPr>
          <p:spPr>
            <a:xfrm flipH="1">
              <a:off x="10365630" y="3222951"/>
              <a:ext cx="655992" cy="2498151"/>
            </a:xfrm>
            <a:custGeom>
              <a:avLst/>
              <a:gdLst>
                <a:gd name="connsiteX0" fmla="*/ 1157386 w 1158619"/>
                <a:gd name="connsiteY0" fmla="*/ 4185243 h 4412259"/>
                <a:gd name="connsiteX1" fmla="*/ 1139003 w 1158619"/>
                <a:gd name="connsiteY1" fmla="*/ 4228486 h 4412259"/>
                <a:gd name="connsiteX2" fmla="*/ 816486 w 1158619"/>
                <a:gd name="connsiteY2" fmla="*/ 4408985 h 4412259"/>
                <a:gd name="connsiteX3" fmla="*/ 684565 w 1158619"/>
                <a:gd name="connsiteY3" fmla="*/ 4408890 h 4412259"/>
                <a:gd name="connsiteX4" fmla="*/ 637988 w 1158619"/>
                <a:gd name="connsiteY4" fmla="*/ 4156763 h 4412259"/>
                <a:gd name="connsiteX5" fmla="*/ 1242 w 1158619"/>
                <a:gd name="connsiteY5" fmla="*/ 145024 h 4412259"/>
                <a:gd name="connsiteX6" fmla="*/ 23816 w 1158619"/>
                <a:gd name="connsiteY6" fmla="*/ 107686 h 4412259"/>
                <a:gd name="connsiteX7" fmla="*/ 465776 w 1158619"/>
                <a:gd name="connsiteY7" fmla="*/ 1958 h 4412259"/>
                <a:gd name="connsiteX8" fmla="*/ 495018 w 1158619"/>
                <a:gd name="connsiteY8" fmla="*/ 27485 h 4412259"/>
                <a:gd name="connsiteX9" fmla="*/ 1157386 w 1158619"/>
                <a:gd name="connsiteY9" fmla="*/ 4185243 h 44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619" h="4412259">
                  <a:moveTo>
                    <a:pt x="1157386" y="4185243"/>
                  </a:moveTo>
                  <a:cubicBezTo>
                    <a:pt x="1160720" y="4204293"/>
                    <a:pt x="1158148" y="4217914"/>
                    <a:pt x="1139003" y="4228486"/>
                  </a:cubicBezTo>
                  <a:cubicBezTo>
                    <a:pt x="1031180" y="4288018"/>
                    <a:pt x="923928" y="4348692"/>
                    <a:pt x="816486" y="4408985"/>
                  </a:cubicBezTo>
                  <a:cubicBezTo>
                    <a:pt x="772481" y="4413272"/>
                    <a:pt x="728571" y="4413462"/>
                    <a:pt x="684565" y="4408890"/>
                  </a:cubicBezTo>
                  <a:cubicBezTo>
                    <a:pt x="659324" y="4326689"/>
                    <a:pt x="652656" y="4240869"/>
                    <a:pt x="637988" y="4156763"/>
                  </a:cubicBezTo>
                  <a:cubicBezTo>
                    <a:pt x="614842" y="4023890"/>
                    <a:pt x="29436" y="327618"/>
                    <a:pt x="1242" y="145024"/>
                  </a:cubicBezTo>
                  <a:cubicBezTo>
                    <a:pt x="-1521" y="127498"/>
                    <a:pt x="-1806" y="113591"/>
                    <a:pt x="23816" y="107686"/>
                  </a:cubicBezTo>
                  <a:cubicBezTo>
                    <a:pt x="171549" y="74158"/>
                    <a:pt x="318996" y="39106"/>
                    <a:pt x="465776" y="1958"/>
                  </a:cubicBezTo>
                  <a:cubicBezTo>
                    <a:pt x="495780" y="-5662"/>
                    <a:pt x="492255" y="10245"/>
                    <a:pt x="495018" y="27485"/>
                  </a:cubicBezTo>
                  <a:cubicBezTo>
                    <a:pt x="522926" y="200269"/>
                    <a:pt x="1148718" y="4135618"/>
                    <a:pt x="1157386" y="418524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028D2D-5073-4B30-8622-B0AC4788F3F4}"/>
                </a:ext>
              </a:extLst>
            </p:cNvPr>
            <p:cNvSpPr/>
            <p:nvPr/>
          </p:nvSpPr>
          <p:spPr>
            <a:xfrm flipH="1">
              <a:off x="8725214" y="5638895"/>
              <a:ext cx="1493942" cy="84864"/>
            </a:xfrm>
            <a:custGeom>
              <a:avLst/>
              <a:gdLst>
                <a:gd name="connsiteX0" fmla="*/ 0 w 2638615"/>
                <a:gd name="connsiteY0" fmla="*/ 145730 h 149888"/>
                <a:gd name="connsiteX1" fmla="*/ 85439 w 2638615"/>
                <a:gd name="connsiteY1" fmla="*/ 17714 h 149888"/>
                <a:gd name="connsiteX2" fmla="*/ 251936 w 2638615"/>
                <a:gd name="connsiteY2" fmla="*/ 5237 h 149888"/>
                <a:gd name="connsiteX3" fmla="*/ 2602992 w 2638615"/>
                <a:gd name="connsiteY3" fmla="*/ 2665 h 149888"/>
                <a:gd name="connsiteX4" fmla="*/ 2638616 w 2638615"/>
                <a:gd name="connsiteY4" fmla="*/ 4189 h 149888"/>
                <a:gd name="connsiteX5" fmla="*/ 2605850 w 2638615"/>
                <a:gd name="connsiteY5" fmla="*/ 137920 h 149888"/>
                <a:gd name="connsiteX6" fmla="*/ 2560415 w 2638615"/>
                <a:gd name="connsiteY6" fmla="*/ 144302 h 149888"/>
                <a:gd name="connsiteX7" fmla="*/ 0 w 2638615"/>
                <a:gd name="connsiteY7" fmla="*/ 145730 h 1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8615" h="149888">
                  <a:moveTo>
                    <a:pt x="0" y="145730"/>
                  </a:moveTo>
                  <a:cubicBezTo>
                    <a:pt x="29908" y="103249"/>
                    <a:pt x="76105" y="29716"/>
                    <a:pt x="85439" y="17714"/>
                  </a:cubicBezTo>
                  <a:cubicBezTo>
                    <a:pt x="102679" y="-4479"/>
                    <a:pt x="159639" y="4094"/>
                    <a:pt x="251936" y="5237"/>
                  </a:cubicBezTo>
                  <a:cubicBezTo>
                    <a:pt x="1050417" y="2665"/>
                    <a:pt x="1820704" y="-3526"/>
                    <a:pt x="2602992" y="2665"/>
                  </a:cubicBezTo>
                  <a:cubicBezTo>
                    <a:pt x="2613946" y="2760"/>
                    <a:pt x="2624995" y="3618"/>
                    <a:pt x="2638616" y="4189"/>
                  </a:cubicBezTo>
                  <a:cubicBezTo>
                    <a:pt x="2628805" y="42194"/>
                    <a:pt x="2615184" y="101630"/>
                    <a:pt x="2605850" y="137920"/>
                  </a:cubicBezTo>
                  <a:cubicBezTo>
                    <a:pt x="2592229" y="150398"/>
                    <a:pt x="2575560" y="144302"/>
                    <a:pt x="2560415" y="144302"/>
                  </a:cubicBezTo>
                  <a:cubicBezTo>
                    <a:pt x="1722406" y="144587"/>
                    <a:pt x="136493" y="155732"/>
                    <a:pt x="0" y="145730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1D3CDD-08CD-44F6-AD2C-4BEC1954FA75}"/>
                </a:ext>
              </a:extLst>
            </p:cNvPr>
            <p:cNvSpPr/>
            <p:nvPr/>
          </p:nvSpPr>
          <p:spPr>
            <a:xfrm flipH="1">
              <a:off x="8274089" y="5638809"/>
              <a:ext cx="334315" cy="85040"/>
            </a:xfrm>
            <a:custGeom>
              <a:avLst/>
              <a:gdLst>
                <a:gd name="connsiteX0" fmla="*/ 0 w 590470"/>
                <a:gd name="connsiteY0" fmla="*/ 141121 h 150198"/>
                <a:gd name="connsiteX1" fmla="*/ 101060 w 590470"/>
                <a:gd name="connsiteY1" fmla="*/ 55 h 150198"/>
                <a:gd name="connsiteX2" fmla="*/ 555022 w 590470"/>
                <a:gd name="connsiteY2" fmla="*/ 2913 h 150198"/>
                <a:gd name="connsiteX3" fmla="*/ 590169 w 590470"/>
                <a:gd name="connsiteY3" fmla="*/ 35774 h 150198"/>
                <a:gd name="connsiteX4" fmla="*/ 588645 w 590470"/>
                <a:gd name="connsiteY4" fmla="*/ 145026 h 150198"/>
                <a:gd name="connsiteX5" fmla="*/ 575500 w 590470"/>
                <a:gd name="connsiteY5" fmla="*/ 149884 h 150198"/>
                <a:gd name="connsiteX6" fmla="*/ 14574 w 590470"/>
                <a:gd name="connsiteY6" fmla="*/ 150074 h 150198"/>
                <a:gd name="connsiteX7" fmla="*/ 0 w 590470"/>
                <a:gd name="connsiteY7" fmla="*/ 141121 h 15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470" h="150198">
                  <a:moveTo>
                    <a:pt x="0" y="141121"/>
                  </a:moveTo>
                  <a:cubicBezTo>
                    <a:pt x="8573" y="50347"/>
                    <a:pt x="17145" y="-1945"/>
                    <a:pt x="101060" y="55"/>
                  </a:cubicBezTo>
                  <a:cubicBezTo>
                    <a:pt x="237077" y="3294"/>
                    <a:pt x="418814" y="8437"/>
                    <a:pt x="555022" y="2913"/>
                  </a:cubicBezTo>
                  <a:cubicBezTo>
                    <a:pt x="580834" y="1865"/>
                    <a:pt x="592550" y="7294"/>
                    <a:pt x="590169" y="35774"/>
                  </a:cubicBezTo>
                  <a:cubicBezTo>
                    <a:pt x="587597" y="65683"/>
                    <a:pt x="589026" y="114927"/>
                    <a:pt x="588645" y="145026"/>
                  </a:cubicBezTo>
                  <a:cubicBezTo>
                    <a:pt x="584454" y="147026"/>
                    <a:pt x="580739" y="149884"/>
                    <a:pt x="575500" y="149884"/>
                  </a:cubicBezTo>
                  <a:cubicBezTo>
                    <a:pt x="388525" y="150455"/>
                    <a:pt x="201549" y="150074"/>
                    <a:pt x="14574" y="150074"/>
                  </a:cubicBezTo>
                  <a:cubicBezTo>
                    <a:pt x="7430" y="150074"/>
                    <a:pt x="2477" y="147883"/>
                    <a:pt x="0" y="141121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12F7E69-5BB3-4AEB-9A48-51EDE32D8D73}"/>
                </a:ext>
              </a:extLst>
            </p:cNvPr>
            <p:cNvSpPr/>
            <p:nvPr/>
          </p:nvSpPr>
          <p:spPr>
            <a:xfrm rot="2747692" flipH="1" flipV="1">
              <a:off x="9649131" y="3165100"/>
              <a:ext cx="936250" cy="1443804"/>
            </a:xfrm>
            <a:custGeom>
              <a:avLst/>
              <a:gdLst>
                <a:gd name="connsiteX0" fmla="*/ 228711 w 1568591"/>
                <a:gd name="connsiteY0" fmla="*/ 1971430 h 2418945"/>
                <a:gd name="connsiteX1" fmla="*/ 288814 w 1568591"/>
                <a:gd name="connsiteY1" fmla="*/ 1968667 h 2418945"/>
                <a:gd name="connsiteX2" fmla="*/ 472932 w 1568591"/>
                <a:gd name="connsiteY2" fmla="*/ 1985527 h 2418945"/>
                <a:gd name="connsiteX3" fmla="*/ 671053 w 1568591"/>
                <a:gd name="connsiteY3" fmla="*/ 2126878 h 2418945"/>
                <a:gd name="connsiteX4" fmla="*/ 713534 w 1568591"/>
                <a:gd name="connsiteY4" fmla="*/ 2200887 h 2418945"/>
                <a:gd name="connsiteX5" fmla="*/ 926703 w 1568591"/>
                <a:gd name="connsiteY5" fmla="*/ 2316235 h 2418945"/>
                <a:gd name="connsiteX6" fmla="*/ 1075960 w 1568591"/>
                <a:gd name="connsiteY6" fmla="*/ 2119258 h 2418945"/>
                <a:gd name="connsiteX7" fmla="*/ 1041003 w 1568591"/>
                <a:gd name="connsiteY7" fmla="*/ 1714540 h 2418945"/>
                <a:gd name="connsiteX8" fmla="*/ 890032 w 1568591"/>
                <a:gd name="connsiteY8" fmla="*/ 962161 h 2418945"/>
                <a:gd name="connsiteX9" fmla="*/ 884031 w 1568591"/>
                <a:gd name="connsiteY9" fmla="*/ 579922 h 2418945"/>
                <a:gd name="connsiteX10" fmla="*/ 1119013 w 1568591"/>
                <a:gd name="connsiteY10" fmla="*/ 275980 h 2418945"/>
                <a:gd name="connsiteX11" fmla="*/ 1342279 w 1568591"/>
                <a:gd name="connsiteY11" fmla="*/ 198922 h 2418945"/>
                <a:gd name="connsiteX12" fmla="*/ 1406002 w 1568591"/>
                <a:gd name="connsiteY12" fmla="*/ 140915 h 2418945"/>
                <a:gd name="connsiteX13" fmla="*/ 1470581 w 1568591"/>
                <a:gd name="connsiteY13" fmla="*/ 21091 h 2418945"/>
                <a:gd name="connsiteX14" fmla="*/ 1545352 w 1568591"/>
                <a:gd name="connsiteY14" fmla="*/ 23377 h 2418945"/>
                <a:gd name="connsiteX15" fmla="*/ 1534875 w 1568591"/>
                <a:gd name="connsiteY15" fmla="*/ 337606 h 2418945"/>
                <a:gd name="connsiteX16" fmla="*/ 1511348 w 1568591"/>
                <a:gd name="connsiteY16" fmla="*/ 408758 h 2418945"/>
                <a:gd name="connsiteX17" fmla="*/ 1464485 w 1568591"/>
                <a:gd name="connsiteY17" fmla="*/ 472385 h 2418945"/>
                <a:gd name="connsiteX18" fmla="*/ 1398381 w 1568591"/>
                <a:gd name="connsiteY18" fmla="*/ 482196 h 2418945"/>
                <a:gd name="connsiteX19" fmla="*/ 1368759 w 1568591"/>
                <a:gd name="connsiteY19" fmla="*/ 295696 h 2418945"/>
                <a:gd name="connsiteX20" fmla="*/ 1121395 w 1568591"/>
                <a:gd name="connsiteY20" fmla="*/ 390184 h 2418945"/>
                <a:gd name="connsiteX21" fmla="*/ 970614 w 1568591"/>
                <a:gd name="connsiteY21" fmla="*/ 691174 h 2418945"/>
                <a:gd name="connsiteX22" fmla="*/ 1040813 w 1568591"/>
                <a:gd name="connsiteY22" fmla="*/ 1225813 h 2418945"/>
                <a:gd name="connsiteX23" fmla="*/ 1174925 w 1568591"/>
                <a:gd name="connsiteY23" fmla="*/ 1923233 h 2418945"/>
                <a:gd name="connsiteX24" fmla="*/ 1150160 w 1568591"/>
                <a:gd name="connsiteY24" fmla="*/ 2232510 h 2418945"/>
                <a:gd name="connsiteX25" fmla="*/ 943277 w 1568591"/>
                <a:gd name="connsiteY25" fmla="*/ 2414342 h 2418945"/>
                <a:gd name="connsiteX26" fmla="*/ 662956 w 1568591"/>
                <a:gd name="connsiteY26" fmla="*/ 2303757 h 2418945"/>
                <a:gd name="connsiteX27" fmla="*/ 598377 w 1568591"/>
                <a:gd name="connsiteY27" fmla="*/ 2198982 h 2418945"/>
                <a:gd name="connsiteX28" fmla="*/ 395494 w 1568591"/>
                <a:gd name="connsiteY28" fmla="*/ 2073633 h 2418945"/>
                <a:gd name="connsiteX29" fmla="*/ 305293 w 1568591"/>
                <a:gd name="connsiteY29" fmla="*/ 2072966 h 2418945"/>
                <a:gd name="connsiteX30" fmla="*/ 220329 w 1568591"/>
                <a:gd name="connsiteY30" fmla="*/ 2074871 h 2418945"/>
                <a:gd name="connsiteX31" fmla="*/ 62214 w 1568591"/>
                <a:gd name="connsiteY31" fmla="*/ 2095445 h 2418945"/>
                <a:gd name="connsiteX32" fmla="*/ 492 w 1568591"/>
                <a:gd name="connsiteY32" fmla="*/ 2039819 h 2418945"/>
                <a:gd name="connsiteX33" fmla="*/ 51070 w 1568591"/>
                <a:gd name="connsiteY33" fmla="*/ 1974954 h 2418945"/>
                <a:gd name="connsiteX34" fmla="*/ 191754 w 1568591"/>
                <a:gd name="connsiteY34" fmla="*/ 1968763 h 2418945"/>
                <a:gd name="connsiteX35" fmla="*/ 228711 w 1568591"/>
                <a:gd name="connsiteY35" fmla="*/ 1971430 h 24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68591" h="2418945">
                  <a:moveTo>
                    <a:pt x="228711" y="1971430"/>
                  </a:moveTo>
                  <a:cubicBezTo>
                    <a:pt x="248714" y="1970477"/>
                    <a:pt x="268812" y="1969525"/>
                    <a:pt x="288814" y="1968667"/>
                  </a:cubicBezTo>
                  <a:cubicBezTo>
                    <a:pt x="350536" y="1970572"/>
                    <a:pt x="411782" y="1973335"/>
                    <a:pt x="472932" y="1985527"/>
                  </a:cubicBezTo>
                  <a:cubicBezTo>
                    <a:pt x="561134" y="2003243"/>
                    <a:pt x="625809" y="2050773"/>
                    <a:pt x="671053" y="2126878"/>
                  </a:cubicBezTo>
                  <a:cubicBezTo>
                    <a:pt x="685626" y="2151357"/>
                    <a:pt x="699151" y="2176408"/>
                    <a:pt x="713534" y="2200887"/>
                  </a:cubicBezTo>
                  <a:cubicBezTo>
                    <a:pt x="768017" y="2293851"/>
                    <a:pt x="843550" y="2334618"/>
                    <a:pt x="926703" y="2316235"/>
                  </a:cubicBezTo>
                  <a:cubicBezTo>
                    <a:pt x="1011190" y="2297566"/>
                    <a:pt x="1063006" y="2226700"/>
                    <a:pt x="1075960" y="2119258"/>
                  </a:cubicBezTo>
                  <a:cubicBezTo>
                    <a:pt x="1092534" y="1981621"/>
                    <a:pt x="1065483" y="1848176"/>
                    <a:pt x="1041003" y="1714540"/>
                  </a:cubicBezTo>
                  <a:cubicBezTo>
                    <a:pt x="994903" y="1462890"/>
                    <a:pt x="927465" y="1215430"/>
                    <a:pt x="890032" y="962161"/>
                  </a:cubicBezTo>
                  <a:cubicBezTo>
                    <a:pt x="871268" y="835288"/>
                    <a:pt x="856885" y="708224"/>
                    <a:pt x="884031" y="579922"/>
                  </a:cubicBezTo>
                  <a:cubicBezTo>
                    <a:pt x="913654" y="440095"/>
                    <a:pt x="992712" y="340178"/>
                    <a:pt x="1119013" y="275980"/>
                  </a:cubicBezTo>
                  <a:cubicBezTo>
                    <a:pt x="1189784" y="239975"/>
                    <a:pt x="1264841" y="215401"/>
                    <a:pt x="1342279" y="198922"/>
                  </a:cubicBezTo>
                  <a:cubicBezTo>
                    <a:pt x="1375998" y="191779"/>
                    <a:pt x="1397143" y="177682"/>
                    <a:pt x="1406002" y="140915"/>
                  </a:cubicBezTo>
                  <a:cubicBezTo>
                    <a:pt x="1416670" y="96338"/>
                    <a:pt x="1437624" y="54714"/>
                    <a:pt x="1470581" y="21091"/>
                  </a:cubicBezTo>
                  <a:cubicBezTo>
                    <a:pt x="1495727" y="-4627"/>
                    <a:pt x="1521445" y="-10151"/>
                    <a:pt x="1545352" y="23377"/>
                  </a:cubicBezTo>
                  <a:cubicBezTo>
                    <a:pt x="1588405" y="129580"/>
                    <a:pt x="1563736" y="233784"/>
                    <a:pt x="1534875" y="337606"/>
                  </a:cubicBezTo>
                  <a:cubicBezTo>
                    <a:pt x="1528207" y="361609"/>
                    <a:pt x="1519254" y="385041"/>
                    <a:pt x="1511348" y="408758"/>
                  </a:cubicBezTo>
                  <a:cubicBezTo>
                    <a:pt x="1495822" y="429999"/>
                    <a:pt x="1481344" y="452287"/>
                    <a:pt x="1464485" y="472385"/>
                  </a:cubicBezTo>
                  <a:cubicBezTo>
                    <a:pt x="1446197" y="494102"/>
                    <a:pt x="1423718" y="501246"/>
                    <a:pt x="1398381" y="482196"/>
                  </a:cubicBezTo>
                  <a:cubicBezTo>
                    <a:pt x="1359615" y="425713"/>
                    <a:pt x="1371235" y="360847"/>
                    <a:pt x="1368759" y="295696"/>
                  </a:cubicBezTo>
                  <a:cubicBezTo>
                    <a:pt x="1280462" y="315604"/>
                    <a:pt x="1196356" y="341321"/>
                    <a:pt x="1121395" y="390184"/>
                  </a:cubicBezTo>
                  <a:cubicBezTo>
                    <a:pt x="1012905" y="460860"/>
                    <a:pt x="974900" y="568778"/>
                    <a:pt x="970614" y="691174"/>
                  </a:cubicBezTo>
                  <a:cubicBezTo>
                    <a:pt x="964232" y="873007"/>
                    <a:pt x="1004808" y="1049314"/>
                    <a:pt x="1040813" y="1225813"/>
                  </a:cubicBezTo>
                  <a:cubicBezTo>
                    <a:pt x="1088152" y="1457842"/>
                    <a:pt x="1148731" y="1687394"/>
                    <a:pt x="1174925" y="1923233"/>
                  </a:cubicBezTo>
                  <a:cubicBezTo>
                    <a:pt x="1186450" y="2027246"/>
                    <a:pt x="1188831" y="2131926"/>
                    <a:pt x="1150160" y="2232510"/>
                  </a:cubicBezTo>
                  <a:cubicBezTo>
                    <a:pt x="1113108" y="2329189"/>
                    <a:pt x="1048528" y="2397673"/>
                    <a:pt x="943277" y="2414342"/>
                  </a:cubicBezTo>
                  <a:cubicBezTo>
                    <a:pt x="830025" y="2432249"/>
                    <a:pt x="732870" y="2398436"/>
                    <a:pt x="662956" y="2303757"/>
                  </a:cubicBezTo>
                  <a:cubicBezTo>
                    <a:pt x="638668" y="2270800"/>
                    <a:pt x="616379" y="2235653"/>
                    <a:pt x="598377" y="2198982"/>
                  </a:cubicBezTo>
                  <a:cubicBezTo>
                    <a:pt x="556657" y="2113733"/>
                    <a:pt x="484458" y="2080205"/>
                    <a:pt x="395494" y="2073633"/>
                  </a:cubicBezTo>
                  <a:cubicBezTo>
                    <a:pt x="365586" y="2071442"/>
                    <a:pt x="335391" y="2073061"/>
                    <a:pt x="305293" y="2072966"/>
                  </a:cubicBezTo>
                  <a:cubicBezTo>
                    <a:pt x="277003" y="2073633"/>
                    <a:pt x="248714" y="2074204"/>
                    <a:pt x="220329" y="2074871"/>
                  </a:cubicBezTo>
                  <a:cubicBezTo>
                    <a:pt x="169466" y="2095636"/>
                    <a:pt x="116126" y="2100017"/>
                    <a:pt x="62214" y="2095445"/>
                  </a:cubicBezTo>
                  <a:cubicBezTo>
                    <a:pt x="29163" y="2092683"/>
                    <a:pt x="4493" y="2074395"/>
                    <a:pt x="492" y="2039819"/>
                  </a:cubicBezTo>
                  <a:cubicBezTo>
                    <a:pt x="-3699" y="2003815"/>
                    <a:pt x="19352" y="1984479"/>
                    <a:pt x="51070" y="1974954"/>
                  </a:cubicBezTo>
                  <a:cubicBezTo>
                    <a:pt x="97266" y="1961047"/>
                    <a:pt x="144510" y="1958380"/>
                    <a:pt x="191754" y="1968763"/>
                  </a:cubicBezTo>
                  <a:cubicBezTo>
                    <a:pt x="204232" y="1971525"/>
                    <a:pt x="216043" y="1976002"/>
                    <a:pt x="228711" y="1971430"/>
                  </a:cubicBezTo>
                  <a:close/>
                </a:path>
              </a:pathLst>
            </a:custGeom>
            <a:solidFill>
              <a:srgbClr val="02010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9729C76-0A80-49DF-8305-7929A45B39E0}"/>
                </a:ext>
              </a:extLst>
            </p:cNvPr>
            <p:cNvGrpSpPr/>
            <p:nvPr/>
          </p:nvGrpSpPr>
          <p:grpSpPr>
            <a:xfrm>
              <a:off x="6110127" y="2181423"/>
              <a:ext cx="4011499" cy="1989642"/>
              <a:chOff x="1057466" y="1666936"/>
              <a:chExt cx="6763305" cy="3354496"/>
            </a:xfrm>
          </p:grpSpPr>
          <p:sp>
            <p:nvSpPr>
              <p:cNvPr id="35" name="Freeform 2">
                <a:extLst>
                  <a:ext uri="{FF2B5EF4-FFF2-40B4-BE49-F238E27FC236}">
                    <a16:creationId xmlns:a16="http://schemas.microsoft.com/office/drawing/2014/main" id="{C4644F7C-FCA2-4147-8059-1921341BBC3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57466" y="1666936"/>
                <a:ext cx="6222180" cy="3352403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1C2E390-6B7C-43E8-B811-60139BA3CA8A}"/>
                  </a:ext>
                </a:extLst>
              </p:cNvPr>
              <p:cNvGrpSpPr/>
              <p:nvPr/>
            </p:nvGrpSpPr>
            <p:grpSpPr>
              <a:xfrm>
                <a:off x="1065012" y="1680789"/>
                <a:ext cx="6755759" cy="3340643"/>
                <a:chOff x="1065012" y="1680789"/>
                <a:chExt cx="6755759" cy="3340643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939AAD28-CB9F-4078-B831-23E70C041DE8}"/>
                    </a:ext>
                  </a:extLst>
                </p:cNvPr>
                <p:cNvSpPr/>
                <p:nvPr/>
              </p:nvSpPr>
              <p:spPr>
                <a:xfrm>
                  <a:off x="5695914" y="2301142"/>
                  <a:ext cx="522063" cy="483750"/>
                </a:xfrm>
                <a:custGeom>
                  <a:avLst/>
                  <a:gdLst>
                    <a:gd name="connsiteX0" fmla="*/ 341960 w 522063"/>
                    <a:gd name="connsiteY0" fmla="*/ 480991 h 483750"/>
                    <a:gd name="connsiteX1" fmla="*/ 501830 w 522063"/>
                    <a:gd name="connsiteY1" fmla="*/ 480895 h 483750"/>
                    <a:gd name="connsiteX2" fmla="*/ 522004 w 522063"/>
                    <a:gd name="connsiteY2" fmla="*/ 461102 h 483750"/>
                    <a:gd name="connsiteX3" fmla="*/ 521909 w 522063"/>
                    <a:gd name="connsiteY3" fmla="*/ 74369 h 483750"/>
                    <a:gd name="connsiteX4" fmla="*/ 519054 w 522063"/>
                    <a:gd name="connsiteY4" fmla="*/ 14370 h 483750"/>
                    <a:gd name="connsiteX5" fmla="*/ 508682 w 522063"/>
                    <a:gd name="connsiteY5" fmla="*/ 2713 h 483750"/>
                    <a:gd name="connsiteX6" fmla="*/ 441879 w 522063"/>
                    <a:gd name="connsiteY6" fmla="*/ 334 h 483750"/>
                    <a:gd name="connsiteX7" fmla="*/ 426844 w 522063"/>
                    <a:gd name="connsiteY7" fmla="*/ 10373 h 483750"/>
                    <a:gd name="connsiteX8" fmla="*/ 365798 w 522063"/>
                    <a:gd name="connsiteY8" fmla="*/ 43870 h 483750"/>
                    <a:gd name="connsiteX9" fmla="*/ 215492 w 522063"/>
                    <a:gd name="connsiteY9" fmla="*/ 43870 h 483750"/>
                    <a:gd name="connsiteX10" fmla="*/ 159727 w 522063"/>
                    <a:gd name="connsiteY10" fmla="*/ 11515 h 483750"/>
                    <a:gd name="connsiteX11" fmla="*/ 140220 w 522063"/>
                    <a:gd name="connsiteY11" fmla="*/ 1 h 483750"/>
                    <a:gd name="connsiteX12" fmla="*/ 19936 w 522063"/>
                    <a:gd name="connsiteY12" fmla="*/ 143 h 483750"/>
                    <a:gd name="connsiteX13" fmla="*/ 2998 w 522063"/>
                    <a:gd name="connsiteY13" fmla="*/ 19128 h 483750"/>
                    <a:gd name="connsiteX14" fmla="*/ 2855 w 522063"/>
                    <a:gd name="connsiteY14" fmla="*/ 277394 h 483750"/>
                    <a:gd name="connsiteX15" fmla="*/ 0 w 522063"/>
                    <a:gd name="connsiteY15" fmla="*/ 306751 h 483750"/>
                    <a:gd name="connsiteX16" fmla="*/ 16082 w 522063"/>
                    <a:gd name="connsiteY16" fmla="*/ 303516 h 483750"/>
                    <a:gd name="connsiteX17" fmla="*/ 182851 w 522063"/>
                    <a:gd name="connsiteY17" fmla="*/ 303563 h 483750"/>
                    <a:gd name="connsiteX18" fmla="*/ 306846 w 522063"/>
                    <a:gd name="connsiteY18" fmla="*/ 370366 h 483750"/>
                    <a:gd name="connsiteX19" fmla="*/ 325260 w 522063"/>
                    <a:gd name="connsiteY19" fmla="*/ 432554 h 483750"/>
                    <a:gd name="connsiteX20" fmla="*/ 325260 w 522063"/>
                    <a:gd name="connsiteY20" fmla="*/ 469476 h 483750"/>
                    <a:gd name="connsiteX21" fmla="*/ 322309 w 522063"/>
                    <a:gd name="connsiteY21" fmla="*/ 483750 h 483750"/>
                    <a:gd name="connsiteX22" fmla="*/ 341960 w 522063"/>
                    <a:gd name="connsiteY22" fmla="*/ 480991 h 483750"/>
                    <a:gd name="connsiteX23" fmla="*/ 283056 w 522063"/>
                    <a:gd name="connsiteY23" fmla="*/ 302041 h 483750"/>
                    <a:gd name="connsiteX24" fmla="*/ 165342 w 522063"/>
                    <a:gd name="connsiteY24" fmla="*/ 182614 h 483750"/>
                    <a:gd name="connsiteX25" fmla="*/ 283341 w 522063"/>
                    <a:gd name="connsiteY25" fmla="*/ 64472 h 483750"/>
                    <a:gd name="connsiteX26" fmla="*/ 402768 w 522063"/>
                    <a:gd name="connsiteY26" fmla="*/ 182900 h 483750"/>
                    <a:gd name="connsiteX27" fmla="*/ 283056 w 522063"/>
                    <a:gd name="connsiteY27" fmla="*/ 302041 h 48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22063" h="483750">
                      <a:moveTo>
                        <a:pt x="341960" y="480991"/>
                      </a:moveTo>
                      <a:cubicBezTo>
                        <a:pt x="395250" y="480848"/>
                        <a:pt x="448540" y="480943"/>
                        <a:pt x="501830" y="480895"/>
                      </a:cubicBezTo>
                      <a:cubicBezTo>
                        <a:pt x="521243" y="480848"/>
                        <a:pt x="522004" y="480134"/>
                        <a:pt x="522004" y="461102"/>
                      </a:cubicBezTo>
                      <a:cubicBezTo>
                        <a:pt x="522052" y="332207"/>
                        <a:pt x="522147" y="203311"/>
                        <a:pt x="521909" y="74369"/>
                      </a:cubicBezTo>
                      <a:cubicBezTo>
                        <a:pt x="521861" y="54385"/>
                        <a:pt x="518388" y="34449"/>
                        <a:pt x="519054" y="14370"/>
                      </a:cubicBezTo>
                      <a:cubicBezTo>
                        <a:pt x="519292" y="7376"/>
                        <a:pt x="515914" y="3855"/>
                        <a:pt x="508682" y="2713"/>
                      </a:cubicBezTo>
                      <a:cubicBezTo>
                        <a:pt x="486462" y="-808"/>
                        <a:pt x="464194" y="143"/>
                        <a:pt x="441879" y="334"/>
                      </a:cubicBezTo>
                      <a:cubicBezTo>
                        <a:pt x="434647" y="381"/>
                        <a:pt x="430031" y="4378"/>
                        <a:pt x="426844" y="10373"/>
                      </a:cubicBezTo>
                      <a:cubicBezTo>
                        <a:pt x="413902" y="35067"/>
                        <a:pt x="392490" y="43965"/>
                        <a:pt x="365798" y="43870"/>
                      </a:cubicBezTo>
                      <a:cubicBezTo>
                        <a:pt x="315696" y="43679"/>
                        <a:pt x="265594" y="43727"/>
                        <a:pt x="215492" y="43870"/>
                      </a:cubicBezTo>
                      <a:cubicBezTo>
                        <a:pt x="190464" y="43917"/>
                        <a:pt x="171242" y="34020"/>
                        <a:pt x="159727" y="11515"/>
                      </a:cubicBezTo>
                      <a:cubicBezTo>
                        <a:pt x="155350" y="2998"/>
                        <a:pt x="149402" y="-47"/>
                        <a:pt x="140220" y="1"/>
                      </a:cubicBezTo>
                      <a:cubicBezTo>
                        <a:pt x="100109" y="238"/>
                        <a:pt x="60046" y="1"/>
                        <a:pt x="19936" y="143"/>
                      </a:cubicBezTo>
                      <a:cubicBezTo>
                        <a:pt x="4282" y="191"/>
                        <a:pt x="2998" y="1618"/>
                        <a:pt x="2998" y="19128"/>
                      </a:cubicBezTo>
                      <a:cubicBezTo>
                        <a:pt x="2903" y="105201"/>
                        <a:pt x="3045" y="191321"/>
                        <a:pt x="2855" y="277394"/>
                      </a:cubicBezTo>
                      <a:cubicBezTo>
                        <a:pt x="2855" y="287196"/>
                        <a:pt x="4949" y="297425"/>
                        <a:pt x="0" y="306751"/>
                      </a:cubicBezTo>
                      <a:cubicBezTo>
                        <a:pt x="4710" y="302897"/>
                        <a:pt x="10515" y="303516"/>
                        <a:pt x="16082" y="303516"/>
                      </a:cubicBezTo>
                      <a:cubicBezTo>
                        <a:pt x="71656" y="303421"/>
                        <a:pt x="127277" y="303230"/>
                        <a:pt x="182851" y="303563"/>
                      </a:cubicBezTo>
                      <a:cubicBezTo>
                        <a:pt x="235904" y="303849"/>
                        <a:pt x="278345" y="324546"/>
                        <a:pt x="306846" y="370366"/>
                      </a:cubicBezTo>
                      <a:cubicBezTo>
                        <a:pt x="318598" y="389303"/>
                        <a:pt x="324688" y="410191"/>
                        <a:pt x="325260" y="432554"/>
                      </a:cubicBezTo>
                      <a:cubicBezTo>
                        <a:pt x="325592" y="444830"/>
                        <a:pt x="325402" y="457153"/>
                        <a:pt x="325260" y="469476"/>
                      </a:cubicBezTo>
                      <a:cubicBezTo>
                        <a:pt x="325212" y="474424"/>
                        <a:pt x="325355" y="479516"/>
                        <a:pt x="322309" y="483750"/>
                      </a:cubicBezTo>
                      <a:cubicBezTo>
                        <a:pt x="328210" y="479849"/>
                        <a:pt x="335299" y="480991"/>
                        <a:pt x="341960" y="480991"/>
                      </a:cubicBezTo>
                      <a:close/>
                      <a:moveTo>
                        <a:pt x="283056" y="302041"/>
                      </a:moveTo>
                      <a:cubicBezTo>
                        <a:pt x="217823" y="301946"/>
                        <a:pt x="165247" y="248608"/>
                        <a:pt x="165342" y="182614"/>
                      </a:cubicBezTo>
                      <a:cubicBezTo>
                        <a:pt x="165437" y="118047"/>
                        <a:pt x="218679" y="64805"/>
                        <a:pt x="283341" y="64472"/>
                      </a:cubicBezTo>
                      <a:cubicBezTo>
                        <a:pt x="348288" y="64186"/>
                        <a:pt x="402435" y="117905"/>
                        <a:pt x="402768" y="182900"/>
                      </a:cubicBezTo>
                      <a:cubicBezTo>
                        <a:pt x="403196" y="248751"/>
                        <a:pt x="349526" y="302136"/>
                        <a:pt x="283056" y="302041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04A52327-96DC-4422-AE31-4D802AA9787A}"/>
                    </a:ext>
                  </a:extLst>
                </p:cNvPr>
                <p:cNvSpPr/>
                <p:nvPr/>
              </p:nvSpPr>
              <p:spPr>
                <a:xfrm>
                  <a:off x="6028406" y="2825907"/>
                  <a:ext cx="10800" cy="348"/>
                </a:xfrm>
                <a:custGeom>
                  <a:avLst/>
                  <a:gdLst>
                    <a:gd name="connsiteX0" fmla="*/ 10801 w 10800"/>
                    <a:gd name="connsiteY0" fmla="*/ 0 h 348"/>
                    <a:gd name="connsiteX1" fmla="*/ 0 w 10800"/>
                    <a:gd name="connsiteY1" fmla="*/ 48 h 348"/>
                    <a:gd name="connsiteX2" fmla="*/ 10801 w 10800"/>
                    <a:gd name="connsiteY2" fmla="*/ 0 h 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800" h="348">
                      <a:moveTo>
                        <a:pt x="10801" y="0"/>
                      </a:moveTo>
                      <a:cubicBezTo>
                        <a:pt x="7185" y="0"/>
                        <a:pt x="3616" y="48"/>
                        <a:pt x="0" y="48"/>
                      </a:cubicBezTo>
                      <a:cubicBezTo>
                        <a:pt x="3331" y="523"/>
                        <a:pt x="7042" y="381"/>
                        <a:pt x="10801" y="0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7EE5019-2945-42E8-AECD-512C7706B36A}"/>
                    </a:ext>
                  </a:extLst>
                </p:cNvPr>
                <p:cNvSpPr/>
                <p:nvPr/>
              </p:nvSpPr>
              <p:spPr>
                <a:xfrm>
                  <a:off x="3747070" y="3705478"/>
                  <a:ext cx="11419" cy="869"/>
                </a:xfrm>
                <a:custGeom>
                  <a:avLst/>
                  <a:gdLst>
                    <a:gd name="connsiteX0" fmla="*/ 11419 w 11419"/>
                    <a:gd name="connsiteY0" fmla="*/ 856 h 869"/>
                    <a:gd name="connsiteX1" fmla="*/ 0 w 11419"/>
                    <a:gd name="connsiteY1" fmla="*/ 0 h 869"/>
                    <a:gd name="connsiteX2" fmla="*/ 11419 w 11419"/>
                    <a:gd name="connsiteY2" fmla="*/ 856 h 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19" h="869">
                      <a:moveTo>
                        <a:pt x="11419" y="856"/>
                      </a:moveTo>
                      <a:cubicBezTo>
                        <a:pt x="7613" y="619"/>
                        <a:pt x="3806" y="333"/>
                        <a:pt x="0" y="0"/>
                      </a:cubicBezTo>
                      <a:cubicBezTo>
                        <a:pt x="3759" y="856"/>
                        <a:pt x="7613" y="904"/>
                        <a:pt x="11419" y="85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78E14297-8216-4BD8-AC3F-59F0CBFABD74}"/>
                    </a:ext>
                  </a:extLst>
                </p:cNvPr>
                <p:cNvSpPr/>
                <p:nvPr/>
              </p:nvSpPr>
              <p:spPr>
                <a:xfrm>
                  <a:off x="2409871" y="2373651"/>
                  <a:ext cx="3569051" cy="2114090"/>
                </a:xfrm>
                <a:custGeom>
                  <a:avLst/>
                  <a:gdLst>
                    <a:gd name="connsiteX0" fmla="*/ 3560772 w 3569051"/>
                    <a:gd name="connsiteY0" fmla="*/ 1611599 h 2114090"/>
                    <a:gd name="connsiteX1" fmla="*/ 3486690 w 3569051"/>
                    <a:gd name="connsiteY1" fmla="*/ 1535090 h 2114090"/>
                    <a:gd name="connsiteX2" fmla="*/ 3367834 w 3569051"/>
                    <a:gd name="connsiteY2" fmla="*/ 1412523 h 2114090"/>
                    <a:gd name="connsiteX3" fmla="*/ 3228757 w 3569051"/>
                    <a:gd name="connsiteY3" fmla="*/ 1267879 h 2114090"/>
                    <a:gd name="connsiteX4" fmla="*/ 3088632 w 3569051"/>
                    <a:gd name="connsiteY4" fmla="*/ 1122283 h 2114090"/>
                    <a:gd name="connsiteX5" fmla="*/ 2953314 w 3569051"/>
                    <a:gd name="connsiteY5" fmla="*/ 981588 h 2114090"/>
                    <a:gd name="connsiteX6" fmla="*/ 2812238 w 3569051"/>
                    <a:gd name="connsiteY6" fmla="*/ 835040 h 2114090"/>
                    <a:gd name="connsiteX7" fmla="*/ 2675016 w 3569051"/>
                    <a:gd name="connsiteY7" fmla="*/ 692394 h 2114090"/>
                    <a:gd name="connsiteX8" fmla="*/ 2532989 w 3569051"/>
                    <a:gd name="connsiteY8" fmla="*/ 544847 h 2114090"/>
                    <a:gd name="connsiteX9" fmla="*/ 2397575 w 3569051"/>
                    <a:gd name="connsiteY9" fmla="*/ 404200 h 2114090"/>
                    <a:gd name="connsiteX10" fmla="*/ 2279576 w 3569051"/>
                    <a:gd name="connsiteY10" fmla="*/ 280967 h 2114090"/>
                    <a:gd name="connsiteX11" fmla="*/ 2275722 w 3569051"/>
                    <a:gd name="connsiteY11" fmla="*/ 275400 h 2114090"/>
                    <a:gd name="connsiteX12" fmla="*/ 2242796 w 3569051"/>
                    <a:gd name="connsiteY12" fmla="*/ 329070 h 2114090"/>
                    <a:gd name="connsiteX13" fmla="*/ 2237467 w 3569051"/>
                    <a:gd name="connsiteY13" fmla="*/ 418569 h 2114090"/>
                    <a:gd name="connsiteX14" fmla="*/ 2220100 w 3569051"/>
                    <a:gd name="connsiteY14" fmla="*/ 433557 h 2114090"/>
                    <a:gd name="connsiteX15" fmla="*/ 2210727 w 3569051"/>
                    <a:gd name="connsiteY15" fmla="*/ 426515 h 2114090"/>
                    <a:gd name="connsiteX16" fmla="*/ 2188745 w 3569051"/>
                    <a:gd name="connsiteY16" fmla="*/ 398633 h 2114090"/>
                    <a:gd name="connsiteX17" fmla="*/ 2179514 w 3569051"/>
                    <a:gd name="connsiteY17" fmla="*/ 372749 h 2114090"/>
                    <a:gd name="connsiteX18" fmla="*/ 2179895 w 3569051"/>
                    <a:gd name="connsiteY18" fmla="*/ 147218 h 2114090"/>
                    <a:gd name="connsiteX19" fmla="*/ 2173139 w 3569051"/>
                    <a:gd name="connsiteY19" fmla="*/ 125902 h 2114090"/>
                    <a:gd name="connsiteX20" fmla="*/ 2102148 w 3569051"/>
                    <a:gd name="connsiteY20" fmla="*/ 25793 h 2114090"/>
                    <a:gd name="connsiteX21" fmla="*/ 2083307 w 3569051"/>
                    <a:gd name="connsiteY21" fmla="*/ 15944 h 2114090"/>
                    <a:gd name="connsiteX22" fmla="*/ 1734780 w 3569051"/>
                    <a:gd name="connsiteY22" fmla="*/ 11804 h 2114090"/>
                    <a:gd name="connsiteX23" fmla="*/ 1289238 w 3569051"/>
                    <a:gd name="connsiteY23" fmla="*/ 6047 h 2114090"/>
                    <a:gd name="connsiteX24" fmla="*/ 838223 w 3569051"/>
                    <a:gd name="connsiteY24" fmla="*/ 5 h 2114090"/>
                    <a:gd name="connsiteX25" fmla="*/ 826471 w 3569051"/>
                    <a:gd name="connsiteY25" fmla="*/ 12233 h 2114090"/>
                    <a:gd name="connsiteX26" fmla="*/ 826519 w 3569051"/>
                    <a:gd name="connsiteY26" fmla="*/ 333448 h 2114090"/>
                    <a:gd name="connsiteX27" fmla="*/ 822570 w 3569051"/>
                    <a:gd name="connsiteY27" fmla="*/ 344439 h 2114090"/>
                    <a:gd name="connsiteX28" fmla="*/ 807724 w 3569051"/>
                    <a:gd name="connsiteY28" fmla="*/ 338634 h 2114090"/>
                    <a:gd name="connsiteX29" fmla="*/ 803204 w 3569051"/>
                    <a:gd name="connsiteY29" fmla="*/ 331878 h 2114090"/>
                    <a:gd name="connsiteX30" fmla="*/ 738638 w 3569051"/>
                    <a:gd name="connsiteY30" fmla="*/ 325169 h 2114090"/>
                    <a:gd name="connsiteX31" fmla="*/ 732881 w 3569051"/>
                    <a:gd name="connsiteY31" fmla="*/ 389926 h 2114090"/>
                    <a:gd name="connsiteX32" fmla="*/ 797019 w 3569051"/>
                    <a:gd name="connsiteY32" fmla="*/ 394446 h 2114090"/>
                    <a:gd name="connsiteX33" fmla="*/ 830420 w 3569051"/>
                    <a:gd name="connsiteY33" fmla="*/ 382313 h 2114090"/>
                    <a:gd name="connsiteX34" fmla="*/ 849548 w 3569051"/>
                    <a:gd name="connsiteY34" fmla="*/ 382503 h 2114090"/>
                    <a:gd name="connsiteX35" fmla="*/ 863489 w 3569051"/>
                    <a:gd name="connsiteY35" fmla="*/ 368182 h 2114090"/>
                    <a:gd name="connsiteX36" fmla="*/ 862918 w 3569051"/>
                    <a:gd name="connsiteY36" fmla="*/ 52438 h 2114090"/>
                    <a:gd name="connsiteX37" fmla="*/ 878096 w 3569051"/>
                    <a:gd name="connsiteY37" fmla="*/ 37783 h 2114090"/>
                    <a:gd name="connsiteX38" fmla="*/ 1226575 w 3569051"/>
                    <a:gd name="connsiteY38" fmla="*/ 42684 h 2114090"/>
                    <a:gd name="connsiteX39" fmla="*/ 1666645 w 3569051"/>
                    <a:gd name="connsiteY39" fmla="*/ 48156 h 2114090"/>
                    <a:gd name="connsiteX40" fmla="*/ 2064370 w 3569051"/>
                    <a:gd name="connsiteY40" fmla="*/ 52438 h 2114090"/>
                    <a:gd name="connsiteX41" fmla="*/ 2082260 w 3569051"/>
                    <a:gd name="connsiteY41" fmla="*/ 61621 h 2114090"/>
                    <a:gd name="connsiteX42" fmla="*/ 2136692 w 3569051"/>
                    <a:gd name="connsiteY42" fmla="*/ 138368 h 2114090"/>
                    <a:gd name="connsiteX43" fmla="*/ 2142116 w 3569051"/>
                    <a:gd name="connsiteY43" fmla="*/ 157400 h 2114090"/>
                    <a:gd name="connsiteX44" fmla="*/ 2141164 w 3569051"/>
                    <a:gd name="connsiteY44" fmla="*/ 343249 h 2114090"/>
                    <a:gd name="connsiteX45" fmla="*/ 2176326 w 3569051"/>
                    <a:gd name="connsiteY45" fmla="*/ 444072 h 2114090"/>
                    <a:gd name="connsiteX46" fmla="*/ 2228617 w 3569051"/>
                    <a:gd name="connsiteY46" fmla="*/ 470051 h 2114090"/>
                    <a:gd name="connsiteX47" fmla="*/ 2237515 w 3569051"/>
                    <a:gd name="connsiteY47" fmla="*/ 477949 h 2114090"/>
                    <a:gd name="connsiteX48" fmla="*/ 2237372 w 3569051"/>
                    <a:gd name="connsiteY48" fmla="*/ 529907 h 2114090"/>
                    <a:gd name="connsiteX49" fmla="*/ 2231519 w 3569051"/>
                    <a:gd name="connsiteY49" fmla="*/ 538186 h 2114090"/>
                    <a:gd name="connsiteX50" fmla="*/ 2132885 w 3569051"/>
                    <a:gd name="connsiteY50" fmla="*/ 510161 h 2114090"/>
                    <a:gd name="connsiteX51" fmla="*/ 2120800 w 3569051"/>
                    <a:gd name="connsiteY51" fmla="*/ 499170 h 2114090"/>
                    <a:gd name="connsiteX52" fmla="*/ 2112093 w 3569051"/>
                    <a:gd name="connsiteY52" fmla="*/ 479234 h 2114090"/>
                    <a:gd name="connsiteX53" fmla="*/ 2112474 w 3569051"/>
                    <a:gd name="connsiteY53" fmla="*/ 177146 h 2114090"/>
                    <a:gd name="connsiteX54" fmla="*/ 2104527 w 3569051"/>
                    <a:gd name="connsiteY54" fmla="*/ 153546 h 2114090"/>
                    <a:gd name="connsiteX55" fmla="*/ 2057423 w 3569051"/>
                    <a:gd name="connsiteY55" fmla="*/ 89979 h 2114090"/>
                    <a:gd name="connsiteX56" fmla="*/ 2036202 w 3569051"/>
                    <a:gd name="connsiteY56" fmla="*/ 78893 h 2114090"/>
                    <a:gd name="connsiteX57" fmla="*/ 1649421 w 3569051"/>
                    <a:gd name="connsiteY57" fmla="*/ 74753 h 2114090"/>
                    <a:gd name="connsiteX58" fmla="*/ 937333 w 3569051"/>
                    <a:gd name="connsiteY58" fmla="*/ 67569 h 2114090"/>
                    <a:gd name="connsiteX59" fmla="*/ 900696 w 3569051"/>
                    <a:gd name="connsiteY59" fmla="*/ 64286 h 2114090"/>
                    <a:gd name="connsiteX60" fmla="*/ 881807 w 3569051"/>
                    <a:gd name="connsiteY60" fmla="*/ 80701 h 2114090"/>
                    <a:gd name="connsiteX61" fmla="*/ 879523 w 3569051"/>
                    <a:gd name="connsiteY61" fmla="*/ 397777 h 2114090"/>
                    <a:gd name="connsiteX62" fmla="*/ 841602 w 3569051"/>
                    <a:gd name="connsiteY62" fmla="*/ 456586 h 2114090"/>
                    <a:gd name="connsiteX63" fmla="*/ 839318 w 3569051"/>
                    <a:gd name="connsiteY63" fmla="*/ 458108 h 2114090"/>
                    <a:gd name="connsiteX64" fmla="*/ 809057 w 3569051"/>
                    <a:gd name="connsiteY64" fmla="*/ 448497 h 2114090"/>
                    <a:gd name="connsiteX65" fmla="*/ 742254 w 3569051"/>
                    <a:gd name="connsiteY65" fmla="*/ 436983 h 2114090"/>
                    <a:gd name="connsiteX66" fmla="*/ 736592 w 3569051"/>
                    <a:gd name="connsiteY66" fmla="*/ 503690 h 2114090"/>
                    <a:gd name="connsiteX67" fmla="*/ 803299 w 3569051"/>
                    <a:gd name="connsiteY67" fmla="*/ 504309 h 2114090"/>
                    <a:gd name="connsiteX68" fmla="*/ 818049 w 3569051"/>
                    <a:gd name="connsiteY68" fmla="*/ 497219 h 2114090"/>
                    <a:gd name="connsiteX69" fmla="*/ 870626 w 3569051"/>
                    <a:gd name="connsiteY69" fmla="*/ 483421 h 2114090"/>
                    <a:gd name="connsiteX70" fmla="*/ 906501 w 3569051"/>
                    <a:gd name="connsiteY70" fmla="*/ 463913 h 2114090"/>
                    <a:gd name="connsiteX71" fmla="*/ 916874 w 3569051"/>
                    <a:gd name="connsiteY71" fmla="*/ 445975 h 2114090"/>
                    <a:gd name="connsiteX72" fmla="*/ 918920 w 3569051"/>
                    <a:gd name="connsiteY72" fmla="*/ 119336 h 2114090"/>
                    <a:gd name="connsiteX73" fmla="*/ 934288 w 3569051"/>
                    <a:gd name="connsiteY73" fmla="*/ 103587 h 2114090"/>
                    <a:gd name="connsiteX74" fmla="*/ 1347000 w 3569051"/>
                    <a:gd name="connsiteY74" fmla="*/ 108535 h 2114090"/>
                    <a:gd name="connsiteX75" fmla="*/ 1780267 w 3569051"/>
                    <a:gd name="connsiteY75" fmla="*/ 113531 h 2114090"/>
                    <a:gd name="connsiteX76" fmla="*/ 2018074 w 3569051"/>
                    <a:gd name="connsiteY76" fmla="*/ 116434 h 2114090"/>
                    <a:gd name="connsiteX77" fmla="*/ 2038248 w 3569051"/>
                    <a:gd name="connsiteY77" fmla="*/ 126616 h 2114090"/>
                    <a:gd name="connsiteX78" fmla="*/ 2069080 w 3569051"/>
                    <a:gd name="connsiteY78" fmla="*/ 168249 h 2114090"/>
                    <a:gd name="connsiteX79" fmla="*/ 2075979 w 3569051"/>
                    <a:gd name="connsiteY79" fmla="*/ 189422 h 2114090"/>
                    <a:gd name="connsiteX80" fmla="*/ 2075646 w 3569051"/>
                    <a:gd name="connsiteY80" fmla="*/ 491510 h 2114090"/>
                    <a:gd name="connsiteX81" fmla="*/ 2086970 w 3569051"/>
                    <a:gd name="connsiteY81" fmla="*/ 518583 h 2114090"/>
                    <a:gd name="connsiteX82" fmla="*/ 2140118 w 3569051"/>
                    <a:gd name="connsiteY82" fmla="*/ 567781 h 2114090"/>
                    <a:gd name="connsiteX83" fmla="*/ 2158341 w 3569051"/>
                    <a:gd name="connsiteY83" fmla="*/ 574918 h 2114090"/>
                    <a:gd name="connsiteX84" fmla="*/ 2228046 w 3569051"/>
                    <a:gd name="connsiteY84" fmla="*/ 574633 h 2114090"/>
                    <a:gd name="connsiteX85" fmla="*/ 2237420 w 3569051"/>
                    <a:gd name="connsiteY85" fmla="*/ 583911 h 2114090"/>
                    <a:gd name="connsiteX86" fmla="*/ 2237420 w 3569051"/>
                    <a:gd name="connsiteY86" fmla="*/ 646765 h 2114090"/>
                    <a:gd name="connsiteX87" fmla="*/ 2227570 w 3569051"/>
                    <a:gd name="connsiteY87" fmla="*/ 656852 h 2114090"/>
                    <a:gd name="connsiteX88" fmla="*/ 2125035 w 3569051"/>
                    <a:gd name="connsiteY88" fmla="*/ 656804 h 2114090"/>
                    <a:gd name="connsiteX89" fmla="*/ 2110570 w 3569051"/>
                    <a:gd name="connsiteY89" fmla="*/ 650999 h 2114090"/>
                    <a:gd name="connsiteX90" fmla="*/ 2060040 w 3569051"/>
                    <a:gd name="connsiteY90" fmla="*/ 605084 h 2114090"/>
                    <a:gd name="connsiteX91" fmla="*/ 2050952 w 3569051"/>
                    <a:gd name="connsiteY91" fmla="*/ 584006 h 2114090"/>
                    <a:gd name="connsiteX92" fmla="*/ 2052094 w 3569051"/>
                    <a:gd name="connsiteY92" fmla="*/ 268310 h 2114090"/>
                    <a:gd name="connsiteX93" fmla="*/ 2014363 w 3569051"/>
                    <a:gd name="connsiteY93" fmla="*/ 151263 h 2114090"/>
                    <a:gd name="connsiteX94" fmla="*/ 1994188 w 3569051"/>
                    <a:gd name="connsiteY94" fmla="*/ 140938 h 2114090"/>
                    <a:gd name="connsiteX95" fmla="*/ 1822043 w 3569051"/>
                    <a:gd name="connsiteY95" fmla="*/ 137417 h 2114090"/>
                    <a:gd name="connsiteX96" fmla="*/ 1528234 w 3569051"/>
                    <a:gd name="connsiteY96" fmla="*/ 132088 h 2114090"/>
                    <a:gd name="connsiteX97" fmla="*/ 954272 w 3569051"/>
                    <a:gd name="connsiteY97" fmla="*/ 121763 h 2114090"/>
                    <a:gd name="connsiteX98" fmla="*/ 938523 w 3569051"/>
                    <a:gd name="connsiteY98" fmla="*/ 136846 h 2114090"/>
                    <a:gd name="connsiteX99" fmla="*/ 938856 w 3569051"/>
                    <a:gd name="connsiteY99" fmla="*/ 470337 h 2114090"/>
                    <a:gd name="connsiteX100" fmla="*/ 932718 w 3569051"/>
                    <a:gd name="connsiteY100" fmla="*/ 488560 h 2114090"/>
                    <a:gd name="connsiteX101" fmla="*/ 843838 w 3569051"/>
                    <a:gd name="connsiteY101" fmla="*/ 563213 h 2114090"/>
                    <a:gd name="connsiteX102" fmla="*/ 810341 w 3569051"/>
                    <a:gd name="connsiteY102" fmla="*/ 556933 h 2114090"/>
                    <a:gd name="connsiteX103" fmla="*/ 763237 w 3569051"/>
                    <a:gd name="connsiteY103" fmla="*/ 533761 h 2114090"/>
                    <a:gd name="connsiteX104" fmla="*/ 725268 w 3569051"/>
                    <a:gd name="connsiteY104" fmla="*/ 573015 h 2114090"/>
                    <a:gd name="connsiteX105" fmla="*/ 751865 w 3569051"/>
                    <a:gd name="connsiteY105" fmla="*/ 620690 h 2114090"/>
                    <a:gd name="connsiteX106" fmla="*/ 804774 w 3569051"/>
                    <a:gd name="connsiteY106" fmla="*/ 608082 h 2114090"/>
                    <a:gd name="connsiteX107" fmla="*/ 827518 w 3569051"/>
                    <a:gd name="connsiteY107" fmla="*/ 598185 h 2114090"/>
                    <a:gd name="connsiteX108" fmla="*/ 862680 w 3569051"/>
                    <a:gd name="connsiteY108" fmla="*/ 588574 h 2114090"/>
                    <a:gd name="connsiteX109" fmla="*/ 960362 w 3569051"/>
                    <a:gd name="connsiteY109" fmla="*/ 505308 h 2114090"/>
                    <a:gd name="connsiteX110" fmla="*/ 969736 w 3569051"/>
                    <a:gd name="connsiteY110" fmla="*/ 484468 h 2114090"/>
                    <a:gd name="connsiteX111" fmla="*/ 969212 w 3569051"/>
                    <a:gd name="connsiteY111" fmla="*/ 167345 h 2114090"/>
                    <a:gd name="connsiteX112" fmla="*/ 984390 w 3569051"/>
                    <a:gd name="connsiteY112" fmla="*/ 152738 h 2114090"/>
                    <a:gd name="connsiteX113" fmla="*/ 1089591 w 3569051"/>
                    <a:gd name="connsiteY113" fmla="*/ 155212 h 2114090"/>
                    <a:gd name="connsiteX114" fmla="*/ 1528234 w 3569051"/>
                    <a:gd name="connsiteY114" fmla="*/ 163253 h 2114090"/>
                    <a:gd name="connsiteX115" fmla="*/ 1962786 w 3569051"/>
                    <a:gd name="connsiteY115" fmla="*/ 170580 h 2114090"/>
                    <a:gd name="connsiteX116" fmla="*/ 2007273 w 3569051"/>
                    <a:gd name="connsiteY116" fmla="*/ 195132 h 2114090"/>
                    <a:gd name="connsiteX117" fmla="*/ 2020167 w 3569051"/>
                    <a:gd name="connsiteY117" fmla="*/ 222823 h 2114090"/>
                    <a:gd name="connsiteX118" fmla="*/ 2019597 w 3569051"/>
                    <a:gd name="connsiteY118" fmla="*/ 597329 h 2114090"/>
                    <a:gd name="connsiteX119" fmla="*/ 2028922 w 3569051"/>
                    <a:gd name="connsiteY119" fmla="*/ 618454 h 2114090"/>
                    <a:gd name="connsiteX120" fmla="*/ 2097486 w 3569051"/>
                    <a:gd name="connsiteY120" fmla="*/ 681213 h 2114090"/>
                    <a:gd name="connsiteX121" fmla="*/ 2115804 w 3569051"/>
                    <a:gd name="connsiteY121" fmla="*/ 688207 h 2114090"/>
                    <a:gd name="connsiteX122" fmla="*/ 2203304 w 3569051"/>
                    <a:gd name="connsiteY122" fmla="*/ 688064 h 2114090"/>
                    <a:gd name="connsiteX123" fmla="*/ 2237420 w 3569051"/>
                    <a:gd name="connsiteY123" fmla="*/ 723036 h 2114090"/>
                    <a:gd name="connsiteX124" fmla="*/ 2225715 w 3569051"/>
                    <a:gd name="connsiteY124" fmla="*/ 734312 h 2114090"/>
                    <a:gd name="connsiteX125" fmla="*/ 2120467 w 3569051"/>
                    <a:gd name="connsiteY125" fmla="*/ 734122 h 2114090"/>
                    <a:gd name="connsiteX126" fmla="*/ 2052950 w 3569051"/>
                    <a:gd name="connsiteY126" fmla="*/ 731886 h 2114090"/>
                    <a:gd name="connsiteX127" fmla="*/ 2002468 w 3569051"/>
                    <a:gd name="connsiteY127" fmla="*/ 685019 h 2114090"/>
                    <a:gd name="connsiteX128" fmla="*/ 1994188 w 3569051"/>
                    <a:gd name="connsiteY128" fmla="*/ 664893 h 2114090"/>
                    <a:gd name="connsiteX129" fmla="*/ 1997567 w 3569051"/>
                    <a:gd name="connsiteY129" fmla="*/ 293147 h 2114090"/>
                    <a:gd name="connsiteX130" fmla="*/ 1968400 w 3569051"/>
                    <a:gd name="connsiteY130" fmla="*/ 200794 h 2114090"/>
                    <a:gd name="connsiteX131" fmla="*/ 1967591 w 3569051"/>
                    <a:gd name="connsiteY131" fmla="*/ 199699 h 2114090"/>
                    <a:gd name="connsiteX132" fmla="*/ 1950986 w 3569051"/>
                    <a:gd name="connsiteY132" fmla="*/ 190945 h 2114090"/>
                    <a:gd name="connsiteX133" fmla="*/ 1590184 w 3569051"/>
                    <a:gd name="connsiteY133" fmla="*/ 185330 h 2114090"/>
                    <a:gd name="connsiteX134" fmla="*/ 1005326 w 3569051"/>
                    <a:gd name="connsiteY134" fmla="*/ 174482 h 2114090"/>
                    <a:gd name="connsiteX135" fmla="*/ 991194 w 3569051"/>
                    <a:gd name="connsiteY135" fmla="*/ 188661 h 2114090"/>
                    <a:gd name="connsiteX136" fmla="*/ 991670 w 3569051"/>
                    <a:gd name="connsiteY136" fmla="*/ 501692 h 2114090"/>
                    <a:gd name="connsiteX137" fmla="*/ 983534 w 3569051"/>
                    <a:gd name="connsiteY137" fmla="*/ 522104 h 2114090"/>
                    <a:gd name="connsiteX138" fmla="*/ 849833 w 3569051"/>
                    <a:gd name="connsiteY138" fmla="*/ 660848 h 2114090"/>
                    <a:gd name="connsiteX139" fmla="*/ 804013 w 3569051"/>
                    <a:gd name="connsiteY139" fmla="*/ 658945 h 2114090"/>
                    <a:gd name="connsiteX140" fmla="*/ 737401 w 3569051"/>
                    <a:gd name="connsiteY140" fmla="*/ 651618 h 2114090"/>
                    <a:gd name="connsiteX141" fmla="*/ 734165 w 3569051"/>
                    <a:gd name="connsiteY141" fmla="*/ 717659 h 2114090"/>
                    <a:gd name="connsiteX142" fmla="*/ 799588 w 3569051"/>
                    <a:gd name="connsiteY142" fmla="*/ 717707 h 2114090"/>
                    <a:gd name="connsiteX143" fmla="*/ 828660 w 3569051"/>
                    <a:gd name="connsiteY143" fmla="*/ 705812 h 2114090"/>
                    <a:gd name="connsiteX144" fmla="*/ 842315 w 3569051"/>
                    <a:gd name="connsiteY144" fmla="*/ 705955 h 2114090"/>
                    <a:gd name="connsiteX145" fmla="*/ 868294 w 3569051"/>
                    <a:gd name="connsiteY145" fmla="*/ 695201 h 2114090"/>
                    <a:gd name="connsiteX146" fmla="*/ 1021884 w 3569051"/>
                    <a:gd name="connsiteY146" fmla="*/ 535712 h 2114090"/>
                    <a:gd name="connsiteX147" fmla="*/ 1029021 w 3569051"/>
                    <a:gd name="connsiteY147" fmla="*/ 516299 h 2114090"/>
                    <a:gd name="connsiteX148" fmla="*/ 1028878 w 3569051"/>
                    <a:gd name="connsiteY148" fmla="*/ 230627 h 2114090"/>
                    <a:gd name="connsiteX149" fmla="*/ 1046816 w 3569051"/>
                    <a:gd name="connsiteY149" fmla="*/ 212832 h 2114090"/>
                    <a:gd name="connsiteX150" fmla="*/ 1669976 w 3569051"/>
                    <a:gd name="connsiteY150" fmla="*/ 223680 h 2114090"/>
                    <a:gd name="connsiteX151" fmla="*/ 1929622 w 3569051"/>
                    <a:gd name="connsiteY151" fmla="*/ 227344 h 2114090"/>
                    <a:gd name="connsiteX152" fmla="*/ 1948702 w 3569051"/>
                    <a:gd name="connsiteY152" fmla="*/ 237050 h 2114090"/>
                    <a:gd name="connsiteX153" fmla="*/ 1960882 w 3569051"/>
                    <a:gd name="connsiteY153" fmla="*/ 277351 h 2114090"/>
                    <a:gd name="connsiteX154" fmla="*/ 1957790 w 3569051"/>
                    <a:gd name="connsiteY154" fmla="*/ 680547 h 2114090"/>
                    <a:gd name="connsiteX155" fmla="*/ 1966164 w 3569051"/>
                    <a:gd name="connsiteY155" fmla="*/ 700721 h 2114090"/>
                    <a:gd name="connsiteX156" fmla="*/ 2026543 w 3569051"/>
                    <a:gd name="connsiteY156" fmla="*/ 762099 h 2114090"/>
                    <a:gd name="connsiteX157" fmla="*/ 2047955 w 3569051"/>
                    <a:gd name="connsiteY157" fmla="*/ 770807 h 2114090"/>
                    <a:gd name="connsiteX158" fmla="*/ 2224287 w 3569051"/>
                    <a:gd name="connsiteY158" fmla="*/ 770331 h 2114090"/>
                    <a:gd name="connsiteX159" fmla="*/ 2237420 w 3569051"/>
                    <a:gd name="connsiteY159" fmla="*/ 784034 h 2114090"/>
                    <a:gd name="connsiteX160" fmla="*/ 2237562 w 3569051"/>
                    <a:gd name="connsiteY160" fmla="*/ 1021841 h 2114090"/>
                    <a:gd name="connsiteX161" fmla="*/ 2222384 w 3569051"/>
                    <a:gd name="connsiteY161" fmla="*/ 1036353 h 2114090"/>
                    <a:gd name="connsiteX162" fmla="*/ 1637336 w 3569051"/>
                    <a:gd name="connsiteY162" fmla="*/ 1036115 h 2114090"/>
                    <a:gd name="connsiteX163" fmla="*/ 1415897 w 3569051"/>
                    <a:gd name="connsiteY163" fmla="*/ 1036162 h 2114090"/>
                    <a:gd name="connsiteX164" fmla="*/ 1399291 w 3569051"/>
                    <a:gd name="connsiteY164" fmla="*/ 1029691 h 2114090"/>
                    <a:gd name="connsiteX165" fmla="*/ 1323258 w 3569051"/>
                    <a:gd name="connsiteY165" fmla="*/ 941953 h 2114090"/>
                    <a:gd name="connsiteX166" fmla="*/ 1301514 w 3569051"/>
                    <a:gd name="connsiteY166" fmla="*/ 931724 h 2114090"/>
                    <a:gd name="connsiteX167" fmla="*/ 1050004 w 3569051"/>
                    <a:gd name="connsiteY167" fmla="*/ 933484 h 2114090"/>
                    <a:gd name="connsiteX168" fmla="*/ 693246 w 3569051"/>
                    <a:gd name="connsiteY168" fmla="*/ 934483 h 2114090"/>
                    <a:gd name="connsiteX169" fmla="*/ 672691 w 3569051"/>
                    <a:gd name="connsiteY169" fmla="*/ 942381 h 2114090"/>
                    <a:gd name="connsiteX170" fmla="*/ 580956 w 3569051"/>
                    <a:gd name="connsiteY170" fmla="*/ 1028359 h 2114090"/>
                    <a:gd name="connsiteX171" fmla="*/ 560402 w 3569051"/>
                    <a:gd name="connsiteY171" fmla="*/ 1036305 h 2114090"/>
                    <a:gd name="connsiteX172" fmla="*/ 472996 w 3569051"/>
                    <a:gd name="connsiteY172" fmla="*/ 1036733 h 2114090"/>
                    <a:gd name="connsiteX173" fmla="*/ 396059 w 3569051"/>
                    <a:gd name="connsiteY173" fmla="*/ 1000620 h 2114090"/>
                    <a:gd name="connsiteX174" fmla="*/ 354997 w 3569051"/>
                    <a:gd name="connsiteY174" fmla="*/ 949614 h 2114090"/>
                    <a:gd name="connsiteX175" fmla="*/ 351714 w 3569051"/>
                    <a:gd name="connsiteY175" fmla="*/ 929106 h 2114090"/>
                    <a:gd name="connsiteX176" fmla="*/ 366226 w 3569051"/>
                    <a:gd name="connsiteY176" fmla="*/ 926252 h 2114090"/>
                    <a:gd name="connsiteX177" fmla="*/ 457818 w 3569051"/>
                    <a:gd name="connsiteY177" fmla="*/ 926014 h 2114090"/>
                    <a:gd name="connsiteX178" fmla="*/ 515295 w 3569051"/>
                    <a:gd name="connsiteY178" fmla="*/ 902224 h 2114090"/>
                    <a:gd name="connsiteX179" fmla="*/ 479848 w 3569051"/>
                    <a:gd name="connsiteY179" fmla="*/ 849457 h 2114090"/>
                    <a:gd name="connsiteX180" fmla="*/ 322357 w 3569051"/>
                    <a:gd name="connsiteY180" fmla="*/ 631015 h 2114090"/>
                    <a:gd name="connsiteX181" fmla="*/ 104534 w 3569051"/>
                    <a:gd name="connsiteY181" fmla="*/ 328595 h 2114090"/>
                    <a:gd name="connsiteX182" fmla="*/ 22601 w 3569051"/>
                    <a:gd name="connsiteY182" fmla="*/ 214973 h 2114090"/>
                    <a:gd name="connsiteX183" fmla="*/ 22601 w 3569051"/>
                    <a:gd name="connsiteY183" fmla="*/ 214973 h 2114090"/>
                    <a:gd name="connsiteX184" fmla="*/ 3521 w 3569051"/>
                    <a:gd name="connsiteY184" fmla="*/ 245186 h 2114090"/>
                    <a:gd name="connsiteX185" fmla="*/ 0 w 3569051"/>
                    <a:gd name="connsiteY185" fmla="*/ 289341 h 2114090"/>
                    <a:gd name="connsiteX186" fmla="*/ 523 w 3569051"/>
                    <a:gd name="connsiteY186" fmla="*/ 371322 h 2114090"/>
                    <a:gd name="connsiteX187" fmla="*/ 571 w 3569051"/>
                    <a:gd name="connsiteY187" fmla="*/ 849742 h 2114090"/>
                    <a:gd name="connsiteX188" fmla="*/ 63567 w 3569051"/>
                    <a:gd name="connsiteY188" fmla="*/ 924063 h 2114090"/>
                    <a:gd name="connsiteX189" fmla="*/ 150877 w 3569051"/>
                    <a:gd name="connsiteY189" fmla="*/ 925871 h 2114090"/>
                    <a:gd name="connsiteX190" fmla="*/ 162487 w 3569051"/>
                    <a:gd name="connsiteY190" fmla="*/ 937005 h 2114090"/>
                    <a:gd name="connsiteX191" fmla="*/ 164533 w 3569051"/>
                    <a:gd name="connsiteY191" fmla="*/ 1073656 h 2114090"/>
                    <a:gd name="connsiteX192" fmla="*/ 172479 w 3569051"/>
                    <a:gd name="connsiteY192" fmla="*/ 1091165 h 2114090"/>
                    <a:gd name="connsiteX193" fmla="*/ 247228 w 3569051"/>
                    <a:gd name="connsiteY193" fmla="*/ 1159300 h 2114090"/>
                    <a:gd name="connsiteX194" fmla="*/ 255364 w 3569051"/>
                    <a:gd name="connsiteY194" fmla="*/ 1177999 h 2114090"/>
                    <a:gd name="connsiteX195" fmla="*/ 254936 w 3569051"/>
                    <a:gd name="connsiteY195" fmla="*/ 1279155 h 2114090"/>
                    <a:gd name="connsiteX196" fmla="*/ 252509 w 3569051"/>
                    <a:gd name="connsiteY196" fmla="*/ 1592139 h 2114090"/>
                    <a:gd name="connsiteX197" fmla="*/ 249845 w 3569051"/>
                    <a:gd name="connsiteY197" fmla="*/ 1603035 h 2114090"/>
                    <a:gd name="connsiteX198" fmla="*/ 221201 w 3569051"/>
                    <a:gd name="connsiteY198" fmla="*/ 1603606 h 2114090"/>
                    <a:gd name="connsiteX199" fmla="*/ 212827 w 3569051"/>
                    <a:gd name="connsiteY199" fmla="*/ 1594090 h 2114090"/>
                    <a:gd name="connsiteX200" fmla="*/ 146928 w 3569051"/>
                    <a:gd name="connsiteY200" fmla="*/ 1582242 h 2114090"/>
                    <a:gd name="connsiteX201" fmla="*/ 140648 w 3569051"/>
                    <a:gd name="connsiteY201" fmla="*/ 1649759 h 2114090"/>
                    <a:gd name="connsiteX202" fmla="*/ 206737 w 3569051"/>
                    <a:gd name="connsiteY202" fmla="*/ 1649521 h 2114090"/>
                    <a:gd name="connsiteX203" fmla="*/ 243231 w 3569051"/>
                    <a:gd name="connsiteY203" fmla="*/ 1634343 h 2114090"/>
                    <a:gd name="connsiteX204" fmla="*/ 270542 w 3569051"/>
                    <a:gd name="connsiteY204" fmla="*/ 1634628 h 2114090"/>
                    <a:gd name="connsiteX205" fmla="*/ 283341 w 3569051"/>
                    <a:gd name="connsiteY205" fmla="*/ 1621972 h 2114090"/>
                    <a:gd name="connsiteX206" fmla="*/ 285910 w 3569051"/>
                    <a:gd name="connsiteY206" fmla="*/ 1164106 h 2114090"/>
                    <a:gd name="connsiteX207" fmla="*/ 277822 w 3569051"/>
                    <a:gd name="connsiteY207" fmla="*/ 1145312 h 2114090"/>
                    <a:gd name="connsiteX208" fmla="*/ 202026 w 3569051"/>
                    <a:gd name="connsiteY208" fmla="*/ 1076320 h 2114090"/>
                    <a:gd name="connsiteX209" fmla="*/ 194937 w 3569051"/>
                    <a:gd name="connsiteY209" fmla="*/ 1064045 h 2114090"/>
                    <a:gd name="connsiteX210" fmla="*/ 192510 w 3569051"/>
                    <a:gd name="connsiteY210" fmla="*/ 935625 h 2114090"/>
                    <a:gd name="connsiteX211" fmla="*/ 201265 w 3569051"/>
                    <a:gd name="connsiteY211" fmla="*/ 926014 h 2114090"/>
                    <a:gd name="connsiteX212" fmla="*/ 258695 w 3569051"/>
                    <a:gd name="connsiteY212" fmla="*/ 926014 h 2114090"/>
                    <a:gd name="connsiteX213" fmla="*/ 268163 w 3569051"/>
                    <a:gd name="connsiteY213" fmla="*/ 936577 h 2114090"/>
                    <a:gd name="connsiteX214" fmla="*/ 267830 w 3569051"/>
                    <a:gd name="connsiteY214" fmla="*/ 984395 h 2114090"/>
                    <a:gd name="connsiteX215" fmla="*/ 276252 w 3569051"/>
                    <a:gd name="connsiteY215" fmla="*/ 1006329 h 2114090"/>
                    <a:gd name="connsiteX216" fmla="*/ 380691 w 3569051"/>
                    <a:gd name="connsiteY216" fmla="*/ 1123710 h 2114090"/>
                    <a:gd name="connsiteX217" fmla="*/ 396963 w 3569051"/>
                    <a:gd name="connsiteY217" fmla="*/ 1131180 h 2114090"/>
                    <a:gd name="connsiteX218" fmla="*/ 604747 w 3569051"/>
                    <a:gd name="connsiteY218" fmla="*/ 1131228 h 2114090"/>
                    <a:gd name="connsiteX219" fmla="*/ 622351 w 3569051"/>
                    <a:gd name="connsiteY219" fmla="*/ 1123282 h 2114090"/>
                    <a:gd name="connsiteX220" fmla="*/ 696053 w 3569051"/>
                    <a:gd name="connsiteY220" fmla="*/ 1044394 h 2114090"/>
                    <a:gd name="connsiteX221" fmla="*/ 716227 w 3569051"/>
                    <a:gd name="connsiteY221" fmla="*/ 1036115 h 2114090"/>
                    <a:gd name="connsiteX222" fmla="*/ 1246653 w 3569051"/>
                    <a:gd name="connsiteY222" fmla="*/ 1036067 h 2114090"/>
                    <a:gd name="connsiteX223" fmla="*/ 1266494 w 3569051"/>
                    <a:gd name="connsiteY223" fmla="*/ 1044965 h 2114090"/>
                    <a:gd name="connsiteX224" fmla="*/ 1331394 w 3569051"/>
                    <a:gd name="connsiteY224" fmla="*/ 1118905 h 2114090"/>
                    <a:gd name="connsiteX225" fmla="*/ 1359324 w 3569051"/>
                    <a:gd name="connsiteY225" fmla="*/ 1131275 h 2114090"/>
                    <a:gd name="connsiteX226" fmla="*/ 2223288 w 3569051"/>
                    <a:gd name="connsiteY226" fmla="*/ 1130800 h 2114090"/>
                    <a:gd name="connsiteX227" fmla="*/ 2237515 w 3569051"/>
                    <a:gd name="connsiteY227" fmla="*/ 1144884 h 2114090"/>
                    <a:gd name="connsiteX228" fmla="*/ 2237515 w 3569051"/>
                    <a:gd name="connsiteY228" fmla="*/ 1293858 h 2114090"/>
                    <a:gd name="connsiteX229" fmla="*/ 2222194 w 3569051"/>
                    <a:gd name="connsiteY229" fmla="*/ 1309512 h 2114090"/>
                    <a:gd name="connsiteX230" fmla="*/ 1642665 w 3569051"/>
                    <a:gd name="connsiteY230" fmla="*/ 1304278 h 2114090"/>
                    <a:gd name="connsiteX231" fmla="*/ 1302322 w 3569051"/>
                    <a:gd name="connsiteY231" fmla="*/ 1301899 h 2114090"/>
                    <a:gd name="connsiteX232" fmla="*/ 1288191 w 3569051"/>
                    <a:gd name="connsiteY232" fmla="*/ 1287577 h 2114090"/>
                    <a:gd name="connsiteX233" fmla="*/ 1288381 w 3569051"/>
                    <a:gd name="connsiteY233" fmla="*/ 1235667 h 2114090"/>
                    <a:gd name="connsiteX234" fmla="*/ 1238517 w 3569051"/>
                    <a:gd name="connsiteY234" fmla="*/ 1163059 h 2114090"/>
                    <a:gd name="connsiteX235" fmla="*/ 1220341 w 3569051"/>
                    <a:gd name="connsiteY235" fmla="*/ 1134654 h 2114090"/>
                    <a:gd name="connsiteX236" fmla="*/ 1220341 w 3569051"/>
                    <a:gd name="connsiteY236" fmla="*/ 1133274 h 2114090"/>
                    <a:gd name="connsiteX237" fmla="*/ 1199216 w 3569051"/>
                    <a:gd name="connsiteY237" fmla="*/ 1111768 h 2114090"/>
                    <a:gd name="connsiteX238" fmla="*/ 1173808 w 3569051"/>
                    <a:gd name="connsiteY238" fmla="*/ 1137223 h 2114090"/>
                    <a:gd name="connsiteX239" fmla="*/ 1154633 w 3569051"/>
                    <a:gd name="connsiteY239" fmla="*/ 1156921 h 2114090"/>
                    <a:gd name="connsiteX240" fmla="*/ 1141073 w 3569051"/>
                    <a:gd name="connsiteY240" fmla="*/ 1143742 h 2114090"/>
                    <a:gd name="connsiteX241" fmla="*/ 1141215 w 3569051"/>
                    <a:gd name="connsiteY241" fmla="*/ 1130086 h 2114090"/>
                    <a:gd name="connsiteX242" fmla="*/ 1122373 w 3569051"/>
                    <a:gd name="connsiteY242" fmla="*/ 1111768 h 2114090"/>
                    <a:gd name="connsiteX243" fmla="*/ 1095015 w 3569051"/>
                    <a:gd name="connsiteY243" fmla="*/ 1139459 h 2114090"/>
                    <a:gd name="connsiteX244" fmla="*/ 1080170 w 3569051"/>
                    <a:gd name="connsiteY244" fmla="*/ 1157350 h 2114090"/>
                    <a:gd name="connsiteX245" fmla="*/ 1064516 w 3569051"/>
                    <a:gd name="connsiteY245" fmla="*/ 1140459 h 2114090"/>
                    <a:gd name="connsiteX246" fmla="*/ 1064563 w 3569051"/>
                    <a:gd name="connsiteY246" fmla="*/ 1132275 h 2114090"/>
                    <a:gd name="connsiteX247" fmla="*/ 1043771 w 3569051"/>
                    <a:gd name="connsiteY247" fmla="*/ 1111768 h 2114090"/>
                    <a:gd name="connsiteX248" fmla="*/ 1018220 w 3569051"/>
                    <a:gd name="connsiteY248" fmla="*/ 1137271 h 2114090"/>
                    <a:gd name="connsiteX249" fmla="*/ 998902 w 3569051"/>
                    <a:gd name="connsiteY249" fmla="*/ 1156921 h 2114090"/>
                    <a:gd name="connsiteX250" fmla="*/ 987673 w 3569051"/>
                    <a:gd name="connsiteY250" fmla="*/ 1145407 h 2114090"/>
                    <a:gd name="connsiteX251" fmla="*/ 985818 w 3569051"/>
                    <a:gd name="connsiteY251" fmla="*/ 1113909 h 2114090"/>
                    <a:gd name="connsiteX252" fmla="*/ 952940 w 3569051"/>
                    <a:gd name="connsiteY252" fmla="*/ 1111768 h 2114090"/>
                    <a:gd name="connsiteX253" fmla="*/ 950228 w 3569051"/>
                    <a:gd name="connsiteY253" fmla="*/ 1111768 h 2114090"/>
                    <a:gd name="connsiteX254" fmla="*/ 941425 w 3569051"/>
                    <a:gd name="connsiteY254" fmla="*/ 1121188 h 2114090"/>
                    <a:gd name="connsiteX255" fmla="*/ 941520 w 3569051"/>
                    <a:gd name="connsiteY255" fmla="*/ 1136224 h 2114090"/>
                    <a:gd name="connsiteX256" fmla="*/ 920538 w 3569051"/>
                    <a:gd name="connsiteY256" fmla="*/ 1156874 h 2114090"/>
                    <a:gd name="connsiteX257" fmla="*/ 911212 w 3569051"/>
                    <a:gd name="connsiteY257" fmla="*/ 1147691 h 2114090"/>
                    <a:gd name="connsiteX258" fmla="*/ 911355 w 3569051"/>
                    <a:gd name="connsiteY258" fmla="*/ 1119000 h 2114090"/>
                    <a:gd name="connsiteX259" fmla="*/ 905978 w 3569051"/>
                    <a:gd name="connsiteY259" fmla="*/ 1111768 h 2114090"/>
                    <a:gd name="connsiteX260" fmla="*/ 867200 w 3569051"/>
                    <a:gd name="connsiteY260" fmla="*/ 1113909 h 2114090"/>
                    <a:gd name="connsiteX261" fmla="*/ 864964 w 3569051"/>
                    <a:gd name="connsiteY261" fmla="*/ 1144884 h 2114090"/>
                    <a:gd name="connsiteX262" fmla="*/ 864916 w 3569051"/>
                    <a:gd name="connsiteY262" fmla="*/ 1151735 h 2114090"/>
                    <a:gd name="connsiteX263" fmla="*/ 859968 w 3569051"/>
                    <a:gd name="connsiteY263" fmla="*/ 1156779 h 2114090"/>
                    <a:gd name="connsiteX264" fmla="*/ 834798 w 3569051"/>
                    <a:gd name="connsiteY264" fmla="*/ 1137699 h 2114090"/>
                    <a:gd name="connsiteX265" fmla="*/ 834798 w 3569051"/>
                    <a:gd name="connsiteY265" fmla="*/ 1133607 h 2114090"/>
                    <a:gd name="connsiteX266" fmla="*/ 812625 w 3569051"/>
                    <a:gd name="connsiteY266" fmla="*/ 1111768 h 2114090"/>
                    <a:gd name="connsiteX267" fmla="*/ 788312 w 3569051"/>
                    <a:gd name="connsiteY267" fmla="*/ 1136938 h 2114090"/>
                    <a:gd name="connsiteX268" fmla="*/ 770754 w 3569051"/>
                    <a:gd name="connsiteY268" fmla="*/ 1156684 h 2114090"/>
                    <a:gd name="connsiteX269" fmla="*/ 753007 w 3569051"/>
                    <a:gd name="connsiteY269" fmla="*/ 1138508 h 2114090"/>
                    <a:gd name="connsiteX270" fmla="*/ 753102 w 3569051"/>
                    <a:gd name="connsiteY270" fmla="*/ 1127612 h 2114090"/>
                    <a:gd name="connsiteX271" fmla="*/ 737115 w 3569051"/>
                    <a:gd name="connsiteY271" fmla="*/ 1111435 h 2114090"/>
                    <a:gd name="connsiteX272" fmla="*/ 706854 w 3569051"/>
                    <a:gd name="connsiteY272" fmla="*/ 1141791 h 2114090"/>
                    <a:gd name="connsiteX273" fmla="*/ 692723 w 3569051"/>
                    <a:gd name="connsiteY273" fmla="*/ 1158729 h 2114090"/>
                    <a:gd name="connsiteX274" fmla="*/ 629441 w 3569051"/>
                    <a:gd name="connsiteY274" fmla="*/ 1219299 h 2114090"/>
                    <a:gd name="connsiteX275" fmla="*/ 627395 w 3569051"/>
                    <a:gd name="connsiteY275" fmla="*/ 1322882 h 2114090"/>
                    <a:gd name="connsiteX276" fmla="*/ 1273346 w 3569051"/>
                    <a:gd name="connsiteY276" fmla="*/ 1323120 h 2114090"/>
                    <a:gd name="connsiteX277" fmla="*/ 1288810 w 3569051"/>
                    <a:gd name="connsiteY277" fmla="*/ 1331922 h 2114090"/>
                    <a:gd name="connsiteX278" fmla="*/ 1337056 w 3569051"/>
                    <a:gd name="connsiteY278" fmla="*/ 1331779 h 2114090"/>
                    <a:gd name="connsiteX279" fmla="*/ 1442351 w 3569051"/>
                    <a:gd name="connsiteY279" fmla="*/ 1331589 h 2114090"/>
                    <a:gd name="connsiteX280" fmla="*/ 1447252 w 3569051"/>
                    <a:gd name="connsiteY280" fmla="*/ 1333492 h 2114090"/>
                    <a:gd name="connsiteX281" fmla="*/ 1717842 w 3569051"/>
                    <a:gd name="connsiteY281" fmla="*/ 1335633 h 2114090"/>
                    <a:gd name="connsiteX282" fmla="*/ 2223526 w 3569051"/>
                    <a:gd name="connsiteY282" fmla="*/ 1339154 h 2114090"/>
                    <a:gd name="connsiteX283" fmla="*/ 2237467 w 3569051"/>
                    <a:gd name="connsiteY283" fmla="*/ 1353476 h 2114090"/>
                    <a:gd name="connsiteX284" fmla="*/ 2236848 w 3569051"/>
                    <a:gd name="connsiteY284" fmla="*/ 1528429 h 2114090"/>
                    <a:gd name="connsiteX285" fmla="*/ 2338861 w 3569051"/>
                    <a:gd name="connsiteY285" fmla="*/ 1660417 h 2114090"/>
                    <a:gd name="connsiteX286" fmla="*/ 2352849 w 3569051"/>
                    <a:gd name="connsiteY286" fmla="*/ 1671551 h 2114090"/>
                    <a:gd name="connsiteX287" fmla="*/ 2387869 w 3569051"/>
                    <a:gd name="connsiteY287" fmla="*/ 1733120 h 2114090"/>
                    <a:gd name="connsiteX288" fmla="*/ 2393340 w 3569051"/>
                    <a:gd name="connsiteY288" fmla="*/ 1753674 h 2114090"/>
                    <a:gd name="connsiteX289" fmla="*/ 2393388 w 3569051"/>
                    <a:gd name="connsiteY289" fmla="*/ 2010608 h 2114090"/>
                    <a:gd name="connsiteX290" fmla="*/ 2382635 w 3569051"/>
                    <a:gd name="connsiteY290" fmla="*/ 2028927 h 2114090"/>
                    <a:gd name="connsiteX291" fmla="*/ 2366124 w 3569051"/>
                    <a:gd name="connsiteY291" fmla="*/ 2094207 h 2114090"/>
                    <a:gd name="connsiteX292" fmla="*/ 2432356 w 3569051"/>
                    <a:gd name="connsiteY292" fmla="*/ 2104675 h 2114090"/>
                    <a:gd name="connsiteX293" fmla="*/ 2437495 w 3569051"/>
                    <a:gd name="connsiteY293" fmla="*/ 2038205 h 2114090"/>
                    <a:gd name="connsiteX294" fmla="*/ 2430596 w 3569051"/>
                    <a:gd name="connsiteY294" fmla="*/ 2020172 h 2114090"/>
                    <a:gd name="connsiteX295" fmla="*/ 2431357 w 3569051"/>
                    <a:gd name="connsiteY295" fmla="*/ 1789217 h 2114090"/>
                    <a:gd name="connsiteX296" fmla="*/ 2404094 w 3569051"/>
                    <a:gd name="connsiteY296" fmla="*/ 1686872 h 2114090"/>
                    <a:gd name="connsiteX297" fmla="*/ 2395957 w 3569051"/>
                    <a:gd name="connsiteY297" fmla="*/ 1672740 h 2114090"/>
                    <a:gd name="connsiteX298" fmla="*/ 2401381 w 3569051"/>
                    <a:gd name="connsiteY298" fmla="*/ 1663652 h 2114090"/>
                    <a:gd name="connsiteX299" fmla="*/ 2458811 w 3569051"/>
                    <a:gd name="connsiteY299" fmla="*/ 1663605 h 2114090"/>
                    <a:gd name="connsiteX300" fmla="*/ 2471182 w 3569051"/>
                    <a:gd name="connsiteY300" fmla="*/ 1671836 h 2114090"/>
                    <a:gd name="connsiteX301" fmla="*/ 2500396 w 3569051"/>
                    <a:gd name="connsiteY301" fmla="*/ 1730313 h 2114090"/>
                    <a:gd name="connsiteX302" fmla="*/ 2506487 w 3569051"/>
                    <a:gd name="connsiteY302" fmla="*/ 1756386 h 2114090"/>
                    <a:gd name="connsiteX303" fmla="*/ 2506534 w 3569051"/>
                    <a:gd name="connsiteY303" fmla="*/ 2011988 h 2114090"/>
                    <a:gd name="connsiteX304" fmla="*/ 2496733 w 3569051"/>
                    <a:gd name="connsiteY304" fmla="*/ 2033495 h 2114090"/>
                    <a:gd name="connsiteX305" fmla="*/ 2492450 w 3569051"/>
                    <a:gd name="connsiteY305" fmla="*/ 2100916 h 2114090"/>
                    <a:gd name="connsiteX306" fmla="*/ 2558492 w 3569051"/>
                    <a:gd name="connsiteY306" fmla="*/ 2099679 h 2114090"/>
                    <a:gd name="connsiteX307" fmla="*/ 2552259 w 3569051"/>
                    <a:gd name="connsiteY307" fmla="*/ 2032543 h 2114090"/>
                    <a:gd name="connsiteX308" fmla="*/ 2543456 w 3569051"/>
                    <a:gd name="connsiteY308" fmla="*/ 2014938 h 2114090"/>
                    <a:gd name="connsiteX309" fmla="*/ 2543789 w 3569051"/>
                    <a:gd name="connsiteY309" fmla="*/ 1745681 h 2114090"/>
                    <a:gd name="connsiteX310" fmla="*/ 2538460 w 3569051"/>
                    <a:gd name="connsiteY310" fmla="*/ 1723604 h 2114090"/>
                    <a:gd name="connsiteX311" fmla="*/ 2508580 w 3569051"/>
                    <a:gd name="connsiteY311" fmla="*/ 1663748 h 2114090"/>
                    <a:gd name="connsiteX312" fmla="*/ 2566200 w 3569051"/>
                    <a:gd name="connsiteY312" fmla="*/ 1663509 h 2114090"/>
                    <a:gd name="connsiteX313" fmla="*/ 2581616 w 3569051"/>
                    <a:gd name="connsiteY313" fmla="*/ 1673644 h 2114090"/>
                    <a:gd name="connsiteX314" fmla="*/ 2613162 w 3569051"/>
                    <a:gd name="connsiteY314" fmla="*/ 1737069 h 2114090"/>
                    <a:gd name="connsiteX315" fmla="*/ 2617967 w 3569051"/>
                    <a:gd name="connsiteY315" fmla="*/ 1757909 h 2114090"/>
                    <a:gd name="connsiteX316" fmla="*/ 2618063 w 3569051"/>
                    <a:gd name="connsiteY316" fmla="*/ 2014843 h 2114090"/>
                    <a:gd name="connsiteX317" fmla="*/ 2609355 w 3569051"/>
                    <a:gd name="connsiteY317" fmla="*/ 2032590 h 2114090"/>
                    <a:gd name="connsiteX318" fmla="*/ 2603360 w 3569051"/>
                    <a:gd name="connsiteY318" fmla="*/ 2099917 h 2114090"/>
                    <a:gd name="connsiteX319" fmla="*/ 2670448 w 3569051"/>
                    <a:gd name="connsiteY319" fmla="*/ 2099679 h 2114090"/>
                    <a:gd name="connsiteX320" fmla="*/ 2664025 w 3569051"/>
                    <a:gd name="connsiteY320" fmla="*/ 2032448 h 2114090"/>
                    <a:gd name="connsiteX321" fmla="*/ 2655365 w 3569051"/>
                    <a:gd name="connsiteY321" fmla="*/ 2014748 h 2114090"/>
                    <a:gd name="connsiteX322" fmla="*/ 2655651 w 3569051"/>
                    <a:gd name="connsiteY322" fmla="*/ 1750962 h 2114090"/>
                    <a:gd name="connsiteX323" fmla="*/ 2650512 w 3569051"/>
                    <a:gd name="connsiteY323" fmla="*/ 1728790 h 2114090"/>
                    <a:gd name="connsiteX324" fmla="*/ 2617920 w 3569051"/>
                    <a:gd name="connsiteY324" fmla="*/ 1663700 h 2114090"/>
                    <a:gd name="connsiteX325" fmla="*/ 2642376 w 3569051"/>
                    <a:gd name="connsiteY325" fmla="*/ 1663700 h 2114090"/>
                    <a:gd name="connsiteX326" fmla="*/ 2696094 w 3569051"/>
                    <a:gd name="connsiteY326" fmla="*/ 1666031 h 2114090"/>
                    <a:gd name="connsiteX327" fmla="*/ 2723120 w 3569051"/>
                    <a:gd name="connsiteY327" fmla="*/ 1713422 h 2114090"/>
                    <a:gd name="connsiteX328" fmla="*/ 2732493 w 3569051"/>
                    <a:gd name="connsiteY328" fmla="*/ 1752342 h 2114090"/>
                    <a:gd name="connsiteX329" fmla="*/ 2732398 w 3569051"/>
                    <a:gd name="connsiteY329" fmla="*/ 2013416 h 2114090"/>
                    <a:gd name="connsiteX330" fmla="*/ 2723405 w 3569051"/>
                    <a:gd name="connsiteY330" fmla="*/ 2030925 h 2114090"/>
                    <a:gd name="connsiteX331" fmla="*/ 2712795 w 3569051"/>
                    <a:gd name="connsiteY331" fmla="*/ 2097538 h 2114090"/>
                    <a:gd name="connsiteX332" fmla="*/ 2779693 w 3569051"/>
                    <a:gd name="connsiteY332" fmla="*/ 2101915 h 2114090"/>
                    <a:gd name="connsiteX333" fmla="*/ 2777742 w 3569051"/>
                    <a:gd name="connsiteY333" fmla="*/ 2034446 h 2114090"/>
                    <a:gd name="connsiteX334" fmla="*/ 2768702 w 3569051"/>
                    <a:gd name="connsiteY334" fmla="*/ 2013654 h 2114090"/>
                    <a:gd name="connsiteX335" fmla="*/ 2769463 w 3569051"/>
                    <a:gd name="connsiteY335" fmla="*/ 1781319 h 2114090"/>
                    <a:gd name="connsiteX336" fmla="*/ 2743865 w 3569051"/>
                    <a:gd name="connsiteY336" fmla="*/ 1672407 h 2114090"/>
                    <a:gd name="connsiteX337" fmla="*/ 2740058 w 3569051"/>
                    <a:gd name="connsiteY337" fmla="*/ 1663748 h 2114090"/>
                    <a:gd name="connsiteX338" fmla="*/ 2795299 w 3569051"/>
                    <a:gd name="connsiteY338" fmla="*/ 1663700 h 2114090"/>
                    <a:gd name="connsiteX339" fmla="*/ 2804625 w 3569051"/>
                    <a:gd name="connsiteY339" fmla="*/ 1672169 h 2114090"/>
                    <a:gd name="connsiteX340" fmla="*/ 2832745 w 3569051"/>
                    <a:gd name="connsiteY340" fmla="*/ 1727981 h 2114090"/>
                    <a:gd name="connsiteX341" fmla="*/ 2839787 w 3569051"/>
                    <a:gd name="connsiteY341" fmla="*/ 1757909 h 2114090"/>
                    <a:gd name="connsiteX342" fmla="*/ 2839739 w 3569051"/>
                    <a:gd name="connsiteY342" fmla="*/ 2010751 h 2114090"/>
                    <a:gd name="connsiteX343" fmla="*/ 2829510 w 3569051"/>
                    <a:gd name="connsiteY343" fmla="*/ 2030116 h 2114090"/>
                    <a:gd name="connsiteX344" fmla="*/ 2817139 w 3569051"/>
                    <a:gd name="connsiteY344" fmla="*/ 2096396 h 2114090"/>
                    <a:gd name="connsiteX345" fmla="*/ 2882657 w 3569051"/>
                    <a:gd name="connsiteY345" fmla="*/ 2103438 h 2114090"/>
                    <a:gd name="connsiteX346" fmla="*/ 2884846 w 3569051"/>
                    <a:gd name="connsiteY346" fmla="*/ 2036016 h 2114090"/>
                    <a:gd name="connsiteX347" fmla="*/ 2876947 w 3569051"/>
                    <a:gd name="connsiteY347" fmla="*/ 2017508 h 2114090"/>
                    <a:gd name="connsiteX348" fmla="*/ 2877185 w 3569051"/>
                    <a:gd name="connsiteY348" fmla="*/ 1745538 h 2114090"/>
                    <a:gd name="connsiteX349" fmla="*/ 2872285 w 3569051"/>
                    <a:gd name="connsiteY349" fmla="*/ 1724746 h 2114090"/>
                    <a:gd name="connsiteX350" fmla="*/ 2841785 w 3569051"/>
                    <a:gd name="connsiteY350" fmla="*/ 1663700 h 2114090"/>
                    <a:gd name="connsiteX351" fmla="*/ 2902070 w 3569051"/>
                    <a:gd name="connsiteY351" fmla="*/ 1663605 h 2114090"/>
                    <a:gd name="connsiteX352" fmla="*/ 2912395 w 3569051"/>
                    <a:gd name="connsiteY352" fmla="*/ 1672550 h 2114090"/>
                    <a:gd name="connsiteX353" fmla="*/ 2943370 w 3569051"/>
                    <a:gd name="connsiteY353" fmla="*/ 1734547 h 2114090"/>
                    <a:gd name="connsiteX354" fmla="*/ 2947889 w 3569051"/>
                    <a:gd name="connsiteY354" fmla="*/ 1754007 h 2114090"/>
                    <a:gd name="connsiteX355" fmla="*/ 2947937 w 3569051"/>
                    <a:gd name="connsiteY355" fmla="*/ 2013701 h 2114090"/>
                    <a:gd name="connsiteX356" fmla="*/ 2939420 w 3569051"/>
                    <a:gd name="connsiteY356" fmla="*/ 2029926 h 2114090"/>
                    <a:gd name="connsiteX357" fmla="*/ 2918485 w 3569051"/>
                    <a:gd name="connsiteY357" fmla="*/ 2080409 h 2114090"/>
                    <a:gd name="connsiteX358" fmla="*/ 2958833 w 3569051"/>
                    <a:gd name="connsiteY358" fmla="*/ 2113763 h 2114090"/>
                    <a:gd name="connsiteX359" fmla="*/ 3004891 w 3569051"/>
                    <a:gd name="connsiteY359" fmla="*/ 2086547 h 2114090"/>
                    <a:gd name="connsiteX360" fmla="*/ 2991711 w 3569051"/>
                    <a:gd name="connsiteY360" fmla="*/ 2033733 h 2114090"/>
                    <a:gd name="connsiteX361" fmla="*/ 2984003 w 3569051"/>
                    <a:gd name="connsiteY361" fmla="*/ 2016556 h 2114090"/>
                    <a:gd name="connsiteX362" fmla="*/ 2984193 w 3569051"/>
                    <a:gd name="connsiteY362" fmla="*/ 1744587 h 2114090"/>
                    <a:gd name="connsiteX363" fmla="*/ 2979340 w 3569051"/>
                    <a:gd name="connsiteY363" fmla="*/ 1723842 h 2114090"/>
                    <a:gd name="connsiteX364" fmla="*/ 2949555 w 3569051"/>
                    <a:gd name="connsiteY364" fmla="*/ 1663843 h 2114090"/>
                    <a:gd name="connsiteX365" fmla="*/ 3004558 w 3569051"/>
                    <a:gd name="connsiteY365" fmla="*/ 1663795 h 2114090"/>
                    <a:gd name="connsiteX366" fmla="*/ 3014217 w 3569051"/>
                    <a:gd name="connsiteY366" fmla="*/ 1671693 h 2114090"/>
                    <a:gd name="connsiteX367" fmla="*/ 3039196 w 3569051"/>
                    <a:gd name="connsiteY367" fmla="*/ 1721463 h 2114090"/>
                    <a:gd name="connsiteX368" fmla="*/ 3044145 w 3569051"/>
                    <a:gd name="connsiteY368" fmla="*/ 1742255 h 2114090"/>
                    <a:gd name="connsiteX369" fmla="*/ 3044192 w 3569051"/>
                    <a:gd name="connsiteY369" fmla="*/ 2015604 h 2114090"/>
                    <a:gd name="connsiteX370" fmla="*/ 3036199 w 3569051"/>
                    <a:gd name="connsiteY370" fmla="*/ 2032210 h 2114090"/>
                    <a:gd name="connsiteX371" fmla="*/ 3028919 w 3569051"/>
                    <a:gd name="connsiteY371" fmla="*/ 2099346 h 2114090"/>
                    <a:gd name="connsiteX372" fmla="*/ 3096007 w 3569051"/>
                    <a:gd name="connsiteY372" fmla="*/ 2100393 h 2114090"/>
                    <a:gd name="connsiteX373" fmla="*/ 3089774 w 3569051"/>
                    <a:gd name="connsiteY373" fmla="*/ 2032162 h 2114090"/>
                    <a:gd name="connsiteX374" fmla="*/ 3081686 w 3569051"/>
                    <a:gd name="connsiteY374" fmla="*/ 2015509 h 2114090"/>
                    <a:gd name="connsiteX375" fmla="*/ 3082399 w 3569051"/>
                    <a:gd name="connsiteY375" fmla="*/ 1779082 h 2114090"/>
                    <a:gd name="connsiteX376" fmla="*/ 3057800 w 3569051"/>
                    <a:gd name="connsiteY376" fmla="*/ 1675547 h 2114090"/>
                    <a:gd name="connsiteX377" fmla="*/ 3052376 w 3569051"/>
                    <a:gd name="connsiteY377" fmla="*/ 1663748 h 2114090"/>
                    <a:gd name="connsiteX378" fmla="*/ 3065794 w 3569051"/>
                    <a:gd name="connsiteY378" fmla="*/ 1663748 h 2114090"/>
                    <a:gd name="connsiteX379" fmla="*/ 3123271 w 3569051"/>
                    <a:gd name="connsiteY379" fmla="*/ 1666555 h 2114090"/>
                    <a:gd name="connsiteX380" fmla="*/ 3150534 w 3569051"/>
                    <a:gd name="connsiteY380" fmla="*/ 1715515 h 2114090"/>
                    <a:gd name="connsiteX381" fmla="*/ 3158861 w 3569051"/>
                    <a:gd name="connsiteY381" fmla="*/ 1750534 h 2114090"/>
                    <a:gd name="connsiteX382" fmla="*/ 3158813 w 3569051"/>
                    <a:gd name="connsiteY382" fmla="*/ 2014320 h 2114090"/>
                    <a:gd name="connsiteX383" fmla="*/ 3150249 w 3569051"/>
                    <a:gd name="connsiteY383" fmla="*/ 2032067 h 2114090"/>
                    <a:gd name="connsiteX384" fmla="*/ 3133738 w 3569051"/>
                    <a:gd name="connsiteY384" fmla="*/ 2082645 h 2114090"/>
                    <a:gd name="connsiteX385" fmla="*/ 3176847 w 3569051"/>
                    <a:gd name="connsiteY385" fmla="*/ 2113906 h 2114090"/>
                    <a:gd name="connsiteX386" fmla="*/ 3220335 w 3569051"/>
                    <a:gd name="connsiteY386" fmla="*/ 2082978 h 2114090"/>
                    <a:gd name="connsiteX387" fmla="*/ 3203872 w 3569051"/>
                    <a:gd name="connsiteY387" fmla="*/ 2032115 h 2114090"/>
                    <a:gd name="connsiteX388" fmla="*/ 3195022 w 3569051"/>
                    <a:gd name="connsiteY388" fmla="*/ 2014320 h 2114090"/>
                    <a:gd name="connsiteX389" fmla="*/ 3195307 w 3569051"/>
                    <a:gd name="connsiteY389" fmla="*/ 1735499 h 2114090"/>
                    <a:gd name="connsiteX390" fmla="*/ 3189408 w 3569051"/>
                    <a:gd name="connsiteY390" fmla="*/ 1710757 h 2114090"/>
                    <a:gd name="connsiteX391" fmla="*/ 3166046 w 3569051"/>
                    <a:gd name="connsiteY391" fmla="*/ 1663748 h 2114090"/>
                    <a:gd name="connsiteX392" fmla="*/ 3220097 w 3569051"/>
                    <a:gd name="connsiteY392" fmla="*/ 1663557 h 2114090"/>
                    <a:gd name="connsiteX393" fmla="*/ 3232230 w 3569051"/>
                    <a:gd name="connsiteY393" fmla="*/ 1671979 h 2114090"/>
                    <a:gd name="connsiteX394" fmla="*/ 3265060 w 3569051"/>
                    <a:gd name="connsiteY394" fmla="*/ 1737640 h 2114090"/>
                    <a:gd name="connsiteX395" fmla="*/ 3270294 w 3569051"/>
                    <a:gd name="connsiteY395" fmla="*/ 1759765 h 2114090"/>
                    <a:gd name="connsiteX396" fmla="*/ 3270294 w 3569051"/>
                    <a:gd name="connsiteY396" fmla="*/ 2012607 h 2114090"/>
                    <a:gd name="connsiteX397" fmla="*/ 3260635 w 3569051"/>
                    <a:gd name="connsiteY397" fmla="*/ 2032781 h 2114090"/>
                    <a:gd name="connsiteX398" fmla="*/ 3255164 w 3569051"/>
                    <a:gd name="connsiteY398" fmla="*/ 2100107 h 2114090"/>
                    <a:gd name="connsiteX399" fmla="*/ 3322918 w 3569051"/>
                    <a:gd name="connsiteY399" fmla="*/ 2098204 h 2114090"/>
                    <a:gd name="connsiteX400" fmla="*/ 3315210 w 3569051"/>
                    <a:gd name="connsiteY400" fmla="*/ 2032210 h 2114090"/>
                    <a:gd name="connsiteX401" fmla="*/ 3306455 w 3569051"/>
                    <a:gd name="connsiteY401" fmla="*/ 2014605 h 2114090"/>
                    <a:gd name="connsiteX402" fmla="*/ 3306741 w 3569051"/>
                    <a:gd name="connsiteY402" fmla="*/ 1749440 h 2114090"/>
                    <a:gd name="connsiteX403" fmla="*/ 3301840 w 3569051"/>
                    <a:gd name="connsiteY403" fmla="*/ 1728695 h 2114090"/>
                    <a:gd name="connsiteX404" fmla="*/ 3269628 w 3569051"/>
                    <a:gd name="connsiteY404" fmla="*/ 1663795 h 2114090"/>
                    <a:gd name="connsiteX405" fmla="*/ 3342331 w 3569051"/>
                    <a:gd name="connsiteY405" fmla="*/ 1663795 h 2114090"/>
                    <a:gd name="connsiteX406" fmla="*/ 3350657 w 3569051"/>
                    <a:gd name="connsiteY406" fmla="*/ 1671503 h 2114090"/>
                    <a:gd name="connsiteX407" fmla="*/ 3372116 w 3569051"/>
                    <a:gd name="connsiteY407" fmla="*/ 1713945 h 2114090"/>
                    <a:gd name="connsiteX408" fmla="*/ 3380824 w 3569051"/>
                    <a:gd name="connsiteY408" fmla="*/ 1750249 h 2114090"/>
                    <a:gd name="connsiteX409" fmla="*/ 3380728 w 3569051"/>
                    <a:gd name="connsiteY409" fmla="*/ 2011322 h 2114090"/>
                    <a:gd name="connsiteX410" fmla="*/ 3370594 w 3569051"/>
                    <a:gd name="connsiteY410" fmla="*/ 2033875 h 2114090"/>
                    <a:gd name="connsiteX411" fmla="*/ 3355606 w 3569051"/>
                    <a:gd name="connsiteY411" fmla="*/ 2055953 h 2114090"/>
                    <a:gd name="connsiteX412" fmla="*/ 3383583 w 3569051"/>
                    <a:gd name="connsiteY412" fmla="*/ 2112859 h 2114090"/>
                    <a:gd name="connsiteX413" fmla="*/ 3441536 w 3569051"/>
                    <a:gd name="connsiteY413" fmla="*/ 2089164 h 2114090"/>
                    <a:gd name="connsiteX414" fmla="*/ 3426025 w 3569051"/>
                    <a:gd name="connsiteY414" fmla="*/ 2032115 h 2114090"/>
                    <a:gd name="connsiteX415" fmla="*/ 3418174 w 3569051"/>
                    <a:gd name="connsiteY415" fmla="*/ 2015366 h 2114090"/>
                    <a:gd name="connsiteX416" fmla="*/ 3418888 w 3569051"/>
                    <a:gd name="connsiteY416" fmla="*/ 1780748 h 2114090"/>
                    <a:gd name="connsiteX417" fmla="*/ 3393861 w 3569051"/>
                    <a:gd name="connsiteY417" fmla="*/ 1674786 h 2114090"/>
                    <a:gd name="connsiteX418" fmla="*/ 3388484 w 3569051"/>
                    <a:gd name="connsiteY418" fmla="*/ 1663748 h 2114090"/>
                    <a:gd name="connsiteX419" fmla="*/ 3469799 w 3569051"/>
                    <a:gd name="connsiteY419" fmla="*/ 1663748 h 2114090"/>
                    <a:gd name="connsiteX420" fmla="*/ 3569051 w 3569051"/>
                    <a:gd name="connsiteY420" fmla="*/ 1623875 h 2114090"/>
                    <a:gd name="connsiteX421" fmla="*/ 3569051 w 3569051"/>
                    <a:gd name="connsiteY421" fmla="*/ 1623875 h 2114090"/>
                    <a:gd name="connsiteX422" fmla="*/ 3569051 w 3569051"/>
                    <a:gd name="connsiteY422" fmla="*/ 1623875 h 2114090"/>
                    <a:gd name="connsiteX423" fmla="*/ 3560772 w 3569051"/>
                    <a:gd name="connsiteY423" fmla="*/ 1611599 h 2114090"/>
                    <a:gd name="connsiteX424" fmla="*/ 767900 w 3569051"/>
                    <a:gd name="connsiteY424" fmla="*/ 367515 h 2114090"/>
                    <a:gd name="connsiteX425" fmla="*/ 761048 w 3569051"/>
                    <a:gd name="connsiteY425" fmla="*/ 360949 h 2114090"/>
                    <a:gd name="connsiteX426" fmla="*/ 768328 w 3569051"/>
                    <a:gd name="connsiteY426" fmla="*/ 353527 h 2114090"/>
                    <a:gd name="connsiteX427" fmla="*/ 774799 w 3569051"/>
                    <a:gd name="connsiteY427" fmla="*/ 359236 h 2114090"/>
                    <a:gd name="connsiteX428" fmla="*/ 767900 w 3569051"/>
                    <a:gd name="connsiteY428" fmla="*/ 367515 h 2114090"/>
                    <a:gd name="connsiteX429" fmla="*/ 770992 w 3569051"/>
                    <a:gd name="connsiteY429" fmla="*/ 480043 h 2114090"/>
                    <a:gd name="connsiteX430" fmla="*/ 763665 w 3569051"/>
                    <a:gd name="connsiteY430" fmla="*/ 473953 h 2114090"/>
                    <a:gd name="connsiteX431" fmla="*/ 770517 w 3569051"/>
                    <a:gd name="connsiteY431" fmla="*/ 465912 h 2114090"/>
                    <a:gd name="connsiteX432" fmla="*/ 777511 w 3569051"/>
                    <a:gd name="connsiteY432" fmla="*/ 472573 h 2114090"/>
                    <a:gd name="connsiteX433" fmla="*/ 770992 w 3569051"/>
                    <a:gd name="connsiteY433" fmla="*/ 480043 h 2114090"/>
                    <a:gd name="connsiteX434" fmla="*/ 770517 w 3569051"/>
                    <a:gd name="connsiteY434" fmla="*/ 585767 h 2114090"/>
                    <a:gd name="connsiteX435" fmla="*/ 763713 w 3569051"/>
                    <a:gd name="connsiteY435" fmla="*/ 579296 h 2114090"/>
                    <a:gd name="connsiteX436" fmla="*/ 769184 w 3569051"/>
                    <a:gd name="connsiteY436" fmla="*/ 571730 h 2114090"/>
                    <a:gd name="connsiteX437" fmla="*/ 777273 w 3569051"/>
                    <a:gd name="connsiteY437" fmla="*/ 577868 h 2114090"/>
                    <a:gd name="connsiteX438" fmla="*/ 770517 w 3569051"/>
                    <a:gd name="connsiteY438" fmla="*/ 585767 h 2114090"/>
                    <a:gd name="connsiteX439" fmla="*/ 774513 w 3569051"/>
                    <a:gd name="connsiteY439" fmla="*/ 687398 h 2114090"/>
                    <a:gd name="connsiteX440" fmla="*/ 766948 w 3569051"/>
                    <a:gd name="connsiteY440" fmla="*/ 693584 h 2114090"/>
                    <a:gd name="connsiteX441" fmla="*/ 760858 w 3569051"/>
                    <a:gd name="connsiteY441" fmla="*/ 686066 h 2114090"/>
                    <a:gd name="connsiteX442" fmla="*/ 767567 w 3569051"/>
                    <a:gd name="connsiteY442" fmla="*/ 679500 h 2114090"/>
                    <a:gd name="connsiteX443" fmla="*/ 774513 w 3569051"/>
                    <a:gd name="connsiteY443" fmla="*/ 687398 h 2114090"/>
                    <a:gd name="connsiteX444" fmla="*/ 174144 w 3569051"/>
                    <a:gd name="connsiteY444" fmla="*/ 1625969 h 2114090"/>
                    <a:gd name="connsiteX445" fmla="*/ 167626 w 3569051"/>
                    <a:gd name="connsiteY445" fmla="*/ 1618879 h 2114090"/>
                    <a:gd name="connsiteX446" fmla="*/ 174572 w 3569051"/>
                    <a:gd name="connsiteY446" fmla="*/ 1612218 h 2114090"/>
                    <a:gd name="connsiteX447" fmla="*/ 181281 w 3569051"/>
                    <a:gd name="connsiteY447" fmla="*/ 1619260 h 2114090"/>
                    <a:gd name="connsiteX448" fmla="*/ 174144 w 3569051"/>
                    <a:gd name="connsiteY448" fmla="*/ 1625969 h 2114090"/>
                    <a:gd name="connsiteX449" fmla="*/ 2236040 w 3569051"/>
                    <a:gd name="connsiteY449" fmla="*/ 1097636 h 2114090"/>
                    <a:gd name="connsiteX450" fmla="*/ 2223621 w 3569051"/>
                    <a:gd name="connsiteY450" fmla="*/ 1099777 h 2114090"/>
                    <a:gd name="connsiteX451" fmla="*/ 1899694 w 3569051"/>
                    <a:gd name="connsiteY451" fmla="*/ 1099873 h 2114090"/>
                    <a:gd name="connsiteX452" fmla="*/ 1794446 w 3569051"/>
                    <a:gd name="connsiteY452" fmla="*/ 1099873 h 2114090"/>
                    <a:gd name="connsiteX453" fmla="*/ 1372123 w 3569051"/>
                    <a:gd name="connsiteY453" fmla="*/ 1100206 h 2114090"/>
                    <a:gd name="connsiteX454" fmla="*/ 1344336 w 3569051"/>
                    <a:gd name="connsiteY454" fmla="*/ 1087311 h 2114090"/>
                    <a:gd name="connsiteX455" fmla="*/ 1279436 w 3569051"/>
                    <a:gd name="connsiteY455" fmla="*/ 1013419 h 2114090"/>
                    <a:gd name="connsiteX456" fmla="*/ 1261927 w 3569051"/>
                    <a:gd name="connsiteY456" fmla="*/ 1005806 h 2114090"/>
                    <a:gd name="connsiteX457" fmla="*/ 701573 w 3569051"/>
                    <a:gd name="connsiteY457" fmla="*/ 1005759 h 2114090"/>
                    <a:gd name="connsiteX458" fmla="*/ 682731 w 3569051"/>
                    <a:gd name="connsiteY458" fmla="*/ 1013752 h 2114090"/>
                    <a:gd name="connsiteX459" fmla="*/ 608934 w 3569051"/>
                    <a:gd name="connsiteY459" fmla="*/ 1092545 h 2114090"/>
                    <a:gd name="connsiteX460" fmla="*/ 591091 w 3569051"/>
                    <a:gd name="connsiteY460" fmla="*/ 1099968 h 2114090"/>
                    <a:gd name="connsiteX461" fmla="*/ 412046 w 3569051"/>
                    <a:gd name="connsiteY461" fmla="*/ 1100015 h 2114090"/>
                    <a:gd name="connsiteX462" fmla="*/ 393442 w 3569051"/>
                    <a:gd name="connsiteY462" fmla="*/ 1091403 h 2114090"/>
                    <a:gd name="connsiteX463" fmla="*/ 305371 w 3569051"/>
                    <a:gd name="connsiteY463" fmla="*/ 992388 h 2114090"/>
                    <a:gd name="connsiteX464" fmla="*/ 298519 w 3569051"/>
                    <a:gd name="connsiteY464" fmla="*/ 974260 h 2114090"/>
                    <a:gd name="connsiteX465" fmla="*/ 298472 w 3569051"/>
                    <a:gd name="connsiteY465" fmla="*/ 934626 h 2114090"/>
                    <a:gd name="connsiteX466" fmla="*/ 309843 w 3569051"/>
                    <a:gd name="connsiteY466" fmla="*/ 926204 h 2114090"/>
                    <a:gd name="connsiteX467" fmla="*/ 320406 w 3569051"/>
                    <a:gd name="connsiteY467" fmla="*/ 935102 h 2114090"/>
                    <a:gd name="connsiteX468" fmla="*/ 334585 w 3569051"/>
                    <a:gd name="connsiteY468" fmla="*/ 974117 h 2114090"/>
                    <a:gd name="connsiteX469" fmla="*/ 405670 w 3569051"/>
                    <a:gd name="connsiteY469" fmla="*/ 1060619 h 2114090"/>
                    <a:gd name="connsiteX470" fmla="*/ 420801 w 3569051"/>
                    <a:gd name="connsiteY470" fmla="*/ 1067423 h 2114090"/>
                    <a:gd name="connsiteX471" fmla="*/ 575247 w 3569051"/>
                    <a:gd name="connsiteY471" fmla="*/ 1067470 h 2114090"/>
                    <a:gd name="connsiteX472" fmla="*/ 590853 w 3569051"/>
                    <a:gd name="connsiteY472" fmla="*/ 1060999 h 2114090"/>
                    <a:gd name="connsiteX473" fmla="*/ 685966 w 3569051"/>
                    <a:gd name="connsiteY473" fmla="*/ 972690 h 2114090"/>
                    <a:gd name="connsiteX474" fmla="*/ 705141 w 3569051"/>
                    <a:gd name="connsiteY474" fmla="*/ 965125 h 2114090"/>
                    <a:gd name="connsiteX475" fmla="*/ 1115141 w 3569051"/>
                    <a:gd name="connsiteY475" fmla="*/ 964126 h 2114090"/>
                    <a:gd name="connsiteX476" fmla="*/ 1287335 w 3569051"/>
                    <a:gd name="connsiteY476" fmla="*/ 962651 h 2114090"/>
                    <a:gd name="connsiteX477" fmla="*/ 1308318 w 3569051"/>
                    <a:gd name="connsiteY477" fmla="*/ 972119 h 2114090"/>
                    <a:gd name="connsiteX478" fmla="*/ 1382638 w 3569051"/>
                    <a:gd name="connsiteY478" fmla="*/ 1057716 h 2114090"/>
                    <a:gd name="connsiteX479" fmla="*/ 1404811 w 3569051"/>
                    <a:gd name="connsiteY479" fmla="*/ 1067565 h 2114090"/>
                    <a:gd name="connsiteX480" fmla="*/ 2222099 w 3569051"/>
                    <a:gd name="connsiteY480" fmla="*/ 1067470 h 2114090"/>
                    <a:gd name="connsiteX481" fmla="*/ 2236420 w 3569051"/>
                    <a:gd name="connsiteY481" fmla="*/ 1070801 h 2114090"/>
                    <a:gd name="connsiteX482" fmla="*/ 2236040 w 3569051"/>
                    <a:gd name="connsiteY482" fmla="*/ 1097636 h 2114090"/>
                    <a:gd name="connsiteX483" fmla="*/ 2404950 w 3569051"/>
                    <a:gd name="connsiteY483" fmla="*/ 2061662 h 2114090"/>
                    <a:gd name="connsiteX484" fmla="*/ 2411088 w 3569051"/>
                    <a:gd name="connsiteY484" fmla="*/ 2069180 h 2114090"/>
                    <a:gd name="connsiteX485" fmla="*/ 2403903 w 3569051"/>
                    <a:gd name="connsiteY485" fmla="*/ 2075270 h 2114090"/>
                    <a:gd name="connsiteX486" fmla="*/ 2397052 w 3569051"/>
                    <a:gd name="connsiteY486" fmla="*/ 2068799 h 2114090"/>
                    <a:gd name="connsiteX487" fmla="*/ 2404950 w 3569051"/>
                    <a:gd name="connsiteY487" fmla="*/ 2061662 h 2114090"/>
                    <a:gd name="connsiteX488" fmla="*/ 2525471 w 3569051"/>
                    <a:gd name="connsiteY488" fmla="*/ 2061519 h 2114090"/>
                    <a:gd name="connsiteX489" fmla="*/ 2532180 w 3569051"/>
                    <a:gd name="connsiteY489" fmla="*/ 2068894 h 2114090"/>
                    <a:gd name="connsiteX490" fmla="*/ 2524948 w 3569051"/>
                    <a:gd name="connsiteY490" fmla="*/ 2075270 h 2114090"/>
                    <a:gd name="connsiteX491" fmla="*/ 2518524 w 3569051"/>
                    <a:gd name="connsiteY491" fmla="*/ 2068466 h 2114090"/>
                    <a:gd name="connsiteX492" fmla="*/ 2525471 w 3569051"/>
                    <a:gd name="connsiteY492" fmla="*/ 2061519 h 2114090"/>
                    <a:gd name="connsiteX493" fmla="*/ 2637190 w 3569051"/>
                    <a:gd name="connsiteY493" fmla="*/ 2061615 h 2114090"/>
                    <a:gd name="connsiteX494" fmla="*/ 2644374 w 3569051"/>
                    <a:gd name="connsiteY494" fmla="*/ 2068181 h 2114090"/>
                    <a:gd name="connsiteX495" fmla="*/ 2637333 w 3569051"/>
                    <a:gd name="connsiteY495" fmla="*/ 2075318 h 2114090"/>
                    <a:gd name="connsiteX496" fmla="*/ 2630053 w 3569051"/>
                    <a:gd name="connsiteY496" fmla="*/ 2069370 h 2114090"/>
                    <a:gd name="connsiteX497" fmla="*/ 2637190 w 3569051"/>
                    <a:gd name="connsiteY497" fmla="*/ 2061615 h 2114090"/>
                    <a:gd name="connsiteX498" fmla="*/ 2747909 w 3569051"/>
                    <a:gd name="connsiteY498" fmla="*/ 2061662 h 2114090"/>
                    <a:gd name="connsiteX499" fmla="*/ 2755094 w 3569051"/>
                    <a:gd name="connsiteY499" fmla="*/ 2068228 h 2114090"/>
                    <a:gd name="connsiteX500" fmla="*/ 2750574 w 3569051"/>
                    <a:gd name="connsiteY500" fmla="*/ 2075223 h 2114090"/>
                    <a:gd name="connsiteX501" fmla="*/ 2741343 w 3569051"/>
                    <a:gd name="connsiteY501" fmla="*/ 2069085 h 2114090"/>
                    <a:gd name="connsiteX502" fmla="*/ 2747909 w 3569051"/>
                    <a:gd name="connsiteY502" fmla="*/ 2061662 h 2114090"/>
                    <a:gd name="connsiteX503" fmla="*/ 2853823 w 3569051"/>
                    <a:gd name="connsiteY503" fmla="*/ 2061615 h 2114090"/>
                    <a:gd name="connsiteX504" fmla="*/ 2860770 w 3569051"/>
                    <a:gd name="connsiteY504" fmla="*/ 2068419 h 2114090"/>
                    <a:gd name="connsiteX505" fmla="*/ 2853252 w 3569051"/>
                    <a:gd name="connsiteY505" fmla="*/ 2075223 h 2114090"/>
                    <a:gd name="connsiteX506" fmla="*/ 2846876 w 3569051"/>
                    <a:gd name="connsiteY506" fmla="*/ 2068276 h 2114090"/>
                    <a:gd name="connsiteX507" fmla="*/ 2853823 w 3569051"/>
                    <a:gd name="connsiteY507" fmla="*/ 2061615 h 2114090"/>
                    <a:gd name="connsiteX508" fmla="*/ 2962830 w 3569051"/>
                    <a:gd name="connsiteY508" fmla="*/ 2061615 h 2114090"/>
                    <a:gd name="connsiteX509" fmla="*/ 2970110 w 3569051"/>
                    <a:gd name="connsiteY509" fmla="*/ 2068181 h 2114090"/>
                    <a:gd name="connsiteX510" fmla="*/ 2963401 w 3569051"/>
                    <a:gd name="connsiteY510" fmla="*/ 2075175 h 2114090"/>
                    <a:gd name="connsiteX511" fmla="*/ 2956407 w 3569051"/>
                    <a:gd name="connsiteY511" fmla="*/ 2068847 h 2114090"/>
                    <a:gd name="connsiteX512" fmla="*/ 2962830 w 3569051"/>
                    <a:gd name="connsiteY512" fmla="*/ 2061615 h 2114090"/>
                    <a:gd name="connsiteX513" fmla="*/ 3063890 w 3569051"/>
                    <a:gd name="connsiteY513" fmla="*/ 2061662 h 2114090"/>
                    <a:gd name="connsiteX514" fmla="*/ 3069981 w 3569051"/>
                    <a:gd name="connsiteY514" fmla="*/ 2069180 h 2114090"/>
                    <a:gd name="connsiteX515" fmla="*/ 3062796 w 3569051"/>
                    <a:gd name="connsiteY515" fmla="*/ 2075270 h 2114090"/>
                    <a:gd name="connsiteX516" fmla="*/ 3055945 w 3569051"/>
                    <a:gd name="connsiteY516" fmla="*/ 2068799 h 2114090"/>
                    <a:gd name="connsiteX517" fmla="*/ 3063890 w 3569051"/>
                    <a:gd name="connsiteY517" fmla="*/ 2061662 h 2114090"/>
                    <a:gd name="connsiteX518" fmla="*/ 3170138 w 3569051"/>
                    <a:gd name="connsiteY518" fmla="*/ 2068228 h 2114090"/>
                    <a:gd name="connsiteX519" fmla="*/ 3177275 w 3569051"/>
                    <a:gd name="connsiteY519" fmla="*/ 2061615 h 2114090"/>
                    <a:gd name="connsiteX520" fmla="*/ 3183698 w 3569051"/>
                    <a:gd name="connsiteY520" fmla="*/ 2068799 h 2114090"/>
                    <a:gd name="connsiteX521" fmla="*/ 3176656 w 3569051"/>
                    <a:gd name="connsiteY521" fmla="*/ 2075127 h 2114090"/>
                    <a:gd name="connsiteX522" fmla="*/ 3170138 w 3569051"/>
                    <a:gd name="connsiteY522" fmla="*/ 2068228 h 2114090"/>
                    <a:gd name="connsiteX523" fmla="*/ 3287709 w 3569051"/>
                    <a:gd name="connsiteY523" fmla="*/ 2061472 h 2114090"/>
                    <a:gd name="connsiteX524" fmla="*/ 3295226 w 3569051"/>
                    <a:gd name="connsiteY524" fmla="*/ 2068038 h 2114090"/>
                    <a:gd name="connsiteX525" fmla="*/ 3288898 w 3569051"/>
                    <a:gd name="connsiteY525" fmla="*/ 2075127 h 2114090"/>
                    <a:gd name="connsiteX526" fmla="*/ 3281666 w 3569051"/>
                    <a:gd name="connsiteY526" fmla="*/ 2069085 h 2114090"/>
                    <a:gd name="connsiteX527" fmla="*/ 3287709 w 3569051"/>
                    <a:gd name="connsiteY527" fmla="*/ 2061472 h 2114090"/>
                    <a:gd name="connsiteX528" fmla="*/ 3400331 w 3569051"/>
                    <a:gd name="connsiteY528" fmla="*/ 2061662 h 2114090"/>
                    <a:gd name="connsiteX529" fmla="*/ 3406612 w 3569051"/>
                    <a:gd name="connsiteY529" fmla="*/ 2069180 h 2114090"/>
                    <a:gd name="connsiteX530" fmla="*/ 3399094 w 3569051"/>
                    <a:gd name="connsiteY530" fmla="*/ 2075318 h 2114090"/>
                    <a:gd name="connsiteX531" fmla="*/ 3392338 w 3569051"/>
                    <a:gd name="connsiteY531" fmla="*/ 2068752 h 2114090"/>
                    <a:gd name="connsiteX532" fmla="*/ 3400331 w 3569051"/>
                    <a:gd name="connsiteY532" fmla="*/ 2061662 h 211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</a:cxnLst>
                  <a:rect l="l" t="t" r="r" b="b"/>
                  <a:pathLst>
                    <a:path w="3569051" h="2114090">
                      <a:moveTo>
                        <a:pt x="3560772" y="1611599"/>
                      </a:moveTo>
                      <a:cubicBezTo>
                        <a:pt x="3535840" y="1586287"/>
                        <a:pt x="3511003" y="1560974"/>
                        <a:pt x="3486690" y="1535090"/>
                      </a:cubicBezTo>
                      <a:cubicBezTo>
                        <a:pt x="3447674" y="1493648"/>
                        <a:pt x="3406945" y="1453871"/>
                        <a:pt x="3367834" y="1412523"/>
                      </a:cubicBezTo>
                      <a:cubicBezTo>
                        <a:pt x="3321824" y="1363944"/>
                        <a:pt x="3275005" y="1316125"/>
                        <a:pt x="3228757" y="1267879"/>
                      </a:cubicBezTo>
                      <a:cubicBezTo>
                        <a:pt x="3182128" y="1219252"/>
                        <a:pt x="3135261" y="1170862"/>
                        <a:pt x="3088632" y="1122283"/>
                      </a:cubicBezTo>
                      <a:cubicBezTo>
                        <a:pt x="3043574" y="1075321"/>
                        <a:pt x="2998372" y="1028502"/>
                        <a:pt x="2953314" y="981588"/>
                      </a:cubicBezTo>
                      <a:cubicBezTo>
                        <a:pt x="2906352" y="932675"/>
                        <a:pt x="2859200" y="883953"/>
                        <a:pt x="2812238" y="835040"/>
                      </a:cubicBezTo>
                      <a:cubicBezTo>
                        <a:pt x="2766513" y="787460"/>
                        <a:pt x="2720693" y="739975"/>
                        <a:pt x="2675016" y="692394"/>
                      </a:cubicBezTo>
                      <a:cubicBezTo>
                        <a:pt x="2627721" y="643148"/>
                        <a:pt x="2580284" y="594093"/>
                        <a:pt x="2532989" y="544847"/>
                      </a:cubicBezTo>
                      <a:cubicBezTo>
                        <a:pt x="2487882" y="497933"/>
                        <a:pt x="2443062" y="450781"/>
                        <a:pt x="2397575" y="404200"/>
                      </a:cubicBezTo>
                      <a:cubicBezTo>
                        <a:pt x="2357846" y="363519"/>
                        <a:pt x="2318830" y="322124"/>
                        <a:pt x="2279576" y="280967"/>
                      </a:cubicBezTo>
                      <a:cubicBezTo>
                        <a:pt x="2278053" y="279349"/>
                        <a:pt x="2277006" y="277255"/>
                        <a:pt x="2275722" y="275400"/>
                      </a:cubicBezTo>
                      <a:cubicBezTo>
                        <a:pt x="2258973" y="289769"/>
                        <a:pt x="2249362" y="308421"/>
                        <a:pt x="2242796" y="329070"/>
                      </a:cubicBezTo>
                      <a:cubicBezTo>
                        <a:pt x="2233423" y="358475"/>
                        <a:pt x="2238656" y="388736"/>
                        <a:pt x="2237467" y="418569"/>
                      </a:cubicBezTo>
                      <a:cubicBezTo>
                        <a:pt x="2236896" y="433605"/>
                        <a:pt x="2234755" y="435650"/>
                        <a:pt x="2220100" y="433557"/>
                      </a:cubicBezTo>
                      <a:cubicBezTo>
                        <a:pt x="2215247" y="432843"/>
                        <a:pt x="2213201" y="429703"/>
                        <a:pt x="2210727" y="426515"/>
                      </a:cubicBezTo>
                      <a:cubicBezTo>
                        <a:pt x="2203447" y="417189"/>
                        <a:pt x="2196691" y="407388"/>
                        <a:pt x="2188745" y="398633"/>
                      </a:cubicBezTo>
                      <a:cubicBezTo>
                        <a:pt x="2181846" y="391020"/>
                        <a:pt x="2179466" y="382979"/>
                        <a:pt x="2179514" y="372749"/>
                      </a:cubicBezTo>
                      <a:cubicBezTo>
                        <a:pt x="2179895" y="297572"/>
                        <a:pt x="2179609" y="222395"/>
                        <a:pt x="2179895" y="147218"/>
                      </a:cubicBezTo>
                      <a:cubicBezTo>
                        <a:pt x="2179942" y="139034"/>
                        <a:pt x="2177897" y="132468"/>
                        <a:pt x="2173139" y="125902"/>
                      </a:cubicBezTo>
                      <a:cubicBezTo>
                        <a:pt x="2149205" y="92691"/>
                        <a:pt x="2125368" y="59432"/>
                        <a:pt x="2102148" y="25793"/>
                      </a:cubicBezTo>
                      <a:cubicBezTo>
                        <a:pt x="2097153" y="18513"/>
                        <a:pt x="2092014" y="16039"/>
                        <a:pt x="2083307" y="15944"/>
                      </a:cubicBezTo>
                      <a:cubicBezTo>
                        <a:pt x="1967116" y="14802"/>
                        <a:pt x="1850972" y="13279"/>
                        <a:pt x="1734780" y="11804"/>
                      </a:cubicBezTo>
                      <a:cubicBezTo>
                        <a:pt x="1586282" y="9901"/>
                        <a:pt x="1437736" y="7998"/>
                        <a:pt x="1289238" y="6047"/>
                      </a:cubicBezTo>
                      <a:cubicBezTo>
                        <a:pt x="1138884" y="4096"/>
                        <a:pt x="988577" y="2288"/>
                        <a:pt x="838223" y="5"/>
                      </a:cubicBezTo>
                      <a:cubicBezTo>
                        <a:pt x="828279" y="-138"/>
                        <a:pt x="826424" y="3050"/>
                        <a:pt x="826471" y="12233"/>
                      </a:cubicBezTo>
                      <a:cubicBezTo>
                        <a:pt x="826804" y="119289"/>
                        <a:pt x="826709" y="226392"/>
                        <a:pt x="826519" y="333448"/>
                      </a:cubicBezTo>
                      <a:cubicBezTo>
                        <a:pt x="826519" y="337207"/>
                        <a:pt x="829849" y="343487"/>
                        <a:pt x="822570" y="344439"/>
                      </a:cubicBezTo>
                      <a:cubicBezTo>
                        <a:pt x="816955" y="345200"/>
                        <a:pt x="810532" y="346437"/>
                        <a:pt x="807724" y="338634"/>
                      </a:cubicBezTo>
                      <a:cubicBezTo>
                        <a:pt x="806820" y="336160"/>
                        <a:pt x="804917" y="333971"/>
                        <a:pt x="803204" y="331878"/>
                      </a:cubicBezTo>
                      <a:cubicBezTo>
                        <a:pt x="787503" y="312037"/>
                        <a:pt x="758717" y="309087"/>
                        <a:pt x="738638" y="325169"/>
                      </a:cubicBezTo>
                      <a:cubicBezTo>
                        <a:pt x="719415" y="340537"/>
                        <a:pt x="716751" y="370418"/>
                        <a:pt x="732881" y="389926"/>
                      </a:cubicBezTo>
                      <a:cubicBezTo>
                        <a:pt x="748867" y="409243"/>
                        <a:pt x="780271" y="413002"/>
                        <a:pt x="797019" y="394446"/>
                      </a:cubicBezTo>
                      <a:cubicBezTo>
                        <a:pt x="807296" y="383074"/>
                        <a:pt x="817574" y="381742"/>
                        <a:pt x="830420" y="382313"/>
                      </a:cubicBezTo>
                      <a:cubicBezTo>
                        <a:pt x="836796" y="382598"/>
                        <a:pt x="843267" y="381599"/>
                        <a:pt x="849548" y="382503"/>
                      </a:cubicBezTo>
                      <a:cubicBezTo>
                        <a:pt x="861395" y="384216"/>
                        <a:pt x="863536" y="379173"/>
                        <a:pt x="863489" y="368182"/>
                      </a:cubicBezTo>
                      <a:cubicBezTo>
                        <a:pt x="863060" y="262934"/>
                        <a:pt x="863489" y="157686"/>
                        <a:pt x="862918" y="52438"/>
                      </a:cubicBezTo>
                      <a:cubicBezTo>
                        <a:pt x="862870" y="39924"/>
                        <a:pt x="866439" y="37593"/>
                        <a:pt x="878096" y="37783"/>
                      </a:cubicBezTo>
                      <a:cubicBezTo>
                        <a:pt x="994239" y="39734"/>
                        <a:pt x="1110431" y="41209"/>
                        <a:pt x="1226575" y="42684"/>
                      </a:cubicBezTo>
                      <a:cubicBezTo>
                        <a:pt x="1373265" y="44587"/>
                        <a:pt x="1519955" y="46443"/>
                        <a:pt x="1666645" y="48156"/>
                      </a:cubicBezTo>
                      <a:cubicBezTo>
                        <a:pt x="1799204" y="49726"/>
                        <a:pt x="1931811" y="51201"/>
                        <a:pt x="2064370" y="52438"/>
                      </a:cubicBezTo>
                      <a:cubicBezTo>
                        <a:pt x="2072458" y="52533"/>
                        <a:pt x="2077549" y="54770"/>
                        <a:pt x="2082260" y="61621"/>
                      </a:cubicBezTo>
                      <a:cubicBezTo>
                        <a:pt x="2099960" y="87505"/>
                        <a:pt x="2118231" y="113008"/>
                        <a:pt x="2136692" y="138368"/>
                      </a:cubicBezTo>
                      <a:cubicBezTo>
                        <a:pt x="2141022" y="144316"/>
                        <a:pt x="2142116" y="150359"/>
                        <a:pt x="2142116" y="157400"/>
                      </a:cubicBezTo>
                      <a:cubicBezTo>
                        <a:pt x="2141973" y="219350"/>
                        <a:pt x="2144447" y="281442"/>
                        <a:pt x="2141164" y="343249"/>
                      </a:cubicBezTo>
                      <a:cubicBezTo>
                        <a:pt x="2139023" y="383312"/>
                        <a:pt x="2149681" y="414620"/>
                        <a:pt x="2176326" y="444072"/>
                      </a:cubicBezTo>
                      <a:cubicBezTo>
                        <a:pt x="2191457" y="460773"/>
                        <a:pt x="2204018" y="475332"/>
                        <a:pt x="2228617" y="470051"/>
                      </a:cubicBezTo>
                      <a:cubicBezTo>
                        <a:pt x="2234517" y="468766"/>
                        <a:pt x="2237705" y="470765"/>
                        <a:pt x="2237515" y="477949"/>
                      </a:cubicBezTo>
                      <a:cubicBezTo>
                        <a:pt x="2237039" y="495269"/>
                        <a:pt x="2237372" y="512588"/>
                        <a:pt x="2237372" y="529907"/>
                      </a:cubicBezTo>
                      <a:cubicBezTo>
                        <a:pt x="2237372" y="534047"/>
                        <a:pt x="2237895" y="538329"/>
                        <a:pt x="2231519" y="538186"/>
                      </a:cubicBezTo>
                      <a:cubicBezTo>
                        <a:pt x="2196215" y="537377"/>
                        <a:pt x="2157960" y="547417"/>
                        <a:pt x="2132885" y="510161"/>
                      </a:cubicBezTo>
                      <a:cubicBezTo>
                        <a:pt x="2129935" y="505784"/>
                        <a:pt x="2125177" y="502358"/>
                        <a:pt x="2120800" y="499170"/>
                      </a:cubicBezTo>
                      <a:cubicBezTo>
                        <a:pt x="2113853" y="494127"/>
                        <a:pt x="2112093" y="487751"/>
                        <a:pt x="2112093" y="479234"/>
                      </a:cubicBezTo>
                      <a:cubicBezTo>
                        <a:pt x="2112378" y="378554"/>
                        <a:pt x="2112188" y="277826"/>
                        <a:pt x="2112474" y="177146"/>
                      </a:cubicBezTo>
                      <a:cubicBezTo>
                        <a:pt x="2112521" y="167963"/>
                        <a:pt x="2110142" y="160826"/>
                        <a:pt x="2104527" y="153546"/>
                      </a:cubicBezTo>
                      <a:cubicBezTo>
                        <a:pt x="2088350" y="132706"/>
                        <a:pt x="2072601" y="111533"/>
                        <a:pt x="2057423" y="89979"/>
                      </a:cubicBezTo>
                      <a:cubicBezTo>
                        <a:pt x="2051903" y="82128"/>
                        <a:pt x="2046004" y="78988"/>
                        <a:pt x="2036202" y="78893"/>
                      </a:cubicBezTo>
                      <a:cubicBezTo>
                        <a:pt x="1907259" y="77751"/>
                        <a:pt x="1778364" y="75943"/>
                        <a:pt x="1649421" y="74753"/>
                      </a:cubicBezTo>
                      <a:cubicBezTo>
                        <a:pt x="1412043" y="72565"/>
                        <a:pt x="1174712" y="67474"/>
                        <a:pt x="937333" y="67569"/>
                      </a:cubicBezTo>
                      <a:cubicBezTo>
                        <a:pt x="924962" y="67569"/>
                        <a:pt x="912830" y="65999"/>
                        <a:pt x="900696" y="64286"/>
                      </a:cubicBezTo>
                      <a:cubicBezTo>
                        <a:pt x="881807" y="61621"/>
                        <a:pt x="881950" y="61193"/>
                        <a:pt x="881807" y="80701"/>
                      </a:cubicBezTo>
                      <a:cubicBezTo>
                        <a:pt x="881093" y="186377"/>
                        <a:pt x="880427" y="292100"/>
                        <a:pt x="879523" y="397777"/>
                      </a:cubicBezTo>
                      <a:cubicBezTo>
                        <a:pt x="879143" y="438505"/>
                        <a:pt x="878857" y="438505"/>
                        <a:pt x="841602" y="456586"/>
                      </a:cubicBezTo>
                      <a:cubicBezTo>
                        <a:pt x="840793" y="456967"/>
                        <a:pt x="840174" y="457775"/>
                        <a:pt x="839318" y="458108"/>
                      </a:cubicBezTo>
                      <a:cubicBezTo>
                        <a:pt x="827423" y="462914"/>
                        <a:pt x="816051" y="459298"/>
                        <a:pt x="809057" y="448497"/>
                      </a:cubicBezTo>
                      <a:cubicBezTo>
                        <a:pt x="794259" y="425611"/>
                        <a:pt x="763808" y="420377"/>
                        <a:pt x="742254" y="436983"/>
                      </a:cubicBezTo>
                      <a:cubicBezTo>
                        <a:pt x="721747" y="452779"/>
                        <a:pt x="719082" y="484040"/>
                        <a:pt x="736592" y="503690"/>
                      </a:cubicBezTo>
                      <a:cubicBezTo>
                        <a:pt x="753911" y="523151"/>
                        <a:pt x="785029" y="523722"/>
                        <a:pt x="803299" y="504309"/>
                      </a:cubicBezTo>
                      <a:cubicBezTo>
                        <a:pt x="807629" y="499694"/>
                        <a:pt x="811388" y="496125"/>
                        <a:pt x="818049" y="497219"/>
                      </a:cubicBezTo>
                      <a:cubicBezTo>
                        <a:pt x="837605" y="500407"/>
                        <a:pt x="854353" y="493318"/>
                        <a:pt x="870626" y="483421"/>
                      </a:cubicBezTo>
                      <a:cubicBezTo>
                        <a:pt x="882235" y="476332"/>
                        <a:pt x="894178" y="469670"/>
                        <a:pt x="906501" y="463913"/>
                      </a:cubicBezTo>
                      <a:cubicBezTo>
                        <a:pt x="914828" y="460059"/>
                        <a:pt x="916826" y="454778"/>
                        <a:pt x="916874" y="445975"/>
                      </a:cubicBezTo>
                      <a:cubicBezTo>
                        <a:pt x="917397" y="337112"/>
                        <a:pt x="918492" y="228200"/>
                        <a:pt x="918920" y="119336"/>
                      </a:cubicBezTo>
                      <a:cubicBezTo>
                        <a:pt x="918967" y="107536"/>
                        <a:pt x="921251" y="103349"/>
                        <a:pt x="934288" y="103587"/>
                      </a:cubicBezTo>
                      <a:cubicBezTo>
                        <a:pt x="1071843" y="105681"/>
                        <a:pt x="1209446" y="106965"/>
                        <a:pt x="1347000" y="108535"/>
                      </a:cubicBezTo>
                      <a:cubicBezTo>
                        <a:pt x="1491407" y="110201"/>
                        <a:pt x="1635861" y="111818"/>
                        <a:pt x="1780267" y="113531"/>
                      </a:cubicBezTo>
                      <a:cubicBezTo>
                        <a:pt x="1859536" y="114483"/>
                        <a:pt x="1938805" y="115672"/>
                        <a:pt x="2018074" y="116434"/>
                      </a:cubicBezTo>
                      <a:cubicBezTo>
                        <a:pt x="2026971" y="116529"/>
                        <a:pt x="2033062" y="118622"/>
                        <a:pt x="2038248" y="126616"/>
                      </a:cubicBezTo>
                      <a:cubicBezTo>
                        <a:pt x="2047669" y="141033"/>
                        <a:pt x="2058232" y="154831"/>
                        <a:pt x="2069080" y="168249"/>
                      </a:cubicBezTo>
                      <a:cubicBezTo>
                        <a:pt x="2074362" y="174767"/>
                        <a:pt x="2075979" y="181286"/>
                        <a:pt x="2075979" y="189422"/>
                      </a:cubicBezTo>
                      <a:cubicBezTo>
                        <a:pt x="2075789" y="290102"/>
                        <a:pt x="2075979" y="390830"/>
                        <a:pt x="2075646" y="491510"/>
                      </a:cubicBezTo>
                      <a:cubicBezTo>
                        <a:pt x="2075599" y="502691"/>
                        <a:pt x="2077882" y="510923"/>
                        <a:pt x="2086970" y="518583"/>
                      </a:cubicBezTo>
                      <a:cubicBezTo>
                        <a:pt x="2105384" y="534142"/>
                        <a:pt x="2122656" y="551081"/>
                        <a:pt x="2140118" y="567781"/>
                      </a:cubicBezTo>
                      <a:cubicBezTo>
                        <a:pt x="2145447" y="572872"/>
                        <a:pt x="2150918" y="575013"/>
                        <a:pt x="2158341" y="574918"/>
                      </a:cubicBezTo>
                      <a:cubicBezTo>
                        <a:pt x="2181560" y="574490"/>
                        <a:pt x="2204827" y="574966"/>
                        <a:pt x="2228046" y="574633"/>
                      </a:cubicBezTo>
                      <a:cubicBezTo>
                        <a:pt x="2235136" y="574538"/>
                        <a:pt x="2237562" y="576679"/>
                        <a:pt x="2237420" y="583911"/>
                      </a:cubicBezTo>
                      <a:cubicBezTo>
                        <a:pt x="2236991" y="604846"/>
                        <a:pt x="2236944" y="625829"/>
                        <a:pt x="2237420" y="646765"/>
                      </a:cubicBezTo>
                      <a:cubicBezTo>
                        <a:pt x="2237610" y="654377"/>
                        <a:pt x="2235469" y="656947"/>
                        <a:pt x="2227570" y="656852"/>
                      </a:cubicBezTo>
                      <a:cubicBezTo>
                        <a:pt x="2193408" y="656471"/>
                        <a:pt x="2159245" y="656614"/>
                        <a:pt x="2125035" y="656804"/>
                      </a:cubicBezTo>
                      <a:cubicBezTo>
                        <a:pt x="2119182" y="656852"/>
                        <a:pt x="2114948" y="655091"/>
                        <a:pt x="2110570" y="650999"/>
                      </a:cubicBezTo>
                      <a:cubicBezTo>
                        <a:pt x="2094012" y="635345"/>
                        <a:pt x="2077312" y="619834"/>
                        <a:pt x="2060040" y="605084"/>
                      </a:cubicBezTo>
                      <a:cubicBezTo>
                        <a:pt x="2053093" y="599137"/>
                        <a:pt x="2050904" y="592904"/>
                        <a:pt x="2050952" y="584006"/>
                      </a:cubicBezTo>
                      <a:cubicBezTo>
                        <a:pt x="2051238" y="478758"/>
                        <a:pt x="2049049" y="373463"/>
                        <a:pt x="2052094" y="268310"/>
                      </a:cubicBezTo>
                      <a:cubicBezTo>
                        <a:pt x="2053378" y="223061"/>
                        <a:pt x="2045100" y="184759"/>
                        <a:pt x="2014363" y="151263"/>
                      </a:cubicBezTo>
                      <a:cubicBezTo>
                        <a:pt x="2008225" y="144601"/>
                        <a:pt x="2003229" y="141080"/>
                        <a:pt x="1994188" y="140938"/>
                      </a:cubicBezTo>
                      <a:cubicBezTo>
                        <a:pt x="1936807" y="140034"/>
                        <a:pt x="1879425" y="138511"/>
                        <a:pt x="1822043" y="137417"/>
                      </a:cubicBezTo>
                      <a:cubicBezTo>
                        <a:pt x="1724122" y="135561"/>
                        <a:pt x="1626154" y="133801"/>
                        <a:pt x="1528234" y="132088"/>
                      </a:cubicBezTo>
                      <a:cubicBezTo>
                        <a:pt x="1336913" y="128709"/>
                        <a:pt x="1145593" y="125474"/>
                        <a:pt x="954272" y="121763"/>
                      </a:cubicBezTo>
                      <a:cubicBezTo>
                        <a:pt x="942091" y="121525"/>
                        <a:pt x="938428" y="123999"/>
                        <a:pt x="938523" y="136846"/>
                      </a:cubicBezTo>
                      <a:cubicBezTo>
                        <a:pt x="939094" y="247993"/>
                        <a:pt x="938856" y="359189"/>
                        <a:pt x="938856" y="470337"/>
                      </a:cubicBezTo>
                      <a:cubicBezTo>
                        <a:pt x="938856" y="477141"/>
                        <a:pt x="939141" y="483278"/>
                        <a:pt x="932718" y="488560"/>
                      </a:cubicBezTo>
                      <a:cubicBezTo>
                        <a:pt x="902885" y="513159"/>
                        <a:pt x="873528" y="538424"/>
                        <a:pt x="843838" y="563213"/>
                      </a:cubicBezTo>
                      <a:cubicBezTo>
                        <a:pt x="833275" y="572016"/>
                        <a:pt x="816955" y="568685"/>
                        <a:pt x="810341" y="556933"/>
                      </a:cubicBezTo>
                      <a:cubicBezTo>
                        <a:pt x="800873" y="540137"/>
                        <a:pt x="780746" y="530240"/>
                        <a:pt x="763237" y="533761"/>
                      </a:cubicBezTo>
                      <a:cubicBezTo>
                        <a:pt x="742159" y="538043"/>
                        <a:pt x="727076" y="553650"/>
                        <a:pt x="725268" y="573015"/>
                      </a:cubicBezTo>
                      <a:cubicBezTo>
                        <a:pt x="723269" y="594569"/>
                        <a:pt x="733261" y="612459"/>
                        <a:pt x="751865" y="620690"/>
                      </a:cubicBezTo>
                      <a:cubicBezTo>
                        <a:pt x="770374" y="628874"/>
                        <a:pt x="792499" y="624592"/>
                        <a:pt x="804774" y="608082"/>
                      </a:cubicBezTo>
                      <a:cubicBezTo>
                        <a:pt x="811198" y="599422"/>
                        <a:pt x="818049" y="597709"/>
                        <a:pt x="827518" y="598185"/>
                      </a:cubicBezTo>
                      <a:cubicBezTo>
                        <a:pt x="840127" y="598804"/>
                        <a:pt x="851641" y="598566"/>
                        <a:pt x="862680" y="588574"/>
                      </a:cubicBezTo>
                      <a:cubicBezTo>
                        <a:pt x="894416" y="559883"/>
                        <a:pt x="927341" y="532524"/>
                        <a:pt x="960362" y="505308"/>
                      </a:cubicBezTo>
                      <a:cubicBezTo>
                        <a:pt x="967547" y="499361"/>
                        <a:pt x="969736" y="493318"/>
                        <a:pt x="969736" y="484468"/>
                      </a:cubicBezTo>
                      <a:cubicBezTo>
                        <a:pt x="969498" y="378744"/>
                        <a:pt x="969831" y="273068"/>
                        <a:pt x="969212" y="167345"/>
                      </a:cubicBezTo>
                      <a:cubicBezTo>
                        <a:pt x="969117" y="154736"/>
                        <a:pt x="972828" y="152262"/>
                        <a:pt x="984390" y="152738"/>
                      </a:cubicBezTo>
                      <a:cubicBezTo>
                        <a:pt x="1019410" y="154165"/>
                        <a:pt x="1054524" y="154546"/>
                        <a:pt x="1089591" y="155212"/>
                      </a:cubicBezTo>
                      <a:cubicBezTo>
                        <a:pt x="1235805" y="157924"/>
                        <a:pt x="1382020" y="160588"/>
                        <a:pt x="1528234" y="163253"/>
                      </a:cubicBezTo>
                      <a:cubicBezTo>
                        <a:pt x="1673069" y="165870"/>
                        <a:pt x="1817951" y="168962"/>
                        <a:pt x="1962786" y="170580"/>
                      </a:cubicBezTo>
                      <a:cubicBezTo>
                        <a:pt x="1983816" y="170818"/>
                        <a:pt x="1998138" y="176433"/>
                        <a:pt x="2007273" y="195132"/>
                      </a:cubicBezTo>
                      <a:cubicBezTo>
                        <a:pt x="2011746" y="204267"/>
                        <a:pt x="2020215" y="210690"/>
                        <a:pt x="2020167" y="222823"/>
                      </a:cubicBezTo>
                      <a:cubicBezTo>
                        <a:pt x="2019692" y="347674"/>
                        <a:pt x="2019930" y="472525"/>
                        <a:pt x="2019597" y="597329"/>
                      </a:cubicBezTo>
                      <a:cubicBezTo>
                        <a:pt x="2019549" y="606416"/>
                        <a:pt x="2022356" y="612554"/>
                        <a:pt x="2028922" y="618454"/>
                      </a:cubicBezTo>
                      <a:cubicBezTo>
                        <a:pt x="2051999" y="639104"/>
                        <a:pt x="2074837" y="660087"/>
                        <a:pt x="2097486" y="681213"/>
                      </a:cubicBezTo>
                      <a:cubicBezTo>
                        <a:pt x="2102862" y="686256"/>
                        <a:pt x="2108477" y="688302"/>
                        <a:pt x="2115804" y="688207"/>
                      </a:cubicBezTo>
                      <a:cubicBezTo>
                        <a:pt x="2144971" y="687874"/>
                        <a:pt x="2174138" y="688064"/>
                        <a:pt x="2203304" y="688064"/>
                      </a:cubicBezTo>
                      <a:cubicBezTo>
                        <a:pt x="2237752" y="688064"/>
                        <a:pt x="2237372" y="688064"/>
                        <a:pt x="2237420" y="723036"/>
                      </a:cubicBezTo>
                      <a:cubicBezTo>
                        <a:pt x="2237420" y="732457"/>
                        <a:pt x="2234279" y="734408"/>
                        <a:pt x="2225715" y="734312"/>
                      </a:cubicBezTo>
                      <a:cubicBezTo>
                        <a:pt x="2190648" y="733932"/>
                        <a:pt x="2155534" y="734217"/>
                        <a:pt x="2120467" y="734122"/>
                      </a:cubicBezTo>
                      <a:cubicBezTo>
                        <a:pt x="2097723" y="734075"/>
                        <a:pt x="2072316" y="740070"/>
                        <a:pt x="2052950" y="731886"/>
                      </a:cubicBezTo>
                      <a:cubicBezTo>
                        <a:pt x="2033062" y="723512"/>
                        <a:pt x="2019359" y="700911"/>
                        <a:pt x="2002468" y="685019"/>
                      </a:cubicBezTo>
                      <a:cubicBezTo>
                        <a:pt x="1996330" y="679262"/>
                        <a:pt x="1994141" y="673410"/>
                        <a:pt x="1994188" y="664893"/>
                      </a:cubicBezTo>
                      <a:cubicBezTo>
                        <a:pt x="1995331" y="540993"/>
                        <a:pt x="1994998" y="417047"/>
                        <a:pt x="1997567" y="293147"/>
                      </a:cubicBezTo>
                      <a:cubicBezTo>
                        <a:pt x="1998328" y="257747"/>
                        <a:pt x="1992619" y="227010"/>
                        <a:pt x="1968400" y="200794"/>
                      </a:cubicBezTo>
                      <a:cubicBezTo>
                        <a:pt x="1968115" y="200461"/>
                        <a:pt x="1967781" y="200080"/>
                        <a:pt x="1967591" y="199699"/>
                      </a:cubicBezTo>
                      <a:cubicBezTo>
                        <a:pt x="1964261" y="192562"/>
                        <a:pt x="1958646" y="191040"/>
                        <a:pt x="1950986" y="190945"/>
                      </a:cubicBezTo>
                      <a:cubicBezTo>
                        <a:pt x="1830702" y="189279"/>
                        <a:pt x="1710467" y="187424"/>
                        <a:pt x="1590184" y="185330"/>
                      </a:cubicBezTo>
                      <a:cubicBezTo>
                        <a:pt x="1395199" y="181904"/>
                        <a:pt x="1200262" y="178336"/>
                        <a:pt x="1005326" y="174482"/>
                      </a:cubicBezTo>
                      <a:cubicBezTo>
                        <a:pt x="993954" y="174244"/>
                        <a:pt x="991147" y="177289"/>
                        <a:pt x="991194" y="188661"/>
                      </a:cubicBezTo>
                      <a:cubicBezTo>
                        <a:pt x="991670" y="293004"/>
                        <a:pt x="991385" y="397348"/>
                        <a:pt x="991670" y="501692"/>
                      </a:cubicBezTo>
                      <a:cubicBezTo>
                        <a:pt x="991670" y="510066"/>
                        <a:pt x="989434" y="516061"/>
                        <a:pt x="983534" y="522104"/>
                      </a:cubicBezTo>
                      <a:cubicBezTo>
                        <a:pt x="938761" y="568162"/>
                        <a:pt x="894368" y="614553"/>
                        <a:pt x="849833" y="660848"/>
                      </a:cubicBezTo>
                      <a:cubicBezTo>
                        <a:pt x="837034" y="674171"/>
                        <a:pt x="814957" y="673219"/>
                        <a:pt x="804013" y="658945"/>
                      </a:cubicBezTo>
                      <a:cubicBezTo>
                        <a:pt x="787788" y="637819"/>
                        <a:pt x="757432" y="634489"/>
                        <a:pt x="737401" y="651618"/>
                      </a:cubicBezTo>
                      <a:cubicBezTo>
                        <a:pt x="718273" y="667985"/>
                        <a:pt x="716751" y="698960"/>
                        <a:pt x="734165" y="717659"/>
                      </a:cubicBezTo>
                      <a:cubicBezTo>
                        <a:pt x="751484" y="736311"/>
                        <a:pt x="783458" y="737453"/>
                        <a:pt x="799588" y="717707"/>
                      </a:cubicBezTo>
                      <a:cubicBezTo>
                        <a:pt x="808105" y="707239"/>
                        <a:pt x="816907" y="704908"/>
                        <a:pt x="828660" y="705812"/>
                      </a:cubicBezTo>
                      <a:cubicBezTo>
                        <a:pt x="833180" y="706145"/>
                        <a:pt x="837843" y="705336"/>
                        <a:pt x="842315" y="705955"/>
                      </a:cubicBezTo>
                      <a:cubicBezTo>
                        <a:pt x="853259" y="707525"/>
                        <a:pt x="860777" y="703147"/>
                        <a:pt x="868294" y="695201"/>
                      </a:cubicBezTo>
                      <a:cubicBezTo>
                        <a:pt x="919158" y="641721"/>
                        <a:pt x="970449" y="588621"/>
                        <a:pt x="1021884" y="535712"/>
                      </a:cubicBezTo>
                      <a:cubicBezTo>
                        <a:pt x="1027546" y="529907"/>
                        <a:pt x="1029021" y="524007"/>
                        <a:pt x="1029021" y="516299"/>
                      </a:cubicBezTo>
                      <a:cubicBezTo>
                        <a:pt x="1028830" y="421091"/>
                        <a:pt x="1028878" y="325835"/>
                        <a:pt x="1028878" y="230627"/>
                      </a:cubicBezTo>
                      <a:cubicBezTo>
                        <a:pt x="1028878" y="212594"/>
                        <a:pt x="1028878" y="212498"/>
                        <a:pt x="1046816" y="212832"/>
                      </a:cubicBezTo>
                      <a:cubicBezTo>
                        <a:pt x="1254552" y="216448"/>
                        <a:pt x="1462240" y="220159"/>
                        <a:pt x="1669976" y="223680"/>
                      </a:cubicBezTo>
                      <a:cubicBezTo>
                        <a:pt x="1756525" y="225155"/>
                        <a:pt x="1843073" y="226392"/>
                        <a:pt x="1929622" y="227344"/>
                      </a:cubicBezTo>
                      <a:cubicBezTo>
                        <a:pt x="1938187" y="227439"/>
                        <a:pt x="1943420" y="230008"/>
                        <a:pt x="1948702" y="237050"/>
                      </a:cubicBezTo>
                      <a:cubicBezTo>
                        <a:pt x="1957837" y="249326"/>
                        <a:pt x="1961025" y="262030"/>
                        <a:pt x="1960882" y="277351"/>
                      </a:cubicBezTo>
                      <a:cubicBezTo>
                        <a:pt x="1959502" y="411718"/>
                        <a:pt x="1958932" y="546132"/>
                        <a:pt x="1957790" y="680547"/>
                      </a:cubicBezTo>
                      <a:cubicBezTo>
                        <a:pt x="1957742" y="689016"/>
                        <a:pt x="1960169" y="694868"/>
                        <a:pt x="1966164" y="700721"/>
                      </a:cubicBezTo>
                      <a:cubicBezTo>
                        <a:pt x="1986671" y="720800"/>
                        <a:pt x="2006845" y="741259"/>
                        <a:pt x="2026543" y="762099"/>
                      </a:cubicBezTo>
                      <a:cubicBezTo>
                        <a:pt x="2032776" y="768713"/>
                        <a:pt x="2039152" y="770854"/>
                        <a:pt x="2047955" y="770807"/>
                      </a:cubicBezTo>
                      <a:cubicBezTo>
                        <a:pt x="2106716" y="770474"/>
                        <a:pt x="2165525" y="770949"/>
                        <a:pt x="2224287" y="770331"/>
                      </a:cubicBezTo>
                      <a:cubicBezTo>
                        <a:pt x="2235516" y="770188"/>
                        <a:pt x="2237467" y="773804"/>
                        <a:pt x="2237420" y="784034"/>
                      </a:cubicBezTo>
                      <a:cubicBezTo>
                        <a:pt x="2236991" y="863303"/>
                        <a:pt x="2236848" y="942572"/>
                        <a:pt x="2237562" y="1021841"/>
                      </a:cubicBezTo>
                      <a:cubicBezTo>
                        <a:pt x="2237657" y="1034545"/>
                        <a:pt x="2233708" y="1036353"/>
                        <a:pt x="2222384" y="1036353"/>
                      </a:cubicBezTo>
                      <a:cubicBezTo>
                        <a:pt x="2027352" y="1036020"/>
                        <a:pt x="1832320" y="1036115"/>
                        <a:pt x="1637336" y="1036115"/>
                      </a:cubicBezTo>
                      <a:cubicBezTo>
                        <a:pt x="1563539" y="1036115"/>
                        <a:pt x="1489694" y="1036067"/>
                        <a:pt x="1415897" y="1036162"/>
                      </a:cubicBezTo>
                      <a:cubicBezTo>
                        <a:pt x="1409331" y="1036162"/>
                        <a:pt x="1404144" y="1035401"/>
                        <a:pt x="1399291" y="1029691"/>
                      </a:cubicBezTo>
                      <a:cubicBezTo>
                        <a:pt x="1374216" y="1000239"/>
                        <a:pt x="1348237" y="971501"/>
                        <a:pt x="1323258" y="941953"/>
                      </a:cubicBezTo>
                      <a:cubicBezTo>
                        <a:pt x="1317120" y="934673"/>
                        <a:pt x="1311172" y="931581"/>
                        <a:pt x="1301514" y="931724"/>
                      </a:cubicBezTo>
                      <a:cubicBezTo>
                        <a:pt x="1217677" y="932627"/>
                        <a:pt x="1133840" y="933103"/>
                        <a:pt x="1050004" y="933484"/>
                      </a:cubicBezTo>
                      <a:cubicBezTo>
                        <a:pt x="931100" y="934007"/>
                        <a:pt x="812149" y="934340"/>
                        <a:pt x="693246" y="934483"/>
                      </a:cubicBezTo>
                      <a:cubicBezTo>
                        <a:pt x="684919" y="934483"/>
                        <a:pt x="678829" y="936577"/>
                        <a:pt x="672691" y="942381"/>
                      </a:cubicBezTo>
                      <a:cubicBezTo>
                        <a:pt x="642335" y="971263"/>
                        <a:pt x="611360" y="999478"/>
                        <a:pt x="580956" y="1028359"/>
                      </a:cubicBezTo>
                      <a:cubicBezTo>
                        <a:pt x="574866" y="1034164"/>
                        <a:pt x="568728" y="1036448"/>
                        <a:pt x="560402" y="1036305"/>
                      </a:cubicBezTo>
                      <a:cubicBezTo>
                        <a:pt x="531235" y="1035829"/>
                        <a:pt x="501830" y="1033783"/>
                        <a:pt x="472996" y="1036733"/>
                      </a:cubicBezTo>
                      <a:cubicBezTo>
                        <a:pt x="438786" y="1040254"/>
                        <a:pt x="414282" y="1030643"/>
                        <a:pt x="396059" y="1000620"/>
                      </a:cubicBezTo>
                      <a:cubicBezTo>
                        <a:pt x="384830" y="982111"/>
                        <a:pt x="369129" y="966267"/>
                        <a:pt x="354997" y="949614"/>
                      </a:cubicBezTo>
                      <a:cubicBezTo>
                        <a:pt x="349478" y="943095"/>
                        <a:pt x="349668" y="935482"/>
                        <a:pt x="351714" y="929106"/>
                      </a:cubicBezTo>
                      <a:cubicBezTo>
                        <a:pt x="353665" y="923016"/>
                        <a:pt x="361230" y="926299"/>
                        <a:pt x="366226" y="926252"/>
                      </a:cubicBezTo>
                      <a:cubicBezTo>
                        <a:pt x="396773" y="925966"/>
                        <a:pt x="427272" y="926347"/>
                        <a:pt x="457818" y="926014"/>
                      </a:cubicBezTo>
                      <a:cubicBezTo>
                        <a:pt x="479991" y="925776"/>
                        <a:pt x="499689" y="918734"/>
                        <a:pt x="515295" y="902224"/>
                      </a:cubicBezTo>
                      <a:cubicBezTo>
                        <a:pt x="506731" y="882478"/>
                        <a:pt x="492171" y="866681"/>
                        <a:pt x="479848" y="849457"/>
                      </a:cubicBezTo>
                      <a:cubicBezTo>
                        <a:pt x="427652" y="776421"/>
                        <a:pt x="374838" y="703813"/>
                        <a:pt x="322357" y="631015"/>
                      </a:cubicBezTo>
                      <a:cubicBezTo>
                        <a:pt x="249702" y="530240"/>
                        <a:pt x="177142" y="429417"/>
                        <a:pt x="104534" y="328595"/>
                      </a:cubicBezTo>
                      <a:cubicBezTo>
                        <a:pt x="77223" y="290721"/>
                        <a:pt x="49912" y="252847"/>
                        <a:pt x="22601" y="214973"/>
                      </a:cubicBezTo>
                      <a:cubicBezTo>
                        <a:pt x="22601" y="214973"/>
                        <a:pt x="22601" y="214973"/>
                        <a:pt x="22601" y="214973"/>
                      </a:cubicBezTo>
                      <a:cubicBezTo>
                        <a:pt x="12323" y="222586"/>
                        <a:pt x="7708" y="233672"/>
                        <a:pt x="3521" y="245186"/>
                      </a:cubicBezTo>
                      <a:cubicBezTo>
                        <a:pt x="-1665" y="259651"/>
                        <a:pt x="1998" y="274734"/>
                        <a:pt x="0" y="289341"/>
                      </a:cubicBezTo>
                      <a:cubicBezTo>
                        <a:pt x="190" y="316652"/>
                        <a:pt x="523" y="343963"/>
                        <a:pt x="523" y="371322"/>
                      </a:cubicBezTo>
                      <a:cubicBezTo>
                        <a:pt x="571" y="530811"/>
                        <a:pt x="381" y="690253"/>
                        <a:pt x="571" y="849742"/>
                      </a:cubicBezTo>
                      <a:cubicBezTo>
                        <a:pt x="619" y="887569"/>
                        <a:pt x="26360" y="917925"/>
                        <a:pt x="63567" y="924063"/>
                      </a:cubicBezTo>
                      <a:cubicBezTo>
                        <a:pt x="92496" y="928869"/>
                        <a:pt x="121758" y="925395"/>
                        <a:pt x="150877" y="925871"/>
                      </a:cubicBezTo>
                      <a:cubicBezTo>
                        <a:pt x="159394" y="926014"/>
                        <a:pt x="162439" y="927679"/>
                        <a:pt x="162487" y="937005"/>
                      </a:cubicBezTo>
                      <a:cubicBezTo>
                        <a:pt x="162772" y="982539"/>
                        <a:pt x="164105" y="1028121"/>
                        <a:pt x="164533" y="1073656"/>
                      </a:cubicBezTo>
                      <a:cubicBezTo>
                        <a:pt x="164628" y="1081173"/>
                        <a:pt x="167007" y="1086264"/>
                        <a:pt x="172479" y="1091165"/>
                      </a:cubicBezTo>
                      <a:cubicBezTo>
                        <a:pt x="197506" y="1113718"/>
                        <a:pt x="222010" y="1136890"/>
                        <a:pt x="247228" y="1159300"/>
                      </a:cubicBezTo>
                      <a:cubicBezTo>
                        <a:pt x="253318" y="1164725"/>
                        <a:pt x="255459" y="1170054"/>
                        <a:pt x="255364" y="1177999"/>
                      </a:cubicBezTo>
                      <a:cubicBezTo>
                        <a:pt x="254888" y="1211734"/>
                        <a:pt x="255174" y="1245421"/>
                        <a:pt x="254936" y="1279155"/>
                      </a:cubicBezTo>
                      <a:cubicBezTo>
                        <a:pt x="254222" y="1383499"/>
                        <a:pt x="253413" y="1487795"/>
                        <a:pt x="252509" y="1592139"/>
                      </a:cubicBezTo>
                      <a:cubicBezTo>
                        <a:pt x="252461" y="1595946"/>
                        <a:pt x="254507" y="1602321"/>
                        <a:pt x="249845" y="1603035"/>
                      </a:cubicBezTo>
                      <a:cubicBezTo>
                        <a:pt x="240471" y="1604415"/>
                        <a:pt x="230765" y="1603749"/>
                        <a:pt x="221201" y="1603606"/>
                      </a:cubicBezTo>
                      <a:cubicBezTo>
                        <a:pt x="215206" y="1603511"/>
                        <a:pt x="215158" y="1597611"/>
                        <a:pt x="212827" y="1594090"/>
                      </a:cubicBezTo>
                      <a:cubicBezTo>
                        <a:pt x="197934" y="1571917"/>
                        <a:pt x="167768" y="1566446"/>
                        <a:pt x="146928" y="1582242"/>
                      </a:cubicBezTo>
                      <a:cubicBezTo>
                        <a:pt x="125374" y="1598562"/>
                        <a:pt x="122472" y="1629775"/>
                        <a:pt x="140648" y="1649759"/>
                      </a:cubicBezTo>
                      <a:cubicBezTo>
                        <a:pt x="158157" y="1669029"/>
                        <a:pt x="192034" y="1670837"/>
                        <a:pt x="206737" y="1649521"/>
                      </a:cubicBezTo>
                      <a:cubicBezTo>
                        <a:pt x="217157" y="1634438"/>
                        <a:pt x="228576" y="1633677"/>
                        <a:pt x="243231" y="1634343"/>
                      </a:cubicBezTo>
                      <a:cubicBezTo>
                        <a:pt x="252319" y="1634771"/>
                        <a:pt x="261549" y="1633677"/>
                        <a:pt x="270542" y="1634628"/>
                      </a:cubicBezTo>
                      <a:cubicBezTo>
                        <a:pt x="280915" y="1635723"/>
                        <a:pt x="283294" y="1632107"/>
                        <a:pt x="283341" y="1621972"/>
                      </a:cubicBezTo>
                      <a:cubicBezTo>
                        <a:pt x="283864" y="1469334"/>
                        <a:pt x="284816" y="1316744"/>
                        <a:pt x="285910" y="1164106"/>
                      </a:cubicBezTo>
                      <a:cubicBezTo>
                        <a:pt x="285958" y="1156208"/>
                        <a:pt x="283912" y="1150688"/>
                        <a:pt x="277822" y="1145312"/>
                      </a:cubicBezTo>
                      <a:cubicBezTo>
                        <a:pt x="252271" y="1122663"/>
                        <a:pt x="227244" y="1099397"/>
                        <a:pt x="202026" y="1076320"/>
                      </a:cubicBezTo>
                      <a:cubicBezTo>
                        <a:pt x="198410" y="1072990"/>
                        <a:pt x="195032" y="1070087"/>
                        <a:pt x="194937" y="1064045"/>
                      </a:cubicBezTo>
                      <a:cubicBezTo>
                        <a:pt x="194413" y="1021222"/>
                        <a:pt x="193557" y="978400"/>
                        <a:pt x="192510" y="935625"/>
                      </a:cubicBezTo>
                      <a:cubicBezTo>
                        <a:pt x="192367" y="928964"/>
                        <a:pt x="193605" y="925823"/>
                        <a:pt x="201265" y="926014"/>
                      </a:cubicBezTo>
                      <a:cubicBezTo>
                        <a:pt x="220392" y="926537"/>
                        <a:pt x="239567" y="926585"/>
                        <a:pt x="258695" y="926014"/>
                      </a:cubicBezTo>
                      <a:cubicBezTo>
                        <a:pt x="267164" y="925776"/>
                        <a:pt x="268353" y="929487"/>
                        <a:pt x="268163" y="936577"/>
                      </a:cubicBezTo>
                      <a:cubicBezTo>
                        <a:pt x="267735" y="952516"/>
                        <a:pt x="268496" y="968503"/>
                        <a:pt x="267830" y="984395"/>
                      </a:cubicBezTo>
                      <a:cubicBezTo>
                        <a:pt x="267449" y="993340"/>
                        <a:pt x="270399" y="999811"/>
                        <a:pt x="276252" y="1006329"/>
                      </a:cubicBezTo>
                      <a:cubicBezTo>
                        <a:pt x="311271" y="1045250"/>
                        <a:pt x="346100" y="1084409"/>
                        <a:pt x="380691" y="1123710"/>
                      </a:cubicBezTo>
                      <a:cubicBezTo>
                        <a:pt x="385306" y="1128944"/>
                        <a:pt x="389874" y="1131228"/>
                        <a:pt x="396963" y="1131180"/>
                      </a:cubicBezTo>
                      <a:cubicBezTo>
                        <a:pt x="466240" y="1130943"/>
                        <a:pt x="535470" y="1130895"/>
                        <a:pt x="604747" y="1131228"/>
                      </a:cubicBezTo>
                      <a:cubicBezTo>
                        <a:pt x="612359" y="1131275"/>
                        <a:pt x="617355" y="1128706"/>
                        <a:pt x="622351" y="1123282"/>
                      </a:cubicBezTo>
                      <a:cubicBezTo>
                        <a:pt x="646760" y="1096875"/>
                        <a:pt x="671787" y="1070944"/>
                        <a:pt x="696053" y="1044394"/>
                      </a:cubicBezTo>
                      <a:cubicBezTo>
                        <a:pt x="701906" y="1038018"/>
                        <a:pt x="707901" y="1036115"/>
                        <a:pt x="716227" y="1036115"/>
                      </a:cubicBezTo>
                      <a:cubicBezTo>
                        <a:pt x="893036" y="1036353"/>
                        <a:pt x="1069845" y="1036353"/>
                        <a:pt x="1246653" y="1036067"/>
                      </a:cubicBezTo>
                      <a:cubicBezTo>
                        <a:pt x="1255313" y="1036067"/>
                        <a:pt x="1261023" y="1038637"/>
                        <a:pt x="1266494" y="1044965"/>
                      </a:cubicBezTo>
                      <a:cubicBezTo>
                        <a:pt x="1288001" y="1069707"/>
                        <a:pt x="1310363" y="1093735"/>
                        <a:pt x="1331394" y="1118905"/>
                      </a:cubicBezTo>
                      <a:cubicBezTo>
                        <a:pt x="1339245" y="1128326"/>
                        <a:pt x="1347476" y="1131275"/>
                        <a:pt x="1359324" y="1131275"/>
                      </a:cubicBezTo>
                      <a:cubicBezTo>
                        <a:pt x="1647328" y="1130990"/>
                        <a:pt x="1935284" y="1131133"/>
                        <a:pt x="2223288" y="1130800"/>
                      </a:cubicBezTo>
                      <a:cubicBezTo>
                        <a:pt x="2234565" y="1130800"/>
                        <a:pt x="2237705" y="1133322"/>
                        <a:pt x="2237515" y="1144884"/>
                      </a:cubicBezTo>
                      <a:cubicBezTo>
                        <a:pt x="2236801" y="1194557"/>
                        <a:pt x="2236801" y="1244231"/>
                        <a:pt x="2237515" y="1293858"/>
                      </a:cubicBezTo>
                      <a:cubicBezTo>
                        <a:pt x="2237705" y="1305943"/>
                        <a:pt x="2235088" y="1309654"/>
                        <a:pt x="2222194" y="1309512"/>
                      </a:cubicBezTo>
                      <a:cubicBezTo>
                        <a:pt x="2029017" y="1307418"/>
                        <a:pt x="1835841" y="1305848"/>
                        <a:pt x="1642665" y="1304278"/>
                      </a:cubicBezTo>
                      <a:cubicBezTo>
                        <a:pt x="1529233" y="1303326"/>
                        <a:pt x="1415754" y="1302327"/>
                        <a:pt x="1302322" y="1301899"/>
                      </a:cubicBezTo>
                      <a:cubicBezTo>
                        <a:pt x="1290951" y="1301851"/>
                        <a:pt x="1287477" y="1299044"/>
                        <a:pt x="1288191" y="1287577"/>
                      </a:cubicBezTo>
                      <a:cubicBezTo>
                        <a:pt x="1289238" y="1270305"/>
                        <a:pt x="1288667" y="1252939"/>
                        <a:pt x="1288381" y="1235667"/>
                      </a:cubicBezTo>
                      <a:cubicBezTo>
                        <a:pt x="1287810" y="1202313"/>
                        <a:pt x="1269016" y="1171386"/>
                        <a:pt x="1238517" y="1163059"/>
                      </a:cubicBezTo>
                      <a:cubicBezTo>
                        <a:pt x="1220199" y="1158063"/>
                        <a:pt x="1218866" y="1148928"/>
                        <a:pt x="1220341" y="1134654"/>
                      </a:cubicBezTo>
                      <a:cubicBezTo>
                        <a:pt x="1220389" y="1134226"/>
                        <a:pt x="1220341" y="1133750"/>
                        <a:pt x="1220341" y="1133274"/>
                      </a:cubicBezTo>
                      <a:cubicBezTo>
                        <a:pt x="1220341" y="1111768"/>
                        <a:pt x="1220341" y="1111768"/>
                        <a:pt x="1199216" y="1111768"/>
                      </a:cubicBezTo>
                      <a:cubicBezTo>
                        <a:pt x="1173808" y="1111768"/>
                        <a:pt x="1173808" y="1111768"/>
                        <a:pt x="1173808" y="1137223"/>
                      </a:cubicBezTo>
                      <a:cubicBezTo>
                        <a:pt x="1173808" y="1156779"/>
                        <a:pt x="1173808" y="1156255"/>
                        <a:pt x="1154633" y="1156921"/>
                      </a:cubicBezTo>
                      <a:cubicBezTo>
                        <a:pt x="1144451" y="1157302"/>
                        <a:pt x="1139217" y="1155066"/>
                        <a:pt x="1141073" y="1143742"/>
                      </a:cubicBezTo>
                      <a:cubicBezTo>
                        <a:pt x="1141786" y="1139317"/>
                        <a:pt x="1141215" y="1134654"/>
                        <a:pt x="1141215" y="1130086"/>
                      </a:cubicBezTo>
                      <a:cubicBezTo>
                        <a:pt x="1141215" y="1111768"/>
                        <a:pt x="1141215" y="1111768"/>
                        <a:pt x="1122373" y="1111768"/>
                      </a:cubicBezTo>
                      <a:cubicBezTo>
                        <a:pt x="1094872" y="1111768"/>
                        <a:pt x="1094539" y="1111768"/>
                        <a:pt x="1095015" y="1139459"/>
                      </a:cubicBezTo>
                      <a:cubicBezTo>
                        <a:pt x="1095205" y="1150355"/>
                        <a:pt x="1095681" y="1157730"/>
                        <a:pt x="1080170" y="1157350"/>
                      </a:cubicBezTo>
                      <a:cubicBezTo>
                        <a:pt x="1066514" y="1157016"/>
                        <a:pt x="1062375" y="1153115"/>
                        <a:pt x="1064516" y="1140459"/>
                      </a:cubicBezTo>
                      <a:cubicBezTo>
                        <a:pt x="1064991" y="1137794"/>
                        <a:pt x="1064563" y="1134987"/>
                        <a:pt x="1064563" y="1132275"/>
                      </a:cubicBezTo>
                      <a:cubicBezTo>
                        <a:pt x="1064563" y="1111768"/>
                        <a:pt x="1064563" y="1111768"/>
                        <a:pt x="1043771" y="1111768"/>
                      </a:cubicBezTo>
                      <a:cubicBezTo>
                        <a:pt x="1018220" y="1111768"/>
                        <a:pt x="1018220" y="1111768"/>
                        <a:pt x="1018220" y="1137271"/>
                      </a:cubicBezTo>
                      <a:cubicBezTo>
                        <a:pt x="1018220" y="1157016"/>
                        <a:pt x="1018220" y="1156493"/>
                        <a:pt x="998902" y="1156921"/>
                      </a:cubicBezTo>
                      <a:cubicBezTo>
                        <a:pt x="989672" y="1157112"/>
                        <a:pt x="987436" y="1154114"/>
                        <a:pt x="987673" y="1145407"/>
                      </a:cubicBezTo>
                      <a:cubicBezTo>
                        <a:pt x="987959" y="1134654"/>
                        <a:pt x="992574" y="1120237"/>
                        <a:pt x="985818" y="1113909"/>
                      </a:cubicBezTo>
                      <a:cubicBezTo>
                        <a:pt x="978538" y="1107057"/>
                        <a:pt x="964169" y="1112529"/>
                        <a:pt x="952940" y="1111768"/>
                      </a:cubicBezTo>
                      <a:cubicBezTo>
                        <a:pt x="952036" y="1111720"/>
                        <a:pt x="951084" y="1111863"/>
                        <a:pt x="950228" y="1111768"/>
                      </a:cubicBezTo>
                      <a:cubicBezTo>
                        <a:pt x="942615" y="1110578"/>
                        <a:pt x="940807" y="1114432"/>
                        <a:pt x="941425" y="1121188"/>
                      </a:cubicBezTo>
                      <a:cubicBezTo>
                        <a:pt x="941901" y="1126137"/>
                        <a:pt x="941520" y="1131228"/>
                        <a:pt x="941520" y="1136224"/>
                      </a:cubicBezTo>
                      <a:cubicBezTo>
                        <a:pt x="941520" y="1157588"/>
                        <a:pt x="941520" y="1157254"/>
                        <a:pt x="920538" y="1156874"/>
                      </a:cubicBezTo>
                      <a:cubicBezTo>
                        <a:pt x="913543" y="1156731"/>
                        <a:pt x="910783" y="1155066"/>
                        <a:pt x="911212" y="1147691"/>
                      </a:cubicBezTo>
                      <a:cubicBezTo>
                        <a:pt x="911783" y="1138175"/>
                        <a:pt x="911307" y="1128564"/>
                        <a:pt x="911355" y="1119000"/>
                      </a:cubicBezTo>
                      <a:cubicBezTo>
                        <a:pt x="911355" y="1115193"/>
                        <a:pt x="911497" y="1111625"/>
                        <a:pt x="905978" y="1111768"/>
                      </a:cubicBezTo>
                      <a:cubicBezTo>
                        <a:pt x="892798" y="1112101"/>
                        <a:pt x="877715" y="1108485"/>
                        <a:pt x="867200" y="1113909"/>
                      </a:cubicBezTo>
                      <a:cubicBezTo>
                        <a:pt x="860063" y="1117572"/>
                        <a:pt x="865820" y="1134130"/>
                        <a:pt x="864964" y="1144884"/>
                      </a:cubicBezTo>
                      <a:cubicBezTo>
                        <a:pt x="864773" y="1147167"/>
                        <a:pt x="864868" y="1149451"/>
                        <a:pt x="864916" y="1151735"/>
                      </a:cubicBezTo>
                      <a:cubicBezTo>
                        <a:pt x="864916" y="1155066"/>
                        <a:pt x="863156" y="1156065"/>
                        <a:pt x="859968" y="1156779"/>
                      </a:cubicBezTo>
                      <a:cubicBezTo>
                        <a:pt x="840507" y="1161061"/>
                        <a:pt x="834798" y="1156874"/>
                        <a:pt x="834798" y="1137699"/>
                      </a:cubicBezTo>
                      <a:cubicBezTo>
                        <a:pt x="834798" y="1136319"/>
                        <a:pt x="834798" y="1134987"/>
                        <a:pt x="834798" y="1133607"/>
                      </a:cubicBezTo>
                      <a:cubicBezTo>
                        <a:pt x="834798" y="1111768"/>
                        <a:pt x="834798" y="1111768"/>
                        <a:pt x="812625" y="1111768"/>
                      </a:cubicBezTo>
                      <a:cubicBezTo>
                        <a:pt x="788312" y="1111768"/>
                        <a:pt x="788312" y="1111768"/>
                        <a:pt x="788312" y="1136938"/>
                      </a:cubicBezTo>
                      <a:cubicBezTo>
                        <a:pt x="788312" y="1156684"/>
                        <a:pt x="788312" y="1156684"/>
                        <a:pt x="770754" y="1156684"/>
                      </a:cubicBezTo>
                      <a:cubicBezTo>
                        <a:pt x="753007" y="1156684"/>
                        <a:pt x="753007" y="1156684"/>
                        <a:pt x="753007" y="1138508"/>
                      </a:cubicBezTo>
                      <a:cubicBezTo>
                        <a:pt x="753007" y="1134844"/>
                        <a:pt x="752484" y="1131133"/>
                        <a:pt x="753102" y="1127612"/>
                      </a:cubicBezTo>
                      <a:cubicBezTo>
                        <a:pt x="755481" y="1114385"/>
                        <a:pt x="750342" y="1110959"/>
                        <a:pt x="737115" y="1111435"/>
                      </a:cubicBezTo>
                      <a:cubicBezTo>
                        <a:pt x="706569" y="1112529"/>
                        <a:pt x="705950" y="1111768"/>
                        <a:pt x="706854" y="1141791"/>
                      </a:cubicBezTo>
                      <a:cubicBezTo>
                        <a:pt x="707187" y="1153115"/>
                        <a:pt x="704332" y="1157159"/>
                        <a:pt x="692723" y="1158729"/>
                      </a:cubicBezTo>
                      <a:cubicBezTo>
                        <a:pt x="659559" y="1163202"/>
                        <a:pt x="635055" y="1186088"/>
                        <a:pt x="629441" y="1219299"/>
                      </a:cubicBezTo>
                      <a:cubicBezTo>
                        <a:pt x="623684" y="1253557"/>
                        <a:pt x="627633" y="1288338"/>
                        <a:pt x="627395" y="1322882"/>
                      </a:cubicBezTo>
                      <a:cubicBezTo>
                        <a:pt x="842696" y="1322929"/>
                        <a:pt x="1058045" y="1322929"/>
                        <a:pt x="1273346" y="1323120"/>
                      </a:cubicBezTo>
                      <a:cubicBezTo>
                        <a:pt x="1279722" y="1323120"/>
                        <a:pt x="1289190" y="1319361"/>
                        <a:pt x="1288810" y="1331922"/>
                      </a:cubicBezTo>
                      <a:cubicBezTo>
                        <a:pt x="1304892" y="1331874"/>
                        <a:pt x="1320974" y="1331827"/>
                        <a:pt x="1337056" y="1331779"/>
                      </a:cubicBezTo>
                      <a:cubicBezTo>
                        <a:pt x="1372170" y="1331684"/>
                        <a:pt x="1407237" y="1331541"/>
                        <a:pt x="1442351" y="1331589"/>
                      </a:cubicBezTo>
                      <a:cubicBezTo>
                        <a:pt x="1443969" y="1331589"/>
                        <a:pt x="1445634" y="1332826"/>
                        <a:pt x="1447252" y="1333492"/>
                      </a:cubicBezTo>
                      <a:cubicBezTo>
                        <a:pt x="1537465" y="1334206"/>
                        <a:pt x="1627629" y="1334967"/>
                        <a:pt x="1717842" y="1335633"/>
                      </a:cubicBezTo>
                      <a:cubicBezTo>
                        <a:pt x="1886419" y="1336918"/>
                        <a:pt x="2054996" y="1338298"/>
                        <a:pt x="2223526" y="1339154"/>
                      </a:cubicBezTo>
                      <a:cubicBezTo>
                        <a:pt x="2235136" y="1339202"/>
                        <a:pt x="2237562" y="1342342"/>
                        <a:pt x="2237467" y="1353476"/>
                      </a:cubicBezTo>
                      <a:cubicBezTo>
                        <a:pt x="2236848" y="1411809"/>
                        <a:pt x="2238466" y="1470143"/>
                        <a:pt x="2236848" y="1528429"/>
                      </a:cubicBezTo>
                      <a:cubicBezTo>
                        <a:pt x="2234945" y="1597040"/>
                        <a:pt x="2284715" y="1650378"/>
                        <a:pt x="2338861" y="1660417"/>
                      </a:cubicBezTo>
                      <a:cubicBezTo>
                        <a:pt x="2345712" y="1661702"/>
                        <a:pt x="2349566" y="1665556"/>
                        <a:pt x="2352849" y="1671551"/>
                      </a:cubicBezTo>
                      <a:cubicBezTo>
                        <a:pt x="2364174" y="1692248"/>
                        <a:pt x="2375878" y="1712755"/>
                        <a:pt x="2387869" y="1733120"/>
                      </a:cubicBezTo>
                      <a:cubicBezTo>
                        <a:pt x="2391723" y="1739638"/>
                        <a:pt x="2393340" y="1746109"/>
                        <a:pt x="2393340" y="1753674"/>
                      </a:cubicBezTo>
                      <a:cubicBezTo>
                        <a:pt x="2393150" y="1839319"/>
                        <a:pt x="2393102" y="1924964"/>
                        <a:pt x="2393388" y="2010608"/>
                      </a:cubicBezTo>
                      <a:cubicBezTo>
                        <a:pt x="2393436" y="2019411"/>
                        <a:pt x="2392008" y="2024454"/>
                        <a:pt x="2382635" y="2028927"/>
                      </a:cubicBezTo>
                      <a:cubicBezTo>
                        <a:pt x="2358178" y="2040584"/>
                        <a:pt x="2351232" y="2071464"/>
                        <a:pt x="2366124" y="2094207"/>
                      </a:cubicBezTo>
                      <a:cubicBezTo>
                        <a:pt x="2380208" y="2115714"/>
                        <a:pt x="2411516" y="2120662"/>
                        <a:pt x="2432356" y="2104675"/>
                      </a:cubicBezTo>
                      <a:cubicBezTo>
                        <a:pt x="2452863" y="2088926"/>
                        <a:pt x="2455671" y="2057475"/>
                        <a:pt x="2437495" y="2038205"/>
                      </a:cubicBezTo>
                      <a:cubicBezTo>
                        <a:pt x="2432261" y="2032686"/>
                        <a:pt x="2430596" y="2027357"/>
                        <a:pt x="2430596" y="2020172"/>
                      </a:cubicBezTo>
                      <a:cubicBezTo>
                        <a:pt x="2430786" y="1943187"/>
                        <a:pt x="2429216" y="1866154"/>
                        <a:pt x="2431357" y="1789217"/>
                      </a:cubicBezTo>
                      <a:cubicBezTo>
                        <a:pt x="2432404" y="1751438"/>
                        <a:pt x="2427265" y="1717323"/>
                        <a:pt x="2404094" y="1686872"/>
                      </a:cubicBezTo>
                      <a:cubicBezTo>
                        <a:pt x="2400810" y="1682589"/>
                        <a:pt x="2398955" y="1677213"/>
                        <a:pt x="2395957" y="1672740"/>
                      </a:cubicBezTo>
                      <a:cubicBezTo>
                        <a:pt x="2391009" y="1665413"/>
                        <a:pt x="2393531" y="1663557"/>
                        <a:pt x="2401381" y="1663652"/>
                      </a:cubicBezTo>
                      <a:cubicBezTo>
                        <a:pt x="2420509" y="1663938"/>
                        <a:pt x="2439636" y="1663985"/>
                        <a:pt x="2458811" y="1663605"/>
                      </a:cubicBezTo>
                      <a:cubicBezTo>
                        <a:pt x="2465377" y="1663462"/>
                        <a:pt x="2468517" y="1666317"/>
                        <a:pt x="2471182" y="1671836"/>
                      </a:cubicBezTo>
                      <a:cubicBezTo>
                        <a:pt x="2480650" y="1691439"/>
                        <a:pt x="2490214" y="1711043"/>
                        <a:pt x="2500396" y="1730313"/>
                      </a:cubicBezTo>
                      <a:cubicBezTo>
                        <a:pt x="2504821" y="1738687"/>
                        <a:pt x="2506487" y="1747013"/>
                        <a:pt x="2506487" y="1756386"/>
                      </a:cubicBezTo>
                      <a:cubicBezTo>
                        <a:pt x="2506296" y="1841603"/>
                        <a:pt x="2506249" y="1926772"/>
                        <a:pt x="2506534" y="2011988"/>
                      </a:cubicBezTo>
                      <a:cubicBezTo>
                        <a:pt x="2506582" y="2021171"/>
                        <a:pt x="2504821" y="2027309"/>
                        <a:pt x="2496733" y="2033495"/>
                      </a:cubicBezTo>
                      <a:cubicBezTo>
                        <a:pt x="2475179" y="2049910"/>
                        <a:pt x="2473847" y="2081979"/>
                        <a:pt x="2492450" y="2100916"/>
                      </a:cubicBezTo>
                      <a:cubicBezTo>
                        <a:pt x="2510150" y="2118901"/>
                        <a:pt x="2541315" y="2118330"/>
                        <a:pt x="2558492" y="2099679"/>
                      </a:cubicBezTo>
                      <a:cubicBezTo>
                        <a:pt x="2577048" y="2079552"/>
                        <a:pt x="2574622" y="2049053"/>
                        <a:pt x="2552259" y="2032543"/>
                      </a:cubicBezTo>
                      <a:cubicBezTo>
                        <a:pt x="2545645" y="2027642"/>
                        <a:pt x="2543409" y="2023027"/>
                        <a:pt x="2543456" y="2014938"/>
                      </a:cubicBezTo>
                      <a:cubicBezTo>
                        <a:pt x="2543789" y="1925202"/>
                        <a:pt x="2543599" y="1835417"/>
                        <a:pt x="2543789" y="1745681"/>
                      </a:cubicBezTo>
                      <a:cubicBezTo>
                        <a:pt x="2543789" y="1737687"/>
                        <a:pt x="2542172" y="1730693"/>
                        <a:pt x="2538460" y="1723604"/>
                      </a:cubicBezTo>
                      <a:cubicBezTo>
                        <a:pt x="2528469" y="1704381"/>
                        <a:pt x="2519048" y="1684826"/>
                        <a:pt x="2508580" y="1663748"/>
                      </a:cubicBezTo>
                      <a:cubicBezTo>
                        <a:pt x="2529040" y="1663748"/>
                        <a:pt x="2547643" y="1664223"/>
                        <a:pt x="2566200" y="1663509"/>
                      </a:cubicBezTo>
                      <a:cubicBezTo>
                        <a:pt x="2574574" y="1663177"/>
                        <a:pt x="2578285" y="1666698"/>
                        <a:pt x="2581616" y="1673644"/>
                      </a:cubicBezTo>
                      <a:cubicBezTo>
                        <a:pt x="2591751" y="1694960"/>
                        <a:pt x="2602266" y="1716086"/>
                        <a:pt x="2613162" y="1737069"/>
                      </a:cubicBezTo>
                      <a:cubicBezTo>
                        <a:pt x="2616635" y="1743778"/>
                        <a:pt x="2618015" y="1750439"/>
                        <a:pt x="2617967" y="1757909"/>
                      </a:cubicBezTo>
                      <a:cubicBezTo>
                        <a:pt x="2617824" y="1843554"/>
                        <a:pt x="2617777" y="1929198"/>
                        <a:pt x="2618063" y="2014843"/>
                      </a:cubicBezTo>
                      <a:cubicBezTo>
                        <a:pt x="2618110" y="2022837"/>
                        <a:pt x="2616016" y="2027547"/>
                        <a:pt x="2609355" y="2032590"/>
                      </a:cubicBezTo>
                      <a:cubicBezTo>
                        <a:pt x="2587326" y="2049244"/>
                        <a:pt x="2585042" y="2080124"/>
                        <a:pt x="2603360" y="2099917"/>
                      </a:cubicBezTo>
                      <a:cubicBezTo>
                        <a:pt x="2620822" y="2118759"/>
                        <a:pt x="2652986" y="2118616"/>
                        <a:pt x="2670448" y="2099679"/>
                      </a:cubicBezTo>
                      <a:cubicBezTo>
                        <a:pt x="2688815" y="2079743"/>
                        <a:pt x="2686293" y="2048958"/>
                        <a:pt x="2664025" y="2032448"/>
                      </a:cubicBezTo>
                      <a:cubicBezTo>
                        <a:pt x="2657316" y="2027452"/>
                        <a:pt x="2655365" y="2022694"/>
                        <a:pt x="2655365" y="2014748"/>
                      </a:cubicBezTo>
                      <a:cubicBezTo>
                        <a:pt x="2655651" y="1926819"/>
                        <a:pt x="2655461" y="1838891"/>
                        <a:pt x="2655651" y="1750962"/>
                      </a:cubicBezTo>
                      <a:cubicBezTo>
                        <a:pt x="2655651" y="1743016"/>
                        <a:pt x="2654224" y="1735927"/>
                        <a:pt x="2650512" y="1728790"/>
                      </a:cubicBezTo>
                      <a:cubicBezTo>
                        <a:pt x="2639664" y="1707902"/>
                        <a:pt x="2629434" y="1686729"/>
                        <a:pt x="2617920" y="1663700"/>
                      </a:cubicBezTo>
                      <a:cubicBezTo>
                        <a:pt x="2627293" y="1663700"/>
                        <a:pt x="2634858" y="1663605"/>
                        <a:pt x="2642376" y="1663700"/>
                      </a:cubicBezTo>
                      <a:cubicBezTo>
                        <a:pt x="2660552" y="1663890"/>
                        <a:pt x="2681868" y="1658419"/>
                        <a:pt x="2696094" y="1666031"/>
                      </a:cubicBezTo>
                      <a:cubicBezTo>
                        <a:pt x="2710939" y="1673977"/>
                        <a:pt x="2713604" y="1697530"/>
                        <a:pt x="2723120" y="1713422"/>
                      </a:cubicBezTo>
                      <a:cubicBezTo>
                        <a:pt x="2730352" y="1725507"/>
                        <a:pt x="2732541" y="1738211"/>
                        <a:pt x="2732493" y="1752342"/>
                      </a:cubicBezTo>
                      <a:cubicBezTo>
                        <a:pt x="2732017" y="1839367"/>
                        <a:pt x="2732160" y="1926391"/>
                        <a:pt x="2732398" y="2013416"/>
                      </a:cubicBezTo>
                      <a:cubicBezTo>
                        <a:pt x="2732398" y="2021362"/>
                        <a:pt x="2730781" y="2026167"/>
                        <a:pt x="2723405" y="2030925"/>
                      </a:cubicBezTo>
                      <a:cubicBezTo>
                        <a:pt x="2699901" y="2046056"/>
                        <a:pt x="2695666" y="2076269"/>
                        <a:pt x="2712795" y="2097538"/>
                      </a:cubicBezTo>
                      <a:cubicBezTo>
                        <a:pt x="2729020" y="2117617"/>
                        <a:pt x="2760804" y="2119710"/>
                        <a:pt x="2779693" y="2101915"/>
                      </a:cubicBezTo>
                      <a:cubicBezTo>
                        <a:pt x="2799201" y="2083549"/>
                        <a:pt x="2798820" y="2052051"/>
                        <a:pt x="2777742" y="2034446"/>
                      </a:cubicBezTo>
                      <a:cubicBezTo>
                        <a:pt x="2770462" y="2028356"/>
                        <a:pt x="2768702" y="2022408"/>
                        <a:pt x="2768702" y="2013654"/>
                      </a:cubicBezTo>
                      <a:cubicBezTo>
                        <a:pt x="2768987" y="1936193"/>
                        <a:pt x="2767465" y="1858732"/>
                        <a:pt x="2769463" y="1781319"/>
                      </a:cubicBezTo>
                      <a:cubicBezTo>
                        <a:pt x="2770462" y="1742065"/>
                        <a:pt x="2766275" y="1705523"/>
                        <a:pt x="2743865" y="1672407"/>
                      </a:cubicBezTo>
                      <a:cubicBezTo>
                        <a:pt x="2742437" y="1670266"/>
                        <a:pt x="2741724" y="1667649"/>
                        <a:pt x="2740058" y="1663748"/>
                      </a:cubicBezTo>
                      <a:cubicBezTo>
                        <a:pt x="2759233" y="1663748"/>
                        <a:pt x="2777266" y="1663843"/>
                        <a:pt x="2795299" y="1663700"/>
                      </a:cubicBezTo>
                      <a:cubicBezTo>
                        <a:pt x="2801199" y="1663652"/>
                        <a:pt x="2802627" y="1668173"/>
                        <a:pt x="2804625" y="1672169"/>
                      </a:cubicBezTo>
                      <a:cubicBezTo>
                        <a:pt x="2813999" y="1690773"/>
                        <a:pt x="2823134" y="1709520"/>
                        <a:pt x="2832745" y="1727981"/>
                      </a:cubicBezTo>
                      <a:cubicBezTo>
                        <a:pt x="2837693" y="1737450"/>
                        <a:pt x="2839835" y="1747061"/>
                        <a:pt x="2839787" y="1757909"/>
                      </a:cubicBezTo>
                      <a:cubicBezTo>
                        <a:pt x="2839454" y="1842174"/>
                        <a:pt x="2839502" y="1926486"/>
                        <a:pt x="2839739" y="2010751"/>
                      </a:cubicBezTo>
                      <a:cubicBezTo>
                        <a:pt x="2839787" y="2019601"/>
                        <a:pt x="2838264" y="2025168"/>
                        <a:pt x="2829510" y="2030116"/>
                      </a:cubicBezTo>
                      <a:cubicBezTo>
                        <a:pt x="2805910" y="2043534"/>
                        <a:pt x="2800676" y="2074747"/>
                        <a:pt x="2817139" y="2096396"/>
                      </a:cubicBezTo>
                      <a:cubicBezTo>
                        <a:pt x="2832555" y="2116713"/>
                        <a:pt x="2863434" y="2120043"/>
                        <a:pt x="2882657" y="2103438"/>
                      </a:cubicBezTo>
                      <a:cubicBezTo>
                        <a:pt x="2903497" y="2085452"/>
                        <a:pt x="2904925" y="2054668"/>
                        <a:pt x="2884846" y="2036016"/>
                      </a:cubicBezTo>
                      <a:cubicBezTo>
                        <a:pt x="2878851" y="2030450"/>
                        <a:pt x="2876947" y="2025263"/>
                        <a:pt x="2876947" y="2017508"/>
                      </a:cubicBezTo>
                      <a:cubicBezTo>
                        <a:pt x="2877185" y="1926867"/>
                        <a:pt x="2877043" y="1836179"/>
                        <a:pt x="2877185" y="1745538"/>
                      </a:cubicBezTo>
                      <a:cubicBezTo>
                        <a:pt x="2877185" y="1738068"/>
                        <a:pt x="2875805" y="1731407"/>
                        <a:pt x="2872285" y="1724746"/>
                      </a:cubicBezTo>
                      <a:cubicBezTo>
                        <a:pt x="2862055" y="1705047"/>
                        <a:pt x="2852443" y="1685064"/>
                        <a:pt x="2841785" y="1663700"/>
                      </a:cubicBezTo>
                      <a:cubicBezTo>
                        <a:pt x="2863006" y="1663700"/>
                        <a:pt x="2882562" y="1663890"/>
                        <a:pt x="2902070" y="1663605"/>
                      </a:cubicBezTo>
                      <a:cubicBezTo>
                        <a:pt x="2908731" y="1663509"/>
                        <a:pt x="2910206" y="1668173"/>
                        <a:pt x="2912395" y="1672550"/>
                      </a:cubicBezTo>
                      <a:cubicBezTo>
                        <a:pt x="2922672" y="1693247"/>
                        <a:pt x="2932664" y="1714087"/>
                        <a:pt x="2943370" y="1734547"/>
                      </a:cubicBezTo>
                      <a:cubicBezTo>
                        <a:pt x="2946700" y="1740875"/>
                        <a:pt x="2947889" y="1747061"/>
                        <a:pt x="2947889" y="1754007"/>
                      </a:cubicBezTo>
                      <a:cubicBezTo>
                        <a:pt x="2947795" y="1840556"/>
                        <a:pt x="2947747" y="1927152"/>
                        <a:pt x="2947937" y="2013701"/>
                      </a:cubicBezTo>
                      <a:cubicBezTo>
                        <a:pt x="2947937" y="2021028"/>
                        <a:pt x="2946748" y="2025787"/>
                        <a:pt x="2939420" y="2029926"/>
                      </a:cubicBezTo>
                      <a:cubicBezTo>
                        <a:pt x="2921435" y="2040061"/>
                        <a:pt x="2913584" y="2060758"/>
                        <a:pt x="2918485" y="2080409"/>
                      </a:cubicBezTo>
                      <a:cubicBezTo>
                        <a:pt x="2923005" y="2098537"/>
                        <a:pt x="2940039" y="2112573"/>
                        <a:pt x="2958833" y="2113763"/>
                      </a:cubicBezTo>
                      <a:cubicBezTo>
                        <a:pt x="2979816" y="2115047"/>
                        <a:pt x="2997183" y="2104817"/>
                        <a:pt x="3004891" y="2086547"/>
                      </a:cubicBezTo>
                      <a:cubicBezTo>
                        <a:pt x="3012742" y="2067943"/>
                        <a:pt x="3007936" y="2046103"/>
                        <a:pt x="2991711" y="2033733"/>
                      </a:cubicBezTo>
                      <a:cubicBezTo>
                        <a:pt x="2985240" y="2028832"/>
                        <a:pt x="2984003" y="2023741"/>
                        <a:pt x="2984003" y="2016556"/>
                      </a:cubicBezTo>
                      <a:cubicBezTo>
                        <a:pt x="2984146" y="1925915"/>
                        <a:pt x="2984051" y="1835227"/>
                        <a:pt x="2984193" y="1744587"/>
                      </a:cubicBezTo>
                      <a:cubicBezTo>
                        <a:pt x="2984193" y="1737116"/>
                        <a:pt x="2982861" y="1730550"/>
                        <a:pt x="2979340" y="1723842"/>
                      </a:cubicBezTo>
                      <a:cubicBezTo>
                        <a:pt x="2969348" y="1704714"/>
                        <a:pt x="2960070" y="1685159"/>
                        <a:pt x="2949555" y="1663843"/>
                      </a:cubicBezTo>
                      <a:cubicBezTo>
                        <a:pt x="2969301" y="1663843"/>
                        <a:pt x="2986905" y="1663938"/>
                        <a:pt x="3004558" y="1663795"/>
                      </a:cubicBezTo>
                      <a:cubicBezTo>
                        <a:pt x="3010315" y="1663748"/>
                        <a:pt x="3012123" y="1667459"/>
                        <a:pt x="3014217" y="1671693"/>
                      </a:cubicBezTo>
                      <a:cubicBezTo>
                        <a:pt x="3022401" y="1688394"/>
                        <a:pt x="3030489" y="1705095"/>
                        <a:pt x="3039196" y="1721463"/>
                      </a:cubicBezTo>
                      <a:cubicBezTo>
                        <a:pt x="3042765" y="1728171"/>
                        <a:pt x="3044145" y="1734785"/>
                        <a:pt x="3044145" y="1742255"/>
                      </a:cubicBezTo>
                      <a:cubicBezTo>
                        <a:pt x="3044002" y="1833371"/>
                        <a:pt x="3044002" y="1924488"/>
                        <a:pt x="3044192" y="2015604"/>
                      </a:cubicBezTo>
                      <a:cubicBezTo>
                        <a:pt x="3044192" y="2022837"/>
                        <a:pt x="3042812" y="2027404"/>
                        <a:pt x="3036199" y="2032210"/>
                      </a:cubicBezTo>
                      <a:cubicBezTo>
                        <a:pt x="3013646" y="2048530"/>
                        <a:pt x="3010886" y="2079124"/>
                        <a:pt x="3028919" y="2099346"/>
                      </a:cubicBezTo>
                      <a:cubicBezTo>
                        <a:pt x="3045905" y="2118426"/>
                        <a:pt x="3078403" y="2118949"/>
                        <a:pt x="3096007" y="2100393"/>
                      </a:cubicBezTo>
                      <a:cubicBezTo>
                        <a:pt x="3114944" y="2080504"/>
                        <a:pt x="3112613" y="2048816"/>
                        <a:pt x="3089774" y="2032162"/>
                      </a:cubicBezTo>
                      <a:cubicBezTo>
                        <a:pt x="3083208" y="2027357"/>
                        <a:pt x="3081638" y="2022789"/>
                        <a:pt x="3081686" y="2015509"/>
                      </a:cubicBezTo>
                      <a:cubicBezTo>
                        <a:pt x="3081876" y="1936669"/>
                        <a:pt x="3080449" y="1857828"/>
                        <a:pt x="3082399" y="1779082"/>
                      </a:cubicBezTo>
                      <a:cubicBezTo>
                        <a:pt x="3083351" y="1741589"/>
                        <a:pt x="3078593" y="1707141"/>
                        <a:pt x="3057800" y="1675547"/>
                      </a:cubicBezTo>
                      <a:cubicBezTo>
                        <a:pt x="3055659" y="1672312"/>
                        <a:pt x="3054517" y="1668458"/>
                        <a:pt x="3052376" y="1663748"/>
                      </a:cubicBezTo>
                      <a:cubicBezTo>
                        <a:pt x="3057657" y="1663748"/>
                        <a:pt x="3061750" y="1663605"/>
                        <a:pt x="3065794" y="1663748"/>
                      </a:cubicBezTo>
                      <a:cubicBezTo>
                        <a:pt x="3085302" y="1664461"/>
                        <a:pt x="3108664" y="1656611"/>
                        <a:pt x="3123271" y="1666555"/>
                      </a:cubicBezTo>
                      <a:cubicBezTo>
                        <a:pt x="3137069" y="1675976"/>
                        <a:pt x="3141351" y="1698909"/>
                        <a:pt x="3150534" y="1715515"/>
                      </a:cubicBezTo>
                      <a:cubicBezTo>
                        <a:pt x="3156672" y="1726601"/>
                        <a:pt x="3158909" y="1737830"/>
                        <a:pt x="3158861" y="1750534"/>
                      </a:cubicBezTo>
                      <a:cubicBezTo>
                        <a:pt x="3158480" y="1838463"/>
                        <a:pt x="3158576" y="1926391"/>
                        <a:pt x="3158813" y="2014320"/>
                      </a:cubicBezTo>
                      <a:cubicBezTo>
                        <a:pt x="3158813" y="2022075"/>
                        <a:pt x="3157529" y="2027261"/>
                        <a:pt x="3150249" y="2032067"/>
                      </a:cubicBezTo>
                      <a:cubicBezTo>
                        <a:pt x="3133453" y="2043201"/>
                        <a:pt x="3127458" y="2063756"/>
                        <a:pt x="3133738" y="2082645"/>
                      </a:cubicBezTo>
                      <a:cubicBezTo>
                        <a:pt x="3140257" y="2102201"/>
                        <a:pt x="3156339" y="2113858"/>
                        <a:pt x="3176847" y="2113906"/>
                      </a:cubicBezTo>
                      <a:cubicBezTo>
                        <a:pt x="3197354" y="2113906"/>
                        <a:pt x="3213912" y="2102153"/>
                        <a:pt x="3220335" y="2082978"/>
                      </a:cubicBezTo>
                      <a:cubicBezTo>
                        <a:pt x="3226520" y="2064517"/>
                        <a:pt x="3220335" y="2043249"/>
                        <a:pt x="3203872" y="2032115"/>
                      </a:cubicBezTo>
                      <a:cubicBezTo>
                        <a:pt x="3196735" y="2027261"/>
                        <a:pt x="3195022" y="2022266"/>
                        <a:pt x="3195022" y="2014320"/>
                      </a:cubicBezTo>
                      <a:cubicBezTo>
                        <a:pt x="3195260" y="1921395"/>
                        <a:pt x="3195117" y="1828423"/>
                        <a:pt x="3195307" y="1735499"/>
                      </a:cubicBezTo>
                      <a:cubicBezTo>
                        <a:pt x="3195307" y="1726553"/>
                        <a:pt x="3193595" y="1718655"/>
                        <a:pt x="3189408" y="1710757"/>
                      </a:cubicBezTo>
                      <a:cubicBezTo>
                        <a:pt x="3181462" y="1695769"/>
                        <a:pt x="3174229" y="1680353"/>
                        <a:pt x="3166046" y="1663748"/>
                      </a:cubicBezTo>
                      <a:cubicBezTo>
                        <a:pt x="3185554" y="1663748"/>
                        <a:pt x="3202825" y="1664081"/>
                        <a:pt x="3220097" y="1663557"/>
                      </a:cubicBezTo>
                      <a:cubicBezTo>
                        <a:pt x="3226901" y="1663367"/>
                        <a:pt x="3229661" y="1666793"/>
                        <a:pt x="3232230" y="1671979"/>
                      </a:cubicBezTo>
                      <a:cubicBezTo>
                        <a:pt x="3243031" y="1693913"/>
                        <a:pt x="3253926" y="1715848"/>
                        <a:pt x="3265060" y="1737640"/>
                      </a:cubicBezTo>
                      <a:cubicBezTo>
                        <a:pt x="3268677" y="1744682"/>
                        <a:pt x="3270294" y="1751771"/>
                        <a:pt x="3270294" y="1759765"/>
                      </a:cubicBezTo>
                      <a:cubicBezTo>
                        <a:pt x="3270104" y="1844029"/>
                        <a:pt x="3270056" y="1928342"/>
                        <a:pt x="3270294" y="2012607"/>
                      </a:cubicBezTo>
                      <a:cubicBezTo>
                        <a:pt x="3270294" y="2021314"/>
                        <a:pt x="3268677" y="2027071"/>
                        <a:pt x="3260635" y="2032781"/>
                      </a:cubicBezTo>
                      <a:cubicBezTo>
                        <a:pt x="3238796" y="2048245"/>
                        <a:pt x="3236845" y="2080742"/>
                        <a:pt x="3255164" y="2100107"/>
                      </a:cubicBezTo>
                      <a:cubicBezTo>
                        <a:pt x="3273482" y="2119472"/>
                        <a:pt x="3305028" y="2118616"/>
                        <a:pt x="3322918" y="2098204"/>
                      </a:cubicBezTo>
                      <a:cubicBezTo>
                        <a:pt x="3340285" y="2078410"/>
                        <a:pt x="3337145" y="2047626"/>
                        <a:pt x="3315210" y="2032210"/>
                      </a:cubicBezTo>
                      <a:cubicBezTo>
                        <a:pt x="3308311" y="2027357"/>
                        <a:pt x="3306455" y="2022551"/>
                        <a:pt x="3306455" y="2014605"/>
                      </a:cubicBezTo>
                      <a:cubicBezTo>
                        <a:pt x="3306741" y="1926201"/>
                        <a:pt x="3306598" y="1837844"/>
                        <a:pt x="3306741" y="1749440"/>
                      </a:cubicBezTo>
                      <a:cubicBezTo>
                        <a:pt x="3306741" y="1741970"/>
                        <a:pt x="3305314" y="1735451"/>
                        <a:pt x="3301840" y="1728695"/>
                      </a:cubicBezTo>
                      <a:cubicBezTo>
                        <a:pt x="3291039" y="1707902"/>
                        <a:pt x="3280952" y="1686776"/>
                        <a:pt x="3269628" y="1663795"/>
                      </a:cubicBezTo>
                      <a:cubicBezTo>
                        <a:pt x="3295274" y="1663795"/>
                        <a:pt x="3318826" y="1663795"/>
                        <a:pt x="3342331" y="1663795"/>
                      </a:cubicBezTo>
                      <a:cubicBezTo>
                        <a:pt x="3347470" y="1663795"/>
                        <a:pt x="3348802" y="1667839"/>
                        <a:pt x="3350657" y="1671503"/>
                      </a:cubicBezTo>
                      <a:cubicBezTo>
                        <a:pt x="3357699" y="1685730"/>
                        <a:pt x="3364408" y="1700099"/>
                        <a:pt x="3372116" y="1713945"/>
                      </a:cubicBezTo>
                      <a:cubicBezTo>
                        <a:pt x="3378445" y="1725412"/>
                        <a:pt x="3380918" y="1737069"/>
                        <a:pt x="3380824" y="1750249"/>
                      </a:cubicBezTo>
                      <a:cubicBezTo>
                        <a:pt x="3380348" y="1837273"/>
                        <a:pt x="3380490" y="1924298"/>
                        <a:pt x="3380728" y="2011322"/>
                      </a:cubicBezTo>
                      <a:cubicBezTo>
                        <a:pt x="3380776" y="2020743"/>
                        <a:pt x="3380300" y="2028403"/>
                        <a:pt x="3370594" y="2033875"/>
                      </a:cubicBezTo>
                      <a:cubicBezTo>
                        <a:pt x="3362600" y="2038395"/>
                        <a:pt x="3358128" y="2046865"/>
                        <a:pt x="3355606" y="2055953"/>
                      </a:cubicBezTo>
                      <a:cubicBezTo>
                        <a:pt x="3349135" y="2079505"/>
                        <a:pt x="3357224" y="2095968"/>
                        <a:pt x="3383583" y="2112859"/>
                      </a:cubicBezTo>
                      <a:cubicBezTo>
                        <a:pt x="3407802" y="2116903"/>
                        <a:pt x="3427738" y="2110622"/>
                        <a:pt x="3441536" y="2089164"/>
                      </a:cubicBezTo>
                      <a:cubicBezTo>
                        <a:pt x="3448055" y="2066944"/>
                        <a:pt x="3446151" y="2046484"/>
                        <a:pt x="3426025" y="2032115"/>
                      </a:cubicBezTo>
                      <a:cubicBezTo>
                        <a:pt x="3419221" y="2027261"/>
                        <a:pt x="3418174" y="2022456"/>
                        <a:pt x="3418174" y="2015366"/>
                      </a:cubicBezTo>
                      <a:cubicBezTo>
                        <a:pt x="3418317" y="1937144"/>
                        <a:pt x="3416794" y="1858875"/>
                        <a:pt x="3418888" y="1780748"/>
                      </a:cubicBezTo>
                      <a:cubicBezTo>
                        <a:pt x="3419934" y="1742398"/>
                        <a:pt x="3414701" y="1707189"/>
                        <a:pt x="3393861" y="1674786"/>
                      </a:cubicBezTo>
                      <a:cubicBezTo>
                        <a:pt x="3391957" y="1671836"/>
                        <a:pt x="3390768" y="1668458"/>
                        <a:pt x="3388484" y="1663748"/>
                      </a:cubicBezTo>
                      <a:cubicBezTo>
                        <a:pt x="3416414" y="1663748"/>
                        <a:pt x="3443106" y="1663652"/>
                        <a:pt x="3469799" y="1663748"/>
                      </a:cubicBezTo>
                      <a:cubicBezTo>
                        <a:pt x="3508339" y="1663938"/>
                        <a:pt x="3541931" y="1652090"/>
                        <a:pt x="3569051" y="1623875"/>
                      </a:cubicBezTo>
                      <a:lnTo>
                        <a:pt x="3569051" y="1623875"/>
                      </a:lnTo>
                      <a:cubicBezTo>
                        <a:pt x="3569051" y="1623875"/>
                        <a:pt x="3569051" y="1623875"/>
                        <a:pt x="3569051" y="1623875"/>
                      </a:cubicBezTo>
                      <a:cubicBezTo>
                        <a:pt x="3567386" y="1619070"/>
                        <a:pt x="3564341" y="1615216"/>
                        <a:pt x="3560772" y="1611599"/>
                      </a:cubicBezTo>
                      <a:close/>
                      <a:moveTo>
                        <a:pt x="767900" y="367515"/>
                      </a:moveTo>
                      <a:cubicBezTo>
                        <a:pt x="764331" y="367610"/>
                        <a:pt x="761096" y="365517"/>
                        <a:pt x="761048" y="360949"/>
                      </a:cubicBezTo>
                      <a:cubicBezTo>
                        <a:pt x="761001" y="356001"/>
                        <a:pt x="763665" y="353194"/>
                        <a:pt x="768328" y="353527"/>
                      </a:cubicBezTo>
                      <a:cubicBezTo>
                        <a:pt x="772134" y="353812"/>
                        <a:pt x="774608" y="356572"/>
                        <a:pt x="774799" y="359236"/>
                      </a:cubicBezTo>
                      <a:cubicBezTo>
                        <a:pt x="774656" y="365231"/>
                        <a:pt x="771421" y="367420"/>
                        <a:pt x="767900" y="367515"/>
                      </a:cubicBezTo>
                      <a:close/>
                      <a:moveTo>
                        <a:pt x="770992" y="480043"/>
                      </a:moveTo>
                      <a:cubicBezTo>
                        <a:pt x="766996" y="480566"/>
                        <a:pt x="764188" y="478235"/>
                        <a:pt x="763665" y="473953"/>
                      </a:cubicBezTo>
                      <a:cubicBezTo>
                        <a:pt x="763046" y="468862"/>
                        <a:pt x="766139" y="465912"/>
                        <a:pt x="770517" y="465912"/>
                      </a:cubicBezTo>
                      <a:cubicBezTo>
                        <a:pt x="773990" y="465912"/>
                        <a:pt x="777225" y="468338"/>
                        <a:pt x="777511" y="472573"/>
                      </a:cubicBezTo>
                      <a:cubicBezTo>
                        <a:pt x="777511" y="477093"/>
                        <a:pt x="774751" y="479567"/>
                        <a:pt x="770992" y="480043"/>
                      </a:cubicBezTo>
                      <a:close/>
                      <a:moveTo>
                        <a:pt x="770517" y="585767"/>
                      </a:moveTo>
                      <a:cubicBezTo>
                        <a:pt x="766758" y="585957"/>
                        <a:pt x="763950" y="583768"/>
                        <a:pt x="763713" y="579296"/>
                      </a:cubicBezTo>
                      <a:cubicBezTo>
                        <a:pt x="763475" y="574823"/>
                        <a:pt x="766330" y="573158"/>
                        <a:pt x="769184" y="571730"/>
                      </a:cubicBezTo>
                      <a:cubicBezTo>
                        <a:pt x="773704" y="572016"/>
                        <a:pt x="776607" y="573967"/>
                        <a:pt x="777273" y="577868"/>
                      </a:cubicBezTo>
                      <a:cubicBezTo>
                        <a:pt x="778130" y="582769"/>
                        <a:pt x="774846" y="585529"/>
                        <a:pt x="770517" y="585767"/>
                      </a:cubicBezTo>
                      <a:close/>
                      <a:moveTo>
                        <a:pt x="774513" y="687398"/>
                      </a:moveTo>
                      <a:cubicBezTo>
                        <a:pt x="773895" y="691300"/>
                        <a:pt x="770802" y="693155"/>
                        <a:pt x="766948" y="693584"/>
                      </a:cubicBezTo>
                      <a:cubicBezTo>
                        <a:pt x="763094" y="692489"/>
                        <a:pt x="760810" y="690348"/>
                        <a:pt x="760858" y="686066"/>
                      </a:cubicBezTo>
                      <a:cubicBezTo>
                        <a:pt x="760953" y="681498"/>
                        <a:pt x="763903" y="679310"/>
                        <a:pt x="767567" y="679500"/>
                      </a:cubicBezTo>
                      <a:cubicBezTo>
                        <a:pt x="771801" y="679690"/>
                        <a:pt x="775275" y="682450"/>
                        <a:pt x="774513" y="687398"/>
                      </a:cubicBezTo>
                      <a:close/>
                      <a:moveTo>
                        <a:pt x="174144" y="1625969"/>
                      </a:moveTo>
                      <a:cubicBezTo>
                        <a:pt x="170243" y="1625826"/>
                        <a:pt x="167530" y="1623399"/>
                        <a:pt x="167626" y="1618879"/>
                      </a:cubicBezTo>
                      <a:cubicBezTo>
                        <a:pt x="167721" y="1614359"/>
                        <a:pt x="170385" y="1612503"/>
                        <a:pt x="174572" y="1612218"/>
                      </a:cubicBezTo>
                      <a:cubicBezTo>
                        <a:pt x="178522" y="1612932"/>
                        <a:pt x="181567" y="1614787"/>
                        <a:pt x="181281" y="1619260"/>
                      </a:cubicBezTo>
                      <a:cubicBezTo>
                        <a:pt x="180996" y="1623447"/>
                        <a:pt x="178141" y="1626111"/>
                        <a:pt x="174144" y="1625969"/>
                      </a:cubicBezTo>
                      <a:close/>
                      <a:moveTo>
                        <a:pt x="2236040" y="1097636"/>
                      </a:moveTo>
                      <a:cubicBezTo>
                        <a:pt x="2235088" y="1102061"/>
                        <a:pt x="2227951" y="1099730"/>
                        <a:pt x="2223621" y="1099777"/>
                      </a:cubicBezTo>
                      <a:cubicBezTo>
                        <a:pt x="2115661" y="1099873"/>
                        <a:pt x="2007654" y="1099873"/>
                        <a:pt x="1899694" y="1099873"/>
                      </a:cubicBezTo>
                      <a:cubicBezTo>
                        <a:pt x="1864627" y="1099873"/>
                        <a:pt x="1829513" y="1099873"/>
                        <a:pt x="1794446" y="1099873"/>
                      </a:cubicBezTo>
                      <a:cubicBezTo>
                        <a:pt x="1653656" y="1099873"/>
                        <a:pt x="1512913" y="1099682"/>
                        <a:pt x="1372123" y="1100206"/>
                      </a:cubicBezTo>
                      <a:cubicBezTo>
                        <a:pt x="1359847" y="1100253"/>
                        <a:pt x="1351949" y="1096209"/>
                        <a:pt x="1344336" y="1087311"/>
                      </a:cubicBezTo>
                      <a:cubicBezTo>
                        <a:pt x="1323020" y="1062427"/>
                        <a:pt x="1300752" y="1038304"/>
                        <a:pt x="1279436" y="1013419"/>
                      </a:cubicBezTo>
                      <a:cubicBezTo>
                        <a:pt x="1274393" y="1007471"/>
                        <a:pt x="1269254" y="1005806"/>
                        <a:pt x="1261927" y="1005806"/>
                      </a:cubicBezTo>
                      <a:cubicBezTo>
                        <a:pt x="1075126" y="1005949"/>
                        <a:pt x="888373" y="1005996"/>
                        <a:pt x="701573" y="1005759"/>
                      </a:cubicBezTo>
                      <a:cubicBezTo>
                        <a:pt x="693674" y="1005759"/>
                        <a:pt x="688155" y="1007852"/>
                        <a:pt x="682731" y="1013752"/>
                      </a:cubicBezTo>
                      <a:cubicBezTo>
                        <a:pt x="658370" y="1040207"/>
                        <a:pt x="633295" y="1066090"/>
                        <a:pt x="608934" y="1092545"/>
                      </a:cubicBezTo>
                      <a:cubicBezTo>
                        <a:pt x="603747" y="1098160"/>
                        <a:pt x="598418" y="1100015"/>
                        <a:pt x="591091" y="1099968"/>
                      </a:cubicBezTo>
                      <a:cubicBezTo>
                        <a:pt x="531425" y="1099730"/>
                        <a:pt x="471712" y="1099682"/>
                        <a:pt x="412046" y="1100015"/>
                      </a:cubicBezTo>
                      <a:cubicBezTo>
                        <a:pt x="403957" y="1100063"/>
                        <a:pt x="398676" y="1097351"/>
                        <a:pt x="393442" y="1091403"/>
                      </a:cubicBezTo>
                      <a:cubicBezTo>
                        <a:pt x="364370" y="1058192"/>
                        <a:pt x="335013" y="1025171"/>
                        <a:pt x="305371" y="992388"/>
                      </a:cubicBezTo>
                      <a:cubicBezTo>
                        <a:pt x="300423" y="986917"/>
                        <a:pt x="298234" y="981540"/>
                        <a:pt x="298519" y="974260"/>
                      </a:cubicBezTo>
                      <a:cubicBezTo>
                        <a:pt x="298995" y="961081"/>
                        <a:pt x="299185" y="947806"/>
                        <a:pt x="298472" y="934626"/>
                      </a:cubicBezTo>
                      <a:cubicBezTo>
                        <a:pt x="297948" y="924872"/>
                        <a:pt x="303991" y="926442"/>
                        <a:pt x="309843" y="926204"/>
                      </a:cubicBezTo>
                      <a:cubicBezTo>
                        <a:pt x="316267" y="925966"/>
                        <a:pt x="322119" y="925966"/>
                        <a:pt x="320406" y="935102"/>
                      </a:cubicBezTo>
                      <a:cubicBezTo>
                        <a:pt x="317456" y="950946"/>
                        <a:pt x="324688" y="962508"/>
                        <a:pt x="334585" y="974117"/>
                      </a:cubicBezTo>
                      <a:cubicBezTo>
                        <a:pt x="358851" y="1002475"/>
                        <a:pt x="382261" y="1031500"/>
                        <a:pt x="405670" y="1060619"/>
                      </a:cubicBezTo>
                      <a:cubicBezTo>
                        <a:pt x="409905" y="1065900"/>
                        <a:pt x="414377" y="1067423"/>
                        <a:pt x="420801" y="1067423"/>
                      </a:cubicBezTo>
                      <a:cubicBezTo>
                        <a:pt x="472283" y="1067232"/>
                        <a:pt x="523765" y="1067185"/>
                        <a:pt x="575247" y="1067470"/>
                      </a:cubicBezTo>
                      <a:cubicBezTo>
                        <a:pt x="581813" y="1067518"/>
                        <a:pt x="586238" y="1065282"/>
                        <a:pt x="590853" y="1060999"/>
                      </a:cubicBezTo>
                      <a:cubicBezTo>
                        <a:pt x="622494" y="1031500"/>
                        <a:pt x="654516" y="1002380"/>
                        <a:pt x="685966" y="972690"/>
                      </a:cubicBezTo>
                      <a:cubicBezTo>
                        <a:pt x="691771" y="967218"/>
                        <a:pt x="697338" y="965125"/>
                        <a:pt x="705141" y="965125"/>
                      </a:cubicBezTo>
                      <a:cubicBezTo>
                        <a:pt x="841792" y="964935"/>
                        <a:pt x="978490" y="964601"/>
                        <a:pt x="1115141" y="964126"/>
                      </a:cubicBezTo>
                      <a:cubicBezTo>
                        <a:pt x="1172523" y="963935"/>
                        <a:pt x="1229953" y="963507"/>
                        <a:pt x="1287335" y="962651"/>
                      </a:cubicBezTo>
                      <a:cubicBezTo>
                        <a:pt x="1296422" y="962508"/>
                        <a:pt x="1302513" y="965315"/>
                        <a:pt x="1308318" y="972119"/>
                      </a:cubicBezTo>
                      <a:cubicBezTo>
                        <a:pt x="1332869" y="1000810"/>
                        <a:pt x="1358087" y="1028978"/>
                        <a:pt x="1382638" y="1057716"/>
                      </a:cubicBezTo>
                      <a:cubicBezTo>
                        <a:pt x="1388776" y="1064901"/>
                        <a:pt x="1395247" y="1067565"/>
                        <a:pt x="1404811" y="1067565"/>
                      </a:cubicBezTo>
                      <a:cubicBezTo>
                        <a:pt x="1677256" y="1067280"/>
                        <a:pt x="1949701" y="1067328"/>
                        <a:pt x="2222099" y="1067470"/>
                      </a:cubicBezTo>
                      <a:cubicBezTo>
                        <a:pt x="2227047" y="1067470"/>
                        <a:pt x="2235041" y="1064377"/>
                        <a:pt x="2236420" y="1070801"/>
                      </a:cubicBezTo>
                      <a:cubicBezTo>
                        <a:pt x="2238371" y="1079365"/>
                        <a:pt x="2237895" y="1088977"/>
                        <a:pt x="2236040" y="1097636"/>
                      </a:cubicBezTo>
                      <a:close/>
                      <a:moveTo>
                        <a:pt x="2404950" y="2061662"/>
                      </a:moveTo>
                      <a:cubicBezTo>
                        <a:pt x="2408756" y="2062138"/>
                        <a:pt x="2411326" y="2065278"/>
                        <a:pt x="2411088" y="2069180"/>
                      </a:cubicBezTo>
                      <a:cubicBezTo>
                        <a:pt x="2410850" y="2073177"/>
                        <a:pt x="2408281" y="2075556"/>
                        <a:pt x="2403903" y="2075270"/>
                      </a:cubicBezTo>
                      <a:cubicBezTo>
                        <a:pt x="2399621" y="2075223"/>
                        <a:pt x="2396814" y="2072606"/>
                        <a:pt x="2397052" y="2068799"/>
                      </a:cubicBezTo>
                      <a:cubicBezTo>
                        <a:pt x="2397290" y="2064660"/>
                        <a:pt x="2400144" y="2061044"/>
                        <a:pt x="2404950" y="2061662"/>
                      </a:cubicBezTo>
                      <a:close/>
                      <a:moveTo>
                        <a:pt x="2525471" y="2061519"/>
                      </a:moveTo>
                      <a:cubicBezTo>
                        <a:pt x="2529087" y="2062709"/>
                        <a:pt x="2532275" y="2064850"/>
                        <a:pt x="2532180" y="2068894"/>
                      </a:cubicBezTo>
                      <a:cubicBezTo>
                        <a:pt x="2532037" y="2072939"/>
                        <a:pt x="2529182" y="2075223"/>
                        <a:pt x="2524948" y="2075270"/>
                      </a:cubicBezTo>
                      <a:cubicBezTo>
                        <a:pt x="2520380" y="2075318"/>
                        <a:pt x="2518239" y="2072606"/>
                        <a:pt x="2518524" y="2068466"/>
                      </a:cubicBezTo>
                      <a:cubicBezTo>
                        <a:pt x="2518810" y="2064469"/>
                        <a:pt x="2521141" y="2061805"/>
                        <a:pt x="2525471" y="2061519"/>
                      </a:cubicBezTo>
                      <a:close/>
                      <a:moveTo>
                        <a:pt x="2637190" y="2061615"/>
                      </a:moveTo>
                      <a:cubicBezTo>
                        <a:pt x="2641377" y="2061662"/>
                        <a:pt x="2642757" y="2065421"/>
                        <a:pt x="2644374" y="2068181"/>
                      </a:cubicBezTo>
                      <a:cubicBezTo>
                        <a:pt x="2643470" y="2072415"/>
                        <a:pt x="2641662" y="2075080"/>
                        <a:pt x="2637333" y="2075318"/>
                      </a:cubicBezTo>
                      <a:cubicBezTo>
                        <a:pt x="2633050" y="2075508"/>
                        <a:pt x="2630196" y="2073415"/>
                        <a:pt x="2630053" y="2069370"/>
                      </a:cubicBezTo>
                      <a:cubicBezTo>
                        <a:pt x="2629862" y="2064898"/>
                        <a:pt x="2632432" y="2061567"/>
                        <a:pt x="2637190" y="2061615"/>
                      </a:cubicBezTo>
                      <a:close/>
                      <a:moveTo>
                        <a:pt x="2747909" y="2061662"/>
                      </a:moveTo>
                      <a:cubicBezTo>
                        <a:pt x="2752287" y="2061091"/>
                        <a:pt x="2754761" y="2064469"/>
                        <a:pt x="2755094" y="2068228"/>
                      </a:cubicBezTo>
                      <a:cubicBezTo>
                        <a:pt x="2755427" y="2072130"/>
                        <a:pt x="2753619" y="2075365"/>
                        <a:pt x="2750574" y="2075223"/>
                      </a:cubicBezTo>
                      <a:cubicBezTo>
                        <a:pt x="2744436" y="2075365"/>
                        <a:pt x="2741533" y="2073129"/>
                        <a:pt x="2741343" y="2069085"/>
                      </a:cubicBezTo>
                      <a:cubicBezTo>
                        <a:pt x="2741105" y="2064993"/>
                        <a:pt x="2744055" y="2062186"/>
                        <a:pt x="2747909" y="2061662"/>
                      </a:cubicBezTo>
                      <a:close/>
                      <a:moveTo>
                        <a:pt x="2853823" y="2061615"/>
                      </a:moveTo>
                      <a:cubicBezTo>
                        <a:pt x="2857915" y="2061853"/>
                        <a:pt x="2859818" y="2065040"/>
                        <a:pt x="2860770" y="2068419"/>
                      </a:cubicBezTo>
                      <a:cubicBezTo>
                        <a:pt x="2859913" y="2073034"/>
                        <a:pt x="2857392" y="2075223"/>
                        <a:pt x="2853252" y="2075223"/>
                      </a:cubicBezTo>
                      <a:cubicBezTo>
                        <a:pt x="2848732" y="2075223"/>
                        <a:pt x="2846639" y="2072558"/>
                        <a:pt x="2846876" y="2068276"/>
                      </a:cubicBezTo>
                      <a:cubicBezTo>
                        <a:pt x="2847114" y="2064136"/>
                        <a:pt x="2849589" y="2061329"/>
                        <a:pt x="2853823" y="2061615"/>
                      </a:cubicBezTo>
                      <a:close/>
                      <a:moveTo>
                        <a:pt x="2962830" y="2061615"/>
                      </a:moveTo>
                      <a:cubicBezTo>
                        <a:pt x="2967017" y="2061377"/>
                        <a:pt x="2969206" y="2064327"/>
                        <a:pt x="2970110" y="2068181"/>
                      </a:cubicBezTo>
                      <a:cubicBezTo>
                        <a:pt x="2970062" y="2072701"/>
                        <a:pt x="2967493" y="2074889"/>
                        <a:pt x="2963401" y="2075175"/>
                      </a:cubicBezTo>
                      <a:cubicBezTo>
                        <a:pt x="2959119" y="2075460"/>
                        <a:pt x="2956549" y="2073319"/>
                        <a:pt x="2956407" y="2068847"/>
                      </a:cubicBezTo>
                      <a:cubicBezTo>
                        <a:pt x="2956264" y="2064469"/>
                        <a:pt x="2958786" y="2061853"/>
                        <a:pt x="2962830" y="2061615"/>
                      </a:cubicBezTo>
                      <a:close/>
                      <a:moveTo>
                        <a:pt x="3063890" y="2061662"/>
                      </a:moveTo>
                      <a:cubicBezTo>
                        <a:pt x="3067697" y="2062138"/>
                        <a:pt x="3070219" y="2065278"/>
                        <a:pt x="3069981" y="2069180"/>
                      </a:cubicBezTo>
                      <a:cubicBezTo>
                        <a:pt x="3069743" y="2073177"/>
                        <a:pt x="3067174" y="2075556"/>
                        <a:pt x="3062796" y="2075270"/>
                      </a:cubicBezTo>
                      <a:cubicBezTo>
                        <a:pt x="3058467" y="2075223"/>
                        <a:pt x="3055754" y="2072606"/>
                        <a:pt x="3055945" y="2068799"/>
                      </a:cubicBezTo>
                      <a:cubicBezTo>
                        <a:pt x="3056230" y="2064612"/>
                        <a:pt x="3059132" y="2061091"/>
                        <a:pt x="3063890" y="2061662"/>
                      </a:cubicBezTo>
                      <a:close/>
                      <a:moveTo>
                        <a:pt x="3170138" y="2068228"/>
                      </a:moveTo>
                      <a:cubicBezTo>
                        <a:pt x="3170566" y="2064232"/>
                        <a:pt x="3173135" y="2061377"/>
                        <a:pt x="3177275" y="2061615"/>
                      </a:cubicBezTo>
                      <a:cubicBezTo>
                        <a:pt x="3181271" y="2061853"/>
                        <a:pt x="3183698" y="2064469"/>
                        <a:pt x="3183698" y="2068799"/>
                      </a:cubicBezTo>
                      <a:cubicBezTo>
                        <a:pt x="3183460" y="2073224"/>
                        <a:pt x="3180938" y="2075460"/>
                        <a:pt x="3176656" y="2075127"/>
                      </a:cubicBezTo>
                      <a:cubicBezTo>
                        <a:pt x="3172612" y="2074842"/>
                        <a:pt x="3169662" y="2072701"/>
                        <a:pt x="3170138" y="2068228"/>
                      </a:cubicBezTo>
                      <a:close/>
                      <a:moveTo>
                        <a:pt x="3287709" y="2061472"/>
                      </a:moveTo>
                      <a:cubicBezTo>
                        <a:pt x="3291991" y="2061710"/>
                        <a:pt x="3294608" y="2064089"/>
                        <a:pt x="3295226" y="2068038"/>
                      </a:cubicBezTo>
                      <a:cubicBezTo>
                        <a:pt x="3295940" y="2072558"/>
                        <a:pt x="3292895" y="2074699"/>
                        <a:pt x="3288898" y="2075127"/>
                      </a:cubicBezTo>
                      <a:cubicBezTo>
                        <a:pt x="3284664" y="2075603"/>
                        <a:pt x="3281904" y="2073605"/>
                        <a:pt x="3281666" y="2069085"/>
                      </a:cubicBezTo>
                      <a:cubicBezTo>
                        <a:pt x="3281428" y="2064802"/>
                        <a:pt x="3283855" y="2062519"/>
                        <a:pt x="3287709" y="2061472"/>
                      </a:cubicBezTo>
                      <a:close/>
                      <a:moveTo>
                        <a:pt x="3400331" y="2061662"/>
                      </a:moveTo>
                      <a:cubicBezTo>
                        <a:pt x="3404090" y="2062186"/>
                        <a:pt x="3406136" y="2065373"/>
                        <a:pt x="3406612" y="2069180"/>
                      </a:cubicBezTo>
                      <a:cubicBezTo>
                        <a:pt x="3405660" y="2073272"/>
                        <a:pt x="3403377" y="2075460"/>
                        <a:pt x="3399094" y="2075318"/>
                      </a:cubicBezTo>
                      <a:cubicBezTo>
                        <a:pt x="3394717" y="2075175"/>
                        <a:pt x="3392052" y="2072510"/>
                        <a:pt x="3392338" y="2068752"/>
                      </a:cubicBezTo>
                      <a:cubicBezTo>
                        <a:pt x="3392623" y="2064565"/>
                        <a:pt x="3395526" y="2060948"/>
                        <a:pt x="3400331" y="206166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7AD308D-0C09-43C1-A54C-5B9C21E5ED85}"/>
                    </a:ext>
                  </a:extLst>
                </p:cNvPr>
                <p:cNvSpPr/>
                <p:nvPr/>
              </p:nvSpPr>
              <p:spPr>
                <a:xfrm>
                  <a:off x="5125422" y="1790533"/>
                  <a:ext cx="1138080" cy="1035421"/>
                </a:xfrm>
                <a:custGeom>
                  <a:avLst/>
                  <a:gdLst>
                    <a:gd name="connsiteX0" fmla="*/ 452683 w 1138080"/>
                    <a:gd name="connsiteY0" fmla="*/ 653589 h 1035421"/>
                    <a:gd name="connsiteX1" fmla="*/ 445784 w 1138080"/>
                    <a:gd name="connsiteY1" fmla="*/ 660155 h 1035421"/>
                    <a:gd name="connsiteX2" fmla="*/ 452350 w 1138080"/>
                    <a:gd name="connsiteY2" fmla="*/ 667292 h 1035421"/>
                    <a:gd name="connsiteX3" fmla="*/ 459440 w 1138080"/>
                    <a:gd name="connsiteY3" fmla="*/ 660488 h 1035421"/>
                    <a:gd name="connsiteX4" fmla="*/ 452683 w 1138080"/>
                    <a:gd name="connsiteY4" fmla="*/ 653589 h 1035421"/>
                    <a:gd name="connsiteX5" fmla="*/ 1092371 w 1138080"/>
                    <a:gd name="connsiteY5" fmla="*/ 651565 h 1035421"/>
                    <a:gd name="connsiteX6" fmla="*/ 1104417 w 1138080"/>
                    <a:gd name="connsiteY6" fmla="*/ 672136 h 1035421"/>
                    <a:gd name="connsiteX7" fmla="*/ 1136657 w 1138080"/>
                    <a:gd name="connsiteY7" fmla="*/ 755941 h 1035421"/>
                    <a:gd name="connsiteX8" fmla="*/ 1138079 w 1138080"/>
                    <a:gd name="connsiteY8" fmla="*/ 1019720 h 1035421"/>
                    <a:gd name="connsiteX9" fmla="*/ 1122091 w 1138080"/>
                    <a:gd name="connsiteY9" fmla="*/ 1035136 h 1035421"/>
                    <a:gd name="connsiteX10" fmla="*/ 1081125 w 1138080"/>
                    <a:gd name="connsiteY10" fmla="*/ 1034707 h 1035421"/>
                    <a:gd name="connsiteX11" fmla="*/ 930343 w 1138080"/>
                    <a:gd name="connsiteY11" fmla="*/ 1033899 h 1035421"/>
                    <a:gd name="connsiteX12" fmla="*/ 913737 w 1138080"/>
                    <a:gd name="connsiteY12" fmla="*/ 1035373 h 1035421"/>
                    <a:gd name="connsiteX13" fmla="*/ 902936 w 1138080"/>
                    <a:gd name="connsiteY13" fmla="*/ 1035421 h 1035421"/>
                    <a:gd name="connsiteX14" fmla="*/ 893896 w 1138080"/>
                    <a:gd name="connsiteY14" fmla="*/ 1031044 h 1035421"/>
                    <a:gd name="connsiteX15" fmla="*/ 891755 w 1138080"/>
                    <a:gd name="connsiteY15" fmla="*/ 995501 h 1035421"/>
                    <a:gd name="connsiteX16" fmla="*/ 892707 w 1138080"/>
                    <a:gd name="connsiteY16" fmla="*/ 994312 h 1035421"/>
                    <a:gd name="connsiteX17" fmla="*/ 912405 w 1138080"/>
                    <a:gd name="connsiteY17" fmla="*/ 991600 h 1035421"/>
                    <a:gd name="connsiteX18" fmla="*/ 1072275 w 1138080"/>
                    <a:gd name="connsiteY18" fmla="*/ 991504 h 1035421"/>
                    <a:gd name="connsiteX19" fmla="*/ 1092449 w 1138080"/>
                    <a:gd name="connsiteY19" fmla="*/ 971711 h 1035421"/>
                    <a:gd name="connsiteX20" fmla="*/ 340489 w 1138080"/>
                    <a:gd name="connsiteY20" fmla="*/ 238640 h 1035421"/>
                    <a:gd name="connsiteX21" fmla="*/ 334018 w 1138080"/>
                    <a:gd name="connsiteY21" fmla="*/ 245587 h 1035421"/>
                    <a:gd name="connsiteX22" fmla="*/ 341012 w 1138080"/>
                    <a:gd name="connsiteY22" fmla="*/ 252058 h 1035421"/>
                    <a:gd name="connsiteX23" fmla="*/ 347578 w 1138080"/>
                    <a:gd name="connsiteY23" fmla="*/ 245016 h 1035421"/>
                    <a:gd name="connsiteX24" fmla="*/ 340489 w 1138080"/>
                    <a:gd name="connsiteY24" fmla="*/ 238640 h 1035421"/>
                    <a:gd name="connsiteX25" fmla="*/ 344902 w 1138080"/>
                    <a:gd name="connsiteY25" fmla="*/ 199821 h 1035421"/>
                    <a:gd name="connsiteX26" fmla="*/ 376745 w 1138080"/>
                    <a:gd name="connsiteY26" fmla="*/ 217990 h 1035421"/>
                    <a:gd name="connsiteX27" fmla="*/ 392494 w 1138080"/>
                    <a:gd name="connsiteY27" fmla="*/ 225318 h 1035421"/>
                    <a:gd name="connsiteX28" fmla="*/ 721893 w 1138080"/>
                    <a:gd name="connsiteY28" fmla="*/ 224985 h 1035421"/>
                    <a:gd name="connsiteX29" fmla="*/ 735644 w 1138080"/>
                    <a:gd name="connsiteY29" fmla="*/ 215992 h 1035421"/>
                    <a:gd name="connsiteX30" fmla="*/ 741794 w 1138080"/>
                    <a:gd name="connsiteY30" fmla="*/ 207779 h 1035421"/>
                    <a:gd name="connsiteX31" fmla="*/ 817959 w 1138080"/>
                    <a:gd name="connsiteY31" fmla="*/ 273712 h 1035421"/>
                    <a:gd name="connsiteX32" fmla="*/ 983997 w 1138080"/>
                    <a:gd name="connsiteY32" fmla="*/ 466497 h 1035421"/>
                    <a:gd name="connsiteX33" fmla="*/ 1010671 w 1138080"/>
                    <a:gd name="connsiteY33" fmla="*/ 512047 h 1035421"/>
                    <a:gd name="connsiteX34" fmla="*/ 997288 w 1138080"/>
                    <a:gd name="connsiteY34" fmla="*/ 520982 h 1035421"/>
                    <a:gd name="connsiteX35" fmla="*/ 936243 w 1138080"/>
                    <a:gd name="connsiteY35" fmla="*/ 554479 h 1035421"/>
                    <a:gd name="connsiteX36" fmla="*/ 785936 w 1138080"/>
                    <a:gd name="connsiteY36" fmla="*/ 554479 h 1035421"/>
                    <a:gd name="connsiteX37" fmla="*/ 730172 w 1138080"/>
                    <a:gd name="connsiteY37" fmla="*/ 522124 h 1035421"/>
                    <a:gd name="connsiteX38" fmla="*/ 710664 w 1138080"/>
                    <a:gd name="connsiteY38" fmla="*/ 510610 h 1035421"/>
                    <a:gd name="connsiteX39" fmla="*/ 590381 w 1138080"/>
                    <a:gd name="connsiteY39" fmla="*/ 510752 h 1035421"/>
                    <a:gd name="connsiteX40" fmla="*/ 573442 w 1138080"/>
                    <a:gd name="connsiteY40" fmla="*/ 529737 h 1035421"/>
                    <a:gd name="connsiteX41" fmla="*/ 573300 w 1138080"/>
                    <a:gd name="connsiteY41" fmla="*/ 788003 h 1035421"/>
                    <a:gd name="connsiteX42" fmla="*/ 570445 w 1138080"/>
                    <a:gd name="connsiteY42" fmla="*/ 817360 h 1035421"/>
                    <a:gd name="connsiteX43" fmla="*/ 569493 w 1138080"/>
                    <a:gd name="connsiteY43" fmla="*/ 817931 h 1035421"/>
                    <a:gd name="connsiteX44" fmla="*/ 530477 w 1138080"/>
                    <a:gd name="connsiteY44" fmla="*/ 818026 h 1035421"/>
                    <a:gd name="connsiteX45" fmla="*/ 527765 w 1138080"/>
                    <a:gd name="connsiteY45" fmla="*/ 481871 h 1035421"/>
                    <a:gd name="connsiteX46" fmla="*/ 541754 w 1138080"/>
                    <a:gd name="connsiteY46" fmla="*/ 467692 h 1035421"/>
                    <a:gd name="connsiteX47" fmla="*/ 715327 w 1138080"/>
                    <a:gd name="connsiteY47" fmla="*/ 467549 h 1035421"/>
                    <a:gd name="connsiteX48" fmla="*/ 732028 w 1138080"/>
                    <a:gd name="connsiteY48" fmla="*/ 456653 h 1035421"/>
                    <a:gd name="connsiteX49" fmla="*/ 766048 w 1138080"/>
                    <a:gd name="connsiteY49" fmla="*/ 424870 h 1035421"/>
                    <a:gd name="connsiteX50" fmla="*/ 734074 w 1138080"/>
                    <a:gd name="connsiteY50" fmla="*/ 387567 h 1035421"/>
                    <a:gd name="connsiteX51" fmla="*/ 724891 w 1138080"/>
                    <a:gd name="connsiteY51" fmla="*/ 383951 h 1035421"/>
                    <a:gd name="connsiteX52" fmla="*/ 478900 w 1138080"/>
                    <a:gd name="connsiteY52" fmla="*/ 384046 h 1035421"/>
                    <a:gd name="connsiteX53" fmla="*/ 469432 w 1138080"/>
                    <a:gd name="connsiteY53" fmla="*/ 394323 h 1035421"/>
                    <a:gd name="connsiteX54" fmla="*/ 470383 w 1138080"/>
                    <a:gd name="connsiteY54" fmla="*/ 607483 h 1035421"/>
                    <a:gd name="connsiteX55" fmla="*/ 479424 w 1138080"/>
                    <a:gd name="connsiteY55" fmla="*/ 623756 h 1035421"/>
                    <a:gd name="connsiteX56" fmla="*/ 495315 w 1138080"/>
                    <a:gd name="connsiteY56" fmla="*/ 674619 h 1035421"/>
                    <a:gd name="connsiteX57" fmla="*/ 451922 w 1138080"/>
                    <a:gd name="connsiteY57" fmla="*/ 705927 h 1035421"/>
                    <a:gd name="connsiteX58" fmla="*/ 409338 w 1138080"/>
                    <a:gd name="connsiteY58" fmla="*/ 675333 h 1035421"/>
                    <a:gd name="connsiteX59" fmla="*/ 422517 w 1138080"/>
                    <a:gd name="connsiteY59" fmla="*/ 625897 h 1035421"/>
                    <a:gd name="connsiteX60" fmla="*/ 430654 w 1138080"/>
                    <a:gd name="connsiteY60" fmla="*/ 607388 h 1035421"/>
                    <a:gd name="connsiteX61" fmla="*/ 429179 w 1138080"/>
                    <a:gd name="connsiteY61" fmla="*/ 358685 h 1035421"/>
                    <a:gd name="connsiteX62" fmla="*/ 443310 w 1138080"/>
                    <a:gd name="connsiteY62" fmla="*/ 344697 h 1035421"/>
                    <a:gd name="connsiteX63" fmla="*/ 720751 w 1138080"/>
                    <a:gd name="connsiteY63" fmla="*/ 344982 h 1035421"/>
                    <a:gd name="connsiteX64" fmla="*/ 736405 w 1138080"/>
                    <a:gd name="connsiteY64" fmla="*/ 334752 h 1035421"/>
                    <a:gd name="connsiteX65" fmla="*/ 764144 w 1138080"/>
                    <a:gd name="connsiteY65" fmla="*/ 304777 h 1035421"/>
                    <a:gd name="connsiteX66" fmla="*/ 734311 w 1138080"/>
                    <a:gd name="connsiteY66" fmla="*/ 270329 h 1035421"/>
                    <a:gd name="connsiteX67" fmla="*/ 722036 w 1138080"/>
                    <a:gd name="connsiteY67" fmla="*/ 265095 h 1035421"/>
                    <a:gd name="connsiteX68" fmla="*/ 492413 w 1138080"/>
                    <a:gd name="connsiteY68" fmla="*/ 265523 h 1035421"/>
                    <a:gd name="connsiteX69" fmla="*/ 391257 w 1138080"/>
                    <a:gd name="connsiteY69" fmla="*/ 265618 h 1035421"/>
                    <a:gd name="connsiteX70" fmla="*/ 376793 w 1138080"/>
                    <a:gd name="connsiteY70" fmla="*/ 272708 h 1035421"/>
                    <a:gd name="connsiteX71" fmla="*/ 309562 w 1138080"/>
                    <a:gd name="connsiteY71" fmla="*/ 278655 h 1035421"/>
                    <a:gd name="connsiteX72" fmla="*/ 310561 w 1138080"/>
                    <a:gd name="connsiteY72" fmla="*/ 211091 h 1035421"/>
                    <a:gd name="connsiteX73" fmla="*/ 344902 w 1138080"/>
                    <a:gd name="connsiteY73" fmla="*/ 199821 h 1035421"/>
                    <a:gd name="connsiteX74" fmla="*/ 45253 w 1138080"/>
                    <a:gd name="connsiteY74" fmla="*/ 39089 h 1035421"/>
                    <a:gd name="connsiteX75" fmla="*/ 38829 w 1138080"/>
                    <a:gd name="connsiteY75" fmla="*/ 46083 h 1035421"/>
                    <a:gd name="connsiteX76" fmla="*/ 45776 w 1138080"/>
                    <a:gd name="connsiteY76" fmla="*/ 52554 h 1035421"/>
                    <a:gd name="connsiteX77" fmla="*/ 52342 w 1138080"/>
                    <a:gd name="connsiteY77" fmla="*/ 45417 h 1035421"/>
                    <a:gd name="connsiteX78" fmla="*/ 45253 w 1138080"/>
                    <a:gd name="connsiteY78" fmla="*/ 39089 h 1035421"/>
                    <a:gd name="connsiteX79" fmla="*/ 35985 w 1138080"/>
                    <a:gd name="connsiteY79" fmla="*/ 969 h 1035421"/>
                    <a:gd name="connsiteX80" fmla="*/ 85077 w 1138080"/>
                    <a:gd name="connsiteY80" fmla="*/ 24053 h 1035421"/>
                    <a:gd name="connsiteX81" fmla="*/ 101017 w 1138080"/>
                    <a:gd name="connsiteY81" fmla="*/ 30477 h 1035421"/>
                    <a:gd name="connsiteX82" fmla="*/ 434460 w 1138080"/>
                    <a:gd name="connsiteY82" fmla="*/ 29811 h 1035421"/>
                    <a:gd name="connsiteX83" fmla="*/ 449353 w 1138080"/>
                    <a:gd name="connsiteY83" fmla="*/ 44513 h 1035421"/>
                    <a:gd name="connsiteX84" fmla="*/ 448924 w 1138080"/>
                    <a:gd name="connsiteY84" fmla="*/ 89572 h 1035421"/>
                    <a:gd name="connsiteX85" fmla="*/ 460486 w 1138080"/>
                    <a:gd name="connsiteY85" fmla="*/ 100943 h 1035421"/>
                    <a:gd name="connsiteX86" fmla="*/ 594947 w 1138080"/>
                    <a:gd name="connsiteY86" fmla="*/ 101644 h 1035421"/>
                    <a:gd name="connsiteX87" fmla="*/ 601467 w 1138080"/>
                    <a:gd name="connsiteY87" fmla="*/ 105267 h 1035421"/>
                    <a:gd name="connsiteX88" fmla="*/ 654058 w 1138080"/>
                    <a:gd name="connsiteY88" fmla="*/ 142110 h 1035421"/>
                    <a:gd name="connsiteX89" fmla="*/ 421185 w 1138080"/>
                    <a:gd name="connsiteY89" fmla="*/ 140292 h 1035421"/>
                    <a:gd name="connsiteX90" fmla="*/ 409908 w 1138080"/>
                    <a:gd name="connsiteY90" fmla="*/ 129016 h 1035421"/>
                    <a:gd name="connsiteX91" fmla="*/ 410004 w 1138080"/>
                    <a:gd name="connsiteY91" fmla="*/ 78485 h 1035421"/>
                    <a:gd name="connsiteX92" fmla="*/ 400725 w 1138080"/>
                    <a:gd name="connsiteY92" fmla="*/ 69112 h 1035421"/>
                    <a:gd name="connsiteX93" fmla="*/ 91881 w 1138080"/>
                    <a:gd name="connsiteY93" fmla="*/ 69588 h 1035421"/>
                    <a:gd name="connsiteX94" fmla="*/ 79320 w 1138080"/>
                    <a:gd name="connsiteY94" fmla="*/ 76249 h 1035421"/>
                    <a:gd name="connsiteX95" fmla="*/ 10852 w 1138080"/>
                    <a:gd name="connsiteY95" fmla="*/ 75440 h 1035421"/>
                    <a:gd name="connsiteX96" fmla="*/ 18322 w 1138080"/>
                    <a:gd name="connsiteY96" fmla="*/ 9018 h 1035421"/>
                    <a:gd name="connsiteX97" fmla="*/ 35985 w 1138080"/>
                    <a:gd name="connsiteY97" fmla="*/ 969 h 103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</a:cxnLst>
                  <a:rect l="l" t="t" r="r" b="b"/>
                  <a:pathLst>
                    <a:path w="1138080" h="1035421">
                      <a:moveTo>
                        <a:pt x="452683" y="653589"/>
                      </a:moveTo>
                      <a:cubicBezTo>
                        <a:pt x="448401" y="653684"/>
                        <a:pt x="445784" y="655682"/>
                        <a:pt x="445784" y="660155"/>
                      </a:cubicBezTo>
                      <a:cubicBezTo>
                        <a:pt x="445784" y="664389"/>
                        <a:pt x="448306" y="667197"/>
                        <a:pt x="452350" y="667292"/>
                      </a:cubicBezTo>
                      <a:cubicBezTo>
                        <a:pt x="456442" y="667387"/>
                        <a:pt x="459107" y="664437"/>
                        <a:pt x="459440" y="660488"/>
                      </a:cubicBezTo>
                      <a:cubicBezTo>
                        <a:pt x="459820" y="656063"/>
                        <a:pt x="456585" y="654255"/>
                        <a:pt x="452683" y="653589"/>
                      </a:cubicBezTo>
                      <a:close/>
                      <a:moveTo>
                        <a:pt x="1092371" y="651565"/>
                      </a:moveTo>
                      <a:lnTo>
                        <a:pt x="1104417" y="672136"/>
                      </a:lnTo>
                      <a:lnTo>
                        <a:pt x="1136657" y="755941"/>
                      </a:lnTo>
                      <a:lnTo>
                        <a:pt x="1138079" y="1019720"/>
                      </a:lnTo>
                      <a:cubicBezTo>
                        <a:pt x="1138174" y="1032852"/>
                        <a:pt x="1134082" y="1035992"/>
                        <a:pt x="1122091" y="1035136"/>
                      </a:cubicBezTo>
                      <a:cubicBezTo>
                        <a:pt x="1108484" y="1034184"/>
                        <a:pt x="1094780" y="1034803"/>
                        <a:pt x="1081125" y="1034707"/>
                      </a:cubicBezTo>
                      <a:cubicBezTo>
                        <a:pt x="1030880" y="1034469"/>
                        <a:pt x="980587" y="1034469"/>
                        <a:pt x="930343" y="1033899"/>
                      </a:cubicBezTo>
                      <a:cubicBezTo>
                        <a:pt x="925157" y="1033803"/>
                        <a:pt x="919352" y="1034803"/>
                        <a:pt x="913737" y="1035373"/>
                      </a:cubicBezTo>
                      <a:cubicBezTo>
                        <a:pt x="910121" y="1035373"/>
                        <a:pt x="906552" y="1035373"/>
                        <a:pt x="902936" y="1035421"/>
                      </a:cubicBezTo>
                      <a:cubicBezTo>
                        <a:pt x="899415" y="1034898"/>
                        <a:pt x="896275" y="1033613"/>
                        <a:pt x="893896" y="1031044"/>
                      </a:cubicBezTo>
                      <a:cubicBezTo>
                        <a:pt x="886712" y="1023241"/>
                        <a:pt x="892326" y="1007634"/>
                        <a:pt x="891755" y="995501"/>
                      </a:cubicBezTo>
                      <a:cubicBezTo>
                        <a:pt x="892136" y="995121"/>
                        <a:pt x="892421" y="994740"/>
                        <a:pt x="892707" y="994312"/>
                      </a:cubicBezTo>
                      <a:cubicBezTo>
                        <a:pt x="898654" y="990505"/>
                        <a:pt x="905744" y="991600"/>
                        <a:pt x="912405" y="991600"/>
                      </a:cubicBezTo>
                      <a:cubicBezTo>
                        <a:pt x="965695" y="991457"/>
                        <a:pt x="1018985" y="991600"/>
                        <a:pt x="1072275" y="991504"/>
                      </a:cubicBezTo>
                      <a:cubicBezTo>
                        <a:pt x="1091688" y="991504"/>
                        <a:pt x="1092449" y="990743"/>
                        <a:pt x="1092449" y="971711"/>
                      </a:cubicBezTo>
                      <a:close/>
                      <a:moveTo>
                        <a:pt x="340489" y="238640"/>
                      </a:moveTo>
                      <a:cubicBezTo>
                        <a:pt x="336111" y="238735"/>
                        <a:pt x="333875" y="241352"/>
                        <a:pt x="334018" y="245587"/>
                      </a:cubicBezTo>
                      <a:cubicBezTo>
                        <a:pt x="334161" y="249869"/>
                        <a:pt x="336683" y="252201"/>
                        <a:pt x="341012" y="252058"/>
                      </a:cubicBezTo>
                      <a:cubicBezTo>
                        <a:pt x="345342" y="251867"/>
                        <a:pt x="347388" y="249298"/>
                        <a:pt x="347578" y="245016"/>
                      </a:cubicBezTo>
                      <a:cubicBezTo>
                        <a:pt x="347103" y="240876"/>
                        <a:pt x="344771" y="238497"/>
                        <a:pt x="340489" y="238640"/>
                      </a:cubicBezTo>
                      <a:close/>
                      <a:moveTo>
                        <a:pt x="344902" y="199821"/>
                      </a:moveTo>
                      <a:cubicBezTo>
                        <a:pt x="357012" y="201016"/>
                        <a:pt x="368704" y="207118"/>
                        <a:pt x="376745" y="217990"/>
                      </a:cubicBezTo>
                      <a:cubicBezTo>
                        <a:pt x="381360" y="224223"/>
                        <a:pt x="385880" y="225318"/>
                        <a:pt x="392494" y="225318"/>
                      </a:cubicBezTo>
                      <a:cubicBezTo>
                        <a:pt x="502310" y="225080"/>
                        <a:pt x="612077" y="224889"/>
                        <a:pt x="721893" y="224985"/>
                      </a:cubicBezTo>
                      <a:cubicBezTo>
                        <a:pt x="729221" y="224985"/>
                        <a:pt x="732884" y="223367"/>
                        <a:pt x="735644" y="215992"/>
                      </a:cubicBezTo>
                      <a:lnTo>
                        <a:pt x="741794" y="207779"/>
                      </a:lnTo>
                      <a:lnTo>
                        <a:pt x="817959" y="273712"/>
                      </a:lnTo>
                      <a:cubicBezTo>
                        <a:pt x="881446" y="334555"/>
                        <a:pt x="936523" y="399455"/>
                        <a:pt x="983997" y="466497"/>
                      </a:cubicBezTo>
                      <a:lnTo>
                        <a:pt x="1010671" y="512047"/>
                      </a:lnTo>
                      <a:lnTo>
                        <a:pt x="997288" y="520982"/>
                      </a:lnTo>
                      <a:cubicBezTo>
                        <a:pt x="984347" y="545676"/>
                        <a:pt x="962935" y="554574"/>
                        <a:pt x="936243" y="554479"/>
                      </a:cubicBezTo>
                      <a:cubicBezTo>
                        <a:pt x="886141" y="554288"/>
                        <a:pt x="836038" y="554336"/>
                        <a:pt x="785936" y="554479"/>
                      </a:cubicBezTo>
                      <a:cubicBezTo>
                        <a:pt x="760909" y="554526"/>
                        <a:pt x="741734" y="544629"/>
                        <a:pt x="730172" y="522124"/>
                      </a:cubicBezTo>
                      <a:cubicBezTo>
                        <a:pt x="725842" y="513607"/>
                        <a:pt x="719895" y="510562"/>
                        <a:pt x="710664" y="510610"/>
                      </a:cubicBezTo>
                      <a:cubicBezTo>
                        <a:pt x="670554" y="510800"/>
                        <a:pt x="630491" y="510562"/>
                        <a:pt x="590381" y="510752"/>
                      </a:cubicBezTo>
                      <a:cubicBezTo>
                        <a:pt x="574727" y="510847"/>
                        <a:pt x="573442" y="512275"/>
                        <a:pt x="573442" y="529737"/>
                      </a:cubicBezTo>
                      <a:cubicBezTo>
                        <a:pt x="573347" y="615810"/>
                        <a:pt x="573490" y="701930"/>
                        <a:pt x="573300" y="788003"/>
                      </a:cubicBezTo>
                      <a:cubicBezTo>
                        <a:pt x="573300" y="797805"/>
                        <a:pt x="575393" y="808034"/>
                        <a:pt x="570445" y="817360"/>
                      </a:cubicBezTo>
                      <a:cubicBezTo>
                        <a:pt x="570159" y="817598"/>
                        <a:pt x="569921" y="817741"/>
                        <a:pt x="569493" y="817931"/>
                      </a:cubicBezTo>
                      <a:cubicBezTo>
                        <a:pt x="556504" y="817979"/>
                        <a:pt x="543467" y="817979"/>
                        <a:pt x="530477" y="818026"/>
                      </a:cubicBezTo>
                      <a:cubicBezTo>
                        <a:pt x="529668" y="705975"/>
                        <a:pt x="529002" y="593923"/>
                        <a:pt x="527765" y="481871"/>
                      </a:cubicBezTo>
                      <a:cubicBezTo>
                        <a:pt x="527670" y="470642"/>
                        <a:pt x="530239" y="467597"/>
                        <a:pt x="541754" y="467692"/>
                      </a:cubicBezTo>
                      <a:cubicBezTo>
                        <a:pt x="599611" y="468168"/>
                        <a:pt x="657469" y="467502"/>
                        <a:pt x="715327" y="467549"/>
                      </a:cubicBezTo>
                      <a:cubicBezTo>
                        <a:pt x="723844" y="467549"/>
                        <a:pt x="729030" y="466503"/>
                        <a:pt x="732028" y="456653"/>
                      </a:cubicBezTo>
                      <a:cubicBezTo>
                        <a:pt x="736738" y="441095"/>
                        <a:pt x="748728" y="431198"/>
                        <a:pt x="766048" y="424870"/>
                      </a:cubicBezTo>
                      <a:cubicBezTo>
                        <a:pt x="749728" y="416353"/>
                        <a:pt x="738641" y="404600"/>
                        <a:pt x="734074" y="387567"/>
                      </a:cubicBezTo>
                      <a:cubicBezTo>
                        <a:pt x="732836" y="382856"/>
                        <a:pt x="728412" y="383951"/>
                        <a:pt x="724891" y="383951"/>
                      </a:cubicBezTo>
                      <a:cubicBezTo>
                        <a:pt x="642910" y="383998"/>
                        <a:pt x="560881" y="384236"/>
                        <a:pt x="478900" y="384046"/>
                      </a:cubicBezTo>
                      <a:cubicBezTo>
                        <a:pt x="470669" y="383998"/>
                        <a:pt x="469384" y="386805"/>
                        <a:pt x="469432" y="394323"/>
                      </a:cubicBezTo>
                      <a:cubicBezTo>
                        <a:pt x="470050" y="465361"/>
                        <a:pt x="470383" y="536446"/>
                        <a:pt x="470383" y="607483"/>
                      </a:cubicBezTo>
                      <a:cubicBezTo>
                        <a:pt x="470383" y="615382"/>
                        <a:pt x="473333" y="619331"/>
                        <a:pt x="479424" y="623756"/>
                      </a:cubicBezTo>
                      <a:cubicBezTo>
                        <a:pt x="496172" y="635936"/>
                        <a:pt x="501739" y="655492"/>
                        <a:pt x="495315" y="674619"/>
                      </a:cubicBezTo>
                      <a:cubicBezTo>
                        <a:pt x="488987" y="693366"/>
                        <a:pt x="471430" y="706070"/>
                        <a:pt x="451922" y="705927"/>
                      </a:cubicBezTo>
                      <a:cubicBezTo>
                        <a:pt x="432747" y="705784"/>
                        <a:pt x="416047" y="693794"/>
                        <a:pt x="409338" y="675333"/>
                      </a:cubicBezTo>
                      <a:cubicBezTo>
                        <a:pt x="403010" y="658014"/>
                        <a:pt x="407768" y="637792"/>
                        <a:pt x="422517" y="625897"/>
                      </a:cubicBezTo>
                      <a:cubicBezTo>
                        <a:pt x="429084" y="620615"/>
                        <a:pt x="430701" y="615191"/>
                        <a:pt x="430654" y="607388"/>
                      </a:cubicBezTo>
                      <a:cubicBezTo>
                        <a:pt x="430083" y="524503"/>
                        <a:pt x="430083" y="441570"/>
                        <a:pt x="429179" y="358685"/>
                      </a:cubicBezTo>
                      <a:cubicBezTo>
                        <a:pt x="429036" y="347123"/>
                        <a:pt x="432081" y="344649"/>
                        <a:pt x="443310" y="344697"/>
                      </a:cubicBezTo>
                      <a:cubicBezTo>
                        <a:pt x="535806" y="345125"/>
                        <a:pt x="628255" y="344792"/>
                        <a:pt x="720751" y="344982"/>
                      </a:cubicBezTo>
                      <a:cubicBezTo>
                        <a:pt x="728887" y="344982"/>
                        <a:pt x="733740" y="344126"/>
                        <a:pt x="736405" y="334752"/>
                      </a:cubicBezTo>
                      <a:cubicBezTo>
                        <a:pt x="740259" y="321240"/>
                        <a:pt x="750489" y="311914"/>
                        <a:pt x="764144" y="304777"/>
                      </a:cubicBezTo>
                      <a:cubicBezTo>
                        <a:pt x="749537" y="296641"/>
                        <a:pt x="738784" y="285983"/>
                        <a:pt x="734311" y="270329"/>
                      </a:cubicBezTo>
                      <a:cubicBezTo>
                        <a:pt x="732313" y="263382"/>
                        <a:pt x="726746" y="265095"/>
                        <a:pt x="722036" y="265095"/>
                      </a:cubicBezTo>
                      <a:cubicBezTo>
                        <a:pt x="645479" y="265190"/>
                        <a:pt x="568970" y="265380"/>
                        <a:pt x="492413" y="265523"/>
                      </a:cubicBezTo>
                      <a:cubicBezTo>
                        <a:pt x="458678" y="265618"/>
                        <a:pt x="424944" y="265809"/>
                        <a:pt x="391257" y="265618"/>
                      </a:cubicBezTo>
                      <a:cubicBezTo>
                        <a:pt x="384881" y="265571"/>
                        <a:pt x="380980" y="267188"/>
                        <a:pt x="376793" y="272708"/>
                      </a:cubicBezTo>
                      <a:cubicBezTo>
                        <a:pt x="359997" y="294785"/>
                        <a:pt x="329069" y="297116"/>
                        <a:pt x="309562" y="278655"/>
                      </a:cubicBezTo>
                      <a:cubicBezTo>
                        <a:pt x="289578" y="259766"/>
                        <a:pt x="290054" y="229600"/>
                        <a:pt x="310561" y="211091"/>
                      </a:cubicBezTo>
                      <a:cubicBezTo>
                        <a:pt x="320268" y="202337"/>
                        <a:pt x="332793" y="198625"/>
                        <a:pt x="344902" y="199821"/>
                      </a:cubicBezTo>
                      <a:close/>
                      <a:moveTo>
                        <a:pt x="45253" y="39089"/>
                      </a:moveTo>
                      <a:cubicBezTo>
                        <a:pt x="40923" y="39232"/>
                        <a:pt x="38686" y="41801"/>
                        <a:pt x="38829" y="46083"/>
                      </a:cubicBezTo>
                      <a:cubicBezTo>
                        <a:pt x="38924" y="50413"/>
                        <a:pt x="41541" y="52697"/>
                        <a:pt x="45776" y="52554"/>
                      </a:cubicBezTo>
                      <a:cubicBezTo>
                        <a:pt x="50106" y="52411"/>
                        <a:pt x="52199" y="49794"/>
                        <a:pt x="52342" y="45417"/>
                      </a:cubicBezTo>
                      <a:cubicBezTo>
                        <a:pt x="51818" y="41373"/>
                        <a:pt x="49535" y="38946"/>
                        <a:pt x="45253" y="39089"/>
                      </a:cubicBezTo>
                      <a:close/>
                      <a:moveTo>
                        <a:pt x="35985" y="969"/>
                      </a:moveTo>
                      <a:cubicBezTo>
                        <a:pt x="54370" y="-2979"/>
                        <a:pt x="73872" y="5211"/>
                        <a:pt x="85077" y="24053"/>
                      </a:cubicBezTo>
                      <a:cubicBezTo>
                        <a:pt x="89455" y="31476"/>
                        <a:pt x="94879" y="30524"/>
                        <a:pt x="101017" y="30477"/>
                      </a:cubicBezTo>
                      <a:cubicBezTo>
                        <a:pt x="212164" y="30382"/>
                        <a:pt x="323312" y="30429"/>
                        <a:pt x="434460" y="29811"/>
                      </a:cubicBezTo>
                      <a:cubicBezTo>
                        <a:pt x="446260" y="29763"/>
                        <a:pt x="450304" y="32237"/>
                        <a:pt x="449353" y="44513"/>
                      </a:cubicBezTo>
                      <a:cubicBezTo>
                        <a:pt x="448163" y="59453"/>
                        <a:pt x="449781" y="74584"/>
                        <a:pt x="448924" y="89572"/>
                      </a:cubicBezTo>
                      <a:cubicBezTo>
                        <a:pt x="448353" y="99040"/>
                        <a:pt x="451922" y="100943"/>
                        <a:pt x="460486" y="100943"/>
                      </a:cubicBezTo>
                      <a:lnTo>
                        <a:pt x="594947" y="101644"/>
                      </a:lnTo>
                      <a:lnTo>
                        <a:pt x="601467" y="105267"/>
                      </a:lnTo>
                      <a:lnTo>
                        <a:pt x="654058" y="142110"/>
                      </a:lnTo>
                      <a:lnTo>
                        <a:pt x="421185" y="140292"/>
                      </a:lnTo>
                      <a:cubicBezTo>
                        <a:pt x="412287" y="140245"/>
                        <a:pt x="409575" y="137961"/>
                        <a:pt x="409908" y="129016"/>
                      </a:cubicBezTo>
                      <a:cubicBezTo>
                        <a:pt x="410527" y="112220"/>
                        <a:pt x="409623" y="95329"/>
                        <a:pt x="410004" y="78485"/>
                      </a:cubicBezTo>
                      <a:cubicBezTo>
                        <a:pt x="410194" y="71348"/>
                        <a:pt x="407958" y="69064"/>
                        <a:pt x="400725" y="69112"/>
                      </a:cubicBezTo>
                      <a:cubicBezTo>
                        <a:pt x="297761" y="69493"/>
                        <a:pt x="194845" y="69635"/>
                        <a:pt x="91881" y="69588"/>
                      </a:cubicBezTo>
                      <a:cubicBezTo>
                        <a:pt x="85981" y="69588"/>
                        <a:pt x="82889" y="72681"/>
                        <a:pt x="79320" y="76249"/>
                      </a:cubicBezTo>
                      <a:cubicBezTo>
                        <a:pt x="58432" y="97089"/>
                        <a:pt x="29504" y="96661"/>
                        <a:pt x="10852" y="75440"/>
                      </a:cubicBezTo>
                      <a:cubicBezTo>
                        <a:pt x="-6229" y="55980"/>
                        <a:pt x="-2708" y="24529"/>
                        <a:pt x="18322" y="9018"/>
                      </a:cubicBezTo>
                      <a:cubicBezTo>
                        <a:pt x="23853" y="4950"/>
                        <a:pt x="29857" y="2285"/>
                        <a:pt x="35985" y="96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89CAB934-0BAA-4A29-AC05-7EACED79D0D0}"/>
                    </a:ext>
                  </a:extLst>
                </p:cNvPr>
                <p:cNvSpPr/>
                <p:nvPr/>
              </p:nvSpPr>
              <p:spPr>
                <a:xfrm>
                  <a:off x="2432424" y="2562375"/>
                  <a:ext cx="560544" cy="713641"/>
                </a:xfrm>
                <a:custGeom>
                  <a:avLst/>
                  <a:gdLst>
                    <a:gd name="connsiteX0" fmla="*/ 526715 w 560544"/>
                    <a:gd name="connsiteY0" fmla="*/ 481402 h 713641"/>
                    <a:gd name="connsiteX1" fmla="*/ 516913 w 560544"/>
                    <a:gd name="connsiteY1" fmla="*/ 471220 h 713641"/>
                    <a:gd name="connsiteX2" fmla="*/ 517104 w 560544"/>
                    <a:gd name="connsiteY2" fmla="*/ 410174 h 713641"/>
                    <a:gd name="connsiteX3" fmla="*/ 517246 w 560544"/>
                    <a:gd name="connsiteY3" fmla="*/ 370540 h 713641"/>
                    <a:gd name="connsiteX4" fmla="*/ 517151 w 560544"/>
                    <a:gd name="connsiteY4" fmla="*/ 306449 h 713641"/>
                    <a:gd name="connsiteX5" fmla="*/ 517199 w 560544"/>
                    <a:gd name="connsiteY5" fmla="*/ 266957 h 713641"/>
                    <a:gd name="connsiteX6" fmla="*/ 517199 w 560544"/>
                    <a:gd name="connsiteY6" fmla="*/ 194683 h 713641"/>
                    <a:gd name="connsiteX7" fmla="*/ 517104 w 560544"/>
                    <a:gd name="connsiteY7" fmla="*/ 155191 h 713641"/>
                    <a:gd name="connsiteX8" fmla="*/ 517056 w 560544"/>
                    <a:gd name="connsiteY8" fmla="*/ 84106 h 713641"/>
                    <a:gd name="connsiteX9" fmla="*/ 432315 w 560544"/>
                    <a:gd name="connsiteY9" fmla="*/ 31 h 713641"/>
                    <a:gd name="connsiteX10" fmla="*/ 63234 w 560544"/>
                    <a:gd name="connsiteY10" fmla="*/ 79 h 713641"/>
                    <a:gd name="connsiteX11" fmla="*/ 45582 w 560544"/>
                    <a:gd name="connsiteY11" fmla="*/ 1411 h 713641"/>
                    <a:gd name="connsiteX12" fmla="*/ 1618 w 560544"/>
                    <a:gd name="connsiteY12" fmla="*/ 20063 h 713641"/>
                    <a:gd name="connsiteX13" fmla="*/ 0 w 560544"/>
                    <a:gd name="connsiteY13" fmla="*/ 26391 h 713641"/>
                    <a:gd name="connsiteX14" fmla="*/ 0 w 560544"/>
                    <a:gd name="connsiteY14" fmla="*/ 26391 h 713641"/>
                    <a:gd name="connsiteX15" fmla="*/ 81933 w 560544"/>
                    <a:gd name="connsiteY15" fmla="*/ 140013 h 713641"/>
                    <a:gd name="connsiteX16" fmla="*/ 299756 w 560544"/>
                    <a:gd name="connsiteY16" fmla="*/ 442434 h 713641"/>
                    <a:gd name="connsiteX17" fmla="*/ 457247 w 560544"/>
                    <a:gd name="connsiteY17" fmla="*/ 660875 h 713641"/>
                    <a:gd name="connsiteX18" fmla="*/ 492695 w 560544"/>
                    <a:gd name="connsiteY18" fmla="*/ 713642 h 713641"/>
                    <a:gd name="connsiteX19" fmla="*/ 516961 w 560544"/>
                    <a:gd name="connsiteY19" fmla="*/ 655451 h 713641"/>
                    <a:gd name="connsiteX20" fmla="*/ 517056 w 560544"/>
                    <a:gd name="connsiteY20" fmla="*/ 522178 h 713641"/>
                    <a:gd name="connsiteX21" fmla="*/ 519197 w 560544"/>
                    <a:gd name="connsiteY21" fmla="*/ 486779 h 713641"/>
                    <a:gd name="connsiteX22" fmla="*/ 552361 w 560544"/>
                    <a:gd name="connsiteY22" fmla="*/ 483733 h 713641"/>
                    <a:gd name="connsiteX23" fmla="*/ 560544 w 560544"/>
                    <a:gd name="connsiteY23" fmla="*/ 480546 h 713641"/>
                    <a:gd name="connsiteX24" fmla="*/ 526715 w 560544"/>
                    <a:gd name="connsiteY24" fmla="*/ 481402 h 713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60544" h="713641">
                      <a:moveTo>
                        <a:pt x="526715" y="481402"/>
                      </a:moveTo>
                      <a:cubicBezTo>
                        <a:pt x="518721" y="481925"/>
                        <a:pt x="516770" y="478690"/>
                        <a:pt x="516913" y="471220"/>
                      </a:cubicBezTo>
                      <a:cubicBezTo>
                        <a:pt x="517341" y="450855"/>
                        <a:pt x="517056" y="430491"/>
                        <a:pt x="517104" y="410174"/>
                      </a:cubicBezTo>
                      <a:cubicBezTo>
                        <a:pt x="517151" y="396947"/>
                        <a:pt x="517199" y="383767"/>
                        <a:pt x="517246" y="370540"/>
                      </a:cubicBezTo>
                      <a:cubicBezTo>
                        <a:pt x="517199" y="349176"/>
                        <a:pt x="517151" y="327812"/>
                        <a:pt x="517151" y="306449"/>
                      </a:cubicBezTo>
                      <a:cubicBezTo>
                        <a:pt x="517151" y="293269"/>
                        <a:pt x="517199" y="280137"/>
                        <a:pt x="517199" y="266957"/>
                      </a:cubicBezTo>
                      <a:cubicBezTo>
                        <a:pt x="517199" y="242881"/>
                        <a:pt x="517199" y="218758"/>
                        <a:pt x="517199" y="194683"/>
                      </a:cubicBezTo>
                      <a:cubicBezTo>
                        <a:pt x="517151" y="181503"/>
                        <a:pt x="517151" y="168371"/>
                        <a:pt x="517104" y="155191"/>
                      </a:cubicBezTo>
                      <a:cubicBezTo>
                        <a:pt x="517104" y="131496"/>
                        <a:pt x="517104" y="107801"/>
                        <a:pt x="517056" y="84106"/>
                      </a:cubicBezTo>
                      <a:cubicBezTo>
                        <a:pt x="516961" y="32529"/>
                        <a:pt x="484321" y="31"/>
                        <a:pt x="432315" y="31"/>
                      </a:cubicBezTo>
                      <a:cubicBezTo>
                        <a:pt x="309272" y="-16"/>
                        <a:pt x="186230" y="-16"/>
                        <a:pt x="63234" y="79"/>
                      </a:cubicBezTo>
                      <a:cubicBezTo>
                        <a:pt x="57334" y="79"/>
                        <a:pt x="51482" y="1221"/>
                        <a:pt x="45582" y="1411"/>
                      </a:cubicBezTo>
                      <a:cubicBezTo>
                        <a:pt x="28501" y="1982"/>
                        <a:pt x="16415" y="14115"/>
                        <a:pt x="1618" y="20063"/>
                      </a:cubicBezTo>
                      <a:cubicBezTo>
                        <a:pt x="1094" y="22156"/>
                        <a:pt x="523" y="24297"/>
                        <a:pt x="0" y="26391"/>
                      </a:cubicBezTo>
                      <a:cubicBezTo>
                        <a:pt x="0" y="26391"/>
                        <a:pt x="0" y="26391"/>
                        <a:pt x="0" y="26391"/>
                      </a:cubicBezTo>
                      <a:cubicBezTo>
                        <a:pt x="27311" y="64265"/>
                        <a:pt x="54670" y="102139"/>
                        <a:pt x="81933" y="140013"/>
                      </a:cubicBezTo>
                      <a:cubicBezTo>
                        <a:pt x="154541" y="240788"/>
                        <a:pt x="227101" y="341658"/>
                        <a:pt x="299756" y="442434"/>
                      </a:cubicBezTo>
                      <a:cubicBezTo>
                        <a:pt x="352237" y="515232"/>
                        <a:pt x="405052" y="587839"/>
                        <a:pt x="457247" y="660875"/>
                      </a:cubicBezTo>
                      <a:cubicBezTo>
                        <a:pt x="469571" y="678099"/>
                        <a:pt x="484130" y="693896"/>
                        <a:pt x="492695" y="713642"/>
                      </a:cubicBezTo>
                      <a:cubicBezTo>
                        <a:pt x="509776" y="697988"/>
                        <a:pt x="516818" y="678004"/>
                        <a:pt x="516961" y="655451"/>
                      </a:cubicBezTo>
                      <a:cubicBezTo>
                        <a:pt x="517199" y="611011"/>
                        <a:pt x="517056" y="566571"/>
                        <a:pt x="517056" y="522178"/>
                      </a:cubicBezTo>
                      <a:cubicBezTo>
                        <a:pt x="517389" y="510093"/>
                        <a:pt x="513440" y="495105"/>
                        <a:pt x="519197" y="486779"/>
                      </a:cubicBezTo>
                      <a:cubicBezTo>
                        <a:pt x="525002" y="478357"/>
                        <a:pt x="540941" y="484780"/>
                        <a:pt x="552361" y="483733"/>
                      </a:cubicBezTo>
                      <a:cubicBezTo>
                        <a:pt x="555453" y="483448"/>
                        <a:pt x="558784" y="484114"/>
                        <a:pt x="560544" y="480546"/>
                      </a:cubicBezTo>
                      <a:cubicBezTo>
                        <a:pt x="549315" y="480783"/>
                        <a:pt x="537991" y="480641"/>
                        <a:pt x="526715" y="48140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F459CD85-722E-43B0-B70F-3E5276F0EA62}"/>
                    </a:ext>
                  </a:extLst>
                </p:cNvPr>
                <p:cNvSpPr/>
                <p:nvPr/>
              </p:nvSpPr>
              <p:spPr>
                <a:xfrm>
                  <a:off x="1968581" y="4177237"/>
                  <a:ext cx="1025749" cy="746530"/>
                </a:xfrm>
                <a:custGeom>
                  <a:avLst/>
                  <a:gdLst>
                    <a:gd name="connsiteX0" fmla="*/ 620858 w 1025749"/>
                    <a:gd name="connsiteY0" fmla="*/ 191 h 746530"/>
                    <a:gd name="connsiteX1" fmla="*/ 34620 w 1025749"/>
                    <a:gd name="connsiteY1" fmla="*/ 381 h 746530"/>
                    <a:gd name="connsiteX2" fmla="*/ 18252 w 1025749"/>
                    <a:gd name="connsiteY2" fmla="*/ 0 h 746530"/>
                    <a:gd name="connsiteX3" fmla="*/ 5168 w 1025749"/>
                    <a:gd name="connsiteY3" fmla="*/ 34496 h 746530"/>
                    <a:gd name="connsiteX4" fmla="*/ 28577 w 1025749"/>
                    <a:gd name="connsiteY4" fmla="*/ 39587 h 746530"/>
                    <a:gd name="connsiteX5" fmla="*/ 601160 w 1025749"/>
                    <a:gd name="connsiteY5" fmla="*/ 39349 h 746530"/>
                    <a:gd name="connsiteX6" fmla="*/ 627281 w 1025749"/>
                    <a:gd name="connsiteY6" fmla="*/ 50007 h 746530"/>
                    <a:gd name="connsiteX7" fmla="*/ 957917 w 1025749"/>
                    <a:gd name="connsiteY7" fmla="*/ 384117 h 746530"/>
                    <a:gd name="connsiteX8" fmla="*/ 964578 w 1025749"/>
                    <a:gd name="connsiteY8" fmla="*/ 402245 h 746530"/>
                    <a:gd name="connsiteX9" fmla="*/ 964626 w 1025749"/>
                    <a:gd name="connsiteY9" fmla="*/ 644096 h 746530"/>
                    <a:gd name="connsiteX10" fmla="*/ 954587 w 1025749"/>
                    <a:gd name="connsiteY10" fmla="*/ 663556 h 746530"/>
                    <a:gd name="connsiteX11" fmla="*/ 944642 w 1025749"/>
                    <a:gd name="connsiteY11" fmla="*/ 729169 h 746530"/>
                    <a:gd name="connsiteX12" fmla="*/ 1010208 w 1025749"/>
                    <a:gd name="connsiteY12" fmla="*/ 735402 h 746530"/>
                    <a:gd name="connsiteX13" fmla="*/ 1012349 w 1025749"/>
                    <a:gd name="connsiteY13" fmla="*/ 668647 h 746530"/>
                    <a:gd name="connsiteX14" fmla="*/ 1003927 w 1025749"/>
                    <a:gd name="connsiteY14" fmla="*/ 647379 h 746530"/>
                    <a:gd name="connsiteX15" fmla="*/ 1004260 w 1025749"/>
                    <a:gd name="connsiteY15" fmla="*/ 386400 h 746530"/>
                    <a:gd name="connsiteX16" fmla="*/ 995981 w 1025749"/>
                    <a:gd name="connsiteY16" fmla="*/ 366131 h 746530"/>
                    <a:gd name="connsiteX17" fmla="*/ 643554 w 1025749"/>
                    <a:gd name="connsiteY17" fmla="*/ 9421 h 746530"/>
                    <a:gd name="connsiteX18" fmla="*/ 620858 w 1025749"/>
                    <a:gd name="connsiteY18" fmla="*/ 191 h 746530"/>
                    <a:gd name="connsiteX19" fmla="*/ 980137 w 1025749"/>
                    <a:gd name="connsiteY19" fmla="*/ 693865 h 746530"/>
                    <a:gd name="connsiteX20" fmla="*/ 986846 w 1025749"/>
                    <a:gd name="connsiteY20" fmla="*/ 700478 h 746530"/>
                    <a:gd name="connsiteX21" fmla="*/ 980851 w 1025749"/>
                    <a:gd name="connsiteY21" fmla="*/ 707806 h 746530"/>
                    <a:gd name="connsiteX22" fmla="*/ 973095 w 1025749"/>
                    <a:gd name="connsiteY22" fmla="*/ 700478 h 746530"/>
                    <a:gd name="connsiteX23" fmla="*/ 980137 w 1025749"/>
                    <a:gd name="connsiteY23" fmla="*/ 693865 h 746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25749" h="746530">
                      <a:moveTo>
                        <a:pt x="620858" y="191"/>
                      </a:moveTo>
                      <a:cubicBezTo>
                        <a:pt x="425445" y="428"/>
                        <a:pt x="230033" y="381"/>
                        <a:pt x="34620" y="381"/>
                      </a:cubicBezTo>
                      <a:cubicBezTo>
                        <a:pt x="29148" y="381"/>
                        <a:pt x="23724" y="143"/>
                        <a:pt x="18252" y="0"/>
                      </a:cubicBezTo>
                      <a:cubicBezTo>
                        <a:pt x="-875" y="6328"/>
                        <a:pt x="-4491" y="15844"/>
                        <a:pt x="5168" y="34496"/>
                      </a:cubicBezTo>
                      <a:cubicBezTo>
                        <a:pt x="12067" y="40301"/>
                        <a:pt x="20346" y="39587"/>
                        <a:pt x="28577" y="39587"/>
                      </a:cubicBezTo>
                      <a:cubicBezTo>
                        <a:pt x="219422" y="39587"/>
                        <a:pt x="410267" y="39682"/>
                        <a:pt x="601160" y="39349"/>
                      </a:cubicBezTo>
                      <a:cubicBezTo>
                        <a:pt x="612008" y="39349"/>
                        <a:pt x="619621" y="42204"/>
                        <a:pt x="627281" y="50007"/>
                      </a:cubicBezTo>
                      <a:cubicBezTo>
                        <a:pt x="737239" y="161583"/>
                        <a:pt x="847531" y="272921"/>
                        <a:pt x="957917" y="384117"/>
                      </a:cubicBezTo>
                      <a:cubicBezTo>
                        <a:pt x="963341" y="389588"/>
                        <a:pt x="964578" y="395155"/>
                        <a:pt x="964578" y="402245"/>
                      </a:cubicBezTo>
                      <a:cubicBezTo>
                        <a:pt x="964436" y="482846"/>
                        <a:pt x="964388" y="563495"/>
                        <a:pt x="964626" y="644096"/>
                      </a:cubicBezTo>
                      <a:cubicBezTo>
                        <a:pt x="964674" y="652850"/>
                        <a:pt x="963103" y="658179"/>
                        <a:pt x="954587" y="663556"/>
                      </a:cubicBezTo>
                      <a:cubicBezTo>
                        <a:pt x="931748" y="677925"/>
                        <a:pt x="927942" y="708472"/>
                        <a:pt x="944642" y="729169"/>
                      </a:cubicBezTo>
                      <a:cubicBezTo>
                        <a:pt x="961153" y="749629"/>
                        <a:pt x="990462" y="752388"/>
                        <a:pt x="1010208" y="735402"/>
                      </a:cubicBezTo>
                      <a:cubicBezTo>
                        <a:pt x="1029668" y="718607"/>
                        <a:pt x="1031381" y="686347"/>
                        <a:pt x="1012349" y="668647"/>
                      </a:cubicBezTo>
                      <a:cubicBezTo>
                        <a:pt x="1005355" y="662176"/>
                        <a:pt x="1003927" y="655943"/>
                        <a:pt x="1003927" y="647379"/>
                      </a:cubicBezTo>
                      <a:cubicBezTo>
                        <a:pt x="1004118" y="560402"/>
                        <a:pt x="1003927" y="473377"/>
                        <a:pt x="1004260" y="386400"/>
                      </a:cubicBezTo>
                      <a:cubicBezTo>
                        <a:pt x="1004308" y="377931"/>
                        <a:pt x="1001929" y="372126"/>
                        <a:pt x="995981" y="366131"/>
                      </a:cubicBezTo>
                      <a:cubicBezTo>
                        <a:pt x="878315" y="247418"/>
                        <a:pt x="760839" y="128515"/>
                        <a:pt x="643554" y="9421"/>
                      </a:cubicBezTo>
                      <a:cubicBezTo>
                        <a:pt x="636845" y="2617"/>
                        <a:pt x="630231" y="191"/>
                        <a:pt x="620858" y="191"/>
                      </a:cubicBezTo>
                      <a:close/>
                      <a:moveTo>
                        <a:pt x="980137" y="693865"/>
                      </a:moveTo>
                      <a:cubicBezTo>
                        <a:pt x="983944" y="693722"/>
                        <a:pt x="986894" y="695958"/>
                        <a:pt x="986846" y="700478"/>
                      </a:cubicBezTo>
                      <a:cubicBezTo>
                        <a:pt x="986941" y="704666"/>
                        <a:pt x="984848" y="707615"/>
                        <a:pt x="980851" y="707806"/>
                      </a:cubicBezTo>
                      <a:cubicBezTo>
                        <a:pt x="976331" y="707996"/>
                        <a:pt x="973143" y="704999"/>
                        <a:pt x="973095" y="700478"/>
                      </a:cubicBezTo>
                      <a:cubicBezTo>
                        <a:pt x="973000" y="696339"/>
                        <a:pt x="976474" y="693960"/>
                        <a:pt x="980137" y="69386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AB9D180D-AE25-4CBC-BB1F-B9BE7719DC58}"/>
                    </a:ext>
                  </a:extLst>
                </p:cNvPr>
                <p:cNvSpPr/>
                <p:nvPr/>
              </p:nvSpPr>
              <p:spPr>
                <a:xfrm>
                  <a:off x="2444574" y="2315006"/>
                  <a:ext cx="745654" cy="183643"/>
                </a:xfrm>
                <a:custGeom>
                  <a:avLst/>
                  <a:gdLst>
                    <a:gd name="connsiteX0" fmla="*/ 25486 w 745654"/>
                    <a:gd name="connsiteY0" fmla="*/ 183453 h 183643"/>
                    <a:gd name="connsiteX1" fmla="*/ 48705 w 745654"/>
                    <a:gd name="connsiteY1" fmla="*/ 183358 h 183643"/>
                    <a:gd name="connsiteX2" fmla="*/ 728010 w 745654"/>
                    <a:gd name="connsiteY2" fmla="*/ 183643 h 183643"/>
                    <a:gd name="connsiteX3" fmla="*/ 743141 w 745654"/>
                    <a:gd name="connsiteY3" fmla="*/ 168893 h 183643"/>
                    <a:gd name="connsiteX4" fmla="*/ 745615 w 745654"/>
                    <a:gd name="connsiteY4" fmla="*/ 39142 h 183643"/>
                    <a:gd name="connsiteX5" fmla="*/ 731674 w 745654"/>
                    <a:gd name="connsiteY5" fmla="*/ 25058 h 183643"/>
                    <a:gd name="connsiteX6" fmla="*/ 365353 w 745654"/>
                    <a:gd name="connsiteY6" fmla="*/ 26010 h 183643"/>
                    <a:gd name="connsiteX7" fmla="*/ 346226 w 745654"/>
                    <a:gd name="connsiteY7" fmla="*/ 17064 h 183643"/>
                    <a:gd name="connsiteX8" fmla="*/ 294696 w 745654"/>
                    <a:gd name="connsiteY8" fmla="*/ 2981 h 183643"/>
                    <a:gd name="connsiteX9" fmla="*/ 265006 w 745654"/>
                    <a:gd name="connsiteY9" fmla="*/ 44851 h 183643"/>
                    <a:gd name="connsiteX10" fmla="*/ 293459 w 745654"/>
                    <a:gd name="connsiteY10" fmla="*/ 87769 h 183643"/>
                    <a:gd name="connsiteX11" fmla="*/ 344465 w 745654"/>
                    <a:gd name="connsiteY11" fmla="*/ 76064 h 183643"/>
                    <a:gd name="connsiteX12" fmla="*/ 360690 w 745654"/>
                    <a:gd name="connsiteY12" fmla="*/ 66167 h 183643"/>
                    <a:gd name="connsiteX13" fmla="*/ 694181 w 745654"/>
                    <a:gd name="connsiteY13" fmla="*/ 64359 h 183643"/>
                    <a:gd name="connsiteX14" fmla="*/ 704506 w 745654"/>
                    <a:gd name="connsiteY14" fmla="*/ 75350 h 183643"/>
                    <a:gd name="connsiteX15" fmla="*/ 704220 w 745654"/>
                    <a:gd name="connsiteY15" fmla="*/ 128640 h 183643"/>
                    <a:gd name="connsiteX16" fmla="*/ 689280 w 745654"/>
                    <a:gd name="connsiteY16" fmla="*/ 143628 h 183643"/>
                    <a:gd name="connsiteX17" fmla="*/ 41378 w 745654"/>
                    <a:gd name="connsiteY17" fmla="*/ 143295 h 183643"/>
                    <a:gd name="connsiteX18" fmla="*/ 20871 w 745654"/>
                    <a:gd name="connsiteY18" fmla="*/ 142867 h 183643"/>
                    <a:gd name="connsiteX19" fmla="*/ 1315 w 745654"/>
                    <a:gd name="connsiteY19" fmla="*/ 173318 h 183643"/>
                    <a:gd name="connsiteX20" fmla="*/ 25486 w 745654"/>
                    <a:gd name="connsiteY20" fmla="*/ 183453 h 183643"/>
                    <a:gd name="connsiteX21" fmla="*/ 311206 w 745654"/>
                    <a:gd name="connsiteY21" fmla="*/ 52797 h 183643"/>
                    <a:gd name="connsiteX22" fmla="*/ 304022 w 745654"/>
                    <a:gd name="connsiteY22" fmla="*/ 46088 h 183643"/>
                    <a:gd name="connsiteX23" fmla="*/ 310017 w 745654"/>
                    <a:gd name="connsiteY23" fmla="*/ 38856 h 183643"/>
                    <a:gd name="connsiteX24" fmla="*/ 318106 w 745654"/>
                    <a:gd name="connsiteY24" fmla="*/ 45517 h 183643"/>
                    <a:gd name="connsiteX25" fmla="*/ 311206 w 745654"/>
                    <a:gd name="connsiteY25" fmla="*/ 52797 h 183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745654" h="183643">
                      <a:moveTo>
                        <a:pt x="25486" y="183453"/>
                      </a:moveTo>
                      <a:cubicBezTo>
                        <a:pt x="33194" y="183072"/>
                        <a:pt x="40997" y="183358"/>
                        <a:pt x="48705" y="183358"/>
                      </a:cubicBezTo>
                      <a:cubicBezTo>
                        <a:pt x="275140" y="183358"/>
                        <a:pt x="501575" y="183263"/>
                        <a:pt x="728010" y="183643"/>
                      </a:cubicBezTo>
                      <a:cubicBezTo>
                        <a:pt x="739715" y="183643"/>
                        <a:pt x="743189" y="181359"/>
                        <a:pt x="743141" y="168893"/>
                      </a:cubicBezTo>
                      <a:cubicBezTo>
                        <a:pt x="742998" y="125643"/>
                        <a:pt x="744045" y="82345"/>
                        <a:pt x="745615" y="39142"/>
                      </a:cubicBezTo>
                      <a:cubicBezTo>
                        <a:pt x="746043" y="27627"/>
                        <a:pt x="743046" y="25010"/>
                        <a:pt x="731674" y="25058"/>
                      </a:cubicBezTo>
                      <a:cubicBezTo>
                        <a:pt x="609583" y="25676"/>
                        <a:pt x="487492" y="25629"/>
                        <a:pt x="365353" y="26010"/>
                      </a:cubicBezTo>
                      <a:cubicBezTo>
                        <a:pt x="357121" y="26057"/>
                        <a:pt x="351554" y="24630"/>
                        <a:pt x="346226" y="17064"/>
                      </a:cubicBezTo>
                      <a:cubicBezTo>
                        <a:pt x="335187" y="1315"/>
                        <a:pt x="312919" y="-3919"/>
                        <a:pt x="294696" y="2981"/>
                      </a:cubicBezTo>
                      <a:cubicBezTo>
                        <a:pt x="277091" y="9642"/>
                        <a:pt x="265386" y="26200"/>
                        <a:pt x="265006" y="44851"/>
                      </a:cubicBezTo>
                      <a:cubicBezTo>
                        <a:pt x="264673" y="62884"/>
                        <a:pt x="276663" y="80965"/>
                        <a:pt x="293459" y="87769"/>
                      </a:cubicBezTo>
                      <a:cubicBezTo>
                        <a:pt x="311777" y="95191"/>
                        <a:pt x="330952" y="90909"/>
                        <a:pt x="344465" y="76064"/>
                      </a:cubicBezTo>
                      <a:cubicBezTo>
                        <a:pt x="348938" y="71116"/>
                        <a:pt x="352078" y="66167"/>
                        <a:pt x="360690" y="66167"/>
                      </a:cubicBezTo>
                      <a:cubicBezTo>
                        <a:pt x="471838" y="65977"/>
                        <a:pt x="582985" y="65311"/>
                        <a:pt x="694181" y="64359"/>
                      </a:cubicBezTo>
                      <a:cubicBezTo>
                        <a:pt x="703078" y="64264"/>
                        <a:pt x="704791" y="67357"/>
                        <a:pt x="704506" y="75350"/>
                      </a:cubicBezTo>
                      <a:cubicBezTo>
                        <a:pt x="703887" y="93098"/>
                        <a:pt x="703269" y="110940"/>
                        <a:pt x="704220" y="128640"/>
                      </a:cubicBezTo>
                      <a:cubicBezTo>
                        <a:pt x="704839" y="140583"/>
                        <a:pt x="701461" y="143628"/>
                        <a:pt x="689280" y="143628"/>
                      </a:cubicBezTo>
                      <a:cubicBezTo>
                        <a:pt x="473313" y="143200"/>
                        <a:pt x="257345" y="143343"/>
                        <a:pt x="41378" y="143295"/>
                      </a:cubicBezTo>
                      <a:cubicBezTo>
                        <a:pt x="34526" y="143295"/>
                        <a:pt x="27722" y="143010"/>
                        <a:pt x="20871" y="142867"/>
                      </a:cubicBezTo>
                      <a:cubicBezTo>
                        <a:pt x="1696" y="147435"/>
                        <a:pt x="-2586" y="154096"/>
                        <a:pt x="1315" y="173318"/>
                      </a:cubicBezTo>
                      <a:cubicBezTo>
                        <a:pt x="7691" y="180884"/>
                        <a:pt x="15732" y="183929"/>
                        <a:pt x="25486" y="183453"/>
                      </a:cubicBezTo>
                      <a:close/>
                      <a:moveTo>
                        <a:pt x="311206" y="52797"/>
                      </a:moveTo>
                      <a:cubicBezTo>
                        <a:pt x="307019" y="52512"/>
                        <a:pt x="304498" y="49705"/>
                        <a:pt x="304022" y="46088"/>
                      </a:cubicBezTo>
                      <a:cubicBezTo>
                        <a:pt x="303451" y="42234"/>
                        <a:pt x="305639" y="39237"/>
                        <a:pt x="310017" y="38856"/>
                      </a:cubicBezTo>
                      <a:cubicBezTo>
                        <a:pt x="314822" y="38428"/>
                        <a:pt x="318106" y="40902"/>
                        <a:pt x="318106" y="45517"/>
                      </a:cubicBezTo>
                      <a:cubicBezTo>
                        <a:pt x="318058" y="49181"/>
                        <a:pt x="315203" y="51893"/>
                        <a:pt x="311206" y="52797"/>
                      </a:cubicBezTo>
                      <a:close/>
                    </a:path>
                  </a:pathLst>
                </a:custGeom>
                <a:solidFill>
                  <a:srgbClr val="1E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64A3133-D7B8-49BD-83EA-0FD9BD926A7E}"/>
                    </a:ext>
                  </a:extLst>
                </p:cNvPr>
                <p:cNvSpPr/>
                <p:nvPr/>
              </p:nvSpPr>
              <p:spPr>
                <a:xfrm>
                  <a:off x="1951218" y="4274444"/>
                  <a:ext cx="910193" cy="481204"/>
                </a:xfrm>
                <a:custGeom>
                  <a:avLst/>
                  <a:gdLst>
                    <a:gd name="connsiteX0" fmla="*/ 838107 w 910193"/>
                    <a:gd name="connsiteY0" fmla="*/ 399057 h 481204"/>
                    <a:gd name="connsiteX1" fmla="*/ 819455 w 910193"/>
                    <a:gd name="connsiteY1" fmla="*/ 442830 h 481204"/>
                    <a:gd name="connsiteX2" fmla="*/ 856758 w 910193"/>
                    <a:gd name="connsiteY2" fmla="*/ 480704 h 481204"/>
                    <a:gd name="connsiteX3" fmla="*/ 905813 w 910193"/>
                    <a:gd name="connsiteY3" fmla="*/ 454678 h 481204"/>
                    <a:gd name="connsiteX4" fmla="*/ 893823 w 910193"/>
                    <a:gd name="connsiteY4" fmla="*/ 401721 h 481204"/>
                    <a:gd name="connsiteX5" fmla="*/ 885877 w 910193"/>
                    <a:gd name="connsiteY5" fmla="*/ 383117 h 481204"/>
                    <a:gd name="connsiteX6" fmla="*/ 886305 w 910193"/>
                    <a:gd name="connsiteY6" fmla="*/ 302468 h 481204"/>
                    <a:gd name="connsiteX7" fmla="*/ 880025 w 910193"/>
                    <a:gd name="connsiteY7" fmla="*/ 286910 h 481204"/>
                    <a:gd name="connsiteX8" fmla="*/ 602774 w 910193"/>
                    <a:gd name="connsiteY8" fmla="*/ 7423 h 481204"/>
                    <a:gd name="connsiteX9" fmla="*/ 584789 w 910193"/>
                    <a:gd name="connsiteY9" fmla="*/ 0 h 481204"/>
                    <a:gd name="connsiteX10" fmla="*/ 27052 w 910193"/>
                    <a:gd name="connsiteY10" fmla="*/ 47 h 481204"/>
                    <a:gd name="connsiteX11" fmla="*/ 3214 w 910193"/>
                    <a:gd name="connsiteY11" fmla="*/ 8088 h 481204"/>
                    <a:gd name="connsiteX12" fmla="*/ 26 w 910193"/>
                    <a:gd name="connsiteY12" fmla="*/ 25598 h 481204"/>
                    <a:gd name="connsiteX13" fmla="*/ 28003 w 910193"/>
                    <a:gd name="connsiteY13" fmla="*/ 40396 h 481204"/>
                    <a:gd name="connsiteX14" fmla="*/ 566613 w 910193"/>
                    <a:gd name="connsiteY14" fmla="*/ 40110 h 481204"/>
                    <a:gd name="connsiteX15" fmla="*/ 584931 w 910193"/>
                    <a:gd name="connsiteY15" fmla="*/ 46153 h 481204"/>
                    <a:gd name="connsiteX16" fmla="*/ 839772 w 910193"/>
                    <a:gd name="connsiteY16" fmla="*/ 303563 h 481204"/>
                    <a:gd name="connsiteX17" fmla="*/ 845957 w 910193"/>
                    <a:gd name="connsiteY17" fmla="*/ 319169 h 481204"/>
                    <a:gd name="connsiteX18" fmla="*/ 845624 w 910193"/>
                    <a:gd name="connsiteY18" fmla="*/ 383402 h 481204"/>
                    <a:gd name="connsiteX19" fmla="*/ 838107 w 910193"/>
                    <a:gd name="connsiteY19" fmla="*/ 399057 h 481204"/>
                    <a:gd name="connsiteX20" fmla="*/ 863943 w 910193"/>
                    <a:gd name="connsiteY20" fmla="*/ 428937 h 481204"/>
                    <a:gd name="connsiteX21" fmla="*/ 871365 w 910193"/>
                    <a:gd name="connsiteY21" fmla="*/ 436597 h 481204"/>
                    <a:gd name="connsiteX22" fmla="*/ 864038 w 910193"/>
                    <a:gd name="connsiteY22" fmla="*/ 442640 h 481204"/>
                    <a:gd name="connsiteX23" fmla="*/ 857234 w 910193"/>
                    <a:gd name="connsiteY23" fmla="*/ 436026 h 481204"/>
                    <a:gd name="connsiteX24" fmla="*/ 863943 w 910193"/>
                    <a:gd name="connsiteY24" fmla="*/ 428937 h 481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0193" h="481204">
                      <a:moveTo>
                        <a:pt x="838107" y="399057"/>
                      </a:moveTo>
                      <a:cubicBezTo>
                        <a:pt x="823309" y="409477"/>
                        <a:pt x="816315" y="424417"/>
                        <a:pt x="819455" y="442830"/>
                      </a:cubicBezTo>
                      <a:cubicBezTo>
                        <a:pt x="823071" y="463956"/>
                        <a:pt x="837441" y="478230"/>
                        <a:pt x="856758" y="480704"/>
                      </a:cubicBezTo>
                      <a:cubicBezTo>
                        <a:pt x="879264" y="483559"/>
                        <a:pt x="897154" y="474091"/>
                        <a:pt x="905813" y="454678"/>
                      </a:cubicBezTo>
                      <a:cubicBezTo>
                        <a:pt x="914330" y="435503"/>
                        <a:pt x="910476" y="415614"/>
                        <a:pt x="893823" y="401721"/>
                      </a:cubicBezTo>
                      <a:cubicBezTo>
                        <a:pt x="887305" y="396297"/>
                        <a:pt x="885782" y="390825"/>
                        <a:pt x="885877" y="383117"/>
                      </a:cubicBezTo>
                      <a:cubicBezTo>
                        <a:pt x="886305" y="356234"/>
                        <a:pt x="885925" y="329351"/>
                        <a:pt x="886305" y="302468"/>
                      </a:cubicBezTo>
                      <a:cubicBezTo>
                        <a:pt x="886401" y="296093"/>
                        <a:pt x="884593" y="291525"/>
                        <a:pt x="880025" y="286910"/>
                      </a:cubicBezTo>
                      <a:cubicBezTo>
                        <a:pt x="787481" y="193890"/>
                        <a:pt x="695032" y="100728"/>
                        <a:pt x="602774" y="7423"/>
                      </a:cubicBezTo>
                      <a:cubicBezTo>
                        <a:pt x="597540" y="2094"/>
                        <a:pt x="592164" y="0"/>
                        <a:pt x="584789" y="0"/>
                      </a:cubicBezTo>
                      <a:cubicBezTo>
                        <a:pt x="398892" y="143"/>
                        <a:pt x="212948" y="143"/>
                        <a:pt x="27052" y="47"/>
                      </a:cubicBezTo>
                      <a:cubicBezTo>
                        <a:pt x="17964" y="47"/>
                        <a:pt x="10018" y="2094"/>
                        <a:pt x="3214" y="8088"/>
                      </a:cubicBezTo>
                      <a:cubicBezTo>
                        <a:pt x="1215" y="13751"/>
                        <a:pt x="-212" y="19555"/>
                        <a:pt x="26" y="25598"/>
                      </a:cubicBezTo>
                      <a:cubicBezTo>
                        <a:pt x="6211" y="36542"/>
                        <a:pt x="15204" y="40396"/>
                        <a:pt x="28003" y="40396"/>
                      </a:cubicBezTo>
                      <a:cubicBezTo>
                        <a:pt x="207524" y="40063"/>
                        <a:pt x="387092" y="40158"/>
                        <a:pt x="566613" y="40110"/>
                      </a:cubicBezTo>
                      <a:cubicBezTo>
                        <a:pt x="573465" y="40110"/>
                        <a:pt x="579269" y="40396"/>
                        <a:pt x="584931" y="46153"/>
                      </a:cubicBezTo>
                      <a:cubicBezTo>
                        <a:pt x="669672" y="132178"/>
                        <a:pt x="754651" y="217918"/>
                        <a:pt x="839772" y="303563"/>
                      </a:cubicBezTo>
                      <a:cubicBezTo>
                        <a:pt x="844340" y="308178"/>
                        <a:pt x="846100" y="312793"/>
                        <a:pt x="845957" y="319169"/>
                      </a:cubicBezTo>
                      <a:cubicBezTo>
                        <a:pt x="845482" y="340580"/>
                        <a:pt x="845434" y="361991"/>
                        <a:pt x="845624" y="383402"/>
                      </a:cubicBezTo>
                      <a:cubicBezTo>
                        <a:pt x="845672" y="390159"/>
                        <a:pt x="844435" y="394584"/>
                        <a:pt x="838107" y="399057"/>
                      </a:cubicBezTo>
                      <a:close/>
                      <a:moveTo>
                        <a:pt x="863943" y="428937"/>
                      </a:moveTo>
                      <a:cubicBezTo>
                        <a:pt x="868510" y="428842"/>
                        <a:pt x="871508" y="432125"/>
                        <a:pt x="871365" y="436597"/>
                      </a:cubicBezTo>
                      <a:cubicBezTo>
                        <a:pt x="871223" y="440642"/>
                        <a:pt x="868177" y="442688"/>
                        <a:pt x="864038" y="442640"/>
                      </a:cubicBezTo>
                      <a:cubicBezTo>
                        <a:pt x="859756" y="442450"/>
                        <a:pt x="857139" y="439928"/>
                        <a:pt x="857234" y="436026"/>
                      </a:cubicBezTo>
                      <a:cubicBezTo>
                        <a:pt x="857329" y="432268"/>
                        <a:pt x="860041" y="429032"/>
                        <a:pt x="863943" y="42893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C31A0E16-F8AB-4B53-9AFE-BF51732DB7EF}"/>
                    </a:ext>
                  </a:extLst>
                </p:cNvPr>
                <p:cNvSpPr/>
                <p:nvPr/>
              </p:nvSpPr>
              <p:spPr>
                <a:xfrm>
                  <a:off x="1939840" y="4364228"/>
                  <a:ext cx="799328" cy="527478"/>
                </a:xfrm>
                <a:custGeom>
                  <a:avLst/>
                  <a:gdLst>
                    <a:gd name="connsiteX0" fmla="*/ 29532 w 799328"/>
                    <a:gd name="connsiteY0" fmla="*/ 40586 h 527478"/>
                    <a:gd name="connsiteX1" fmla="*/ 542067 w 799328"/>
                    <a:gd name="connsiteY1" fmla="*/ 40443 h 527478"/>
                    <a:gd name="connsiteX2" fmla="*/ 561242 w 799328"/>
                    <a:gd name="connsiteY2" fmla="*/ 47675 h 527478"/>
                    <a:gd name="connsiteX3" fmla="*/ 731390 w 799328"/>
                    <a:gd name="connsiteY3" fmla="*/ 225293 h 527478"/>
                    <a:gd name="connsiteX4" fmla="*/ 738336 w 799328"/>
                    <a:gd name="connsiteY4" fmla="*/ 242041 h 527478"/>
                    <a:gd name="connsiteX5" fmla="*/ 738289 w 799328"/>
                    <a:gd name="connsiteY5" fmla="*/ 427890 h 527478"/>
                    <a:gd name="connsiteX6" fmla="*/ 730153 w 799328"/>
                    <a:gd name="connsiteY6" fmla="*/ 442973 h 527478"/>
                    <a:gd name="connsiteX7" fmla="*/ 717116 w 799328"/>
                    <a:gd name="connsiteY7" fmla="*/ 509348 h 527478"/>
                    <a:gd name="connsiteX8" fmla="*/ 783728 w 799328"/>
                    <a:gd name="connsiteY8" fmla="*/ 516342 h 527478"/>
                    <a:gd name="connsiteX9" fmla="*/ 784585 w 799328"/>
                    <a:gd name="connsiteY9" fmla="*/ 448731 h 527478"/>
                    <a:gd name="connsiteX10" fmla="*/ 777257 w 799328"/>
                    <a:gd name="connsiteY10" fmla="*/ 431078 h 527478"/>
                    <a:gd name="connsiteX11" fmla="*/ 777638 w 799328"/>
                    <a:gd name="connsiteY11" fmla="*/ 228814 h 527478"/>
                    <a:gd name="connsiteX12" fmla="*/ 767836 w 799328"/>
                    <a:gd name="connsiteY12" fmla="*/ 204929 h 527478"/>
                    <a:gd name="connsiteX13" fmla="*/ 578371 w 799328"/>
                    <a:gd name="connsiteY13" fmla="*/ 7946 h 527478"/>
                    <a:gd name="connsiteX14" fmla="*/ 559339 w 799328"/>
                    <a:gd name="connsiteY14" fmla="*/ 0 h 527478"/>
                    <a:gd name="connsiteX15" fmla="*/ 29008 w 799328"/>
                    <a:gd name="connsiteY15" fmla="*/ 95 h 527478"/>
                    <a:gd name="connsiteX16" fmla="*/ 6645 w 799328"/>
                    <a:gd name="connsiteY16" fmla="*/ 4663 h 527478"/>
                    <a:gd name="connsiteX17" fmla="*/ 9357 w 799328"/>
                    <a:gd name="connsiteY17" fmla="*/ 38112 h 527478"/>
                    <a:gd name="connsiteX18" fmla="*/ 29532 w 799328"/>
                    <a:gd name="connsiteY18" fmla="*/ 40586 h 527478"/>
                    <a:gd name="connsiteX19" fmla="*/ 754323 w 799328"/>
                    <a:gd name="connsiteY19" fmla="*/ 475280 h 527478"/>
                    <a:gd name="connsiteX20" fmla="*/ 760556 w 799328"/>
                    <a:gd name="connsiteY20" fmla="*/ 482417 h 527478"/>
                    <a:gd name="connsiteX21" fmla="*/ 753039 w 799328"/>
                    <a:gd name="connsiteY21" fmla="*/ 488793 h 527478"/>
                    <a:gd name="connsiteX22" fmla="*/ 747091 w 799328"/>
                    <a:gd name="connsiteY22" fmla="*/ 481418 h 527478"/>
                    <a:gd name="connsiteX23" fmla="*/ 754323 w 799328"/>
                    <a:gd name="connsiteY23" fmla="*/ 475280 h 527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99328" h="527478">
                      <a:moveTo>
                        <a:pt x="29532" y="40586"/>
                      </a:moveTo>
                      <a:cubicBezTo>
                        <a:pt x="200393" y="40538"/>
                        <a:pt x="371206" y="40586"/>
                        <a:pt x="542067" y="40443"/>
                      </a:cubicBezTo>
                      <a:cubicBezTo>
                        <a:pt x="549680" y="40443"/>
                        <a:pt x="555580" y="41680"/>
                        <a:pt x="561242" y="47675"/>
                      </a:cubicBezTo>
                      <a:cubicBezTo>
                        <a:pt x="617720" y="107103"/>
                        <a:pt x="674484" y="166246"/>
                        <a:pt x="731390" y="225293"/>
                      </a:cubicBezTo>
                      <a:cubicBezTo>
                        <a:pt x="736148" y="230194"/>
                        <a:pt x="738384" y="235047"/>
                        <a:pt x="738336" y="242041"/>
                      </a:cubicBezTo>
                      <a:cubicBezTo>
                        <a:pt x="738051" y="303991"/>
                        <a:pt x="738099" y="365941"/>
                        <a:pt x="738289" y="427890"/>
                      </a:cubicBezTo>
                      <a:cubicBezTo>
                        <a:pt x="738289" y="434837"/>
                        <a:pt x="736766" y="438929"/>
                        <a:pt x="730153" y="442973"/>
                      </a:cubicBezTo>
                      <a:cubicBezTo>
                        <a:pt x="706458" y="457580"/>
                        <a:pt x="700891" y="488270"/>
                        <a:pt x="717116" y="509348"/>
                      </a:cubicBezTo>
                      <a:cubicBezTo>
                        <a:pt x="733388" y="530426"/>
                        <a:pt x="763602" y="533614"/>
                        <a:pt x="783728" y="516342"/>
                      </a:cubicBezTo>
                      <a:cubicBezTo>
                        <a:pt x="803997" y="498975"/>
                        <a:pt x="804759" y="467715"/>
                        <a:pt x="784585" y="448731"/>
                      </a:cubicBezTo>
                      <a:cubicBezTo>
                        <a:pt x="778970" y="443449"/>
                        <a:pt x="777210" y="438358"/>
                        <a:pt x="777257" y="431078"/>
                      </a:cubicBezTo>
                      <a:cubicBezTo>
                        <a:pt x="777447" y="363657"/>
                        <a:pt x="777162" y="296235"/>
                        <a:pt x="777638" y="228814"/>
                      </a:cubicBezTo>
                      <a:cubicBezTo>
                        <a:pt x="777733" y="218822"/>
                        <a:pt x="774593" y="211971"/>
                        <a:pt x="767836" y="204929"/>
                      </a:cubicBezTo>
                      <a:cubicBezTo>
                        <a:pt x="704459" y="139458"/>
                        <a:pt x="641320" y="73797"/>
                        <a:pt x="578371" y="7946"/>
                      </a:cubicBezTo>
                      <a:cubicBezTo>
                        <a:pt x="572852" y="2189"/>
                        <a:pt x="567285" y="0"/>
                        <a:pt x="559339" y="0"/>
                      </a:cubicBezTo>
                      <a:cubicBezTo>
                        <a:pt x="382578" y="190"/>
                        <a:pt x="205817" y="190"/>
                        <a:pt x="29008" y="95"/>
                      </a:cubicBezTo>
                      <a:cubicBezTo>
                        <a:pt x="21157" y="95"/>
                        <a:pt x="13592" y="619"/>
                        <a:pt x="6645" y="4663"/>
                      </a:cubicBezTo>
                      <a:cubicBezTo>
                        <a:pt x="-2823" y="19032"/>
                        <a:pt x="-2395" y="24409"/>
                        <a:pt x="9357" y="38112"/>
                      </a:cubicBezTo>
                      <a:cubicBezTo>
                        <a:pt x="15876" y="40919"/>
                        <a:pt x="22728" y="40586"/>
                        <a:pt x="29532" y="40586"/>
                      </a:cubicBezTo>
                      <a:close/>
                      <a:moveTo>
                        <a:pt x="754323" y="475280"/>
                      </a:moveTo>
                      <a:cubicBezTo>
                        <a:pt x="758510" y="475661"/>
                        <a:pt x="761032" y="478088"/>
                        <a:pt x="760556" y="482417"/>
                      </a:cubicBezTo>
                      <a:cubicBezTo>
                        <a:pt x="760128" y="486557"/>
                        <a:pt x="757416" y="488650"/>
                        <a:pt x="753039" y="488793"/>
                      </a:cubicBezTo>
                      <a:cubicBezTo>
                        <a:pt x="748994" y="488079"/>
                        <a:pt x="746806" y="485605"/>
                        <a:pt x="747091" y="481418"/>
                      </a:cubicBezTo>
                      <a:cubicBezTo>
                        <a:pt x="747424" y="477088"/>
                        <a:pt x="750041" y="474900"/>
                        <a:pt x="754323" y="47528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3B0D370B-AC52-4B7E-85C9-79F17CA618DB}"/>
                    </a:ext>
                  </a:extLst>
                </p:cNvPr>
                <p:cNvSpPr/>
                <p:nvPr/>
              </p:nvSpPr>
              <p:spPr>
                <a:xfrm>
                  <a:off x="6205994" y="3021101"/>
                  <a:ext cx="627254" cy="199541"/>
                </a:xfrm>
                <a:custGeom>
                  <a:avLst/>
                  <a:gdLst>
                    <a:gd name="connsiteX0" fmla="*/ 45326 w 627254"/>
                    <a:gd name="connsiteY0" fmla="*/ 38615 h 199541"/>
                    <a:gd name="connsiteX1" fmla="*/ 38617 w 627254"/>
                    <a:gd name="connsiteY1" fmla="*/ 45848 h 199541"/>
                    <a:gd name="connsiteX2" fmla="*/ 45754 w 627254"/>
                    <a:gd name="connsiteY2" fmla="*/ 52366 h 199541"/>
                    <a:gd name="connsiteX3" fmla="*/ 52415 w 627254"/>
                    <a:gd name="connsiteY3" fmla="*/ 45467 h 199541"/>
                    <a:gd name="connsiteX4" fmla="*/ 45326 w 627254"/>
                    <a:gd name="connsiteY4" fmla="*/ 38615 h 199541"/>
                    <a:gd name="connsiteX5" fmla="*/ 52669 w 627254"/>
                    <a:gd name="connsiteY5" fmla="*/ 472 h 199541"/>
                    <a:gd name="connsiteX6" fmla="*/ 90099 w 627254"/>
                    <a:gd name="connsiteY6" fmla="*/ 37045 h 199541"/>
                    <a:gd name="connsiteX7" fmla="*/ 98901 w 627254"/>
                    <a:gd name="connsiteY7" fmla="*/ 49511 h 199541"/>
                    <a:gd name="connsiteX8" fmla="*/ 273854 w 627254"/>
                    <a:gd name="connsiteY8" fmla="*/ 155092 h 199541"/>
                    <a:gd name="connsiteX9" fmla="*/ 289318 w 627254"/>
                    <a:gd name="connsiteY9" fmla="*/ 158994 h 199541"/>
                    <a:gd name="connsiteX10" fmla="*/ 555861 w 627254"/>
                    <a:gd name="connsiteY10" fmla="*/ 158928 h 199541"/>
                    <a:gd name="connsiteX11" fmla="*/ 581104 w 627254"/>
                    <a:gd name="connsiteY11" fmla="*/ 170997 h 199541"/>
                    <a:gd name="connsiteX12" fmla="*/ 627254 w 627254"/>
                    <a:gd name="connsiteY12" fmla="*/ 199541 h 199541"/>
                    <a:gd name="connsiteX13" fmla="*/ 282133 w 627254"/>
                    <a:gd name="connsiteY13" fmla="*/ 199485 h 199541"/>
                    <a:gd name="connsiteX14" fmla="*/ 260341 w 627254"/>
                    <a:gd name="connsiteY14" fmla="*/ 193490 h 199541"/>
                    <a:gd name="connsiteX15" fmla="*/ 86625 w 627254"/>
                    <a:gd name="connsiteY15" fmla="*/ 88527 h 199541"/>
                    <a:gd name="connsiteX16" fmla="*/ 64691 w 627254"/>
                    <a:gd name="connsiteY16" fmla="*/ 86767 h 199541"/>
                    <a:gd name="connsiteX17" fmla="*/ 2931 w 627254"/>
                    <a:gd name="connsiteY17" fmla="*/ 61882 h 199541"/>
                    <a:gd name="connsiteX18" fmla="*/ 33906 w 627254"/>
                    <a:gd name="connsiteY18" fmla="*/ 1741 h 199541"/>
                    <a:gd name="connsiteX19" fmla="*/ 52669 w 627254"/>
                    <a:gd name="connsiteY19" fmla="*/ 472 h 199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27254" h="199541">
                      <a:moveTo>
                        <a:pt x="45326" y="38615"/>
                      </a:moveTo>
                      <a:cubicBezTo>
                        <a:pt x="41329" y="39377"/>
                        <a:pt x="38474" y="41851"/>
                        <a:pt x="38617" y="45848"/>
                      </a:cubicBezTo>
                      <a:cubicBezTo>
                        <a:pt x="38712" y="49797"/>
                        <a:pt x="41281" y="52414"/>
                        <a:pt x="45754" y="52366"/>
                      </a:cubicBezTo>
                      <a:cubicBezTo>
                        <a:pt x="50321" y="52319"/>
                        <a:pt x="52558" y="49559"/>
                        <a:pt x="52415" y="45467"/>
                      </a:cubicBezTo>
                      <a:cubicBezTo>
                        <a:pt x="52177" y="41565"/>
                        <a:pt x="49941" y="38663"/>
                        <a:pt x="45326" y="38615"/>
                      </a:cubicBezTo>
                      <a:close/>
                      <a:moveTo>
                        <a:pt x="52669" y="472"/>
                      </a:moveTo>
                      <a:cubicBezTo>
                        <a:pt x="70873" y="3162"/>
                        <a:pt x="86387" y="17133"/>
                        <a:pt x="90099" y="37045"/>
                      </a:cubicBezTo>
                      <a:cubicBezTo>
                        <a:pt x="91240" y="43136"/>
                        <a:pt x="93762" y="46466"/>
                        <a:pt x="98901" y="49511"/>
                      </a:cubicBezTo>
                      <a:cubicBezTo>
                        <a:pt x="157330" y="84530"/>
                        <a:pt x="215616" y="119788"/>
                        <a:pt x="273854" y="155092"/>
                      </a:cubicBezTo>
                      <a:cubicBezTo>
                        <a:pt x="278755" y="158042"/>
                        <a:pt x="283703" y="158994"/>
                        <a:pt x="289318" y="158994"/>
                      </a:cubicBezTo>
                      <a:lnTo>
                        <a:pt x="555861" y="158928"/>
                      </a:lnTo>
                      <a:lnTo>
                        <a:pt x="581104" y="170997"/>
                      </a:lnTo>
                      <a:lnTo>
                        <a:pt x="627254" y="199541"/>
                      </a:lnTo>
                      <a:lnTo>
                        <a:pt x="282133" y="199485"/>
                      </a:lnTo>
                      <a:cubicBezTo>
                        <a:pt x="274092" y="199485"/>
                        <a:pt x="267240" y="197677"/>
                        <a:pt x="260341" y="193490"/>
                      </a:cubicBezTo>
                      <a:cubicBezTo>
                        <a:pt x="202531" y="158375"/>
                        <a:pt x="144531" y="123546"/>
                        <a:pt x="86625" y="88527"/>
                      </a:cubicBezTo>
                      <a:cubicBezTo>
                        <a:pt x="79488" y="84245"/>
                        <a:pt x="74016" y="81818"/>
                        <a:pt x="64691" y="86767"/>
                      </a:cubicBezTo>
                      <a:cubicBezTo>
                        <a:pt x="41329" y="99138"/>
                        <a:pt x="11876" y="86243"/>
                        <a:pt x="2931" y="61882"/>
                      </a:cubicBezTo>
                      <a:cubicBezTo>
                        <a:pt x="-6442" y="36236"/>
                        <a:pt x="7404" y="9306"/>
                        <a:pt x="33906" y="1741"/>
                      </a:cubicBezTo>
                      <a:cubicBezTo>
                        <a:pt x="40235" y="-67"/>
                        <a:pt x="46601" y="-424"/>
                        <a:pt x="52669" y="47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5E701DC5-AF16-454C-99A9-8830269F84B0}"/>
                    </a:ext>
                  </a:extLst>
                </p:cNvPr>
                <p:cNvSpPr/>
                <p:nvPr/>
              </p:nvSpPr>
              <p:spPr>
                <a:xfrm>
                  <a:off x="1959657" y="4467382"/>
                  <a:ext cx="627951" cy="320702"/>
                </a:xfrm>
                <a:custGeom>
                  <a:avLst/>
                  <a:gdLst>
                    <a:gd name="connsiteX0" fmla="*/ 482902 w 627951"/>
                    <a:gd name="connsiteY0" fmla="*/ 46154 h 320702"/>
                    <a:gd name="connsiteX1" fmla="*/ 559792 w 627951"/>
                    <a:gd name="connsiteY1" fmla="*/ 129514 h 320702"/>
                    <a:gd name="connsiteX2" fmla="*/ 566358 w 627951"/>
                    <a:gd name="connsiteY2" fmla="*/ 146453 h 320702"/>
                    <a:gd name="connsiteX3" fmla="*/ 566406 w 627951"/>
                    <a:gd name="connsiteY3" fmla="*/ 220250 h 320702"/>
                    <a:gd name="connsiteX4" fmla="*/ 557318 w 627951"/>
                    <a:gd name="connsiteY4" fmla="*/ 237712 h 320702"/>
                    <a:gd name="connsiteX5" fmla="*/ 546898 w 627951"/>
                    <a:gd name="connsiteY5" fmla="*/ 304372 h 320702"/>
                    <a:gd name="connsiteX6" fmla="*/ 612796 w 627951"/>
                    <a:gd name="connsiteY6" fmla="*/ 309416 h 320702"/>
                    <a:gd name="connsiteX7" fmla="*/ 613653 w 627951"/>
                    <a:gd name="connsiteY7" fmla="*/ 242898 h 320702"/>
                    <a:gd name="connsiteX8" fmla="*/ 606658 w 627951"/>
                    <a:gd name="connsiteY8" fmla="*/ 225103 h 320702"/>
                    <a:gd name="connsiteX9" fmla="*/ 606896 w 627951"/>
                    <a:gd name="connsiteY9" fmla="*/ 132179 h 320702"/>
                    <a:gd name="connsiteX10" fmla="*/ 600616 w 627951"/>
                    <a:gd name="connsiteY10" fmla="*/ 115145 h 320702"/>
                    <a:gd name="connsiteX11" fmla="*/ 503599 w 627951"/>
                    <a:gd name="connsiteY11" fmla="*/ 9469 h 320702"/>
                    <a:gd name="connsiteX12" fmla="*/ 482664 w 627951"/>
                    <a:gd name="connsiteY12" fmla="*/ 1 h 320702"/>
                    <a:gd name="connsiteX13" fmla="*/ 26130 w 627951"/>
                    <a:gd name="connsiteY13" fmla="*/ 191 h 320702"/>
                    <a:gd name="connsiteX14" fmla="*/ 8811 w 627951"/>
                    <a:gd name="connsiteY14" fmla="*/ 2760 h 320702"/>
                    <a:gd name="connsiteX15" fmla="*/ 1960 w 627951"/>
                    <a:gd name="connsiteY15" fmla="*/ 27978 h 320702"/>
                    <a:gd name="connsiteX16" fmla="*/ 24227 w 627951"/>
                    <a:gd name="connsiteY16" fmla="*/ 39445 h 320702"/>
                    <a:gd name="connsiteX17" fmla="*/ 31983 w 627951"/>
                    <a:gd name="connsiteY17" fmla="*/ 41205 h 320702"/>
                    <a:gd name="connsiteX18" fmla="*/ 38454 w 627951"/>
                    <a:gd name="connsiteY18" fmla="*/ 39682 h 320702"/>
                    <a:gd name="connsiteX19" fmla="*/ 469008 w 627951"/>
                    <a:gd name="connsiteY19" fmla="*/ 39492 h 320702"/>
                    <a:gd name="connsiteX20" fmla="*/ 482902 w 627951"/>
                    <a:gd name="connsiteY20" fmla="*/ 46154 h 320702"/>
                    <a:gd name="connsiteX21" fmla="*/ 575160 w 627951"/>
                    <a:gd name="connsiteY21" fmla="*/ 274872 h 320702"/>
                    <a:gd name="connsiteX22" fmla="*/ 583725 w 627951"/>
                    <a:gd name="connsiteY22" fmla="*/ 268544 h 320702"/>
                    <a:gd name="connsiteX23" fmla="*/ 589339 w 627951"/>
                    <a:gd name="connsiteY23" fmla="*/ 275729 h 320702"/>
                    <a:gd name="connsiteX24" fmla="*/ 581251 w 627951"/>
                    <a:gd name="connsiteY24" fmla="*/ 282057 h 320702"/>
                    <a:gd name="connsiteX25" fmla="*/ 575160 w 627951"/>
                    <a:gd name="connsiteY25" fmla="*/ 274872 h 320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27951" h="320702">
                      <a:moveTo>
                        <a:pt x="482902" y="46154"/>
                      </a:moveTo>
                      <a:cubicBezTo>
                        <a:pt x="508405" y="74083"/>
                        <a:pt x="533956" y="101918"/>
                        <a:pt x="559792" y="129514"/>
                      </a:cubicBezTo>
                      <a:cubicBezTo>
                        <a:pt x="564502" y="134558"/>
                        <a:pt x="566501" y="139601"/>
                        <a:pt x="566358" y="146453"/>
                      </a:cubicBezTo>
                      <a:cubicBezTo>
                        <a:pt x="565977" y="171052"/>
                        <a:pt x="565882" y="195651"/>
                        <a:pt x="566406" y="220250"/>
                      </a:cubicBezTo>
                      <a:cubicBezTo>
                        <a:pt x="566596" y="228339"/>
                        <a:pt x="564455" y="233049"/>
                        <a:pt x="557318" y="237712"/>
                      </a:cubicBezTo>
                      <a:cubicBezTo>
                        <a:pt x="534003" y="253033"/>
                        <a:pt x="529769" y="282913"/>
                        <a:pt x="546898" y="304372"/>
                      </a:cubicBezTo>
                      <a:cubicBezTo>
                        <a:pt x="562456" y="323928"/>
                        <a:pt x="593669" y="326307"/>
                        <a:pt x="612796" y="309416"/>
                      </a:cubicBezTo>
                      <a:cubicBezTo>
                        <a:pt x="632447" y="292097"/>
                        <a:pt x="633256" y="261407"/>
                        <a:pt x="613653" y="242898"/>
                      </a:cubicBezTo>
                      <a:cubicBezTo>
                        <a:pt x="607943" y="237474"/>
                        <a:pt x="606611" y="232240"/>
                        <a:pt x="606658" y="225103"/>
                      </a:cubicBezTo>
                      <a:cubicBezTo>
                        <a:pt x="606896" y="194128"/>
                        <a:pt x="606611" y="163154"/>
                        <a:pt x="606896" y="132179"/>
                      </a:cubicBezTo>
                      <a:cubicBezTo>
                        <a:pt x="606944" y="125422"/>
                        <a:pt x="605421" y="120284"/>
                        <a:pt x="600616" y="115145"/>
                      </a:cubicBezTo>
                      <a:cubicBezTo>
                        <a:pt x="568023" y="80126"/>
                        <a:pt x="535669" y="44916"/>
                        <a:pt x="503599" y="9469"/>
                      </a:cubicBezTo>
                      <a:cubicBezTo>
                        <a:pt x="497652" y="2903"/>
                        <a:pt x="491799" y="-47"/>
                        <a:pt x="482664" y="1"/>
                      </a:cubicBezTo>
                      <a:cubicBezTo>
                        <a:pt x="330502" y="286"/>
                        <a:pt x="178292" y="238"/>
                        <a:pt x="26130" y="191"/>
                      </a:cubicBezTo>
                      <a:cubicBezTo>
                        <a:pt x="20230" y="191"/>
                        <a:pt x="14283" y="-95"/>
                        <a:pt x="8811" y="2760"/>
                      </a:cubicBezTo>
                      <a:cubicBezTo>
                        <a:pt x="2102" y="9992"/>
                        <a:pt x="-2941" y="17605"/>
                        <a:pt x="1960" y="27978"/>
                      </a:cubicBezTo>
                      <a:cubicBezTo>
                        <a:pt x="6480" y="37589"/>
                        <a:pt x="14616" y="39682"/>
                        <a:pt x="24227" y="39445"/>
                      </a:cubicBezTo>
                      <a:cubicBezTo>
                        <a:pt x="26796" y="39349"/>
                        <a:pt x="29366" y="40586"/>
                        <a:pt x="31983" y="41205"/>
                      </a:cubicBezTo>
                      <a:cubicBezTo>
                        <a:pt x="34124" y="40682"/>
                        <a:pt x="36313" y="39682"/>
                        <a:pt x="38454" y="39682"/>
                      </a:cubicBezTo>
                      <a:cubicBezTo>
                        <a:pt x="181956" y="39587"/>
                        <a:pt x="325506" y="39635"/>
                        <a:pt x="469008" y="39492"/>
                      </a:cubicBezTo>
                      <a:cubicBezTo>
                        <a:pt x="475146" y="39349"/>
                        <a:pt x="479000" y="41871"/>
                        <a:pt x="482902" y="46154"/>
                      </a:cubicBezTo>
                      <a:close/>
                      <a:moveTo>
                        <a:pt x="575160" y="274872"/>
                      </a:moveTo>
                      <a:cubicBezTo>
                        <a:pt x="575874" y="270685"/>
                        <a:pt x="578729" y="267307"/>
                        <a:pt x="583725" y="268544"/>
                      </a:cubicBezTo>
                      <a:cubicBezTo>
                        <a:pt x="587579" y="269496"/>
                        <a:pt x="589339" y="272541"/>
                        <a:pt x="589339" y="275729"/>
                      </a:cubicBezTo>
                      <a:cubicBezTo>
                        <a:pt x="588102" y="280677"/>
                        <a:pt x="585438" y="282533"/>
                        <a:pt x="581251" y="282057"/>
                      </a:cubicBezTo>
                      <a:cubicBezTo>
                        <a:pt x="577016" y="281581"/>
                        <a:pt x="574447" y="278821"/>
                        <a:pt x="575160" y="274872"/>
                      </a:cubicBezTo>
                      <a:close/>
                    </a:path>
                  </a:pathLst>
                </a:custGeom>
                <a:solidFill>
                  <a:srgbClr val="1D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1F4F4DEE-BE50-4B3E-9802-98A3AFF63D59}"/>
                    </a:ext>
                  </a:extLst>
                </p:cNvPr>
                <p:cNvSpPr/>
                <p:nvPr/>
              </p:nvSpPr>
              <p:spPr>
                <a:xfrm>
                  <a:off x="2109908" y="4537319"/>
                  <a:ext cx="309146" cy="258749"/>
                </a:xfrm>
                <a:custGeom>
                  <a:avLst/>
                  <a:gdLst>
                    <a:gd name="connsiteX0" fmla="*/ 296823 w 309146"/>
                    <a:gd name="connsiteY0" fmla="*/ 258748 h 258749"/>
                    <a:gd name="connsiteX1" fmla="*/ 309146 w 309146"/>
                    <a:gd name="connsiteY1" fmla="*/ 246949 h 258749"/>
                    <a:gd name="connsiteX2" fmla="*/ 309146 w 309146"/>
                    <a:gd name="connsiteY2" fmla="*/ 35121 h 258749"/>
                    <a:gd name="connsiteX3" fmla="*/ 297299 w 309146"/>
                    <a:gd name="connsiteY3" fmla="*/ 22893 h 258749"/>
                    <a:gd name="connsiteX4" fmla="*/ 152416 w 309146"/>
                    <a:gd name="connsiteY4" fmla="*/ 23321 h 258749"/>
                    <a:gd name="connsiteX5" fmla="*/ 128959 w 309146"/>
                    <a:gd name="connsiteY5" fmla="*/ 13662 h 258749"/>
                    <a:gd name="connsiteX6" fmla="*/ 80094 w 309146"/>
                    <a:gd name="connsiteY6" fmla="*/ 3242 h 258749"/>
                    <a:gd name="connsiteX7" fmla="*/ 51546 w 309146"/>
                    <a:gd name="connsiteY7" fmla="*/ 44399 h 258749"/>
                    <a:gd name="connsiteX8" fmla="*/ 68009 w 309146"/>
                    <a:gd name="connsiteY8" fmla="*/ 84462 h 258749"/>
                    <a:gd name="connsiteX9" fmla="*/ 109309 w 309146"/>
                    <a:gd name="connsiteY9" fmla="*/ 90742 h 258749"/>
                    <a:gd name="connsiteX10" fmla="*/ 135430 w 309146"/>
                    <a:gd name="connsiteY10" fmla="*/ 69855 h 258749"/>
                    <a:gd name="connsiteX11" fmla="*/ 149609 w 309146"/>
                    <a:gd name="connsiteY11" fmla="*/ 62289 h 258749"/>
                    <a:gd name="connsiteX12" fmla="*/ 257569 w 309146"/>
                    <a:gd name="connsiteY12" fmla="*/ 62241 h 258749"/>
                    <a:gd name="connsiteX13" fmla="*/ 268608 w 309146"/>
                    <a:gd name="connsiteY13" fmla="*/ 72662 h 258749"/>
                    <a:gd name="connsiteX14" fmla="*/ 268560 w 309146"/>
                    <a:gd name="connsiteY14" fmla="*/ 209313 h 258749"/>
                    <a:gd name="connsiteX15" fmla="*/ 258759 w 309146"/>
                    <a:gd name="connsiteY15" fmla="*/ 219542 h 258749"/>
                    <a:gd name="connsiteX16" fmla="*/ 10104 w 309146"/>
                    <a:gd name="connsiteY16" fmla="*/ 219209 h 258749"/>
                    <a:gd name="connsiteX17" fmla="*/ 2729 w 309146"/>
                    <a:gd name="connsiteY17" fmla="*/ 250517 h 258749"/>
                    <a:gd name="connsiteX18" fmla="*/ 24853 w 309146"/>
                    <a:gd name="connsiteY18" fmla="*/ 258748 h 258749"/>
                    <a:gd name="connsiteX19" fmla="*/ 296823 w 309146"/>
                    <a:gd name="connsiteY19" fmla="*/ 258748 h 258749"/>
                    <a:gd name="connsiteX20" fmla="*/ 103884 w 309146"/>
                    <a:gd name="connsiteY20" fmla="*/ 46588 h 258749"/>
                    <a:gd name="connsiteX21" fmla="*/ 96985 w 309146"/>
                    <a:gd name="connsiteY21" fmla="*/ 52963 h 258749"/>
                    <a:gd name="connsiteX22" fmla="*/ 90276 w 309146"/>
                    <a:gd name="connsiteY22" fmla="*/ 45398 h 258749"/>
                    <a:gd name="connsiteX23" fmla="*/ 96938 w 309146"/>
                    <a:gd name="connsiteY23" fmla="*/ 38784 h 258749"/>
                    <a:gd name="connsiteX24" fmla="*/ 103884 w 309146"/>
                    <a:gd name="connsiteY24" fmla="*/ 46588 h 258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09146" h="258749">
                      <a:moveTo>
                        <a:pt x="296823" y="258748"/>
                      </a:moveTo>
                      <a:cubicBezTo>
                        <a:pt x="306006" y="258796"/>
                        <a:pt x="309194" y="256893"/>
                        <a:pt x="309146" y="246949"/>
                      </a:cubicBezTo>
                      <a:cubicBezTo>
                        <a:pt x="308718" y="176339"/>
                        <a:pt x="308718" y="105730"/>
                        <a:pt x="309146" y="35121"/>
                      </a:cubicBezTo>
                      <a:cubicBezTo>
                        <a:pt x="309194" y="25747"/>
                        <a:pt x="307100" y="22797"/>
                        <a:pt x="297299" y="22893"/>
                      </a:cubicBezTo>
                      <a:cubicBezTo>
                        <a:pt x="249005" y="23416"/>
                        <a:pt x="200711" y="22940"/>
                        <a:pt x="152416" y="23321"/>
                      </a:cubicBezTo>
                      <a:cubicBezTo>
                        <a:pt x="142805" y="23416"/>
                        <a:pt x="135763" y="21608"/>
                        <a:pt x="128959" y="13662"/>
                      </a:cubicBezTo>
                      <a:cubicBezTo>
                        <a:pt x="117397" y="149"/>
                        <a:pt x="96605" y="-3372"/>
                        <a:pt x="80094" y="3242"/>
                      </a:cubicBezTo>
                      <a:cubicBezTo>
                        <a:pt x="62632" y="10236"/>
                        <a:pt x="52878" y="25700"/>
                        <a:pt x="51546" y="44399"/>
                      </a:cubicBezTo>
                      <a:cubicBezTo>
                        <a:pt x="50357" y="60957"/>
                        <a:pt x="61110" y="71710"/>
                        <a:pt x="68009" y="84462"/>
                      </a:cubicBezTo>
                      <a:cubicBezTo>
                        <a:pt x="81427" y="88744"/>
                        <a:pt x="94892" y="92979"/>
                        <a:pt x="109309" y="90742"/>
                      </a:cubicBezTo>
                      <a:cubicBezTo>
                        <a:pt x="119491" y="85556"/>
                        <a:pt x="130006" y="80512"/>
                        <a:pt x="135430" y="69855"/>
                      </a:cubicBezTo>
                      <a:cubicBezTo>
                        <a:pt x="138713" y="63431"/>
                        <a:pt x="143091" y="62241"/>
                        <a:pt x="149609" y="62289"/>
                      </a:cubicBezTo>
                      <a:cubicBezTo>
                        <a:pt x="185580" y="62527"/>
                        <a:pt x="221598" y="62622"/>
                        <a:pt x="257569" y="62241"/>
                      </a:cubicBezTo>
                      <a:cubicBezTo>
                        <a:pt x="265610" y="62147"/>
                        <a:pt x="268703" y="63812"/>
                        <a:pt x="268608" y="72662"/>
                      </a:cubicBezTo>
                      <a:cubicBezTo>
                        <a:pt x="268180" y="118196"/>
                        <a:pt x="268275" y="163778"/>
                        <a:pt x="268560" y="209313"/>
                      </a:cubicBezTo>
                      <a:cubicBezTo>
                        <a:pt x="268608" y="216735"/>
                        <a:pt x="266895" y="219590"/>
                        <a:pt x="258759" y="219542"/>
                      </a:cubicBezTo>
                      <a:cubicBezTo>
                        <a:pt x="175874" y="219209"/>
                        <a:pt x="92989" y="219257"/>
                        <a:pt x="10104" y="219209"/>
                      </a:cubicBezTo>
                      <a:cubicBezTo>
                        <a:pt x="1254" y="228154"/>
                        <a:pt x="-3267" y="238051"/>
                        <a:pt x="2729" y="250517"/>
                      </a:cubicBezTo>
                      <a:cubicBezTo>
                        <a:pt x="8866" y="256608"/>
                        <a:pt x="16004" y="258796"/>
                        <a:pt x="24853" y="258748"/>
                      </a:cubicBezTo>
                      <a:cubicBezTo>
                        <a:pt x="115447" y="258416"/>
                        <a:pt x="206135" y="258416"/>
                        <a:pt x="296823" y="258748"/>
                      </a:cubicBezTo>
                      <a:close/>
                      <a:moveTo>
                        <a:pt x="103884" y="46588"/>
                      </a:moveTo>
                      <a:cubicBezTo>
                        <a:pt x="103361" y="50584"/>
                        <a:pt x="100078" y="52154"/>
                        <a:pt x="96985" y="52963"/>
                      </a:cubicBezTo>
                      <a:cubicBezTo>
                        <a:pt x="92656" y="51726"/>
                        <a:pt x="90181" y="49728"/>
                        <a:pt x="90276" y="45398"/>
                      </a:cubicBezTo>
                      <a:cubicBezTo>
                        <a:pt x="90372" y="40926"/>
                        <a:pt x="93084" y="38642"/>
                        <a:pt x="96938" y="38784"/>
                      </a:cubicBezTo>
                      <a:cubicBezTo>
                        <a:pt x="101268" y="38975"/>
                        <a:pt x="104551" y="41639"/>
                        <a:pt x="103884" y="46588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59521686-4FBE-4C6A-AE47-FD0897181C13}"/>
                    </a:ext>
                  </a:extLst>
                </p:cNvPr>
                <p:cNvSpPr/>
                <p:nvPr/>
              </p:nvSpPr>
              <p:spPr>
                <a:xfrm>
                  <a:off x="5578415" y="4876889"/>
                  <a:ext cx="382766" cy="91446"/>
                </a:xfrm>
                <a:custGeom>
                  <a:avLst/>
                  <a:gdLst>
                    <a:gd name="connsiteX0" fmla="*/ 301300 w 382766"/>
                    <a:gd name="connsiteY0" fmla="*/ 17608 h 91446"/>
                    <a:gd name="connsiteX1" fmla="*/ 283409 w 382766"/>
                    <a:gd name="connsiteY1" fmla="*/ 26410 h 91446"/>
                    <a:gd name="connsiteX2" fmla="*/ 40083 w 382766"/>
                    <a:gd name="connsiteY2" fmla="*/ 26173 h 91446"/>
                    <a:gd name="connsiteX3" fmla="*/ 26808 w 382766"/>
                    <a:gd name="connsiteY3" fmla="*/ 24793 h 91446"/>
                    <a:gd name="connsiteX4" fmla="*/ 8680 w 382766"/>
                    <a:gd name="connsiteY4" fmla="*/ 62762 h 91446"/>
                    <a:gd name="connsiteX5" fmla="*/ 28759 w 382766"/>
                    <a:gd name="connsiteY5" fmla="*/ 65331 h 91446"/>
                    <a:gd name="connsiteX6" fmla="*/ 281649 w 382766"/>
                    <a:gd name="connsiteY6" fmla="*/ 65236 h 91446"/>
                    <a:gd name="connsiteX7" fmla="*/ 302061 w 382766"/>
                    <a:gd name="connsiteY7" fmla="*/ 74609 h 91446"/>
                    <a:gd name="connsiteX8" fmla="*/ 368340 w 382766"/>
                    <a:gd name="connsiteY8" fmla="*/ 78606 h 91446"/>
                    <a:gd name="connsiteX9" fmla="*/ 367532 w 382766"/>
                    <a:gd name="connsiteY9" fmla="*/ 11946 h 91446"/>
                    <a:gd name="connsiteX10" fmla="*/ 301300 w 382766"/>
                    <a:gd name="connsiteY10" fmla="*/ 17608 h 91446"/>
                    <a:gd name="connsiteX11" fmla="*/ 344074 w 382766"/>
                    <a:gd name="connsiteY11" fmla="*/ 46632 h 91446"/>
                    <a:gd name="connsiteX12" fmla="*/ 336461 w 382766"/>
                    <a:gd name="connsiteY12" fmla="*/ 52913 h 91446"/>
                    <a:gd name="connsiteX13" fmla="*/ 330324 w 382766"/>
                    <a:gd name="connsiteY13" fmla="*/ 45395 h 91446"/>
                    <a:gd name="connsiteX14" fmla="*/ 336937 w 382766"/>
                    <a:gd name="connsiteY14" fmla="*/ 38686 h 91446"/>
                    <a:gd name="connsiteX15" fmla="*/ 344074 w 382766"/>
                    <a:gd name="connsiteY15" fmla="*/ 46632 h 91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82766" h="91446">
                      <a:moveTo>
                        <a:pt x="301300" y="17608"/>
                      </a:moveTo>
                      <a:cubicBezTo>
                        <a:pt x="296256" y="24602"/>
                        <a:pt x="291355" y="26410"/>
                        <a:pt x="283409" y="26410"/>
                      </a:cubicBezTo>
                      <a:cubicBezTo>
                        <a:pt x="202285" y="26173"/>
                        <a:pt x="121208" y="26268"/>
                        <a:pt x="40083" y="26173"/>
                      </a:cubicBezTo>
                      <a:cubicBezTo>
                        <a:pt x="35658" y="26173"/>
                        <a:pt x="30948" y="27505"/>
                        <a:pt x="26808" y="24793"/>
                      </a:cubicBezTo>
                      <a:cubicBezTo>
                        <a:pt x="-1264" y="30217"/>
                        <a:pt x="-7259" y="42731"/>
                        <a:pt x="8680" y="62762"/>
                      </a:cubicBezTo>
                      <a:cubicBezTo>
                        <a:pt x="15056" y="66188"/>
                        <a:pt x="22003" y="65331"/>
                        <a:pt x="28759" y="65331"/>
                      </a:cubicBezTo>
                      <a:cubicBezTo>
                        <a:pt x="113072" y="65379"/>
                        <a:pt x="197337" y="65426"/>
                        <a:pt x="281649" y="65236"/>
                      </a:cubicBezTo>
                      <a:cubicBezTo>
                        <a:pt x="290309" y="65236"/>
                        <a:pt x="296161" y="66711"/>
                        <a:pt x="302061" y="74609"/>
                      </a:cubicBezTo>
                      <a:cubicBezTo>
                        <a:pt x="317715" y="95687"/>
                        <a:pt x="349403" y="96925"/>
                        <a:pt x="368340" y="78606"/>
                      </a:cubicBezTo>
                      <a:cubicBezTo>
                        <a:pt x="387896" y="59717"/>
                        <a:pt x="387515" y="30312"/>
                        <a:pt x="367532" y="11946"/>
                      </a:cubicBezTo>
                      <a:cubicBezTo>
                        <a:pt x="348262" y="-5801"/>
                        <a:pt x="316716" y="-3660"/>
                        <a:pt x="301300" y="17608"/>
                      </a:cubicBezTo>
                      <a:close/>
                      <a:moveTo>
                        <a:pt x="344074" y="46632"/>
                      </a:moveTo>
                      <a:cubicBezTo>
                        <a:pt x="343456" y="50248"/>
                        <a:pt x="340411" y="52532"/>
                        <a:pt x="336461" y="52913"/>
                      </a:cubicBezTo>
                      <a:cubicBezTo>
                        <a:pt x="332417" y="51961"/>
                        <a:pt x="330228" y="49677"/>
                        <a:pt x="330324" y="45395"/>
                      </a:cubicBezTo>
                      <a:cubicBezTo>
                        <a:pt x="330419" y="40970"/>
                        <a:pt x="333131" y="38401"/>
                        <a:pt x="336937" y="38686"/>
                      </a:cubicBezTo>
                      <a:cubicBezTo>
                        <a:pt x="341124" y="39019"/>
                        <a:pt x="344883" y="41779"/>
                        <a:pt x="344074" y="466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3A338119-08DF-4AE1-ADC3-F0AA94D69951}"/>
                    </a:ext>
                  </a:extLst>
                </p:cNvPr>
                <p:cNvSpPr/>
                <p:nvPr/>
              </p:nvSpPr>
              <p:spPr>
                <a:xfrm>
                  <a:off x="6693677" y="4431697"/>
                  <a:ext cx="312943" cy="91400"/>
                </a:xfrm>
                <a:custGeom>
                  <a:avLst/>
                  <a:gdLst>
                    <a:gd name="connsiteX0" fmla="*/ 23444 w 312943"/>
                    <a:gd name="connsiteY0" fmla="*/ 60763 h 91400"/>
                    <a:gd name="connsiteX1" fmla="*/ 31295 w 312943"/>
                    <a:gd name="connsiteY1" fmla="*/ 59049 h 91400"/>
                    <a:gd name="connsiteX2" fmla="*/ 215479 w 312943"/>
                    <a:gd name="connsiteY2" fmla="*/ 58764 h 91400"/>
                    <a:gd name="connsiteX3" fmla="*/ 227564 w 312943"/>
                    <a:gd name="connsiteY3" fmla="*/ 67233 h 91400"/>
                    <a:gd name="connsiteX4" fmla="*/ 294272 w 312943"/>
                    <a:gd name="connsiteY4" fmla="*/ 82649 h 91400"/>
                    <a:gd name="connsiteX5" fmla="*/ 303360 w 312943"/>
                    <a:gd name="connsiteY5" fmla="*/ 17417 h 91400"/>
                    <a:gd name="connsiteX6" fmla="*/ 235082 w 312943"/>
                    <a:gd name="connsiteY6" fmla="*/ 13896 h 91400"/>
                    <a:gd name="connsiteX7" fmla="*/ 222330 w 312943"/>
                    <a:gd name="connsiteY7" fmla="*/ 19891 h 91400"/>
                    <a:gd name="connsiteX8" fmla="*/ 25871 w 312943"/>
                    <a:gd name="connsiteY8" fmla="*/ 19368 h 91400"/>
                    <a:gd name="connsiteX9" fmla="*/ 1082 w 312943"/>
                    <a:gd name="connsiteY9" fmla="*/ 45870 h 91400"/>
                    <a:gd name="connsiteX10" fmla="*/ 23444 w 312943"/>
                    <a:gd name="connsiteY10" fmla="*/ 60763 h 91400"/>
                    <a:gd name="connsiteX11" fmla="*/ 267246 w 312943"/>
                    <a:gd name="connsiteY11" fmla="*/ 39066 h 91400"/>
                    <a:gd name="connsiteX12" fmla="*/ 274240 w 312943"/>
                    <a:gd name="connsiteY12" fmla="*/ 45537 h 91400"/>
                    <a:gd name="connsiteX13" fmla="*/ 267817 w 312943"/>
                    <a:gd name="connsiteY13" fmla="*/ 52721 h 91400"/>
                    <a:gd name="connsiteX14" fmla="*/ 260823 w 312943"/>
                    <a:gd name="connsiteY14" fmla="*/ 46060 h 91400"/>
                    <a:gd name="connsiteX15" fmla="*/ 267246 w 312943"/>
                    <a:gd name="connsiteY15" fmla="*/ 39066 h 9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2943" h="91400">
                      <a:moveTo>
                        <a:pt x="23444" y="60763"/>
                      </a:moveTo>
                      <a:cubicBezTo>
                        <a:pt x="26061" y="60191"/>
                        <a:pt x="28678" y="59049"/>
                        <a:pt x="31295" y="59049"/>
                      </a:cubicBezTo>
                      <a:cubicBezTo>
                        <a:pt x="92674" y="58954"/>
                        <a:pt x="154100" y="59097"/>
                        <a:pt x="215479" y="58764"/>
                      </a:cubicBezTo>
                      <a:cubicBezTo>
                        <a:pt x="222378" y="58716"/>
                        <a:pt x="224662" y="62332"/>
                        <a:pt x="227564" y="67233"/>
                      </a:cubicBezTo>
                      <a:cubicBezTo>
                        <a:pt x="242076" y="92023"/>
                        <a:pt x="271719" y="98779"/>
                        <a:pt x="294272" y="82649"/>
                      </a:cubicBezTo>
                      <a:cubicBezTo>
                        <a:pt x="314874" y="67900"/>
                        <a:pt x="319204" y="37020"/>
                        <a:pt x="303360" y="17417"/>
                      </a:cubicBezTo>
                      <a:cubicBezTo>
                        <a:pt x="285850" y="-4280"/>
                        <a:pt x="255684" y="-5993"/>
                        <a:pt x="235082" y="13896"/>
                      </a:cubicBezTo>
                      <a:cubicBezTo>
                        <a:pt x="231323" y="17512"/>
                        <a:pt x="227992" y="19939"/>
                        <a:pt x="222330" y="19891"/>
                      </a:cubicBezTo>
                      <a:cubicBezTo>
                        <a:pt x="156860" y="19558"/>
                        <a:pt x="91389" y="19463"/>
                        <a:pt x="25871" y="19368"/>
                      </a:cubicBezTo>
                      <a:cubicBezTo>
                        <a:pt x="5982" y="20700"/>
                        <a:pt x="-3343" y="30692"/>
                        <a:pt x="1082" y="45870"/>
                      </a:cubicBezTo>
                      <a:cubicBezTo>
                        <a:pt x="4412" y="57194"/>
                        <a:pt x="14737" y="57717"/>
                        <a:pt x="23444" y="60763"/>
                      </a:cubicBezTo>
                      <a:close/>
                      <a:moveTo>
                        <a:pt x="267246" y="39066"/>
                      </a:moveTo>
                      <a:cubicBezTo>
                        <a:pt x="271481" y="38971"/>
                        <a:pt x="274098" y="41159"/>
                        <a:pt x="274240" y="45537"/>
                      </a:cubicBezTo>
                      <a:cubicBezTo>
                        <a:pt x="274383" y="49866"/>
                        <a:pt x="271814" y="52008"/>
                        <a:pt x="267817" y="52721"/>
                      </a:cubicBezTo>
                      <a:cubicBezTo>
                        <a:pt x="263630" y="52388"/>
                        <a:pt x="260966" y="50390"/>
                        <a:pt x="260823" y="46060"/>
                      </a:cubicBezTo>
                      <a:cubicBezTo>
                        <a:pt x="260632" y="41683"/>
                        <a:pt x="262964" y="39161"/>
                        <a:pt x="267246" y="390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DC353936-B9B3-4BB6-9CDF-59C9E61D7CEA}"/>
                    </a:ext>
                  </a:extLst>
                </p:cNvPr>
                <p:cNvSpPr/>
                <p:nvPr/>
              </p:nvSpPr>
              <p:spPr>
                <a:xfrm>
                  <a:off x="5041116" y="4753214"/>
                  <a:ext cx="634434" cy="92051"/>
                </a:xfrm>
                <a:custGeom>
                  <a:avLst/>
                  <a:gdLst>
                    <a:gd name="connsiteX0" fmla="*/ 592516 w 634434"/>
                    <a:gd name="connsiteY0" fmla="*/ 269 h 92051"/>
                    <a:gd name="connsiteX1" fmla="*/ 549265 w 634434"/>
                    <a:gd name="connsiteY1" fmla="*/ 22679 h 92051"/>
                    <a:gd name="connsiteX2" fmla="*/ 534372 w 634434"/>
                    <a:gd name="connsiteY2" fmla="*/ 28627 h 92051"/>
                    <a:gd name="connsiteX3" fmla="*/ 101106 w 634434"/>
                    <a:gd name="connsiteY3" fmla="*/ 28912 h 92051"/>
                    <a:gd name="connsiteX4" fmla="*/ 82502 w 634434"/>
                    <a:gd name="connsiteY4" fmla="*/ 19539 h 92051"/>
                    <a:gd name="connsiteX5" fmla="*/ 25596 w 634434"/>
                    <a:gd name="connsiteY5" fmla="*/ 4884 h 92051"/>
                    <a:gd name="connsiteX6" fmla="*/ 140 w 634434"/>
                    <a:gd name="connsiteY6" fmla="*/ 48278 h 92051"/>
                    <a:gd name="connsiteX7" fmla="*/ 29973 w 634434"/>
                    <a:gd name="connsiteY7" fmla="*/ 88721 h 92051"/>
                    <a:gd name="connsiteX8" fmla="*/ 79790 w 634434"/>
                    <a:gd name="connsiteY8" fmla="*/ 76493 h 92051"/>
                    <a:gd name="connsiteX9" fmla="*/ 91827 w 634434"/>
                    <a:gd name="connsiteY9" fmla="*/ 67928 h 92051"/>
                    <a:gd name="connsiteX10" fmla="*/ 541462 w 634434"/>
                    <a:gd name="connsiteY10" fmla="*/ 67833 h 92051"/>
                    <a:gd name="connsiteX11" fmla="*/ 550692 w 634434"/>
                    <a:gd name="connsiteY11" fmla="*/ 71116 h 92051"/>
                    <a:gd name="connsiteX12" fmla="*/ 587329 w 634434"/>
                    <a:gd name="connsiteY12" fmla="*/ 92052 h 92051"/>
                    <a:gd name="connsiteX13" fmla="*/ 634434 w 634434"/>
                    <a:gd name="connsiteY13" fmla="*/ 37572 h 92051"/>
                    <a:gd name="connsiteX14" fmla="*/ 632341 w 634434"/>
                    <a:gd name="connsiteY14" fmla="*/ 34051 h 92051"/>
                    <a:gd name="connsiteX15" fmla="*/ 592516 w 634434"/>
                    <a:gd name="connsiteY15" fmla="*/ 269 h 92051"/>
                    <a:gd name="connsiteX16" fmla="*/ 46103 w 634434"/>
                    <a:gd name="connsiteY16" fmla="*/ 52941 h 92051"/>
                    <a:gd name="connsiteX17" fmla="*/ 38823 w 634434"/>
                    <a:gd name="connsiteY17" fmla="*/ 46279 h 92051"/>
                    <a:gd name="connsiteX18" fmla="*/ 45436 w 634434"/>
                    <a:gd name="connsiteY18" fmla="*/ 39428 h 92051"/>
                    <a:gd name="connsiteX19" fmla="*/ 52526 w 634434"/>
                    <a:gd name="connsiteY19" fmla="*/ 45708 h 92051"/>
                    <a:gd name="connsiteX20" fmla="*/ 46103 w 634434"/>
                    <a:gd name="connsiteY20" fmla="*/ 52941 h 92051"/>
                    <a:gd name="connsiteX21" fmla="*/ 587758 w 634434"/>
                    <a:gd name="connsiteY21" fmla="*/ 52512 h 92051"/>
                    <a:gd name="connsiteX22" fmla="*/ 581763 w 634434"/>
                    <a:gd name="connsiteY22" fmla="*/ 45137 h 92051"/>
                    <a:gd name="connsiteX23" fmla="*/ 588567 w 634434"/>
                    <a:gd name="connsiteY23" fmla="*/ 38381 h 92051"/>
                    <a:gd name="connsiteX24" fmla="*/ 595561 w 634434"/>
                    <a:gd name="connsiteY24" fmla="*/ 45232 h 92051"/>
                    <a:gd name="connsiteX25" fmla="*/ 587758 w 634434"/>
                    <a:gd name="connsiteY25" fmla="*/ 52512 h 92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4434" h="92051">
                      <a:moveTo>
                        <a:pt x="592516" y="269"/>
                      </a:moveTo>
                      <a:cubicBezTo>
                        <a:pt x="573817" y="-1539"/>
                        <a:pt x="558400" y="5741"/>
                        <a:pt x="549265" y="22679"/>
                      </a:cubicBezTo>
                      <a:cubicBezTo>
                        <a:pt x="545459" y="29769"/>
                        <a:pt x="540035" y="28627"/>
                        <a:pt x="534372" y="28627"/>
                      </a:cubicBezTo>
                      <a:cubicBezTo>
                        <a:pt x="389966" y="28675"/>
                        <a:pt x="245512" y="28675"/>
                        <a:pt x="101106" y="28912"/>
                      </a:cubicBezTo>
                      <a:cubicBezTo>
                        <a:pt x="92779" y="28912"/>
                        <a:pt x="87498" y="27295"/>
                        <a:pt x="82502" y="19539"/>
                      </a:cubicBezTo>
                      <a:cubicBezTo>
                        <a:pt x="70559" y="888"/>
                        <a:pt x="45342" y="-4870"/>
                        <a:pt x="25596" y="4884"/>
                      </a:cubicBezTo>
                      <a:cubicBezTo>
                        <a:pt x="9656" y="12735"/>
                        <a:pt x="-1382" y="30863"/>
                        <a:pt x="140" y="48278"/>
                      </a:cubicBezTo>
                      <a:cubicBezTo>
                        <a:pt x="1853" y="67595"/>
                        <a:pt x="11797" y="81584"/>
                        <a:pt x="29973" y="88721"/>
                      </a:cubicBezTo>
                      <a:cubicBezTo>
                        <a:pt x="47816" y="95763"/>
                        <a:pt x="66087" y="90672"/>
                        <a:pt x="79790" y="76493"/>
                      </a:cubicBezTo>
                      <a:cubicBezTo>
                        <a:pt x="83120" y="73067"/>
                        <a:pt x="84167" y="67881"/>
                        <a:pt x="91827" y="67928"/>
                      </a:cubicBezTo>
                      <a:cubicBezTo>
                        <a:pt x="241706" y="68261"/>
                        <a:pt x="391584" y="67976"/>
                        <a:pt x="541462" y="67833"/>
                      </a:cubicBezTo>
                      <a:cubicBezTo>
                        <a:pt x="544983" y="67833"/>
                        <a:pt x="548076" y="66882"/>
                        <a:pt x="550692" y="71116"/>
                      </a:cubicBezTo>
                      <a:cubicBezTo>
                        <a:pt x="558972" y="84629"/>
                        <a:pt x="572580" y="89482"/>
                        <a:pt x="587329" y="92052"/>
                      </a:cubicBezTo>
                      <a:cubicBezTo>
                        <a:pt x="618352" y="85343"/>
                        <a:pt x="632769" y="68690"/>
                        <a:pt x="634434" y="37572"/>
                      </a:cubicBezTo>
                      <a:cubicBezTo>
                        <a:pt x="633720" y="36430"/>
                        <a:pt x="632721" y="35336"/>
                        <a:pt x="632341" y="34051"/>
                      </a:cubicBezTo>
                      <a:cubicBezTo>
                        <a:pt x="626631" y="13830"/>
                        <a:pt x="613071" y="2220"/>
                        <a:pt x="592516" y="269"/>
                      </a:cubicBezTo>
                      <a:close/>
                      <a:moveTo>
                        <a:pt x="46103" y="52941"/>
                      </a:moveTo>
                      <a:cubicBezTo>
                        <a:pt x="42058" y="53036"/>
                        <a:pt x="39203" y="50086"/>
                        <a:pt x="38823" y="46279"/>
                      </a:cubicBezTo>
                      <a:cubicBezTo>
                        <a:pt x="38442" y="42140"/>
                        <a:pt x="41345" y="39713"/>
                        <a:pt x="45436" y="39428"/>
                      </a:cubicBezTo>
                      <a:cubicBezTo>
                        <a:pt x="49766" y="39095"/>
                        <a:pt x="52145" y="41331"/>
                        <a:pt x="52526" y="45708"/>
                      </a:cubicBezTo>
                      <a:cubicBezTo>
                        <a:pt x="52145" y="49705"/>
                        <a:pt x="50290" y="52845"/>
                        <a:pt x="46103" y="52941"/>
                      </a:cubicBezTo>
                      <a:close/>
                      <a:moveTo>
                        <a:pt x="587758" y="52512"/>
                      </a:moveTo>
                      <a:cubicBezTo>
                        <a:pt x="583761" y="52322"/>
                        <a:pt x="581715" y="49277"/>
                        <a:pt x="581763" y="45137"/>
                      </a:cubicBezTo>
                      <a:cubicBezTo>
                        <a:pt x="581858" y="40665"/>
                        <a:pt x="584713" y="39047"/>
                        <a:pt x="588567" y="38381"/>
                      </a:cubicBezTo>
                      <a:cubicBezTo>
                        <a:pt x="592087" y="39475"/>
                        <a:pt x="595656" y="41093"/>
                        <a:pt x="595561" y="45232"/>
                      </a:cubicBezTo>
                      <a:cubicBezTo>
                        <a:pt x="595418" y="49753"/>
                        <a:pt x="592230" y="52750"/>
                        <a:pt x="587758" y="52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5B41B69D-0B8C-41E0-BA11-6C53D30888F1}"/>
                    </a:ext>
                  </a:extLst>
                </p:cNvPr>
                <p:cNvSpPr/>
                <p:nvPr/>
              </p:nvSpPr>
              <p:spPr>
                <a:xfrm>
                  <a:off x="5805571" y="4757367"/>
                  <a:ext cx="319091" cy="91276"/>
                </a:xfrm>
                <a:custGeom>
                  <a:avLst/>
                  <a:gdLst>
                    <a:gd name="connsiteX0" fmla="*/ 299912 w 319091"/>
                    <a:gd name="connsiteY0" fmla="*/ 22653 h 91276"/>
                    <a:gd name="connsiteX1" fmla="*/ 92224 w 319091"/>
                    <a:gd name="connsiteY1" fmla="*/ 23271 h 91276"/>
                    <a:gd name="connsiteX2" fmla="*/ 81423 w 319091"/>
                    <a:gd name="connsiteY2" fmla="*/ 16895 h 91276"/>
                    <a:gd name="connsiteX3" fmla="*/ 29704 w 319091"/>
                    <a:gd name="connsiteY3" fmla="*/ 3097 h 91276"/>
                    <a:gd name="connsiteX4" fmla="*/ 13 w 319091"/>
                    <a:gd name="connsiteY4" fmla="*/ 46348 h 91276"/>
                    <a:gd name="connsiteX5" fmla="*/ 31274 w 319091"/>
                    <a:gd name="connsiteY5" fmla="*/ 88694 h 91276"/>
                    <a:gd name="connsiteX6" fmla="*/ 82375 w 319091"/>
                    <a:gd name="connsiteY6" fmla="*/ 72945 h 91276"/>
                    <a:gd name="connsiteX7" fmla="*/ 95507 w 319091"/>
                    <a:gd name="connsiteY7" fmla="*/ 63429 h 91276"/>
                    <a:gd name="connsiteX8" fmla="*/ 281309 w 319091"/>
                    <a:gd name="connsiteY8" fmla="*/ 64238 h 91276"/>
                    <a:gd name="connsiteX9" fmla="*/ 292062 w 319091"/>
                    <a:gd name="connsiteY9" fmla="*/ 63524 h 91276"/>
                    <a:gd name="connsiteX10" fmla="*/ 318850 w 319091"/>
                    <a:gd name="connsiteY10" fmla="*/ 46538 h 91276"/>
                    <a:gd name="connsiteX11" fmla="*/ 299912 w 319091"/>
                    <a:gd name="connsiteY11" fmla="*/ 22653 h 91276"/>
                    <a:gd name="connsiteX12" fmla="*/ 45738 w 319091"/>
                    <a:gd name="connsiteY12" fmla="*/ 52771 h 91276"/>
                    <a:gd name="connsiteX13" fmla="*/ 38887 w 319091"/>
                    <a:gd name="connsiteY13" fmla="*/ 45444 h 91276"/>
                    <a:gd name="connsiteX14" fmla="*/ 46071 w 319091"/>
                    <a:gd name="connsiteY14" fmla="*/ 38973 h 91276"/>
                    <a:gd name="connsiteX15" fmla="*/ 52780 w 319091"/>
                    <a:gd name="connsiteY15" fmla="*/ 45777 h 91276"/>
                    <a:gd name="connsiteX16" fmla="*/ 45738 w 319091"/>
                    <a:gd name="connsiteY16" fmla="*/ 52771 h 9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9091" h="91276">
                      <a:moveTo>
                        <a:pt x="299912" y="22653"/>
                      </a:moveTo>
                      <a:cubicBezTo>
                        <a:pt x="230683" y="22795"/>
                        <a:pt x="161454" y="22938"/>
                        <a:pt x="92224" y="23271"/>
                      </a:cubicBezTo>
                      <a:cubicBezTo>
                        <a:pt x="86848" y="23319"/>
                        <a:pt x="84469" y="20559"/>
                        <a:pt x="81423" y="16895"/>
                      </a:cubicBezTo>
                      <a:cubicBezTo>
                        <a:pt x="68482" y="1289"/>
                        <a:pt x="47927" y="-3993"/>
                        <a:pt x="29704" y="3097"/>
                      </a:cubicBezTo>
                      <a:cubicBezTo>
                        <a:pt x="11718" y="10044"/>
                        <a:pt x="-462" y="27791"/>
                        <a:pt x="13" y="46348"/>
                      </a:cubicBezTo>
                      <a:cubicBezTo>
                        <a:pt x="489" y="65237"/>
                        <a:pt x="13336" y="82651"/>
                        <a:pt x="31274" y="88694"/>
                      </a:cubicBezTo>
                      <a:cubicBezTo>
                        <a:pt x="50449" y="95165"/>
                        <a:pt x="69576" y="89313"/>
                        <a:pt x="82375" y="72945"/>
                      </a:cubicBezTo>
                      <a:cubicBezTo>
                        <a:pt x="85848" y="68520"/>
                        <a:pt x="87656" y="63334"/>
                        <a:pt x="95507" y="63429"/>
                      </a:cubicBezTo>
                      <a:cubicBezTo>
                        <a:pt x="157457" y="64048"/>
                        <a:pt x="219359" y="64048"/>
                        <a:pt x="281309" y="64238"/>
                      </a:cubicBezTo>
                      <a:cubicBezTo>
                        <a:pt x="284877" y="64000"/>
                        <a:pt x="288493" y="63572"/>
                        <a:pt x="292062" y="63524"/>
                      </a:cubicBezTo>
                      <a:cubicBezTo>
                        <a:pt x="308715" y="63144"/>
                        <a:pt x="317422" y="57957"/>
                        <a:pt x="318850" y="46538"/>
                      </a:cubicBezTo>
                      <a:cubicBezTo>
                        <a:pt x="320705" y="32454"/>
                        <a:pt x="311665" y="26316"/>
                        <a:pt x="299912" y="22653"/>
                      </a:cubicBezTo>
                      <a:close/>
                      <a:moveTo>
                        <a:pt x="45738" y="52771"/>
                      </a:moveTo>
                      <a:cubicBezTo>
                        <a:pt x="41789" y="51819"/>
                        <a:pt x="38887" y="49298"/>
                        <a:pt x="38887" y="45444"/>
                      </a:cubicBezTo>
                      <a:cubicBezTo>
                        <a:pt x="38887" y="41399"/>
                        <a:pt x="41742" y="39068"/>
                        <a:pt x="46071" y="38973"/>
                      </a:cubicBezTo>
                      <a:cubicBezTo>
                        <a:pt x="50734" y="38877"/>
                        <a:pt x="52970" y="41923"/>
                        <a:pt x="52780" y="45777"/>
                      </a:cubicBezTo>
                      <a:cubicBezTo>
                        <a:pt x="52590" y="49488"/>
                        <a:pt x="50115" y="52438"/>
                        <a:pt x="45738" y="5277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8AE5338B-8221-44FB-98CC-0ADBC9667964}"/>
                    </a:ext>
                  </a:extLst>
                </p:cNvPr>
                <p:cNvSpPr/>
                <p:nvPr/>
              </p:nvSpPr>
              <p:spPr>
                <a:xfrm>
                  <a:off x="4685640" y="2080322"/>
                  <a:ext cx="1521049" cy="1917156"/>
                </a:xfrm>
                <a:custGeom>
                  <a:avLst/>
                  <a:gdLst>
                    <a:gd name="connsiteX0" fmla="*/ 1353566 w 1521049"/>
                    <a:gd name="connsiteY0" fmla="*/ 745584 h 1917156"/>
                    <a:gd name="connsiteX1" fmla="*/ 1342766 w 1521049"/>
                    <a:gd name="connsiteY1" fmla="*/ 745632 h 1917156"/>
                    <a:gd name="connsiteX2" fmla="*/ 1338198 w 1521049"/>
                    <a:gd name="connsiteY2" fmla="*/ 745680 h 1917156"/>
                    <a:gd name="connsiteX3" fmla="*/ 1328016 w 1521049"/>
                    <a:gd name="connsiteY3" fmla="*/ 737210 h 1917156"/>
                    <a:gd name="connsiteX4" fmla="*/ 1330109 w 1521049"/>
                    <a:gd name="connsiteY4" fmla="*/ 706378 h 1917156"/>
                    <a:gd name="connsiteX5" fmla="*/ 1332488 w 1521049"/>
                    <a:gd name="connsiteY5" fmla="*/ 704523 h 1917156"/>
                    <a:gd name="connsiteX6" fmla="*/ 1335438 w 1521049"/>
                    <a:gd name="connsiteY6" fmla="*/ 690248 h 1917156"/>
                    <a:gd name="connsiteX7" fmla="*/ 1335438 w 1521049"/>
                    <a:gd name="connsiteY7" fmla="*/ 653326 h 1917156"/>
                    <a:gd name="connsiteX8" fmla="*/ 1317025 w 1521049"/>
                    <a:gd name="connsiteY8" fmla="*/ 591139 h 1917156"/>
                    <a:gd name="connsiteX9" fmla="*/ 1193030 w 1521049"/>
                    <a:gd name="connsiteY9" fmla="*/ 524336 h 1917156"/>
                    <a:gd name="connsiteX10" fmla="*/ 1026261 w 1521049"/>
                    <a:gd name="connsiteY10" fmla="*/ 524288 h 1917156"/>
                    <a:gd name="connsiteX11" fmla="*/ 1010179 w 1521049"/>
                    <a:gd name="connsiteY11" fmla="*/ 527524 h 1917156"/>
                    <a:gd name="connsiteX12" fmla="*/ 1009513 w 1521049"/>
                    <a:gd name="connsiteY12" fmla="*/ 528856 h 1917156"/>
                    <a:gd name="connsiteX13" fmla="*/ 970449 w 1521049"/>
                    <a:gd name="connsiteY13" fmla="*/ 528190 h 1917156"/>
                    <a:gd name="connsiteX14" fmla="*/ 954081 w 1521049"/>
                    <a:gd name="connsiteY14" fmla="*/ 528808 h 1917156"/>
                    <a:gd name="connsiteX15" fmla="*/ 620638 w 1521049"/>
                    <a:gd name="connsiteY15" fmla="*/ 529237 h 1917156"/>
                    <a:gd name="connsiteX16" fmla="*/ 603938 w 1521049"/>
                    <a:gd name="connsiteY16" fmla="*/ 511679 h 1917156"/>
                    <a:gd name="connsiteX17" fmla="*/ 604128 w 1521049"/>
                    <a:gd name="connsiteY17" fmla="*/ 15654 h 1917156"/>
                    <a:gd name="connsiteX18" fmla="*/ 601987 w 1521049"/>
                    <a:gd name="connsiteY18" fmla="*/ 0 h 1917156"/>
                    <a:gd name="connsiteX19" fmla="*/ 601654 w 1521049"/>
                    <a:gd name="connsiteY19" fmla="*/ 284102 h 1917156"/>
                    <a:gd name="connsiteX20" fmla="*/ 601939 w 1521049"/>
                    <a:gd name="connsiteY20" fmla="*/ 513583 h 1917156"/>
                    <a:gd name="connsiteX21" fmla="*/ 586523 w 1521049"/>
                    <a:gd name="connsiteY21" fmla="*/ 528475 h 1917156"/>
                    <a:gd name="connsiteX22" fmla="*/ 563304 w 1521049"/>
                    <a:gd name="connsiteY22" fmla="*/ 528190 h 1917156"/>
                    <a:gd name="connsiteX23" fmla="*/ 449920 w 1521049"/>
                    <a:gd name="connsiteY23" fmla="*/ 529094 h 1917156"/>
                    <a:gd name="connsiteX24" fmla="*/ 437359 w 1521049"/>
                    <a:gd name="connsiteY24" fmla="*/ 515866 h 1917156"/>
                    <a:gd name="connsiteX25" fmla="*/ 437406 w 1521049"/>
                    <a:gd name="connsiteY25" fmla="*/ 334062 h 1917156"/>
                    <a:gd name="connsiteX26" fmla="*/ 435027 w 1521049"/>
                    <a:gd name="connsiteY26" fmla="*/ 348336 h 1917156"/>
                    <a:gd name="connsiteX27" fmla="*/ 435218 w 1521049"/>
                    <a:gd name="connsiteY27" fmla="*/ 514867 h 1917156"/>
                    <a:gd name="connsiteX28" fmla="*/ 421229 w 1521049"/>
                    <a:gd name="connsiteY28" fmla="*/ 528666 h 1917156"/>
                    <a:gd name="connsiteX29" fmla="*/ 407288 w 1521049"/>
                    <a:gd name="connsiteY29" fmla="*/ 515058 h 1917156"/>
                    <a:gd name="connsiteX30" fmla="*/ 407478 w 1521049"/>
                    <a:gd name="connsiteY30" fmla="*/ 348526 h 1917156"/>
                    <a:gd name="connsiteX31" fmla="*/ 405527 w 1521049"/>
                    <a:gd name="connsiteY31" fmla="*/ 334109 h 1917156"/>
                    <a:gd name="connsiteX32" fmla="*/ 405527 w 1521049"/>
                    <a:gd name="connsiteY32" fmla="*/ 516770 h 1917156"/>
                    <a:gd name="connsiteX33" fmla="*/ 393347 w 1521049"/>
                    <a:gd name="connsiteY33" fmla="*/ 529094 h 1917156"/>
                    <a:gd name="connsiteX34" fmla="*/ 336155 w 1521049"/>
                    <a:gd name="connsiteY34" fmla="*/ 528285 h 1917156"/>
                    <a:gd name="connsiteX35" fmla="*/ 297853 w 1521049"/>
                    <a:gd name="connsiteY35" fmla="*/ 490363 h 1917156"/>
                    <a:gd name="connsiteX36" fmla="*/ 297758 w 1521049"/>
                    <a:gd name="connsiteY36" fmla="*/ 106628 h 1917156"/>
                    <a:gd name="connsiteX37" fmla="*/ 295712 w 1521049"/>
                    <a:gd name="connsiteY37" fmla="*/ 90831 h 1917156"/>
                    <a:gd name="connsiteX38" fmla="*/ 295236 w 1521049"/>
                    <a:gd name="connsiteY38" fmla="*/ 107199 h 1917156"/>
                    <a:gd name="connsiteX39" fmla="*/ 295236 w 1521049"/>
                    <a:gd name="connsiteY39" fmla="*/ 440689 h 1917156"/>
                    <a:gd name="connsiteX40" fmla="*/ 295379 w 1521049"/>
                    <a:gd name="connsiteY40" fmla="*/ 517246 h 1917156"/>
                    <a:gd name="connsiteX41" fmla="*/ 284293 w 1521049"/>
                    <a:gd name="connsiteY41" fmla="*/ 529094 h 1917156"/>
                    <a:gd name="connsiteX42" fmla="*/ 226958 w 1521049"/>
                    <a:gd name="connsiteY42" fmla="*/ 528237 h 1917156"/>
                    <a:gd name="connsiteX43" fmla="*/ 226958 w 1521049"/>
                    <a:gd name="connsiteY43" fmla="*/ 528237 h 1917156"/>
                    <a:gd name="connsiteX44" fmla="*/ 191416 w 1521049"/>
                    <a:gd name="connsiteY44" fmla="*/ 525858 h 1917156"/>
                    <a:gd name="connsiteX45" fmla="*/ 188847 w 1521049"/>
                    <a:gd name="connsiteY45" fmla="*/ 490411 h 1917156"/>
                    <a:gd name="connsiteX46" fmla="*/ 188656 w 1521049"/>
                    <a:gd name="connsiteY46" fmla="*/ 187276 h 1917156"/>
                    <a:gd name="connsiteX47" fmla="*/ 186753 w 1521049"/>
                    <a:gd name="connsiteY47" fmla="*/ 172812 h 1917156"/>
                    <a:gd name="connsiteX48" fmla="*/ 186277 w 1521049"/>
                    <a:gd name="connsiteY48" fmla="*/ 185088 h 1917156"/>
                    <a:gd name="connsiteX49" fmla="*/ 186467 w 1521049"/>
                    <a:gd name="connsiteY49" fmla="*/ 515295 h 1917156"/>
                    <a:gd name="connsiteX50" fmla="*/ 173097 w 1521049"/>
                    <a:gd name="connsiteY50" fmla="*/ 529094 h 1917156"/>
                    <a:gd name="connsiteX51" fmla="*/ 149926 w 1521049"/>
                    <a:gd name="connsiteY51" fmla="*/ 529094 h 1917156"/>
                    <a:gd name="connsiteX52" fmla="*/ 136698 w 1521049"/>
                    <a:gd name="connsiteY52" fmla="*/ 515295 h 1917156"/>
                    <a:gd name="connsiteX53" fmla="*/ 136841 w 1521049"/>
                    <a:gd name="connsiteY53" fmla="*/ 268353 h 1917156"/>
                    <a:gd name="connsiteX54" fmla="*/ 134843 w 1521049"/>
                    <a:gd name="connsiteY54" fmla="*/ 253984 h 1917156"/>
                    <a:gd name="connsiteX55" fmla="*/ 134176 w 1521049"/>
                    <a:gd name="connsiteY55" fmla="*/ 506731 h 1917156"/>
                    <a:gd name="connsiteX56" fmla="*/ 131131 w 1521049"/>
                    <a:gd name="connsiteY56" fmla="*/ 526857 h 1917156"/>
                    <a:gd name="connsiteX57" fmla="*/ 102869 w 1521049"/>
                    <a:gd name="connsiteY57" fmla="*/ 527714 h 1917156"/>
                    <a:gd name="connsiteX58" fmla="*/ 98396 w 1521049"/>
                    <a:gd name="connsiteY58" fmla="*/ 515248 h 1917156"/>
                    <a:gd name="connsiteX59" fmla="*/ 98301 w 1521049"/>
                    <a:gd name="connsiteY59" fmla="*/ 348526 h 1917156"/>
                    <a:gd name="connsiteX60" fmla="*/ 98253 w 1521049"/>
                    <a:gd name="connsiteY60" fmla="*/ 281581 h 1917156"/>
                    <a:gd name="connsiteX61" fmla="*/ 96112 w 1521049"/>
                    <a:gd name="connsiteY61" fmla="*/ 268496 h 1917156"/>
                    <a:gd name="connsiteX62" fmla="*/ 96112 w 1521049"/>
                    <a:gd name="connsiteY62" fmla="*/ 268496 h 1917156"/>
                    <a:gd name="connsiteX63" fmla="*/ 95636 w 1521049"/>
                    <a:gd name="connsiteY63" fmla="*/ 507159 h 1917156"/>
                    <a:gd name="connsiteX64" fmla="*/ 74701 w 1521049"/>
                    <a:gd name="connsiteY64" fmla="*/ 530902 h 1917156"/>
                    <a:gd name="connsiteX65" fmla="*/ 0 w 1521049"/>
                    <a:gd name="connsiteY65" fmla="*/ 568633 h 1917156"/>
                    <a:gd name="connsiteX66" fmla="*/ 3854 w 1521049"/>
                    <a:gd name="connsiteY66" fmla="*/ 574200 h 1917156"/>
                    <a:gd name="connsiteX67" fmla="*/ 121853 w 1521049"/>
                    <a:gd name="connsiteY67" fmla="*/ 697433 h 1917156"/>
                    <a:gd name="connsiteX68" fmla="*/ 257267 w 1521049"/>
                    <a:gd name="connsiteY68" fmla="*/ 838081 h 1917156"/>
                    <a:gd name="connsiteX69" fmla="*/ 399294 w 1521049"/>
                    <a:gd name="connsiteY69" fmla="*/ 985628 h 1917156"/>
                    <a:gd name="connsiteX70" fmla="*/ 536516 w 1521049"/>
                    <a:gd name="connsiteY70" fmla="*/ 1128273 h 1917156"/>
                    <a:gd name="connsiteX71" fmla="*/ 677592 w 1521049"/>
                    <a:gd name="connsiteY71" fmla="*/ 1274821 h 1917156"/>
                    <a:gd name="connsiteX72" fmla="*/ 812911 w 1521049"/>
                    <a:gd name="connsiteY72" fmla="*/ 1415516 h 1917156"/>
                    <a:gd name="connsiteX73" fmla="*/ 953035 w 1521049"/>
                    <a:gd name="connsiteY73" fmla="*/ 1561112 h 1917156"/>
                    <a:gd name="connsiteX74" fmla="*/ 1092112 w 1521049"/>
                    <a:gd name="connsiteY74" fmla="*/ 1705757 h 1917156"/>
                    <a:gd name="connsiteX75" fmla="*/ 1210968 w 1521049"/>
                    <a:gd name="connsiteY75" fmla="*/ 1828324 h 1917156"/>
                    <a:gd name="connsiteX76" fmla="*/ 1285051 w 1521049"/>
                    <a:gd name="connsiteY76" fmla="*/ 1904833 h 1917156"/>
                    <a:gd name="connsiteX77" fmla="*/ 1293425 w 1521049"/>
                    <a:gd name="connsiteY77" fmla="*/ 1917156 h 1917156"/>
                    <a:gd name="connsiteX78" fmla="*/ 1293425 w 1521049"/>
                    <a:gd name="connsiteY78" fmla="*/ 1917156 h 1917156"/>
                    <a:gd name="connsiteX79" fmla="*/ 1331774 w 1521049"/>
                    <a:gd name="connsiteY79" fmla="*/ 1823090 h 1917156"/>
                    <a:gd name="connsiteX80" fmla="*/ 1331774 w 1521049"/>
                    <a:gd name="connsiteY80" fmla="*/ 1029211 h 1917156"/>
                    <a:gd name="connsiteX81" fmla="*/ 1331537 w 1521049"/>
                    <a:gd name="connsiteY81" fmla="*/ 758669 h 1917156"/>
                    <a:gd name="connsiteX82" fmla="*/ 1343670 w 1521049"/>
                    <a:gd name="connsiteY82" fmla="*/ 746536 h 1917156"/>
                    <a:gd name="connsiteX83" fmla="*/ 1436594 w 1521049"/>
                    <a:gd name="connsiteY83" fmla="*/ 746346 h 1917156"/>
                    <a:gd name="connsiteX84" fmla="*/ 1521049 w 1521049"/>
                    <a:gd name="connsiteY84" fmla="*/ 744871 h 1917156"/>
                    <a:gd name="connsiteX85" fmla="*/ 1353566 w 1521049"/>
                    <a:gd name="connsiteY85" fmla="*/ 745584 h 1917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1521049" h="1917156">
                      <a:moveTo>
                        <a:pt x="1353566" y="745584"/>
                      </a:moveTo>
                      <a:cubicBezTo>
                        <a:pt x="1349760" y="745965"/>
                        <a:pt x="1346096" y="746108"/>
                        <a:pt x="1342766" y="745632"/>
                      </a:cubicBezTo>
                      <a:cubicBezTo>
                        <a:pt x="1341243" y="745632"/>
                        <a:pt x="1339720" y="745632"/>
                        <a:pt x="1338198" y="745680"/>
                      </a:cubicBezTo>
                      <a:cubicBezTo>
                        <a:pt x="1331965" y="745727"/>
                        <a:pt x="1328634" y="743015"/>
                        <a:pt x="1328016" y="737210"/>
                      </a:cubicBezTo>
                      <a:cubicBezTo>
                        <a:pt x="1326921" y="726838"/>
                        <a:pt x="1325399" y="716370"/>
                        <a:pt x="1330109" y="706378"/>
                      </a:cubicBezTo>
                      <a:cubicBezTo>
                        <a:pt x="1330870" y="705665"/>
                        <a:pt x="1331680" y="705046"/>
                        <a:pt x="1332488" y="704523"/>
                      </a:cubicBezTo>
                      <a:cubicBezTo>
                        <a:pt x="1335581" y="700288"/>
                        <a:pt x="1335391" y="695197"/>
                        <a:pt x="1335438" y="690248"/>
                      </a:cubicBezTo>
                      <a:cubicBezTo>
                        <a:pt x="1335581" y="677925"/>
                        <a:pt x="1335724" y="665649"/>
                        <a:pt x="1335438" y="653326"/>
                      </a:cubicBezTo>
                      <a:cubicBezTo>
                        <a:pt x="1334867" y="631011"/>
                        <a:pt x="1328777" y="610076"/>
                        <a:pt x="1317025" y="591139"/>
                      </a:cubicBezTo>
                      <a:cubicBezTo>
                        <a:pt x="1288524" y="545319"/>
                        <a:pt x="1246082" y="524621"/>
                        <a:pt x="1193030" y="524336"/>
                      </a:cubicBezTo>
                      <a:cubicBezTo>
                        <a:pt x="1137456" y="524050"/>
                        <a:pt x="1081835" y="524241"/>
                        <a:pt x="1026261" y="524288"/>
                      </a:cubicBezTo>
                      <a:cubicBezTo>
                        <a:pt x="1020742" y="524288"/>
                        <a:pt x="1014937" y="523670"/>
                        <a:pt x="1010179" y="527524"/>
                      </a:cubicBezTo>
                      <a:cubicBezTo>
                        <a:pt x="1009941" y="527952"/>
                        <a:pt x="1009751" y="528428"/>
                        <a:pt x="1009513" y="528856"/>
                      </a:cubicBezTo>
                      <a:cubicBezTo>
                        <a:pt x="996380" y="533995"/>
                        <a:pt x="983343" y="535136"/>
                        <a:pt x="970449" y="528190"/>
                      </a:cubicBezTo>
                      <a:cubicBezTo>
                        <a:pt x="964978" y="528428"/>
                        <a:pt x="959553" y="528808"/>
                        <a:pt x="954081" y="528808"/>
                      </a:cubicBezTo>
                      <a:cubicBezTo>
                        <a:pt x="842934" y="528856"/>
                        <a:pt x="731786" y="528523"/>
                        <a:pt x="620638" y="529237"/>
                      </a:cubicBezTo>
                      <a:cubicBezTo>
                        <a:pt x="606031" y="529332"/>
                        <a:pt x="603890" y="524716"/>
                        <a:pt x="603938" y="511679"/>
                      </a:cubicBezTo>
                      <a:cubicBezTo>
                        <a:pt x="604366" y="346338"/>
                        <a:pt x="604223" y="180996"/>
                        <a:pt x="604128" y="15654"/>
                      </a:cubicBezTo>
                      <a:cubicBezTo>
                        <a:pt x="604128" y="10468"/>
                        <a:pt x="606269" y="4710"/>
                        <a:pt x="601987" y="0"/>
                      </a:cubicBezTo>
                      <a:cubicBezTo>
                        <a:pt x="601892" y="94685"/>
                        <a:pt x="601701" y="189417"/>
                        <a:pt x="601654" y="284102"/>
                      </a:cubicBezTo>
                      <a:cubicBezTo>
                        <a:pt x="601606" y="360612"/>
                        <a:pt x="601368" y="437073"/>
                        <a:pt x="601939" y="513583"/>
                      </a:cubicBezTo>
                      <a:cubicBezTo>
                        <a:pt x="602034" y="525954"/>
                        <a:pt x="598371" y="529855"/>
                        <a:pt x="586523" y="528475"/>
                      </a:cubicBezTo>
                      <a:cubicBezTo>
                        <a:pt x="578863" y="527571"/>
                        <a:pt x="571059" y="528237"/>
                        <a:pt x="563304" y="528190"/>
                      </a:cubicBezTo>
                      <a:cubicBezTo>
                        <a:pt x="525525" y="528380"/>
                        <a:pt x="487699" y="528190"/>
                        <a:pt x="449920" y="529094"/>
                      </a:cubicBezTo>
                      <a:cubicBezTo>
                        <a:pt x="439119" y="529332"/>
                        <a:pt x="437311" y="525573"/>
                        <a:pt x="437359" y="515866"/>
                      </a:cubicBezTo>
                      <a:cubicBezTo>
                        <a:pt x="437692" y="455249"/>
                        <a:pt x="437454" y="394679"/>
                        <a:pt x="437406" y="334062"/>
                      </a:cubicBezTo>
                      <a:cubicBezTo>
                        <a:pt x="433172" y="338249"/>
                        <a:pt x="435027" y="343530"/>
                        <a:pt x="435027" y="348336"/>
                      </a:cubicBezTo>
                      <a:cubicBezTo>
                        <a:pt x="434884" y="403862"/>
                        <a:pt x="434647" y="459389"/>
                        <a:pt x="435218" y="514867"/>
                      </a:cubicBezTo>
                      <a:cubicBezTo>
                        <a:pt x="435313" y="525954"/>
                        <a:pt x="431792" y="528666"/>
                        <a:pt x="421229" y="528666"/>
                      </a:cubicBezTo>
                      <a:cubicBezTo>
                        <a:pt x="410856" y="528666"/>
                        <a:pt x="407145" y="526191"/>
                        <a:pt x="407288" y="515058"/>
                      </a:cubicBezTo>
                      <a:cubicBezTo>
                        <a:pt x="407859" y="459531"/>
                        <a:pt x="407621" y="404053"/>
                        <a:pt x="407478" y="348526"/>
                      </a:cubicBezTo>
                      <a:cubicBezTo>
                        <a:pt x="407478" y="343721"/>
                        <a:pt x="409239" y="338487"/>
                        <a:pt x="405527" y="334109"/>
                      </a:cubicBezTo>
                      <a:cubicBezTo>
                        <a:pt x="405480" y="395012"/>
                        <a:pt x="405194" y="455868"/>
                        <a:pt x="405527" y="516770"/>
                      </a:cubicBezTo>
                      <a:cubicBezTo>
                        <a:pt x="405575" y="526239"/>
                        <a:pt x="403053" y="529522"/>
                        <a:pt x="393347" y="529094"/>
                      </a:cubicBezTo>
                      <a:cubicBezTo>
                        <a:pt x="374315" y="528237"/>
                        <a:pt x="355235" y="528475"/>
                        <a:pt x="336155" y="528285"/>
                      </a:cubicBezTo>
                      <a:cubicBezTo>
                        <a:pt x="297853" y="528808"/>
                        <a:pt x="297853" y="528808"/>
                        <a:pt x="297853" y="490363"/>
                      </a:cubicBezTo>
                      <a:cubicBezTo>
                        <a:pt x="297853" y="362467"/>
                        <a:pt x="297901" y="234524"/>
                        <a:pt x="297758" y="106628"/>
                      </a:cubicBezTo>
                      <a:cubicBezTo>
                        <a:pt x="297758" y="101346"/>
                        <a:pt x="299566" y="95637"/>
                        <a:pt x="295712" y="90831"/>
                      </a:cubicBezTo>
                      <a:cubicBezTo>
                        <a:pt x="295569" y="96303"/>
                        <a:pt x="295236" y="101727"/>
                        <a:pt x="295236" y="107199"/>
                      </a:cubicBezTo>
                      <a:cubicBezTo>
                        <a:pt x="295189" y="218346"/>
                        <a:pt x="295236" y="329542"/>
                        <a:pt x="295236" y="440689"/>
                      </a:cubicBezTo>
                      <a:cubicBezTo>
                        <a:pt x="295236" y="466192"/>
                        <a:pt x="294951" y="491743"/>
                        <a:pt x="295379" y="517246"/>
                      </a:cubicBezTo>
                      <a:cubicBezTo>
                        <a:pt x="295522" y="525620"/>
                        <a:pt x="293856" y="529570"/>
                        <a:pt x="284293" y="529094"/>
                      </a:cubicBezTo>
                      <a:cubicBezTo>
                        <a:pt x="265213" y="528190"/>
                        <a:pt x="246086" y="528475"/>
                        <a:pt x="226958" y="528237"/>
                      </a:cubicBezTo>
                      <a:lnTo>
                        <a:pt x="226958" y="528237"/>
                      </a:lnTo>
                      <a:cubicBezTo>
                        <a:pt x="214825" y="527666"/>
                        <a:pt x="199267" y="533471"/>
                        <a:pt x="191416" y="525858"/>
                      </a:cubicBezTo>
                      <a:cubicBezTo>
                        <a:pt x="183470" y="518198"/>
                        <a:pt x="188894" y="502544"/>
                        <a:pt x="188847" y="490411"/>
                      </a:cubicBezTo>
                      <a:cubicBezTo>
                        <a:pt x="188608" y="389350"/>
                        <a:pt x="188751" y="288337"/>
                        <a:pt x="188656" y="187276"/>
                      </a:cubicBezTo>
                      <a:cubicBezTo>
                        <a:pt x="188656" y="182423"/>
                        <a:pt x="190321" y="177237"/>
                        <a:pt x="186753" y="172812"/>
                      </a:cubicBezTo>
                      <a:cubicBezTo>
                        <a:pt x="186610" y="176904"/>
                        <a:pt x="186277" y="180996"/>
                        <a:pt x="186277" y="185088"/>
                      </a:cubicBezTo>
                      <a:cubicBezTo>
                        <a:pt x="186229" y="295141"/>
                        <a:pt x="186134" y="405242"/>
                        <a:pt x="186467" y="515295"/>
                      </a:cubicBezTo>
                      <a:cubicBezTo>
                        <a:pt x="186515" y="525620"/>
                        <a:pt x="184374" y="530474"/>
                        <a:pt x="173097" y="529094"/>
                      </a:cubicBezTo>
                      <a:cubicBezTo>
                        <a:pt x="165484" y="528190"/>
                        <a:pt x="157539" y="528142"/>
                        <a:pt x="149926" y="529094"/>
                      </a:cubicBezTo>
                      <a:cubicBezTo>
                        <a:pt x="138506" y="530521"/>
                        <a:pt x="136651" y="525478"/>
                        <a:pt x="136698" y="515295"/>
                      </a:cubicBezTo>
                      <a:cubicBezTo>
                        <a:pt x="137079" y="432981"/>
                        <a:pt x="136936" y="350667"/>
                        <a:pt x="136841" y="268353"/>
                      </a:cubicBezTo>
                      <a:cubicBezTo>
                        <a:pt x="136841" y="263548"/>
                        <a:pt x="138697" y="258314"/>
                        <a:pt x="134843" y="253984"/>
                      </a:cubicBezTo>
                      <a:cubicBezTo>
                        <a:pt x="134652" y="338249"/>
                        <a:pt x="134557" y="422514"/>
                        <a:pt x="134176" y="506731"/>
                      </a:cubicBezTo>
                      <a:cubicBezTo>
                        <a:pt x="134129" y="513678"/>
                        <a:pt x="137983" y="524145"/>
                        <a:pt x="131131" y="526857"/>
                      </a:cubicBezTo>
                      <a:cubicBezTo>
                        <a:pt x="122852" y="530141"/>
                        <a:pt x="112242" y="528808"/>
                        <a:pt x="102869" y="527714"/>
                      </a:cubicBezTo>
                      <a:cubicBezTo>
                        <a:pt x="95732" y="526905"/>
                        <a:pt x="98444" y="519720"/>
                        <a:pt x="98396" y="515248"/>
                      </a:cubicBezTo>
                      <a:cubicBezTo>
                        <a:pt x="98206" y="459674"/>
                        <a:pt x="98301" y="404100"/>
                        <a:pt x="98301" y="348526"/>
                      </a:cubicBezTo>
                      <a:cubicBezTo>
                        <a:pt x="98301" y="326211"/>
                        <a:pt x="98396" y="303896"/>
                        <a:pt x="98253" y="281581"/>
                      </a:cubicBezTo>
                      <a:cubicBezTo>
                        <a:pt x="98206" y="277156"/>
                        <a:pt x="99681" y="272398"/>
                        <a:pt x="96112" y="268496"/>
                      </a:cubicBezTo>
                      <a:lnTo>
                        <a:pt x="96112" y="268496"/>
                      </a:lnTo>
                      <a:cubicBezTo>
                        <a:pt x="95970" y="348050"/>
                        <a:pt x="95779" y="427605"/>
                        <a:pt x="95636" y="507159"/>
                      </a:cubicBezTo>
                      <a:cubicBezTo>
                        <a:pt x="95589" y="528666"/>
                        <a:pt x="95541" y="528047"/>
                        <a:pt x="74701" y="530902"/>
                      </a:cubicBezTo>
                      <a:cubicBezTo>
                        <a:pt x="45629" y="534851"/>
                        <a:pt x="20031" y="546413"/>
                        <a:pt x="0" y="568633"/>
                      </a:cubicBezTo>
                      <a:cubicBezTo>
                        <a:pt x="1284" y="570489"/>
                        <a:pt x="2284" y="572582"/>
                        <a:pt x="3854" y="574200"/>
                      </a:cubicBezTo>
                      <a:cubicBezTo>
                        <a:pt x="43108" y="615309"/>
                        <a:pt x="82123" y="656752"/>
                        <a:pt x="121853" y="697433"/>
                      </a:cubicBezTo>
                      <a:cubicBezTo>
                        <a:pt x="167340" y="743967"/>
                        <a:pt x="212161" y="791167"/>
                        <a:pt x="257267" y="838081"/>
                      </a:cubicBezTo>
                      <a:cubicBezTo>
                        <a:pt x="304562" y="887279"/>
                        <a:pt x="352000" y="936382"/>
                        <a:pt x="399294" y="985628"/>
                      </a:cubicBezTo>
                      <a:cubicBezTo>
                        <a:pt x="444971" y="1033208"/>
                        <a:pt x="490839" y="1080693"/>
                        <a:pt x="536516" y="1128273"/>
                      </a:cubicBezTo>
                      <a:cubicBezTo>
                        <a:pt x="583478" y="1177186"/>
                        <a:pt x="630630" y="1225908"/>
                        <a:pt x="677592" y="1274821"/>
                      </a:cubicBezTo>
                      <a:cubicBezTo>
                        <a:pt x="722651" y="1321783"/>
                        <a:pt x="767852" y="1368602"/>
                        <a:pt x="812911" y="1415516"/>
                      </a:cubicBezTo>
                      <a:cubicBezTo>
                        <a:pt x="859539" y="1464096"/>
                        <a:pt x="906406" y="1512485"/>
                        <a:pt x="953035" y="1561112"/>
                      </a:cubicBezTo>
                      <a:cubicBezTo>
                        <a:pt x="999330" y="1609406"/>
                        <a:pt x="1046150" y="1657177"/>
                        <a:pt x="1092112" y="1705757"/>
                      </a:cubicBezTo>
                      <a:cubicBezTo>
                        <a:pt x="1131223" y="1747104"/>
                        <a:pt x="1171952" y="1786881"/>
                        <a:pt x="1210968" y="1828324"/>
                      </a:cubicBezTo>
                      <a:cubicBezTo>
                        <a:pt x="1235329" y="1854160"/>
                        <a:pt x="1260166" y="1879520"/>
                        <a:pt x="1285051" y="1904833"/>
                      </a:cubicBezTo>
                      <a:cubicBezTo>
                        <a:pt x="1288619" y="1908449"/>
                        <a:pt x="1291664" y="1912350"/>
                        <a:pt x="1293425" y="1917156"/>
                      </a:cubicBezTo>
                      <a:cubicBezTo>
                        <a:pt x="1293425" y="1917156"/>
                        <a:pt x="1293425" y="1917156"/>
                        <a:pt x="1293425" y="1917156"/>
                      </a:cubicBezTo>
                      <a:cubicBezTo>
                        <a:pt x="1320641" y="1891701"/>
                        <a:pt x="1331774" y="1859679"/>
                        <a:pt x="1331774" y="1823090"/>
                      </a:cubicBezTo>
                      <a:cubicBezTo>
                        <a:pt x="1331774" y="1558448"/>
                        <a:pt x="1331774" y="1293853"/>
                        <a:pt x="1331774" y="1029211"/>
                      </a:cubicBezTo>
                      <a:cubicBezTo>
                        <a:pt x="1331774" y="939046"/>
                        <a:pt x="1331917" y="848834"/>
                        <a:pt x="1331537" y="758669"/>
                      </a:cubicBezTo>
                      <a:cubicBezTo>
                        <a:pt x="1331489" y="749058"/>
                        <a:pt x="1334059" y="746346"/>
                        <a:pt x="1343670" y="746536"/>
                      </a:cubicBezTo>
                      <a:cubicBezTo>
                        <a:pt x="1374644" y="747059"/>
                        <a:pt x="1405619" y="746964"/>
                        <a:pt x="1436594" y="746346"/>
                      </a:cubicBezTo>
                      <a:cubicBezTo>
                        <a:pt x="1464762" y="745775"/>
                        <a:pt x="1492977" y="748059"/>
                        <a:pt x="1521049" y="744871"/>
                      </a:cubicBezTo>
                      <a:cubicBezTo>
                        <a:pt x="1465190" y="746346"/>
                        <a:pt x="1409378" y="745347"/>
                        <a:pt x="1353566" y="745584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45B2D64-9F4A-43E4-9B3A-7428A1419617}"/>
                    </a:ext>
                  </a:extLst>
                </p:cNvPr>
                <p:cNvSpPr/>
                <p:nvPr/>
              </p:nvSpPr>
              <p:spPr>
                <a:xfrm>
                  <a:off x="6039206" y="2824383"/>
                  <a:ext cx="167387" cy="1597"/>
                </a:xfrm>
                <a:custGeom>
                  <a:avLst/>
                  <a:gdLst>
                    <a:gd name="connsiteX0" fmla="*/ 16606 w 167387"/>
                    <a:gd name="connsiteY0" fmla="*/ 2 h 1597"/>
                    <a:gd name="connsiteX1" fmla="*/ 0 w 167387"/>
                    <a:gd name="connsiteY1" fmla="*/ 1477 h 1597"/>
                    <a:gd name="connsiteX2" fmla="*/ 167388 w 167387"/>
                    <a:gd name="connsiteY2" fmla="*/ 811 h 1597"/>
                    <a:gd name="connsiteX3" fmla="*/ 167388 w 167387"/>
                    <a:gd name="connsiteY3" fmla="*/ 811 h 1597"/>
                    <a:gd name="connsiteX4" fmla="*/ 16606 w 167387"/>
                    <a:gd name="connsiteY4" fmla="*/ 2 h 1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7387" h="1597">
                      <a:moveTo>
                        <a:pt x="16606" y="2"/>
                      </a:moveTo>
                      <a:cubicBezTo>
                        <a:pt x="11419" y="-46"/>
                        <a:pt x="5614" y="953"/>
                        <a:pt x="0" y="1477"/>
                      </a:cubicBezTo>
                      <a:cubicBezTo>
                        <a:pt x="55812" y="1239"/>
                        <a:pt x="111576" y="2238"/>
                        <a:pt x="167388" y="811"/>
                      </a:cubicBezTo>
                      <a:cubicBezTo>
                        <a:pt x="167388" y="811"/>
                        <a:pt x="167388" y="811"/>
                        <a:pt x="167388" y="811"/>
                      </a:cubicBezTo>
                      <a:cubicBezTo>
                        <a:pt x="117143" y="620"/>
                        <a:pt x="66898" y="573"/>
                        <a:pt x="16606" y="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813AC29E-58CB-4AFA-B961-5AA8D4EA38C5}"/>
                    </a:ext>
                  </a:extLst>
                </p:cNvPr>
                <p:cNvSpPr/>
                <p:nvPr/>
              </p:nvSpPr>
              <p:spPr>
                <a:xfrm>
                  <a:off x="5656042" y="2607941"/>
                  <a:ext cx="39777" cy="5521"/>
                </a:xfrm>
                <a:custGeom>
                  <a:avLst/>
                  <a:gdLst>
                    <a:gd name="connsiteX0" fmla="*/ 39111 w 39777"/>
                    <a:gd name="connsiteY0" fmla="*/ 1332 h 5521"/>
                    <a:gd name="connsiteX1" fmla="*/ 39777 w 39777"/>
                    <a:gd name="connsiteY1" fmla="*/ 0 h 5521"/>
                    <a:gd name="connsiteX2" fmla="*/ 39016 w 39777"/>
                    <a:gd name="connsiteY2" fmla="*/ 619 h 5521"/>
                    <a:gd name="connsiteX3" fmla="*/ 0 w 39777"/>
                    <a:gd name="connsiteY3" fmla="*/ 714 h 5521"/>
                    <a:gd name="connsiteX4" fmla="*/ 39111 w 39777"/>
                    <a:gd name="connsiteY4" fmla="*/ 1332 h 5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777" h="5521">
                      <a:moveTo>
                        <a:pt x="39111" y="1332"/>
                      </a:moveTo>
                      <a:cubicBezTo>
                        <a:pt x="39397" y="904"/>
                        <a:pt x="39539" y="428"/>
                        <a:pt x="39777" y="0"/>
                      </a:cubicBezTo>
                      <a:cubicBezTo>
                        <a:pt x="39539" y="190"/>
                        <a:pt x="39254" y="381"/>
                        <a:pt x="39016" y="619"/>
                      </a:cubicBezTo>
                      <a:cubicBezTo>
                        <a:pt x="26027" y="666"/>
                        <a:pt x="12990" y="666"/>
                        <a:pt x="0" y="714"/>
                      </a:cubicBezTo>
                      <a:cubicBezTo>
                        <a:pt x="12942" y="7565"/>
                        <a:pt x="25979" y="6471"/>
                        <a:pt x="39111" y="133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0D0F45F9-E982-4E93-840D-BC1620BD63EE}"/>
                    </a:ext>
                  </a:extLst>
                </p:cNvPr>
                <p:cNvSpPr/>
                <p:nvPr/>
              </p:nvSpPr>
              <p:spPr>
                <a:xfrm>
                  <a:off x="6012549" y="2784845"/>
                  <a:ext cx="15903" cy="41157"/>
                </a:xfrm>
                <a:custGeom>
                  <a:avLst/>
                  <a:gdLst>
                    <a:gd name="connsiteX0" fmla="*/ 4675 w 15903"/>
                    <a:gd name="connsiteY0" fmla="*/ 1190 h 41157"/>
                    <a:gd name="connsiteX1" fmla="*/ 5627 w 15903"/>
                    <a:gd name="connsiteY1" fmla="*/ 0 h 41157"/>
                    <a:gd name="connsiteX2" fmla="*/ 3248 w 15903"/>
                    <a:gd name="connsiteY2" fmla="*/ 1856 h 41157"/>
                    <a:gd name="connsiteX3" fmla="*/ 1154 w 15903"/>
                    <a:gd name="connsiteY3" fmla="*/ 32688 h 41157"/>
                    <a:gd name="connsiteX4" fmla="*/ 11336 w 15903"/>
                    <a:gd name="connsiteY4" fmla="*/ 41157 h 41157"/>
                    <a:gd name="connsiteX5" fmla="*/ 15904 w 15903"/>
                    <a:gd name="connsiteY5" fmla="*/ 41110 h 41157"/>
                    <a:gd name="connsiteX6" fmla="*/ 6864 w 15903"/>
                    <a:gd name="connsiteY6" fmla="*/ 36732 h 41157"/>
                    <a:gd name="connsiteX7" fmla="*/ 4675 w 15903"/>
                    <a:gd name="connsiteY7" fmla="*/ 1190 h 41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903" h="41157">
                      <a:moveTo>
                        <a:pt x="4675" y="1190"/>
                      </a:moveTo>
                      <a:cubicBezTo>
                        <a:pt x="5056" y="809"/>
                        <a:pt x="5341" y="381"/>
                        <a:pt x="5627" y="0"/>
                      </a:cubicBezTo>
                      <a:cubicBezTo>
                        <a:pt x="4818" y="523"/>
                        <a:pt x="4009" y="1142"/>
                        <a:pt x="3248" y="1856"/>
                      </a:cubicBezTo>
                      <a:cubicBezTo>
                        <a:pt x="-1463" y="11848"/>
                        <a:pt x="12" y="22315"/>
                        <a:pt x="1154" y="32688"/>
                      </a:cubicBezTo>
                      <a:cubicBezTo>
                        <a:pt x="1773" y="38493"/>
                        <a:pt x="5103" y="41205"/>
                        <a:pt x="11336" y="41157"/>
                      </a:cubicBezTo>
                      <a:cubicBezTo>
                        <a:pt x="12859" y="41157"/>
                        <a:pt x="14381" y="41157"/>
                        <a:pt x="15904" y="41110"/>
                      </a:cubicBezTo>
                      <a:cubicBezTo>
                        <a:pt x="12383" y="40586"/>
                        <a:pt x="9243" y="39349"/>
                        <a:pt x="6864" y="36732"/>
                      </a:cubicBezTo>
                      <a:cubicBezTo>
                        <a:pt x="-368" y="28976"/>
                        <a:pt x="5246" y="13370"/>
                        <a:pt x="4675" y="1190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A2C84A4-0A25-4E7E-BD17-9EBFF7D159A9}"/>
                    </a:ext>
                  </a:extLst>
                </p:cNvPr>
                <p:cNvSpPr/>
                <p:nvPr/>
              </p:nvSpPr>
              <p:spPr>
                <a:xfrm>
                  <a:off x="6065899" y="3307990"/>
                  <a:ext cx="419567" cy="384547"/>
                </a:xfrm>
                <a:custGeom>
                  <a:avLst/>
                  <a:gdLst>
                    <a:gd name="connsiteX0" fmla="*/ 397962 w 419567"/>
                    <a:gd name="connsiteY0" fmla="*/ 83600 h 384547"/>
                    <a:gd name="connsiteX1" fmla="*/ 417756 w 419567"/>
                    <a:gd name="connsiteY1" fmla="*/ 32784 h 384547"/>
                    <a:gd name="connsiteX2" fmla="*/ 374267 w 419567"/>
                    <a:gd name="connsiteY2" fmla="*/ 1 h 384547"/>
                    <a:gd name="connsiteX3" fmla="*/ 329780 w 419567"/>
                    <a:gd name="connsiteY3" fmla="*/ 33260 h 384547"/>
                    <a:gd name="connsiteX4" fmla="*/ 350049 w 419567"/>
                    <a:gd name="connsiteY4" fmla="*/ 83790 h 384547"/>
                    <a:gd name="connsiteX5" fmla="*/ 358709 w 419567"/>
                    <a:gd name="connsiteY5" fmla="*/ 99872 h 384547"/>
                    <a:gd name="connsiteX6" fmla="*/ 358804 w 419567"/>
                    <a:gd name="connsiteY6" fmla="*/ 310368 h 384547"/>
                    <a:gd name="connsiteX7" fmla="*/ 346385 w 419567"/>
                    <a:gd name="connsiteY7" fmla="*/ 323357 h 384547"/>
                    <a:gd name="connsiteX8" fmla="*/ 98967 w 419567"/>
                    <a:gd name="connsiteY8" fmla="*/ 323215 h 384547"/>
                    <a:gd name="connsiteX9" fmla="*/ 83884 w 419567"/>
                    <a:gd name="connsiteY9" fmla="*/ 315078 h 384547"/>
                    <a:gd name="connsiteX10" fmla="*/ 32164 w 419567"/>
                    <a:gd name="connsiteY10" fmla="*/ 295333 h 384547"/>
                    <a:gd name="connsiteX11" fmla="*/ 0 w 419567"/>
                    <a:gd name="connsiteY11" fmla="*/ 339059 h 384547"/>
                    <a:gd name="connsiteX12" fmla="*/ 32497 w 419567"/>
                    <a:gd name="connsiteY12" fmla="*/ 382833 h 384547"/>
                    <a:gd name="connsiteX13" fmla="*/ 84265 w 419567"/>
                    <a:gd name="connsiteY13" fmla="*/ 361945 h 384547"/>
                    <a:gd name="connsiteX14" fmla="*/ 99110 w 419567"/>
                    <a:gd name="connsiteY14" fmla="*/ 353619 h 384547"/>
                    <a:gd name="connsiteX15" fmla="*/ 237141 w 419567"/>
                    <a:gd name="connsiteY15" fmla="*/ 353761 h 384547"/>
                    <a:gd name="connsiteX16" fmla="*/ 376551 w 419567"/>
                    <a:gd name="connsiteY16" fmla="*/ 354047 h 384547"/>
                    <a:gd name="connsiteX17" fmla="*/ 389160 w 419567"/>
                    <a:gd name="connsiteY17" fmla="*/ 341295 h 384547"/>
                    <a:gd name="connsiteX18" fmla="*/ 388732 w 419567"/>
                    <a:gd name="connsiteY18" fmla="*/ 100776 h 384547"/>
                    <a:gd name="connsiteX19" fmla="*/ 397962 w 419567"/>
                    <a:gd name="connsiteY19" fmla="*/ 83600 h 384547"/>
                    <a:gd name="connsiteX20" fmla="*/ 45630 w 419567"/>
                    <a:gd name="connsiteY20" fmla="*/ 345339 h 384547"/>
                    <a:gd name="connsiteX21" fmla="*/ 38635 w 419567"/>
                    <a:gd name="connsiteY21" fmla="*/ 338964 h 384547"/>
                    <a:gd name="connsiteX22" fmla="*/ 45011 w 419567"/>
                    <a:gd name="connsiteY22" fmla="*/ 331779 h 384547"/>
                    <a:gd name="connsiteX23" fmla="*/ 52291 w 419567"/>
                    <a:gd name="connsiteY23" fmla="*/ 338298 h 384547"/>
                    <a:gd name="connsiteX24" fmla="*/ 45630 w 419567"/>
                    <a:gd name="connsiteY24" fmla="*/ 345339 h 384547"/>
                    <a:gd name="connsiteX25" fmla="*/ 374077 w 419567"/>
                    <a:gd name="connsiteY25" fmla="*/ 52197 h 384547"/>
                    <a:gd name="connsiteX26" fmla="*/ 367035 w 419567"/>
                    <a:gd name="connsiteY26" fmla="*/ 45678 h 384547"/>
                    <a:gd name="connsiteX27" fmla="*/ 373411 w 419567"/>
                    <a:gd name="connsiteY27" fmla="*/ 38636 h 384547"/>
                    <a:gd name="connsiteX28" fmla="*/ 380500 w 419567"/>
                    <a:gd name="connsiteY28" fmla="*/ 45155 h 384547"/>
                    <a:gd name="connsiteX29" fmla="*/ 374077 w 419567"/>
                    <a:gd name="connsiteY29" fmla="*/ 52197 h 384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19567" h="384547">
                      <a:moveTo>
                        <a:pt x="397962" y="83600"/>
                      </a:moveTo>
                      <a:cubicBezTo>
                        <a:pt x="415710" y="73180"/>
                        <a:pt x="423370" y="51911"/>
                        <a:pt x="417756" y="32784"/>
                      </a:cubicBezTo>
                      <a:cubicBezTo>
                        <a:pt x="411903" y="12943"/>
                        <a:pt x="394917" y="144"/>
                        <a:pt x="374267" y="1"/>
                      </a:cubicBezTo>
                      <a:cubicBezTo>
                        <a:pt x="352761" y="-142"/>
                        <a:pt x="335775" y="12562"/>
                        <a:pt x="329780" y="33260"/>
                      </a:cubicBezTo>
                      <a:cubicBezTo>
                        <a:pt x="324260" y="52340"/>
                        <a:pt x="332064" y="73465"/>
                        <a:pt x="350049" y="83790"/>
                      </a:cubicBezTo>
                      <a:cubicBezTo>
                        <a:pt x="357186" y="87882"/>
                        <a:pt x="358756" y="92450"/>
                        <a:pt x="358709" y="99872"/>
                      </a:cubicBezTo>
                      <a:cubicBezTo>
                        <a:pt x="358471" y="170053"/>
                        <a:pt x="358375" y="240187"/>
                        <a:pt x="358804" y="310368"/>
                      </a:cubicBezTo>
                      <a:cubicBezTo>
                        <a:pt x="358851" y="320170"/>
                        <a:pt x="357043" y="323405"/>
                        <a:pt x="346385" y="323357"/>
                      </a:cubicBezTo>
                      <a:cubicBezTo>
                        <a:pt x="263928" y="322834"/>
                        <a:pt x="181472" y="323024"/>
                        <a:pt x="98967" y="323215"/>
                      </a:cubicBezTo>
                      <a:cubicBezTo>
                        <a:pt x="91973" y="323215"/>
                        <a:pt x="87833" y="321692"/>
                        <a:pt x="83884" y="315078"/>
                      </a:cubicBezTo>
                      <a:cubicBezTo>
                        <a:pt x="72608" y="296237"/>
                        <a:pt x="52434" y="289147"/>
                        <a:pt x="32164" y="295333"/>
                      </a:cubicBezTo>
                      <a:cubicBezTo>
                        <a:pt x="11895" y="301518"/>
                        <a:pt x="0" y="317743"/>
                        <a:pt x="0" y="339059"/>
                      </a:cubicBezTo>
                      <a:cubicBezTo>
                        <a:pt x="0" y="359423"/>
                        <a:pt x="13608" y="377742"/>
                        <a:pt x="32497" y="382833"/>
                      </a:cubicBezTo>
                      <a:cubicBezTo>
                        <a:pt x="52672" y="388305"/>
                        <a:pt x="73559" y="380501"/>
                        <a:pt x="84265" y="361945"/>
                      </a:cubicBezTo>
                      <a:cubicBezTo>
                        <a:pt x="88071" y="355331"/>
                        <a:pt x="92021" y="353571"/>
                        <a:pt x="99110" y="353619"/>
                      </a:cubicBezTo>
                      <a:cubicBezTo>
                        <a:pt x="145120" y="353904"/>
                        <a:pt x="191130" y="353761"/>
                        <a:pt x="237141" y="353761"/>
                      </a:cubicBezTo>
                      <a:cubicBezTo>
                        <a:pt x="283627" y="353761"/>
                        <a:pt x="330113" y="353428"/>
                        <a:pt x="376551" y="354047"/>
                      </a:cubicBezTo>
                      <a:cubicBezTo>
                        <a:pt x="386924" y="354190"/>
                        <a:pt x="389207" y="351382"/>
                        <a:pt x="389160" y="341295"/>
                      </a:cubicBezTo>
                      <a:cubicBezTo>
                        <a:pt x="388732" y="261122"/>
                        <a:pt x="389065" y="180949"/>
                        <a:pt x="388732" y="100776"/>
                      </a:cubicBezTo>
                      <a:cubicBezTo>
                        <a:pt x="388684" y="92593"/>
                        <a:pt x="390587" y="87930"/>
                        <a:pt x="397962" y="83600"/>
                      </a:cubicBezTo>
                      <a:close/>
                      <a:moveTo>
                        <a:pt x="45630" y="345339"/>
                      </a:moveTo>
                      <a:cubicBezTo>
                        <a:pt x="41443" y="345625"/>
                        <a:pt x="38778" y="343436"/>
                        <a:pt x="38635" y="338964"/>
                      </a:cubicBezTo>
                      <a:cubicBezTo>
                        <a:pt x="38493" y="334586"/>
                        <a:pt x="41062" y="332017"/>
                        <a:pt x="45011" y="331779"/>
                      </a:cubicBezTo>
                      <a:cubicBezTo>
                        <a:pt x="49198" y="331494"/>
                        <a:pt x="51387" y="334491"/>
                        <a:pt x="52291" y="338298"/>
                      </a:cubicBezTo>
                      <a:cubicBezTo>
                        <a:pt x="52291" y="342818"/>
                        <a:pt x="49626" y="345054"/>
                        <a:pt x="45630" y="345339"/>
                      </a:cubicBezTo>
                      <a:close/>
                      <a:moveTo>
                        <a:pt x="374077" y="52197"/>
                      </a:moveTo>
                      <a:cubicBezTo>
                        <a:pt x="369842" y="52387"/>
                        <a:pt x="367321" y="49818"/>
                        <a:pt x="367035" y="45678"/>
                      </a:cubicBezTo>
                      <a:cubicBezTo>
                        <a:pt x="366750" y="41349"/>
                        <a:pt x="369319" y="39160"/>
                        <a:pt x="373411" y="38636"/>
                      </a:cubicBezTo>
                      <a:cubicBezTo>
                        <a:pt x="377693" y="38827"/>
                        <a:pt x="380358" y="40730"/>
                        <a:pt x="380500" y="45155"/>
                      </a:cubicBezTo>
                      <a:cubicBezTo>
                        <a:pt x="380643" y="49437"/>
                        <a:pt x="378216" y="52007"/>
                        <a:pt x="374077" y="5219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3345E3B4-2135-4279-A968-5B7EAB5B650C}"/>
                    </a:ext>
                  </a:extLst>
                </p:cNvPr>
                <p:cNvSpPr/>
                <p:nvPr/>
              </p:nvSpPr>
              <p:spPr>
                <a:xfrm>
                  <a:off x="6137998" y="2851744"/>
                  <a:ext cx="92016" cy="457945"/>
                </a:xfrm>
                <a:custGeom>
                  <a:avLst/>
                  <a:gdLst>
                    <a:gd name="connsiteX0" fmla="*/ 72260 w 92016"/>
                    <a:gd name="connsiteY0" fmla="*/ 82456 h 457945"/>
                    <a:gd name="connsiteX1" fmla="*/ 79920 w 92016"/>
                    <a:gd name="connsiteY1" fmla="*/ 15462 h 457945"/>
                    <a:gd name="connsiteX2" fmla="*/ 13260 w 92016"/>
                    <a:gd name="connsiteY2" fmla="*/ 13654 h 457945"/>
                    <a:gd name="connsiteX3" fmla="*/ 17209 w 92016"/>
                    <a:gd name="connsiteY3" fmla="*/ 80981 h 457945"/>
                    <a:gd name="connsiteX4" fmla="*/ 24156 w 92016"/>
                    <a:gd name="connsiteY4" fmla="*/ 95635 h 457945"/>
                    <a:gd name="connsiteX5" fmla="*/ 26154 w 92016"/>
                    <a:gd name="connsiteY5" fmla="*/ 360515 h 457945"/>
                    <a:gd name="connsiteX6" fmla="*/ 18827 w 92016"/>
                    <a:gd name="connsiteY6" fmla="*/ 376312 h 457945"/>
                    <a:gd name="connsiteX7" fmla="*/ 13403 w 92016"/>
                    <a:gd name="connsiteY7" fmla="*/ 444590 h 457945"/>
                    <a:gd name="connsiteX8" fmla="*/ 79397 w 92016"/>
                    <a:gd name="connsiteY8" fmla="*/ 443781 h 457945"/>
                    <a:gd name="connsiteX9" fmla="*/ 72593 w 92016"/>
                    <a:gd name="connsiteY9" fmla="*/ 375788 h 457945"/>
                    <a:gd name="connsiteX10" fmla="*/ 65123 w 92016"/>
                    <a:gd name="connsiteY10" fmla="*/ 360182 h 457945"/>
                    <a:gd name="connsiteX11" fmla="*/ 65217 w 92016"/>
                    <a:gd name="connsiteY11" fmla="*/ 229098 h 457945"/>
                    <a:gd name="connsiteX12" fmla="*/ 64313 w 92016"/>
                    <a:gd name="connsiteY12" fmla="*/ 229098 h 457945"/>
                    <a:gd name="connsiteX13" fmla="*/ 64123 w 92016"/>
                    <a:gd name="connsiteY13" fmla="*/ 98014 h 457945"/>
                    <a:gd name="connsiteX14" fmla="*/ 72260 w 92016"/>
                    <a:gd name="connsiteY14" fmla="*/ 82456 h 457945"/>
                    <a:gd name="connsiteX15" fmla="*/ 46614 w 92016"/>
                    <a:gd name="connsiteY15" fmla="*/ 38682 h 457945"/>
                    <a:gd name="connsiteX16" fmla="*/ 52751 w 92016"/>
                    <a:gd name="connsiteY16" fmla="*/ 46199 h 457945"/>
                    <a:gd name="connsiteX17" fmla="*/ 45519 w 92016"/>
                    <a:gd name="connsiteY17" fmla="*/ 52337 h 457945"/>
                    <a:gd name="connsiteX18" fmla="*/ 38668 w 92016"/>
                    <a:gd name="connsiteY18" fmla="*/ 45771 h 457945"/>
                    <a:gd name="connsiteX19" fmla="*/ 46614 w 92016"/>
                    <a:gd name="connsiteY19" fmla="*/ 38682 h 457945"/>
                    <a:gd name="connsiteX20" fmla="*/ 45281 w 92016"/>
                    <a:gd name="connsiteY20" fmla="*/ 419277 h 457945"/>
                    <a:gd name="connsiteX21" fmla="*/ 39191 w 92016"/>
                    <a:gd name="connsiteY21" fmla="*/ 412092 h 457945"/>
                    <a:gd name="connsiteX22" fmla="*/ 47565 w 92016"/>
                    <a:gd name="connsiteY22" fmla="*/ 405717 h 457945"/>
                    <a:gd name="connsiteX23" fmla="*/ 53418 w 92016"/>
                    <a:gd name="connsiteY23" fmla="*/ 413520 h 457945"/>
                    <a:gd name="connsiteX24" fmla="*/ 45281 w 92016"/>
                    <a:gd name="connsiteY24" fmla="*/ 419277 h 45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016" h="457945">
                      <a:moveTo>
                        <a:pt x="72260" y="82456"/>
                      </a:moveTo>
                      <a:cubicBezTo>
                        <a:pt x="94670" y="66231"/>
                        <a:pt x="97905" y="35541"/>
                        <a:pt x="79920" y="15462"/>
                      </a:cubicBezTo>
                      <a:cubicBezTo>
                        <a:pt x="62125" y="-4426"/>
                        <a:pt x="31959" y="-5235"/>
                        <a:pt x="13260" y="13654"/>
                      </a:cubicBezTo>
                      <a:cubicBezTo>
                        <a:pt x="-5725" y="32829"/>
                        <a:pt x="-4250" y="64042"/>
                        <a:pt x="17209" y="80981"/>
                      </a:cubicBezTo>
                      <a:cubicBezTo>
                        <a:pt x="22633" y="85263"/>
                        <a:pt x="24108" y="89259"/>
                        <a:pt x="24156" y="95635"/>
                      </a:cubicBezTo>
                      <a:cubicBezTo>
                        <a:pt x="24632" y="183944"/>
                        <a:pt x="25345" y="272254"/>
                        <a:pt x="26154" y="360515"/>
                      </a:cubicBezTo>
                      <a:cubicBezTo>
                        <a:pt x="26202" y="367319"/>
                        <a:pt x="24727" y="371697"/>
                        <a:pt x="18827" y="376312"/>
                      </a:cubicBezTo>
                      <a:cubicBezTo>
                        <a:pt x="-3679" y="393917"/>
                        <a:pt x="-5677" y="425034"/>
                        <a:pt x="13403" y="444590"/>
                      </a:cubicBezTo>
                      <a:cubicBezTo>
                        <a:pt x="31055" y="462718"/>
                        <a:pt x="62030" y="462337"/>
                        <a:pt x="79397" y="443781"/>
                      </a:cubicBezTo>
                      <a:cubicBezTo>
                        <a:pt x="98381" y="423512"/>
                        <a:pt x="95812" y="393155"/>
                        <a:pt x="72593" y="375788"/>
                      </a:cubicBezTo>
                      <a:cubicBezTo>
                        <a:pt x="66502" y="371221"/>
                        <a:pt x="65123" y="366891"/>
                        <a:pt x="65123" y="360182"/>
                      </a:cubicBezTo>
                      <a:cubicBezTo>
                        <a:pt x="65313" y="316503"/>
                        <a:pt x="65217" y="272777"/>
                        <a:pt x="65217" y="229098"/>
                      </a:cubicBezTo>
                      <a:cubicBezTo>
                        <a:pt x="64932" y="229098"/>
                        <a:pt x="64647" y="229098"/>
                        <a:pt x="64313" y="229098"/>
                      </a:cubicBezTo>
                      <a:cubicBezTo>
                        <a:pt x="64313" y="185419"/>
                        <a:pt x="64504" y="141693"/>
                        <a:pt x="64123" y="98014"/>
                      </a:cubicBezTo>
                      <a:cubicBezTo>
                        <a:pt x="64123" y="90687"/>
                        <a:pt x="66502" y="86643"/>
                        <a:pt x="72260" y="82456"/>
                      </a:cubicBezTo>
                      <a:close/>
                      <a:moveTo>
                        <a:pt x="46614" y="38682"/>
                      </a:moveTo>
                      <a:cubicBezTo>
                        <a:pt x="50611" y="39205"/>
                        <a:pt x="52990" y="42345"/>
                        <a:pt x="52751" y="46199"/>
                      </a:cubicBezTo>
                      <a:cubicBezTo>
                        <a:pt x="52466" y="50053"/>
                        <a:pt x="49992" y="52718"/>
                        <a:pt x="45519" y="52337"/>
                      </a:cubicBezTo>
                      <a:cubicBezTo>
                        <a:pt x="41142" y="52337"/>
                        <a:pt x="38477" y="49435"/>
                        <a:pt x="38668" y="45771"/>
                      </a:cubicBezTo>
                      <a:cubicBezTo>
                        <a:pt x="38810" y="41584"/>
                        <a:pt x="41618" y="38015"/>
                        <a:pt x="46614" y="38682"/>
                      </a:cubicBezTo>
                      <a:close/>
                      <a:moveTo>
                        <a:pt x="45281" y="419277"/>
                      </a:moveTo>
                      <a:cubicBezTo>
                        <a:pt x="41142" y="418849"/>
                        <a:pt x="38477" y="416089"/>
                        <a:pt x="39191" y="412092"/>
                      </a:cubicBezTo>
                      <a:cubicBezTo>
                        <a:pt x="39952" y="408048"/>
                        <a:pt x="42617" y="404289"/>
                        <a:pt x="47565" y="405717"/>
                      </a:cubicBezTo>
                      <a:cubicBezTo>
                        <a:pt x="50991" y="406716"/>
                        <a:pt x="53561" y="409475"/>
                        <a:pt x="53418" y="413520"/>
                      </a:cubicBezTo>
                      <a:cubicBezTo>
                        <a:pt x="51847" y="417374"/>
                        <a:pt x="49326" y="419705"/>
                        <a:pt x="45281" y="41927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869C6D11-5A1A-477A-A0B5-EFAB2EB181C1}"/>
                    </a:ext>
                  </a:extLst>
                </p:cNvPr>
                <p:cNvSpPr/>
                <p:nvPr/>
              </p:nvSpPr>
              <p:spPr>
                <a:xfrm>
                  <a:off x="6042593" y="3427088"/>
                  <a:ext cx="365507" cy="96027"/>
                </a:xfrm>
                <a:custGeom>
                  <a:avLst/>
                  <a:gdLst>
                    <a:gd name="connsiteX0" fmla="*/ 78642 w 365507"/>
                    <a:gd name="connsiteY0" fmla="*/ 19458 h 96027"/>
                    <a:gd name="connsiteX1" fmla="*/ 11315 w 365507"/>
                    <a:gd name="connsiteY1" fmla="*/ 20267 h 96027"/>
                    <a:gd name="connsiteX2" fmla="*/ 17739 w 365507"/>
                    <a:gd name="connsiteY2" fmla="*/ 86689 h 96027"/>
                    <a:gd name="connsiteX3" fmla="*/ 84114 w 365507"/>
                    <a:gd name="connsiteY3" fmla="*/ 74128 h 96027"/>
                    <a:gd name="connsiteX4" fmla="*/ 98197 w 365507"/>
                    <a:gd name="connsiteY4" fmla="*/ 66657 h 96027"/>
                    <a:gd name="connsiteX5" fmla="*/ 268821 w 365507"/>
                    <a:gd name="connsiteY5" fmla="*/ 66705 h 96027"/>
                    <a:gd name="connsiteX6" fmla="*/ 284475 w 365507"/>
                    <a:gd name="connsiteY6" fmla="*/ 74365 h 96027"/>
                    <a:gd name="connsiteX7" fmla="*/ 335909 w 365507"/>
                    <a:gd name="connsiteY7" fmla="*/ 88497 h 96027"/>
                    <a:gd name="connsiteX8" fmla="*/ 365504 w 365507"/>
                    <a:gd name="connsiteY8" fmla="*/ 45104 h 96027"/>
                    <a:gd name="connsiteX9" fmla="*/ 334767 w 365507"/>
                    <a:gd name="connsiteY9" fmla="*/ 2471 h 96027"/>
                    <a:gd name="connsiteX10" fmla="*/ 283713 w 365507"/>
                    <a:gd name="connsiteY10" fmla="*/ 18173 h 96027"/>
                    <a:gd name="connsiteX11" fmla="*/ 267013 w 365507"/>
                    <a:gd name="connsiteY11" fmla="*/ 26547 h 96027"/>
                    <a:gd name="connsiteX12" fmla="*/ 95009 w 365507"/>
                    <a:gd name="connsiteY12" fmla="*/ 26547 h 96027"/>
                    <a:gd name="connsiteX13" fmla="*/ 78642 w 365507"/>
                    <a:gd name="connsiteY13" fmla="*/ 19458 h 96027"/>
                    <a:gd name="connsiteX14" fmla="*/ 46240 w 365507"/>
                    <a:gd name="connsiteY14" fmla="*/ 56951 h 96027"/>
                    <a:gd name="connsiteX15" fmla="*/ 38532 w 365507"/>
                    <a:gd name="connsiteY15" fmla="*/ 51337 h 96027"/>
                    <a:gd name="connsiteX16" fmla="*/ 44241 w 365507"/>
                    <a:gd name="connsiteY16" fmla="*/ 43533 h 96027"/>
                    <a:gd name="connsiteX17" fmla="*/ 49713 w 365507"/>
                    <a:gd name="connsiteY17" fmla="*/ 51527 h 96027"/>
                    <a:gd name="connsiteX18" fmla="*/ 46240 w 365507"/>
                    <a:gd name="connsiteY18" fmla="*/ 56951 h 96027"/>
                    <a:gd name="connsiteX19" fmla="*/ 320350 w 365507"/>
                    <a:gd name="connsiteY19" fmla="*/ 38918 h 96027"/>
                    <a:gd name="connsiteX20" fmla="*/ 327059 w 365507"/>
                    <a:gd name="connsiteY20" fmla="*/ 46293 h 96027"/>
                    <a:gd name="connsiteX21" fmla="*/ 319351 w 365507"/>
                    <a:gd name="connsiteY21" fmla="*/ 52716 h 96027"/>
                    <a:gd name="connsiteX22" fmla="*/ 313261 w 365507"/>
                    <a:gd name="connsiteY22" fmla="*/ 45199 h 96027"/>
                    <a:gd name="connsiteX23" fmla="*/ 320350 w 365507"/>
                    <a:gd name="connsiteY23" fmla="*/ 38918 h 96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65507" h="96027">
                      <a:moveTo>
                        <a:pt x="78642" y="19458"/>
                      </a:moveTo>
                      <a:cubicBezTo>
                        <a:pt x="58991" y="-1049"/>
                        <a:pt x="29682" y="-431"/>
                        <a:pt x="11315" y="20267"/>
                      </a:cubicBezTo>
                      <a:cubicBezTo>
                        <a:pt x="-6051" y="39822"/>
                        <a:pt x="-3054" y="71082"/>
                        <a:pt x="17739" y="86689"/>
                      </a:cubicBezTo>
                      <a:cubicBezTo>
                        <a:pt x="39340" y="102914"/>
                        <a:pt x="69269" y="97537"/>
                        <a:pt x="84114" y="74128"/>
                      </a:cubicBezTo>
                      <a:cubicBezTo>
                        <a:pt x="87825" y="68275"/>
                        <a:pt x="91631" y="66657"/>
                        <a:pt x="98197" y="66657"/>
                      </a:cubicBezTo>
                      <a:cubicBezTo>
                        <a:pt x="155056" y="66895"/>
                        <a:pt x="211962" y="66895"/>
                        <a:pt x="268821" y="66705"/>
                      </a:cubicBezTo>
                      <a:cubicBezTo>
                        <a:pt x="275720" y="66657"/>
                        <a:pt x="280002" y="68418"/>
                        <a:pt x="284475" y="74365"/>
                      </a:cubicBezTo>
                      <a:cubicBezTo>
                        <a:pt x="296512" y="90305"/>
                        <a:pt x="317305" y="95396"/>
                        <a:pt x="335909" y="88497"/>
                      </a:cubicBezTo>
                      <a:cubicBezTo>
                        <a:pt x="353323" y="82073"/>
                        <a:pt x="365742" y="63803"/>
                        <a:pt x="365504" y="45104"/>
                      </a:cubicBezTo>
                      <a:cubicBezTo>
                        <a:pt x="365266" y="26547"/>
                        <a:pt x="352134" y="8324"/>
                        <a:pt x="334767" y="2471"/>
                      </a:cubicBezTo>
                      <a:cubicBezTo>
                        <a:pt x="316116" y="-3809"/>
                        <a:pt x="294942" y="2043"/>
                        <a:pt x="283713" y="18173"/>
                      </a:cubicBezTo>
                      <a:cubicBezTo>
                        <a:pt x="279146" y="24739"/>
                        <a:pt x="274435" y="26547"/>
                        <a:pt x="267013" y="26547"/>
                      </a:cubicBezTo>
                      <a:cubicBezTo>
                        <a:pt x="209678" y="26309"/>
                        <a:pt x="152344" y="26309"/>
                        <a:pt x="95009" y="26547"/>
                      </a:cubicBezTo>
                      <a:cubicBezTo>
                        <a:pt x="88158" y="26500"/>
                        <a:pt x="83543" y="24549"/>
                        <a:pt x="78642" y="19458"/>
                      </a:cubicBezTo>
                      <a:close/>
                      <a:moveTo>
                        <a:pt x="46240" y="56951"/>
                      </a:moveTo>
                      <a:cubicBezTo>
                        <a:pt x="42100" y="57379"/>
                        <a:pt x="39198" y="55238"/>
                        <a:pt x="38532" y="51337"/>
                      </a:cubicBezTo>
                      <a:cubicBezTo>
                        <a:pt x="37865" y="47245"/>
                        <a:pt x="40720" y="44152"/>
                        <a:pt x="44241" y="43533"/>
                      </a:cubicBezTo>
                      <a:cubicBezTo>
                        <a:pt x="51235" y="42296"/>
                        <a:pt x="47239" y="49481"/>
                        <a:pt x="49713" y="51527"/>
                      </a:cubicBezTo>
                      <a:cubicBezTo>
                        <a:pt x="51426" y="55428"/>
                        <a:pt x="49237" y="56618"/>
                        <a:pt x="46240" y="56951"/>
                      </a:cubicBezTo>
                      <a:close/>
                      <a:moveTo>
                        <a:pt x="320350" y="38918"/>
                      </a:moveTo>
                      <a:cubicBezTo>
                        <a:pt x="324061" y="39346"/>
                        <a:pt x="326964" y="41821"/>
                        <a:pt x="327059" y="46293"/>
                      </a:cubicBezTo>
                      <a:cubicBezTo>
                        <a:pt x="325727" y="49909"/>
                        <a:pt x="323395" y="52954"/>
                        <a:pt x="319351" y="52716"/>
                      </a:cubicBezTo>
                      <a:cubicBezTo>
                        <a:pt x="315212" y="52431"/>
                        <a:pt x="313070" y="49529"/>
                        <a:pt x="313261" y="45199"/>
                      </a:cubicBezTo>
                      <a:cubicBezTo>
                        <a:pt x="313403" y="40583"/>
                        <a:pt x="316448" y="38490"/>
                        <a:pt x="320350" y="3891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CCA31932-82DC-42B3-996A-5AEF8AA63C08}"/>
                    </a:ext>
                  </a:extLst>
                </p:cNvPr>
                <p:cNvSpPr/>
                <p:nvPr/>
              </p:nvSpPr>
              <p:spPr>
                <a:xfrm>
                  <a:off x="6908206" y="3439503"/>
                  <a:ext cx="91468" cy="344387"/>
                </a:xfrm>
                <a:custGeom>
                  <a:avLst/>
                  <a:gdLst>
                    <a:gd name="connsiteX0" fmla="*/ 21087 w 91468"/>
                    <a:gd name="connsiteY0" fmla="*/ 260408 h 344387"/>
                    <a:gd name="connsiteX1" fmla="*/ 2054 w 91468"/>
                    <a:gd name="connsiteY1" fmla="*/ 311224 h 344387"/>
                    <a:gd name="connsiteX2" fmla="*/ 45495 w 91468"/>
                    <a:gd name="connsiteY2" fmla="*/ 344387 h 344387"/>
                    <a:gd name="connsiteX3" fmla="*/ 89888 w 91468"/>
                    <a:gd name="connsiteY3" fmla="*/ 310367 h 344387"/>
                    <a:gd name="connsiteX4" fmla="*/ 69285 w 91468"/>
                    <a:gd name="connsiteY4" fmla="*/ 259837 h 344387"/>
                    <a:gd name="connsiteX5" fmla="*/ 60578 w 91468"/>
                    <a:gd name="connsiteY5" fmla="*/ 243755 h 344387"/>
                    <a:gd name="connsiteX6" fmla="*/ 60531 w 91468"/>
                    <a:gd name="connsiteY6" fmla="*/ 100395 h 344387"/>
                    <a:gd name="connsiteX7" fmla="*/ 70047 w 91468"/>
                    <a:gd name="connsiteY7" fmla="*/ 83504 h 344387"/>
                    <a:gd name="connsiteX8" fmla="*/ 89555 w 91468"/>
                    <a:gd name="connsiteY8" fmla="*/ 32546 h 344387"/>
                    <a:gd name="connsiteX9" fmla="*/ 45876 w 91468"/>
                    <a:gd name="connsiteY9" fmla="*/ 1 h 344387"/>
                    <a:gd name="connsiteX10" fmla="*/ 2150 w 91468"/>
                    <a:gd name="connsiteY10" fmla="*/ 32165 h 344387"/>
                    <a:gd name="connsiteX11" fmla="*/ 20849 w 91468"/>
                    <a:gd name="connsiteY11" fmla="*/ 83028 h 344387"/>
                    <a:gd name="connsiteX12" fmla="*/ 30460 w 91468"/>
                    <a:gd name="connsiteY12" fmla="*/ 101347 h 344387"/>
                    <a:gd name="connsiteX13" fmla="*/ 30460 w 91468"/>
                    <a:gd name="connsiteY13" fmla="*/ 241994 h 344387"/>
                    <a:gd name="connsiteX14" fmla="*/ 21087 w 91468"/>
                    <a:gd name="connsiteY14" fmla="*/ 260408 h 344387"/>
                    <a:gd name="connsiteX15" fmla="*/ 45067 w 91468"/>
                    <a:gd name="connsiteY15" fmla="*/ 38493 h 344387"/>
                    <a:gd name="connsiteX16" fmla="*/ 52252 w 91468"/>
                    <a:gd name="connsiteY16" fmla="*/ 45012 h 344387"/>
                    <a:gd name="connsiteX17" fmla="*/ 45781 w 91468"/>
                    <a:gd name="connsiteY17" fmla="*/ 52006 h 344387"/>
                    <a:gd name="connsiteX18" fmla="*/ 38692 w 91468"/>
                    <a:gd name="connsiteY18" fmla="*/ 45488 h 344387"/>
                    <a:gd name="connsiteX19" fmla="*/ 45067 w 91468"/>
                    <a:gd name="connsiteY19" fmla="*/ 38493 h 344387"/>
                    <a:gd name="connsiteX20" fmla="*/ 38739 w 91468"/>
                    <a:gd name="connsiteY20" fmla="*/ 297521 h 344387"/>
                    <a:gd name="connsiteX21" fmla="*/ 46019 w 91468"/>
                    <a:gd name="connsiteY21" fmla="*/ 291430 h 344387"/>
                    <a:gd name="connsiteX22" fmla="*/ 52395 w 91468"/>
                    <a:gd name="connsiteY22" fmla="*/ 298853 h 344387"/>
                    <a:gd name="connsiteX23" fmla="*/ 45686 w 91468"/>
                    <a:gd name="connsiteY23" fmla="*/ 305562 h 344387"/>
                    <a:gd name="connsiteX24" fmla="*/ 38739 w 91468"/>
                    <a:gd name="connsiteY24" fmla="*/ 297521 h 34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68" h="344387">
                      <a:moveTo>
                        <a:pt x="21087" y="260408"/>
                      </a:moveTo>
                      <a:cubicBezTo>
                        <a:pt x="3196" y="270780"/>
                        <a:pt x="-3846" y="292144"/>
                        <a:pt x="2054" y="311224"/>
                      </a:cubicBezTo>
                      <a:cubicBezTo>
                        <a:pt x="8192" y="330922"/>
                        <a:pt x="25702" y="344292"/>
                        <a:pt x="45495" y="344387"/>
                      </a:cubicBezTo>
                      <a:cubicBezTo>
                        <a:pt x="65669" y="344483"/>
                        <a:pt x="84654" y="329923"/>
                        <a:pt x="89888" y="310367"/>
                      </a:cubicBezTo>
                      <a:cubicBezTo>
                        <a:pt x="95074" y="291002"/>
                        <a:pt x="87319" y="270210"/>
                        <a:pt x="69285" y="259837"/>
                      </a:cubicBezTo>
                      <a:cubicBezTo>
                        <a:pt x="62148" y="255698"/>
                        <a:pt x="60531" y="251225"/>
                        <a:pt x="60578" y="243755"/>
                      </a:cubicBezTo>
                      <a:cubicBezTo>
                        <a:pt x="60864" y="195984"/>
                        <a:pt x="60959" y="148166"/>
                        <a:pt x="60531" y="100395"/>
                      </a:cubicBezTo>
                      <a:cubicBezTo>
                        <a:pt x="60436" y="92164"/>
                        <a:pt x="62719" y="87786"/>
                        <a:pt x="70047" y="83504"/>
                      </a:cubicBezTo>
                      <a:cubicBezTo>
                        <a:pt x="87509" y="73227"/>
                        <a:pt x="95122" y="51483"/>
                        <a:pt x="89555" y="32546"/>
                      </a:cubicBezTo>
                      <a:cubicBezTo>
                        <a:pt x="83798" y="12942"/>
                        <a:pt x="66478" y="96"/>
                        <a:pt x="45876" y="1"/>
                      </a:cubicBezTo>
                      <a:cubicBezTo>
                        <a:pt x="24798" y="-95"/>
                        <a:pt x="8573" y="11896"/>
                        <a:pt x="2150" y="32165"/>
                      </a:cubicBezTo>
                      <a:cubicBezTo>
                        <a:pt x="-3941" y="51387"/>
                        <a:pt x="3102" y="72894"/>
                        <a:pt x="20849" y="83028"/>
                      </a:cubicBezTo>
                      <a:cubicBezTo>
                        <a:pt x="29128" y="87739"/>
                        <a:pt x="30508" y="93020"/>
                        <a:pt x="30460" y="101347"/>
                      </a:cubicBezTo>
                      <a:cubicBezTo>
                        <a:pt x="30175" y="148214"/>
                        <a:pt x="30175" y="195128"/>
                        <a:pt x="30460" y="241994"/>
                      </a:cubicBezTo>
                      <a:cubicBezTo>
                        <a:pt x="30460" y="250083"/>
                        <a:pt x="29365" y="255555"/>
                        <a:pt x="21087" y="260408"/>
                      </a:cubicBezTo>
                      <a:close/>
                      <a:moveTo>
                        <a:pt x="45067" y="38493"/>
                      </a:moveTo>
                      <a:cubicBezTo>
                        <a:pt x="49587" y="38541"/>
                        <a:pt x="52157" y="40729"/>
                        <a:pt x="52252" y="45012"/>
                      </a:cubicBezTo>
                      <a:cubicBezTo>
                        <a:pt x="52395" y="49199"/>
                        <a:pt x="50159" y="51911"/>
                        <a:pt x="45781" y="52006"/>
                      </a:cubicBezTo>
                      <a:cubicBezTo>
                        <a:pt x="41546" y="52101"/>
                        <a:pt x="38929" y="49674"/>
                        <a:pt x="38692" y="45488"/>
                      </a:cubicBezTo>
                      <a:cubicBezTo>
                        <a:pt x="38501" y="41158"/>
                        <a:pt x="41118" y="38969"/>
                        <a:pt x="45067" y="38493"/>
                      </a:cubicBezTo>
                      <a:close/>
                      <a:moveTo>
                        <a:pt x="38739" y="297521"/>
                      </a:moveTo>
                      <a:cubicBezTo>
                        <a:pt x="39310" y="293524"/>
                        <a:pt x="42403" y="291811"/>
                        <a:pt x="46019" y="291430"/>
                      </a:cubicBezTo>
                      <a:cubicBezTo>
                        <a:pt x="50253" y="292382"/>
                        <a:pt x="52585" y="294428"/>
                        <a:pt x="52395" y="298853"/>
                      </a:cubicBezTo>
                      <a:cubicBezTo>
                        <a:pt x="52204" y="303230"/>
                        <a:pt x="49350" y="305800"/>
                        <a:pt x="45686" y="305562"/>
                      </a:cubicBezTo>
                      <a:cubicBezTo>
                        <a:pt x="41499" y="305229"/>
                        <a:pt x="37978" y="302517"/>
                        <a:pt x="38739" y="29752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64D6665-B88D-4D8A-B13B-7DEE6410219D}"/>
                    </a:ext>
                  </a:extLst>
                </p:cNvPr>
                <p:cNvSpPr/>
                <p:nvPr/>
              </p:nvSpPr>
              <p:spPr>
                <a:xfrm>
                  <a:off x="6644902" y="3439405"/>
                  <a:ext cx="91486" cy="344177"/>
                </a:xfrm>
                <a:custGeom>
                  <a:avLst/>
                  <a:gdLst>
                    <a:gd name="connsiteX0" fmla="*/ 22175 w 91486"/>
                    <a:gd name="connsiteY0" fmla="*/ 259840 h 344177"/>
                    <a:gd name="connsiteX1" fmla="*/ 478 w 91486"/>
                    <a:gd name="connsiteY1" fmla="*/ 293099 h 344177"/>
                    <a:gd name="connsiteX2" fmla="*/ 37638 w 91486"/>
                    <a:gd name="connsiteY2" fmla="*/ 343296 h 344177"/>
                    <a:gd name="connsiteX3" fmla="*/ 87693 w 91486"/>
                    <a:gd name="connsiteY3" fmla="*/ 316603 h 344177"/>
                    <a:gd name="connsiteX4" fmla="*/ 70421 w 91486"/>
                    <a:gd name="connsiteY4" fmla="*/ 260506 h 344177"/>
                    <a:gd name="connsiteX5" fmla="*/ 61143 w 91486"/>
                    <a:gd name="connsiteY5" fmla="*/ 243425 h 344177"/>
                    <a:gd name="connsiteX6" fmla="*/ 61190 w 91486"/>
                    <a:gd name="connsiteY6" fmla="*/ 100065 h 344177"/>
                    <a:gd name="connsiteX7" fmla="*/ 69565 w 91486"/>
                    <a:gd name="connsiteY7" fmla="*/ 83840 h 344177"/>
                    <a:gd name="connsiteX8" fmla="*/ 89596 w 91486"/>
                    <a:gd name="connsiteY8" fmla="*/ 33452 h 344177"/>
                    <a:gd name="connsiteX9" fmla="*/ 46821 w 91486"/>
                    <a:gd name="connsiteY9" fmla="*/ 3 h 344177"/>
                    <a:gd name="connsiteX10" fmla="*/ 2191 w 91486"/>
                    <a:gd name="connsiteY10" fmla="*/ 31216 h 344177"/>
                    <a:gd name="connsiteX11" fmla="*/ 21318 w 91486"/>
                    <a:gd name="connsiteY11" fmla="*/ 83412 h 344177"/>
                    <a:gd name="connsiteX12" fmla="*/ 30882 w 91486"/>
                    <a:gd name="connsiteY12" fmla="*/ 101683 h 344177"/>
                    <a:gd name="connsiteX13" fmla="*/ 30929 w 91486"/>
                    <a:gd name="connsiteY13" fmla="*/ 243662 h 344177"/>
                    <a:gd name="connsiteX14" fmla="*/ 22175 w 91486"/>
                    <a:gd name="connsiteY14" fmla="*/ 259840 h 344177"/>
                    <a:gd name="connsiteX15" fmla="*/ 46678 w 91486"/>
                    <a:gd name="connsiteY15" fmla="*/ 38734 h 344177"/>
                    <a:gd name="connsiteX16" fmla="*/ 52674 w 91486"/>
                    <a:gd name="connsiteY16" fmla="*/ 46156 h 344177"/>
                    <a:gd name="connsiteX17" fmla="*/ 45346 w 91486"/>
                    <a:gd name="connsiteY17" fmla="*/ 52294 h 344177"/>
                    <a:gd name="connsiteX18" fmla="*/ 39303 w 91486"/>
                    <a:gd name="connsiteY18" fmla="*/ 44634 h 344177"/>
                    <a:gd name="connsiteX19" fmla="*/ 46678 w 91486"/>
                    <a:gd name="connsiteY19" fmla="*/ 38734 h 344177"/>
                    <a:gd name="connsiteX20" fmla="*/ 39066 w 91486"/>
                    <a:gd name="connsiteY20" fmla="*/ 297428 h 344177"/>
                    <a:gd name="connsiteX21" fmla="*/ 46488 w 91486"/>
                    <a:gd name="connsiteY21" fmla="*/ 291719 h 344177"/>
                    <a:gd name="connsiteX22" fmla="*/ 52959 w 91486"/>
                    <a:gd name="connsiteY22" fmla="*/ 299094 h 344177"/>
                    <a:gd name="connsiteX23" fmla="*/ 45584 w 91486"/>
                    <a:gd name="connsiteY23" fmla="*/ 305660 h 344177"/>
                    <a:gd name="connsiteX24" fmla="*/ 39066 w 91486"/>
                    <a:gd name="connsiteY24" fmla="*/ 297428 h 344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86" h="344177">
                      <a:moveTo>
                        <a:pt x="22175" y="259840"/>
                      </a:moveTo>
                      <a:cubicBezTo>
                        <a:pt x="7329" y="267833"/>
                        <a:pt x="716" y="281346"/>
                        <a:pt x="478" y="293099"/>
                      </a:cubicBezTo>
                      <a:cubicBezTo>
                        <a:pt x="335" y="321219"/>
                        <a:pt x="14324" y="338252"/>
                        <a:pt x="37638" y="343296"/>
                      </a:cubicBezTo>
                      <a:cubicBezTo>
                        <a:pt x="57432" y="347578"/>
                        <a:pt x="79414" y="335873"/>
                        <a:pt x="87693" y="316603"/>
                      </a:cubicBezTo>
                      <a:cubicBezTo>
                        <a:pt x="96448" y="296191"/>
                        <a:pt x="89786" y="272163"/>
                        <a:pt x="70421" y="260506"/>
                      </a:cubicBezTo>
                      <a:cubicBezTo>
                        <a:pt x="62951" y="255986"/>
                        <a:pt x="61095" y="251466"/>
                        <a:pt x="61143" y="243425"/>
                      </a:cubicBezTo>
                      <a:cubicBezTo>
                        <a:pt x="61476" y="195654"/>
                        <a:pt x="61428" y="147836"/>
                        <a:pt x="61190" y="100065"/>
                      </a:cubicBezTo>
                      <a:cubicBezTo>
                        <a:pt x="61143" y="92833"/>
                        <a:pt x="62190" y="88027"/>
                        <a:pt x="69565" y="83840"/>
                      </a:cubicBezTo>
                      <a:cubicBezTo>
                        <a:pt x="87693" y="73420"/>
                        <a:pt x="95210" y="52675"/>
                        <a:pt x="89596" y="33452"/>
                      </a:cubicBezTo>
                      <a:cubicBezTo>
                        <a:pt x="83553" y="12803"/>
                        <a:pt x="67519" y="241"/>
                        <a:pt x="46821" y="3"/>
                      </a:cubicBezTo>
                      <a:cubicBezTo>
                        <a:pt x="25933" y="-234"/>
                        <a:pt x="8329" y="12041"/>
                        <a:pt x="2191" y="31216"/>
                      </a:cubicBezTo>
                      <a:cubicBezTo>
                        <a:pt x="-4042" y="50581"/>
                        <a:pt x="3237" y="73182"/>
                        <a:pt x="21318" y="83412"/>
                      </a:cubicBezTo>
                      <a:cubicBezTo>
                        <a:pt x="29740" y="88170"/>
                        <a:pt x="30929" y="93499"/>
                        <a:pt x="30882" y="101683"/>
                      </a:cubicBezTo>
                      <a:cubicBezTo>
                        <a:pt x="30644" y="149025"/>
                        <a:pt x="30596" y="196320"/>
                        <a:pt x="30929" y="243662"/>
                      </a:cubicBezTo>
                      <a:cubicBezTo>
                        <a:pt x="30929" y="251228"/>
                        <a:pt x="29407" y="255938"/>
                        <a:pt x="22175" y="259840"/>
                      </a:cubicBezTo>
                      <a:close/>
                      <a:moveTo>
                        <a:pt x="46678" y="38734"/>
                      </a:moveTo>
                      <a:cubicBezTo>
                        <a:pt x="50865" y="39257"/>
                        <a:pt x="53197" y="41969"/>
                        <a:pt x="52674" y="46156"/>
                      </a:cubicBezTo>
                      <a:cubicBezTo>
                        <a:pt x="52150" y="50296"/>
                        <a:pt x="49153" y="52104"/>
                        <a:pt x="45346" y="52294"/>
                      </a:cubicBezTo>
                      <a:cubicBezTo>
                        <a:pt x="40826" y="51485"/>
                        <a:pt x="38875" y="48726"/>
                        <a:pt x="39303" y="44634"/>
                      </a:cubicBezTo>
                      <a:cubicBezTo>
                        <a:pt x="39684" y="40352"/>
                        <a:pt x="42349" y="38163"/>
                        <a:pt x="46678" y="38734"/>
                      </a:cubicBezTo>
                      <a:close/>
                      <a:moveTo>
                        <a:pt x="39066" y="297428"/>
                      </a:moveTo>
                      <a:cubicBezTo>
                        <a:pt x="39541" y="293003"/>
                        <a:pt x="42634" y="291100"/>
                        <a:pt x="46488" y="291719"/>
                      </a:cubicBezTo>
                      <a:cubicBezTo>
                        <a:pt x="50152" y="292290"/>
                        <a:pt x="52911" y="294764"/>
                        <a:pt x="52959" y="299094"/>
                      </a:cubicBezTo>
                      <a:cubicBezTo>
                        <a:pt x="52055" y="303090"/>
                        <a:pt x="49295" y="305707"/>
                        <a:pt x="45584" y="305660"/>
                      </a:cubicBezTo>
                      <a:cubicBezTo>
                        <a:pt x="40874" y="305565"/>
                        <a:pt x="38495" y="302282"/>
                        <a:pt x="39066" y="29742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ADB8C72C-7204-4878-A8AC-16BFA7B502B5}"/>
                    </a:ext>
                  </a:extLst>
                </p:cNvPr>
                <p:cNvSpPr/>
                <p:nvPr/>
              </p:nvSpPr>
              <p:spPr>
                <a:xfrm>
                  <a:off x="6521110" y="3319696"/>
                  <a:ext cx="91485" cy="314078"/>
                </a:xfrm>
                <a:custGeom>
                  <a:avLst/>
                  <a:gdLst>
                    <a:gd name="connsiteX0" fmla="*/ 69267 w 91485"/>
                    <a:gd name="connsiteY0" fmla="*/ 84598 h 314078"/>
                    <a:gd name="connsiteX1" fmla="*/ 89156 w 91485"/>
                    <a:gd name="connsiteY1" fmla="*/ 31593 h 314078"/>
                    <a:gd name="connsiteX2" fmla="*/ 45667 w 91485"/>
                    <a:gd name="connsiteY2" fmla="*/ 0 h 314078"/>
                    <a:gd name="connsiteX3" fmla="*/ 1893 w 91485"/>
                    <a:gd name="connsiteY3" fmla="*/ 32926 h 314078"/>
                    <a:gd name="connsiteX4" fmla="*/ 22115 w 91485"/>
                    <a:gd name="connsiteY4" fmla="*/ 84598 h 314078"/>
                    <a:gd name="connsiteX5" fmla="*/ 30346 w 91485"/>
                    <a:gd name="connsiteY5" fmla="*/ 99633 h 314078"/>
                    <a:gd name="connsiteX6" fmla="*/ 30394 w 91485"/>
                    <a:gd name="connsiteY6" fmla="*/ 213017 h 314078"/>
                    <a:gd name="connsiteX7" fmla="*/ 21069 w 91485"/>
                    <a:gd name="connsiteY7" fmla="*/ 230146 h 314078"/>
                    <a:gd name="connsiteX8" fmla="*/ 2227 w 91485"/>
                    <a:gd name="connsiteY8" fmla="*/ 282437 h 314078"/>
                    <a:gd name="connsiteX9" fmla="*/ 45667 w 91485"/>
                    <a:gd name="connsiteY9" fmla="*/ 314078 h 314078"/>
                    <a:gd name="connsiteX10" fmla="*/ 89156 w 91485"/>
                    <a:gd name="connsiteY10" fmla="*/ 282532 h 314078"/>
                    <a:gd name="connsiteX11" fmla="*/ 70504 w 91485"/>
                    <a:gd name="connsiteY11" fmla="*/ 230242 h 314078"/>
                    <a:gd name="connsiteX12" fmla="*/ 61369 w 91485"/>
                    <a:gd name="connsiteY12" fmla="*/ 213113 h 314078"/>
                    <a:gd name="connsiteX13" fmla="*/ 61417 w 91485"/>
                    <a:gd name="connsiteY13" fmla="*/ 99729 h 314078"/>
                    <a:gd name="connsiteX14" fmla="*/ 69267 w 91485"/>
                    <a:gd name="connsiteY14" fmla="*/ 84598 h 314078"/>
                    <a:gd name="connsiteX15" fmla="*/ 44906 w 91485"/>
                    <a:gd name="connsiteY15" fmla="*/ 38826 h 314078"/>
                    <a:gd name="connsiteX16" fmla="*/ 52852 w 91485"/>
                    <a:gd name="connsiteY16" fmla="*/ 46153 h 314078"/>
                    <a:gd name="connsiteX17" fmla="*/ 45810 w 91485"/>
                    <a:gd name="connsiteY17" fmla="*/ 53052 h 314078"/>
                    <a:gd name="connsiteX18" fmla="*/ 38578 w 91485"/>
                    <a:gd name="connsiteY18" fmla="*/ 46391 h 314078"/>
                    <a:gd name="connsiteX19" fmla="*/ 44906 w 91485"/>
                    <a:gd name="connsiteY19" fmla="*/ 38826 h 314078"/>
                    <a:gd name="connsiteX20" fmla="*/ 46096 w 91485"/>
                    <a:gd name="connsiteY20" fmla="*/ 275253 h 314078"/>
                    <a:gd name="connsiteX21" fmla="*/ 38721 w 91485"/>
                    <a:gd name="connsiteY21" fmla="*/ 267592 h 314078"/>
                    <a:gd name="connsiteX22" fmla="*/ 46001 w 91485"/>
                    <a:gd name="connsiteY22" fmla="*/ 261549 h 314078"/>
                    <a:gd name="connsiteX23" fmla="*/ 53090 w 91485"/>
                    <a:gd name="connsiteY23" fmla="*/ 268115 h 314078"/>
                    <a:gd name="connsiteX24" fmla="*/ 46096 w 91485"/>
                    <a:gd name="connsiteY24" fmla="*/ 275253 h 314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85" h="314078">
                      <a:moveTo>
                        <a:pt x="69267" y="84598"/>
                      </a:moveTo>
                      <a:cubicBezTo>
                        <a:pt x="88347" y="73131"/>
                        <a:pt x="95675" y="52243"/>
                        <a:pt x="89156" y="31593"/>
                      </a:cubicBezTo>
                      <a:cubicBezTo>
                        <a:pt x="83541" y="13703"/>
                        <a:pt x="64652" y="0"/>
                        <a:pt x="45667" y="0"/>
                      </a:cubicBezTo>
                      <a:cubicBezTo>
                        <a:pt x="25969" y="0"/>
                        <a:pt x="7032" y="14227"/>
                        <a:pt x="1893" y="32926"/>
                      </a:cubicBezTo>
                      <a:cubicBezTo>
                        <a:pt x="-3816" y="53528"/>
                        <a:pt x="3559" y="73702"/>
                        <a:pt x="22115" y="84598"/>
                      </a:cubicBezTo>
                      <a:cubicBezTo>
                        <a:pt x="28586" y="88404"/>
                        <a:pt x="30394" y="92544"/>
                        <a:pt x="30346" y="99633"/>
                      </a:cubicBezTo>
                      <a:cubicBezTo>
                        <a:pt x="30013" y="137412"/>
                        <a:pt x="29966" y="175239"/>
                        <a:pt x="30394" y="213017"/>
                      </a:cubicBezTo>
                      <a:cubicBezTo>
                        <a:pt x="30489" y="221106"/>
                        <a:pt x="28538" y="225769"/>
                        <a:pt x="21069" y="230146"/>
                      </a:cubicBezTo>
                      <a:cubicBezTo>
                        <a:pt x="3178" y="240614"/>
                        <a:pt x="-4054" y="262453"/>
                        <a:pt x="2227" y="282437"/>
                      </a:cubicBezTo>
                      <a:cubicBezTo>
                        <a:pt x="7841" y="300375"/>
                        <a:pt x="26588" y="314030"/>
                        <a:pt x="45667" y="314078"/>
                      </a:cubicBezTo>
                      <a:cubicBezTo>
                        <a:pt x="64700" y="314126"/>
                        <a:pt x="83589" y="300423"/>
                        <a:pt x="89156" y="282532"/>
                      </a:cubicBezTo>
                      <a:cubicBezTo>
                        <a:pt x="95436" y="262406"/>
                        <a:pt x="88442" y="240566"/>
                        <a:pt x="70504" y="230242"/>
                      </a:cubicBezTo>
                      <a:cubicBezTo>
                        <a:pt x="62892" y="225817"/>
                        <a:pt x="61274" y="221059"/>
                        <a:pt x="61369" y="213113"/>
                      </a:cubicBezTo>
                      <a:cubicBezTo>
                        <a:pt x="61750" y="175334"/>
                        <a:pt x="61702" y="137507"/>
                        <a:pt x="61417" y="99729"/>
                      </a:cubicBezTo>
                      <a:cubicBezTo>
                        <a:pt x="61321" y="92829"/>
                        <a:pt x="62749" y="88547"/>
                        <a:pt x="69267" y="84598"/>
                      </a:cubicBezTo>
                      <a:close/>
                      <a:moveTo>
                        <a:pt x="44906" y="38826"/>
                      </a:moveTo>
                      <a:cubicBezTo>
                        <a:pt x="49521" y="38302"/>
                        <a:pt x="52709" y="41680"/>
                        <a:pt x="52852" y="46153"/>
                      </a:cubicBezTo>
                      <a:cubicBezTo>
                        <a:pt x="52995" y="50150"/>
                        <a:pt x="49807" y="52386"/>
                        <a:pt x="45810" y="53052"/>
                      </a:cubicBezTo>
                      <a:cubicBezTo>
                        <a:pt x="41671" y="52719"/>
                        <a:pt x="38911" y="50388"/>
                        <a:pt x="38578" y="46391"/>
                      </a:cubicBezTo>
                      <a:cubicBezTo>
                        <a:pt x="38245" y="42251"/>
                        <a:pt x="41290" y="39254"/>
                        <a:pt x="44906" y="38826"/>
                      </a:cubicBezTo>
                      <a:close/>
                      <a:moveTo>
                        <a:pt x="46096" y="275253"/>
                      </a:moveTo>
                      <a:cubicBezTo>
                        <a:pt x="41385" y="275443"/>
                        <a:pt x="38626" y="271969"/>
                        <a:pt x="38721" y="267592"/>
                      </a:cubicBezTo>
                      <a:cubicBezTo>
                        <a:pt x="38768" y="263548"/>
                        <a:pt x="41718" y="261407"/>
                        <a:pt x="46001" y="261549"/>
                      </a:cubicBezTo>
                      <a:cubicBezTo>
                        <a:pt x="50283" y="261692"/>
                        <a:pt x="52281" y="264214"/>
                        <a:pt x="53090" y="268115"/>
                      </a:cubicBezTo>
                      <a:cubicBezTo>
                        <a:pt x="51996" y="271827"/>
                        <a:pt x="50045" y="275110"/>
                        <a:pt x="46096" y="27525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1F11010-A75B-47CD-AF67-B538D3E04EF1}"/>
                    </a:ext>
                  </a:extLst>
                </p:cNvPr>
                <p:cNvSpPr/>
                <p:nvPr/>
              </p:nvSpPr>
              <p:spPr>
                <a:xfrm>
                  <a:off x="6771192" y="3318823"/>
                  <a:ext cx="92127" cy="325943"/>
                </a:xfrm>
                <a:custGeom>
                  <a:avLst/>
                  <a:gdLst>
                    <a:gd name="connsiteX0" fmla="*/ 23449 w 92127"/>
                    <a:gd name="connsiteY0" fmla="*/ 241011 h 325943"/>
                    <a:gd name="connsiteX1" fmla="*/ 2513 w 92127"/>
                    <a:gd name="connsiteY1" fmla="*/ 292160 h 325943"/>
                    <a:gd name="connsiteX2" fmla="*/ 46668 w 92127"/>
                    <a:gd name="connsiteY2" fmla="*/ 325942 h 325943"/>
                    <a:gd name="connsiteX3" fmla="*/ 90346 w 92127"/>
                    <a:gd name="connsiteY3" fmla="*/ 292921 h 325943"/>
                    <a:gd name="connsiteX4" fmla="*/ 69554 w 92127"/>
                    <a:gd name="connsiteY4" fmla="*/ 241201 h 325943"/>
                    <a:gd name="connsiteX5" fmla="*/ 61179 w 92127"/>
                    <a:gd name="connsiteY5" fmla="*/ 226261 h 325943"/>
                    <a:gd name="connsiteX6" fmla="*/ 61132 w 92127"/>
                    <a:gd name="connsiteY6" fmla="*/ 103456 h 325943"/>
                    <a:gd name="connsiteX7" fmla="*/ 71743 w 92127"/>
                    <a:gd name="connsiteY7" fmla="*/ 82997 h 325943"/>
                    <a:gd name="connsiteX8" fmla="*/ 82067 w 92127"/>
                    <a:gd name="connsiteY8" fmla="*/ 17336 h 325943"/>
                    <a:gd name="connsiteX9" fmla="*/ 15502 w 92127"/>
                    <a:gd name="connsiteY9" fmla="*/ 11816 h 325943"/>
                    <a:gd name="connsiteX10" fmla="*/ 15074 w 92127"/>
                    <a:gd name="connsiteY10" fmla="*/ 77810 h 325943"/>
                    <a:gd name="connsiteX11" fmla="*/ 30775 w 92127"/>
                    <a:gd name="connsiteY11" fmla="*/ 116636 h 325943"/>
                    <a:gd name="connsiteX12" fmla="*/ 30633 w 92127"/>
                    <a:gd name="connsiteY12" fmla="*/ 163027 h 325943"/>
                    <a:gd name="connsiteX13" fmla="*/ 30775 w 92127"/>
                    <a:gd name="connsiteY13" fmla="*/ 227165 h 325943"/>
                    <a:gd name="connsiteX14" fmla="*/ 23449 w 92127"/>
                    <a:gd name="connsiteY14" fmla="*/ 241011 h 325943"/>
                    <a:gd name="connsiteX15" fmla="*/ 46382 w 92127"/>
                    <a:gd name="connsiteY15" fmla="*/ 38890 h 325943"/>
                    <a:gd name="connsiteX16" fmla="*/ 52805 w 92127"/>
                    <a:gd name="connsiteY16" fmla="*/ 45931 h 325943"/>
                    <a:gd name="connsiteX17" fmla="*/ 45668 w 92127"/>
                    <a:gd name="connsiteY17" fmla="*/ 52498 h 325943"/>
                    <a:gd name="connsiteX18" fmla="*/ 39245 w 92127"/>
                    <a:gd name="connsiteY18" fmla="*/ 45313 h 325943"/>
                    <a:gd name="connsiteX19" fmla="*/ 46382 w 92127"/>
                    <a:gd name="connsiteY19" fmla="*/ 38890 h 325943"/>
                    <a:gd name="connsiteX20" fmla="*/ 45574 w 92127"/>
                    <a:gd name="connsiteY20" fmla="*/ 273651 h 325943"/>
                    <a:gd name="connsiteX21" fmla="*/ 52900 w 92127"/>
                    <a:gd name="connsiteY21" fmla="*/ 279218 h 325943"/>
                    <a:gd name="connsiteX22" fmla="*/ 46715 w 92127"/>
                    <a:gd name="connsiteY22" fmla="*/ 287212 h 325943"/>
                    <a:gd name="connsiteX23" fmla="*/ 39293 w 92127"/>
                    <a:gd name="connsiteY23" fmla="*/ 280836 h 325943"/>
                    <a:gd name="connsiteX24" fmla="*/ 45574 w 92127"/>
                    <a:gd name="connsiteY24" fmla="*/ 273651 h 32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127" h="325943">
                      <a:moveTo>
                        <a:pt x="23449" y="241011"/>
                      </a:moveTo>
                      <a:cubicBezTo>
                        <a:pt x="4273" y="252288"/>
                        <a:pt x="-3435" y="272319"/>
                        <a:pt x="2513" y="292160"/>
                      </a:cubicBezTo>
                      <a:cubicBezTo>
                        <a:pt x="8651" y="312715"/>
                        <a:pt x="26113" y="326085"/>
                        <a:pt x="46668" y="325942"/>
                      </a:cubicBezTo>
                      <a:cubicBezTo>
                        <a:pt x="66461" y="325752"/>
                        <a:pt x="84970" y="311716"/>
                        <a:pt x="90346" y="292921"/>
                      </a:cubicBezTo>
                      <a:cubicBezTo>
                        <a:pt x="95961" y="273175"/>
                        <a:pt x="88110" y="252288"/>
                        <a:pt x="69554" y="241201"/>
                      </a:cubicBezTo>
                      <a:cubicBezTo>
                        <a:pt x="63083" y="237347"/>
                        <a:pt x="61132" y="233446"/>
                        <a:pt x="61179" y="226261"/>
                      </a:cubicBezTo>
                      <a:cubicBezTo>
                        <a:pt x="61513" y="185342"/>
                        <a:pt x="61608" y="144375"/>
                        <a:pt x="61132" y="103456"/>
                      </a:cubicBezTo>
                      <a:cubicBezTo>
                        <a:pt x="61037" y="94083"/>
                        <a:pt x="63035" y="88468"/>
                        <a:pt x="71743" y="82997"/>
                      </a:cubicBezTo>
                      <a:cubicBezTo>
                        <a:pt x="94153" y="68960"/>
                        <a:pt x="98388" y="37510"/>
                        <a:pt x="82067" y="17336"/>
                      </a:cubicBezTo>
                      <a:cubicBezTo>
                        <a:pt x="65319" y="-3362"/>
                        <a:pt x="34868" y="-5931"/>
                        <a:pt x="15502" y="11816"/>
                      </a:cubicBezTo>
                      <a:cubicBezTo>
                        <a:pt x="-4005" y="29659"/>
                        <a:pt x="-6146" y="62823"/>
                        <a:pt x="15074" y="77810"/>
                      </a:cubicBezTo>
                      <a:cubicBezTo>
                        <a:pt x="30775" y="88897"/>
                        <a:pt x="31394" y="101172"/>
                        <a:pt x="30775" y="116636"/>
                      </a:cubicBezTo>
                      <a:cubicBezTo>
                        <a:pt x="30205" y="132100"/>
                        <a:pt x="30633" y="147563"/>
                        <a:pt x="30633" y="163027"/>
                      </a:cubicBezTo>
                      <a:cubicBezTo>
                        <a:pt x="30633" y="184390"/>
                        <a:pt x="30443" y="205802"/>
                        <a:pt x="30775" y="227165"/>
                      </a:cubicBezTo>
                      <a:cubicBezTo>
                        <a:pt x="30871" y="233493"/>
                        <a:pt x="29586" y="237395"/>
                        <a:pt x="23449" y="241011"/>
                      </a:cubicBezTo>
                      <a:close/>
                      <a:moveTo>
                        <a:pt x="46382" y="38890"/>
                      </a:moveTo>
                      <a:cubicBezTo>
                        <a:pt x="50855" y="39032"/>
                        <a:pt x="52948" y="41840"/>
                        <a:pt x="52805" y="45931"/>
                      </a:cubicBezTo>
                      <a:cubicBezTo>
                        <a:pt x="52615" y="50023"/>
                        <a:pt x="50189" y="52498"/>
                        <a:pt x="45668" y="52498"/>
                      </a:cubicBezTo>
                      <a:cubicBezTo>
                        <a:pt x="41767" y="51736"/>
                        <a:pt x="38960" y="49500"/>
                        <a:pt x="39245" y="45313"/>
                      </a:cubicBezTo>
                      <a:cubicBezTo>
                        <a:pt x="39483" y="41173"/>
                        <a:pt x="42005" y="38699"/>
                        <a:pt x="46382" y="38890"/>
                      </a:cubicBezTo>
                      <a:close/>
                      <a:moveTo>
                        <a:pt x="45574" y="273651"/>
                      </a:moveTo>
                      <a:cubicBezTo>
                        <a:pt x="49855" y="273128"/>
                        <a:pt x="52377" y="275316"/>
                        <a:pt x="52900" y="279218"/>
                      </a:cubicBezTo>
                      <a:cubicBezTo>
                        <a:pt x="52948" y="283976"/>
                        <a:pt x="50855" y="286831"/>
                        <a:pt x="46715" y="287212"/>
                      </a:cubicBezTo>
                      <a:cubicBezTo>
                        <a:pt x="42481" y="287592"/>
                        <a:pt x="39911" y="284737"/>
                        <a:pt x="39293" y="280836"/>
                      </a:cubicBezTo>
                      <a:cubicBezTo>
                        <a:pt x="38531" y="276316"/>
                        <a:pt x="41576" y="274175"/>
                        <a:pt x="45574" y="2736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8F015339-62EE-4386-82B1-47F5D5DE43D4}"/>
                    </a:ext>
                  </a:extLst>
                </p:cNvPr>
                <p:cNvSpPr/>
                <p:nvPr/>
              </p:nvSpPr>
              <p:spPr>
                <a:xfrm>
                  <a:off x="3036588" y="3696580"/>
                  <a:ext cx="664423" cy="207973"/>
                </a:xfrm>
                <a:custGeom>
                  <a:avLst/>
                  <a:gdLst>
                    <a:gd name="connsiteX0" fmla="*/ 25610 w 664423"/>
                    <a:gd name="connsiteY0" fmla="*/ 4425 h 207973"/>
                    <a:gd name="connsiteX1" fmla="*/ 773 w 664423"/>
                    <a:gd name="connsiteY1" fmla="*/ 0 h 207973"/>
                    <a:gd name="connsiteX2" fmla="*/ 773 w 664423"/>
                    <a:gd name="connsiteY2" fmla="*/ 100775 h 207973"/>
                    <a:gd name="connsiteX3" fmla="*/ 51065 w 664423"/>
                    <a:gd name="connsiteY3" fmla="*/ 167816 h 207973"/>
                    <a:gd name="connsiteX4" fmla="*/ 80089 w 664423"/>
                    <a:gd name="connsiteY4" fmla="*/ 207974 h 207973"/>
                    <a:gd name="connsiteX5" fmla="*/ 82231 w 664423"/>
                    <a:gd name="connsiteY5" fmla="*/ 181424 h 207973"/>
                    <a:gd name="connsiteX6" fmla="*/ 86703 w 664423"/>
                    <a:gd name="connsiteY6" fmla="*/ 173002 h 207973"/>
                    <a:gd name="connsiteX7" fmla="*/ 126385 w 664423"/>
                    <a:gd name="connsiteY7" fmla="*/ 175334 h 207973"/>
                    <a:gd name="connsiteX8" fmla="*/ 126385 w 664423"/>
                    <a:gd name="connsiteY8" fmla="*/ 175334 h 207973"/>
                    <a:gd name="connsiteX9" fmla="*/ 161642 w 664423"/>
                    <a:gd name="connsiteY9" fmla="*/ 175143 h 207973"/>
                    <a:gd name="connsiteX10" fmla="*/ 208271 w 664423"/>
                    <a:gd name="connsiteY10" fmla="*/ 175143 h 207973"/>
                    <a:gd name="connsiteX11" fmla="*/ 208271 w 664423"/>
                    <a:gd name="connsiteY11" fmla="*/ 175143 h 207973"/>
                    <a:gd name="connsiteX12" fmla="*/ 238342 w 664423"/>
                    <a:gd name="connsiteY12" fmla="*/ 175001 h 207973"/>
                    <a:gd name="connsiteX13" fmla="*/ 284875 w 664423"/>
                    <a:gd name="connsiteY13" fmla="*/ 175191 h 207973"/>
                    <a:gd name="connsiteX14" fmla="*/ 314899 w 664423"/>
                    <a:gd name="connsiteY14" fmla="*/ 175001 h 207973"/>
                    <a:gd name="connsiteX15" fmla="*/ 361432 w 664423"/>
                    <a:gd name="connsiteY15" fmla="*/ 175191 h 207973"/>
                    <a:gd name="connsiteX16" fmla="*/ 361432 w 664423"/>
                    <a:gd name="connsiteY16" fmla="*/ 175191 h 207973"/>
                    <a:gd name="connsiteX17" fmla="*/ 379084 w 664423"/>
                    <a:gd name="connsiteY17" fmla="*/ 174287 h 207973"/>
                    <a:gd name="connsiteX18" fmla="*/ 391455 w 664423"/>
                    <a:gd name="connsiteY18" fmla="*/ 186134 h 207973"/>
                    <a:gd name="connsiteX19" fmla="*/ 391836 w 664423"/>
                    <a:gd name="connsiteY19" fmla="*/ 207926 h 207973"/>
                    <a:gd name="connsiteX20" fmla="*/ 393739 w 664423"/>
                    <a:gd name="connsiteY20" fmla="*/ 182756 h 207973"/>
                    <a:gd name="connsiteX21" fmla="*/ 403731 w 664423"/>
                    <a:gd name="connsiteY21" fmla="*/ 172431 h 207973"/>
                    <a:gd name="connsiteX22" fmla="*/ 437989 w 664423"/>
                    <a:gd name="connsiteY22" fmla="*/ 175238 h 207973"/>
                    <a:gd name="connsiteX23" fmla="*/ 437989 w 664423"/>
                    <a:gd name="connsiteY23" fmla="*/ 175238 h 207973"/>
                    <a:gd name="connsiteX24" fmla="*/ 455641 w 664423"/>
                    <a:gd name="connsiteY24" fmla="*/ 174287 h 207973"/>
                    <a:gd name="connsiteX25" fmla="*/ 467965 w 664423"/>
                    <a:gd name="connsiteY25" fmla="*/ 186134 h 207973"/>
                    <a:gd name="connsiteX26" fmla="*/ 468345 w 664423"/>
                    <a:gd name="connsiteY26" fmla="*/ 207926 h 207973"/>
                    <a:gd name="connsiteX27" fmla="*/ 470248 w 664423"/>
                    <a:gd name="connsiteY27" fmla="*/ 182709 h 207973"/>
                    <a:gd name="connsiteX28" fmla="*/ 480240 w 664423"/>
                    <a:gd name="connsiteY28" fmla="*/ 172384 h 207973"/>
                    <a:gd name="connsiteX29" fmla="*/ 514546 w 664423"/>
                    <a:gd name="connsiteY29" fmla="*/ 175238 h 207973"/>
                    <a:gd name="connsiteX30" fmla="*/ 514546 w 664423"/>
                    <a:gd name="connsiteY30" fmla="*/ 175238 h 207973"/>
                    <a:gd name="connsiteX31" fmla="*/ 547091 w 664423"/>
                    <a:gd name="connsiteY31" fmla="*/ 175143 h 207973"/>
                    <a:gd name="connsiteX32" fmla="*/ 594290 w 664423"/>
                    <a:gd name="connsiteY32" fmla="*/ 172479 h 207973"/>
                    <a:gd name="connsiteX33" fmla="*/ 594290 w 664423"/>
                    <a:gd name="connsiteY33" fmla="*/ 172479 h 207973"/>
                    <a:gd name="connsiteX34" fmla="*/ 594290 w 664423"/>
                    <a:gd name="connsiteY34" fmla="*/ 172479 h 207973"/>
                    <a:gd name="connsiteX35" fmla="*/ 634496 w 664423"/>
                    <a:gd name="connsiteY35" fmla="*/ 155112 h 207973"/>
                    <a:gd name="connsiteX36" fmla="*/ 661759 w 664423"/>
                    <a:gd name="connsiteY36" fmla="*/ 112575 h 207973"/>
                    <a:gd name="connsiteX37" fmla="*/ 664424 w 664423"/>
                    <a:gd name="connsiteY37" fmla="*/ 84503 h 207973"/>
                    <a:gd name="connsiteX38" fmla="*/ 662140 w 664423"/>
                    <a:gd name="connsiteY38" fmla="*/ 74606 h 207973"/>
                    <a:gd name="connsiteX39" fmla="*/ 662140 w 664423"/>
                    <a:gd name="connsiteY39" fmla="*/ 9088 h 207973"/>
                    <a:gd name="connsiteX40" fmla="*/ 632831 w 664423"/>
                    <a:gd name="connsiteY40" fmla="*/ 4568 h 207973"/>
                    <a:gd name="connsiteX41" fmla="*/ 25610 w 664423"/>
                    <a:gd name="connsiteY41" fmla="*/ 4425 h 2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664423" h="207973">
                      <a:moveTo>
                        <a:pt x="25610" y="4425"/>
                      </a:moveTo>
                      <a:cubicBezTo>
                        <a:pt x="17188" y="4425"/>
                        <a:pt x="8148" y="6423"/>
                        <a:pt x="773" y="0"/>
                      </a:cubicBezTo>
                      <a:cubicBezTo>
                        <a:pt x="630" y="33592"/>
                        <a:pt x="-892" y="67279"/>
                        <a:pt x="773" y="100775"/>
                      </a:cubicBezTo>
                      <a:cubicBezTo>
                        <a:pt x="2391" y="133511"/>
                        <a:pt x="19377" y="161012"/>
                        <a:pt x="51065" y="167816"/>
                      </a:cubicBezTo>
                      <a:cubicBezTo>
                        <a:pt x="77853" y="173573"/>
                        <a:pt x="82659" y="185706"/>
                        <a:pt x="80089" y="207974"/>
                      </a:cubicBezTo>
                      <a:cubicBezTo>
                        <a:pt x="84419" y="199409"/>
                        <a:pt x="81231" y="190226"/>
                        <a:pt x="82231" y="181424"/>
                      </a:cubicBezTo>
                      <a:cubicBezTo>
                        <a:pt x="82611" y="177903"/>
                        <a:pt x="81802" y="172907"/>
                        <a:pt x="86703" y="173002"/>
                      </a:cubicBezTo>
                      <a:cubicBezTo>
                        <a:pt x="99930" y="173240"/>
                        <a:pt x="113538" y="169148"/>
                        <a:pt x="126385" y="175334"/>
                      </a:cubicBezTo>
                      <a:lnTo>
                        <a:pt x="126385" y="175334"/>
                      </a:lnTo>
                      <a:cubicBezTo>
                        <a:pt x="138137" y="173763"/>
                        <a:pt x="149890" y="173954"/>
                        <a:pt x="161642" y="175143"/>
                      </a:cubicBezTo>
                      <a:cubicBezTo>
                        <a:pt x="177201" y="170766"/>
                        <a:pt x="192712" y="170671"/>
                        <a:pt x="208271" y="175143"/>
                      </a:cubicBezTo>
                      <a:cubicBezTo>
                        <a:pt x="208271" y="175143"/>
                        <a:pt x="208271" y="175143"/>
                        <a:pt x="208271" y="175143"/>
                      </a:cubicBezTo>
                      <a:cubicBezTo>
                        <a:pt x="218263" y="173811"/>
                        <a:pt x="228302" y="174001"/>
                        <a:pt x="238342" y="175001"/>
                      </a:cubicBezTo>
                      <a:cubicBezTo>
                        <a:pt x="253853" y="171004"/>
                        <a:pt x="269364" y="170480"/>
                        <a:pt x="284875" y="175191"/>
                      </a:cubicBezTo>
                      <a:cubicBezTo>
                        <a:pt x="294867" y="173811"/>
                        <a:pt x="304907" y="174049"/>
                        <a:pt x="314899" y="175001"/>
                      </a:cubicBezTo>
                      <a:cubicBezTo>
                        <a:pt x="330410" y="171051"/>
                        <a:pt x="345921" y="170480"/>
                        <a:pt x="361432" y="175191"/>
                      </a:cubicBezTo>
                      <a:cubicBezTo>
                        <a:pt x="361432" y="175191"/>
                        <a:pt x="361432" y="175191"/>
                        <a:pt x="361432" y="175191"/>
                      </a:cubicBezTo>
                      <a:cubicBezTo>
                        <a:pt x="367332" y="174905"/>
                        <a:pt x="373280" y="175001"/>
                        <a:pt x="379084" y="174287"/>
                      </a:cubicBezTo>
                      <a:cubicBezTo>
                        <a:pt x="388410" y="173145"/>
                        <a:pt x="392407" y="176238"/>
                        <a:pt x="391455" y="186134"/>
                      </a:cubicBezTo>
                      <a:cubicBezTo>
                        <a:pt x="390742" y="193319"/>
                        <a:pt x="391646" y="200646"/>
                        <a:pt x="391836" y="207926"/>
                      </a:cubicBezTo>
                      <a:cubicBezTo>
                        <a:pt x="396213" y="199838"/>
                        <a:pt x="393596" y="191130"/>
                        <a:pt x="393739" y="182756"/>
                      </a:cubicBezTo>
                      <a:cubicBezTo>
                        <a:pt x="393882" y="175429"/>
                        <a:pt x="395880" y="171432"/>
                        <a:pt x="403731" y="172431"/>
                      </a:cubicBezTo>
                      <a:cubicBezTo>
                        <a:pt x="415103" y="173859"/>
                        <a:pt x="426998" y="169148"/>
                        <a:pt x="437989" y="175238"/>
                      </a:cubicBezTo>
                      <a:cubicBezTo>
                        <a:pt x="437989" y="175238"/>
                        <a:pt x="437989" y="175238"/>
                        <a:pt x="437989" y="175238"/>
                      </a:cubicBezTo>
                      <a:cubicBezTo>
                        <a:pt x="443889" y="174953"/>
                        <a:pt x="449836" y="175001"/>
                        <a:pt x="455641" y="174287"/>
                      </a:cubicBezTo>
                      <a:cubicBezTo>
                        <a:pt x="464967" y="173097"/>
                        <a:pt x="468916" y="176285"/>
                        <a:pt x="467965" y="186134"/>
                      </a:cubicBezTo>
                      <a:cubicBezTo>
                        <a:pt x="467251" y="193319"/>
                        <a:pt x="468155" y="200646"/>
                        <a:pt x="468345" y="207926"/>
                      </a:cubicBezTo>
                      <a:cubicBezTo>
                        <a:pt x="472675" y="199838"/>
                        <a:pt x="470058" y="191130"/>
                        <a:pt x="470248" y="182709"/>
                      </a:cubicBezTo>
                      <a:cubicBezTo>
                        <a:pt x="470391" y="175381"/>
                        <a:pt x="472390" y="171384"/>
                        <a:pt x="480240" y="172384"/>
                      </a:cubicBezTo>
                      <a:cubicBezTo>
                        <a:pt x="491612" y="173811"/>
                        <a:pt x="503507" y="169053"/>
                        <a:pt x="514546" y="175238"/>
                      </a:cubicBezTo>
                      <a:cubicBezTo>
                        <a:pt x="514546" y="175238"/>
                        <a:pt x="514546" y="175238"/>
                        <a:pt x="514546" y="175238"/>
                      </a:cubicBezTo>
                      <a:cubicBezTo>
                        <a:pt x="525394" y="173811"/>
                        <a:pt x="536242" y="173859"/>
                        <a:pt x="547091" y="175143"/>
                      </a:cubicBezTo>
                      <a:cubicBezTo>
                        <a:pt x="562507" y="168958"/>
                        <a:pt x="578589" y="173954"/>
                        <a:pt x="594290" y="172479"/>
                      </a:cubicBezTo>
                      <a:lnTo>
                        <a:pt x="594290" y="172479"/>
                      </a:lnTo>
                      <a:lnTo>
                        <a:pt x="594290" y="172479"/>
                      </a:lnTo>
                      <a:cubicBezTo>
                        <a:pt x="609944" y="171908"/>
                        <a:pt x="622744" y="164723"/>
                        <a:pt x="634496" y="155112"/>
                      </a:cubicBezTo>
                      <a:cubicBezTo>
                        <a:pt x="648247" y="143883"/>
                        <a:pt x="655098" y="128324"/>
                        <a:pt x="661759" y="112575"/>
                      </a:cubicBezTo>
                      <a:cubicBezTo>
                        <a:pt x="662759" y="103249"/>
                        <a:pt x="660284" y="93543"/>
                        <a:pt x="664424" y="84503"/>
                      </a:cubicBezTo>
                      <a:cubicBezTo>
                        <a:pt x="660380" y="81981"/>
                        <a:pt x="662140" y="77937"/>
                        <a:pt x="662140" y="74606"/>
                      </a:cubicBezTo>
                      <a:cubicBezTo>
                        <a:pt x="661997" y="52767"/>
                        <a:pt x="662140" y="30927"/>
                        <a:pt x="662140" y="9088"/>
                      </a:cubicBezTo>
                      <a:cubicBezTo>
                        <a:pt x="652862" y="4472"/>
                        <a:pt x="642870" y="4520"/>
                        <a:pt x="632831" y="4568"/>
                      </a:cubicBezTo>
                      <a:cubicBezTo>
                        <a:pt x="430471" y="4568"/>
                        <a:pt x="228064" y="4568"/>
                        <a:pt x="25610" y="4425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125061A2-D1EE-4F08-AD5C-2EE0109048FD}"/>
                    </a:ext>
                  </a:extLst>
                </p:cNvPr>
                <p:cNvSpPr/>
                <p:nvPr/>
              </p:nvSpPr>
              <p:spPr>
                <a:xfrm>
                  <a:off x="3037408" y="3696289"/>
                  <a:ext cx="661425" cy="9284"/>
                </a:xfrm>
                <a:custGeom>
                  <a:avLst/>
                  <a:gdLst>
                    <a:gd name="connsiteX0" fmla="*/ 645951 w 661425"/>
                    <a:gd name="connsiteY0" fmla="*/ 529 h 9284"/>
                    <a:gd name="connsiteX1" fmla="*/ 0 w 661425"/>
                    <a:gd name="connsiteY1" fmla="*/ 292 h 9284"/>
                    <a:gd name="connsiteX2" fmla="*/ 24837 w 661425"/>
                    <a:gd name="connsiteY2" fmla="*/ 4717 h 9284"/>
                    <a:gd name="connsiteX3" fmla="*/ 632105 w 661425"/>
                    <a:gd name="connsiteY3" fmla="*/ 4764 h 9284"/>
                    <a:gd name="connsiteX4" fmla="*/ 661415 w 661425"/>
                    <a:gd name="connsiteY4" fmla="*/ 9284 h 9284"/>
                    <a:gd name="connsiteX5" fmla="*/ 645951 w 661425"/>
                    <a:gd name="connsiteY5" fmla="*/ 529 h 9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61425" h="9284">
                      <a:moveTo>
                        <a:pt x="645951" y="529"/>
                      </a:moveTo>
                      <a:cubicBezTo>
                        <a:pt x="430650" y="339"/>
                        <a:pt x="215301" y="339"/>
                        <a:pt x="0" y="292"/>
                      </a:cubicBezTo>
                      <a:cubicBezTo>
                        <a:pt x="7375" y="6762"/>
                        <a:pt x="16415" y="4717"/>
                        <a:pt x="24837" y="4717"/>
                      </a:cubicBezTo>
                      <a:cubicBezTo>
                        <a:pt x="227244" y="4812"/>
                        <a:pt x="429698" y="4812"/>
                        <a:pt x="632105" y="4764"/>
                      </a:cubicBezTo>
                      <a:cubicBezTo>
                        <a:pt x="642145" y="4764"/>
                        <a:pt x="652137" y="4669"/>
                        <a:pt x="661415" y="9284"/>
                      </a:cubicBezTo>
                      <a:cubicBezTo>
                        <a:pt x="661795" y="-3229"/>
                        <a:pt x="652279" y="529"/>
                        <a:pt x="645951" y="529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63F6FFD4-5439-4656-A46E-085B2593C84E}"/>
                    </a:ext>
                  </a:extLst>
                </p:cNvPr>
                <p:cNvSpPr/>
                <p:nvPr/>
              </p:nvSpPr>
              <p:spPr>
                <a:xfrm>
                  <a:off x="4233686" y="3882418"/>
                  <a:ext cx="153931" cy="549782"/>
                </a:xfrm>
                <a:custGeom>
                  <a:avLst/>
                  <a:gdLst>
                    <a:gd name="connsiteX0" fmla="*/ 15975 w 153931"/>
                    <a:gd name="connsiteY0" fmla="*/ 135092 h 549782"/>
                    <a:gd name="connsiteX1" fmla="*/ 607 w 153931"/>
                    <a:gd name="connsiteY1" fmla="*/ 152173 h 549782"/>
                    <a:gd name="connsiteX2" fmla="*/ 607 w 153931"/>
                    <a:gd name="connsiteY2" fmla="*/ 160357 h 549782"/>
                    <a:gd name="connsiteX3" fmla="*/ 12835 w 153931"/>
                    <a:gd name="connsiteY3" fmla="*/ 173014 h 549782"/>
                    <a:gd name="connsiteX4" fmla="*/ 25348 w 153931"/>
                    <a:gd name="connsiteY4" fmla="*/ 185956 h 549782"/>
                    <a:gd name="connsiteX5" fmla="*/ 13358 w 153931"/>
                    <a:gd name="connsiteY5" fmla="*/ 199373 h 549782"/>
                    <a:gd name="connsiteX6" fmla="*/ 607 w 153931"/>
                    <a:gd name="connsiteY6" fmla="*/ 211506 h 549782"/>
                    <a:gd name="connsiteX7" fmla="*/ 607 w 153931"/>
                    <a:gd name="connsiteY7" fmla="*/ 223782 h 549782"/>
                    <a:gd name="connsiteX8" fmla="*/ 14072 w 153931"/>
                    <a:gd name="connsiteY8" fmla="*/ 236866 h 549782"/>
                    <a:gd name="connsiteX9" fmla="*/ 25396 w 153931"/>
                    <a:gd name="connsiteY9" fmla="*/ 249523 h 549782"/>
                    <a:gd name="connsiteX10" fmla="*/ 14738 w 153931"/>
                    <a:gd name="connsiteY10" fmla="*/ 262560 h 549782"/>
                    <a:gd name="connsiteX11" fmla="*/ 702 w 153931"/>
                    <a:gd name="connsiteY11" fmla="*/ 276263 h 549782"/>
                    <a:gd name="connsiteX12" fmla="*/ 702 w 153931"/>
                    <a:gd name="connsiteY12" fmla="*/ 288539 h 549782"/>
                    <a:gd name="connsiteX13" fmla="*/ 13549 w 153931"/>
                    <a:gd name="connsiteY13" fmla="*/ 300767 h 549782"/>
                    <a:gd name="connsiteX14" fmla="*/ 25586 w 153931"/>
                    <a:gd name="connsiteY14" fmla="*/ 312519 h 549782"/>
                    <a:gd name="connsiteX15" fmla="*/ 13644 w 153931"/>
                    <a:gd name="connsiteY15" fmla="*/ 325794 h 549782"/>
                    <a:gd name="connsiteX16" fmla="*/ 749 w 153931"/>
                    <a:gd name="connsiteY16" fmla="*/ 339355 h 549782"/>
                    <a:gd name="connsiteX17" fmla="*/ 749 w 153931"/>
                    <a:gd name="connsiteY17" fmla="*/ 348918 h 549782"/>
                    <a:gd name="connsiteX18" fmla="*/ 14881 w 153931"/>
                    <a:gd name="connsiteY18" fmla="*/ 363906 h 549782"/>
                    <a:gd name="connsiteX19" fmla="*/ 25444 w 153931"/>
                    <a:gd name="connsiteY19" fmla="*/ 375516 h 549782"/>
                    <a:gd name="connsiteX20" fmla="*/ 15737 w 153931"/>
                    <a:gd name="connsiteY20" fmla="*/ 389504 h 549782"/>
                    <a:gd name="connsiteX21" fmla="*/ 845 w 153931"/>
                    <a:gd name="connsiteY21" fmla="*/ 405634 h 549782"/>
                    <a:gd name="connsiteX22" fmla="*/ 845 w 153931"/>
                    <a:gd name="connsiteY22" fmla="*/ 413818 h 549782"/>
                    <a:gd name="connsiteX23" fmla="*/ 13786 w 153931"/>
                    <a:gd name="connsiteY23" fmla="*/ 427236 h 549782"/>
                    <a:gd name="connsiteX24" fmla="*/ 25586 w 153931"/>
                    <a:gd name="connsiteY24" fmla="*/ 439226 h 549782"/>
                    <a:gd name="connsiteX25" fmla="*/ 25539 w 153931"/>
                    <a:gd name="connsiteY25" fmla="*/ 488424 h 549782"/>
                    <a:gd name="connsiteX26" fmla="*/ 73500 w 153931"/>
                    <a:gd name="connsiteY26" fmla="*/ 547233 h 549782"/>
                    <a:gd name="connsiteX27" fmla="*/ 126552 w 153931"/>
                    <a:gd name="connsiteY27" fmla="*/ 549327 h 549782"/>
                    <a:gd name="connsiteX28" fmla="*/ 135592 w 153931"/>
                    <a:gd name="connsiteY28" fmla="*/ 547281 h 549782"/>
                    <a:gd name="connsiteX29" fmla="*/ 153911 w 153931"/>
                    <a:gd name="connsiteY29" fmla="*/ 528962 h 549782"/>
                    <a:gd name="connsiteX30" fmla="*/ 153863 w 153931"/>
                    <a:gd name="connsiteY30" fmla="*/ 487 h 549782"/>
                    <a:gd name="connsiteX31" fmla="*/ 153863 w 153931"/>
                    <a:gd name="connsiteY31" fmla="*/ 487 h 549782"/>
                    <a:gd name="connsiteX32" fmla="*/ 80066 w 153931"/>
                    <a:gd name="connsiteY32" fmla="*/ 344 h 549782"/>
                    <a:gd name="connsiteX33" fmla="*/ 25396 w 153931"/>
                    <a:gd name="connsiteY33" fmla="*/ 53492 h 549782"/>
                    <a:gd name="connsiteX34" fmla="*/ 9932 w 153931"/>
                    <a:gd name="connsiteY34" fmla="*/ 68242 h 549782"/>
                    <a:gd name="connsiteX35" fmla="*/ 274 w 153931"/>
                    <a:gd name="connsiteY35" fmla="*/ 77948 h 549782"/>
                    <a:gd name="connsiteX36" fmla="*/ 321 w 153931"/>
                    <a:gd name="connsiteY36" fmla="*/ 90224 h 549782"/>
                    <a:gd name="connsiteX37" fmla="*/ 15357 w 153931"/>
                    <a:gd name="connsiteY37" fmla="*/ 105973 h 549782"/>
                    <a:gd name="connsiteX38" fmla="*/ 24540 w 153931"/>
                    <a:gd name="connsiteY38" fmla="*/ 116203 h 549782"/>
                    <a:gd name="connsiteX39" fmla="*/ 15975 w 153931"/>
                    <a:gd name="connsiteY39" fmla="*/ 135092 h 549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3931" h="549782">
                      <a:moveTo>
                        <a:pt x="15975" y="135092"/>
                      </a:moveTo>
                      <a:cubicBezTo>
                        <a:pt x="2510" y="134331"/>
                        <a:pt x="-1725" y="139660"/>
                        <a:pt x="607" y="152173"/>
                      </a:cubicBezTo>
                      <a:cubicBezTo>
                        <a:pt x="1083" y="154838"/>
                        <a:pt x="1035" y="157693"/>
                        <a:pt x="607" y="160357"/>
                      </a:cubicBezTo>
                      <a:cubicBezTo>
                        <a:pt x="-916" y="170159"/>
                        <a:pt x="2177" y="175107"/>
                        <a:pt x="12835" y="173014"/>
                      </a:cubicBezTo>
                      <a:cubicBezTo>
                        <a:pt x="23683" y="170873"/>
                        <a:pt x="25634" y="176249"/>
                        <a:pt x="25348" y="185956"/>
                      </a:cubicBezTo>
                      <a:cubicBezTo>
                        <a:pt x="25063" y="194758"/>
                        <a:pt x="25016" y="201562"/>
                        <a:pt x="13358" y="199373"/>
                      </a:cubicBezTo>
                      <a:cubicBezTo>
                        <a:pt x="3652" y="197565"/>
                        <a:pt x="-1296" y="200705"/>
                        <a:pt x="607" y="211506"/>
                      </a:cubicBezTo>
                      <a:cubicBezTo>
                        <a:pt x="1320" y="215503"/>
                        <a:pt x="1273" y="219785"/>
                        <a:pt x="607" y="223782"/>
                      </a:cubicBezTo>
                      <a:cubicBezTo>
                        <a:pt x="-1201" y="234916"/>
                        <a:pt x="3604" y="238675"/>
                        <a:pt x="14072" y="236866"/>
                      </a:cubicBezTo>
                      <a:cubicBezTo>
                        <a:pt x="24778" y="235011"/>
                        <a:pt x="25729" y="241006"/>
                        <a:pt x="25396" y="249523"/>
                      </a:cubicBezTo>
                      <a:cubicBezTo>
                        <a:pt x="25111" y="257136"/>
                        <a:pt x="26348" y="264749"/>
                        <a:pt x="14738" y="262560"/>
                      </a:cubicBezTo>
                      <a:cubicBezTo>
                        <a:pt x="3557" y="260466"/>
                        <a:pt x="-1249" y="264654"/>
                        <a:pt x="702" y="276263"/>
                      </a:cubicBezTo>
                      <a:cubicBezTo>
                        <a:pt x="1368" y="280260"/>
                        <a:pt x="1368" y="284542"/>
                        <a:pt x="702" y="288539"/>
                      </a:cubicBezTo>
                      <a:cubicBezTo>
                        <a:pt x="-1059" y="299292"/>
                        <a:pt x="3795" y="302528"/>
                        <a:pt x="13549" y="300767"/>
                      </a:cubicBezTo>
                      <a:cubicBezTo>
                        <a:pt x="23112" y="299054"/>
                        <a:pt x="26062" y="302813"/>
                        <a:pt x="25586" y="312519"/>
                      </a:cubicBezTo>
                      <a:cubicBezTo>
                        <a:pt x="25158" y="321179"/>
                        <a:pt x="25396" y="328173"/>
                        <a:pt x="13644" y="325794"/>
                      </a:cubicBezTo>
                      <a:cubicBezTo>
                        <a:pt x="2272" y="323463"/>
                        <a:pt x="-678" y="329220"/>
                        <a:pt x="749" y="339355"/>
                      </a:cubicBezTo>
                      <a:cubicBezTo>
                        <a:pt x="1178" y="342495"/>
                        <a:pt x="1178" y="345778"/>
                        <a:pt x="749" y="348918"/>
                      </a:cubicBezTo>
                      <a:cubicBezTo>
                        <a:pt x="-773" y="359957"/>
                        <a:pt x="1796" y="366666"/>
                        <a:pt x="14881" y="363906"/>
                      </a:cubicBezTo>
                      <a:cubicBezTo>
                        <a:pt x="24825" y="361813"/>
                        <a:pt x="26252" y="367522"/>
                        <a:pt x="25444" y="375516"/>
                      </a:cubicBezTo>
                      <a:cubicBezTo>
                        <a:pt x="24778" y="382082"/>
                        <a:pt x="28394" y="391598"/>
                        <a:pt x="15737" y="389504"/>
                      </a:cubicBezTo>
                      <a:cubicBezTo>
                        <a:pt x="2224" y="387221"/>
                        <a:pt x="-725" y="394120"/>
                        <a:pt x="845" y="405634"/>
                      </a:cubicBezTo>
                      <a:cubicBezTo>
                        <a:pt x="1225" y="408299"/>
                        <a:pt x="1225" y="411153"/>
                        <a:pt x="845" y="413818"/>
                      </a:cubicBezTo>
                      <a:cubicBezTo>
                        <a:pt x="-630" y="424000"/>
                        <a:pt x="2510" y="429424"/>
                        <a:pt x="13786" y="427236"/>
                      </a:cubicBezTo>
                      <a:cubicBezTo>
                        <a:pt x="23731" y="425285"/>
                        <a:pt x="25967" y="429995"/>
                        <a:pt x="25586" y="439226"/>
                      </a:cubicBezTo>
                      <a:cubicBezTo>
                        <a:pt x="24873" y="455594"/>
                        <a:pt x="25111" y="472009"/>
                        <a:pt x="25539" y="488424"/>
                      </a:cubicBezTo>
                      <a:cubicBezTo>
                        <a:pt x="26300" y="517305"/>
                        <a:pt x="45475" y="540382"/>
                        <a:pt x="73500" y="547233"/>
                      </a:cubicBezTo>
                      <a:cubicBezTo>
                        <a:pt x="91057" y="551516"/>
                        <a:pt x="108852" y="549042"/>
                        <a:pt x="126552" y="549327"/>
                      </a:cubicBezTo>
                      <a:cubicBezTo>
                        <a:pt x="129169" y="546900"/>
                        <a:pt x="132452" y="547281"/>
                        <a:pt x="135592" y="547281"/>
                      </a:cubicBezTo>
                      <a:cubicBezTo>
                        <a:pt x="155290" y="547424"/>
                        <a:pt x="153911" y="549517"/>
                        <a:pt x="153911" y="528962"/>
                      </a:cubicBezTo>
                      <a:cubicBezTo>
                        <a:pt x="153911" y="352820"/>
                        <a:pt x="153863" y="176677"/>
                        <a:pt x="153863" y="487"/>
                      </a:cubicBezTo>
                      <a:lnTo>
                        <a:pt x="153863" y="487"/>
                      </a:lnTo>
                      <a:cubicBezTo>
                        <a:pt x="129264" y="392"/>
                        <a:pt x="104665" y="-464"/>
                        <a:pt x="80066" y="344"/>
                      </a:cubicBezTo>
                      <a:cubicBezTo>
                        <a:pt x="51946" y="1296"/>
                        <a:pt x="26823" y="25562"/>
                        <a:pt x="25396" y="53492"/>
                      </a:cubicBezTo>
                      <a:cubicBezTo>
                        <a:pt x="24778" y="64959"/>
                        <a:pt x="22256" y="70668"/>
                        <a:pt x="9932" y="68242"/>
                      </a:cubicBezTo>
                      <a:cubicBezTo>
                        <a:pt x="2082" y="66719"/>
                        <a:pt x="-630" y="70383"/>
                        <a:pt x="274" y="77948"/>
                      </a:cubicBezTo>
                      <a:cubicBezTo>
                        <a:pt x="749" y="81992"/>
                        <a:pt x="797" y="86179"/>
                        <a:pt x="321" y="90224"/>
                      </a:cubicBezTo>
                      <a:cubicBezTo>
                        <a:pt x="-1059" y="101786"/>
                        <a:pt x="1939" y="108495"/>
                        <a:pt x="15357" y="105973"/>
                      </a:cubicBezTo>
                      <a:cubicBezTo>
                        <a:pt x="23636" y="104403"/>
                        <a:pt x="26633" y="109303"/>
                        <a:pt x="24540" y="116203"/>
                      </a:cubicBezTo>
                      <a:cubicBezTo>
                        <a:pt x="22541" y="122769"/>
                        <a:pt x="32390" y="135996"/>
                        <a:pt x="15975" y="135092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88C55D1-0339-4D69-9569-7C8BAC29B79A}"/>
                    </a:ext>
                  </a:extLst>
                </p:cNvPr>
                <p:cNvSpPr/>
                <p:nvPr/>
              </p:nvSpPr>
              <p:spPr>
                <a:xfrm>
                  <a:off x="4360286" y="3882514"/>
                  <a:ext cx="188950" cy="549630"/>
                </a:xfrm>
                <a:custGeom>
                  <a:avLst/>
                  <a:gdLst>
                    <a:gd name="connsiteX0" fmla="*/ 31736 w 188950"/>
                    <a:gd name="connsiteY0" fmla="*/ 21136 h 549630"/>
                    <a:gd name="connsiteX1" fmla="*/ 31784 w 188950"/>
                    <a:gd name="connsiteY1" fmla="*/ 525155 h 549630"/>
                    <a:gd name="connsiteX2" fmla="*/ 9421 w 188950"/>
                    <a:gd name="connsiteY2" fmla="*/ 548184 h 549630"/>
                    <a:gd name="connsiteX3" fmla="*/ 0 w 188950"/>
                    <a:gd name="connsiteY3" fmla="*/ 549135 h 549630"/>
                    <a:gd name="connsiteX4" fmla="*/ 96493 w 188950"/>
                    <a:gd name="connsiteY4" fmla="*/ 548850 h 549630"/>
                    <a:gd name="connsiteX5" fmla="*/ 155397 w 188950"/>
                    <a:gd name="connsiteY5" fmla="*/ 486329 h 549630"/>
                    <a:gd name="connsiteX6" fmla="*/ 155873 w 188950"/>
                    <a:gd name="connsiteY6" fmla="*/ 426521 h 549630"/>
                    <a:gd name="connsiteX7" fmla="*/ 155873 w 188950"/>
                    <a:gd name="connsiteY7" fmla="*/ 426521 h 549630"/>
                    <a:gd name="connsiteX8" fmla="*/ 155873 w 188950"/>
                    <a:gd name="connsiteY8" fmla="*/ 426521 h 549630"/>
                    <a:gd name="connsiteX9" fmla="*/ 155873 w 188950"/>
                    <a:gd name="connsiteY9" fmla="*/ 388456 h 549630"/>
                    <a:gd name="connsiteX10" fmla="*/ 155873 w 188950"/>
                    <a:gd name="connsiteY10" fmla="*/ 388456 h 549630"/>
                    <a:gd name="connsiteX11" fmla="*/ 176428 w 188950"/>
                    <a:gd name="connsiteY11" fmla="*/ 363667 h 549630"/>
                    <a:gd name="connsiteX12" fmla="*/ 183232 w 188950"/>
                    <a:gd name="connsiteY12" fmla="*/ 363572 h 549630"/>
                    <a:gd name="connsiteX13" fmla="*/ 188466 w 188950"/>
                    <a:gd name="connsiteY13" fmla="*/ 358576 h 549630"/>
                    <a:gd name="connsiteX14" fmla="*/ 185897 w 188950"/>
                    <a:gd name="connsiteY14" fmla="*/ 325698 h 549630"/>
                    <a:gd name="connsiteX15" fmla="*/ 185992 w 188950"/>
                    <a:gd name="connsiteY15" fmla="*/ 342018 h 549630"/>
                    <a:gd name="connsiteX16" fmla="*/ 161773 w 188950"/>
                    <a:gd name="connsiteY16" fmla="*/ 361050 h 549630"/>
                    <a:gd name="connsiteX17" fmla="*/ 155730 w 188950"/>
                    <a:gd name="connsiteY17" fmla="*/ 352343 h 549630"/>
                    <a:gd name="connsiteX18" fmla="*/ 153209 w 188950"/>
                    <a:gd name="connsiteY18" fmla="*/ 324128 h 549630"/>
                    <a:gd name="connsiteX19" fmla="*/ 153209 w 188950"/>
                    <a:gd name="connsiteY19" fmla="*/ 324128 h 549630"/>
                    <a:gd name="connsiteX20" fmla="*/ 153209 w 188950"/>
                    <a:gd name="connsiteY20" fmla="*/ 324128 h 549630"/>
                    <a:gd name="connsiteX21" fmla="*/ 178712 w 188950"/>
                    <a:gd name="connsiteY21" fmla="*/ 299529 h 549630"/>
                    <a:gd name="connsiteX22" fmla="*/ 181186 w 188950"/>
                    <a:gd name="connsiteY22" fmla="*/ 298624 h 549630"/>
                    <a:gd name="connsiteX23" fmla="*/ 177189 w 188950"/>
                    <a:gd name="connsiteY23" fmla="*/ 297959 h 549630"/>
                    <a:gd name="connsiteX24" fmla="*/ 154826 w 188950"/>
                    <a:gd name="connsiteY24" fmla="*/ 294580 h 549630"/>
                    <a:gd name="connsiteX25" fmla="*/ 156301 w 188950"/>
                    <a:gd name="connsiteY25" fmla="*/ 262083 h 549630"/>
                    <a:gd name="connsiteX26" fmla="*/ 156301 w 188950"/>
                    <a:gd name="connsiteY26" fmla="*/ 262083 h 549630"/>
                    <a:gd name="connsiteX27" fmla="*/ 153304 w 188950"/>
                    <a:gd name="connsiteY27" fmla="*/ 236342 h 549630"/>
                    <a:gd name="connsiteX28" fmla="*/ 153256 w 188950"/>
                    <a:gd name="connsiteY28" fmla="*/ 233677 h 549630"/>
                    <a:gd name="connsiteX29" fmla="*/ 186229 w 188950"/>
                    <a:gd name="connsiteY29" fmla="*/ 199515 h 549630"/>
                    <a:gd name="connsiteX30" fmla="*/ 177713 w 188950"/>
                    <a:gd name="connsiteY30" fmla="*/ 197183 h 549630"/>
                    <a:gd name="connsiteX31" fmla="*/ 153256 w 188950"/>
                    <a:gd name="connsiteY31" fmla="*/ 172870 h 549630"/>
                    <a:gd name="connsiteX32" fmla="*/ 153209 w 188950"/>
                    <a:gd name="connsiteY32" fmla="*/ 133759 h 549630"/>
                    <a:gd name="connsiteX33" fmla="*/ 153209 w 188950"/>
                    <a:gd name="connsiteY33" fmla="*/ 133759 h 549630"/>
                    <a:gd name="connsiteX34" fmla="*/ 153209 w 188950"/>
                    <a:gd name="connsiteY34" fmla="*/ 133759 h 549630"/>
                    <a:gd name="connsiteX35" fmla="*/ 153304 w 188950"/>
                    <a:gd name="connsiteY35" fmla="*/ 104782 h 549630"/>
                    <a:gd name="connsiteX36" fmla="*/ 153209 w 188950"/>
                    <a:gd name="connsiteY36" fmla="*/ 102070 h 549630"/>
                    <a:gd name="connsiteX37" fmla="*/ 185754 w 188950"/>
                    <a:gd name="connsiteY37" fmla="*/ 68383 h 549630"/>
                    <a:gd name="connsiteX38" fmla="*/ 185754 w 188950"/>
                    <a:gd name="connsiteY38" fmla="*/ 68383 h 549630"/>
                    <a:gd name="connsiteX39" fmla="*/ 163819 w 188950"/>
                    <a:gd name="connsiteY39" fmla="*/ 66099 h 549630"/>
                    <a:gd name="connsiteX40" fmla="*/ 152971 w 188950"/>
                    <a:gd name="connsiteY40" fmla="*/ 56726 h 549630"/>
                    <a:gd name="connsiteX41" fmla="*/ 91354 w 188950"/>
                    <a:gd name="connsiteY41" fmla="*/ 58 h 549630"/>
                    <a:gd name="connsiteX42" fmla="*/ 27311 w 188950"/>
                    <a:gd name="connsiteY42" fmla="*/ 296 h 549630"/>
                    <a:gd name="connsiteX43" fmla="*/ 27311 w 188950"/>
                    <a:gd name="connsiteY43" fmla="*/ 296 h 549630"/>
                    <a:gd name="connsiteX44" fmla="*/ 31736 w 188950"/>
                    <a:gd name="connsiteY44" fmla="*/ 21136 h 54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88950" h="549630">
                      <a:moveTo>
                        <a:pt x="31736" y="21136"/>
                      </a:moveTo>
                      <a:cubicBezTo>
                        <a:pt x="31831" y="189142"/>
                        <a:pt x="31831" y="357149"/>
                        <a:pt x="31784" y="525155"/>
                      </a:cubicBezTo>
                      <a:cubicBezTo>
                        <a:pt x="31784" y="547898"/>
                        <a:pt x="31641" y="547898"/>
                        <a:pt x="9421" y="548184"/>
                      </a:cubicBezTo>
                      <a:cubicBezTo>
                        <a:pt x="6233" y="548231"/>
                        <a:pt x="3045" y="547756"/>
                        <a:pt x="0" y="549135"/>
                      </a:cubicBezTo>
                      <a:cubicBezTo>
                        <a:pt x="32164" y="549135"/>
                        <a:pt x="64424" y="550420"/>
                        <a:pt x="96493" y="548850"/>
                      </a:cubicBezTo>
                      <a:cubicBezTo>
                        <a:pt x="131179" y="547184"/>
                        <a:pt x="154636" y="521063"/>
                        <a:pt x="155397" y="486329"/>
                      </a:cubicBezTo>
                      <a:cubicBezTo>
                        <a:pt x="155826" y="466393"/>
                        <a:pt x="155730" y="446457"/>
                        <a:pt x="155873" y="426521"/>
                      </a:cubicBezTo>
                      <a:lnTo>
                        <a:pt x="155873" y="426521"/>
                      </a:lnTo>
                      <a:lnTo>
                        <a:pt x="155873" y="426521"/>
                      </a:lnTo>
                      <a:cubicBezTo>
                        <a:pt x="155873" y="413817"/>
                        <a:pt x="155873" y="401113"/>
                        <a:pt x="155873" y="388456"/>
                      </a:cubicBezTo>
                      <a:lnTo>
                        <a:pt x="155873" y="388456"/>
                      </a:lnTo>
                      <a:cubicBezTo>
                        <a:pt x="153256" y="364000"/>
                        <a:pt x="153256" y="364000"/>
                        <a:pt x="176428" y="363667"/>
                      </a:cubicBezTo>
                      <a:cubicBezTo>
                        <a:pt x="178712" y="363619"/>
                        <a:pt x="180996" y="363714"/>
                        <a:pt x="183232" y="363572"/>
                      </a:cubicBezTo>
                      <a:cubicBezTo>
                        <a:pt x="186372" y="363429"/>
                        <a:pt x="188799" y="361764"/>
                        <a:pt x="188466" y="358576"/>
                      </a:cubicBezTo>
                      <a:cubicBezTo>
                        <a:pt x="187276" y="347632"/>
                        <a:pt x="191654" y="336261"/>
                        <a:pt x="185897" y="325698"/>
                      </a:cubicBezTo>
                      <a:cubicBezTo>
                        <a:pt x="185944" y="331122"/>
                        <a:pt x="185992" y="336594"/>
                        <a:pt x="185992" y="342018"/>
                      </a:cubicBezTo>
                      <a:cubicBezTo>
                        <a:pt x="185992" y="361193"/>
                        <a:pt x="181043" y="364857"/>
                        <a:pt x="161773" y="361050"/>
                      </a:cubicBezTo>
                      <a:cubicBezTo>
                        <a:pt x="156111" y="359908"/>
                        <a:pt x="155873" y="356625"/>
                        <a:pt x="155730" y="352343"/>
                      </a:cubicBezTo>
                      <a:cubicBezTo>
                        <a:pt x="155350" y="342874"/>
                        <a:pt x="157158" y="333263"/>
                        <a:pt x="153209" y="324128"/>
                      </a:cubicBezTo>
                      <a:cubicBezTo>
                        <a:pt x="153209" y="324128"/>
                        <a:pt x="153209" y="324128"/>
                        <a:pt x="153209" y="324128"/>
                      </a:cubicBezTo>
                      <a:cubicBezTo>
                        <a:pt x="153209" y="324128"/>
                        <a:pt x="153209" y="324128"/>
                        <a:pt x="153209" y="324128"/>
                      </a:cubicBezTo>
                      <a:cubicBezTo>
                        <a:pt x="155112" y="301813"/>
                        <a:pt x="155112" y="301813"/>
                        <a:pt x="178712" y="299529"/>
                      </a:cubicBezTo>
                      <a:cubicBezTo>
                        <a:pt x="179568" y="299434"/>
                        <a:pt x="180377" y="298910"/>
                        <a:pt x="181186" y="298624"/>
                      </a:cubicBezTo>
                      <a:cubicBezTo>
                        <a:pt x="179854" y="298434"/>
                        <a:pt x="178521" y="298244"/>
                        <a:pt x="177189" y="297959"/>
                      </a:cubicBezTo>
                      <a:cubicBezTo>
                        <a:pt x="169529" y="296341"/>
                        <a:pt x="157586" y="302288"/>
                        <a:pt x="154826" y="294580"/>
                      </a:cubicBezTo>
                      <a:cubicBezTo>
                        <a:pt x="151353" y="284874"/>
                        <a:pt x="150211" y="272646"/>
                        <a:pt x="156301" y="262083"/>
                      </a:cubicBezTo>
                      <a:cubicBezTo>
                        <a:pt x="156301" y="262083"/>
                        <a:pt x="156301" y="262083"/>
                        <a:pt x="156301" y="262083"/>
                      </a:cubicBezTo>
                      <a:cubicBezTo>
                        <a:pt x="151353" y="253947"/>
                        <a:pt x="155255" y="244811"/>
                        <a:pt x="153304" y="236342"/>
                      </a:cubicBezTo>
                      <a:cubicBezTo>
                        <a:pt x="153304" y="235438"/>
                        <a:pt x="153256" y="234534"/>
                        <a:pt x="153256" y="233677"/>
                      </a:cubicBezTo>
                      <a:cubicBezTo>
                        <a:pt x="153351" y="200133"/>
                        <a:pt x="153351" y="200133"/>
                        <a:pt x="186229" y="199515"/>
                      </a:cubicBezTo>
                      <a:cubicBezTo>
                        <a:pt x="184183" y="195851"/>
                        <a:pt x="180663" y="197278"/>
                        <a:pt x="177713" y="197183"/>
                      </a:cubicBezTo>
                      <a:cubicBezTo>
                        <a:pt x="154208" y="196470"/>
                        <a:pt x="154208" y="196517"/>
                        <a:pt x="153256" y="172870"/>
                      </a:cubicBezTo>
                      <a:cubicBezTo>
                        <a:pt x="153256" y="159833"/>
                        <a:pt x="153209" y="146796"/>
                        <a:pt x="153209" y="133759"/>
                      </a:cubicBezTo>
                      <a:lnTo>
                        <a:pt x="153209" y="133759"/>
                      </a:lnTo>
                      <a:lnTo>
                        <a:pt x="153209" y="133759"/>
                      </a:lnTo>
                      <a:cubicBezTo>
                        <a:pt x="153256" y="124100"/>
                        <a:pt x="153304" y="114441"/>
                        <a:pt x="153304" y="104782"/>
                      </a:cubicBezTo>
                      <a:cubicBezTo>
                        <a:pt x="153256" y="103878"/>
                        <a:pt x="153209" y="102974"/>
                        <a:pt x="153209" y="102070"/>
                      </a:cubicBezTo>
                      <a:cubicBezTo>
                        <a:pt x="152923" y="68573"/>
                        <a:pt x="152923" y="68573"/>
                        <a:pt x="185754" y="68383"/>
                      </a:cubicBezTo>
                      <a:cubicBezTo>
                        <a:pt x="185754" y="68383"/>
                        <a:pt x="185754" y="68383"/>
                        <a:pt x="185754" y="68383"/>
                      </a:cubicBezTo>
                      <a:cubicBezTo>
                        <a:pt x="178902" y="63244"/>
                        <a:pt x="171099" y="66432"/>
                        <a:pt x="163819" y="66099"/>
                      </a:cubicBezTo>
                      <a:cubicBezTo>
                        <a:pt x="157063" y="65814"/>
                        <a:pt x="153589" y="65243"/>
                        <a:pt x="152971" y="56726"/>
                      </a:cubicBezTo>
                      <a:cubicBezTo>
                        <a:pt x="150639" y="23800"/>
                        <a:pt x="124708" y="343"/>
                        <a:pt x="91354" y="58"/>
                      </a:cubicBezTo>
                      <a:cubicBezTo>
                        <a:pt x="69991" y="-133"/>
                        <a:pt x="48627" y="200"/>
                        <a:pt x="27311" y="296"/>
                      </a:cubicBezTo>
                      <a:lnTo>
                        <a:pt x="27311" y="296"/>
                      </a:lnTo>
                      <a:cubicBezTo>
                        <a:pt x="32783" y="6434"/>
                        <a:pt x="31688" y="13999"/>
                        <a:pt x="31736" y="21136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8C89EE88-725C-4600-BFC8-E46796E560A8}"/>
                    </a:ext>
                  </a:extLst>
                </p:cNvPr>
                <p:cNvSpPr/>
                <p:nvPr/>
              </p:nvSpPr>
              <p:spPr>
                <a:xfrm>
                  <a:off x="4360286" y="3882905"/>
                  <a:ext cx="31824" cy="548792"/>
                </a:xfrm>
                <a:custGeom>
                  <a:avLst/>
                  <a:gdLst>
                    <a:gd name="connsiteX0" fmla="*/ 27359 w 31824"/>
                    <a:gd name="connsiteY0" fmla="*/ 528428 h 548792"/>
                    <a:gd name="connsiteX1" fmla="*/ 9040 w 31824"/>
                    <a:gd name="connsiteY1" fmla="*/ 546746 h 548792"/>
                    <a:gd name="connsiteX2" fmla="*/ 0 w 31824"/>
                    <a:gd name="connsiteY2" fmla="*/ 548792 h 548792"/>
                    <a:gd name="connsiteX3" fmla="*/ 9421 w 31824"/>
                    <a:gd name="connsiteY3" fmla="*/ 547841 h 548792"/>
                    <a:gd name="connsiteX4" fmla="*/ 31784 w 31824"/>
                    <a:gd name="connsiteY4" fmla="*/ 524811 h 548792"/>
                    <a:gd name="connsiteX5" fmla="*/ 31736 w 31824"/>
                    <a:gd name="connsiteY5" fmla="*/ 20793 h 548792"/>
                    <a:gd name="connsiteX6" fmla="*/ 27311 w 31824"/>
                    <a:gd name="connsiteY6" fmla="*/ 0 h 548792"/>
                    <a:gd name="connsiteX7" fmla="*/ 27311 w 31824"/>
                    <a:gd name="connsiteY7" fmla="*/ 0 h 548792"/>
                    <a:gd name="connsiteX8" fmla="*/ 27311 w 31824"/>
                    <a:gd name="connsiteY8" fmla="*/ 0 h 548792"/>
                    <a:gd name="connsiteX9" fmla="*/ 27359 w 31824"/>
                    <a:gd name="connsiteY9" fmla="*/ 528428 h 548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824" h="548792">
                      <a:moveTo>
                        <a:pt x="27359" y="528428"/>
                      </a:moveTo>
                      <a:cubicBezTo>
                        <a:pt x="27359" y="548982"/>
                        <a:pt x="28691" y="546889"/>
                        <a:pt x="9040" y="546746"/>
                      </a:cubicBezTo>
                      <a:cubicBezTo>
                        <a:pt x="5900" y="546699"/>
                        <a:pt x="2617" y="546366"/>
                        <a:pt x="0" y="548792"/>
                      </a:cubicBezTo>
                      <a:cubicBezTo>
                        <a:pt x="3045" y="547412"/>
                        <a:pt x="6281" y="547888"/>
                        <a:pt x="9421" y="547841"/>
                      </a:cubicBezTo>
                      <a:cubicBezTo>
                        <a:pt x="31641" y="547555"/>
                        <a:pt x="31784" y="547603"/>
                        <a:pt x="31784" y="524811"/>
                      </a:cubicBezTo>
                      <a:cubicBezTo>
                        <a:pt x="31831" y="356805"/>
                        <a:pt x="31831" y="188799"/>
                        <a:pt x="31736" y="20793"/>
                      </a:cubicBezTo>
                      <a:cubicBezTo>
                        <a:pt x="31736" y="13608"/>
                        <a:pt x="32830" y="6043"/>
                        <a:pt x="27311" y="0"/>
                      </a:cubicBezTo>
                      <a:lnTo>
                        <a:pt x="27311" y="0"/>
                      </a:lnTo>
                      <a:lnTo>
                        <a:pt x="27311" y="0"/>
                      </a:lnTo>
                      <a:cubicBezTo>
                        <a:pt x="27311" y="176095"/>
                        <a:pt x="27359" y="352238"/>
                        <a:pt x="27359" y="528428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947B77E3-8803-45B5-B0D9-8C7C96B25D86}"/>
                    </a:ext>
                  </a:extLst>
                </p:cNvPr>
                <p:cNvSpPr/>
                <p:nvPr/>
              </p:nvSpPr>
              <p:spPr>
                <a:xfrm>
                  <a:off x="2827676" y="3991630"/>
                  <a:ext cx="1319546" cy="331050"/>
                </a:xfrm>
                <a:custGeom>
                  <a:avLst/>
                  <a:gdLst>
                    <a:gd name="connsiteX0" fmla="*/ 9657 w 1319546"/>
                    <a:gd name="connsiteY0" fmla="*/ 17982 h 331050"/>
                    <a:gd name="connsiteX1" fmla="*/ 18983 w 1319546"/>
                    <a:gd name="connsiteY1" fmla="*/ 83072 h 331050"/>
                    <a:gd name="connsiteX2" fmla="*/ 83359 w 1319546"/>
                    <a:gd name="connsiteY2" fmla="*/ 70748 h 331050"/>
                    <a:gd name="connsiteX3" fmla="*/ 102819 w 1319546"/>
                    <a:gd name="connsiteY3" fmla="*/ 60661 h 331050"/>
                    <a:gd name="connsiteX4" fmla="*/ 120567 w 1319546"/>
                    <a:gd name="connsiteY4" fmla="*/ 60614 h 331050"/>
                    <a:gd name="connsiteX5" fmla="*/ 139742 w 1319546"/>
                    <a:gd name="connsiteY5" fmla="*/ 70130 h 331050"/>
                    <a:gd name="connsiteX6" fmla="*/ 200740 w 1319546"/>
                    <a:gd name="connsiteY6" fmla="*/ 148923 h 331050"/>
                    <a:gd name="connsiteX7" fmla="*/ 223721 w 1319546"/>
                    <a:gd name="connsiteY7" fmla="*/ 159486 h 331050"/>
                    <a:gd name="connsiteX8" fmla="*/ 953651 w 1319546"/>
                    <a:gd name="connsiteY8" fmla="*/ 159105 h 331050"/>
                    <a:gd name="connsiteX9" fmla="*/ 975443 w 1319546"/>
                    <a:gd name="connsiteY9" fmla="*/ 167432 h 331050"/>
                    <a:gd name="connsiteX10" fmla="*/ 1110334 w 1319546"/>
                    <a:gd name="connsiteY10" fmla="*/ 293282 h 331050"/>
                    <a:gd name="connsiteX11" fmla="*/ 1129461 w 1319546"/>
                    <a:gd name="connsiteY11" fmla="*/ 300990 h 331050"/>
                    <a:gd name="connsiteX12" fmla="*/ 1218293 w 1319546"/>
                    <a:gd name="connsiteY12" fmla="*/ 300657 h 331050"/>
                    <a:gd name="connsiteX13" fmla="*/ 1236612 w 1319546"/>
                    <a:gd name="connsiteY13" fmla="*/ 310458 h 331050"/>
                    <a:gd name="connsiteX14" fmla="*/ 1286238 w 1319546"/>
                    <a:gd name="connsiteY14" fmla="*/ 329157 h 331050"/>
                    <a:gd name="connsiteX15" fmla="*/ 1319544 w 1319546"/>
                    <a:gd name="connsiteY15" fmla="*/ 286287 h 331050"/>
                    <a:gd name="connsiteX16" fmla="*/ 1291710 w 1319546"/>
                    <a:gd name="connsiteY16" fmla="*/ 243465 h 331050"/>
                    <a:gd name="connsiteX17" fmla="*/ 1242655 w 1319546"/>
                    <a:gd name="connsiteY17" fmla="*/ 252981 h 331050"/>
                    <a:gd name="connsiteX18" fmla="*/ 1225050 w 1319546"/>
                    <a:gd name="connsiteY18" fmla="*/ 260404 h 331050"/>
                    <a:gd name="connsiteX19" fmla="*/ 1143021 w 1319546"/>
                    <a:gd name="connsiteY19" fmla="*/ 260404 h 331050"/>
                    <a:gd name="connsiteX20" fmla="*/ 1126130 w 1319546"/>
                    <a:gd name="connsiteY20" fmla="*/ 253647 h 331050"/>
                    <a:gd name="connsiteX21" fmla="*/ 993476 w 1319546"/>
                    <a:gd name="connsiteY21" fmla="*/ 129415 h 331050"/>
                    <a:gd name="connsiteX22" fmla="*/ 969400 w 1319546"/>
                    <a:gd name="connsiteY22" fmla="*/ 119946 h 331050"/>
                    <a:gd name="connsiteX23" fmla="*/ 242182 w 1319546"/>
                    <a:gd name="connsiteY23" fmla="*/ 120327 h 331050"/>
                    <a:gd name="connsiteX24" fmla="*/ 221722 w 1319546"/>
                    <a:gd name="connsiteY24" fmla="*/ 110763 h 331050"/>
                    <a:gd name="connsiteX25" fmla="*/ 183230 w 1319546"/>
                    <a:gd name="connsiteY25" fmla="*/ 61185 h 331050"/>
                    <a:gd name="connsiteX26" fmla="*/ 152017 w 1319546"/>
                    <a:gd name="connsiteY26" fmla="*/ 23977 h 331050"/>
                    <a:gd name="connsiteX27" fmla="*/ 102296 w 1319546"/>
                    <a:gd name="connsiteY27" fmla="*/ 21931 h 331050"/>
                    <a:gd name="connsiteX28" fmla="*/ 74747 w 1319546"/>
                    <a:gd name="connsiteY28" fmla="*/ 11749 h 331050"/>
                    <a:gd name="connsiteX29" fmla="*/ 9657 w 1319546"/>
                    <a:gd name="connsiteY29" fmla="*/ 17982 h 331050"/>
                    <a:gd name="connsiteX30" fmla="*/ 1274391 w 1319546"/>
                    <a:gd name="connsiteY30" fmla="*/ 278770 h 331050"/>
                    <a:gd name="connsiteX31" fmla="*/ 1280957 w 1319546"/>
                    <a:gd name="connsiteY31" fmla="*/ 285764 h 331050"/>
                    <a:gd name="connsiteX32" fmla="*/ 1273963 w 1319546"/>
                    <a:gd name="connsiteY32" fmla="*/ 292425 h 331050"/>
                    <a:gd name="connsiteX33" fmla="*/ 1267444 w 1319546"/>
                    <a:gd name="connsiteY33" fmla="*/ 285383 h 331050"/>
                    <a:gd name="connsiteX34" fmla="*/ 1274391 w 1319546"/>
                    <a:gd name="connsiteY34" fmla="*/ 278770 h 331050"/>
                    <a:gd name="connsiteX35" fmla="*/ 52860 w 1319546"/>
                    <a:gd name="connsiteY35" fmla="*/ 45911 h 331050"/>
                    <a:gd name="connsiteX36" fmla="*/ 45628 w 1319546"/>
                    <a:gd name="connsiteY36" fmla="*/ 52668 h 331050"/>
                    <a:gd name="connsiteX37" fmla="*/ 38681 w 1319546"/>
                    <a:gd name="connsiteY37" fmla="*/ 46054 h 331050"/>
                    <a:gd name="connsiteX38" fmla="*/ 45485 w 1319546"/>
                    <a:gd name="connsiteY38" fmla="*/ 38965 h 331050"/>
                    <a:gd name="connsiteX39" fmla="*/ 52860 w 1319546"/>
                    <a:gd name="connsiteY39" fmla="*/ 45911 h 33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319546" h="331050">
                      <a:moveTo>
                        <a:pt x="9657" y="17982"/>
                      </a:moveTo>
                      <a:cubicBezTo>
                        <a:pt x="-6330" y="37918"/>
                        <a:pt x="-1953" y="68417"/>
                        <a:pt x="18983" y="83072"/>
                      </a:cubicBezTo>
                      <a:cubicBezTo>
                        <a:pt x="40489" y="98107"/>
                        <a:pt x="70417" y="93016"/>
                        <a:pt x="83359" y="70748"/>
                      </a:cubicBezTo>
                      <a:cubicBezTo>
                        <a:pt x="88402" y="62041"/>
                        <a:pt x="94017" y="59900"/>
                        <a:pt x="102819" y="60661"/>
                      </a:cubicBezTo>
                      <a:cubicBezTo>
                        <a:pt x="108719" y="61185"/>
                        <a:pt x="114714" y="61375"/>
                        <a:pt x="120567" y="60614"/>
                      </a:cubicBezTo>
                      <a:cubicBezTo>
                        <a:pt x="129369" y="59519"/>
                        <a:pt x="134508" y="63183"/>
                        <a:pt x="139742" y="70130"/>
                      </a:cubicBezTo>
                      <a:cubicBezTo>
                        <a:pt x="159725" y="96632"/>
                        <a:pt x="180803" y="122373"/>
                        <a:pt x="200740" y="148923"/>
                      </a:cubicBezTo>
                      <a:cubicBezTo>
                        <a:pt x="206925" y="157154"/>
                        <a:pt x="213729" y="159486"/>
                        <a:pt x="223721" y="159486"/>
                      </a:cubicBezTo>
                      <a:cubicBezTo>
                        <a:pt x="467047" y="159200"/>
                        <a:pt x="710325" y="159295"/>
                        <a:pt x="953651" y="159105"/>
                      </a:cubicBezTo>
                      <a:cubicBezTo>
                        <a:pt x="962454" y="159105"/>
                        <a:pt x="968972" y="161389"/>
                        <a:pt x="975443" y="167432"/>
                      </a:cubicBezTo>
                      <a:cubicBezTo>
                        <a:pt x="1020264" y="209540"/>
                        <a:pt x="1065560" y="251173"/>
                        <a:pt x="1110334" y="293282"/>
                      </a:cubicBezTo>
                      <a:cubicBezTo>
                        <a:pt x="1116091" y="298706"/>
                        <a:pt x="1121610" y="301085"/>
                        <a:pt x="1129461" y="300990"/>
                      </a:cubicBezTo>
                      <a:cubicBezTo>
                        <a:pt x="1159056" y="300562"/>
                        <a:pt x="1188698" y="301085"/>
                        <a:pt x="1218293" y="300657"/>
                      </a:cubicBezTo>
                      <a:cubicBezTo>
                        <a:pt x="1226763" y="300514"/>
                        <a:pt x="1231901" y="302417"/>
                        <a:pt x="1236612" y="310458"/>
                      </a:cubicBezTo>
                      <a:cubicBezTo>
                        <a:pt x="1246699" y="327873"/>
                        <a:pt x="1267159" y="334724"/>
                        <a:pt x="1286238" y="329157"/>
                      </a:cubicBezTo>
                      <a:cubicBezTo>
                        <a:pt x="1306841" y="323115"/>
                        <a:pt x="1319354" y="307032"/>
                        <a:pt x="1319544" y="286287"/>
                      </a:cubicBezTo>
                      <a:cubicBezTo>
                        <a:pt x="1319735" y="266922"/>
                        <a:pt x="1309362" y="250079"/>
                        <a:pt x="1291710" y="243465"/>
                      </a:cubicBezTo>
                      <a:cubicBezTo>
                        <a:pt x="1273772" y="236756"/>
                        <a:pt x="1256500" y="238659"/>
                        <a:pt x="1242655" y="252981"/>
                      </a:cubicBezTo>
                      <a:cubicBezTo>
                        <a:pt x="1237421" y="258358"/>
                        <a:pt x="1232377" y="260499"/>
                        <a:pt x="1225050" y="260404"/>
                      </a:cubicBezTo>
                      <a:cubicBezTo>
                        <a:pt x="1197739" y="260023"/>
                        <a:pt x="1170380" y="260023"/>
                        <a:pt x="1143021" y="260404"/>
                      </a:cubicBezTo>
                      <a:cubicBezTo>
                        <a:pt x="1136075" y="260499"/>
                        <a:pt x="1131126" y="258310"/>
                        <a:pt x="1126130" y="253647"/>
                      </a:cubicBezTo>
                      <a:cubicBezTo>
                        <a:pt x="1081976" y="212157"/>
                        <a:pt x="1037488" y="171048"/>
                        <a:pt x="993476" y="129415"/>
                      </a:cubicBezTo>
                      <a:cubicBezTo>
                        <a:pt x="986339" y="122658"/>
                        <a:pt x="979297" y="119899"/>
                        <a:pt x="969400" y="119946"/>
                      </a:cubicBezTo>
                      <a:cubicBezTo>
                        <a:pt x="726979" y="120232"/>
                        <a:pt x="484604" y="120137"/>
                        <a:pt x="242182" y="120327"/>
                      </a:cubicBezTo>
                      <a:cubicBezTo>
                        <a:pt x="233332" y="120327"/>
                        <a:pt x="227242" y="118614"/>
                        <a:pt x="221722" y="110763"/>
                      </a:cubicBezTo>
                      <a:cubicBezTo>
                        <a:pt x="209637" y="93682"/>
                        <a:pt x="196172" y="77600"/>
                        <a:pt x="183230" y="61185"/>
                      </a:cubicBezTo>
                      <a:cubicBezTo>
                        <a:pt x="173095" y="48338"/>
                        <a:pt x="165245" y="31304"/>
                        <a:pt x="152017" y="23977"/>
                      </a:cubicBezTo>
                      <a:cubicBezTo>
                        <a:pt x="138171" y="16316"/>
                        <a:pt x="119044" y="21693"/>
                        <a:pt x="102296" y="21931"/>
                      </a:cubicBezTo>
                      <a:cubicBezTo>
                        <a:pt x="91352" y="22121"/>
                        <a:pt x="83216" y="19980"/>
                        <a:pt x="74747" y="11749"/>
                      </a:cubicBezTo>
                      <a:cubicBezTo>
                        <a:pt x="55905" y="-6475"/>
                        <a:pt x="26310" y="-2811"/>
                        <a:pt x="9657" y="17982"/>
                      </a:cubicBezTo>
                      <a:close/>
                      <a:moveTo>
                        <a:pt x="1274391" y="278770"/>
                      </a:moveTo>
                      <a:cubicBezTo>
                        <a:pt x="1278387" y="279388"/>
                        <a:pt x="1281242" y="281339"/>
                        <a:pt x="1280957" y="285764"/>
                      </a:cubicBezTo>
                      <a:cubicBezTo>
                        <a:pt x="1280719" y="289999"/>
                        <a:pt x="1278007" y="292568"/>
                        <a:pt x="1273963" y="292425"/>
                      </a:cubicBezTo>
                      <a:cubicBezTo>
                        <a:pt x="1270013" y="292283"/>
                        <a:pt x="1267396" y="289761"/>
                        <a:pt x="1267444" y="285383"/>
                      </a:cubicBezTo>
                      <a:cubicBezTo>
                        <a:pt x="1267491" y="280863"/>
                        <a:pt x="1270346" y="279198"/>
                        <a:pt x="1274391" y="278770"/>
                      </a:cubicBezTo>
                      <a:close/>
                      <a:moveTo>
                        <a:pt x="52860" y="45911"/>
                      </a:moveTo>
                      <a:cubicBezTo>
                        <a:pt x="52003" y="49908"/>
                        <a:pt x="50100" y="52525"/>
                        <a:pt x="45628" y="52668"/>
                      </a:cubicBezTo>
                      <a:cubicBezTo>
                        <a:pt x="40965" y="52811"/>
                        <a:pt x="38586" y="49956"/>
                        <a:pt x="38681" y="46054"/>
                      </a:cubicBezTo>
                      <a:cubicBezTo>
                        <a:pt x="38776" y="42343"/>
                        <a:pt x="41107" y="38917"/>
                        <a:pt x="45485" y="38965"/>
                      </a:cubicBezTo>
                      <a:cubicBezTo>
                        <a:pt x="49767" y="39012"/>
                        <a:pt x="51575" y="42343"/>
                        <a:pt x="52860" y="45911"/>
                      </a:cubicBezTo>
                      <a:close/>
                    </a:path>
                  </a:pathLst>
                </a:custGeom>
                <a:solidFill>
                  <a:srgbClr val="1C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26615754-AA05-441E-8C30-1D9C878562F1}"/>
                    </a:ext>
                  </a:extLst>
                </p:cNvPr>
                <p:cNvSpPr/>
                <p:nvPr/>
              </p:nvSpPr>
              <p:spPr>
                <a:xfrm>
                  <a:off x="2700015" y="4111508"/>
                  <a:ext cx="1263872" cy="307144"/>
                </a:xfrm>
                <a:custGeom>
                  <a:avLst/>
                  <a:gdLst>
                    <a:gd name="connsiteX0" fmla="*/ 12182 w 1263872"/>
                    <a:gd name="connsiteY0" fmla="*/ 14913 h 307144"/>
                    <a:gd name="connsiteX1" fmla="*/ 17035 w 1263872"/>
                    <a:gd name="connsiteY1" fmla="*/ 81525 h 307144"/>
                    <a:gd name="connsiteX2" fmla="*/ 83695 w 1263872"/>
                    <a:gd name="connsiteY2" fmla="*/ 70439 h 307144"/>
                    <a:gd name="connsiteX3" fmla="*/ 95400 w 1263872"/>
                    <a:gd name="connsiteY3" fmla="*/ 63207 h 307144"/>
                    <a:gd name="connsiteX4" fmla="*/ 206072 w 1263872"/>
                    <a:gd name="connsiteY4" fmla="*/ 60828 h 307144"/>
                    <a:gd name="connsiteX5" fmla="*/ 219109 w 1263872"/>
                    <a:gd name="connsiteY5" fmla="*/ 69821 h 307144"/>
                    <a:gd name="connsiteX6" fmla="*/ 245944 w 1263872"/>
                    <a:gd name="connsiteY6" fmla="*/ 126298 h 307144"/>
                    <a:gd name="connsiteX7" fmla="*/ 264310 w 1263872"/>
                    <a:gd name="connsiteY7" fmla="*/ 137860 h 307144"/>
                    <a:gd name="connsiteX8" fmla="*/ 656658 w 1263872"/>
                    <a:gd name="connsiteY8" fmla="*/ 137623 h 307144"/>
                    <a:gd name="connsiteX9" fmla="*/ 1047626 w 1263872"/>
                    <a:gd name="connsiteY9" fmla="*/ 137432 h 307144"/>
                    <a:gd name="connsiteX10" fmla="*/ 1072891 w 1263872"/>
                    <a:gd name="connsiteY10" fmla="*/ 147234 h 307144"/>
                    <a:gd name="connsiteX11" fmla="*/ 1167053 w 1263872"/>
                    <a:gd name="connsiteY11" fmla="*/ 234639 h 307144"/>
                    <a:gd name="connsiteX12" fmla="*/ 1173999 w 1263872"/>
                    <a:gd name="connsiteY12" fmla="*/ 252624 h 307144"/>
                    <a:gd name="connsiteX13" fmla="*/ 1214205 w 1263872"/>
                    <a:gd name="connsiteY13" fmla="*/ 306961 h 307144"/>
                    <a:gd name="connsiteX14" fmla="*/ 1263831 w 1263872"/>
                    <a:gd name="connsiteY14" fmla="*/ 263568 h 307144"/>
                    <a:gd name="connsiteX15" fmla="*/ 1214585 w 1263872"/>
                    <a:gd name="connsiteY15" fmla="*/ 216463 h 307144"/>
                    <a:gd name="connsiteX16" fmla="*/ 1198075 w 1263872"/>
                    <a:gd name="connsiteY16" fmla="*/ 209326 h 307144"/>
                    <a:gd name="connsiteX17" fmla="*/ 1088926 w 1263872"/>
                    <a:gd name="connsiteY17" fmla="*/ 107980 h 307144"/>
                    <a:gd name="connsiteX18" fmla="*/ 1063660 w 1263872"/>
                    <a:gd name="connsiteY18" fmla="*/ 98274 h 307144"/>
                    <a:gd name="connsiteX19" fmla="*/ 289956 w 1263872"/>
                    <a:gd name="connsiteY19" fmla="*/ 98654 h 307144"/>
                    <a:gd name="connsiteX20" fmla="*/ 271400 w 1263872"/>
                    <a:gd name="connsiteY20" fmla="*/ 87330 h 307144"/>
                    <a:gd name="connsiteX21" fmla="*/ 244659 w 1263872"/>
                    <a:gd name="connsiteY21" fmla="*/ 30852 h 307144"/>
                    <a:gd name="connsiteX22" fmla="*/ 228387 w 1263872"/>
                    <a:gd name="connsiteY22" fmla="*/ 20575 h 307144"/>
                    <a:gd name="connsiteX23" fmla="*/ 94448 w 1263872"/>
                    <a:gd name="connsiteY23" fmla="*/ 22906 h 307144"/>
                    <a:gd name="connsiteX24" fmla="*/ 80507 w 1263872"/>
                    <a:gd name="connsiteY24" fmla="*/ 16911 h 307144"/>
                    <a:gd name="connsiteX25" fmla="*/ 12182 w 1263872"/>
                    <a:gd name="connsiteY25" fmla="*/ 14913 h 307144"/>
                    <a:gd name="connsiteX26" fmla="*/ 1218725 w 1263872"/>
                    <a:gd name="connsiteY26" fmla="*/ 254718 h 307144"/>
                    <a:gd name="connsiteX27" fmla="*/ 1225481 w 1263872"/>
                    <a:gd name="connsiteY27" fmla="*/ 261189 h 307144"/>
                    <a:gd name="connsiteX28" fmla="*/ 1218106 w 1263872"/>
                    <a:gd name="connsiteY28" fmla="*/ 268278 h 307144"/>
                    <a:gd name="connsiteX29" fmla="*/ 1211683 w 1263872"/>
                    <a:gd name="connsiteY29" fmla="*/ 261093 h 307144"/>
                    <a:gd name="connsiteX30" fmla="*/ 1218725 w 1263872"/>
                    <a:gd name="connsiteY30" fmla="*/ 254718 h 307144"/>
                    <a:gd name="connsiteX31" fmla="*/ 52435 w 1263872"/>
                    <a:gd name="connsiteY31" fmla="*/ 46078 h 307144"/>
                    <a:gd name="connsiteX32" fmla="*/ 46107 w 1263872"/>
                    <a:gd name="connsiteY32" fmla="*/ 52691 h 307144"/>
                    <a:gd name="connsiteX33" fmla="*/ 38922 w 1263872"/>
                    <a:gd name="connsiteY33" fmla="*/ 45554 h 307144"/>
                    <a:gd name="connsiteX34" fmla="*/ 45916 w 1263872"/>
                    <a:gd name="connsiteY34" fmla="*/ 39131 h 307144"/>
                    <a:gd name="connsiteX35" fmla="*/ 52435 w 1263872"/>
                    <a:gd name="connsiteY35" fmla="*/ 46078 h 307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263872" h="307144">
                      <a:moveTo>
                        <a:pt x="12182" y="14913"/>
                      </a:moveTo>
                      <a:cubicBezTo>
                        <a:pt x="-5804" y="34040"/>
                        <a:pt x="-3615" y="64444"/>
                        <a:pt x="17035" y="81525"/>
                      </a:cubicBezTo>
                      <a:cubicBezTo>
                        <a:pt x="37495" y="98464"/>
                        <a:pt x="67613" y="93611"/>
                        <a:pt x="83695" y="70439"/>
                      </a:cubicBezTo>
                      <a:cubicBezTo>
                        <a:pt x="86788" y="66014"/>
                        <a:pt x="89452" y="63302"/>
                        <a:pt x="95400" y="63207"/>
                      </a:cubicBezTo>
                      <a:cubicBezTo>
                        <a:pt x="132275" y="62731"/>
                        <a:pt x="169197" y="62017"/>
                        <a:pt x="206072" y="60828"/>
                      </a:cubicBezTo>
                      <a:cubicBezTo>
                        <a:pt x="213447" y="60590"/>
                        <a:pt x="216349" y="63873"/>
                        <a:pt x="219109" y="69821"/>
                      </a:cubicBezTo>
                      <a:cubicBezTo>
                        <a:pt x="227911" y="88710"/>
                        <a:pt x="237760" y="107123"/>
                        <a:pt x="245944" y="126298"/>
                      </a:cubicBezTo>
                      <a:cubicBezTo>
                        <a:pt x="249798" y="135339"/>
                        <a:pt x="254794" y="137860"/>
                        <a:pt x="264310" y="137860"/>
                      </a:cubicBezTo>
                      <a:cubicBezTo>
                        <a:pt x="395109" y="137527"/>
                        <a:pt x="525860" y="137623"/>
                        <a:pt x="656658" y="137623"/>
                      </a:cubicBezTo>
                      <a:cubicBezTo>
                        <a:pt x="786981" y="137623"/>
                        <a:pt x="917303" y="137718"/>
                        <a:pt x="1047626" y="137432"/>
                      </a:cubicBezTo>
                      <a:cubicBezTo>
                        <a:pt x="1057856" y="137432"/>
                        <a:pt x="1065326" y="140097"/>
                        <a:pt x="1072891" y="147234"/>
                      </a:cubicBezTo>
                      <a:cubicBezTo>
                        <a:pt x="1103913" y="176781"/>
                        <a:pt x="1135507" y="205662"/>
                        <a:pt x="1167053" y="234639"/>
                      </a:cubicBezTo>
                      <a:cubicBezTo>
                        <a:pt x="1172524" y="239635"/>
                        <a:pt x="1175760" y="243394"/>
                        <a:pt x="1173999" y="252624"/>
                      </a:cubicBezTo>
                      <a:cubicBezTo>
                        <a:pt x="1168766" y="280554"/>
                        <a:pt x="1187512" y="304534"/>
                        <a:pt x="1214205" y="306961"/>
                      </a:cubicBezTo>
                      <a:cubicBezTo>
                        <a:pt x="1239851" y="309292"/>
                        <a:pt x="1262832" y="289166"/>
                        <a:pt x="1263831" y="263568"/>
                      </a:cubicBezTo>
                      <a:cubicBezTo>
                        <a:pt x="1264925" y="235543"/>
                        <a:pt x="1244085" y="215131"/>
                        <a:pt x="1214585" y="216463"/>
                      </a:cubicBezTo>
                      <a:cubicBezTo>
                        <a:pt x="1207115" y="216796"/>
                        <a:pt x="1202833" y="213704"/>
                        <a:pt x="1198075" y="209326"/>
                      </a:cubicBezTo>
                      <a:cubicBezTo>
                        <a:pt x="1161676" y="175544"/>
                        <a:pt x="1124992" y="142095"/>
                        <a:pt x="1088926" y="107980"/>
                      </a:cubicBezTo>
                      <a:cubicBezTo>
                        <a:pt x="1081360" y="100843"/>
                        <a:pt x="1073843" y="98274"/>
                        <a:pt x="1063660" y="98274"/>
                      </a:cubicBezTo>
                      <a:cubicBezTo>
                        <a:pt x="805775" y="98511"/>
                        <a:pt x="547842" y="98416"/>
                        <a:pt x="289956" y="98654"/>
                      </a:cubicBezTo>
                      <a:cubicBezTo>
                        <a:pt x="280583" y="98654"/>
                        <a:pt x="275349" y="96370"/>
                        <a:pt x="271400" y="87330"/>
                      </a:cubicBezTo>
                      <a:cubicBezTo>
                        <a:pt x="263168" y="68203"/>
                        <a:pt x="253081" y="49884"/>
                        <a:pt x="244659" y="30852"/>
                      </a:cubicBezTo>
                      <a:cubicBezTo>
                        <a:pt x="241186" y="23049"/>
                        <a:pt x="237047" y="20384"/>
                        <a:pt x="228387" y="20575"/>
                      </a:cubicBezTo>
                      <a:cubicBezTo>
                        <a:pt x="183757" y="21717"/>
                        <a:pt x="139126" y="22097"/>
                        <a:pt x="94448" y="22906"/>
                      </a:cubicBezTo>
                      <a:cubicBezTo>
                        <a:pt x="88691" y="23001"/>
                        <a:pt x="84742" y="21717"/>
                        <a:pt x="80507" y="16911"/>
                      </a:cubicBezTo>
                      <a:cubicBezTo>
                        <a:pt x="61190" y="-5024"/>
                        <a:pt x="31452" y="-5547"/>
                        <a:pt x="12182" y="14913"/>
                      </a:cubicBezTo>
                      <a:close/>
                      <a:moveTo>
                        <a:pt x="1218725" y="254718"/>
                      </a:moveTo>
                      <a:cubicBezTo>
                        <a:pt x="1222912" y="254908"/>
                        <a:pt x="1225101" y="257525"/>
                        <a:pt x="1225481" y="261189"/>
                      </a:cubicBezTo>
                      <a:cubicBezTo>
                        <a:pt x="1224530" y="265614"/>
                        <a:pt x="1222293" y="268516"/>
                        <a:pt x="1218106" y="268278"/>
                      </a:cubicBezTo>
                      <a:cubicBezTo>
                        <a:pt x="1214062" y="268040"/>
                        <a:pt x="1211588" y="265423"/>
                        <a:pt x="1211683" y="261093"/>
                      </a:cubicBezTo>
                      <a:cubicBezTo>
                        <a:pt x="1211873" y="256669"/>
                        <a:pt x="1214490" y="254528"/>
                        <a:pt x="1218725" y="254718"/>
                      </a:cubicBezTo>
                      <a:close/>
                      <a:moveTo>
                        <a:pt x="52435" y="46078"/>
                      </a:moveTo>
                      <a:cubicBezTo>
                        <a:pt x="52340" y="50455"/>
                        <a:pt x="49390" y="52216"/>
                        <a:pt x="46107" y="52691"/>
                      </a:cubicBezTo>
                      <a:cubicBezTo>
                        <a:pt x="41063" y="52216"/>
                        <a:pt x="38779" y="49789"/>
                        <a:pt x="38922" y="45554"/>
                      </a:cubicBezTo>
                      <a:cubicBezTo>
                        <a:pt x="39065" y="41320"/>
                        <a:pt x="41586" y="38941"/>
                        <a:pt x="45916" y="39131"/>
                      </a:cubicBezTo>
                      <a:cubicBezTo>
                        <a:pt x="50199" y="39321"/>
                        <a:pt x="52578" y="41843"/>
                        <a:pt x="52435" y="46078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38B6185D-5ADF-4444-B2E5-875668D91F8D}"/>
                    </a:ext>
                  </a:extLst>
                </p:cNvPr>
                <p:cNvSpPr/>
                <p:nvPr/>
              </p:nvSpPr>
              <p:spPr>
                <a:xfrm>
                  <a:off x="2898752" y="3744902"/>
                  <a:ext cx="1128575" cy="402658"/>
                </a:xfrm>
                <a:custGeom>
                  <a:avLst/>
                  <a:gdLst>
                    <a:gd name="connsiteX0" fmla="*/ 79229 w 1128575"/>
                    <a:gd name="connsiteY0" fmla="*/ 76243 h 402658"/>
                    <a:gd name="connsiteX1" fmla="*/ 77944 w 1128575"/>
                    <a:gd name="connsiteY1" fmla="*/ 12866 h 402658"/>
                    <a:gd name="connsiteX2" fmla="*/ 15090 w 1128575"/>
                    <a:gd name="connsiteY2" fmla="*/ 12295 h 402658"/>
                    <a:gd name="connsiteX3" fmla="*/ 12188 w 1128575"/>
                    <a:gd name="connsiteY3" fmla="*/ 74388 h 402658"/>
                    <a:gd name="connsiteX4" fmla="*/ 26890 w 1128575"/>
                    <a:gd name="connsiteY4" fmla="*/ 117353 h 402658"/>
                    <a:gd name="connsiteX5" fmla="*/ 26748 w 1128575"/>
                    <a:gd name="connsiteY5" fmla="*/ 137860 h 402658"/>
                    <a:gd name="connsiteX6" fmla="*/ 34931 w 1128575"/>
                    <a:gd name="connsiteY6" fmla="*/ 155132 h 402658"/>
                    <a:gd name="connsiteX7" fmla="*/ 187902 w 1128575"/>
                    <a:gd name="connsiteY7" fmla="*/ 285121 h 402658"/>
                    <a:gd name="connsiteX8" fmla="*/ 213548 w 1128575"/>
                    <a:gd name="connsiteY8" fmla="*/ 294399 h 402658"/>
                    <a:gd name="connsiteX9" fmla="*/ 593477 w 1128575"/>
                    <a:gd name="connsiteY9" fmla="*/ 294209 h 402658"/>
                    <a:gd name="connsiteX10" fmla="*/ 931060 w 1128575"/>
                    <a:gd name="connsiteY10" fmla="*/ 293305 h 402658"/>
                    <a:gd name="connsiteX11" fmla="*/ 1028790 w 1128575"/>
                    <a:gd name="connsiteY11" fmla="*/ 331702 h 402658"/>
                    <a:gd name="connsiteX12" fmla="*/ 1032835 w 1128575"/>
                    <a:gd name="connsiteY12" fmla="*/ 335366 h 402658"/>
                    <a:gd name="connsiteX13" fmla="*/ 1038354 w 1128575"/>
                    <a:gd name="connsiteY13" fmla="*/ 350116 h 402658"/>
                    <a:gd name="connsiteX14" fmla="*/ 1080082 w 1128575"/>
                    <a:gd name="connsiteY14" fmla="*/ 402454 h 402658"/>
                    <a:gd name="connsiteX15" fmla="*/ 1128233 w 1128575"/>
                    <a:gd name="connsiteY15" fmla="*/ 363534 h 402658"/>
                    <a:gd name="connsiteX16" fmla="*/ 1086981 w 1128575"/>
                    <a:gd name="connsiteY16" fmla="*/ 312242 h 402658"/>
                    <a:gd name="connsiteX17" fmla="*/ 1045634 w 1128575"/>
                    <a:gd name="connsiteY17" fmla="*/ 292734 h 402658"/>
                    <a:gd name="connsiteX18" fmla="*/ 1015706 w 1128575"/>
                    <a:gd name="connsiteY18" fmla="*/ 264709 h 402658"/>
                    <a:gd name="connsiteX19" fmla="*/ 990393 w 1128575"/>
                    <a:gd name="connsiteY19" fmla="*/ 254765 h 402658"/>
                    <a:gd name="connsiteX20" fmla="*/ 226395 w 1128575"/>
                    <a:gd name="connsiteY20" fmla="*/ 255051 h 402658"/>
                    <a:gd name="connsiteX21" fmla="*/ 206554 w 1128575"/>
                    <a:gd name="connsiteY21" fmla="*/ 248675 h 402658"/>
                    <a:gd name="connsiteX22" fmla="*/ 84748 w 1128575"/>
                    <a:gd name="connsiteY22" fmla="*/ 145282 h 402658"/>
                    <a:gd name="connsiteX23" fmla="*/ 66668 w 1128575"/>
                    <a:gd name="connsiteY23" fmla="*/ 107742 h 402658"/>
                    <a:gd name="connsiteX24" fmla="*/ 79229 w 1128575"/>
                    <a:gd name="connsiteY24" fmla="*/ 76243 h 402658"/>
                    <a:gd name="connsiteX25" fmla="*/ 1083888 w 1128575"/>
                    <a:gd name="connsiteY25" fmla="*/ 349735 h 402658"/>
                    <a:gd name="connsiteX26" fmla="*/ 1090074 w 1128575"/>
                    <a:gd name="connsiteY26" fmla="*/ 356920 h 402658"/>
                    <a:gd name="connsiteX27" fmla="*/ 1083793 w 1128575"/>
                    <a:gd name="connsiteY27" fmla="*/ 364105 h 402658"/>
                    <a:gd name="connsiteX28" fmla="*/ 1076323 w 1128575"/>
                    <a:gd name="connsiteY28" fmla="*/ 357110 h 402658"/>
                    <a:gd name="connsiteX29" fmla="*/ 1083888 w 1128575"/>
                    <a:gd name="connsiteY29" fmla="*/ 349735 h 402658"/>
                    <a:gd name="connsiteX30" fmla="*/ 46351 w 1128575"/>
                    <a:gd name="connsiteY30" fmla="*/ 52596 h 402658"/>
                    <a:gd name="connsiteX31" fmla="*/ 39642 w 1128575"/>
                    <a:gd name="connsiteY31" fmla="*/ 45697 h 402658"/>
                    <a:gd name="connsiteX32" fmla="*/ 46398 w 1128575"/>
                    <a:gd name="connsiteY32" fmla="*/ 38988 h 402658"/>
                    <a:gd name="connsiteX33" fmla="*/ 53488 w 1128575"/>
                    <a:gd name="connsiteY33" fmla="*/ 45221 h 402658"/>
                    <a:gd name="connsiteX34" fmla="*/ 46351 w 1128575"/>
                    <a:gd name="connsiteY34" fmla="*/ 52596 h 402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128575" h="402658">
                      <a:moveTo>
                        <a:pt x="79229" y="76243"/>
                      </a:moveTo>
                      <a:cubicBezTo>
                        <a:pt x="97833" y="59733"/>
                        <a:pt x="95882" y="30566"/>
                        <a:pt x="77944" y="12866"/>
                      </a:cubicBezTo>
                      <a:cubicBezTo>
                        <a:pt x="60815" y="-4072"/>
                        <a:pt x="32505" y="-4310"/>
                        <a:pt x="15090" y="12295"/>
                      </a:cubicBezTo>
                      <a:cubicBezTo>
                        <a:pt x="-2514" y="29044"/>
                        <a:pt x="-6273" y="59781"/>
                        <a:pt x="12188" y="74388"/>
                      </a:cubicBezTo>
                      <a:cubicBezTo>
                        <a:pt x="28413" y="87234"/>
                        <a:pt x="26795" y="101509"/>
                        <a:pt x="26890" y="117353"/>
                      </a:cubicBezTo>
                      <a:cubicBezTo>
                        <a:pt x="26938" y="124204"/>
                        <a:pt x="27366" y="131056"/>
                        <a:pt x="26748" y="137860"/>
                      </a:cubicBezTo>
                      <a:cubicBezTo>
                        <a:pt x="26082" y="145520"/>
                        <a:pt x="29127" y="150231"/>
                        <a:pt x="34931" y="155132"/>
                      </a:cubicBezTo>
                      <a:cubicBezTo>
                        <a:pt x="86176" y="198192"/>
                        <a:pt x="137277" y="241395"/>
                        <a:pt x="187902" y="285121"/>
                      </a:cubicBezTo>
                      <a:cubicBezTo>
                        <a:pt x="195801" y="291925"/>
                        <a:pt x="203414" y="294399"/>
                        <a:pt x="213548" y="294399"/>
                      </a:cubicBezTo>
                      <a:cubicBezTo>
                        <a:pt x="340207" y="294114"/>
                        <a:pt x="466866" y="294209"/>
                        <a:pt x="593477" y="294209"/>
                      </a:cubicBezTo>
                      <a:cubicBezTo>
                        <a:pt x="706005" y="294209"/>
                        <a:pt x="818580" y="295874"/>
                        <a:pt x="931060" y="293305"/>
                      </a:cubicBezTo>
                      <a:cubicBezTo>
                        <a:pt x="971028" y="292401"/>
                        <a:pt x="1004239" y="298349"/>
                        <a:pt x="1028790" y="331702"/>
                      </a:cubicBezTo>
                      <a:cubicBezTo>
                        <a:pt x="1029837" y="333130"/>
                        <a:pt x="1031360" y="334272"/>
                        <a:pt x="1032835" y="335366"/>
                      </a:cubicBezTo>
                      <a:cubicBezTo>
                        <a:pt x="1037973" y="339125"/>
                        <a:pt x="1039543" y="342836"/>
                        <a:pt x="1038354" y="350116"/>
                      </a:cubicBezTo>
                      <a:cubicBezTo>
                        <a:pt x="1034167" y="376381"/>
                        <a:pt x="1053437" y="399600"/>
                        <a:pt x="1080082" y="402454"/>
                      </a:cubicBezTo>
                      <a:cubicBezTo>
                        <a:pt x="1102683" y="404833"/>
                        <a:pt x="1125854" y="386087"/>
                        <a:pt x="1128233" y="363534"/>
                      </a:cubicBezTo>
                      <a:cubicBezTo>
                        <a:pt x="1131231" y="335461"/>
                        <a:pt x="1114292" y="310958"/>
                        <a:pt x="1086981" y="312242"/>
                      </a:cubicBezTo>
                      <a:cubicBezTo>
                        <a:pt x="1067283" y="313194"/>
                        <a:pt x="1057243" y="303868"/>
                        <a:pt x="1045634" y="292734"/>
                      </a:cubicBezTo>
                      <a:cubicBezTo>
                        <a:pt x="1035737" y="283313"/>
                        <a:pt x="1025174" y="274558"/>
                        <a:pt x="1015706" y="264709"/>
                      </a:cubicBezTo>
                      <a:cubicBezTo>
                        <a:pt x="1008521" y="257287"/>
                        <a:pt x="1000718" y="254765"/>
                        <a:pt x="990393" y="254765"/>
                      </a:cubicBezTo>
                      <a:cubicBezTo>
                        <a:pt x="735743" y="255051"/>
                        <a:pt x="481045" y="254955"/>
                        <a:pt x="226395" y="255051"/>
                      </a:cubicBezTo>
                      <a:cubicBezTo>
                        <a:pt x="218877" y="255051"/>
                        <a:pt x="212692" y="254004"/>
                        <a:pt x="206554" y="248675"/>
                      </a:cubicBezTo>
                      <a:cubicBezTo>
                        <a:pt x="166253" y="213893"/>
                        <a:pt x="125858" y="179112"/>
                        <a:pt x="84748" y="145282"/>
                      </a:cubicBezTo>
                      <a:cubicBezTo>
                        <a:pt x="72282" y="135005"/>
                        <a:pt x="65002" y="124823"/>
                        <a:pt x="66668" y="107742"/>
                      </a:cubicBezTo>
                      <a:cubicBezTo>
                        <a:pt x="67905" y="95561"/>
                        <a:pt x="68476" y="85807"/>
                        <a:pt x="79229" y="76243"/>
                      </a:cubicBezTo>
                      <a:close/>
                      <a:moveTo>
                        <a:pt x="1083888" y="349735"/>
                      </a:moveTo>
                      <a:cubicBezTo>
                        <a:pt x="1087838" y="349831"/>
                        <a:pt x="1090121" y="352495"/>
                        <a:pt x="1090074" y="356920"/>
                      </a:cubicBezTo>
                      <a:cubicBezTo>
                        <a:pt x="1090026" y="361488"/>
                        <a:pt x="1087029" y="362868"/>
                        <a:pt x="1083793" y="364105"/>
                      </a:cubicBezTo>
                      <a:cubicBezTo>
                        <a:pt x="1079844" y="362963"/>
                        <a:pt x="1076513" y="361202"/>
                        <a:pt x="1076323" y="357110"/>
                      </a:cubicBezTo>
                      <a:cubicBezTo>
                        <a:pt x="1076085" y="352257"/>
                        <a:pt x="1079511" y="349640"/>
                        <a:pt x="1083888" y="349735"/>
                      </a:cubicBezTo>
                      <a:close/>
                      <a:moveTo>
                        <a:pt x="46351" y="52596"/>
                      </a:moveTo>
                      <a:cubicBezTo>
                        <a:pt x="42306" y="52548"/>
                        <a:pt x="39642" y="49979"/>
                        <a:pt x="39642" y="45697"/>
                      </a:cubicBezTo>
                      <a:cubicBezTo>
                        <a:pt x="39594" y="41319"/>
                        <a:pt x="42116" y="38893"/>
                        <a:pt x="46398" y="38988"/>
                      </a:cubicBezTo>
                      <a:cubicBezTo>
                        <a:pt x="50490" y="39083"/>
                        <a:pt x="52917" y="41510"/>
                        <a:pt x="53488" y="45221"/>
                      </a:cubicBezTo>
                      <a:cubicBezTo>
                        <a:pt x="52726" y="49694"/>
                        <a:pt x="50490" y="52596"/>
                        <a:pt x="46351" y="5259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0B309F55-55F1-436D-9E34-0167B2755C27}"/>
                    </a:ext>
                  </a:extLst>
                </p:cNvPr>
                <p:cNvSpPr/>
                <p:nvPr/>
              </p:nvSpPr>
              <p:spPr>
                <a:xfrm>
                  <a:off x="2093821" y="3162871"/>
                  <a:ext cx="178633" cy="976352"/>
                </a:xfrm>
                <a:custGeom>
                  <a:avLst/>
                  <a:gdLst>
                    <a:gd name="connsiteX0" fmla="*/ 18149 w 178633"/>
                    <a:gd name="connsiteY0" fmla="*/ 80887 h 976352"/>
                    <a:gd name="connsiteX1" fmla="*/ 27332 w 178633"/>
                    <a:gd name="connsiteY1" fmla="*/ 99729 h 976352"/>
                    <a:gd name="connsiteX2" fmla="*/ 26999 w 178633"/>
                    <a:gd name="connsiteY2" fmla="*/ 435884 h 976352"/>
                    <a:gd name="connsiteX3" fmla="*/ 36420 w 178633"/>
                    <a:gd name="connsiteY3" fmla="*/ 454916 h 976352"/>
                    <a:gd name="connsiteX4" fmla="*/ 102128 w 178633"/>
                    <a:gd name="connsiteY4" fmla="*/ 503638 h 976352"/>
                    <a:gd name="connsiteX5" fmla="*/ 112310 w 178633"/>
                    <a:gd name="connsiteY5" fmla="*/ 523765 h 976352"/>
                    <a:gd name="connsiteX6" fmla="*/ 112263 w 178633"/>
                    <a:gd name="connsiteY6" fmla="*/ 869484 h 976352"/>
                    <a:gd name="connsiteX7" fmla="*/ 100368 w 178633"/>
                    <a:gd name="connsiteY7" fmla="*/ 899935 h 976352"/>
                    <a:gd name="connsiteX8" fmla="*/ 102223 w 178633"/>
                    <a:gd name="connsiteY8" fmla="*/ 964216 h 976352"/>
                    <a:gd name="connsiteX9" fmla="*/ 167979 w 178633"/>
                    <a:gd name="connsiteY9" fmla="*/ 960315 h 976352"/>
                    <a:gd name="connsiteX10" fmla="*/ 162079 w 178633"/>
                    <a:gd name="connsiteY10" fmla="*/ 895748 h 976352"/>
                    <a:gd name="connsiteX11" fmla="*/ 152421 w 178633"/>
                    <a:gd name="connsiteY11" fmla="*/ 875479 h 976352"/>
                    <a:gd name="connsiteX12" fmla="*/ 152801 w 178633"/>
                    <a:gd name="connsiteY12" fmla="*/ 505161 h 976352"/>
                    <a:gd name="connsiteX13" fmla="*/ 142096 w 178633"/>
                    <a:gd name="connsiteY13" fmla="*/ 483750 h 976352"/>
                    <a:gd name="connsiteX14" fmla="*/ 77434 w 178633"/>
                    <a:gd name="connsiteY14" fmla="*/ 435836 h 976352"/>
                    <a:gd name="connsiteX15" fmla="*/ 67061 w 178633"/>
                    <a:gd name="connsiteY15" fmla="*/ 414378 h 976352"/>
                    <a:gd name="connsiteX16" fmla="*/ 67109 w 178633"/>
                    <a:gd name="connsiteY16" fmla="*/ 101442 h 976352"/>
                    <a:gd name="connsiteX17" fmla="*/ 76768 w 178633"/>
                    <a:gd name="connsiteY17" fmla="*/ 78032 h 976352"/>
                    <a:gd name="connsiteX18" fmla="*/ 88044 w 178633"/>
                    <a:gd name="connsiteY18" fmla="*/ 28263 h 976352"/>
                    <a:gd name="connsiteX19" fmla="*/ 45507 w 178633"/>
                    <a:gd name="connsiteY19" fmla="*/ 0 h 976352"/>
                    <a:gd name="connsiteX20" fmla="*/ 2685 w 178633"/>
                    <a:gd name="connsiteY20" fmla="*/ 29928 h 976352"/>
                    <a:gd name="connsiteX21" fmla="*/ 18149 w 178633"/>
                    <a:gd name="connsiteY21" fmla="*/ 80887 h 976352"/>
                    <a:gd name="connsiteX22" fmla="*/ 133293 w 178633"/>
                    <a:gd name="connsiteY22" fmla="*/ 924106 h 976352"/>
                    <a:gd name="connsiteX23" fmla="*/ 139669 w 178633"/>
                    <a:gd name="connsiteY23" fmla="*/ 931291 h 976352"/>
                    <a:gd name="connsiteX24" fmla="*/ 132627 w 178633"/>
                    <a:gd name="connsiteY24" fmla="*/ 937667 h 976352"/>
                    <a:gd name="connsiteX25" fmla="*/ 126061 w 178633"/>
                    <a:gd name="connsiteY25" fmla="*/ 930292 h 976352"/>
                    <a:gd name="connsiteX26" fmla="*/ 133293 w 178633"/>
                    <a:gd name="connsiteY26" fmla="*/ 924106 h 976352"/>
                    <a:gd name="connsiteX27" fmla="*/ 45603 w 178633"/>
                    <a:gd name="connsiteY27" fmla="*/ 38588 h 976352"/>
                    <a:gd name="connsiteX28" fmla="*/ 52502 w 178633"/>
                    <a:gd name="connsiteY28" fmla="*/ 45725 h 976352"/>
                    <a:gd name="connsiteX29" fmla="*/ 45793 w 178633"/>
                    <a:gd name="connsiteY29" fmla="*/ 52291 h 976352"/>
                    <a:gd name="connsiteX30" fmla="*/ 38656 w 178633"/>
                    <a:gd name="connsiteY30" fmla="*/ 45392 h 976352"/>
                    <a:gd name="connsiteX31" fmla="*/ 45603 w 178633"/>
                    <a:gd name="connsiteY31" fmla="*/ 38588 h 976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78633" h="976352">
                      <a:moveTo>
                        <a:pt x="18149" y="80887"/>
                      </a:moveTo>
                      <a:cubicBezTo>
                        <a:pt x="25619" y="86073"/>
                        <a:pt x="27332" y="91450"/>
                        <a:pt x="27332" y="99729"/>
                      </a:cubicBezTo>
                      <a:cubicBezTo>
                        <a:pt x="27094" y="211780"/>
                        <a:pt x="27284" y="323832"/>
                        <a:pt x="26999" y="435884"/>
                      </a:cubicBezTo>
                      <a:cubicBezTo>
                        <a:pt x="26999" y="444401"/>
                        <a:pt x="29092" y="449777"/>
                        <a:pt x="36420" y="454916"/>
                      </a:cubicBezTo>
                      <a:cubicBezTo>
                        <a:pt x="58687" y="470618"/>
                        <a:pt x="80098" y="487556"/>
                        <a:pt x="102128" y="503638"/>
                      </a:cubicBezTo>
                      <a:cubicBezTo>
                        <a:pt x="109265" y="508872"/>
                        <a:pt x="112358" y="514439"/>
                        <a:pt x="112310" y="523765"/>
                      </a:cubicBezTo>
                      <a:cubicBezTo>
                        <a:pt x="111930" y="639005"/>
                        <a:pt x="111930" y="754244"/>
                        <a:pt x="112263" y="869484"/>
                      </a:cubicBezTo>
                      <a:cubicBezTo>
                        <a:pt x="112310" y="881760"/>
                        <a:pt x="110455" y="890800"/>
                        <a:pt x="100368" y="899935"/>
                      </a:cubicBezTo>
                      <a:cubicBezTo>
                        <a:pt x="81335" y="917159"/>
                        <a:pt x="83239" y="946659"/>
                        <a:pt x="102223" y="964216"/>
                      </a:cubicBezTo>
                      <a:cubicBezTo>
                        <a:pt x="121255" y="981821"/>
                        <a:pt x="151136" y="980061"/>
                        <a:pt x="167979" y="960315"/>
                      </a:cubicBezTo>
                      <a:cubicBezTo>
                        <a:pt x="184014" y="941521"/>
                        <a:pt x="181873" y="910355"/>
                        <a:pt x="162079" y="895748"/>
                      </a:cubicBezTo>
                      <a:cubicBezTo>
                        <a:pt x="154276" y="889991"/>
                        <a:pt x="152421" y="884234"/>
                        <a:pt x="152421" y="875479"/>
                      </a:cubicBezTo>
                      <a:cubicBezTo>
                        <a:pt x="152611" y="752056"/>
                        <a:pt x="152421" y="628584"/>
                        <a:pt x="152801" y="505161"/>
                      </a:cubicBezTo>
                      <a:cubicBezTo>
                        <a:pt x="152849" y="495407"/>
                        <a:pt x="149899" y="489364"/>
                        <a:pt x="142096" y="483750"/>
                      </a:cubicBezTo>
                      <a:cubicBezTo>
                        <a:pt x="120304" y="468096"/>
                        <a:pt x="99416" y="451205"/>
                        <a:pt x="77434" y="435836"/>
                      </a:cubicBezTo>
                      <a:cubicBezTo>
                        <a:pt x="69202" y="430079"/>
                        <a:pt x="67061" y="423846"/>
                        <a:pt x="67061" y="414378"/>
                      </a:cubicBezTo>
                      <a:cubicBezTo>
                        <a:pt x="67347" y="310082"/>
                        <a:pt x="67347" y="205785"/>
                        <a:pt x="67109" y="101442"/>
                      </a:cubicBezTo>
                      <a:cubicBezTo>
                        <a:pt x="67109" y="91830"/>
                        <a:pt x="68822" y="84741"/>
                        <a:pt x="76768" y="78032"/>
                      </a:cubicBezTo>
                      <a:cubicBezTo>
                        <a:pt x="91280" y="65709"/>
                        <a:pt x="94991" y="45630"/>
                        <a:pt x="88044" y="28263"/>
                      </a:cubicBezTo>
                      <a:cubicBezTo>
                        <a:pt x="80860" y="10278"/>
                        <a:pt x="65301" y="-47"/>
                        <a:pt x="45507" y="0"/>
                      </a:cubicBezTo>
                      <a:cubicBezTo>
                        <a:pt x="25619" y="48"/>
                        <a:pt x="9013" y="11657"/>
                        <a:pt x="2685" y="29928"/>
                      </a:cubicBezTo>
                      <a:cubicBezTo>
                        <a:pt x="-3833" y="48913"/>
                        <a:pt x="1591" y="69420"/>
                        <a:pt x="18149" y="80887"/>
                      </a:cubicBezTo>
                      <a:close/>
                      <a:moveTo>
                        <a:pt x="133293" y="924106"/>
                      </a:moveTo>
                      <a:cubicBezTo>
                        <a:pt x="137956" y="924487"/>
                        <a:pt x="140050" y="926961"/>
                        <a:pt x="139669" y="931291"/>
                      </a:cubicBezTo>
                      <a:cubicBezTo>
                        <a:pt x="139288" y="935430"/>
                        <a:pt x="136767" y="938190"/>
                        <a:pt x="132627" y="937667"/>
                      </a:cubicBezTo>
                      <a:cubicBezTo>
                        <a:pt x="128868" y="937191"/>
                        <a:pt x="125918" y="934383"/>
                        <a:pt x="126061" y="930292"/>
                      </a:cubicBezTo>
                      <a:cubicBezTo>
                        <a:pt x="126251" y="926010"/>
                        <a:pt x="129630" y="924535"/>
                        <a:pt x="133293" y="924106"/>
                      </a:cubicBezTo>
                      <a:close/>
                      <a:moveTo>
                        <a:pt x="45603" y="38588"/>
                      </a:moveTo>
                      <a:cubicBezTo>
                        <a:pt x="49980" y="38398"/>
                        <a:pt x="52311" y="40777"/>
                        <a:pt x="52502" y="45725"/>
                      </a:cubicBezTo>
                      <a:cubicBezTo>
                        <a:pt x="51931" y="49151"/>
                        <a:pt x="50123" y="52386"/>
                        <a:pt x="45793" y="52291"/>
                      </a:cubicBezTo>
                      <a:cubicBezTo>
                        <a:pt x="41749" y="52196"/>
                        <a:pt x="38799" y="49293"/>
                        <a:pt x="38656" y="45392"/>
                      </a:cubicBezTo>
                      <a:cubicBezTo>
                        <a:pt x="38466" y="41348"/>
                        <a:pt x="41416" y="38778"/>
                        <a:pt x="45603" y="3858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D2B1BF33-D895-4563-8AE9-CC9CB12DAA6B}"/>
                    </a:ext>
                  </a:extLst>
                </p:cNvPr>
                <p:cNvSpPr/>
                <p:nvPr/>
              </p:nvSpPr>
              <p:spPr>
                <a:xfrm>
                  <a:off x="2253052" y="3289862"/>
                  <a:ext cx="259242" cy="753935"/>
                </a:xfrm>
                <a:custGeom>
                  <a:avLst/>
                  <a:gdLst>
                    <a:gd name="connsiteX0" fmla="*/ 206350 w 259242"/>
                    <a:gd name="connsiteY0" fmla="*/ 663890 h 753935"/>
                    <a:gd name="connsiteX1" fmla="*/ 165764 w 259242"/>
                    <a:gd name="connsiteY1" fmla="*/ 657086 h 753935"/>
                    <a:gd name="connsiteX2" fmla="*/ 134932 w 259242"/>
                    <a:gd name="connsiteY2" fmla="*/ 642764 h 753935"/>
                    <a:gd name="connsiteX3" fmla="*/ 125321 w 259242"/>
                    <a:gd name="connsiteY3" fmla="*/ 627491 h 753935"/>
                    <a:gd name="connsiteX4" fmla="*/ 125511 w 259242"/>
                    <a:gd name="connsiteY4" fmla="*/ 468953 h 753935"/>
                    <a:gd name="connsiteX5" fmla="*/ 125749 w 259242"/>
                    <a:gd name="connsiteY5" fmla="*/ 311795 h 753935"/>
                    <a:gd name="connsiteX6" fmla="*/ 113521 w 259242"/>
                    <a:gd name="connsiteY6" fmla="*/ 298948 h 753935"/>
                    <a:gd name="connsiteX7" fmla="*/ 79405 w 259242"/>
                    <a:gd name="connsiteY7" fmla="*/ 299424 h 753935"/>
                    <a:gd name="connsiteX8" fmla="*/ 67463 w 259242"/>
                    <a:gd name="connsiteY8" fmla="*/ 287196 h 753935"/>
                    <a:gd name="connsiteX9" fmla="*/ 67463 w 259242"/>
                    <a:gd name="connsiteY9" fmla="*/ 97208 h 753935"/>
                    <a:gd name="connsiteX10" fmla="*/ 75409 w 259242"/>
                    <a:gd name="connsiteY10" fmla="*/ 80221 h 753935"/>
                    <a:gd name="connsiteX11" fmla="*/ 78121 w 259242"/>
                    <a:gd name="connsiteY11" fmla="*/ 13799 h 753935"/>
                    <a:gd name="connsiteX12" fmla="*/ 11508 w 259242"/>
                    <a:gd name="connsiteY12" fmla="*/ 15750 h 753935"/>
                    <a:gd name="connsiteX13" fmla="*/ 18360 w 259242"/>
                    <a:gd name="connsiteY13" fmla="*/ 81887 h 753935"/>
                    <a:gd name="connsiteX14" fmla="*/ 27257 w 259242"/>
                    <a:gd name="connsiteY14" fmla="*/ 101062 h 753935"/>
                    <a:gd name="connsiteX15" fmla="*/ 27115 w 259242"/>
                    <a:gd name="connsiteY15" fmla="*/ 326593 h 753935"/>
                    <a:gd name="connsiteX16" fmla="*/ 39105 w 259242"/>
                    <a:gd name="connsiteY16" fmla="*/ 338773 h 753935"/>
                    <a:gd name="connsiteX17" fmla="*/ 71888 w 259242"/>
                    <a:gd name="connsiteY17" fmla="*/ 338345 h 753935"/>
                    <a:gd name="connsiteX18" fmla="*/ 86780 w 259242"/>
                    <a:gd name="connsiteY18" fmla="*/ 353142 h 753935"/>
                    <a:gd name="connsiteX19" fmla="*/ 86209 w 259242"/>
                    <a:gd name="connsiteY19" fmla="*/ 649711 h 753935"/>
                    <a:gd name="connsiteX20" fmla="*/ 98818 w 259242"/>
                    <a:gd name="connsiteY20" fmla="*/ 670075 h 753935"/>
                    <a:gd name="connsiteX21" fmla="*/ 159388 w 259242"/>
                    <a:gd name="connsiteY21" fmla="*/ 697815 h 753935"/>
                    <a:gd name="connsiteX22" fmla="*/ 168476 w 259242"/>
                    <a:gd name="connsiteY22" fmla="*/ 710756 h 753935"/>
                    <a:gd name="connsiteX23" fmla="*/ 216722 w 259242"/>
                    <a:gd name="connsiteY23" fmla="*/ 753722 h 753935"/>
                    <a:gd name="connsiteX24" fmla="*/ 258926 w 259242"/>
                    <a:gd name="connsiteY24" fmla="*/ 702668 h 753935"/>
                    <a:gd name="connsiteX25" fmla="*/ 206350 w 259242"/>
                    <a:gd name="connsiteY25" fmla="*/ 663890 h 753935"/>
                    <a:gd name="connsiteX26" fmla="*/ 45481 w 259242"/>
                    <a:gd name="connsiteY26" fmla="*/ 52863 h 753935"/>
                    <a:gd name="connsiteX27" fmla="*/ 38629 w 259242"/>
                    <a:gd name="connsiteY27" fmla="*/ 45916 h 753935"/>
                    <a:gd name="connsiteX28" fmla="*/ 46670 w 259242"/>
                    <a:gd name="connsiteY28" fmla="*/ 38731 h 753935"/>
                    <a:gd name="connsiteX29" fmla="*/ 53094 w 259242"/>
                    <a:gd name="connsiteY29" fmla="*/ 46344 h 753935"/>
                    <a:gd name="connsiteX30" fmla="*/ 45481 w 259242"/>
                    <a:gd name="connsiteY30" fmla="*/ 52863 h 753935"/>
                    <a:gd name="connsiteX31" fmla="*/ 213297 w 259242"/>
                    <a:gd name="connsiteY31" fmla="*/ 714991 h 753935"/>
                    <a:gd name="connsiteX32" fmla="*/ 206683 w 259242"/>
                    <a:gd name="connsiteY32" fmla="*/ 708092 h 753935"/>
                    <a:gd name="connsiteX33" fmla="*/ 213344 w 259242"/>
                    <a:gd name="connsiteY33" fmla="*/ 701431 h 753935"/>
                    <a:gd name="connsiteX34" fmla="*/ 220576 w 259242"/>
                    <a:gd name="connsiteY34" fmla="*/ 707664 h 753935"/>
                    <a:gd name="connsiteX35" fmla="*/ 213297 w 259242"/>
                    <a:gd name="connsiteY35" fmla="*/ 714991 h 753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59242" h="753935">
                      <a:moveTo>
                        <a:pt x="206350" y="663890"/>
                      </a:moveTo>
                      <a:cubicBezTo>
                        <a:pt x="190458" y="667839"/>
                        <a:pt x="178611" y="663319"/>
                        <a:pt x="165764" y="657086"/>
                      </a:cubicBezTo>
                      <a:cubicBezTo>
                        <a:pt x="155534" y="652137"/>
                        <a:pt x="145495" y="646808"/>
                        <a:pt x="134932" y="642764"/>
                      </a:cubicBezTo>
                      <a:cubicBezTo>
                        <a:pt x="127271" y="639814"/>
                        <a:pt x="125273" y="635342"/>
                        <a:pt x="125321" y="627491"/>
                      </a:cubicBezTo>
                      <a:cubicBezTo>
                        <a:pt x="125654" y="574629"/>
                        <a:pt x="125511" y="521815"/>
                        <a:pt x="125511" y="468953"/>
                      </a:cubicBezTo>
                      <a:cubicBezTo>
                        <a:pt x="125511" y="416567"/>
                        <a:pt x="125273" y="364181"/>
                        <a:pt x="125749" y="311795"/>
                      </a:cubicBezTo>
                      <a:cubicBezTo>
                        <a:pt x="125844" y="302231"/>
                        <a:pt x="124559" y="297759"/>
                        <a:pt x="113521" y="298948"/>
                      </a:cubicBezTo>
                      <a:cubicBezTo>
                        <a:pt x="102244" y="300138"/>
                        <a:pt x="90730" y="298568"/>
                        <a:pt x="79405" y="299424"/>
                      </a:cubicBezTo>
                      <a:cubicBezTo>
                        <a:pt x="69556" y="300186"/>
                        <a:pt x="67415" y="296522"/>
                        <a:pt x="67463" y="287196"/>
                      </a:cubicBezTo>
                      <a:cubicBezTo>
                        <a:pt x="67843" y="223867"/>
                        <a:pt x="67748" y="160537"/>
                        <a:pt x="67463" y="97208"/>
                      </a:cubicBezTo>
                      <a:cubicBezTo>
                        <a:pt x="67415" y="89833"/>
                        <a:pt x="69461" y="85217"/>
                        <a:pt x="75409" y="80221"/>
                      </a:cubicBezTo>
                      <a:cubicBezTo>
                        <a:pt x="96154" y="62712"/>
                        <a:pt x="96915" y="32784"/>
                        <a:pt x="78121" y="13799"/>
                      </a:cubicBezTo>
                      <a:cubicBezTo>
                        <a:pt x="59136" y="-5328"/>
                        <a:pt x="29636" y="-4472"/>
                        <a:pt x="11508" y="15750"/>
                      </a:cubicBezTo>
                      <a:cubicBezTo>
                        <a:pt x="-6001" y="35258"/>
                        <a:pt x="-3384" y="66233"/>
                        <a:pt x="18360" y="81887"/>
                      </a:cubicBezTo>
                      <a:cubicBezTo>
                        <a:pt x="25925" y="87358"/>
                        <a:pt x="27257" y="92925"/>
                        <a:pt x="27257" y="101062"/>
                      </a:cubicBezTo>
                      <a:cubicBezTo>
                        <a:pt x="27115" y="176239"/>
                        <a:pt x="27400" y="251416"/>
                        <a:pt x="27115" y="326593"/>
                      </a:cubicBezTo>
                      <a:cubicBezTo>
                        <a:pt x="27067" y="335966"/>
                        <a:pt x="29256" y="339582"/>
                        <a:pt x="39105" y="338773"/>
                      </a:cubicBezTo>
                      <a:cubicBezTo>
                        <a:pt x="49953" y="337917"/>
                        <a:pt x="61039" y="339487"/>
                        <a:pt x="71888" y="338345"/>
                      </a:cubicBezTo>
                      <a:cubicBezTo>
                        <a:pt x="84021" y="337060"/>
                        <a:pt x="86876" y="341057"/>
                        <a:pt x="86780" y="353142"/>
                      </a:cubicBezTo>
                      <a:cubicBezTo>
                        <a:pt x="86209" y="452014"/>
                        <a:pt x="86638" y="550839"/>
                        <a:pt x="86209" y="649711"/>
                      </a:cubicBezTo>
                      <a:cubicBezTo>
                        <a:pt x="86162" y="660131"/>
                        <a:pt x="88446" y="665888"/>
                        <a:pt x="98818" y="670075"/>
                      </a:cubicBezTo>
                      <a:cubicBezTo>
                        <a:pt x="119373" y="678402"/>
                        <a:pt x="139119" y="688774"/>
                        <a:pt x="159388" y="697815"/>
                      </a:cubicBezTo>
                      <a:cubicBezTo>
                        <a:pt x="165431" y="700527"/>
                        <a:pt x="168095" y="703572"/>
                        <a:pt x="168476" y="710756"/>
                      </a:cubicBezTo>
                      <a:cubicBezTo>
                        <a:pt x="169856" y="736878"/>
                        <a:pt x="192076" y="756196"/>
                        <a:pt x="216722" y="753722"/>
                      </a:cubicBezTo>
                      <a:cubicBezTo>
                        <a:pt x="242654" y="751152"/>
                        <a:pt x="261971" y="727790"/>
                        <a:pt x="258926" y="702668"/>
                      </a:cubicBezTo>
                      <a:cubicBezTo>
                        <a:pt x="255786" y="676975"/>
                        <a:pt x="231901" y="657562"/>
                        <a:pt x="206350" y="663890"/>
                      </a:cubicBezTo>
                      <a:close/>
                      <a:moveTo>
                        <a:pt x="45481" y="52863"/>
                      </a:moveTo>
                      <a:cubicBezTo>
                        <a:pt x="41579" y="52625"/>
                        <a:pt x="38439" y="49865"/>
                        <a:pt x="38629" y="45916"/>
                      </a:cubicBezTo>
                      <a:cubicBezTo>
                        <a:pt x="38867" y="41491"/>
                        <a:pt x="42055" y="38065"/>
                        <a:pt x="46670" y="38731"/>
                      </a:cubicBezTo>
                      <a:cubicBezTo>
                        <a:pt x="50239" y="39207"/>
                        <a:pt x="52808" y="42300"/>
                        <a:pt x="53094" y="46344"/>
                      </a:cubicBezTo>
                      <a:cubicBezTo>
                        <a:pt x="51809" y="50103"/>
                        <a:pt x="49573" y="53101"/>
                        <a:pt x="45481" y="52863"/>
                      </a:cubicBezTo>
                      <a:close/>
                      <a:moveTo>
                        <a:pt x="213297" y="714991"/>
                      </a:moveTo>
                      <a:cubicBezTo>
                        <a:pt x="209300" y="715039"/>
                        <a:pt x="206778" y="712422"/>
                        <a:pt x="206683" y="708092"/>
                      </a:cubicBezTo>
                      <a:cubicBezTo>
                        <a:pt x="206588" y="703572"/>
                        <a:pt x="209157" y="701288"/>
                        <a:pt x="213344" y="701431"/>
                      </a:cubicBezTo>
                      <a:cubicBezTo>
                        <a:pt x="217293" y="701573"/>
                        <a:pt x="219863" y="703952"/>
                        <a:pt x="220576" y="707664"/>
                      </a:cubicBezTo>
                      <a:cubicBezTo>
                        <a:pt x="219625" y="711994"/>
                        <a:pt x="217246" y="714896"/>
                        <a:pt x="213297" y="71499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CB3026AF-6A43-46B7-933D-7C07557D0DE1}"/>
                    </a:ext>
                  </a:extLst>
                </p:cNvPr>
                <p:cNvSpPr/>
                <p:nvPr/>
              </p:nvSpPr>
              <p:spPr>
                <a:xfrm>
                  <a:off x="2552469" y="4928064"/>
                  <a:ext cx="689140" cy="93368"/>
                </a:xfrm>
                <a:custGeom>
                  <a:avLst/>
                  <a:gdLst>
                    <a:gd name="connsiteX0" fmla="*/ 45345 w 689140"/>
                    <a:gd name="connsiteY0" fmla="*/ 38817 h 93368"/>
                    <a:gd name="connsiteX1" fmla="*/ 38636 w 689140"/>
                    <a:gd name="connsiteY1" fmla="*/ 45954 h 93368"/>
                    <a:gd name="connsiteX2" fmla="*/ 45154 w 689140"/>
                    <a:gd name="connsiteY2" fmla="*/ 52758 h 93368"/>
                    <a:gd name="connsiteX3" fmla="*/ 52291 w 689140"/>
                    <a:gd name="connsiteY3" fmla="*/ 44954 h 93368"/>
                    <a:gd name="connsiteX4" fmla="*/ 45345 w 689140"/>
                    <a:gd name="connsiteY4" fmla="*/ 38817 h 93368"/>
                    <a:gd name="connsiteX5" fmla="*/ 33878 w 689140"/>
                    <a:gd name="connsiteY5" fmla="*/ 1514 h 93368"/>
                    <a:gd name="connsiteX6" fmla="*/ 84789 w 689140"/>
                    <a:gd name="connsiteY6" fmla="*/ 23591 h 93368"/>
                    <a:gd name="connsiteX7" fmla="*/ 103250 w 689140"/>
                    <a:gd name="connsiteY7" fmla="*/ 32679 h 93368"/>
                    <a:gd name="connsiteX8" fmla="*/ 622495 w 689140"/>
                    <a:gd name="connsiteY8" fmla="*/ 32441 h 93368"/>
                    <a:gd name="connsiteX9" fmla="*/ 646713 w 689140"/>
                    <a:gd name="connsiteY9" fmla="*/ 43527 h 93368"/>
                    <a:gd name="connsiteX10" fmla="*/ 689140 w 689140"/>
                    <a:gd name="connsiteY10" fmla="*/ 93368 h 93368"/>
                    <a:gd name="connsiteX11" fmla="*/ 653804 w 689140"/>
                    <a:gd name="connsiteY11" fmla="*/ 93368 h 93368"/>
                    <a:gd name="connsiteX12" fmla="*/ 630441 w 689140"/>
                    <a:gd name="connsiteY12" fmla="*/ 66175 h 93368"/>
                    <a:gd name="connsiteX13" fmla="*/ 614073 w 689140"/>
                    <a:gd name="connsiteY13" fmla="*/ 59181 h 93368"/>
                    <a:gd name="connsiteX14" fmla="*/ 100252 w 689140"/>
                    <a:gd name="connsiteY14" fmla="*/ 59133 h 93368"/>
                    <a:gd name="connsiteX15" fmla="*/ 84598 w 689140"/>
                    <a:gd name="connsiteY15" fmla="*/ 68079 h 93368"/>
                    <a:gd name="connsiteX16" fmla="*/ 30785 w 689140"/>
                    <a:gd name="connsiteY16" fmla="*/ 89061 h 93368"/>
                    <a:gd name="connsiteX17" fmla="*/ 1 w 689140"/>
                    <a:gd name="connsiteY17" fmla="*/ 47476 h 93368"/>
                    <a:gd name="connsiteX18" fmla="*/ 33878 w 689140"/>
                    <a:gd name="connsiteY18" fmla="*/ 1514 h 93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89140" h="93368">
                      <a:moveTo>
                        <a:pt x="45345" y="38817"/>
                      </a:moveTo>
                      <a:cubicBezTo>
                        <a:pt x="40777" y="39435"/>
                        <a:pt x="38541" y="41576"/>
                        <a:pt x="38636" y="45954"/>
                      </a:cubicBezTo>
                      <a:cubicBezTo>
                        <a:pt x="38731" y="50331"/>
                        <a:pt x="41395" y="52900"/>
                        <a:pt x="45154" y="52758"/>
                      </a:cubicBezTo>
                      <a:cubicBezTo>
                        <a:pt x="49437" y="52615"/>
                        <a:pt x="52767" y="49808"/>
                        <a:pt x="52291" y="44954"/>
                      </a:cubicBezTo>
                      <a:cubicBezTo>
                        <a:pt x="51863" y="40910"/>
                        <a:pt x="48723" y="39150"/>
                        <a:pt x="45345" y="38817"/>
                      </a:cubicBezTo>
                      <a:close/>
                      <a:moveTo>
                        <a:pt x="33878" y="1514"/>
                      </a:moveTo>
                      <a:cubicBezTo>
                        <a:pt x="54242" y="-3625"/>
                        <a:pt x="75225" y="4464"/>
                        <a:pt x="84789" y="23591"/>
                      </a:cubicBezTo>
                      <a:cubicBezTo>
                        <a:pt x="89404" y="32774"/>
                        <a:pt x="95447" y="32679"/>
                        <a:pt x="103250" y="32679"/>
                      </a:cubicBezTo>
                      <a:cubicBezTo>
                        <a:pt x="276300" y="32631"/>
                        <a:pt x="449397" y="32726"/>
                        <a:pt x="622495" y="32441"/>
                      </a:cubicBezTo>
                      <a:cubicBezTo>
                        <a:pt x="632915" y="32441"/>
                        <a:pt x="639909" y="35105"/>
                        <a:pt x="646713" y="43527"/>
                      </a:cubicBezTo>
                      <a:lnTo>
                        <a:pt x="689140" y="93368"/>
                      </a:lnTo>
                      <a:lnTo>
                        <a:pt x="653804" y="93368"/>
                      </a:lnTo>
                      <a:lnTo>
                        <a:pt x="630441" y="66175"/>
                      </a:lnTo>
                      <a:cubicBezTo>
                        <a:pt x="625778" y="60513"/>
                        <a:pt x="620877" y="59181"/>
                        <a:pt x="614073" y="59181"/>
                      </a:cubicBezTo>
                      <a:cubicBezTo>
                        <a:pt x="442784" y="59324"/>
                        <a:pt x="271542" y="59324"/>
                        <a:pt x="100252" y="59133"/>
                      </a:cubicBezTo>
                      <a:cubicBezTo>
                        <a:pt x="92735" y="59086"/>
                        <a:pt x="88548" y="60942"/>
                        <a:pt x="84598" y="68079"/>
                      </a:cubicBezTo>
                      <a:cubicBezTo>
                        <a:pt x="73750" y="87777"/>
                        <a:pt x="52672" y="95342"/>
                        <a:pt x="30785" y="89061"/>
                      </a:cubicBezTo>
                      <a:cubicBezTo>
                        <a:pt x="11848" y="83637"/>
                        <a:pt x="-95" y="67508"/>
                        <a:pt x="1" y="47476"/>
                      </a:cubicBezTo>
                      <a:cubicBezTo>
                        <a:pt x="96" y="26160"/>
                        <a:pt x="14655" y="6367"/>
                        <a:pt x="33878" y="1514"/>
                      </a:cubicBezTo>
                      <a:close/>
                    </a:path>
                  </a:pathLst>
                </a:custGeom>
                <a:solidFill>
                  <a:srgbClr val="1D96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6E6903A1-5B8D-4348-8A18-AA3F965FF40E}"/>
                    </a:ext>
                  </a:extLst>
                </p:cNvPr>
                <p:cNvSpPr/>
                <p:nvPr/>
              </p:nvSpPr>
              <p:spPr>
                <a:xfrm>
                  <a:off x="3698395" y="3753100"/>
                  <a:ext cx="805155" cy="91050"/>
                </a:xfrm>
                <a:custGeom>
                  <a:avLst/>
                  <a:gdLst>
                    <a:gd name="connsiteX0" fmla="*/ 0 w 805155"/>
                    <a:gd name="connsiteY0" fmla="*/ 56007 h 91050"/>
                    <a:gd name="connsiteX1" fmla="*/ 39349 w 805155"/>
                    <a:gd name="connsiteY1" fmla="*/ 90646 h 91050"/>
                    <a:gd name="connsiteX2" fmla="*/ 84503 w 805155"/>
                    <a:gd name="connsiteY2" fmla="*/ 66570 h 91050"/>
                    <a:gd name="connsiteX3" fmla="*/ 96921 w 805155"/>
                    <a:gd name="connsiteY3" fmla="*/ 61003 h 91050"/>
                    <a:gd name="connsiteX4" fmla="*/ 709043 w 805155"/>
                    <a:gd name="connsiteY4" fmla="*/ 60861 h 91050"/>
                    <a:gd name="connsiteX5" fmla="*/ 722936 w 805155"/>
                    <a:gd name="connsiteY5" fmla="*/ 68664 h 91050"/>
                    <a:gd name="connsiteX6" fmla="*/ 775180 w 805155"/>
                    <a:gd name="connsiteY6" fmla="*/ 87743 h 91050"/>
                    <a:gd name="connsiteX7" fmla="*/ 805155 w 805155"/>
                    <a:gd name="connsiteY7" fmla="*/ 45016 h 91050"/>
                    <a:gd name="connsiteX8" fmla="*/ 773324 w 805155"/>
                    <a:gd name="connsiteY8" fmla="*/ 2337 h 91050"/>
                    <a:gd name="connsiteX9" fmla="*/ 722698 w 805155"/>
                    <a:gd name="connsiteY9" fmla="*/ 22225 h 91050"/>
                    <a:gd name="connsiteX10" fmla="*/ 709043 w 805155"/>
                    <a:gd name="connsiteY10" fmla="*/ 30409 h 91050"/>
                    <a:gd name="connsiteX11" fmla="*/ 96969 w 805155"/>
                    <a:gd name="connsiteY11" fmla="*/ 30362 h 91050"/>
                    <a:gd name="connsiteX12" fmla="*/ 84122 w 805155"/>
                    <a:gd name="connsiteY12" fmla="*/ 23177 h 91050"/>
                    <a:gd name="connsiteX13" fmla="*/ 41157 w 805155"/>
                    <a:gd name="connsiteY13" fmla="*/ 148 h 91050"/>
                    <a:gd name="connsiteX14" fmla="*/ 2712 w 805155"/>
                    <a:gd name="connsiteY14" fmla="*/ 27887 h 91050"/>
                    <a:gd name="connsiteX15" fmla="*/ 2712 w 805155"/>
                    <a:gd name="connsiteY15" fmla="*/ 27887 h 91050"/>
                    <a:gd name="connsiteX16" fmla="*/ 2712 w 805155"/>
                    <a:gd name="connsiteY16" fmla="*/ 27887 h 91050"/>
                    <a:gd name="connsiteX17" fmla="*/ 0 w 805155"/>
                    <a:gd name="connsiteY17" fmla="*/ 56007 h 91050"/>
                    <a:gd name="connsiteX18" fmla="*/ 752769 w 805155"/>
                    <a:gd name="connsiteY18" fmla="*/ 44445 h 91050"/>
                    <a:gd name="connsiteX19" fmla="*/ 761048 w 805155"/>
                    <a:gd name="connsiteY19" fmla="*/ 37023 h 91050"/>
                    <a:gd name="connsiteX20" fmla="*/ 768471 w 805155"/>
                    <a:gd name="connsiteY20" fmla="*/ 45349 h 91050"/>
                    <a:gd name="connsiteX21" fmla="*/ 760905 w 805155"/>
                    <a:gd name="connsiteY21" fmla="*/ 52915 h 91050"/>
                    <a:gd name="connsiteX22" fmla="*/ 752769 w 805155"/>
                    <a:gd name="connsiteY22" fmla="*/ 44445 h 91050"/>
                    <a:gd name="connsiteX23" fmla="*/ 45011 w 805155"/>
                    <a:gd name="connsiteY23" fmla="*/ 38783 h 91050"/>
                    <a:gd name="connsiteX24" fmla="*/ 51482 w 805155"/>
                    <a:gd name="connsiteY24" fmla="*/ 45778 h 91050"/>
                    <a:gd name="connsiteX25" fmla="*/ 43917 w 805155"/>
                    <a:gd name="connsiteY25" fmla="*/ 52486 h 91050"/>
                    <a:gd name="connsiteX26" fmla="*/ 37874 w 805155"/>
                    <a:gd name="connsiteY26" fmla="*/ 44874 h 91050"/>
                    <a:gd name="connsiteX27" fmla="*/ 45011 w 805155"/>
                    <a:gd name="connsiteY27" fmla="*/ 38783 h 9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05155" h="91050">
                      <a:moveTo>
                        <a:pt x="0" y="56007"/>
                      </a:moveTo>
                      <a:cubicBezTo>
                        <a:pt x="5614" y="76086"/>
                        <a:pt x="19127" y="88124"/>
                        <a:pt x="39349" y="90646"/>
                      </a:cubicBezTo>
                      <a:cubicBezTo>
                        <a:pt x="59285" y="93120"/>
                        <a:pt x="74891" y="84127"/>
                        <a:pt x="84503" y="66570"/>
                      </a:cubicBezTo>
                      <a:cubicBezTo>
                        <a:pt x="87738" y="60623"/>
                        <a:pt x="92020" y="61003"/>
                        <a:pt x="96921" y="61003"/>
                      </a:cubicBezTo>
                      <a:cubicBezTo>
                        <a:pt x="300946" y="61003"/>
                        <a:pt x="504971" y="61051"/>
                        <a:pt x="709043" y="60861"/>
                      </a:cubicBezTo>
                      <a:cubicBezTo>
                        <a:pt x="715704" y="60861"/>
                        <a:pt x="719273" y="62811"/>
                        <a:pt x="722936" y="68664"/>
                      </a:cubicBezTo>
                      <a:cubicBezTo>
                        <a:pt x="734403" y="87030"/>
                        <a:pt x="755291" y="94167"/>
                        <a:pt x="775180" y="87743"/>
                      </a:cubicBezTo>
                      <a:cubicBezTo>
                        <a:pt x="793117" y="81939"/>
                        <a:pt x="805250" y="64620"/>
                        <a:pt x="805155" y="45016"/>
                      </a:cubicBezTo>
                      <a:cubicBezTo>
                        <a:pt x="805012" y="24699"/>
                        <a:pt x="792737" y="8237"/>
                        <a:pt x="773324" y="2337"/>
                      </a:cubicBezTo>
                      <a:cubicBezTo>
                        <a:pt x="754101" y="-3468"/>
                        <a:pt x="733880" y="4002"/>
                        <a:pt x="722698" y="22225"/>
                      </a:cubicBezTo>
                      <a:cubicBezTo>
                        <a:pt x="719177" y="27983"/>
                        <a:pt x="715942" y="30409"/>
                        <a:pt x="709043" y="30409"/>
                      </a:cubicBezTo>
                      <a:cubicBezTo>
                        <a:pt x="505018" y="30219"/>
                        <a:pt x="300993" y="30266"/>
                        <a:pt x="96969" y="30362"/>
                      </a:cubicBezTo>
                      <a:cubicBezTo>
                        <a:pt x="90974" y="30362"/>
                        <a:pt x="87310" y="29077"/>
                        <a:pt x="84122" y="23177"/>
                      </a:cubicBezTo>
                      <a:cubicBezTo>
                        <a:pt x="74987" y="6476"/>
                        <a:pt x="60189" y="-1184"/>
                        <a:pt x="41157" y="148"/>
                      </a:cubicBezTo>
                      <a:cubicBezTo>
                        <a:pt x="22791" y="1480"/>
                        <a:pt x="9564" y="10425"/>
                        <a:pt x="2712" y="27887"/>
                      </a:cubicBezTo>
                      <a:cubicBezTo>
                        <a:pt x="2712" y="27887"/>
                        <a:pt x="2712" y="27887"/>
                        <a:pt x="2712" y="27887"/>
                      </a:cubicBezTo>
                      <a:lnTo>
                        <a:pt x="2712" y="27887"/>
                      </a:lnTo>
                      <a:cubicBezTo>
                        <a:pt x="5377" y="37641"/>
                        <a:pt x="6090" y="47157"/>
                        <a:pt x="0" y="56007"/>
                      </a:cubicBezTo>
                      <a:close/>
                      <a:moveTo>
                        <a:pt x="752769" y="44445"/>
                      </a:moveTo>
                      <a:cubicBezTo>
                        <a:pt x="753150" y="40258"/>
                        <a:pt x="756575" y="37546"/>
                        <a:pt x="761048" y="37023"/>
                      </a:cubicBezTo>
                      <a:cubicBezTo>
                        <a:pt x="765283" y="38308"/>
                        <a:pt x="768613" y="40353"/>
                        <a:pt x="768471" y="45349"/>
                      </a:cubicBezTo>
                      <a:cubicBezTo>
                        <a:pt x="768328" y="50155"/>
                        <a:pt x="765758" y="52915"/>
                        <a:pt x="760905" y="52915"/>
                      </a:cubicBezTo>
                      <a:cubicBezTo>
                        <a:pt x="755481" y="52915"/>
                        <a:pt x="752293" y="49536"/>
                        <a:pt x="752769" y="44445"/>
                      </a:cubicBezTo>
                      <a:close/>
                      <a:moveTo>
                        <a:pt x="45011" y="38783"/>
                      </a:moveTo>
                      <a:cubicBezTo>
                        <a:pt x="49008" y="39212"/>
                        <a:pt x="52053" y="41543"/>
                        <a:pt x="51482" y="45778"/>
                      </a:cubicBezTo>
                      <a:cubicBezTo>
                        <a:pt x="50959" y="49584"/>
                        <a:pt x="48056" y="51915"/>
                        <a:pt x="43917" y="52486"/>
                      </a:cubicBezTo>
                      <a:cubicBezTo>
                        <a:pt x="39967" y="51535"/>
                        <a:pt x="37779" y="48918"/>
                        <a:pt x="37874" y="44874"/>
                      </a:cubicBezTo>
                      <a:cubicBezTo>
                        <a:pt x="37969" y="40496"/>
                        <a:pt x="40681" y="38308"/>
                        <a:pt x="45011" y="38783"/>
                      </a:cubicBezTo>
                      <a:close/>
                    </a:path>
                  </a:pathLst>
                </a:custGeom>
                <a:solidFill>
                  <a:srgbClr val="1C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E44CCC9B-1005-42B2-9541-3D104792D18E}"/>
                    </a:ext>
                  </a:extLst>
                </p:cNvPr>
                <p:cNvSpPr/>
                <p:nvPr/>
              </p:nvSpPr>
              <p:spPr>
                <a:xfrm>
                  <a:off x="3698395" y="3781035"/>
                  <a:ext cx="4674" cy="28072"/>
                </a:xfrm>
                <a:custGeom>
                  <a:avLst/>
                  <a:gdLst>
                    <a:gd name="connsiteX0" fmla="*/ 0 w 4674"/>
                    <a:gd name="connsiteY0" fmla="*/ 28072 h 28072"/>
                    <a:gd name="connsiteX1" fmla="*/ 2664 w 4674"/>
                    <a:gd name="connsiteY1" fmla="*/ 0 h 28072"/>
                    <a:gd name="connsiteX2" fmla="*/ 2664 w 4674"/>
                    <a:gd name="connsiteY2" fmla="*/ 0 h 28072"/>
                    <a:gd name="connsiteX3" fmla="*/ 0 w 4674"/>
                    <a:gd name="connsiteY3" fmla="*/ 28072 h 28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74" h="28072">
                      <a:moveTo>
                        <a:pt x="0" y="28072"/>
                      </a:moveTo>
                      <a:cubicBezTo>
                        <a:pt x="6090" y="19222"/>
                        <a:pt x="5377" y="9706"/>
                        <a:pt x="2664" y="0"/>
                      </a:cubicBezTo>
                      <a:lnTo>
                        <a:pt x="2664" y="0"/>
                      </a:lnTo>
                      <a:cubicBezTo>
                        <a:pt x="-1475" y="9040"/>
                        <a:pt x="1047" y="18699"/>
                        <a:pt x="0" y="28072"/>
                      </a:cubicBezTo>
                      <a:close/>
                    </a:path>
                  </a:pathLst>
                </a:custGeom>
                <a:solidFill>
                  <a:srgbClr val="1C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51D336A7-E1F7-4CCF-9520-57E4B1136956}"/>
                    </a:ext>
                  </a:extLst>
                </p:cNvPr>
                <p:cNvSpPr/>
                <p:nvPr/>
              </p:nvSpPr>
              <p:spPr>
                <a:xfrm>
                  <a:off x="2396798" y="3409708"/>
                  <a:ext cx="250846" cy="418333"/>
                </a:xfrm>
                <a:custGeom>
                  <a:avLst/>
                  <a:gdLst>
                    <a:gd name="connsiteX0" fmla="*/ 71026 w 250846"/>
                    <a:gd name="connsiteY0" fmla="*/ 83180 h 418333"/>
                    <a:gd name="connsiteX1" fmla="*/ 80637 w 250846"/>
                    <a:gd name="connsiteY1" fmla="*/ 16235 h 418333"/>
                    <a:gd name="connsiteX2" fmla="*/ 14834 w 250846"/>
                    <a:gd name="connsiteY2" fmla="*/ 11714 h 418333"/>
                    <a:gd name="connsiteX3" fmla="*/ 15357 w 250846"/>
                    <a:gd name="connsiteY3" fmla="*/ 79279 h 418333"/>
                    <a:gd name="connsiteX4" fmla="*/ 22399 w 250846"/>
                    <a:gd name="connsiteY4" fmla="*/ 95646 h 418333"/>
                    <a:gd name="connsiteX5" fmla="*/ 22256 w 250846"/>
                    <a:gd name="connsiteY5" fmla="*/ 177627 h 418333"/>
                    <a:gd name="connsiteX6" fmla="*/ 22066 w 250846"/>
                    <a:gd name="connsiteY6" fmla="*/ 259608 h 418333"/>
                    <a:gd name="connsiteX7" fmla="*/ 30440 w 250846"/>
                    <a:gd name="connsiteY7" fmla="*/ 276547 h 418333"/>
                    <a:gd name="connsiteX8" fmla="*/ 149676 w 250846"/>
                    <a:gd name="connsiteY8" fmla="*/ 365522 h 418333"/>
                    <a:gd name="connsiteX9" fmla="*/ 161096 w 250846"/>
                    <a:gd name="connsiteY9" fmla="*/ 382794 h 418333"/>
                    <a:gd name="connsiteX10" fmla="*/ 218430 w 250846"/>
                    <a:gd name="connsiteY10" fmla="*/ 416100 h 418333"/>
                    <a:gd name="connsiteX11" fmla="*/ 247692 w 250846"/>
                    <a:gd name="connsiteY11" fmla="*/ 356292 h 418333"/>
                    <a:gd name="connsiteX12" fmla="*/ 184600 w 250846"/>
                    <a:gd name="connsiteY12" fmla="*/ 332263 h 418333"/>
                    <a:gd name="connsiteX13" fmla="*/ 169232 w 250846"/>
                    <a:gd name="connsiteY13" fmla="*/ 330646 h 418333"/>
                    <a:gd name="connsiteX14" fmla="*/ 70931 w 250846"/>
                    <a:gd name="connsiteY14" fmla="*/ 256991 h 418333"/>
                    <a:gd name="connsiteX15" fmla="*/ 62033 w 250846"/>
                    <a:gd name="connsiteY15" fmla="*/ 238720 h 418333"/>
                    <a:gd name="connsiteX16" fmla="*/ 62033 w 250846"/>
                    <a:gd name="connsiteY16" fmla="*/ 100690 h 418333"/>
                    <a:gd name="connsiteX17" fmla="*/ 71026 w 250846"/>
                    <a:gd name="connsiteY17" fmla="*/ 83180 h 418333"/>
                    <a:gd name="connsiteX18" fmla="*/ 205679 w 250846"/>
                    <a:gd name="connsiteY18" fmla="*/ 366093 h 418333"/>
                    <a:gd name="connsiteX19" fmla="*/ 212007 w 250846"/>
                    <a:gd name="connsiteY19" fmla="*/ 372754 h 418333"/>
                    <a:gd name="connsiteX20" fmla="*/ 205393 w 250846"/>
                    <a:gd name="connsiteY20" fmla="*/ 379701 h 418333"/>
                    <a:gd name="connsiteX21" fmla="*/ 198113 w 250846"/>
                    <a:gd name="connsiteY21" fmla="*/ 372088 h 418333"/>
                    <a:gd name="connsiteX22" fmla="*/ 205679 w 250846"/>
                    <a:gd name="connsiteY22" fmla="*/ 366093 h 418333"/>
                    <a:gd name="connsiteX23" fmla="*/ 46142 w 250846"/>
                    <a:gd name="connsiteY23" fmla="*/ 52063 h 418333"/>
                    <a:gd name="connsiteX24" fmla="*/ 38814 w 250846"/>
                    <a:gd name="connsiteY24" fmla="*/ 45972 h 418333"/>
                    <a:gd name="connsiteX25" fmla="*/ 45000 w 250846"/>
                    <a:gd name="connsiteY25" fmla="*/ 38597 h 418333"/>
                    <a:gd name="connsiteX26" fmla="*/ 52184 w 250846"/>
                    <a:gd name="connsiteY26" fmla="*/ 43308 h 418333"/>
                    <a:gd name="connsiteX27" fmla="*/ 46142 w 250846"/>
                    <a:gd name="connsiteY27" fmla="*/ 52063 h 418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0846" h="418333">
                      <a:moveTo>
                        <a:pt x="71026" y="83180"/>
                      </a:moveTo>
                      <a:cubicBezTo>
                        <a:pt x="93960" y="67669"/>
                        <a:pt x="97814" y="37218"/>
                        <a:pt x="80637" y="16235"/>
                      </a:cubicBezTo>
                      <a:cubicBezTo>
                        <a:pt x="64460" y="-3464"/>
                        <a:pt x="34056" y="-5557"/>
                        <a:pt x="14834" y="11714"/>
                      </a:cubicBezTo>
                      <a:cubicBezTo>
                        <a:pt x="-5007" y="29509"/>
                        <a:pt x="-5055" y="60246"/>
                        <a:pt x="15357" y="79279"/>
                      </a:cubicBezTo>
                      <a:cubicBezTo>
                        <a:pt x="20543" y="84132"/>
                        <a:pt x="22494" y="88747"/>
                        <a:pt x="22399" y="95646"/>
                      </a:cubicBezTo>
                      <a:cubicBezTo>
                        <a:pt x="22018" y="122957"/>
                        <a:pt x="22256" y="150316"/>
                        <a:pt x="22256" y="177627"/>
                      </a:cubicBezTo>
                      <a:cubicBezTo>
                        <a:pt x="22256" y="204938"/>
                        <a:pt x="22542" y="232297"/>
                        <a:pt x="22066" y="259608"/>
                      </a:cubicBezTo>
                      <a:cubicBezTo>
                        <a:pt x="21923" y="267221"/>
                        <a:pt x="24255" y="271979"/>
                        <a:pt x="30440" y="276547"/>
                      </a:cubicBezTo>
                      <a:cubicBezTo>
                        <a:pt x="70312" y="306047"/>
                        <a:pt x="109709" y="336117"/>
                        <a:pt x="149676" y="365522"/>
                      </a:cubicBezTo>
                      <a:cubicBezTo>
                        <a:pt x="156052" y="370233"/>
                        <a:pt x="159288" y="375419"/>
                        <a:pt x="161096" y="382794"/>
                      </a:cubicBezTo>
                      <a:cubicBezTo>
                        <a:pt x="167852" y="409677"/>
                        <a:pt x="193117" y="424189"/>
                        <a:pt x="218430" y="416100"/>
                      </a:cubicBezTo>
                      <a:cubicBezTo>
                        <a:pt x="244219" y="407869"/>
                        <a:pt x="257303" y="381129"/>
                        <a:pt x="247692" y="356292"/>
                      </a:cubicBezTo>
                      <a:cubicBezTo>
                        <a:pt x="237938" y="331026"/>
                        <a:pt x="209295" y="319560"/>
                        <a:pt x="184600" y="332263"/>
                      </a:cubicBezTo>
                      <a:cubicBezTo>
                        <a:pt x="177892" y="335737"/>
                        <a:pt x="174276" y="334500"/>
                        <a:pt x="169232" y="330646"/>
                      </a:cubicBezTo>
                      <a:cubicBezTo>
                        <a:pt x="136592" y="305951"/>
                        <a:pt x="103904" y="281305"/>
                        <a:pt x="70931" y="256991"/>
                      </a:cubicBezTo>
                      <a:cubicBezTo>
                        <a:pt x="64317" y="252138"/>
                        <a:pt x="61986" y="246857"/>
                        <a:pt x="62033" y="238720"/>
                      </a:cubicBezTo>
                      <a:cubicBezTo>
                        <a:pt x="62414" y="192710"/>
                        <a:pt x="62366" y="146700"/>
                        <a:pt x="62033" y="100690"/>
                      </a:cubicBezTo>
                      <a:cubicBezTo>
                        <a:pt x="61986" y="92839"/>
                        <a:pt x="63889" y="88033"/>
                        <a:pt x="71026" y="83180"/>
                      </a:cubicBezTo>
                      <a:close/>
                      <a:moveTo>
                        <a:pt x="205679" y="366093"/>
                      </a:moveTo>
                      <a:cubicBezTo>
                        <a:pt x="209961" y="365903"/>
                        <a:pt x="212054" y="369138"/>
                        <a:pt x="212007" y="372754"/>
                      </a:cubicBezTo>
                      <a:cubicBezTo>
                        <a:pt x="211959" y="376323"/>
                        <a:pt x="209675" y="379701"/>
                        <a:pt x="205393" y="379701"/>
                      </a:cubicBezTo>
                      <a:cubicBezTo>
                        <a:pt x="200635" y="379701"/>
                        <a:pt x="197875" y="376513"/>
                        <a:pt x="198113" y="372088"/>
                      </a:cubicBezTo>
                      <a:cubicBezTo>
                        <a:pt x="198256" y="368187"/>
                        <a:pt x="201111" y="365855"/>
                        <a:pt x="205679" y="366093"/>
                      </a:cubicBezTo>
                      <a:close/>
                      <a:moveTo>
                        <a:pt x="46142" y="52063"/>
                      </a:moveTo>
                      <a:cubicBezTo>
                        <a:pt x="42050" y="52348"/>
                        <a:pt x="39147" y="50397"/>
                        <a:pt x="38814" y="45972"/>
                      </a:cubicBezTo>
                      <a:cubicBezTo>
                        <a:pt x="38529" y="41643"/>
                        <a:pt x="41003" y="39073"/>
                        <a:pt x="45000" y="38597"/>
                      </a:cubicBezTo>
                      <a:cubicBezTo>
                        <a:pt x="49282" y="38074"/>
                        <a:pt x="51423" y="40881"/>
                        <a:pt x="52184" y="43308"/>
                      </a:cubicBezTo>
                      <a:cubicBezTo>
                        <a:pt x="52565" y="49208"/>
                        <a:pt x="50329" y="51777"/>
                        <a:pt x="46142" y="5206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0065A609-AB3C-421F-93DE-27901DE566FA}"/>
                    </a:ext>
                  </a:extLst>
                </p:cNvPr>
                <p:cNvSpPr/>
                <p:nvPr/>
              </p:nvSpPr>
              <p:spPr>
                <a:xfrm>
                  <a:off x="4015919" y="3565189"/>
                  <a:ext cx="611196" cy="91743"/>
                </a:xfrm>
                <a:custGeom>
                  <a:avLst/>
                  <a:gdLst>
                    <a:gd name="connsiteX0" fmla="*/ 83816 w 611196"/>
                    <a:gd name="connsiteY0" fmla="*/ 71202 h 91743"/>
                    <a:gd name="connsiteX1" fmla="*/ 97520 w 611196"/>
                    <a:gd name="connsiteY1" fmla="*/ 63114 h 91743"/>
                    <a:gd name="connsiteX2" fmla="*/ 514276 w 611196"/>
                    <a:gd name="connsiteY2" fmla="*/ 63161 h 91743"/>
                    <a:gd name="connsiteX3" fmla="*/ 527265 w 611196"/>
                    <a:gd name="connsiteY3" fmla="*/ 70155 h 91743"/>
                    <a:gd name="connsiteX4" fmla="*/ 557860 w 611196"/>
                    <a:gd name="connsiteY4" fmla="*/ 91281 h 91743"/>
                    <a:gd name="connsiteX5" fmla="*/ 610483 w 611196"/>
                    <a:gd name="connsiteY5" fmla="*/ 53359 h 91743"/>
                    <a:gd name="connsiteX6" fmla="*/ 581840 w 611196"/>
                    <a:gd name="connsiteY6" fmla="*/ 3210 h 91743"/>
                    <a:gd name="connsiteX7" fmla="*/ 526599 w 611196"/>
                    <a:gd name="connsiteY7" fmla="*/ 23194 h 91743"/>
                    <a:gd name="connsiteX8" fmla="*/ 510041 w 611196"/>
                    <a:gd name="connsiteY8" fmla="*/ 33090 h 91743"/>
                    <a:gd name="connsiteX9" fmla="*/ 101469 w 611196"/>
                    <a:gd name="connsiteY9" fmla="*/ 32995 h 91743"/>
                    <a:gd name="connsiteX10" fmla="*/ 85624 w 611196"/>
                    <a:gd name="connsiteY10" fmla="*/ 24145 h 91743"/>
                    <a:gd name="connsiteX11" fmla="*/ 40185 w 611196"/>
                    <a:gd name="connsiteY11" fmla="*/ 450 h 91743"/>
                    <a:gd name="connsiteX12" fmla="*/ 170 w 611196"/>
                    <a:gd name="connsiteY12" fmla="*/ 42749 h 91743"/>
                    <a:gd name="connsiteX13" fmla="*/ 29955 w 611196"/>
                    <a:gd name="connsiteY13" fmla="*/ 88664 h 91743"/>
                    <a:gd name="connsiteX14" fmla="*/ 83816 w 611196"/>
                    <a:gd name="connsiteY14" fmla="*/ 71202 h 91743"/>
                    <a:gd name="connsiteX15" fmla="*/ 565948 w 611196"/>
                    <a:gd name="connsiteY15" fmla="*/ 39038 h 91743"/>
                    <a:gd name="connsiteX16" fmla="*/ 572752 w 611196"/>
                    <a:gd name="connsiteY16" fmla="*/ 46032 h 91743"/>
                    <a:gd name="connsiteX17" fmla="*/ 566091 w 611196"/>
                    <a:gd name="connsiteY17" fmla="*/ 52741 h 91743"/>
                    <a:gd name="connsiteX18" fmla="*/ 558621 w 611196"/>
                    <a:gd name="connsiteY18" fmla="*/ 46841 h 91743"/>
                    <a:gd name="connsiteX19" fmla="*/ 565948 w 611196"/>
                    <a:gd name="connsiteY19" fmla="*/ 39038 h 91743"/>
                    <a:gd name="connsiteX20" fmla="*/ 38948 w 611196"/>
                    <a:gd name="connsiteY20" fmla="*/ 45366 h 91743"/>
                    <a:gd name="connsiteX21" fmla="*/ 46608 w 611196"/>
                    <a:gd name="connsiteY21" fmla="*/ 38895 h 91743"/>
                    <a:gd name="connsiteX22" fmla="*/ 52651 w 611196"/>
                    <a:gd name="connsiteY22" fmla="*/ 46793 h 91743"/>
                    <a:gd name="connsiteX23" fmla="*/ 45181 w 611196"/>
                    <a:gd name="connsiteY23" fmla="*/ 52646 h 91743"/>
                    <a:gd name="connsiteX24" fmla="*/ 38948 w 611196"/>
                    <a:gd name="connsiteY24" fmla="*/ 45366 h 91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11196" h="91743">
                      <a:moveTo>
                        <a:pt x="83816" y="71202"/>
                      </a:moveTo>
                      <a:cubicBezTo>
                        <a:pt x="87432" y="65730"/>
                        <a:pt x="90620" y="63114"/>
                        <a:pt x="97520" y="63114"/>
                      </a:cubicBezTo>
                      <a:cubicBezTo>
                        <a:pt x="236454" y="63351"/>
                        <a:pt x="375389" y="63304"/>
                        <a:pt x="514276" y="63161"/>
                      </a:cubicBezTo>
                      <a:cubicBezTo>
                        <a:pt x="520319" y="63161"/>
                        <a:pt x="524030" y="64684"/>
                        <a:pt x="527265" y="70155"/>
                      </a:cubicBezTo>
                      <a:cubicBezTo>
                        <a:pt x="535735" y="84810"/>
                        <a:pt x="549200" y="91234"/>
                        <a:pt x="557860" y="91281"/>
                      </a:cubicBezTo>
                      <a:cubicBezTo>
                        <a:pt x="589120" y="91186"/>
                        <a:pt x="606059" y="76769"/>
                        <a:pt x="610483" y="53359"/>
                      </a:cubicBezTo>
                      <a:cubicBezTo>
                        <a:pt x="614385" y="32519"/>
                        <a:pt x="601919" y="10680"/>
                        <a:pt x="581840" y="3210"/>
                      </a:cubicBezTo>
                      <a:cubicBezTo>
                        <a:pt x="560810" y="-4593"/>
                        <a:pt x="537638" y="3210"/>
                        <a:pt x="526599" y="23194"/>
                      </a:cubicBezTo>
                      <a:cubicBezTo>
                        <a:pt x="522555" y="30569"/>
                        <a:pt x="518511" y="33138"/>
                        <a:pt x="510041" y="33090"/>
                      </a:cubicBezTo>
                      <a:cubicBezTo>
                        <a:pt x="373866" y="32757"/>
                        <a:pt x="237644" y="32805"/>
                        <a:pt x="101469" y="32995"/>
                      </a:cubicBezTo>
                      <a:cubicBezTo>
                        <a:pt x="93998" y="32995"/>
                        <a:pt x="89431" y="31615"/>
                        <a:pt x="85624" y="24145"/>
                      </a:cubicBezTo>
                      <a:cubicBezTo>
                        <a:pt x="76869" y="7111"/>
                        <a:pt x="57504" y="-2214"/>
                        <a:pt x="40185" y="450"/>
                      </a:cubicBezTo>
                      <a:cubicBezTo>
                        <a:pt x="18679" y="3733"/>
                        <a:pt x="2216" y="21148"/>
                        <a:pt x="170" y="42749"/>
                      </a:cubicBezTo>
                      <a:cubicBezTo>
                        <a:pt x="-1638" y="61781"/>
                        <a:pt x="11161" y="81527"/>
                        <a:pt x="29955" y="88664"/>
                      </a:cubicBezTo>
                      <a:cubicBezTo>
                        <a:pt x="49796" y="96277"/>
                        <a:pt x="71826" y="89521"/>
                        <a:pt x="83816" y="71202"/>
                      </a:cubicBezTo>
                      <a:close/>
                      <a:moveTo>
                        <a:pt x="565948" y="39038"/>
                      </a:moveTo>
                      <a:cubicBezTo>
                        <a:pt x="570135" y="38990"/>
                        <a:pt x="572562" y="42464"/>
                        <a:pt x="572752" y="46032"/>
                      </a:cubicBezTo>
                      <a:cubicBezTo>
                        <a:pt x="572990" y="49839"/>
                        <a:pt x="570516" y="52693"/>
                        <a:pt x="566091" y="52741"/>
                      </a:cubicBezTo>
                      <a:cubicBezTo>
                        <a:pt x="561904" y="52931"/>
                        <a:pt x="558859" y="50838"/>
                        <a:pt x="558621" y="46841"/>
                      </a:cubicBezTo>
                      <a:cubicBezTo>
                        <a:pt x="558431" y="42368"/>
                        <a:pt x="561333" y="39133"/>
                        <a:pt x="565948" y="39038"/>
                      </a:cubicBezTo>
                      <a:close/>
                      <a:moveTo>
                        <a:pt x="38948" y="45366"/>
                      </a:moveTo>
                      <a:cubicBezTo>
                        <a:pt x="39614" y="41560"/>
                        <a:pt x="42516" y="39228"/>
                        <a:pt x="46608" y="38895"/>
                      </a:cubicBezTo>
                      <a:cubicBezTo>
                        <a:pt x="50510" y="40180"/>
                        <a:pt x="52937" y="42654"/>
                        <a:pt x="52651" y="46793"/>
                      </a:cubicBezTo>
                      <a:cubicBezTo>
                        <a:pt x="52318" y="51218"/>
                        <a:pt x="49321" y="53169"/>
                        <a:pt x="45181" y="52646"/>
                      </a:cubicBezTo>
                      <a:cubicBezTo>
                        <a:pt x="41089" y="52123"/>
                        <a:pt x="38187" y="49648"/>
                        <a:pt x="38948" y="453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F65CA1B2-1862-463C-B2D1-C3B649C7DB77}"/>
                    </a:ext>
                  </a:extLst>
                </p:cNvPr>
                <p:cNvSpPr/>
                <p:nvPr/>
              </p:nvSpPr>
              <p:spPr>
                <a:xfrm>
                  <a:off x="3054683" y="4356078"/>
                  <a:ext cx="91678" cy="428742"/>
                </a:xfrm>
                <a:custGeom>
                  <a:avLst/>
                  <a:gdLst>
                    <a:gd name="connsiteX0" fmla="*/ 77411 w 91678"/>
                    <a:gd name="connsiteY0" fmla="*/ 13099 h 428742"/>
                    <a:gd name="connsiteX1" fmla="*/ 12654 w 91678"/>
                    <a:gd name="connsiteY1" fmla="*/ 14288 h 428742"/>
                    <a:gd name="connsiteX2" fmla="*/ 15794 w 91678"/>
                    <a:gd name="connsiteY2" fmla="*/ 79997 h 428742"/>
                    <a:gd name="connsiteX3" fmla="*/ 23121 w 91678"/>
                    <a:gd name="connsiteY3" fmla="*/ 97316 h 428742"/>
                    <a:gd name="connsiteX4" fmla="*/ 23026 w 91678"/>
                    <a:gd name="connsiteY4" fmla="*/ 213459 h 428742"/>
                    <a:gd name="connsiteX5" fmla="*/ 23121 w 91678"/>
                    <a:gd name="connsiteY5" fmla="*/ 332315 h 428742"/>
                    <a:gd name="connsiteX6" fmla="*/ 16412 w 91678"/>
                    <a:gd name="connsiteY6" fmla="*/ 348683 h 428742"/>
                    <a:gd name="connsiteX7" fmla="*/ 3280 w 91678"/>
                    <a:gd name="connsiteY7" fmla="*/ 401973 h 428742"/>
                    <a:gd name="connsiteX8" fmla="*/ 42201 w 91678"/>
                    <a:gd name="connsiteY8" fmla="*/ 428713 h 428742"/>
                    <a:gd name="connsiteX9" fmla="*/ 87926 w 91678"/>
                    <a:gd name="connsiteY9" fmla="*/ 400831 h 428742"/>
                    <a:gd name="connsiteX10" fmla="*/ 77506 w 91678"/>
                    <a:gd name="connsiteY10" fmla="*/ 350824 h 428742"/>
                    <a:gd name="connsiteX11" fmla="*/ 68941 w 91678"/>
                    <a:gd name="connsiteY11" fmla="*/ 329651 h 428742"/>
                    <a:gd name="connsiteX12" fmla="*/ 68894 w 91678"/>
                    <a:gd name="connsiteY12" fmla="*/ 97364 h 428742"/>
                    <a:gd name="connsiteX13" fmla="*/ 76935 w 91678"/>
                    <a:gd name="connsiteY13" fmla="*/ 78569 h 428742"/>
                    <a:gd name="connsiteX14" fmla="*/ 77411 w 91678"/>
                    <a:gd name="connsiteY14" fmla="*/ 13099 h 428742"/>
                    <a:gd name="connsiteX15" fmla="*/ 45579 w 91678"/>
                    <a:gd name="connsiteY15" fmla="*/ 38744 h 428742"/>
                    <a:gd name="connsiteX16" fmla="*/ 52859 w 91678"/>
                    <a:gd name="connsiteY16" fmla="*/ 46595 h 428742"/>
                    <a:gd name="connsiteX17" fmla="*/ 45960 w 91678"/>
                    <a:gd name="connsiteY17" fmla="*/ 52971 h 428742"/>
                    <a:gd name="connsiteX18" fmla="*/ 39013 w 91678"/>
                    <a:gd name="connsiteY18" fmla="*/ 45644 h 428742"/>
                    <a:gd name="connsiteX19" fmla="*/ 45579 w 91678"/>
                    <a:gd name="connsiteY19" fmla="*/ 38744 h 428742"/>
                    <a:gd name="connsiteX20" fmla="*/ 45532 w 91678"/>
                    <a:gd name="connsiteY20" fmla="*/ 390173 h 428742"/>
                    <a:gd name="connsiteX21" fmla="*/ 39156 w 91678"/>
                    <a:gd name="connsiteY21" fmla="*/ 382893 h 428742"/>
                    <a:gd name="connsiteX22" fmla="*/ 46293 w 91678"/>
                    <a:gd name="connsiteY22" fmla="*/ 376613 h 428742"/>
                    <a:gd name="connsiteX23" fmla="*/ 53097 w 91678"/>
                    <a:gd name="connsiteY23" fmla="*/ 383607 h 428742"/>
                    <a:gd name="connsiteX24" fmla="*/ 45532 w 91678"/>
                    <a:gd name="connsiteY24" fmla="*/ 390173 h 42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678" h="428742">
                      <a:moveTo>
                        <a:pt x="77411" y="13099"/>
                      </a:moveTo>
                      <a:cubicBezTo>
                        <a:pt x="59044" y="-4839"/>
                        <a:pt x="30353" y="-4268"/>
                        <a:pt x="12654" y="14288"/>
                      </a:cubicBezTo>
                      <a:cubicBezTo>
                        <a:pt x="-4808" y="32654"/>
                        <a:pt x="-3904" y="63486"/>
                        <a:pt x="15794" y="79997"/>
                      </a:cubicBezTo>
                      <a:cubicBezTo>
                        <a:pt x="22027" y="85230"/>
                        <a:pt x="23169" y="90226"/>
                        <a:pt x="23121" y="97316"/>
                      </a:cubicBezTo>
                      <a:cubicBezTo>
                        <a:pt x="22931" y="136046"/>
                        <a:pt x="23026" y="174729"/>
                        <a:pt x="23026" y="213459"/>
                      </a:cubicBezTo>
                      <a:cubicBezTo>
                        <a:pt x="23026" y="253094"/>
                        <a:pt x="22931" y="292729"/>
                        <a:pt x="23121" y="332315"/>
                      </a:cubicBezTo>
                      <a:cubicBezTo>
                        <a:pt x="23169" y="338929"/>
                        <a:pt x="22217" y="343877"/>
                        <a:pt x="16412" y="348683"/>
                      </a:cubicBezTo>
                      <a:cubicBezTo>
                        <a:pt x="711" y="361720"/>
                        <a:pt x="-3857" y="382608"/>
                        <a:pt x="3280" y="401973"/>
                      </a:cubicBezTo>
                      <a:cubicBezTo>
                        <a:pt x="9371" y="418483"/>
                        <a:pt x="23359" y="428094"/>
                        <a:pt x="42201" y="428713"/>
                      </a:cubicBezTo>
                      <a:cubicBezTo>
                        <a:pt x="63041" y="429379"/>
                        <a:pt x="80408" y="418817"/>
                        <a:pt x="87926" y="400831"/>
                      </a:cubicBezTo>
                      <a:cubicBezTo>
                        <a:pt x="95110" y="383655"/>
                        <a:pt x="91732" y="363052"/>
                        <a:pt x="77506" y="350824"/>
                      </a:cubicBezTo>
                      <a:cubicBezTo>
                        <a:pt x="70226" y="344543"/>
                        <a:pt x="68894" y="338215"/>
                        <a:pt x="68941" y="329651"/>
                      </a:cubicBezTo>
                      <a:cubicBezTo>
                        <a:pt x="69179" y="252238"/>
                        <a:pt x="69179" y="174777"/>
                        <a:pt x="68894" y="97364"/>
                      </a:cubicBezTo>
                      <a:cubicBezTo>
                        <a:pt x="68846" y="89417"/>
                        <a:pt x="71082" y="84088"/>
                        <a:pt x="76935" y="78569"/>
                      </a:cubicBezTo>
                      <a:cubicBezTo>
                        <a:pt x="96585" y="59870"/>
                        <a:pt x="96443" y="31702"/>
                        <a:pt x="77411" y="13099"/>
                      </a:cubicBezTo>
                      <a:close/>
                      <a:moveTo>
                        <a:pt x="45579" y="38744"/>
                      </a:moveTo>
                      <a:cubicBezTo>
                        <a:pt x="49861" y="38935"/>
                        <a:pt x="53287" y="41932"/>
                        <a:pt x="52859" y="46595"/>
                      </a:cubicBezTo>
                      <a:cubicBezTo>
                        <a:pt x="52478" y="50449"/>
                        <a:pt x="49005" y="52162"/>
                        <a:pt x="45960" y="52971"/>
                      </a:cubicBezTo>
                      <a:cubicBezTo>
                        <a:pt x="41249" y="52115"/>
                        <a:pt x="38823" y="49973"/>
                        <a:pt x="39013" y="45644"/>
                      </a:cubicBezTo>
                      <a:cubicBezTo>
                        <a:pt x="39203" y="41504"/>
                        <a:pt x="41630" y="38554"/>
                        <a:pt x="45579" y="38744"/>
                      </a:cubicBezTo>
                      <a:close/>
                      <a:moveTo>
                        <a:pt x="45532" y="390173"/>
                      </a:moveTo>
                      <a:cubicBezTo>
                        <a:pt x="41012" y="390078"/>
                        <a:pt x="39108" y="386795"/>
                        <a:pt x="39156" y="382893"/>
                      </a:cubicBezTo>
                      <a:cubicBezTo>
                        <a:pt x="39156" y="378659"/>
                        <a:pt x="41868" y="376375"/>
                        <a:pt x="46293" y="376613"/>
                      </a:cubicBezTo>
                      <a:cubicBezTo>
                        <a:pt x="50718" y="376851"/>
                        <a:pt x="52478" y="379658"/>
                        <a:pt x="53097" y="383607"/>
                      </a:cubicBezTo>
                      <a:cubicBezTo>
                        <a:pt x="51860" y="387366"/>
                        <a:pt x="49814" y="390316"/>
                        <a:pt x="45532" y="39017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84CBDCBB-5542-4CC5-ABB0-A0155E2CBAA0}"/>
                    </a:ext>
                  </a:extLst>
                </p:cNvPr>
                <p:cNvSpPr/>
                <p:nvPr/>
              </p:nvSpPr>
              <p:spPr>
                <a:xfrm>
                  <a:off x="3358098" y="4414428"/>
                  <a:ext cx="409813" cy="91583"/>
                </a:xfrm>
                <a:custGeom>
                  <a:avLst/>
                  <a:gdLst>
                    <a:gd name="connsiteX0" fmla="*/ 78510 w 409813"/>
                    <a:gd name="connsiteY0" fmla="*/ 76649 h 91583"/>
                    <a:gd name="connsiteX1" fmla="*/ 93498 w 409813"/>
                    <a:gd name="connsiteY1" fmla="*/ 69607 h 91583"/>
                    <a:gd name="connsiteX2" fmla="*/ 312034 w 409813"/>
                    <a:gd name="connsiteY2" fmla="*/ 66943 h 91583"/>
                    <a:gd name="connsiteX3" fmla="*/ 330305 w 409813"/>
                    <a:gd name="connsiteY3" fmla="*/ 75317 h 91583"/>
                    <a:gd name="connsiteX4" fmla="*/ 380931 w 409813"/>
                    <a:gd name="connsiteY4" fmla="*/ 88354 h 91583"/>
                    <a:gd name="connsiteX5" fmla="*/ 409812 w 409813"/>
                    <a:gd name="connsiteY5" fmla="*/ 46055 h 91583"/>
                    <a:gd name="connsiteX6" fmla="*/ 382977 w 409813"/>
                    <a:gd name="connsiteY6" fmla="*/ 3851 h 91583"/>
                    <a:gd name="connsiteX7" fmla="*/ 332732 w 409813"/>
                    <a:gd name="connsiteY7" fmla="*/ 13415 h 91583"/>
                    <a:gd name="connsiteX8" fmla="*/ 313652 w 409813"/>
                    <a:gd name="connsiteY8" fmla="*/ 21123 h 91583"/>
                    <a:gd name="connsiteX9" fmla="*/ 96448 w 409813"/>
                    <a:gd name="connsiteY9" fmla="*/ 23549 h 91583"/>
                    <a:gd name="connsiteX10" fmla="*/ 80461 w 409813"/>
                    <a:gd name="connsiteY10" fmla="*/ 16507 h 91583"/>
                    <a:gd name="connsiteX11" fmla="*/ 14800 w 409813"/>
                    <a:gd name="connsiteY11" fmla="*/ 11654 h 91583"/>
                    <a:gd name="connsiteX12" fmla="*/ 12183 w 409813"/>
                    <a:gd name="connsiteY12" fmla="*/ 76506 h 91583"/>
                    <a:gd name="connsiteX13" fmla="*/ 78510 w 409813"/>
                    <a:gd name="connsiteY13" fmla="*/ 76649 h 91583"/>
                    <a:gd name="connsiteX14" fmla="*/ 363802 w 409813"/>
                    <a:gd name="connsiteY14" fmla="*/ 39156 h 91583"/>
                    <a:gd name="connsiteX15" fmla="*/ 371177 w 409813"/>
                    <a:gd name="connsiteY15" fmla="*/ 45341 h 91583"/>
                    <a:gd name="connsiteX16" fmla="*/ 365039 w 409813"/>
                    <a:gd name="connsiteY16" fmla="*/ 52716 h 91583"/>
                    <a:gd name="connsiteX17" fmla="*/ 357473 w 409813"/>
                    <a:gd name="connsiteY17" fmla="*/ 46340 h 91583"/>
                    <a:gd name="connsiteX18" fmla="*/ 363802 w 409813"/>
                    <a:gd name="connsiteY18" fmla="*/ 39156 h 91583"/>
                    <a:gd name="connsiteX19" fmla="*/ 45108 w 409813"/>
                    <a:gd name="connsiteY19" fmla="*/ 39013 h 91583"/>
                    <a:gd name="connsiteX20" fmla="*/ 52816 w 409813"/>
                    <a:gd name="connsiteY20" fmla="*/ 44437 h 91583"/>
                    <a:gd name="connsiteX21" fmla="*/ 46536 w 409813"/>
                    <a:gd name="connsiteY21" fmla="*/ 52716 h 91583"/>
                    <a:gd name="connsiteX22" fmla="*/ 38542 w 409813"/>
                    <a:gd name="connsiteY22" fmla="*/ 45817 h 91583"/>
                    <a:gd name="connsiteX23" fmla="*/ 45108 w 409813"/>
                    <a:gd name="connsiteY23" fmla="*/ 39013 h 91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09813" h="91583">
                      <a:moveTo>
                        <a:pt x="78510" y="76649"/>
                      </a:moveTo>
                      <a:cubicBezTo>
                        <a:pt x="82887" y="72034"/>
                        <a:pt x="86884" y="69702"/>
                        <a:pt x="93498" y="69607"/>
                      </a:cubicBezTo>
                      <a:cubicBezTo>
                        <a:pt x="166343" y="68989"/>
                        <a:pt x="239189" y="68085"/>
                        <a:pt x="312034" y="66943"/>
                      </a:cubicBezTo>
                      <a:cubicBezTo>
                        <a:pt x="319980" y="66800"/>
                        <a:pt x="325071" y="68751"/>
                        <a:pt x="330305" y="75317"/>
                      </a:cubicBezTo>
                      <a:cubicBezTo>
                        <a:pt x="342533" y="90685"/>
                        <a:pt x="362660" y="95205"/>
                        <a:pt x="380931" y="88354"/>
                      </a:cubicBezTo>
                      <a:cubicBezTo>
                        <a:pt x="398298" y="81883"/>
                        <a:pt x="409622" y="65230"/>
                        <a:pt x="409812" y="46055"/>
                      </a:cubicBezTo>
                      <a:cubicBezTo>
                        <a:pt x="409955" y="26927"/>
                        <a:pt x="400010" y="11321"/>
                        <a:pt x="382977" y="3851"/>
                      </a:cubicBezTo>
                      <a:cubicBezTo>
                        <a:pt x="366181" y="-3524"/>
                        <a:pt x="345769" y="-146"/>
                        <a:pt x="332732" y="13415"/>
                      </a:cubicBezTo>
                      <a:cubicBezTo>
                        <a:pt x="327117" y="19267"/>
                        <a:pt x="321360" y="21028"/>
                        <a:pt x="313652" y="21123"/>
                      </a:cubicBezTo>
                      <a:cubicBezTo>
                        <a:pt x="241235" y="21741"/>
                        <a:pt x="168865" y="22550"/>
                        <a:pt x="96448" y="23549"/>
                      </a:cubicBezTo>
                      <a:cubicBezTo>
                        <a:pt x="89691" y="23644"/>
                        <a:pt x="85171" y="22360"/>
                        <a:pt x="80461" y="16507"/>
                      </a:cubicBezTo>
                      <a:cubicBezTo>
                        <a:pt x="64045" y="-3667"/>
                        <a:pt x="33832" y="-5427"/>
                        <a:pt x="14800" y="11654"/>
                      </a:cubicBezTo>
                      <a:cubicBezTo>
                        <a:pt x="-3852" y="28355"/>
                        <a:pt x="-5041" y="58188"/>
                        <a:pt x="12183" y="76506"/>
                      </a:cubicBezTo>
                      <a:cubicBezTo>
                        <a:pt x="30739" y="96443"/>
                        <a:pt x="59335" y="96728"/>
                        <a:pt x="78510" y="76649"/>
                      </a:cubicBezTo>
                      <a:close/>
                      <a:moveTo>
                        <a:pt x="363802" y="39156"/>
                      </a:moveTo>
                      <a:cubicBezTo>
                        <a:pt x="368036" y="38632"/>
                        <a:pt x="370748" y="40678"/>
                        <a:pt x="371177" y="45341"/>
                      </a:cubicBezTo>
                      <a:cubicBezTo>
                        <a:pt x="371034" y="49243"/>
                        <a:pt x="369226" y="52383"/>
                        <a:pt x="365039" y="52716"/>
                      </a:cubicBezTo>
                      <a:cubicBezTo>
                        <a:pt x="360852" y="53049"/>
                        <a:pt x="358092" y="50147"/>
                        <a:pt x="357473" y="46340"/>
                      </a:cubicBezTo>
                      <a:cubicBezTo>
                        <a:pt x="356807" y="42106"/>
                        <a:pt x="359757" y="39632"/>
                        <a:pt x="363802" y="39156"/>
                      </a:cubicBezTo>
                      <a:close/>
                      <a:moveTo>
                        <a:pt x="45108" y="39013"/>
                      </a:moveTo>
                      <a:cubicBezTo>
                        <a:pt x="49438" y="38823"/>
                        <a:pt x="51389" y="41392"/>
                        <a:pt x="52816" y="44437"/>
                      </a:cubicBezTo>
                      <a:cubicBezTo>
                        <a:pt x="52531" y="49100"/>
                        <a:pt x="50057" y="52002"/>
                        <a:pt x="46536" y="52716"/>
                      </a:cubicBezTo>
                      <a:cubicBezTo>
                        <a:pt x="41683" y="53715"/>
                        <a:pt x="38875" y="49956"/>
                        <a:pt x="38542" y="45817"/>
                      </a:cubicBezTo>
                      <a:cubicBezTo>
                        <a:pt x="38209" y="42011"/>
                        <a:pt x="40636" y="39156"/>
                        <a:pt x="45108" y="3901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7CA3CD4-3336-464E-9462-84DC42FB0749}"/>
                    </a:ext>
                  </a:extLst>
                </p:cNvPr>
                <p:cNvSpPr/>
                <p:nvPr/>
              </p:nvSpPr>
              <p:spPr>
                <a:xfrm>
                  <a:off x="3254466" y="4270559"/>
                  <a:ext cx="337872" cy="94749"/>
                </a:xfrm>
                <a:custGeom>
                  <a:avLst/>
                  <a:gdLst>
                    <a:gd name="connsiteX0" fmla="*/ 255178 w 337872"/>
                    <a:gd name="connsiteY0" fmla="*/ 74399 h 94749"/>
                    <a:gd name="connsiteX1" fmla="*/ 306708 w 337872"/>
                    <a:gd name="connsiteY1" fmla="*/ 92622 h 94749"/>
                    <a:gd name="connsiteX2" fmla="*/ 337873 w 337872"/>
                    <a:gd name="connsiteY2" fmla="*/ 49276 h 94749"/>
                    <a:gd name="connsiteX3" fmla="*/ 309800 w 337872"/>
                    <a:gd name="connsiteY3" fmla="*/ 6549 h 94749"/>
                    <a:gd name="connsiteX4" fmla="*/ 258984 w 337872"/>
                    <a:gd name="connsiteY4" fmla="*/ 18587 h 94749"/>
                    <a:gd name="connsiteX5" fmla="*/ 240523 w 337872"/>
                    <a:gd name="connsiteY5" fmla="*/ 26866 h 94749"/>
                    <a:gd name="connsiteX6" fmla="*/ 97164 w 337872"/>
                    <a:gd name="connsiteY6" fmla="*/ 28626 h 94749"/>
                    <a:gd name="connsiteX7" fmla="*/ 83318 w 337872"/>
                    <a:gd name="connsiteY7" fmla="*/ 21109 h 94749"/>
                    <a:gd name="connsiteX8" fmla="*/ 16800 w 337872"/>
                    <a:gd name="connsiteY8" fmla="*/ 10403 h 94749"/>
                    <a:gd name="connsiteX9" fmla="*/ 12803 w 337872"/>
                    <a:gd name="connsiteY9" fmla="*/ 78110 h 94749"/>
                    <a:gd name="connsiteX10" fmla="*/ 80510 w 337872"/>
                    <a:gd name="connsiteY10" fmla="*/ 74875 h 94749"/>
                    <a:gd name="connsiteX11" fmla="*/ 92739 w 337872"/>
                    <a:gd name="connsiteY11" fmla="*/ 68451 h 94749"/>
                    <a:gd name="connsiteX12" fmla="*/ 238763 w 337872"/>
                    <a:gd name="connsiteY12" fmla="*/ 65882 h 94749"/>
                    <a:gd name="connsiteX13" fmla="*/ 255178 w 337872"/>
                    <a:gd name="connsiteY13" fmla="*/ 74399 h 94749"/>
                    <a:gd name="connsiteX14" fmla="*/ 292148 w 337872"/>
                    <a:gd name="connsiteY14" fmla="*/ 41759 h 94749"/>
                    <a:gd name="connsiteX15" fmla="*/ 299332 w 337872"/>
                    <a:gd name="connsiteY15" fmla="*/ 48325 h 94749"/>
                    <a:gd name="connsiteX16" fmla="*/ 293147 w 337872"/>
                    <a:gd name="connsiteY16" fmla="*/ 55509 h 94749"/>
                    <a:gd name="connsiteX17" fmla="*/ 285725 w 337872"/>
                    <a:gd name="connsiteY17" fmla="*/ 49324 h 94749"/>
                    <a:gd name="connsiteX18" fmla="*/ 292148 w 337872"/>
                    <a:gd name="connsiteY18" fmla="*/ 41759 h 94749"/>
                    <a:gd name="connsiteX19" fmla="*/ 44492 w 337872"/>
                    <a:gd name="connsiteY19" fmla="*/ 52512 h 94749"/>
                    <a:gd name="connsiteX20" fmla="*/ 38687 w 337872"/>
                    <a:gd name="connsiteY20" fmla="*/ 45232 h 94749"/>
                    <a:gd name="connsiteX21" fmla="*/ 47061 w 337872"/>
                    <a:gd name="connsiteY21" fmla="*/ 39094 h 94749"/>
                    <a:gd name="connsiteX22" fmla="*/ 52628 w 337872"/>
                    <a:gd name="connsiteY22" fmla="*/ 46897 h 94749"/>
                    <a:gd name="connsiteX23" fmla="*/ 44492 w 337872"/>
                    <a:gd name="connsiteY23" fmla="*/ 52512 h 9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37872" h="94749">
                      <a:moveTo>
                        <a:pt x="255178" y="74399"/>
                      </a:moveTo>
                      <a:cubicBezTo>
                        <a:pt x="266597" y="91909"/>
                        <a:pt x="287295" y="98570"/>
                        <a:pt x="306708" y="92622"/>
                      </a:cubicBezTo>
                      <a:cubicBezTo>
                        <a:pt x="324931" y="87008"/>
                        <a:pt x="337825" y="69117"/>
                        <a:pt x="337873" y="49276"/>
                      </a:cubicBezTo>
                      <a:cubicBezTo>
                        <a:pt x="337920" y="29864"/>
                        <a:pt x="327072" y="13306"/>
                        <a:pt x="309800" y="6549"/>
                      </a:cubicBezTo>
                      <a:cubicBezTo>
                        <a:pt x="291815" y="-493"/>
                        <a:pt x="271070" y="3599"/>
                        <a:pt x="258984" y="18587"/>
                      </a:cubicBezTo>
                      <a:cubicBezTo>
                        <a:pt x="253608" y="25248"/>
                        <a:pt x="248231" y="26818"/>
                        <a:pt x="240523" y="26866"/>
                      </a:cubicBezTo>
                      <a:cubicBezTo>
                        <a:pt x="192752" y="27199"/>
                        <a:pt x="144934" y="27722"/>
                        <a:pt x="97164" y="28626"/>
                      </a:cubicBezTo>
                      <a:cubicBezTo>
                        <a:pt x="90407" y="28769"/>
                        <a:pt x="87077" y="26771"/>
                        <a:pt x="83318" y="21109"/>
                      </a:cubicBezTo>
                      <a:cubicBezTo>
                        <a:pt x="67759" y="-2253"/>
                        <a:pt x="37545" y="-6821"/>
                        <a:pt x="16800" y="10403"/>
                      </a:cubicBezTo>
                      <a:cubicBezTo>
                        <a:pt x="-3897" y="27532"/>
                        <a:pt x="-5753" y="59268"/>
                        <a:pt x="12803" y="78110"/>
                      </a:cubicBezTo>
                      <a:cubicBezTo>
                        <a:pt x="31265" y="96857"/>
                        <a:pt x="62573" y="95572"/>
                        <a:pt x="80510" y="74875"/>
                      </a:cubicBezTo>
                      <a:cubicBezTo>
                        <a:pt x="84079" y="70783"/>
                        <a:pt x="87029" y="68546"/>
                        <a:pt x="92739" y="68451"/>
                      </a:cubicBezTo>
                      <a:cubicBezTo>
                        <a:pt x="141413" y="67833"/>
                        <a:pt x="190088" y="66976"/>
                        <a:pt x="238763" y="65882"/>
                      </a:cubicBezTo>
                      <a:cubicBezTo>
                        <a:pt x="246328" y="65739"/>
                        <a:pt x="250753" y="67690"/>
                        <a:pt x="255178" y="74399"/>
                      </a:cubicBezTo>
                      <a:close/>
                      <a:moveTo>
                        <a:pt x="292148" y="41759"/>
                      </a:moveTo>
                      <a:cubicBezTo>
                        <a:pt x="296145" y="42187"/>
                        <a:pt x="299000" y="43900"/>
                        <a:pt x="299332" y="48325"/>
                      </a:cubicBezTo>
                      <a:cubicBezTo>
                        <a:pt x="299666" y="52702"/>
                        <a:pt x="297477" y="55367"/>
                        <a:pt x="293147" y="55509"/>
                      </a:cubicBezTo>
                      <a:cubicBezTo>
                        <a:pt x="289150" y="55652"/>
                        <a:pt x="286058" y="53749"/>
                        <a:pt x="285725" y="49324"/>
                      </a:cubicBezTo>
                      <a:cubicBezTo>
                        <a:pt x="285439" y="44946"/>
                        <a:pt x="288389" y="42948"/>
                        <a:pt x="292148" y="41759"/>
                      </a:cubicBezTo>
                      <a:close/>
                      <a:moveTo>
                        <a:pt x="44492" y="52512"/>
                      </a:moveTo>
                      <a:cubicBezTo>
                        <a:pt x="40019" y="52084"/>
                        <a:pt x="38069" y="48943"/>
                        <a:pt x="38687" y="45232"/>
                      </a:cubicBezTo>
                      <a:cubicBezTo>
                        <a:pt x="39401" y="41140"/>
                        <a:pt x="42018" y="37524"/>
                        <a:pt x="47061" y="39094"/>
                      </a:cubicBezTo>
                      <a:cubicBezTo>
                        <a:pt x="50582" y="40188"/>
                        <a:pt x="52819" y="43043"/>
                        <a:pt x="52628" y="46897"/>
                      </a:cubicBezTo>
                      <a:cubicBezTo>
                        <a:pt x="51106" y="50894"/>
                        <a:pt x="48631" y="52940"/>
                        <a:pt x="44492" y="52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069889C0-B580-4BB6-B933-18079743B97F}"/>
                    </a:ext>
                  </a:extLst>
                </p:cNvPr>
                <p:cNvSpPr/>
                <p:nvPr/>
              </p:nvSpPr>
              <p:spPr>
                <a:xfrm>
                  <a:off x="2229635" y="2811109"/>
                  <a:ext cx="91022" cy="91507"/>
                </a:xfrm>
                <a:custGeom>
                  <a:avLst/>
                  <a:gdLst>
                    <a:gd name="connsiteX0" fmla="*/ 46107 w 91022"/>
                    <a:gd name="connsiteY0" fmla="*/ 91497 h 91507"/>
                    <a:gd name="connsiteX1" fmla="*/ 91023 w 91022"/>
                    <a:gd name="connsiteY1" fmla="*/ 46010 h 91507"/>
                    <a:gd name="connsiteX2" fmla="*/ 45060 w 91022"/>
                    <a:gd name="connsiteY2" fmla="*/ 0 h 91507"/>
                    <a:gd name="connsiteX3" fmla="*/ 1 w 91022"/>
                    <a:gd name="connsiteY3" fmla="*/ 46343 h 91507"/>
                    <a:gd name="connsiteX4" fmla="*/ 46107 w 91022"/>
                    <a:gd name="connsiteY4" fmla="*/ 91497 h 91507"/>
                    <a:gd name="connsiteX5" fmla="*/ 45060 w 91022"/>
                    <a:gd name="connsiteY5" fmla="*/ 38683 h 91507"/>
                    <a:gd name="connsiteX6" fmla="*/ 52292 w 91022"/>
                    <a:gd name="connsiteY6" fmla="*/ 45630 h 91507"/>
                    <a:gd name="connsiteX7" fmla="*/ 45488 w 91022"/>
                    <a:gd name="connsiteY7" fmla="*/ 52386 h 91507"/>
                    <a:gd name="connsiteX8" fmla="*/ 38684 w 91022"/>
                    <a:gd name="connsiteY8" fmla="*/ 45963 h 91507"/>
                    <a:gd name="connsiteX9" fmla="*/ 45060 w 91022"/>
                    <a:gd name="connsiteY9" fmla="*/ 38683 h 91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022" h="91507">
                      <a:moveTo>
                        <a:pt x="46107" y="91497"/>
                      </a:moveTo>
                      <a:cubicBezTo>
                        <a:pt x="70753" y="91021"/>
                        <a:pt x="90975" y="70562"/>
                        <a:pt x="91023" y="46010"/>
                      </a:cubicBezTo>
                      <a:cubicBezTo>
                        <a:pt x="91070" y="21031"/>
                        <a:pt x="69992" y="-48"/>
                        <a:pt x="45060" y="0"/>
                      </a:cubicBezTo>
                      <a:cubicBezTo>
                        <a:pt x="19747" y="48"/>
                        <a:pt x="-189" y="20602"/>
                        <a:pt x="1" y="46343"/>
                      </a:cubicBezTo>
                      <a:cubicBezTo>
                        <a:pt x="192" y="72322"/>
                        <a:pt x="20366" y="92021"/>
                        <a:pt x="46107" y="91497"/>
                      </a:cubicBezTo>
                      <a:close/>
                      <a:moveTo>
                        <a:pt x="45060" y="38683"/>
                      </a:moveTo>
                      <a:cubicBezTo>
                        <a:pt x="49009" y="39444"/>
                        <a:pt x="51959" y="41776"/>
                        <a:pt x="52292" y="45630"/>
                      </a:cubicBezTo>
                      <a:cubicBezTo>
                        <a:pt x="52673" y="49959"/>
                        <a:pt x="49295" y="52148"/>
                        <a:pt x="45488" y="52386"/>
                      </a:cubicBezTo>
                      <a:cubicBezTo>
                        <a:pt x="41349" y="52671"/>
                        <a:pt x="38637" y="50530"/>
                        <a:pt x="38684" y="45963"/>
                      </a:cubicBezTo>
                      <a:cubicBezTo>
                        <a:pt x="38684" y="41680"/>
                        <a:pt x="41111" y="39539"/>
                        <a:pt x="45060" y="3868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2AE103C0-074C-4D3E-BCF6-08B84B1D34F2}"/>
                    </a:ext>
                  </a:extLst>
                </p:cNvPr>
                <p:cNvSpPr/>
                <p:nvPr/>
              </p:nvSpPr>
              <p:spPr>
                <a:xfrm>
                  <a:off x="3910222" y="3565448"/>
                  <a:ext cx="91596" cy="91073"/>
                </a:xfrm>
                <a:custGeom>
                  <a:avLst/>
                  <a:gdLst>
                    <a:gd name="connsiteX0" fmla="*/ 91593 w 91596"/>
                    <a:gd name="connsiteY0" fmla="*/ 46296 h 91073"/>
                    <a:gd name="connsiteX1" fmla="*/ 45773 w 91596"/>
                    <a:gd name="connsiteY1" fmla="*/ 0 h 91073"/>
                    <a:gd name="connsiteX2" fmla="*/ 0 w 91596"/>
                    <a:gd name="connsiteY2" fmla="*/ 46058 h 91073"/>
                    <a:gd name="connsiteX3" fmla="*/ 44916 w 91596"/>
                    <a:gd name="connsiteY3" fmla="*/ 91069 h 91073"/>
                    <a:gd name="connsiteX4" fmla="*/ 91593 w 91596"/>
                    <a:gd name="connsiteY4" fmla="*/ 46296 h 91073"/>
                    <a:gd name="connsiteX5" fmla="*/ 38826 w 91596"/>
                    <a:gd name="connsiteY5" fmla="*/ 46439 h 91073"/>
                    <a:gd name="connsiteX6" fmla="*/ 46011 w 91596"/>
                    <a:gd name="connsiteY6" fmla="*/ 38778 h 91073"/>
                    <a:gd name="connsiteX7" fmla="*/ 53052 w 91596"/>
                    <a:gd name="connsiteY7" fmla="*/ 45820 h 91073"/>
                    <a:gd name="connsiteX8" fmla="*/ 46058 w 91596"/>
                    <a:gd name="connsiteY8" fmla="*/ 52481 h 91073"/>
                    <a:gd name="connsiteX9" fmla="*/ 38826 w 91596"/>
                    <a:gd name="connsiteY9" fmla="*/ 46439 h 91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596" h="91073">
                      <a:moveTo>
                        <a:pt x="91593" y="46296"/>
                      </a:moveTo>
                      <a:cubicBezTo>
                        <a:pt x="91926" y="21602"/>
                        <a:pt x="70610" y="96"/>
                        <a:pt x="45773" y="0"/>
                      </a:cubicBezTo>
                      <a:cubicBezTo>
                        <a:pt x="20745" y="-95"/>
                        <a:pt x="-95" y="20888"/>
                        <a:pt x="0" y="46058"/>
                      </a:cubicBezTo>
                      <a:cubicBezTo>
                        <a:pt x="48" y="71228"/>
                        <a:pt x="19508" y="90736"/>
                        <a:pt x="44916" y="91069"/>
                      </a:cubicBezTo>
                      <a:cubicBezTo>
                        <a:pt x="70752" y="91402"/>
                        <a:pt x="91259" y="71752"/>
                        <a:pt x="91593" y="46296"/>
                      </a:cubicBezTo>
                      <a:close/>
                      <a:moveTo>
                        <a:pt x="38826" y="46439"/>
                      </a:moveTo>
                      <a:cubicBezTo>
                        <a:pt x="38683" y="41966"/>
                        <a:pt x="41253" y="38588"/>
                        <a:pt x="46011" y="38778"/>
                      </a:cubicBezTo>
                      <a:cubicBezTo>
                        <a:pt x="49912" y="38921"/>
                        <a:pt x="51958" y="42157"/>
                        <a:pt x="53052" y="45820"/>
                      </a:cubicBezTo>
                      <a:cubicBezTo>
                        <a:pt x="52244" y="49674"/>
                        <a:pt x="50293" y="52244"/>
                        <a:pt x="46058" y="52481"/>
                      </a:cubicBezTo>
                      <a:cubicBezTo>
                        <a:pt x="41776" y="52719"/>
                        <a:pt x="38969" y="50531"/>
                        <a:pt x="38826" y="464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09CD86E1-818E-4848-B615-E4FDBE1AAFBC}"/>
                    </a:ext>
                  </a:extLst>
                </p:cNvPr>
                <p:cNvSpPr/>
                <p:nvPr/>
              </p:nvSpPr>
              <p:spPr>
                <a:xfrm>
                  <a:off x="2229635" y="2978973"/>
                  <a:ext cx="91023" cy="91454"/>
                </a:xfrm>
                <a:custGeom>
                  <a:avLst/>
                  <a:gdLst>
                    <a:gd name="connsiteX0" fmla="*/ 45108 w 91023"/>
                    <a:gd name="connsiteY0" fmla="*/ 0 h 91454"/>
                    <a:gd name="connsiteX1" fmla="*/ 1 w 91023"/>
                    <a:gd name="connsiteY1" fmla="*/ 46105 h 91454"/>
                    <a:gd name="connsiteX2" fmla="*/ 44679 w 91023"/>
                    <a:gd name="connsiteY2" fmla="*/ 91450 h 91454"/>
                    <a:gd name="connsiteX3" fmla="*/ 91023 w 91023"/>
                    <a:gd name="connsiteY3" fmla="*/ 45820 h 91454"/>
                    <a:gd name="connsiteX4" fmla="*/ 45108 w 91023"/>
                    <a:gd name="connsiteY4" fmla="*/ 0 h 91454"/>
                    <a:gd name="connsiteX5" fmla="*/ 45345 w 91023"/>
                    <a:gd name="connsiteY5" fmla="*/ 52624 h 91454"/>
                    <a:gd name="connsiteX6" fmla="*/ 38637 w 91023"/>
                    <a:gd name="connsiteY6" fmla="*/ 45725 h 91454"/>
                    <a:gd name="connsiteX7" fmla="*/ 45679 w 91023"/>
                    <a:gd name="connsiteY7" fmla="*/ 38826 h 91454"/>
                    <a:gd name="connsiteX8" fmla="*/ 52340 w 91023"/>
                    <a:gd name="connsiteY8" fmla="*/ 45582 h 91454"/>
                    <a:gd name="connsiteX9" fmla="*/ 45345 w 91023"/>
                    <a:gd name="connsiteY9" fmla="*/ 52624 h 9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023" h="91454">
                      <a:moveTo>
                        <a:pt x="45108" y="0"/>
                      </a:moveTo>
                      <a:cubicBezTo>
                        <a:pt x="19271" y="95"/>
                        <a:pt x="-189" y="19936"/>
                        <a:pt x="1" y="46105"/>
                      </a:cubicBezTo>
                      <a:cubicBezTo>
                        <a:pt x="144" y="71180"/>
                        <a:pt x="19795" y="91116"/>
                        <a:pt x="44679" y="91450"/>
                      </a:cubicBezTo>
                      <a:cubicBezTo>
                        <a:pt x="69469" y="91830"/>
                        <a:pt x="90832" y="70752"/>
                        <a:pt x="91023" y="45820"/>
                      </a:cubicBezTo>
                      <a:cubicBezTo>
                        <a:pt x="91213" y="20793"/>
                        <a:pt x="70325" y="-48"/>
                        <a:pt x="45108" y="0"/>
                      </a:cubicBezTo>
                      <a:close/>
                      <a:moveTo>
                        <a:pt x="45345" y="52624"/>
                      </a:moveTo>
                      <a:cubicBezTo>
                        <a:pt x="41349" y="52814"/>
                        <a:pt x="38732" y="50102"/>
                        <a:pt x="38637" y="45725"/>
                      </a:cubicBezTo>
                      <a:cubicBezTo>
                        <a:pt x="38541" y="41252"/>
                        <a:pt x="40920" y="39111"/>
                        <a:pt x="45679" y="38826"/>
                      </a:cubicBezTo>
                      <a:cubicBezTo>
                        <a:pt x="48962" y="39634"/>
                        <a:pt x="52483" y="41157"/>
                        <a:pt x="52340" y="45582"/>
                      </a:cubicBezTo>
                      <a:cubicBezTo>
                        <a:pt x="52197" y="49674"/>
                        <a:pt x="49152" y="52481"/>
                        <a:pt x="45345" y="5262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664B21F2-B282-4773-8189-D4698E251D16}"/>
                    </a:ext>
                  </a:extLst>
                </p:cNvPr>
                <p:cNvSpPr/>
                <p:nvPr/>
              </p:nvSpPr>
              <p:spPr>
                <a:xfrm>
                  <a:off x="2747438" y="3856351"/>
                  <a:ext cx="91893" cy="91644"/>
                </a:xfrm>
                <a:custGeom>
                  <a:avLst/>
                  <a:gdLst>
                    <a:gd name="connsiteX0" fmla="*/ 45740 w 91893"/>
                    <a:gd name="connsiteY0" fmla="*/ 91644 h 91644"/>
                    <a:gd name="connsiteX1" fmla="*/ 91893 w 91893"/>
                    <a:gd name="connsiteY1" fmla="*/ 45633 h 91644"/>
                    <a:gd name="connsiteX2" fmla="*/ 45550 w 91893"/>
                    <a:gd name="connsiteY2" fmla="*/ 4 h 91644"/>
                    <a:gd name="connsiteX3" fmla="*/ 15 w 91893"/>
                    <a:gd name="connsiteY3" fmla="*/ 46538 h 91644"/>
                    <a:gd name="connsiteX4" fmla="*/ 45740 w 91893"/>
                    <a:gd name="connsiteY4" fmla="*/ 91644 h 91644"/>
                    <a:gd name="connsiteX5" fmla="*/ 46406 w 91893"/>
                    <a:gd name="connsiteY5" fmla="*/ 39020 h 91644"/>
                    <a:gd name="connsiteX6" fmla="*/ 53258 w 91893"/>
                    <a:gd name="connsiteY6" fmla="*/ 45491 h 91644"/>
                    <a:gd name="connsiteX7" fmla="*/ 46264 w 91893"/>
                    <a:gd name="connsiteY7" fmla="*/ 52771 h 91644"/>
                    <a:gd name="connsiteX8" fmla="*/ 38936 w 91893"/>
                    <a:gd name="connsiteY8" fmla="*/ 45015 h 91644"/>
                    <a:gd name="connsiteX9" fmla="*/ 46406 w 91893"/>
                    <a:gd name="connsiteY9" fmla="*/ 39020 h 91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893" h="91644">
                      <a:moveTo>
                        <a:pt x="45740" y="91644"/>
                      </a:moveTo>
                      <a:cubicBezTo>
                        <a:pt x="70482" y="91834"/>
                        <a:pt x="91893" y="70423"/>
                        <a:pt x="91893" y="45633"/>
                      </a:cubicBezTo>
                      <a:cubicBezTo>
                        <a:pt x="91846" y="20654"/>
                        <a:pt x="70529" y="-329"/>
                        <a:pt x="45550" y="4"/>
                      </a:cubicBezTo>
                      <a:cubicBezTo>
                        <a:pt x="20380" y="337"/>
                        <a:pt x="-651" y="21843"/>
                        <a:pt x="15" y="46538"/>
                      </a:cubicBezTo>
                      <a:cubicBezTo>
                        <a:pt x="682" y="70851"/>
                        <a:pt x="21569" y="91501"/>
                        <a:pt x="45740" y="91644"/>
                      </a:cubicBezTo>
                      <a:close/>
                      <a:moveTo>
                        <a:pt x="46406" y="39020"/>
                      </a:moveTo>
                      <a:cubicBezTo>
                        <a:pt x="50688" y="39067"/>
                        <a:pt x="52544" y="41922"/>
                        <a:pt x="53258" y="45491"/>
                      </a:cubicBezTo>
                      <a:cubicBezTo>
                        <a:pt x="52259" y="49487"/>
                        <a:pt x="50213" y="52818"/>
                        <a:pt x="46264" y="52771"/>
                      </a:cubicBezTo>
                      <a:cubicBezTo>
                        <a:pt x="41791" y="52723"/>
                        <a:pt x="38651" y="49487"/>
                        <a:pt x="38936" y="45015"/>
                      </a:cubicBezTo>
                      <a:cubicBezTo>
                        <a:pt x="39174" y="41113"/>
                        <a:pt x="42362" y="38972"/>
                        <a:pt x="46406" y="3902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58F8E364-EF9A-4EAC-ADD2-AE36976A3EBB}"/>
                    </a:ext>
                  </a:extLst>
                </p:cNvPr>
                <p:cNvSpPr/>
                <p:nvPr/>
              </p:nvSpPr>
              <p:spPr>
                <a:xfrm>
                  <a:off x="1918363" y="3864158"/>
                  <a:ext cx="90690" cy="91885"/>
                </a:xfrm>
                <a:custGeom>
                  <a:avLst/>
                  <a:gdLst>
                    <a:gd name="connsiteX0" fmla="*/ 90690 w 90690"/>
                    <a:gd name="connsiteY0" fmla="*/ 46105 h 91885"/>
                    <a:gd name="connsiteX1" fmla="*/ 45204 w 90690"/>
                    <a:gd name="connsiteY1" fmla="*/ 0 h 91885"/>
                    <a:gd name="connsiteX2" fmla="*/ 2 w 90690"/>
                    <a:gd name="connsiteY2" fmla="*/ 45011 h 91885"/>
                    <a:gd name="connsiteX3" fmla="*/ 44775 w 90690"/>
                    <a:gd name="connsiteY3" fmla="*/ 91878 h 91885"/>
                    <a:gd name="connsiteX4" fmla="*/ 90690 w 90690"/>
                    <a:gd name="connsiteY4" fmla="*/ 46105 h 91885"/>
                    <a:gd name="connsiteX5" fmla="*/ 38590 w 90690"/>
                    <a:gd name="connsiteY5" fmla="*/ 46343 h 91885"/>
                    <a:gd name="connsiteX6" fmla="*/ 44680 w 90690"/>
                    <a:gd name="connsiteY6" fmla="*/ 39016 h 91885"/>
                    <a:gd name="connsiteX7" fmla="*/ 52245 w 90690"/>
                    <a:gd name="connsiteY7" fmla="*/ 46201 h 91885"/>
                    <a:gd name="connsiteX8" fmla="*/ 45441 w 90690"/>
                    <a:gd name="connsiteY8" fmla="*/ 53290 h 91885"/>
                    <a:gd name="connsiteX9" fmla="*/ 38590 w 90690"/>
                    <a:gd name="connsiteY9" fmla="*/ 46343 h 91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90" h="91885">
                      <a:moveTo>
                        <a:pt x="90690" y="46105"/>
                      </a:moveTo>
                      <a:cubicBezTo>
                        <a:pt x="90786" y="20650"/>
                        <a:pt x="70374" y="-47"/>
                        <a:pt x="45204" y="0"/>
                      </a:cubicBezTo>
                      <a:cubicBezTo>
                        <a:pt x="20462" y="48"/>
                        <a:pt x="288" y="20127"/>
                        <a:pt x="2" y="45011"/>
                      </a:cubicBezTo>
                      <a:cubicBezTo>
                        <a:pt x="-236" y="70990"/>
                        <a:pt x="19225" y="91354"/>
                        <a:pt x="44775" y="91878"/>
                      </a:cubicBezTo>
                      <a:cubicBezTo>
                        <a:pt x="69755" y="92354"/>
                        <a:pt x="90643" y="71561"/>
                        <a:pt x="90690" y="46105"/>
                      </a:cubicBezTo>
                      <a:close/>
                      <a:moveTo>
                        <a:pt x="38590" y="46343"/>
                      </a:moveTo>
                      <a:cubicBezTo>
                        <a:pt x="38400" y="41919"/>
                        <a:pt x="40969" y="39302"/>
                        <a:pt x="44680" y="39016"/>
                      </a:cubicBezTo>
                      <a:cubicBezTo>
                        <a:pt x="49105" y="38683"/>
                        <a:pt x="52245" y="41252"/>
                        <a:pt x="52245" y="46201"/>
                      </a:cubicBezTo>
                      <a:cubicBezTo>
                        <a:pt x="52245" y="50626"/>
                        <a:pt x="48867" y="52005"/>
                        <a:pt x="45441" y="53290"/>
                      </a:cubicBezTo>
                      <a:cubicBezTo>
                        <a:pt x="41968" y="52148"/>
                        <a:pt x="38828" y="50816"/>
                        <a:pt x="38590" y="4634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0B6DE32D-FD36-4757-8A28-0A2A3C4399F0}"/>
                    </a:ext>
                  </a:extLst>
                </p:cNvPr>
                <p:cNvSpPr/>
                <p:nvPr/>
              </p:nvSpPr>
              <p:spPr>
                <a:xfrm>
                  <a:off x="2069384" y="3753151"/>
                  <a:ext cx="91653" cy="91118"/>
                </a:xfrm>
                <a:custGeom>
                  <a:avLst/>
                  <a:gdLst>
                    <a:gd name="connsiteX0" fmla="*/ 46012 w 91653"/>
                    <a:gd name="connsiteY0" fmla="*/ 91118 h 91118"/>
                    <a:gd name="connsiteX1" fmla="*/ 91642 w 91653"/>
                    <a:gd name="connsiteY1" fmla="*/ 46203 h 91118"/>
                    <a:gd name="connsiteX2" fmla="*/ 46488 w 91653"/>
                    <a:gd name="connsiteY2" fmla="*/ 2 h 91118"/>
                    <a:gd name="connsiteX3" fmla="*/ 2 w 91653"/>
                    <a:gd name="connsiteY3" fmla="*/ 45013 h 91118"/>
                    <a:gd name="connsiteX4" fmla="*/ 46012 w 91653"/>
                    <a:gd name="connsiteY4" fmla="*/ 91118 h 91118"/>
                    <a:gd name="connsiteX5" fmla="*/ 45632 w 91653"/>
                    <a:gd name="connsiteY5" fmla="*/ 38590 h 91118"/>
                    <a:gd name="connsiteX6" fmla="*/ 52911 w 91653"/>
                    <a:gd name="connsiteY6" fmla="*/ 44966 h 91118"/>
                    <a:gd name="connsiteX7" fmla="*/ 46726 w 91653"/>
                    <a:gd name="connsiteY7" fmla="*/ 52293 h 91118"/>
                    <a:gd name="connsiteX8" fmla="*/ 38732 w 91653"/>
                    <a:gd name="connsiteY8" fmla="*/ 45156 h 91118"/>
                    <a:gd name="connsiteX9" fmla="*/ 45632 w 91653"/>
                    <a:gd name="connsiteY9" fmla="*/ 38590 h 91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653" h="91118">
                      <a:moveTo>
                        <a:pt x="46012" y="91118"/>
                      </a:moveTo>
                      <a:cubicBezTo>
                        <a:pt x="70421" y="91071"/>
                        <a:pt x="91071" y="70707"/>
                        <a:pt x="91642" y="46203"/>
                      </a:cubicBezTo>
                      <a:cubicBezTo>
                        <a:pt x="92213" y="20652"/>
                        <a:pt x="72277" y="240"/>
                        <a:pt x="46488" y="2"/>
                      </a:cubicBezTo>
                      <a:cubicBezTo>
                        <a:pt x="20795" y="-236"/>
                        <a:pt x="192" y="19700"/>
                        <a:pt x="2" y="45013"/>
                      </a:cubicBezTo>
                      <a:cubicBezTo>
                        <a:pt x="-236" y="69660"/>
                        <a:pt x="21223" y="91166"/>
                        <a:pt x="46012" y="91118"/>
                      </a:cubicBezTo>
                      <a:close/>
                      <a:moveTo>
                        <a:pt x="45632" y="38590"/>
                      </a:moveTo>
                      <a:cubicBezTo>
                        <a:pt x="49914" y="38352"/>
                        <a:pt x="52150" y="40683"/>
                        <a:pt x="52911" y="44966"/>
                      </a:cubicBezTo>
                      <a:cubicBezTo>
                        <a:pt x="52578" y="48677"/>
                        <a:pt x="50532" y="51912"/>
                        <a:pt x="46726" y="52293"/>
                      </a:cubicBezTo>
                      <a:cubicBezTo>
                        <a:pt x="42158" y="52769"/>
                        <a:pt x="38970" y="49438"/>
                        <a:pt x="38732" y="45156"/>
                      </a:cubicBezTo>
                      <a:cubicBezTo>
                        <a:pt x="38542" y="41302"/>
                        <a:pt x="41540" y="38828"/>
                        <a:pt x="45632" y="3859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94866BF8-8FE9-4F38-B845-C0C07863D189}"/>
                    </a:ext>
                  </a:extLst>
                </p:cNvPr>
                <p:cNvSpPr/>
                <p:nvPr/>
              </p:nvSpPr>
              <p:spPr>
                <a:xfrm>
                  <a:off x="2891765" y="3609173"/>
                  <a:ext cx="90642" cy="90833"/>
                </a:xfrm>
                <a:custGeom>
                  <a:avLst/>
                  <a:gdLst>
                    <a:gd name="connsiteX0" fmla="*/ 45915 w 90642"/>
                    <a:gd name="connsiteY0" fmla="*/ 2 h 90833"/>
                    <a:gd name="connsiteX1" fmla="*/ 0 w 90642"/>
                    <a:gd name="connsiteY1" fmla="*/ 45299 h 90833"/>
                    <a:gd name="connsiteX2" fmla="*/ 45344 w 90642"/>
                    <a:gd name="connsiteY2" fmla="*/ 90833 h 90833"/>
                    <a:gd name="connsiteX3" fmla="*/ 90641 w 90642"/>
                    <a:gd name="connsiteY3" fmla="*/ 45156 h 90833"/>
                    <a:gd name="connsiteX4" fmla="*/ 45915 w 90642"/>
                    <a:gd name="connsiteY4" fmla="*/ 2 h 90833"/>
                    <a:gd name="connsiteX5" fmla="*/ 45868 w 90642"/>
                    <a:gd name="connsiteY5" fmla="*/ 52103 h 90833"/>
                    <a:gd name="connsiteX6" fmla="*/ 38588 w 90642"/>
                    <a:gd name="connsiteY6" fmla="*/ 45965 h 90833"/>
                    <a:gd name="connsiteX7" fmla="*/ 43822 w 90642"/>
                    <a:gd name="connsiteY7" fmla="*/ 38495 h 90833"/>
                    <a:gd name="connsiteX8" fmla="*/ 52053 w 90642"/>
                    <a:gd name="connsiteY8" fmla="*/ 44918 h 90833"/>
                    <a:gd name="connsiteX9" fmla="*/ 45868 w 90642"/>
                    <a:gd name="connsiteY9" fmla="*/ 52103 h 90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42" h="90833">
                      <a:moveTo>
                        <a:pt x="45915" y="2"/>
                      </a:moveTo>
                      <a:cubicBezTo>
                        <a:pt x="20174" y="-236"/>
                        <a:pt x="48" y="19605"/>
                        <a:pt x="0" y="45299"/>
                      </a:cubicBezTo>
                      <a:cubicBezTo>
                        <a:pt x="-48" y="71420"/>
                        <a:pt x="19318" y="90881"/>
                        <a:pt x="45344" y="90833"/>
                      </a:cubicBezTo>
                      <a:cubicBezTo>
                        <a:pt x="71275" y="90786"/>
                        <a:pt x="90831" y="71135"/>
                        <a:pt x="90641" y="45156"/>
                      </a:cubicBezTo>
                      <a:cubicBezTo>
                        <a:pt x="90498" y="19986"/>
                        <a:pt x="70942" y="240"/>
                        <a:pt x="45915" y="2"/>
                      </a:cubicBezTo>
                      <a:close/>
                      <a:moveTo>
                        <a:pt x="45868" y="52103"/>
                      </a:moveTo>
                      <a:cubicBezTo>
                        <a:pt x="41728" y="52436"/>
                        <a:pt x="39016" y="50390"/>
                        <a:pt x="38588" y="45965"/>
                      </a:cubicBezTo>
                      <a:cubicBezTo>
                        <a:pt x="38112" y="41397"/>
                        <a:pt x="41300" y="39827"/>
                        <a:pt x="43822" y="38495"/>
                      </a:cubicBezTo>
                      <a:cubicBezTo>
                        <a:pt x="49008" y="38590"/>
                        <a:pt x="51577" y="40826"/>
                        <a:pt x="52053" y="44918"/>
                      </a:cubicBezTo>
                      <a:cubicBezTo>
                        <a:pt x="52529" y="49248"/>
                        <a:pt x="50007" y="51770"/>
                        <a:pt x="45868" y="5210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6772BA0A-B799-40C5-9804-BD90517506C5}"/>
                    </a:ext>
                  </a:extLst>
                </p:cNvPr>
                <p:cNvSpPr/>
                <p:nvPr/>
              </p:nvSpPr>
              <p:spPr>
                <a:xfrm>
                  <a:off x="2309334" y="2898838"/>
                  <a:ext cx="90688" cy="91839"/>
                </a:xfrm>
                <a:custGeom>
                  <a:avLst/>
                  <a:gdLst>
                    <a:gd name="connsiteX0" fmla="*/ 45439 w 90688"/>
                    <a:gd name="connsiteY0" fmla="*/ 91840 h 91839"/>
                    <a:gd name="connsiteX1" fmla="*/ 90688 w 90688"/>
                    <a:gd name="connsiteY1" fmla="*/ 45497 h 91839"/>
                    <a:gd name="connsiteX2" fmla="*/ 45867 w 90688"/>
                    <a:gd name="connsiteY2" fmla="*/ 10 h 91839"/>
                    <a:gd name="connsiteX3" fmla="*/ 0 w 90688"/>
                    <a:gd name="connsiteY3" fmla="*/ 45734 h 91839"/>
                    <a:gd name="connsiteX4" fmla="*/ 45439 w 90688"/>
                    <a:gd name="connsiteY4" fmla="*/ 91840 h 91839"/>
                    <a:gd name="connsiteX5" fmla="*/ 38588 w 90688"/>
                    <a:gd name="connsiteY5" fmla="*/ 44926 h 91839"/>
                    <a:gd name="connsiteX6" fmla="*/ 45915 w 90688"/>
                    <a:gd name="connsiteY6" fmla="*/ 38883 h 91839"/>
                    <a:gd name="connsiteX7" fmla="*/ 52338 w 90688"/>
                    <a:gd name="connsiteY7" fmla="*/ 46210 h 91839"/>
                    <a:gd name="connsiteX8" fmla="*/ 45344 w 90688"/>
                    <a:gd name="connsiteY8" fmla="*/ 53014 h 91839"/>
                    <a:gd name="connsiteX9" fmla="*/ 38588 w 90688"/>
                    <a:gd name="connsiteY9" fmla="*/ 44926 h 91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88" h="91839">
                      <a:moveTo>
                        <a:pt x="45439" y="91840"/>
                      </a:moveTo>
                      <a:cubicBezTo>
                        <a:pt x="70514" y="91792"/>
                        <a:pt x="90831" y="70952"/>
                        <a:pt x="90688" y="45497"/>
                      </a:cubicBezTo>
                      <a:cubicBezTo>
                        <a:pt x="90545" y="20755"/>
                        <a:pt x="70609" y="485"/>
                        <a:pt x="45867" y="10"/>
                      </a:cubicBezTo>
                      <a:cubicBezTo>
                        <a:pt x="20697" y="-514"/>
                        <a:pt x="95" y="20089"/>
                        <a:pt x="0" y="45734"/>
                      </a:cubicBezTo>
                      <a:cubicBezTo>
                        <a:pt x="0" y="71523"/>
                        <a:pt x="20031" y="91887"/>
                        <a:pt x="45439" y="91840"/>
                      </a:cubicBezTo>
                      <a:close/>
                      <a:moveTo>
                        <a:pt x="38588" y="44926"/>
                      </a:moveTo>
                      <a:cubicBezTo>
                        <a:pt x="39159" y="40691"/>
                        <a:pt x="41966" y="38360"/>
                        <a:pt x="45915" y="38883"/>
                      </a:cubicBezTo>
                      <a:cubicBezTo>
                        <a:pt x="49579" y="39359"/>
                        <a:pt x="52386" y="41833"/>
                        <a:pt x="52338" y="46210"/>
                      </a:cubicBezTo>
                      <a:cubicBezTo>
                        <a:pt x="52100" y="50635"/>
                        <a:pt x="48817" y="53062"/>
                        <a:pt x="45344" y="53014"/>
                      </a:cubicBezTo>
                      <a:cubicBezTo>
                        <a:pt x="41014" y="52967"/>
                        <a:pt x="37922" y="50017"/>
                        <a:pt x="38588" y="4492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C49730E0-CADC-4727-A436-BCD55144C6C0}"/>
                    </a:ext>
                  </a:extLst>
                </p:cNvPr>
                <p:cNvSpPr/>
                <p:nvPr/>
              </p:nvSpPr>
              <p:spPr>
                <a:xfrm>
                  <a:off x="2747445" y="3609171"/>
                  <a:ext cx="91838" cy="90835"/>
                </a:xfrm>
                <a:custGeom>
                  <a:avLst/>
                  <a:gdLst>
                    <a:gd name="connsiteX0" fmla="*/ 91838 w 91838"/>
                    <a:gd name="connsiteY0" fmla="*/ 45443 h 90835"/>
                    <a:gd name="connsiteX1" fmla="*/ 46827 w 91838"/>
                    <a:gd name="connsiteY1" fmla="*/ 4 h 90835"/>
                    <a:gd name="connsiteX2" fmla="*/ 8 w 91838"/>
                    <a:gd name="connsiteY2" fmla="*/ 45063 h 90835"/>
                    <a:gd name="connsiteX3" fmla="*/ 45780 w 91838"/>
                    <a:gd name="connsiteY3" fmla="*/ 90835 h 90835"/>
                    <a:gd name="connsiteX4" fmla="*/ 91838 w 91838"/>
                    <a:gd name="connsiteY4" fmla="*/ 45443 h 90835"/>
                    <a:gd name="connsiteX5" fmla="*/ 38786 w 91838"/>
                    <a:gd name="connsiteY5" fmla="*/ 45586 h 90835"/>
                    <a:gd name="connsiteX6" fmla="*/ 46875 w 91838"/>
                    <a:gd name="connsiteY6" fmla="*/ 38544 h 90835"/>
                    <a:gd name="connsiteX7" fmla="*/ 53108 w 91838"/>
                    <a:gd name="connsiteY7" fmla="*/ 45872 h 90835"/>
                    <a:gd name="connsiteX8" fmla="*/ 45590 w 91838"/>
                    <a:gd name="connsiteY8" fmla="*/ 52295 h 90835"/>
                    <a:gd name="connsiteX9" fmla="*/ 38786 w 91838"/>
                    <a:gd name="connsiteY9" fmla="*/ 45586 h 90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838" h="90835">
                      <a:moveTo>
                        <a:pt x="91838" y="45443"/>
                      </a:moveTo>
                      <a:cubicBezTo>
                        <a:pt x="91743" y="20987"/>
                        <a:pt x="71284" y="385"/>
                        <a:pt x="46827" y="4"/>
                      </a:cubicBezTo>
                      <a:cubicBezTo>
                        <a:pt x="21657" y="-329"/>
                        <a:pt x="484" y="19988"/>
                        <a:pt x="8" y="45063"/>
                      </a:cubicBezTo>
                      <a:cubicBezTo>
                        <a:pt x="-468" y="70280"/>
                        <a:pt x="19992" y="90740"/>
                        <a:pt x="45780" y="90835"/>
                      </a:cubicBezTo>
                      <a:cubicBezTo>
                        <a:pt x="71617" y="90930"/>
                        <a:pt x="91933" y="70946"/>
                        <a:pt x="91838" y="45443"/>
                      </a:cubicBezTo>
                      <a:close/>
                      <a:moveTo>
                        <a:pt x="38786" y="45586"/>
                      </a:moveTo>
                      <a:cubicBezTo>
                        <a:pt x="39072" y="41399"/>
                        <a:pt x="41926" y="37830"/>
                        <a:pt x="46875" y="38544"/>
                      </a:cubicBezTo>
                      <a:cubicBezTo>
                        <a:pt x="50824" y="39115"/>
                        <a:pt x="52680" y="42255"/>
                        <a:pt x="53108" y="45872"/>
                      </a:cubicBezTo>
                      <a:cubicBezTo>
                        <a:pt x="52109" y="50106"/>
                        <a:pt x="50015" y="52485"/>
                        <a:pt x="45590" y="52295"/>
                      </a:cubicBezTo>
                      <a:cubicBezTo>
                        <a:pt x="41165" y="52105"/>
                        <a:pt x="38501" y="49345"/>
                        <a:pt x="38786" y="4558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19CF5238-ED2E-4865-A171-C6B4B70BF585}"/>
                    </a:ext>
                  </a:extLst>
                </p:cNvPr>
                <p:cNvSpPr/>
                <p:nvPr/>
              </p:nvSpPr>
              <p:spPr>
                <a:xfrm>
                  <a:off x="3764340" y="3565488"/>
                  <a:ext cx="91261" cy="91077"/>
                </a:xfrm>
                <a:custGeom>
                  <a:avLst/>
                  <a:gdLst>
                    <a:gd name="connsiteX0" fmla="*/ 91261 w 91261"/>
                    <a:gd name="connsiteY0" fmla="*/ 45352 h 91077"/>
                    <a:gd name="connsiteX1" fmla="*/ 45108 w 91261"/>
                    <a:gd name="connsiteY1" fmla="*/ 8 h 91077"/>
                    <a:gd name="connsiteX2" fmla="*/ 1 w 91261"/>
                    <a:gd name="connsiteY2" fmla="*/ 45590 h 91077"/>
                    <a:gd name="connsiteX3" fmla="*/ 45964 w 91261"/>
                    <a:gd name="connsiteY3" fmla="*/ 91077 h 91077"/>
                    <a:gd name="connsiteX4" fmla="*/ 91261 w 91261"/>
                    <a:gd name="connsiteY4" fmla="*/ 45352 h 91077"/>
                    <a:gd name="connsiteX5" fmla="*/ 38970 w 91261"/>
                    <a:gd name="connsiteY5" fmla="*/ 44972 h 91077"/>
                    <a:gd name="connsiteX6" fmla="*/ 46630 w 91261"/>
                    <a:gd name="connsiteY6" fmla="*/ 38834 h 91077"/>
                    <a:gd name="connsiteX7" fmla="*/ 52530 w 91261"/>
                    <a:gd name="connsiteY7" fmla="*/ 46351 h 91077"/>
                    <a:gd name="connsiteX8" fmla="*/ 44965 w 91261"/>
                    <a:gd name="connsiteY8" fmla="*/ 52251 h 91077"/>
                    <a:gd name="connsiteX9" fmla="*/ 38970 w 91261"/>
                    <a:gd name="connsiteY9" fmla="*/ 44972 h 91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261" h="91077">
                      <a:moveTo>
                        <a:pt x="91261" y="45352"/>
                      </a:moveTo>
                      <a:cubicBezTo>
                        <a:pt x="91070" y="19944"/>
                        <a:pt x="70278" y="-468"/>
                        <a:pt x="45108" y="8"/>
                      </a:cubicBezTo>
                      <a:cubicBezTo>
                        <a:pt x="20794" y="436"/>
                        <a:pt x="239" y="21229"/>
                        <a:pt x="1" y="45590"/>
                      </a:cubicBezTo>
                      <a:cubicBezTo>
                        <a:pt x="-189" y="70760"/>
                        <a:pt x="20318" y="91125"/>
                        <a:pt x="45964" y="91077"/>
                      </a:cubicBezTo>
                      <a:cubicBezTo>
                        <a:pt x="72133" y="91029"/>
                        <a:pt x="91451" y="71521"/>
                        <a:pt x="91261" y="45352"/>
                      </a:cubicBezTo>
                      <a:close/>
                      <a:moveTo>
                        <a:pt x="38970" y="44972"/>
                      </a:moveTo>
                      <a:cubicBezTo>
                        <a:pt x="39683" y="41260"/>
                        <a:pt x="42538" y="38358"/>
                        <a:pt x="46630" y="38834"/>
                      </a:cubicBezTo>
                      <a:cubicBezTo>
                        <a:pt x="50817" y="39310"/>
                        <a:pt x="52387" y="42593"/>
                        <a:pt x="52530" y="46351"/>
                      </a:cubicBezTo>
                      <a:cubicBezTo>
                        <a:pt x="51864" y="50967"/>
                        <a:pt x="49199" y="52870"/>
                        <a:pt x="44965" y="52251"/>
                      </a:cubicBezTo>
                      <a:cubicBezTo>
                        <a:pt x="40968" y="51633"/>
                        <a:pt x="38161" y="49159"/>
                        <a:pt x="38970" y="4497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78432A6-AFA9-4F62-8D87-18179B914667}"/>
                    </a:ext>
                  </a:extLst>
                </p:cNvPr>
                <p:cNvSpPr/>
                <p:nvPr/>
              </p:nvSpPr>
              <p:spPr>
                <a:xfrm>
                  <a:off x="4637478" y="4403604"/>
                  <a:ext cx="73067" cy="90641"/>
                </a:xfrm>
                <a:custGeom>
                  <a:avLst/>
                  <a:gdLst>
                    <a:gd name="connsiteX0" fmla="*/ 90786 w 90785"/>
                    <a:gd name="connsiteY0" fmla="*/ 45250 h 90641"/>
                    <a:gd name="connsiteX1" fmla="*/ 45156 w 90785"/>
                    <a:gd name="connsiteY1" fmla="*/ 1 h 90641"/>
                    <a:gd name="connsiteX2" fmla="*/ 2 w 90785"/>
                    <a:gd name="connsiteY2" fmla="*/ 44774 h 90641"/>
                    <a:gd name="connsiteX3" fmla="*/ 45346 w 90785"/>
                    <a:gd name="connsiteY3" fmla="*/ 90641 h 90641"/>
                    <a:gd name="connsiteX4" fmla="*/ 90786 w 90785"/>
                    <a:gd name="connsiteY4" fmla="*/ 45250 h 90641"/>
                    <a:gd name="connsiteX5" fmla="*/ 38590 w 90785"/>
                    <a:gd name="connsiteY5" fmla="*/ 45535 h 90641"/>
                    <a:gd name="connsiteX6" fmla="*/ 45061 w 90785"/>
                    <a:gd name="connsiteY6" fmla="*/ 38493 h 90641"/>
                    <a:gd name="connsiteX7" fmla="*/ 52103 w 90785"/>
                    <a:gd name="connsiteY7" fmla="*/ 45107 h 90641"/>
                    <a:gd name="connsiteX8" fmla="*/ 45632 w 90785"/>
                    <a:gd name="connsiteY8" fmla="*/ 52054 h 90641"/>
                    <a:gd name="connsiteX9" fmla="*/ 38590 w 90785"/>
                    <a:gd name="connsiteY9" fmla="*/ 45535 h 90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785" h="90641">
                      <a:moveTo>
                        <a:pt x="90786" y="45250"/>
                      </a:moveTo>
                      <a:cubicBezTo>
                        <a:pt x="90738" y="19176"/>
                        <a:pt x="71230" y="-142"/>
                        <a:pt x="45156" y="1"/>
                      </a:cubicBezTo>
                      <a:cubicBezTo>
                        <a:pt x="20034" y="144"/>
                        <a:pt x="240" y="19747"/>
                        <a:pt x="2" y="44774"/>
                      </a:cubicBezTo>
                      <a:cubicBezTo>
                        <a:pt x="-236" y="70515"/>
                        <a:pt x="19605" y="90594"/>
                        <a:pt x="45346" y="90641"/>
                      </a:cubicBezTo>
                      <a:cubicBezTo>
                        <a:pt x="71516" y="90641"/>
                        <a:pt x="90833" y="71371"/>
                        <a:pt x="90786" y="45250"/>
                      </a:cubicBezTo>
                      <a:close/>
                      <a:moveTo>
                        <a:pt x="38590" y="45535"/>
                      </a:moveTo>
                      <a:cubicBezTo>
                        <a:pt x="38400" y="41301"/>
                        <a:pt x="41159" y="39112"/>
                        <a:pt x="45061" y="38493"/>
                      </a:cubicBezTo>
                      <a:cubicBezTo>
                        <a:pt x="49581" y="38541"/>
                        <a:pt x="52007" y="40967"/>
                        <a:pt x="52103" y="45107"/>
                      </a:cubicBezTo>
                      <a:cubicBezTo>
                        <a:pt x="52198" y="49199"/>
                        <a:pt x="50057" y="52006"/>
                        <a:pt x="45632" y="52054"/>
                      </a:cubicBezTo>
                      <a:cubicBezTo>
                        <a:pt x="41349" y="52101"/>
                        <a:pt x="38780" y="49627"/>
                        <a:pt x="38590" y="4553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7CE34D51-490F-4533-AA74-2F9F7AB22908}"/>
                    </a:ext>
                  </a:extLst>
                </p:cNvPr>
                <p:cNvSpPr/>
                <p:nvPr/>
              </p:nvSpPr>
              <p:spPr>
                <a:xfrm>
                  <a:off x="2229682" y="3138843"/>
                  <a:ext cx="90976" cy="90545"/>
                </a:xfrm>
                <a:custGeom>
                  <a:avLst/>
                  <a:gdLst>
                    <a:gd name="connsiteX0" fmla="*/ 45061 w 90976"/>
                    <a:gd name="connsiteY0" fmla="*/ 90546 h 90545"/>
                    <a:gd name="connsiteX1" fmla="*/ 90976 w 90976"/>
                    <a:gd name="connsiteY1" fmla="*/ 45154 h 90545"/>
                    <a:gd name="connsiteX2" fmla="*/ 44775 w 90976"/>
                    <a:gd name="connsiteY2" fmla="*/ 0 h 90545"/>
                    <a:gd name="connsiteX3" fmla="*/ 2 w 90976"/>
                    <a:gd name="connsiteY3" fmla="*/ 44726 h 90545"/>
                    <a:gd name="connsiteX4" fmla="*/ 45061 w 90976"/>
                    <a:gd name="connsiteY4" fmla="*/ 90546 h 90545"/>
                    <a:gd name="connsiteX5" fmla="*/ 45632 w 90976"/>
                    <a:gd name="connsiteY5" fmla="*/ 38445 h 90545"/>
                    <a:gd name="connsiteX6" fmla="*/ 52293 w 90976"/>
                    <a:gd name="connsiteY6" fmla="*/ 45440 h 90545"/>
                    <a:gd name="connsiteX7" fmla="*/ 45204 w 90976"/>
                    <a:gd name="connsiteY7" fmla="*/ 52006 h 90545"/>
                    <a:gd name="connsiteX8" fmla="*/ 38685 w 90976"/>
                    <a:gd name="connsiteY8" fmla="*/ 45059 h 90545"/>
                    <a:gd name="connsiteX9" fmla="*/ 45632 w 90976"/>
                    <a:gd name="connsiteY9" fmla="*/ 38445 h 90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976" h="90545">
                      <a:moveTo>
                        <a:pt x="45061" y="90546"/>
                      </a:moveTo>
                      <a:cubicBezTo>
                        <a:pt x="70944" y="90593"/>
                        <a:pt x="91071" y="70705"/>
                        <a:pt x="90976" y="45154"/>
                      </a:cubicBezTo>
                      <a:cubicBezTo>
                        <a:pt x="90881" y="19651"/>
                        <a:pt x="70707" y="-95"/>
                        <a:pt x="44775" y="0"/>
                      </a:cubicBezTo>
                      <a:cubicBezTo>
                        <a:pt x="19463" y="95"/>
                        <a:pt x="192" y="19365"/>
                        <a:pt x="2" y="44726"/>
                      </a:cubicBezTo>
                      <a:cubicBezTo>
                        <a:pt x="-236" y="70847"/>
                        <a:pt x="19082" y="90498"/>
                        <a:pt x="45061" y="90546"/>
                      </a:cubicBezTo>
                      <a:close/>
                      <a:moveTo>
                        <a:pt x="45632" y="38445"/>
                      </a:moveTo>
                      <a:cubicBezTo>
                        <a:pt x="49771" y="38921"/>
                        <a:pt x="52436" y="41348"/>
                        <a:pt x="52293" y="45440"/>
                      </a:cubicBezTo>
                      <a:cubicBezTo>
                        <a:pt x="52150" y="49436"/>
                        <a:pt x="49533" y="52006"/>
                        <a:pt x="45204" y="52006"/>
                      </a:cubicBezTo>
                      <a:cubicBezTo>
                        <a:pt x="40636" y="52006"/>
                        <a:pt x="38590" y="49008"/>
                        <a:pt x="38685" y="45059"/>
                      </a:cubicBezTo>
                      <a:cubicBezTo>
                        <a:pt x="38733" y="41015"/>
                        <a:pt x="41159" y="38445"/>
                        <a:pt x="45632" y="3844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13950985-8B1A-4232-B473-488F72DDB2F7}"/>
                    </a:ext>
                  </a:extLst>
                </p:cNvPr>
                <p:cNvSpPr/>
                <p:nvPr/>
              </p:nvSpPr>
              <p:spPr>
                <a:xfrm>
                  <a:off x="2516878" y="3553649"/>
                  <a:ext cx="90880" cy="91070"/>
                </a:xfrm>
                <a:custGeom>
                  <a:avLst/>
                  <a:gdLst>
                    <a:gd name="connsiteX0" fmla="*/ 90880 w 90880"/>
                    <a:gd name="connsiteY0" fmla="*/ 45439 h 91070"/>
                    <a:gd name="connsiteX1" fmla="*/ 45012 w 90880"/>
                    <a:gd name="connsiteY1" fmla="*/ 0 h 91070"/>
                    <a:gd name="connsiteX2" fmla="*/ 1 w 90880"/>
                    <a:gd name="connsiteY2" fmla="*/ 45915 h 91070"/>
                    <a:gd name="connsiteX3" fmla="*/ 44870 w 90880"/>
                    <a:gd name="connsiteY3" fmla="*/ 91069 h 91070"/>
                    <a:gd name="connsiteX4" fmla="*/ 90880 w 90880"/>
                    <a:gd name="connsiteY4" fmla="*/ 45439 h 91070"/>
                    <a:gd name="connsiteX5" fmla="*/ 38684 w 90880"/>
                    <a:gd name="connsiteY5" fmla="*/ 46058 h 91070"/>
                    <a:gd name="connsiteX6" fmla="*/ 44727 w 90880"/>
                    <a:gd name="connsiteY6" fmla="*/ 38778 h 91070"/>
                    <a:gd name="connsiteX7" fmla="*/ 52435 w 90880"/>
                    <a:gd name="connsiteY7" fmla="*/ 44631 h 91070"/>
                    <a:gd name="connsiteX8" fmla="*/ 45917 w 90880"/>
                    <a:gd name="connsiteY8" fmla="*/ 52338 h 91070"/>
                    <a:gd name="connsiteX9" fmla="*/ 38684 w 90880"/>
                    <a:gd name="connsiteY9" fmla="*/ 46058 h 9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880" h="91070">
                      <a:moveTo>
                        <a:pt x="90880" y="45439"/>
                      </a:moveTo>
                      <a:cubicBezTo>
                        <a:pt x="90975" y="19936"/>
                        <a:pt x="70753" y="-48"/>
                        <a:pt x="45012" y="0"/>
                      </a:cubicBezTo>
                      <a:cubicBezTo>
                        <a:pt x="18986" y="95"/>
                        <a:pt x="-189" y="19698"/>
                        <a:pt x="1" y="45915"/>
                      </a:cubicBezTo>
                      <a:cubicBezTo>
                        <a:pt x="192" y="70895"/>
                        <a:pt x="19985" y="90831"/>
                        <a:pt x="44870" y="91069"/>
                      </a:cubicBezTo>
                      <a:cubicBezTo>
                        <a:pt x="69849" y="91307"/>
                        <a:pt x="90785" y="70562"/>
                        <a:pt x="90880" y="45439"/>
                      </a:cubicBezTo>
                      <a:close/>
                      <a:moveTo>
                        <a:pt x="38684" y="46058"/>
                      </a:moveTo>
                      <a:cubicBezTo>
                        <a:pt x="38256" y="41776"/>
                        <a:pt x="40254" y="38968"/>
                        <a:pt x="44727" y="38778"/>
                      </a:cubicBezTo>
                      <a:cubicBezTo>
                        <a:pt x="48819" y="38635"/>
                        <a:pt x="51579" y="40586"/>
                        <a:pt x="52435" y="44631"/>
                      </a:cubicBezTo>
                      <a:cubicBezTo>
                        <a:pt x="52102" y="48960"/>
                        <a:pt x="49913" y="51863"/>
                        <a:pt x="45917" y="52338"/>
                      </a:cubicBezTo>
                      <a:cubicBezTo>
                        <a:pt x="41682" y="52862"/>
                        <a:pt x="39112" y="50197"/>
                        <a:pt x="38684" y="4605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80B9541A-125F-4FCD-A90A-337FB42381C7}"/>
                    </a:ext>
                  </a:extLst>
                </p:cNvPr>
                <p:cNvSpPr/>
                <p:nvPr/>
              </p:nvSpPr>
              <p:spPr>
                <a:xfrm>
                  <a:off x="2069325" y="3960031"/>
                  <a:ext cx="91653" cy="91695"/>
                </a:xfrm>
                <a:custGeom>
                  <a:avLst/>
                  <a:gdLst>
                    <a:gd name="connsiteX0" fmla="*/ 91653 w 91653"/>
                    <a:gd name="connsiteY0" fmla="*/ 45870 h 91695"/>
                    <a:gd name="connsiteX1" fmla="*/ 45738 w 91653"/>
                    <a:gd name="connsiteY1" fmla="*/ 2 h 91695"/>
                    <a:gd name="connsiteX2" fmla="*/ 13 w 91653"/>
                    <a:gd name="connsiteY2" fmla="*/ 44966 h 91695"/>
                    <a:gd name="connsiteX3" fmla="*/ 45500 w 91653"/>
                    <a:gd name="connsiteY3" fmla="*/ 91690 h 91695"/>
                    <a:gd name="connsiteX4" fmla="*/ 91653 w 91653"/>
                    <a:gd name="connsiteY4" fmla="*/ 45870 h 91695"/>
                    <a:gd name="connsiteX5" fmla="*/ 38839 w 91653"/>
                    <a:gd name="connsiteY5" fmla="*/ 45203 h 91695"/>
                    <a:gd name="connsiteX6" fmla="*/ 46261 w 91653"/>
                    <a:gd name="connsiteY6" fmla="*/ 38733 h 91695"/>
                    <a:gd name="connsiteX7" fmla="*/ 53208 w 91653"/>
                    <a:gd name="connsiteY7" fmla="*/ 45394 h 91695"/>
                    <a:gd name="connsiteX8" fmla="*/ 46404 w 91653"/>
                    <a:gd name="connsiteY8" fmla="*/ 52864 h 91695"/>
                    <a:gd name="connsiteX9" fmla="*/ 38839 w 91653"/>
                    <a:gd name="connsiteY9" fmla="*/ 45203 h 91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653" h="91695">
                      <a:moveTo>
                        <a:pt x="91653" y="45870"/>
                      </a:moveTo>
                      <a:cubicBezTo>
                        <a:pt x="91748" y="20509"/>
                        <a:pt x="70956" y="-236"/>
                        <a:pt x="45738" y="2"/>
                      </a:cubicBezTo>
                      <a:cubicBezTo>
                        <a:pt x="21139" y="240"/>
                        <a:pt x="632" y="20414"/>
                        <a:pt x="13" y="44966"/>
                      </a:cubicBezTo>
                      <a:cubicBezTo>
                        <a:pt x="-605" y="69469"/>
                        <a:pt x="20616" y="91261"/>
                        <a:pt x="45500" y="91690"/>
                      </a:cubicBezTo>
                      <a:cubicBezTo>
                        <a:pt x="70337" y="92118"/>
                        <a:pt x="91558" y="71039"/>
                        <a:pt x="91653" y="45870"/>
                      </a:cubicBezTo>
                      <a:close/>
                      <a:moveTo>
                        <a:pt x="38839" y="45203"/>
                      </a:moveTo>
                      <a:cubicBezTo>
                        <a:pt x="39077" y="41397"/>
                        <a:pt x="42265" y="38685"/>
                        <a:pt x="46261" y="38733"/>
                      </a:cubicBezTo>
                      <a:cubicBezTo>
                        <a:pt x="50401" y="38780"/>
                        <a:pt x="52494" y="41682"/>
                        <a:pt x="53208" y="45394"/>
                      </a:cubicBezTo>
                      <a:cubicBezTo>
                        <a:pt x="52542" y="49628"/>
                        <a:pt x="50306" y="52816"/>
                        <a:pt x="46404" y="52864"/>
                      </a:cubicBezTo>
                      <a:cubicBezTo>
                        <a:pt x="41932" y="52911"/>
                        <a:pt x="38553" y="49771"/>
                        <a:pt x="38839" y="4520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9CDA975A-0E4B-4457-A3DB-3B74A78BE349}"/>
                    </a:ext>
                  </a:extLst>
                </p:cNvPr>
                <p:cNvSpPr/>
                <p:nvPr/>
              </p:nvSpPr>
              <p:spPr>
                <a:xfrm>
                  <a:off x="2317422" y="2684163"/>
                  <a:ext cx="91123" cy="91121"/>
                </a:xfrm>
                <a:custGeom>
                  <a:avLst/>
                  <a:gdLst>
                    <a:gd name="connsiteX0" fmla="*/ 45630 w 91123"/>
                    <a:gd name="connsiteY0" fmla="*/ 91119 h 91121"/>
                    <a:gd name="connsiteX1" fmla="*/ 91117 w 91123"/>
                    <a:gd name="connsiteY1" fmla="*/ 44632 h 91121"/>
                    <a:gd name="connsiteX2" fmla="*/ 45582 w 91123"/>
                    <a:gd name="connsiteY2" fmla="*/ 2 h 91121"/>
                    <a:gd name="connsiteX3" fmla="*/ 0 w 91123"/>
                    <a:gd name="connsiteY3" fmla="*/ 45346 h 91121"/>
                    <a:gd name="connsiteX4" fmla="*/ 45630 w 91123"/>
                    <a:gd name="connsiteY4" fmla="*/ 91119 h 91121"/>
                    <a:gd name="connsiteX5" fmla="*/ 45011 w 91123"/>
                    <a:gd name="connsiteY5" fmla="*/ 38780 h 91121"/>
                    <a:gd name="connsiteX6" fmla="*/ 52196 w 91123"/>
                    <a:gd name="connsiteY6" fmla="*/ 45203 h 91121"/>
                    <a:gd name="connsiteX7" fmla="*/ 45487 w 91123"/>
                    <a:gd name="connsiteY7" fmla="*/ 52578 h 91121"/>
                    <a:gd name="connsiteX8" fmla="*/ 38588 w 91123"/>
                    <a:gd name="connsiteY8" fmla="*/ 45727 h 91121"/>
                    <a:gd name="connsiteX9" fmla="*/ 45011 w 91123"/>
                    <a:gd name="connsiteY9" fmla="*/ 38780 h 9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123" h="91121">
                      <a:moveTo>
                        <a:pt x="45630" y="91119"/>
                      </a:moveTo>
                      <a:cubicBezTo>
                        <a:pt x="70514" y="90833"/>
                        <a:pt x="91545" y="69327"/>
                        <a:pt x="91117" y="44632"/>
                      </a:cubicBezTo>
                      <a:cubicBezTo>
                        <a:pt x="90689" y="19986"/>
                        <a:pt x="70514" y="240"/>
                        <a:pt x="45582" y="2"/>
                      </a:cubicBezTo>
                      <a:cubicBezTo>
                        <a:pt x="19556" y="-236"/>
                        <a:pt x="-95" y="19272"/>
                        <a:pt x="0" y="45346"/>
                      </a:cubicBezTo>
                      <a:cubicBezTo>
                        <a:pt x="0" y="71182"/>
                        <a:pt x="20222" y="91404"/>
                        <a:pt x="45630" y="91119"/>
                      </a:cubicBezTo>
                      <a:close/>
                      <a:moveTo>
                        <a:pt x="45011" y="38780"/>
                      </a:moveTo>
                      <a:cubicBezTo>
                        <a:pt x="48913" y="38828"/>
                        <a:pt x="52196" y="40731"/>
                        <a:pt x="52196" y="45203"/>
                      </a:cubicBezTo>
                      <a:cubicBezTo>
                        <a:pt x="52196" y="49438"/>
                        <a:pt x="49341" y="51532"/>
                        <a:pt x="45487" y="52578"/>
                      </a:cubicBezTo>
                      <a:cubicBezTo>
                        <a:pt x="41538" y="51960"/>
                        <a:pt x="38731" y="50152"/>
                        <a:pt x="38588" y="45727"/>
                      </a:cubicBezTo>
                      <a:cubicBezTo>
                        <a:pt x="38398" y="41302"/>
                        <a:pt x="40729" y="38685"/>
                        <a:pt x="45011" y="3878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A0E99A98-1BB1-45EA-B634-2FF9EA1F482A}"/>
                    </a:ext>
                  </a:extLst>
                </p:cNvPr>
                <p:cNvSpPr/>
                <p:nvPr/>
              </p:nvSpPr>
              <p:spPr>
                <a:xfrm>
                  <a:off x="3351486" y="3871581"/>
                  <a:ext cx="46581" cy="38502"/>
                </a:xfrm>
                <a:custGeom>
                  <a:avLst/>
                  <a:gdLst>
                    <a:gd name="connsiteX0" fmla="*/ 0 w 46581"/>
                    <a:gd name="connsiteY0" fmla="*/ 0 h 38502"/>
                    <a:gd name="connsiteX1" fmla="*/ 48 w 46581"/>
                    <a:gd name="connsiteY1" fmla="*/ 28548 h 38502"/>
                    <a:gd name="connsiteX2" fmla="*/ 6233 w 46581"/>
                    <a:gd name="connsiteY2" fmla="*/ 36494 h 38502"/>
                    <a:gd name="connsiteX3" fmla="*/ 46534 w 46581"/>
                    <a:gd name="connsiteY3" fmla="*/ 2950 h 38502"/>
                    <a:gd name="connsiteX4" fmla="*/ 46581 w 46581"/>
                    <a:gd name="connsiteY4" fmla="*/ 238 h 38502"/>
                    <a:gd name="connsiteX5" fmla="*/ 46581 w 46581"/>
                    <a:gd name="connsiteY5" fmla="*/ 238 h 38502"/>
                    <a:gd name="connsiteX6" fmla="*/ 0 w 46581"/>
                    <a:gd name="connsiteY6" fmla="*/ 0 h 38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581" h="38502">
                      <a:moveTo>
                        <a:pt x="0" y="0"/>
                      </a:moveTo>
                      <a:cubicBezTo>
                        <a:pt x="48" y="9516"/>
                        <a:pt x="143" y="19032"/>
                        <a:pt x="48" y="28548"/>
                      </a:cubicBezTo>
                      <a:cubicBezTo>
                        <a:pt x="0" y="33021"/>
                        <a:pt x="381" y="35685"/>
                        <a:pt x="6233" y="36494"/>
                      </a:cubicBezTo>
                      <a:cubicBezTo>
                        <a:pt x="43631" y="41538"/>
                        <a:pt x="46438" y="39349"/>
                        <a:pt x="46534" y="2950"/>
                      </a:cubicBezTo>
                      <a:cubicBezTo>
                        <a:pt x="46534" y="2046"/>
                        <a:pt x="46534" y="1142"/>
                        <a:pt x="46581" y="238"/>
                      </a:cubicBezTo>
                      <a:cubicBezTo>
                        <a:pt x="46581" y="238"/>
                        <a:pt x="46581" y="238"/>
                        <a:pt x="46581" y="238"/>
                      </a:cubicBezTo>
                      <a:cubicBezTo>
                        <a:pt x="30975" y="1856"/>
                        <a:pt x="15464" y="2141"/>
                        <a:pt x="0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DDF53A9D-B1F8-4321-BE93-D2899EC2ED45}"/>
                    </a:ext>
                  </a:extLst>
                </p:cNvPr>
                <p:cNvSpPr/>
                <p:nvPr/>
              </p:nvSpPr>
              <p:spPr>
                <a:xfrm>
                  <a:off x="3351486" y="3868391"/>
                  <a:ext cx="46533" cy="4729"/>
                </a:xfrm>
                <a:custGeom>
                  <a:avLst/>
                  <a:gdLst>
                    <a:gd name="connsiteX0" fmla="*/ 0 w 46533"/>
                    <a:gd name="connsiteY0" fmla="*/ 3190 h 4729"/>
                    <a:gd name="connsiteX1" fmla="*/ 46534 w 46533"/>
                    <a:gd name="connsiteY1" fmla="*/ 3380 h 4729"/>
                    <a:gd name="connsiteX2" fmla="*/ 0 w 46533"/>
                    <a:gd name="connsiteY2" fmla="*/ 3190 h 4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533" h="4729">
                      <a:moveTo>
                        <a:pt x="0" y="3190"/>
                      </a:moveTo>
                      <a:cubicBezTo>
                        <a:pt x="15511" y="5331"/>
                        <a:pt x="31022" y="5093"/>
                        <a:pt x="46534" y="3380"/>
                      </a:cubicBezTo>
                      <a:cubicBezTo>
                        <a:pt x="31022" y="-1378"/>
                        <a:pt x="15511" y="-807"/>
                        <a:pt x="0" y="319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4A9F5D4A-4CB9-4775-8506-C3F8402EB18A}"/>
                    </a:ext>
                  </a:extLst>
                </p:cNvPr>
                <p:cNvSpPr/>
                <p:nvPr/>
              </p:nvSpPr>
              <p:spPr>
                <a:xfrm>
                  <a:off x="3582276" y="3869059"/>
                  <a:ext cx="48649" cy="40288"/>
                </a:xfrm>
                <a:custGeom>
                  <a:avLst/>
                  <a:gdLst>
                    <a:gd name="connsiteX0" fmla="*/ 1450 w 48649"/>
                    <a:gd name="connsiteY0" fmla="*/ 2664 h 40288"/>
                    <a:gd name="connsiteX1" fmla="*/ 3686 w 48649"/>
                    <a:gd name="connsiteY1" fmla="*/ 36589 h 40288"/>
                    <a:gd name="connsiteX2" fmla="*/ 39038 w 48649"/>
                    <a:gd name="connsiteY2" fmla="*/ 38825 h 40288"/>
                    <a:gd name="connsiteX3" fmla="*/ 40418 w 48649"/>
                    <a:gd name="connsiteY3" fmla="*/ 38825 h 40288"/>
                    <a:gd name="connsiteX4" fmla="*/ 48174 w 48649"/>
                    <a:gd name="connsiteY4" fmla="*/ 31213 h 40288"/>
                    <a:gd name="connsiteX5" fmla="*/ 48650 w 48649"/>
                    <a:gd name="connsiteY5" fmla="*/ 0 h 40288"/>
                    <a:gd name="connsiteX6" fmla="*/ 1450 w 48649"/>
                    <a:gd name="connsiteY6" fmla="*/ 2664 h 4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649" h="40288">
                      <a:moveTo>
                        <a:pt x="1450" y="2664"/>
                      </a:moveTo>
                      <a:cubicBezTo>
                        <a:pt x="2306" y="14322"/>
                        <a:pt x="-3594" y="29928"/>
                        <a:pt x="3686" y="36589"/>
                      </a:cubicBezTo>
                      <a:cubicBezTo>
                        <a:pt x="11442" y="43774"/>
                        <a:pt x="26953" y="38159"/>
                        <a:pt x="39038" y="38825"/>
                      </a:cubicBezTo>
                      <a:cubicBezTo>
                        <a:pt x="39467" y="38873"/>
                        <a:pt x="39942" y="38778"/>
                        <a:pt x="40418" y="38825"/>
                      </a:cubicBezTo>
                      <a:cubicBezTo>
                        <a:pt x="46271" y="39587"/>
                        <a:pt x="48317" y="37160"/>
                        <a:pt x="48174" y="31213"/>
                      </a:cubicBezTo>
                      <a:cubicBezTo>
                        <a:pt x="47888" y="20793"/>
                        <a:pt x="48459" y="10372"/>
                        <a:pt x="48650" y="0"/>
                      </a:cubicBezTo>
                      <a:cubicBezTo>
                        <a:pt x="33281" y="7089"/>
                        <a:pt x="17294" y="3997"/>
                        <a:pt x="1450" y="2664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9C4BD7DE-7409-4E21-A4FC-F31608E22544}"/>
                    </a:ext>
                  </a:extLst>
                </p:cNvPr>
                <p:cNvSpPr/>
                <p:nvPr/>
              </p:nvSpPr>
              <p:spPr>
                <a:xfrm>
                  <a:off x="3583726" y="3868537"/>
                  <a:ext cx="47199" cy="5013"/>
                </a:xfrm>
                <a:custGeom>
                  <a:avLst/>
                  <a:gdLst>
                    <a:gd name="connsiteX0" fmla="*/ 0 w 47199"/>
                    <a:gd name="connsiteY0" fmla="*/ 3186 h 5013"/>
                    <a:gd name="connsiteX1" fmla="*/ 47200 w 47199"/>
                    <a:gd name="connsiteY1" fmla="*/ 522 h 5013"/>
                    <a:gd name="connsiteX2" fmla="*/ 47200 w 47199"/>
                    <a:gd name="connsiteY2" fmla="*/ 522 h 5013"/>
                    <a:gd name="connsiteX3" fmla="*/ 0 w 47199"/>
                    <a:gd name="connsiteY3" fmla="*/ 3186 h 5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199" h="5013">
                      <a:moveTo>
                        <a:pt x="0" y="3186"/>
                      </a:moveTo>
                      <a:cubicBezTo>
                        <a:pt x="15844" y="4518"/>
                        <a:pt x="31831" y="7611"/>
                        <a:pt x="47200" y="522"/>
                      </a:cubicBezTo>
                      <a:lnTo>
                        <a:pt x="47200" y="522"/>
                      </a:lnTo>
                      <a:cubicBezTo>
                        <a:pt x="31498" y="1997"/>
                        <a:pt x="15416" y="-3000"/>
                        <a:pt x="0" y="3186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42DBFF00-76EB-4336-94B8-462D39BF64DB}"/>
                    </a:ext>
                  </a:extLst>
                </p:cNvPr>
                <p:cNvSpPr/>
                <p:nvPr/>
              </p:nvSpPr>
              <p:spPr>
                <a:xfrm>
                  <a:off x="3274882" y="3871581"/>
                  <a:ext cx="46581" cy="38489"/>
                </a:xfrm>
                <a:custGeom>
                  <a:avLst/>
                  <a:gdLst>
                    <a:gd name="connsiteX0" fmla="*/ 0 w 46581"/>
                    <a:gd name="connsiteY0" fmla="*/ 0 h 38489"/>
                    <a:gd name="connsiteX1" fmla="*/ 48 w 46581"/>
                    <a:gd name="connsiteY1" fmla="*/ 28548 h 38489"/>
                    <a:gd name="connsiteX2" fmla="*/ 6281 w 46581"/>
                    <a:gd name="connsiteY2" fmla="*/ 36494 h 38489"/>
                    <a:gd name="connsiteX3" fmla="*/ 46534 w 46581"/>
                    <a:gd name="connsiteY3" fmla="*/ 2950 h 38489"/>
                    <a:gd name="connsiteX4" fmla="*/ 46581 w 46581"/>
                    <a:gd name="connsiteY4" fmla="*/ 238 h 38489"/>
                    <a:gd name="connsiteX5" fmla="*/ 0 w 46581"/>
                    <a:gd name="connsiteY5" fmla="*/ 0 h 38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581" h="38489">
                      <a:moveTo>
                        <a:pt x="0" y="0"/>
                      </a:moveTo>
                      <a:cubicBezTo>
                        <a:pt x="48" y="9516"/>
                        <a:pt x="143" y="19032"/>
                        <a:pt x="48" y="28548"/>
                      </a:cubicBezTo>
                      <a:cubicBezTo>
                        <a:pt x="0" y="33068"/>
                        <a:pt x="428" y="35685"/>
                        <a:pt x="6281" y="36494"/>
                      </a:cubicBezTo>
                      <a:cubicBezTo>
                        <a:pt x="43726" y="41490"/>
                        <a:pt x="46438" y="39397"/>
                        <a:pt x="46534" y="2950"/>
                      </a:cubicBezTo>
                      <a:cubicBezTo>
                        <a:pt x="46534" y="2046"/>
                        <a:pt x="46581" y="1142"/>
                        <a:pt x="46581" y="238"/>
                      </a:cubicBezTo>
                      <a:cubicBezTo>
                        <a:pt x="31022" y="1903"/>
                        <a:pt x="15511" y="2141"/>
                        <a:pt x="0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BE627AE6-0B70-4322-8844-686954CED2EE}"/>
                    </a:ext>
                  </a:extLst>
                </p:cNvPr>
                <p:cNvSpPr/>
                <p:nvPr/>
              </p:nvSpPr>
              <p:spPr>
                <a:xfrm>
                  <a:off x="3274882" y="3868409"/>
                  <a:ext cx="46533" cy="4694"/>
                </a:xfrm>
                <a:custGeom>
                  <a:avLst/>
                  <a:gdLst>
                    <a:gd name="connsiteX0" fmla="*/ 0 w 46533"/>
                    <a:gd name="connsiteY0" fmla="*/ 3171 h 4694"/>
                    <a:gd name="connsiteX1" fmla="*/ 46534 w 46533"/>
                    <a:gd name="connsiteY1" fmla="*/ 3362 h 4694"/>
                    <a:gd name="connsiteX2" fmla="*/ 0 w 46533"/>
                    <a:gd name="connsiteY2" fmla="*/ 3171 h 4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533" h="4694">
                      <a:moveTo>
                        <a:pt x="0" y="3171"/>
                      </a:moveTo>
                      <a:cubicBezTo>
                        <a:pt x="15511" y="5312"/>
                        <a:pt x="31022" y="5027"/>
                        <a:pt x="46534" y="3362"/>
                      </a:cubicBezTo>
                      <a:cubicBezTo>
                        <a:pt x="31070" y="-1349"/>
                        <a:pt x="15559" y="-826"/>
                        <a:pt x="0" y="317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05497B5F-7365-473B-82E8-0F1A1D53B373}"/>
                    </a:ext>
                  </a:extLst>
                </p:cNvPr>
                <p:cNvSpPr/>
                <p:nvPr/>
              </p:nvSpPr>
              <p:spPr>
                <a:xfrm>
                  <a:off x="3198078" y="3871723"/>
                  <a:ext cx="48230" cy="37562"/>
                </a:xfrm>
                <a:custGeom>
                  <a:avLst/>
                  <a:gdLst>
                    <a:gd name="connsiteX0" fmla="*/ 152 w 48230"/>
                    <a:gd name="connsiteY0" fmla="*/ 0 h 37562"/>
                    <a:gd name="connsiteX1" fmla="*/ 57 w 48230"/>
                    <a:gd name="connsiteY1" fmla="*/ 27168 h 37562"/>
                    <a:gd name="connsiteX2" fmla="*/ 9192 w 48230"/>
                    <a:gd name="connsiteY2" fmla="*/ 36256 h 37562"/>
                    <a:gd name="connsiteX3" fmla="*/ 44544 w 48230"/>
                    <a:gd name="connsiteY3" fmla="*/ 33925 h 37562"/>
                    <a:gd name="connsiteX4" fmla="*/ 46781 w 48230"/>
                    <a:gd name="connsiteY4" fmla="*/ 0 h 37562"/>
                    <a:gd name="connsiteX5" fmla="*/ 46781 w 48230"/>
                    <a:gd name="connsiteY5" fmla="*/ 0 h 37562"/>
                    <a:gd name="connsiteX6" fmla="*/ 152 w 48230"/>
                    <a:gd name="connsiteY6" fmla="*/ 0 h 3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230" h="37562">
                      <a:moveTo>
                        <a:pt x="152" y="0"/>
                      </a:moveTo>
                      <a:cubicBezTo>
                        <a:pt x="152" y="9088"/>
                        <a:pt x="628" y="18176"/>
                        <a:pt x="57" y="27168"/>
                      </a:cubicBezTo>
                      <a:cubicBezTo>
                        <a:pt x="-419" y="34401"/>
                        <a:pt x="2055" y="36827"/>
                        <a:pt x="9192" y="36256"/>
                      </a:cubicBezTo>
                      <a:cubicBezTo>
                        <a:pt x="21278" y="35257"/>
                        <a:pt x="36789" y="41110"/>
                        <a:pt x="44544" y="33925"/>
                      </a:cubicBezTo>
                      <a:cubicBezTo>
                        <a:pt x="51824" y="27216"/>
                        <a:pt x="45924" y="11657"/>
                        <a:pt x="46781" y="0"/>
                      </a:cubicBezTo>
                      <a:cubicBezTo>
                        <a:pt x="46781" y="0"/>
                        <a:pt x="46781" y="0"/>
                        <a:pt x="46781" y="0"/>
                      </a:cubicBezTo>
                      <a:cubicBezTo>
                        <a:pt x="31222" y="1808"/>
                        <a:pt x="15711" y="1856"/>
                        <a:pt x="152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A58479A3-19ED-4090-BF0D-FBA917E43C54}"/>
                    </a:ext>
                  </a:extLst>
                </p:cNvPr>
                <p:cNvSpPr/>
                <p:nvPr/>
              </p:nvSpPr>
              <p:spPr>
                <a:xfrm>
                  <a:off x="3198230" y="3868405"/>
                  <a:ext cx="46628" cy="4710"/>
                </a:xfrm>
                <a:custGeom>
                  <a:avLst/>
                  <a:gdLst>
                    <a:gd name="connsiteX0" fmla="*/ 0 w 46628"/>
                    <a:gd name="connsiteY0" fmla="*/ 3319 h 4710"/>
                    <a:gd name="connsiteX1" fmla="*/ 46629 w 46628"/>
                    <a:gd name="connsiteY1" fmla="*/ 3319 h 4710"/>
                    <a:gd name="connsiteX2" fmla="*/ 0 w 46628"/>
                    <a:gd name="connsiteY2" fmla="*/ 3319 h 4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628" h="4710">
                      <a:moveTo>
                        <a:pt x="0" y="3319"/>
                      </a:moveTo>
                      <a:cubicBezTo>
                        <a:pt x="15559" y="5174"/>
                        <a:pt x="31070" y="5174"/>
                        <a:pt x="46629" y="3319"/>
                      </a:cubicBezTo>
                      <a:cubicBezTo>
                        <a:pt x="31070" y="-1154"/>
                        <a:pt x="15559" y="-1059"/>
                        <a:pt x="0" y="3319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EB41F76B-BE69-423D-9F1A-506F6A9441C3}"/>
                    </a:ext>
                  </a:extLst>
                </p:cNvPr>
                <p:cNvSpPr/>
                <p:nvPr/>
              </p:nvSpPr>
              <p:spPr>
                <a:xfrm>
                  <a:off x="3504981" y="3871819"/>
                  <a:ext cx="46152" cy="36672"/>
                </a:xfrm>
                <a:custGeom>
                  <a:avLst/>
                  <a:gdLst>
                    <a:gd name="connsiteX0" fmla="*/ 19080 w 46152"/>
                    <a:gd name="connsiteY0" fmla="*/ 952 h 36672"/>
                    <a:gd name="connsiteX1" fmla="*/ 5995 w 46152"/>
                    <a:gd name="connsiteY1" fmla="*/ 13894 h 36672"/>
                    <a:gd name="connsiteX2" fmla="*/ 0 w 46152"/>
                    <a:gd name="connsiteY2" fmla="*/ 32688 h 36672"/>
                    <a:gd name="connsiteX3" fmla="*/ 7613 w 46152"/>
                    <a:gd name="connsiteY3" fmla="*/ 36018 h 36672"/>
                    <a:gd name="connsiteX4" fmla="*/ 46153 w 46152"/>
                    <a:gd name="connsiteY4" fmla="*/ 0 h 36672"/>
                    <a:gd name="connsiteX5" fmla="*/ 46153 w 46152"/>
                    <a:gd name="connsiteY5" fmla="*/ 0 h 36672"/>
                    <a:gd name="connsiteX6" fmla="*/ 19080 w 46152"/>
                    <a:gd name="connsiteY6" fmla="*/ 952 h 3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152" h="36672">
                      <a:moveTo>
                        <a:pt x="19080" y="952"/>
                      </a:moveTo>
                      <a:cubicBezTo>
                        <a:pt x="9802" y="856"/>
                        <a:pt x="6233" y="4710"/>
                        <a:pt x="5995" y="13894"/>
                      </a:cubicBezTo>
                      <a:cubicBezTo>
                        <a:pt x="5852" y="20460"/>
                        <a:pt x="9040" y="28739"/>
                        <a:pt x="0" y="32688"/>
                      </a:cubicBezTo>
                      <a:cubicBezTo>
                        <a:pt x="1047" y="37255"/>
                        <a:pt x="4806" y="35828"/>
                        <a:pt x="7613" y="36018"/>
                      </a:cubicBezTo>
                      <a:cubicBezTo>
                        <a:pt x="46105" y="37969"/>
                        <a:pt x="46105" y="37969"/>
                        <a:pt x="46153" y="0"/>
                      </a:cubicBezTo>
                      <a:cubicBezTo>
                        <a:pt x="46153" y="0"/>
                        <a:pt x="46153" y="0"/>
                        <a:pt x="46153" y="0"/>
                      </a:cubicBezTo>
                      <a:cubicBezTo>
                        <a:pt x="37208" y="2189"/>
                        <a:pt x="28120" y="1047"/>
                        <a:pt x="19080" y="952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B1083BFB-B7B0-469C-9FF5-0C4213FFF23E}"/>
                    </a:ext>
                  </a:extLst>
                </p:cNvPr>
                <p:cNvSpPr/>
                <p:nvPr/>
              </p:nvSpPr>
              <p:spPr>
                <a:xfrm>
                  <a:off x="3504981" y="3868595"/>
                  <a:ext cx="46200" cy="35959"/>
                </a:xfrm>
                <a:custGeom>
                  <a:avLst/>
                  <a:gdLst>
                    <a:gd name="connsiteX0" fmla="*/ 11895 w 46200"/>
                    <a:gd name="connsiteY0" fmla="*/ 417 h 35959"/>
                    <a:gd name="connsiteX1" fmla="*/ 1903 w 46200"/>
                    <a:gd name="connsiteY1" fmla="*/ 10742 h 35959"/>
                    <a:gd name="connsiteX2" fmla="*/ 0 w 46200"/>
                    <a:gd name="connsiteY2" fmla="*/ 35959 h 35959"/>
                    <a:gd name="connsiteX3" fmla="*/ 5995 w 46200"/>
                    <a:gd name="connsiteY3" fmla="*/ 17165 h 35959"/>
                    <a:gd name="connsiteX4" fmla="*/ 19080 w 46200"/>
                    <a:gd name="connsiteY4" fmla="*/ 4223 h 35959"/>
                    <a:gd name="connsiteX5" fmla="*/ 46201 w 46200"/>
                    <a:gd name="connsiteY5" fmla="*/ 3272 h 35959"/>
                    <a:gd name="connsiteX6" fmla="*/ 11895 w 46200"/>
                    <a:gd name="connsiteY6" fmla="*/ 417 h 35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00" h="35959">
                      <a:moveTo>
                        <a:pt x="11895" y="417"/>
                      </a:moveTo>
                      <a:cubicBezTo>
                        <a:pt x="3997" y="-582"/>
                        <a:pt x="2046" y="3414"/>
                        <a:pt x="1903" y="10742"/>
                      </a:cubicBezTo>
                      <a:cubicBezTo>
                        <a:pt x="1760" y="19116"/>
                        <a:pt x="4330" y="27823"/>
                        <a:pt x="0" y="35959"/>
                      </a:cubicBezTo>
                      <a:cubicBezTo>
                        <a:pt x="9040" y="32010"/>
                        <a:pt x="5852" y="23683"/>
                        <a:pt x="5995" y="17165"/>
                      </a:cubicBezTo>
                      <a:cubicBezTo>
                        <a:pt x="6233" y="7934"/>
                        <a:pt x="9802" y="4128"/>
                        <a:pt x="19080" y="4223"/>
                      </a:cubicBezTo>
                      <a:cubicBezTo>
                        <a:pt x="28120" y="4318"/>
                        <a:pt x="37208" y="5460"/>
                        <a:pt x="46201" y="3272"/>
                      </a:cubicBezTo>
                      <a:cubicBezTo>
                        <a:pt x="35162" y="-2914"/>
                        <a:pt x="23267" y="1844"/>
                        <a:pt x="11895" y="417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05F22FCF-15F5-4EDD-92BA-E1B782A7BF3B}"/>
                    </a:ext>
                  </a:extLst>
                </p:cNvPr>
                <p:cNvSpPr/>
                <p:nvPr/>
              </p:nvSpPr>
              <p:spPr>
                <a:xfrm>
                  <a:off x="3428376" y="3871866"/>
                  <a:ext cx="46200" cy="36672"/>
                </a:xfrm>
                <a:custGeom>
                  <a:avLst/>
                  <a:gdLst>
                    <a:gd name="connsiteX0" fmla="*/ 19127 w 46200"/>
                    <a:gd name="connsiteY0" fmla="*/ 904 h 36672"/>
                    <a:gd name="connsiteX1" fmla="*/ 6043 w 46200"/>
                    <a:gd name="connsiteY1" fmla="*/ 13893 h 36672"/>
                    <a:gd name="connsiteX2" fmla="*/ 0 w 46200"/>
                    <a:gd name="connsiteY2" fmla="*/ 32688 h 36672"/>
                    <a:gd name="connsiteX3" fmla="*/ 7613 w 46200"/>
                    <a:gd name="connsiteY3" fmla="*/ 36018 h 36672"/>
                    <a:gd name="connsiteX4" fmla="*/ 46201 w 46200"/>
                    <a:gd name="connsiteY4" fmla="*/ 0 h 36672"/>
                    <a:gd name="connsiteX5" fmla="*/ 46201 w 46200"/>
                    <a:gd name="connsiteY5" fmla="*/ 0 h 36672"/>
                    <a:gd name="connsiteX6" fmla="*/ 19127 w 46200"/>
                    <a:gd name="connsiteY6" fmla="*/ 904 h 3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00" h="36672">
                      <a:moveTo>
                        <a:pt x="19127" y="904"/>
                      </a:moveTo>
                      <a:cubicBezTo>
                        <a:pt x="9849" y="809"/>
                        <a:pt x="6281" y="4710"/>
                        <a:pt x="6043" y="13893"/>
                      </a:cubicBezTo>
                      <a:cubicBezTo>
                        <a:pt x="5900" y="20412"/>
                        <a:pt x="9088" y="28738"/>
                        <a:pt x="0" y="32688"/>
                      </a:cubicBezTo>
                      <a:cubicBezTo>
                        <a:pt x="999" y="37303"/>
                        <a:pt x="4758" y="35876"/>
                        <a:pt x="7613" y="36018"/>
                      </a:cubicBezTo>
                      <a:cubicBezTo>
                        <a:pt x="46153" y="37969"/>
                        <a:pt x="46153" y="37969"/>
                        <a:pt x="46201" y="0"/>
                      </a:cubicBezTo>
                      <a:cubicBezTo>
                        <a:pt x="46201" y="0"/>
                        <a:pt x="46201" y="0"/>
                        <a:pt x="46201" y="0"/>
                      </a:cubicBezTo>
                      <a:cubicBezTo>
                        <a:pt x="37255" y="2141"/>
                        <a:pt x="28120" y="999"/>
                        <a:pt x="19127" y="904"/>
                      </a:cubicBezTo>
                      <a:close/>
                    </a:path>
                  </a:pathLst>
                </a:custGeom>
                <a:solidFill>
                  <a:srgbClr val="1D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373A63DC-5501-41B5-98E4-35F2F0A5FF98}"/>
                    </a:ext>
                  </a:extLst>
                </p:cNvPr>
                <p:cNvSpPr/>
                <p:nvPr/>
              </p:nvSpPr>
              <p:spPr>
                <a:xfrm>
                  <a:off x="3428424" y="3868576"/>
                  <a:ext cx="46248" cy="35930"/>
                </a:xfrm>
                <a:custGeom>
                  <a:avLst/>
                  <a:gdLst>
                    <a:gd name="connsiteX0" fmla="*/ 11895 w 46248"/>
                    <a:gd name="connsiteY0" fmla="*/ 435 h 35930"/>
                    <a:gd name="connsiteX1" fmla="*/ 1903 w 46248"/>
                    <a:gd name="connsiteY1" fmla="*/ 10760 h 35930"/>
                    <a:gd name="connsiteX2" fmla="*/ 0 w 46248"/>
                    <a:gd name="connsiteY2" fmla="*/ 35930 h 35930"/>
                    <a:gd name="connsiteX3" fmla="*/ 6043 w 46248"/>
                    <a:gd name="connsiteY3" fmla="*/ 17136 h 35930"/>
                    <a:gd name="connsiteX4" fmla="*/ 19127 w 46248"/>
                    <a:gd name="connsiteY4" fmla="*/ 4147 h 35930"/>
                    <a:gd name="connsiteX5" fmla="*/ 46248 w 46248"/>
                    <a:gd name="connsiteY5" fmla="*/ 3195 h 35930"/>
                    <a:gd name="connsiteX6" fmla="*/ 11895 w 46248"/>
                    <a:gd name="connsiteY6" fmla="*/ 435 h 35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48" h="35930">
                      <a:moveTo>
                        <a:pt x="11895" y="435"/>
                      </a:moveTo>
                      <a:cubicBezTo>
                        <a:pt x="3997" y="-564"/>
                        <a:pt x="2046" y="3433"/>
                        <a:pt x="1903" y="10760"/>
                      </a:cubicBezTo>
                      <a:cubicBezTo>
                        <a:pt x="1713" y="19134"/>
                        <a:pt x="4377" y="27842"/>
                        <a:pt x="0" y="35930"/>
                      </a:cubicBezTo>
                      <a:cubicBezTo>
                        <a:pt x="9088" y="32029"/>
                        <a:pt x="5852" y="23702"/>
                        <a:pt x="6043" y="17136"/>
                      </a:cubicBezTo>
                      <a:cubicBezTo>
                        <a:pt x="6280" y="7953"/>
                        <a:pt x="9802" y="4051"/>
                        <a:pt x="19127" y="4147"/>
                      </a:cubicBezTo>
                      <a:cubicBezTo>
                        <a:pt x="28167" y="4242"/>
                        <a:pt x="37255" y="5384"/>
                        <a:pt x="46248" y="3195"/>
                      </a:cubicBezTo>
                      <a:cubicBezTo>
                        <a:pt x="35162" y="-2895"/>
                        <a:pt x="23267" y="1863"/>
                        <a:pt x="11895" y="435"/>
                      </a:cubicBezTo>
                      <a:close/>
                    </a:path>
                  </a:pathLst>
                </a:custGeom>
                <a:solidFill>
                  <a:srgbClr val="1D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D119E7E3-B9D4-42D8-9E33-048B577FE58F}"/>
                    </a:ext>
                  </a:extLst>
                </p:cNvPr>
                <p:cNvSpPr/>
                <p:nvPr/>
              </p:nvSpPr>
              <p:spPr>
                <a:xfrm>
                  <a:off x="3116630" y="3871866"/>
                  <a:ext cx="47806" cy="37492"/>
                </a:xfrm>
                <a:custGeom>
                  <a:avLst/>
                  <a:gdLst>
                    <a:gd name="connsiteX0" fmla="*/ 19175 w 47806"/>
                    <a:gd name="connsiteY0" fmla="*/ 904 h 37492"/>
                    <a:gd name="connsiteX1" fmla="*/ 6090 w 47806"/>
                    <a:gd name="connsiteY1" fmla="*/ 13893 h 37492"/>
                    <a:gd name="connsiteX2" fmla="*/ 0 w 47806"/>
                    <a:gd name="connsiteY2" fmla="*/ 32640 h 37492"/>
                    <a:gd name="connsiteX3" fmla="*/ 8945 w 47806"/>
                    <a:gd name="connsiteY3" fmla="*/ 35876 h 37492"/>
                    <a:gd name="connsiteX4" fmla="*/ 44155 w 47806"/>
                    <a:gd name="connsiteY4" fmla="*/ 33782 h 37492"/>
                    <a:gd name="connsiteX5" fmla="*/ 46296 w 47806"/>
                    <a:gd name="connsiteY5" fmla="*/ 0 h 37492"/>
                    <a:gd name="connsiteX6" fmla="*/ 46296 w 47806"/>
                    <a:gd name="connsiteY6" fmla="*/ 0 h 37492"/>
                    <a:gd name="connsiteX7" fmla="*/ 19175 w 47806"/>
                    <a:gd name="connsiteY7" fmla="*/ 904 h 37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806" h="37492">
                      <a:moveTo>
                        <a:pt x="19175" y="904"/>
                      </a:moveTo>
                      <a:cubicBezTo>
                        <a:pt x="9849" y="809"/>
                        <a:pt x="6328" y="4710"/>
                        <a:pt x="6090" y="13893"/>
                      </a:cubicBezTo>
                      <a:cubicBezTo>
                        <a:pt x="5948" y="20412"/>
                        <a:pt x="9183" y="28786"/>
                        <a:pt x="0" y="32640"/>
                      </a:cubicBezTo>
                      <a:cubicBezTo>
                        <a:pt x="1427" y="37922"/>
                        <a:pt x="5852" y="35971"/>
                        <a:pt x="8945" y="35876"/>
                      </a:cubicBezTo>
                      <a:cubicBezTo>
                        <a:pt x="20983" y="35495"/>
                        <a:pt x="36399" y="40919"/>
                        <a:pt x="44155" y="33782"/>
                      </a:cubicBezTo>
                      <a:cubicBezTo>
                        <a:pt x="51339" y="27121"/>
                        <a:pt x="45582" y="11610"/>
                        <a:pt x="46296" y="0"/>
                      </a:cubicBezTo>
                      <a:lnTo>
                        <a:pt x="46296" y="0"/>
                      </a:lnTo>
                      <a:cubicBezTo>
                        <a:pt x="37350" y="2094"/>
                        <a:pt x="28215" y="999"/>
                        <a:pt x="19175" y="90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4F5279F8-169C-490E-BA28-08FAB0828CE8}"/>
                    </a:ext>
                  </a:extLst>
                </p:cNvPr>
                <p:cNvSpPr/>
                <p:nvPr/>
              </p:nvSpPr>
              <p:spPr>
                <a:xfrm>
                  <a:off x="3116630" y="3868426"/>
                  <a:ext cx="46343" cy="36080"/>
                </a:xfrm>
                <a:custGeom>
                  <a:avLst/>
                  <a:gdLst>
                    <a:gd name="connsiteX0" fmla="*/ 6614 w 46343"/>
                    <a:gd name="connsiteY0" fmla="*/ 1109 h 36080"/>
                    <a:gd name="connsiteX1" fmla="*/ 2141 w 46343"/>
                    <a:gd name="connsiteY1" fmla="*/ 9531 h 36080"/>
                    <a:gd name="connsiteX2" fmla="*/ 0 w 46343"/>
                    <a:gd name="connsiteY2" fmla="*/ 36080 h 36080"/>
                    <a:gd name="connsiteX3" fmla="*/ 6090 w 46343"/>
                    <a:gd name="connsiteY3" fmla="*/ 17334 h 36080"/>
                    <a:gd name="connsiteX4" fmla="*/ 19175 w 46343"/>
                    <a:gd name="connsiteY4" fmla="*/ 4344 h 36080"/>
                    <a:gd name="connsiteX5" fmla="*/ 46343 w 46343"/>
                    <a:gd name="connsiteY5" fmla="*/ 3440 h 36080"/>
                    <a:gd name="connsiteX6" fmla="*/ 6614 w 46343"/>
                    <a:gd name="connsiteY6" fmla="*/ 1109 h 3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343" h="36080">
                      <a:moveTo>
                        <a:pt x="6614" y="1109"/>
                      </a:moveTo>
                      <a:cubicBezTo>
                        <a:pt x="1713" y="1014"/>
                        <a:pt x="2522" y="6009"/>
                        <a:pt x="2141" y="9531"/>
                      </a:cubicBezTo>
                      <a:cubicBezTo>
                        <a:pt x="1190" y="18380"/>
                        <a:pt x="4377" y="27516"/>
                        <a:pt x="0" y="36080"/>
                      </a:cubicBezTo>
                      <a:cubicBezTo>
                        <a:pt x="9183" y="32226"/>
                        <a:pt x="5900" y="23852"/>
                        <a:pt x="6090" y="17334"/>
                      </a:cubicBezTo>
                      <a:cubicBezTo>
                        <a:pt x="6328" y="8151"/>
                        <a:pt x="9849" y="4202"/>
                        <a:pt x="19175" y="4344"/>
                      </a:cubicBezTo>
                      <a:cubicBezTo>
                        <a:pt x="28215" y="4439"/>
                        <a:pt x="37350" y="5534"/>
                        <a:pt x="46343" y="3440"/>
                      </a:cubicBezTo>
                      <a:cubicBezTo>
                        <a:pt x="33449" y="-2745"/>
                        <a:pt x="19889" y="1347"/>
                        <a:pt x="6614" y="110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0D239D07-530D-4FC2-B66B-2FAEE287CBA6}"/>
                    </a:ext>
                  </a:extLst>
                </p:cNvPr>
                <p:cNvSpPr/>
                <p:nvPr/>
              </p:nvSpPr>
              <p:spPr>
                <a:xfrm>
                  <a:off x="4513447" y="4016273"/>
                  <a:ext cx="34463" cy="39110"/>
                </a:xfrm>
                <a:custGeom>
                  <a:avLst/>
                  <a:gdLst>
                    <a:gd name="connsiteX0" fmla="*/ 47 w 34463"/>
                    <a:gd name="connsiteY0" fmla="*/ 39111 h 39110"/>
                    <a:gd name="connsiteX1" fmla="*/ 25836 w 34463"/>
                    <a:gd name="connsiteY1" fmla="*/ 38683 h 39110"/>
                    <a:gd name="connsiteX2" fmla="*/ 33687 w 34463"/>
                    <a:gd name="connsiteY2" fmla="*/ 31022 h 39110"/>
                    <a:gd name="connsiteX3" fmla="*/ 5424 w 34463"/>
                    <a:gd name="connsiteY3" fmla="*/ 333 h 39110"/>
                    <a:gd name="connsiteX4" fmla="*/ 0 w 34463"/>
                    <a:gd name="connsiteY4" fmla="*/ 0 h 39110"/>
                    <a:gd name="connsiteX5" fmla="*/ 47 w 34463"/>
                    <a:gd name="connsiteY5" fmla="*/ 39111 h 39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463" h="39110">
                      <a:moveTo>
                        <a:pt x="47" y="39111"/>
                      </a:moveTo>
                      <a:cubicBezTo>
                        <a:pt x="8660" y="38921"/>
                        <a:pt x="17272" y="38397"/>
                        <a:pt x="25836" y="38683"/>
                      </a:cubicBezTo>
                      <a:cubicBezTo>
                        <a:pt x="31736" y="38873"/>
                        <a:pt x="33306" y="36827"/>
                        <a:pt x="33687" y="31022"/>
                      </a:cubicBezTo>
                      <a:cubicBezTo>
                        <a:pt x="35733" y="714"/>
                        <a:pt x="35923" y="714"/>
                        <a:pt x="5424" y="333"/>
                      </a:cubicBezTo>
                      <a:cubicBezTo>
                        <a:pt x="3616" y="333"/>
                        <a:pt x="1808" y="95"/>
                        <a:pt x="0" y="0"/>
                      </a:cubicBezTo>
                      <a:cubicBezTo>
                        <a:pt x="6518" y="13037"/>
                        <a:pt x="6281" y="26074"/>
                        <a:pt x="47" y="3911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12D9A24D-1844-458C-ADB2-BFACD2A3221F}"/>
                    </a:ext>
                  </a:extLst>
                </p:cNvPr>
                <p:cNvSpPr/>
                <p:nvPr/>
              </p:nvSpPr>
              <p:spPr>
                <a:xfrm>
                  <a:off x="4513447" y="4016273"/>
                  <a:ext cx="4787" cy="39110"/>
                </a:xfrm>
                <a:custGeom>
                  <a:avLst/>
                  <a:gdLst>
                    <a:gd name="connsiteX0" fmla="*/ 47 w 4787"/>
                    <a:gd name="connsiteY0" fmla="*/ 39111 h 39110"/>
                    <a:gd name="connsiteX1" fmla="*/ 0 w 4787"/>
                    <a:gd name="connsiteY1" fmla="*/ 0 h 39110"/>
                    <a:gd name="connsiteX2" fmla="*/ 0 w 4787"/>
                    <a:gd name="connsiteY2" fmla="*/ 0 h 39110"/>
                    <a:gd name="connsiteX3" fmla="*/ 47 w 4787"/>
                    <a:gd name="connsiteY3" fmla="*/ 39111 h 39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87" h="39110">
                      <a:moveTo>
                        <a:pt x="47" y="39111"/>
                      </a:moveTo>
                      <a:cubicBezTo>
                        <a:pt x="6281" y="26074"/>
                        <a:pt x="6471" y="13037"/>
                        <a:pt x="0" y="0"/>
                      </a:cubicBezTo>
                      <a:lnTo>
                        <a:pt x="0" y="0"/>
                      </a:lnTo>
                      <a:cubicBezTo>
                        <a:pt x="47" y="13037"/>
                        <a:pt x="47" y="26074"/>
                        <a:pt x="47" y="3911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1D3E034F-8DEE-4392-AB9F-1BD0C28BB046}"/>
                    </a:ext>
                  </a:extLst>
                </p:cNvPr>
                <p:cNvSpPr/>
                <p:nvPr/>
              </p:nvSpPr>
              <p:spPr>
                <a:xfrm>
                  <a:off x="4516111" y="4270908"/>
                  <a:ext cx="32991" cy="38368"/>
                </a:xfrm>
                <a:custGeom>
                  <a:avLst/>
                  <a:gdLst>
                    <a:gd name="connsiteX0" fmla="*/ 0 w 32991"/>
                    <a:gd name="connsiteY0" fmla="*/ 38174 h 38368"/>
                    <a:gd name="connsiteX1" fmla="*/ 23172 w 32991"/>
                    <a:gd name="connsiteY1" fmla="*/ 38317 h 38368"/>
                    <a:gd name="connsiteX2" fmla="*/ 32688 w 32991"/>
                    <a:gd name="connsiteY2" fmla="*/ 29276 h 38368"/>
                    <a:gd name="connsiteX3" fmla="*/ 4092 w 32991"/>
                    <a:gd name="connsiteY3" fmla="*/ 62 h 38368"/>
                    <a:gd name="connsiteX4" fmla="*/ 0 w 32991"/>
                    <a:gd name="connsiteY4" fmla="*/ 110 h 38368"/>
                    <a:gd name="connsiteX5" fmla="*/ 0 w 32991"/>
                    <a:gd name="connsiteY5" fmla="*/ 110 h 38368"/>
                    <a:gd name="connsiteX6" fmla="*/ 0 w 32991"/>
                    <a:gd name="connsiteY6" fmla="*/ 38174 h 3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991" h="38368">
                      <a:moveTo>
                        <a:pt x="0" y="38174"/>
                      </a:moveTo>
                      <a:cubicBezTo>
                        <a:pt x="7708" y="38174"/>
                        <a:pt x="15464" y="37841"/>
                        <a:pt x="23172" y="38317"/>
                      </a:cubicBezTo>
                      <a:cubicBezTo>
                        <a:pt x="30071" y="38745"/>
                        <a:pt x="32402" y="36604"/>
                        <a:pt x="32688" y="29276"/>
                      </a:cubicBezTo>
                      <a:cubicBezTo>
                        <a:pt x="33687" y="-318"/>
                        <a:pt x="33972" y="-271"/>
                        <a:pt x="4092" y="62"/>
                      </a:cubicBezTo>
                      <a:cubicBezTo>
                        <a:pt x="2712" y="62"/>
                        <a:pt x="1380" y="110"/>
                        <a:pt x="0" y="110"/>
                      </a:cubicBezTo>
                      <a:lnTo>
                        <a:pt x="0" y="110"/>
                      </a:lnTo>
                      <a:cubicBezTo>
                        <a:pt x="6471" y="12766"/>
                        <a:pt x="6376" y="25470"/>
                        <a:pt x="0" y="38174"/>
                      </a:cubicBezTo>
                      <a:close/>
                    </a:path>
                  </a:pathLst>
                </a:custGeom>
                <a:solidFill>
                  <a:srgbClr val="1E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5CEF310A-C0C9-4386-B22D-22883421DE3A}"/>
                    </a:ext>
                  </a:extLst>
                </p:cNvPr>
                <p:cNvSpPr/>
                <p:nvPr/>
              </p:nvSpPr>
              <p:spPr>
                <a:xfrm>
                  <a:off x="4516111" y="4271018"/>
                  <a:ext cx="4781" cy="38064"/>
                </a:xfrm>
                <a:custGeom>
                  <a:avLst/>
                  <a:gdLst>
                    <a:gd name="connsiteX0" fmla="*/ 0 w 4781"/>
                    <a:gd name="connsiteY0" fmla="*/ 38064 h 38064"/>
                    <a:gd name="connsiteX1" fmla="*/ 0 w 4781"/>
                    <a:gd name="connsiteY1" fmla="*/ 38064 h 38064"/>
                    <a:gd name="connsiteX2" fmla="*/ 0 w 4781"/>
                    <a:gd name="connsiteY2" fmla="*/ 0 h 38064"/>
                    <a:gd name="connsiteX3" fmla="*/ 0 w 4781"/>
                    <a:gd name="connsiteY3" fmla="*/ 0 h 38064"/>
                    <a:gd name="connsiteX4" fmla="*/ 0 w 4781"/>
                    <a:gd name="connsiteY4" fmla="*/ 0 h 38064"/>
                    <a:gd name="connsiteX5" fmla="*/ 0 w 4781"/>
                    <a:gd name="connsiteY5" fmla="*/ 38064 h 38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81" h="38064">
                      <a:moveTo>
                        <a:pt x="0" y="38064"/>
                      </a:moveTo>
                      <a:lnTo>
                        <a:pt x="0" y="38064"/>
                      </a:lnTo>
                      <a:cubicBezTo>
                        <a:pt x="6328" y="25360"/>
                        <a:pt x="6423" y="12657"/>
                        <a:pt x="0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0" y="12704"/>
                        <a:pt x="0" y="25360"/>
                        <a:pt x="0" y="38064"/>
                      </a:cubicBezTo>
                      <a:close/>
                    </a:path>
                  </a:pathLst>
                </a:custGeom>
                <a:solidFill>
                  <a:srgbClr val="1E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989C1CF8-45E8-4E7B-A364-9DEDD402C875}"/>
                    </a:ext>
                  </a:extLst>
                </p:cNvPr>
                <p:cNvSpPr/>
                <p:nvPr/>
              </p:nvSpPr>
              <p:spPr>
                <a:xfrm>
                  <a:off x="4516635" y="4143299"/>
                  <a:ext cx="32000" cy="37953"/>
                </a:xfrm>
                <a:custGeom>
                  <a:avLst/>
                  <a:gdLst>
                    <a:gd name="connsiteX0" fmla="*/ 2284 w 32000"/>
                    <a:gd name="connsiteY0" fmla="*/ 29180 h 37953"/>
                    <a:gd name="connsiteX1" fmla="*/ 20697 w 32000"/>
                    <a:gd name="connsiteY1" fmla="*/ 34699 h 37953"/>
                    <a:gd name="connsiteX2" fmla="*/ 24837 w 32000"/>
                    <a:gd name="connsiteY2" fmla="*/ 37887 h 37953"/>
                    <a:gd name="connsiteX3" fmla="*/ 31451 w 32000"/>
                    <a:gd name="connsiteY3" fmla="*/ 33605 h 37953"/>
                    <a:gd name="connsiteX4" fmla="*/ 29500 w 32000"/>
                    <a:gd name="connsiteY4" fmla="*/ 3201 h 37953"/>
                    <a:gd name="connsiteX5" fmla="*/ 5377 w 32000"/>
                    <a:gd name="connsiteY5" fmla="*/ 1250 h 37953"/>
                    <a:gd name="connsiteX6" fmla="*/ 0 w 32000"/>
                    <a:gd name="connsiteY6" fmla="*/ 1393 h 37953"/>
                    <a:gd name="connsiteX7" fmla="*/ 0 w 32000"/>
                    <a:gd name="connsiteY7" fmla="*/ 1393 h 37953"/>
                    <a:gd name="connsiteX8" fmla="*/ 904 w 32000"/>
                    <a:gd name="connsiteY8" fmla="*/ 9387 h 37953"/>
                    <a:gd name="connsiteX9" fmla="*/ 2284 w 32000"/>
                    <a:gd name="connsiteY9" fmla="*/ 29180 h 37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000" h="37953">
                      <a:moveTo>
                        <a:pt x="2284" y="29180"/>
                      </a:moveTo>
                      <a:cubicBezTo>
                        <a:pt x="6233" y="36222"/>
                        <a:pt x="14750" y="32035"/>
                        <a:pt x="20697" y="34699"/>
                      </a:cubicBezTo>
                      <a:cubicBezTo>
                        <a:pt x="22363" y="35461"/>
                        <a:pt x="23838" y="36317"/>
                        <a:pt x="24837" y="37887"/>
                      </a:cubicBezTo>
                      <a:cubicBezTo>
                        <a:pt x="28073" y="38030"/>
                        <a:pt x="31546" y="38363"/>
                        <a:pt x="31451" y="33605"/>
                      </a:cubicBezTo>
                      <a:cubicBezTo>
                        <a:pt x="31213" y="23280"/>
                        <a:pt x="33782" y="11433"/>
                        <a:pt x="29500" y="3201"/>
                      </a:cubicBezTo>
                      <a:cubicBezTo>
                        <a:pt x="26264" y="-3032"/>
                        <a:pt x="13751" y="1869"/>
                        <a:pt x="5377" y="1250"/>
                      </a:cubicBezTo>
                      <a:cubicBezTo>
                        <a:pt x="3616" y="1108"/>
                        <a:pt x="1760" y="1298"/>
                        <a:pt x="0" y="1393"/>
                      </a:cubicBezTo>
                      <a:cubicBezTo>
                        <a:pt x="0" y="1393"/>
                        <a:pt x="0" y="1393"/>
                        <a:pt x="0" y="1393"/>
                      </a:cubicBezTo>
                      <a:cubicBezTo>
                        <a:pt x="333" y="4058"/>
                        <a:pt x="856" y="6675"/>
                        <a:pt x="904" y="9387"/>
                      </a:cubicBezTo>
                      <a:cubicBezTo>
                        <a:pt x="952" y="16000"/>
                        <a:pt x="-1047" y="23185"/>
                        <a:pt x="2284" y="29180"/>
                      </a:cubicBezTo>
                      <a:close/>
                    </a:path>
                  </a:pathLst>
                </a:custGeom>
                <a:solidFill>
                  <a:srgbClr val="1E97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DAD66091-603E-48EF-B20C-7349ECB6BD35}"/>
                    </a:ext>
                  </a:extLst>
                </p:cNvPr>
                <p:cNvSpPr/>
                <p:nvPr/>
              </p:nvSpPr>
              <p:spPr>
                <a:xfrm>
                  <a:off x="4512262" y="4144644"/>
                  <a:ext cx="29209" cy="36555"/>
                </a:xfrm>
                <a:custGeom>
                  <a:avLst/>
                  <a:gdLst>
                    <a:gd name="connsiteX0" fmla="*/ 2850 w 29209"/>
                    <a:gd name="connsiteY0" fmla="*/ 32497 h 36555"/>
                    <a:gd name="connsiteX1" fmla="*/ 25213 w 29209"/>
                    <a:gd name="connsiteY1" fmla="*/ 35875 h 36555"/>
                    <a:gd name="connsiteX2" fmla="*/ 29209 w 29209"/>
                    <a:gd name="connsiteY2" fmla="*/ 36542 h 36555"/>
                    <a:gd name="connsiteX3" fmla="*/ 25070 w 29209"/>
                    <a:gd name="connsiteY3" fmla="*/ 33354 h 36555"/>
                    <a:gd name="connsiteX4" fmla="*/ 6656 w 29209"/>
                    <a:gd name="connsiteY4" fmla="*/ 27834 h 36555"/>
                    <a:gd name="connsiteX5" fmla="*/ 5229 w 29209"/>
                    <a:gd name="connsiteY5" fmla="*/ 7993 h 36555"/>
                    <a:gd name="connsiteX6" fmla="*/ 4325 w 29209"/>
                    <a:gd name="connsiteY6" fmla="*/ 0 h 36555"/>
                    <a:gd name="connsiteX7" fmla="*/ 2850 w 29209"/>
                    <a:gd name="connsiteY7" fmla="*/ 32497 h 3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09" h="36555">
                      <a:moveTo>
                        <a:pt x="2850" y="32497"/>
                      </a:moveTo>
                      <a:cubicBezTo>
                        <a:pt x="5610" y="40205"/>
                        <a:pt x="17552" y="34258"/>
                        <a:pt x="25213" y="35875"/>
                      </a:cubicBezTo>
                      <a:cubicBezTo>
                        <a:pt x="26545" y="36161"/>
                        <a:pt x="27877" y="36304"/>
                        <a:pt x="29209" y="36542"/>
                      </a:cubicBezTo>
                      <a:cubicBezTo>
                        <a:pt x="28210" y="34971"/>
                        <a:pt x="26735" y="34115"/>
                        <a:pt x="25070" y="33354"/>
                      </a:cubicBezTo>
                      <a:cubicBezTo>
                        <a:pt x="19075" y="30737"/>
                        <a:pt x="10606" y="34876"/>
                        <a:pt x="6656" y="27834"/>
                      </a:cubicBezTo>
                      <a:cubicBezTo>
                        <a:pt x="3326" y="21840"/>
                        <a:pt x="5324" y="14655"/>
                        <a:pt x="5229" y="7993"/>
                      </a:cubicBezTo>
                      <a:cubicBezTo>
                        <a:pt x="5181" y="5281"/>
                        <a:pt x="4658" y="2664"/>
                        <a:pt x="4325" y="0"/>
                      </a:cubicBezTo>
                      <a:cubicBezTo>
                        <a:pt x="-1765" y="10563"/>
                        <a:pt x="-623" y="22791"/>
                        <a:pt x="2850" y="32497"/>
                      </a:cubicBezTo>
                      <a:close/>
                    </a:path>
                  </a:pathLst>
                </a:custGeom>
                <a:solidFill>
                  <a:srgbClr val="1E97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F1AFA132-74D2-45C0-826D-14E9E5FA6772}"/>
                    </a:ext>
                  </a:extLst>
                </p:cNvPr>
                <p:cNvSpPr/>
                <p:nvPr/>
              </p:nvSpPr>
              <p:spPr>
                <a:xfrm>
                  <a:off x="4513589" y="4082029"/>
                  <a:ext cx="34652" cy="37251"/>
                </a:xfrm>
                <a:custGeom>
                  <a:avLst/>
                  <a:gdLst>
                    <a:gd name="connsiteX0" fmla="*/ 17700 w 34652"/>
                    <a:gd name="connsiteY0" fmla="*/ 4092 h 37251"/>
                    <a:gd name="connsiteX1" fmla="*/ 3806 w 34652"/>
                    <a:gd name="connsiteY1" fmla="*/ 18699 h 37251"/>
                    <a:gd name="connsiteX2" fmla="*/ 0 w 34652"/>
                    <a:gd name="connsiteY2" fmla="*/ 36827 h 37251"/>
                    <a:gd name="connsiteX3" fmla="*/ 31927 w 34652"/>
                    <a:gd name="connsiteY3" fmla="*/ 33734 h 37251"/>
                    <a:gd name="connsiteX4" fmla="*/ 32926 w 34652"/>
                    <a:gd name="connsiteY4" fmla="*/ 0 h 37251"/>
                    <a:gd name="connsiteX5" fmla="*/ 17700 w 34652"/>
                    <a:gd name="connsiteY5" fmla="*/ 4092 h 37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652" h="37251">
                      <a:moveTo>
                        <a:pt x="17700" y="4092"/>
                      </a:moveTo>
                      <a:cubicBezTo>
                        <a:pt x="6947" y="3426"/>
                        <a:pt x="3188" y="8612"/>
                        <a:pt x="3806" y="18699"/>
                      </a:cubicBezTo>
                      <a:cubicBezTo>
                        <a:pt x="4187" y="24980"/>
                        <a:pt x="3949" y="31355"/>
                        <a:pt x="0" y="36827"/>
                      </a:cubicBezTo>
                      <a:cubicBezTo>
                        <a:pt x="10896" y="34163"/>
                        <a:pt x="26693" y="41109"/>
                        <a:pt x="31927" y="33734"/>
                      </a:cubicBezTo>
                      <a:cubicBezTo>
                        <a:pt x="37351" y="26074"/>
                        <a:pt x="33021" y="11514"/>
                        <a:pt x="32926" y="0"/>
                      </a:cubicBezTo>
                      <a:cubicBezTo>
                        <a:pt x="28596" y="4092"/>
                        <a:pt x="23077" y="4425"/>
                        <a:pt x="17700" y="4092"/>
                      </a:cubicBezTo>
                      <a:close/>
                    </a:path>
                  </a:pathLst>
                </a:custGeom>
                <a:solidFill>
                  <a:srgbClr val="1E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D2EAF528-EC03-4BA2-9F66-E82D6B0F9534}"/>
                    </a:ext>
                  </a:extLst>
                </p:cNvPr>
                <p:cNvSpPr/>
                <p:nvPr/>
              </p:nvSpPr>
              <p:spPr>
                <a:xfrm>
                  <a:off x="4513542" y="4082029"/>
                  <a:ext cx="32973" cy="36827"/>
                </a:xfrm>
                <a:custGeom>
                  <a:avLst/>
                  <a:gdLst>
                    <a:gd name="connsiteX0" fmla="*/ 0 w 32973"/>
                    <a:gd name="connsiteY0" fmla="*/ 34163 h 36827"/>
                    <a:gd name="connsiteX1" fmla="*/ 48 w 32973"/>
                    <a:gd name="connsiteY1" fmla="*/ 36827 h 36827"/>
                    <a:gd name="connsiteX2" fmla="*/ 3854 w 32973"/>
                    <a:gd name="connsiteY2" fmla="*/ 18699 h 36827"/>
                    <a:gd name="connsiteX3" fmla="*/ 17748 w 32973"/>
                    <a:gd name="connsiteY3" fmla="*/ 4092 h 36827"/>
                    <a:gd name="connsiteX4" fmla="*/ 32973 w 32973"/>
                    <a:gd name="connsiteY4" fmla="*/ 0 h 36827"/>
                    <a:gd name="connsiteX5" fmla="*/ 0 w 32973"/>
                    <a:gd name="connsiteY5" fmla="*/ 34163 h 36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973" h="36827">
                      <a:moveTo>
                        <a:pt x="0" y="34163"/>
                      </a:moveTo>
                      <a:cubicBezTo>
                        <a:pt x="0" y="35067"/>
                        <a:pt x="48" y="35971"/>
                        <a:pt x="48" y="36827"/>
                      </a:cubicBezTo>
                      <a:cubicBezTo>
                        <a:pt x="4045" y="31355"/>
                        <a:pt x="4235" y="24980"/>
                        <a:pt x="3854" y="18699"/>
                      </a:cubicBezTo>
                      <a:cubicBezTo>
                        <a:pt x="3235" y="8612"/>
                        <a:pt x="6994" y="3426"/>
                        <a:pt x="17748" y="4092"/>
                      </a:cubicBezTo>
                      <a:cubicBezTo>
                        <a:pt x="23124" y="4425"/>
                        <a:pt x="28643" y="4092"/>
                        <a:pt x="32973" y="0"/>
                      </a:cubicBezTo>
                      <a:cubicBezTo>
                        <a:pt x="48" y="619"/>
                        <a:pt x="48" y="619"/>
                        <a:pt x="0" y="34163"/>
                      </a:cubicBezTo>
                      <a:close/>
                    </a:path>
                  </a:pathLst>
                </a:custGeom>
                <a:solidFill>
                  <a:srgbClr val="1E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86C862CF-BF2D-4D85-95C1-C4F6C76684E4}"/>
                    </a:ext>
                  </a:extLst>
                </p:cNvPr>
                <p:cNvSpPr/>
                <p:nvPr/>
              </p:nvSpPr>
              <p:spPr>
                <a:xfrm>
                  <a:off x="4513589" y="3950992"/>
                  <a:ext cx="34311" cy="37047"/>
                </a:xfrm>
                <a:custGeom>
                  <a:avLst/>
                  <a:gdLst>
                    <a:gd name="connsiteX0" fmla="*/ 18366 w 34311"/>
                    <a:gd name="connsiteY0" fmla="*/ 3854 h 37047"/>
                    <a:gd name="connsiteX1" fmla="*/ 3759 w 34311"/>
                    <a:gd name="connsiteY1" fmla="*/ 19413 h 37047"/>
                    <a:gd name="connsiteX2" fmla="*/ 0 w 34311"/>
                    <a:gd name="connsiteY2" fmla="*/ 36351 h 37047"/>
                    <a:gd name="connsiteX3" fmla="*/ 31784 w 34311"/>
                    <a:gd name="connsiteY3" fmla="*/ 32926 h 37047"/>
                    <a:gd name="connsiteX4" fmla="*/ 32450 w 34311"/>
                    <a:gd name="connsiteY4" fmla="*/ 0 h 37047"/>
                    <a:gd name="connsiteX5" fmla="*/ 32450 w 34311"/>
                    <a:gd name="connsiteY5" fmla="*/ 0 h 37047"/>
                    <a:gd name="connsiteX6" fmla="*/ 18366 w 34311"/>
                    <a:gd name="connsiteY6" fmla="*/ 3854 h 3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311" h="37047">
                      <a:moveTo>
                        <a:pt x="18366" y="3854"/>
                      </a:moveTo>
                      <a:cubicBezTo>
                        <a:pt x="6756" y="2998"/>
                        <a:pt x="2950" y="8660"/>
                        <a:pt x="3759" y="19413"/>
                      </a:cubicBezTo>
                      <a:cubicBezTo>
                        <a:pt x="4187" y="25313"/>
                        <a:pt x="3902" y="31308"/>
                        <a:pt x="0" y="36351"/>
                      </a:cubicBezTo>
                      <a:cubicBezTo>
                        <a:pt x="10848" y="33830"/>
                        <a:pt x="26074" y="41347"/>
                        <a:pt x="31784" y="32926"/>
                      </a:cubicBezTo>
                      <a:cubicBezTo>
                        <a:pt x="36970" y="25313"/>
                        <a:pt x="32593" y="11229"/>
                        <a:pt x="32450" y="0"/>
                      </a:cubicBezTo>
                      <a:cubicBezTo>
                        <a:pt x="32450" y="0"/>
                        <a:pt x="32450" y="0"/>
                        <a:pt x="32450" y="0"/>
                      </a:cubicBezTo>
                      <a:cubicBezTo>
                        <a:pt x="28406" y="3711"/>
                        <a:pt x="23362" y="4235"/>
                        <a:pt x="18366" y="3854"/>
                      </a:cubicBezTo>
                      <a:close/>
                    </a:path>
                  </a:pathLst>
                </a:custGeom>
                <a:solidFill>
                  <a:srgbClr val="1D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A694410F-0FD2-4B8D-B858-CE83FD4B1D50}"/>
                    </a:ext>
                  </a:extLst>
                </p:cNvPr>
                <p:cNvSpPr/>
                <p:nvPr/>
              </p:nvSpPr>
              <p:spPr>
                <a:xfrm>
                  <a:off x="4513447" y="3950897"/>
                  <a:ext cx="32591" cy="36398"/>
                </a:xfrm>
                <a:custGeom>
                  <a:avLst/>
                  <a:gdLst>
                    <a:gd name="connsiteX0" fmla="*/ 47 w 32591"/>
                    <a:gd name="connsiteY0" fmla="*/ 33687 h 36398"/>
                    <a:gd name="connsiteX1" fmla="*/ 142 w 32591"/>
                    <a:gd name="connsiteY1" fmla="*/ 36399 h 36398"/>
                    <a:gd name="connsiteX2" fmla="*/ 3901 w 32591"/>
                    <a:gd name="connsiteY2" fmla="*/ 19460 h 36398"/>
                    <a:gd name="connsiteX3" fmla="*/ 18508 w 32591"/>
                    <a:gd name="connsiteY3" fmla="*/ 3901 h 36398"/>
                    <a:gd name="connsiteX4" fmla="*/ 32592 w 32591"/>
                    <a:gd name="connsiteY4" fmla="*/ 0 h 36398"/>
                    <a:gd name="connsiteX5" fmla="*/ 47 w 32591"/>
                    <a:gd name="connsiteY5" fmla="*/ 33687 h 36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591" h="36398">
                      <a:moveTo>
                        <a:pt x="47" y="33687"/>
                      </a:moveTo>
                      <a:cubicBezTo>
                        <a:pt x="47" y="34591"/>
                        <a:pt x="94" y="35495"/>
                        <a:pt x="142" y="36399"/>
                      </a:cubicBezTo>
                      <a:cubicBezTo>
                        <a:pt x="4044" y="31355"/>
                        <a:pt x="4329" y="25360"/>
                        <a:pt x="3901" y="19460"/>
                      </a:cubicBezTo>
                      <a:cubicBezTo>
                        <a:pt x="3139" y="8707"/>
                        <a:pt x="6946" y="3045"/>
                        <a:pt x="18508" y="3901"/>
                      </a:cubicBezTo>
                      <a:cubicBezTo>
                        <a:pt x="23504" y="4282"/>
                        <a:pt x="28548" y="3759"/>
                        <a:pt x="32592" y="0"/>
                      </a:cubicBezTo>
                      <a:cubicBezTo>
                        <a:pt x="-239" y="190"/>
                        <a:pt x="-239" y="190"/>
                        <a:pt x="47" y="33687"/>
                      </a:cubicBezTo>
                      <a:close/>
                    </a:path>
                  </a:pathLst>
                </a:custGeom>
                <a:solidFill>
                  <a:srgbClr val="1D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C40342B9-A6DC-47B1-86FD-296A7D799302}"/>
                    </a:ext>
                  </a:extLst>
                </p:cNvPr>
                <p:cNvSpPr/>
                <p:nvPr/>
              </p:nvSpPr>
              <p:spPr>
                <a:xfrm>
                  <a:off x="4513447" y="4206737"/>
                  <a:ext cx="32687" cy="32878"/>
                </a:xfrm>
                <a:custGeom>
                  <a:avLst/>
                  <a:gdLst>
                    <a:gd name="connsiteX0" fmla="*/ 6613 w 32687"/>
                    <a:gd name="connsiteY0" fmla="*/ 21173 h 32878"/>
                    <a:gd name="connsiteX1" fmla="*/ 17795 w 32687"/>
                    <a:gd name="connsiteY1" fmla="*/ 32878 h 32878"/>
                    <a:gd name="connsiteX2" fmla="*/ 28881 w 32687"/>
                    <a:gd name="connsiteY2" fmla="*/ 21031 h 32878"/>
                    <a:gd name="connsiteX3" fmla="*/ 32688 w 32687"/>
                    <a:gd name="connsiteY3" fmla="*/ 1570 h 32878"/>
                    <a:gd name="connsiteX4" fmla="*/ 32688 w 32687"/>
                    <a:gd name="connsiteY4" fmla="*/ 1570 h 32878"/>
                    <a:gd name="connsiteX5" fmla="*/ 32688 w 32687"/>
                    <a:gd name="connsiteY5" fmla="*/ 1570 h 32878"/>
                    <a:gd name="connsiteX6" fmla="*/ 0 w 32687"/>
                    <a:gd name="connsiteY6" fmla="*/ 0 h 32878"/>
                    <a:gd name="connsiteX7" fmla="*/ 6613 w 32687"/>
                    <a:gd name="connsiteY7" fmla="*/ 21173 h 32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87" h="32878">
                      <a:moveTo>
                        <a:pt x="6613" y="21173"/>
                      </a:moveTo>
                      <a:cubicBezTo>
                        <a:pt x="6376" y="28881"/>
                        <a:pt x="9516" y="32878"/>
                        <a:pt x="17795" y="32878"/>
                      </a:cubicBezTo>
                      <a:cubicBezTo>
                        <a:pt x="26169" y="32878"/>
                        <a:pt x="28786" y="28691"/>
                        <a:pt x="28881" y="21031"/>
                      </a:cubicBezTo>
                      <a:cubicBezTo>
                        <a:pt x="28976" y="14369"/>
                        <a:pt x="27644" y="7280"/>
                        <a:pt x="32688" y="1570"/>
                      </a:cubicBezTo>
                      <a:cubicBezTo>
                        <a:pt x="32688" y="1570"/>
                        <a:pt x="32688" y="1570"/>
                        <a:pt x="32688" y="1570"/>
                      </a:cubicBezTo>
                      <a:cubicBezTo>
                        <a:pt x="32688" y="1570"/>
                        <a:pt x="32688" y="1570"/>
                        <a:pt x="32688" y="1570"/>
                      </a:cubicBezTo>
                      <a:cubicBezTo>
                        <a:pt x="21792" y="1047"/>
                        <a:pt x="10896" y="523"/>
                        <a:pt x="0" y="0"/>
                      </a:cubicBezTo>
                      <a:cubicBezTo>
                        <a:pt x="6328" y="5757"/>
                        <a:pt x="6852" y="13370"/>
                        <a:pt x="6613" y="21173"/>
                      </a:cubicBezTo>
                      <a:close/>
                    </a:path>
                  </a:pathLst>
                </a:custGeom>
                <a:solidFill>
                  <a:srgbClr val="1E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10A90E62-E871-4476-9E01-059AB7FF3257}"/>
                    </a:ext>
                  </a:extLst>
                </p:cNvPr>
                <p:cNvSpPr/>
                <p:nvPr/>
              </p:nvSpPr>
              <p:spPr>
                <a:xfrm>
                  <a:off x="4513542" y="4206689"/>
                  <a:ext cx="32735" cy="38313"/>
                </a:xfrm>
                <a:custGeom>
                  <a:avLst/>
                  <a:gdLst>
                    <a:gd name="connsiteX0" fmla="*/ 2474 w 32735"/>
                    <a:gd name="connsiteY0" fmla="*/ 28263 h 38313"/>
                    <a:gd name="connsiteX1" fmla="*/ 8517 w 32735"/>
                    <a:gd name="connsiteY1" fmla="*/ 36970 h 38313"/>
                    <a:gd name="connsiteX2" fmla="*/ 32735 w 32735"/>
                    <a:gd name="connsiteY2" fmla="*/ 17938 h 38313"/>
                    <a:gd name="connsiteX3" fmla="*/ 32640 w 32735"/>
                    <a:gd name="connsiteY3" fmla="*/ 1618 h 38313"/>
                    <a:gd name="connsiteX4" fmla="*/ 32640 w 32735"/>
                    <a:gd name="connsiteY4" fmla="*/ 1618 h 38313"/>
                    <a:gd name="connsiteX5" fmla="*/ 28834 w 32735"/>
                    <a:gd name="connsiteY5" fmla="*/ 21078 h 38313"/>
                    <a:gd name="connsiteX6" fmla="*/ 17748 w 32735"/>
                    <a:gd name="connsiteY6" fmla="*/ 32926 h 38313"/>
                    <a:gd name="connsiteX7" fmla="*/ 6566 w 32735"/>
                    <a:gd name="connsiteY7" fmla="*/ 21221 h 38313"/>
                    <a:gd name="connsiteX8" fmla="*/ 0 w 32735"/>
                    <a:gd name="connsiteY8" fmla="*/ 0 h 38313"/>
                    <a:gd name="connsiteX9" fmla="*/ 0 w 32735"/>
                    <a:gd name="connsiteY9" fmla="*/ 0 h 38313"/>
                    <a:gd name="connsiteX10" fmla="*/ 2474 w 32735"/>
                    <a:gd name="connsiteY10" fmla="*/ 28263 h 38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2735" h="38313">
                      <a:moveTo>
                        <a:pt x="2474" y="28263"/>
                      </a:moveTo>
                      <a:cubicBezTo>
                        <a:pt x="2664" y="32545"/>
                        <a:pt x="2855" y="35828"/>
                        <a:pt x="8517" y="36970"/>
                      </a:cubicBezTo>
                      <a:cubicBezTo>
                        <a:pt x="27787" y="40776"/>
                        <a:pt x="32735" y="37113"/>
                        <a:pt x="32735" y="17938"/>
                      </a:cubicBezTo>
                      <a:cubicBezTo>
                        <a:pt x="32735" y="12514"/>
                        <a:pt x="32688" y="7042"/>
                        <a:pt x="32640" y="1618"/>
                      </a:cubicBezTo>
                      <a:cubicBezTo>
                        <a:pt x="32640" y="1618"/>
                        <a:pt x="32640" y="1618"/>
                        <a:pt x="32640" y="1618"/>
                      </a:cubicBezTo>
                      <a:cubicBezTo>
                        <a:pt x="27549" y="7375"/>
                        <a:pt x="28881" y="14465"/>
                        <a:pt x="28834" y="21078"/>
                      </a:cubicBezTo>
                      <a:cubicBezTo>
                        <a:pt x="28739" y="28691"/>
                        <a:pt x="26122" y="32878"/>
                        <a:pt x="17748" y="32926"/>
                      </a:cubicBezTo>
                      <a:cubicBezTo>
                        <a:pt x="9468" y="32926"/>
                        <a:pt x="6328" y="28977"/>
                        <a:pt x="6566" y="21221"/>
                      </a:cubicBezTo>
                      <a:cubicBezTo>
                        <a:pt x="6804" y="13418"/>
                        <a:pt x="6281" y="5805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54" y="9136"/>
                        <a:pt x="2094" y="18794"/>
                        <a:pt x="2474" y="28263"/>
                      </a:cubicBezTo>
                      <a:close/>
                    </a:path>
                  </a:pathLst>
                </a:custGeom>
                <a:solidFill>
                  <a:srgbClr val="1E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019382B5-968A-4A2F-B0E3-5D40525B7748}"/>
                    </a:ext>
                  </a:extLst>
                </p:cNvPr>
                <p:cNvSpPr/>
                <p:nvPr/>
              </p:nvSpPr>
              <p:spPr>
                <a:xfrm>
                  <a:off x="3758489" y="3706075"/>
                  <a:ext cx="98729" cy="1610"/>
                </a:xfrm>
                <a:custGeom>
                  <a:avLst/>
                  <a:gdLst>
                    <a:gd name="connsiteX0" fmla="*/ 8945 w 98729"/>
                    <a:gd name="connsiteY0" fmla="*/ 117 h 1610"/>
                    <a:gd name="connsiteX1" fmla="*/ 0 w 98729"/>
                    <a:gd name="connsiteY1" fmla="*/ 259 h 1610"/>
                    <a:gd name="connsiteX2" fmla="*/ 98729 w 98729"/>
                    <a:gd name="connsiteY2" fmla="*/ 1068 h 1610"/>
                    <a:gd name="connsiteX3" fmla="*/ 8945 w 98729"/>
                    <a:gd name="connsiteY3" fmla="*/ 117 h 1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729" h="1610">
                      <a:moveTo>
                        <a:pt x="8945" y="117"/>
                      </a:moveTo>
                      <a:cubicBezTo>
                        <a:pt x="5948" y="69"/>
                        <a:pt x="2998" y="164"/>
                        <a:pt x="0" y="259"/>
                      </a:cubicBezTo>
                      <a:cubicBezTo>
                        <a:pt x="32878" y="2401"/>
                        <a:pt x="65804" y="1449"/>
                        <a:pt x="98729" y="1068"/>
                      </a:cubicBezTo>
                      <a:cubicBezTo>
                        <a:pt x="68849" y="-1073"/>
                        <a:pt x="38873" y="783"/>
                        <a:pt x="8945" y="117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5284F7F4-1A95-4647-BAB9-B3674A55D399}"/>
                    </a:ext>
                  </a:extLst>
                </p:cNvPr>
                <p:cNvSpPr/>
                <p:nvPr/>
              </p:nvSpPr>
              <p:spPr>
                <a:xfrm>
                  <a:off x="3747070" y="3705240"/>
                  <a:ext cx="110196" cy="1903"/>
                </a:xfrm>
                <a:custGeom>
                  <a:avLst/>
                  <a:gdLst>
                    <a:gd name="connsiteX0" fmla="*/ 0 w 110196"/>
                    <a:gd name="connsiteY0" fmla="*/ 238 h 1903"/>
                    <a:gd name="connsiteX1" fmla="*/ 11419 w 110196"/>
                    <a:gd name="connsiteY1" fmla="*/ 1094 h 1903"/>
                    <a:gd name="connsiteX2" fmla="*/ 20364 w 110196"/>
                    <a:gd name="connsiteY2" fmla="*/ 952 h 1903"/>
                    <a:gd name="connsiteX3" fmla="*/ 110196 w 110196"/>
                    <a:gd name="connsiteY3" fmla="*/ 1903 h 1903"/>
                    <a:gd name="connsiteX4" fmla="*/ 105295 w 110196"/>
                    <a:gd name="connsiteY4" fmla="*/ 0 h 1903"/>
                    <a:gd name="connsiteX5" fmla="*/ 0 w 110196"/>
                    <a:gd name="connsiteY5" fmla="*/ 238 h 1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196" h="1903">
                      <a:moveTo>
                        <a:pt x="0" y="238"/>
                      </a:moveTo>
                      <a:cubicBezTo>
                        <a:pt x="3806" y="571"/>
                        <a:pt x="7613" y="857"/>
                        <a:pt x="11419" y="1094"/>
                      </a:cubicBezTo>
                      <a:cubicBezTo>
                        <a:pt x="14417" y="1047"/>
                        <a:pt x="17367" y="904"/>
                        <a:pt x="20364" y="952"/>
                      </a:cubicBezTo>
                      <a:cubicBezTo>
                        <a:pt x="50292" y="1618"/>
                        <a:pt x="80268" y="-238"/>
                        <a:pt x="110196" y="1903"/>
                      </a:cubicBezTo>
                      <a:cubicBezTo>
                        <a:pt x="108578" y="1237"/>
                        <a:pt x="106913" y="0"/>
                        <a:pt x="105295" y="0"/>
                      </a:cubicBezTo>
                      <a:cubicBezTo>
                        <a:pt x="70181" y="0"/>
                        <a:pt x="35067" y="143"/>
                        <a:pt x="0" y="238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D3088D60-C6F5-4CE6-8787-D9A97BFEE668}"/>
                    </a:ext>
                  </a:extLst>
                </p:cNvPr>
                <p:cNvSpPr/>
                <p:nvPr/>
              </p:nvSpPr>
              <p:spPr>
                <a:xfrm>
                  <a:off x="3804483" y="2702641"/>
                  <a:ext cx="441259" cy="548817"/>
                </a:xfrm>
                <a:custGeom>
                  <a:avLst/>
                  <a:gdLst>
                    <a:gd name="connsiteX0" fmla="*/ 50119 w 441259"/>
                    <a:gd name="connsiteY0" fmla="*/ 131021 h 548817"/>
                    <a:gd name="connsiteX1" fmla="*/ 50119 w 441259"/>
                    <a:gd name="connsiteY1" fmla="*/ 416503 h 548817"/>
                    <a:gd name="connsiteX2" fmla="*/ 30563 w 441259"/>
                    <a:gd name="connsiteY2" fmla="*/ 436392 h 548817"/>
                    <a:gd name="connsiteX3" fmla="*/ 16955 w 441259"/>
                    <a:gd name="connsiteY3" fmla="*/ 467843 h 548817"/>
                    <a:gd name="connsiteX4" fmla="*/ 8819 w 441259"/>
                    <a:gd name="connsiteY4" fmla="*/ 528603 h 548817"/>
                    <a:gd name="connsiteX5" fmla="*/ 68199 w 441259"/>
                    <a:gd name="connsiteY5" fmla="*/ 542020 h 548817"/>
                    <a:gd name="connsiteX6" fmla="*/ 70245 w 441259"/>
                    <a:gd name="connsiteY6" fmla="*/ 464227 h 548817"/>
                    <a:gd name="connsiteX7" fmla="*/ 61728 w 441259"/>
                    <a:gd name="connsiteY7" fmla="*/ 440246 h 548817"/>
                    <a:gd name="connsiteX8" fmla="*/ 78096 w 441259"/>
                    <a:gd name="connsiteY8" fmla="*/ 436630 h 548817"/>
                    <a:gd name="connsiteX9" fmla="*/ 151893 w 441259"/>
                    <a:gd name="connsiteY9" fmla="*/ 436059 h 548817"/>
                    <a:gd name="connsiteX10" fmla="*/ 167404 w 441259"/>
                    <a:gd name="connsiteY10" fmla="*/ 451808 h 548817"/>
                    <a:gd name="connsiteX11" fmla="*/ 157983 w 441259"/>
                    <a:gd name="connsiteY11" fmla="*/ 464702 h 548817"/>
                    <a:gd name="connsiteX12" fmla="*/ 137905 w 441259"/>
                    <a:gd name="connsiteY12" fmla="*/ 515756 h 548817"/>
                    <a:gd name="connsiteX13" fmla="*/ 175874 w 441259"/>
                    <a:gd name="connsiteY13" fmla="*/ 548539 h 548817"/>
                    <a:gd name="connsiteX14" fmla="*/ 223597 w 441259"/>
                    <a:gd name="connsiteY14" fmla="*/ 522084 h 548817"/>
                    <a:gd name="connsiteX15" fmla="*/ 203803 w 441259"/>
                    <a:gd name="connsiteY15" fmla="*/ 463751 h 548817"/>
                    <a:gd name="connsiteX16" fmla="*/ 197856 w 441259"/>
                    <a:gd name="connsiteY16" fmla="*/ 440769 h 548817"/>
                    <a:gd name="connsiteX17" fmla="*/ 204517 w 441259"/>
                    <a:gd name="connsiteY17" fmla="*/ 436487 h 548817"/>
                    <a:gd name="connsiteX18" fmla="*/ 298821 w 441259"/>
                    <a:gd name="connsiteY18" fmla="*/ 436487 h 548817"/>
                    <a:gd name="connsiteX19" fmla="*/ 305958 w 441259"/>
                    <a:gd name="connsiteY19" fmla="*/ 440436 h 548817"/>
                    <a:gd name="connsiteX20" fmla="*/ 297822 w 441259"/>
                    <a:gd name="connsiteY20" fmla="*/ 463608 h 548817"/>
                    <a:gd name="connsiteX21" fmla="*/ 277267 w 441259"/>
                    <a:gd name="connsiteY21" fmla="*/ 515280 h 548817"/>
                    <a:gd name="connsiteX22" fmla="*/ 321232 w 441259"/>
                    <a:gd name="connsiteY22" fmla="*/ 548158 h 548817"/>
                    <a:gd name="connsiteX23" fmla="*/ 364768 w 441259"/>
                    <a:gd name="connsiteY23" fmla="*/ 514995 h 548817"/>
                    <a:gd name="connsiteX24" fmla="*/ 345736 w 441259"/>
                    <a:gd name="connsiteY24" fmla="*/ 464227 h 548817"/>
                    <a:gd name="connsiteX25" fmla="*/ 337504 w 441259"/>
                    <a:gd name="connsiteY25" fmla="*/ 440198 h 548817"/>
                    <a:gd name="connsiteX26" fmla="*/ 352635 w 441259"/>
                    <a:gd name="connsiteY26" fmla="*/ 436582 h 548817"/>
                    <a:gd name="connsiteX27" fmla="*/ 371762 w 441259"/>
                    <a:gd name="connsiteY27" fmla="*/ 436344 h 548817"/>
                    <a:gd name="connsiteX28" fmla="*/ 441134 w 441259"/>
                    <a:gd name="connsiteY28" fmla="*/ 366877 h 548817"/>
                    <a:gd name="connsiteX29" fmla="*/ 441134 w 441259"/>
                    <a:gd name="connsiteY29" fmla="*/ 181028 h 548817"/>
                    <a:gd name="connsiteX30" fmla="*/ 385322 w 441259"/>
                    <a:gd name="connsiteY30" fmla="*/ 113226 h 548817"/>
                    <a:gd name="connsiteX31" fmla="*/ 340454 w 441259"/>
                    <a:gd name="connsiteY31" fmla="*/ 111704 h 548817"/>
                    <a:gd name="connsiteX32" fmla="*/ 325562 w 441259"/>
                    <a:gd name="connsiteY32" fmla="*/ 95383 h 548817"/>
                    <a:gd name="connsiteX33" fmla="*/ 335220 w 441259"/>
                    <a:gd name="connsiteY33" fmla="*/ 83869 h 548817"/>
                    <a:gd name="connsiteX34" fmla="*/ 353919 w 441259"/>
                    <a:gd name="connsiteY34" fmla="*/ 33862 h 548817"/>
                    <a:gd name="connsiteX35" fmla="*/ 312525 w 441259"/>
                    <a:gd name="connsiteY35" fmla="*/ 175 h 548817"/>
                    <a:gd name="connsiteX36" fmla="*/ 267704 w 441259"/>
                    <a:gd name="connsiteY36" fmla="*/ 29342 h 548817"/>
                    <a:gd name="connsiteX37" fmla="*/ 287164 w 441259"/>
                    <a:gd name="connsiteY37" fmla="*/ 84630 h 548817"/>
                    <a:gd name="connsiteX38" fmla="*/ 294634 w 441259"/>
                    <a:gd name="connsiteY38" fmla="*/ 106708 h 548817"/>
                    <a:gd name="connsiteX39" fmla="*/ 279979 w 441259"/>
                    <a:gd name="connsiteY39" fmla="*/ 111085 h 548817"/>
                    <a:gd name="connsiteX40" fmla="*/ 213034 w 441259"/>
                    <a:gd name="connsiteY40" fmla="*/ 111323 h 548817"/>
                    <a:gd name="connsiteX41" fmla="*/ 197523 w 441259"/>
                    <a:gd name="connsiteY41" fmla="*/ 93480 h 548817"/>
                    <a:gd name="connsiteX42" fmla="*/ 207562 w 441259"/>
                    <a:gd name="connsiteY42" fmla="*/ 83726 h 548817"/>
                    <a:gd name="connsiteX43" fmla="*/ 226737 w 441259"/>
                    <a:gd name="connsiteY43" fmla="*/ 36051 h 548817"/>
                    <a:gd name="connsiteX44" fmla="*/ 185342 w 441259"/>
                    <a:gd name="connsiteY44" fmla="*/ 318 h 548817"/>
                    <a:gd name="connsiteX45" fmla="*/ 140855 w 441259"/>
                    <a:gd name="connsiteY45" fmla="*/ 26011 h 548817"/>
                    <a:gd name="connsiteX46" fmla="*/ 160600 w 441259"/>
                    <a:gd name="connsiteY46" fmla="*/ 85725 h 548817"/>
                    <a:gd name="connsiteX47" fmla="*/ 166548 w 441259"/>
                    <a:gd name="connsiteY47" fmla="*/ 107136 h 548817"/>
                    <a:gd name="connsiteX48" fmla="*/ 154367 w 441259"/>
                    <a:gd name="connsiteY48" fmla="*/ 111133 h 548817"/>
                    <a:gd name="connsiteX49" fmla="*/ 76478 w 441259"/>
                    <a:gd name="connsiteY49" fmla="*/ 111275 h 548817"/>
                    <a:gd name="connsiteX50" fmla="*/ 61062 w 441259"/>
                    <a:gd name="connsiteY50" fmla="*/ 93385 h 548817"/>
                    <a:gd name="connsiteX51" fmla="*/ 72482 w 441259"/>
                    <a:gd name="connsiteY51" fmla="*/ 83108 h 548817"/>
                    <a:gd name="connsiteX52" fmla="*/ 90039 w 441259"/>
                    <a:gd name="connsiteY52" fmla="*/ 33529 h 548817"/>
                    <a:gd name="connsiteX53" fmla="*/ 48120 w 441259"/>
                    <a:gd name="connsiteY53" fmla="*/ 80 h 548817"/>
                    <a:gd name="connsiteX54" fmla="*/ 3395 w 441259"/>
                    <a:gd name="connsiteY54" fmla="*/ 29532 h 548817"/>
                    <a:gd name="connsiteX55" fmla="*/ 16575 w 441259"/>
                    <a:gd name="connsiteY55" fmla="*/ 79825 h 548817"/>
                    <a:gd name="connsiteX56" fmla="*/ 30849 w 441259"/>
                    <a:gd name="connsiteY56" fmla="*/ 110942 h 548817"/>
                    <a:gd name="connsiteX57" fmla="*/ 50119 w 441259"/>
                    <a:gd name="connsiteY57" fmla="*/ 131021 h 548817"/>
                    <a:gd name="connsiteX58" fmla="*/ 328321 w 441259"/>
                    <a:gd name="connsiteY58" fmla="*/ 501863 h 548817"/>
                    <a:gd name="connsiteX59" fmla="*/ 320613 w 441259"/>
                    <a:gd name="connsiteY59" fmla="*/ 509237 h 548817"/>
                    <a:gd name="connsiteX60" fmla="*/ 314523 w 441259"/>
                    <a:gd name="connsiteY60" fmla="*/ 501910 h 548817"/>
                    <a:gd name="connsiteX61" fmla="*/ 321232 w 441259"/>
                    <a:gd name="connsiteY61" fmla="*/ 495201 h 548817"/>
                    <a:gd name="connsiteX62" fmla="*/ 328321 w 441259"/>
                    <a:gd name="connsiteY62" fmla="*/ 501863 h 548817"/>
                    <a:gd name="connsiteX63" fmla="*/ 309908 w 441259"/>
                    <a:gd name="connsiteY63" fmla="*/ 38858 h 548817"/>
                    <a:gd name="connsiteX64" fmla="*/ 317235 w 441259"/>
                    <a:gd name="connsiteY64" fmla="*/ 45614 h 548817"/>
                    <a:gd name="connsiteX65" fmla="*/ 310288 w 441259"/>
                    <a:gd name="connsiteY65" fmla="*/ 52751 h 548817"/>
                    <a:gd name="connsiteX66" fmla="*/ 303484 w 441259"/>
                    <a:gd name="connsiteY66" fmla="*/ 45900 h 548817"/>
                    <a:gd name="connsiteX67" fmla="*/ 309908 w 441259"/>
                    <a:gd name="connsiteY67" fmla="*/ 38858 h 548817"/>
                    <a:gd name="connsiteX68" fmla="*/ 181631 w 441259"/>
                    <a:gd name="connsiteY68" fmla="*/ 510094 h 548817"/>
                    <a:gd name="connsiteX69" fmla="*/ 175541 w 441259"/>
                    <a:gd name="connsiteY69" fmla="*/ 502814 h 548817"/>
                    <a:gd name="connsiteX70" fmla="*/ 182773 w 441259"/>
                    <a:gd name="connsiteY70" fmla="*/ 496676 h 548817"/>
                    <a:gd name="connsiteX71" fmla="*/ 189244 w 441259"/>
                    <a:gd name="connsiteY71" fmla="*/ 504051 h 548817"/>
                    <a:gd name="connsiteX72" fmla="*/ 181631 w 441259"/>
                    <a:gd name="connsiteY72" fmla="*/ 510094 h 548817"/>
                    <a:gd name="connsiteX73" fmla="*/ 182202 w 441259"/>
                    <a:gd name="connsiteY73" fmla="*/ 39001 h 548817"/>
                    <a:gd name="connsiteX74" fmla="*/ 189101 w 441259"/>
                    <a:gd name="connsiteY74" fmla="*/ 45947 h 548817"/>
                    <a:gd name="connsiteX75" fmla="*/ 181916 w 441259"/>
                    <a:gd name="connsiteY75" fmla="*/ 53037 h 548817"/>
                    <a:gd name="connsiteX76" fmla="*/ 175350 w 441259"/>
                    <a:gd name="connsiteY76" fmla="*/ 45710 h 548817"/>
                    <a:gd name="connsiteX77" fmla="*/ 182202 w 441259"/>
                    <a:gd name="connsiteY77" fmla="*/ 39001 h 548817"/>
                    <a:gd name="connsiteX78" fmla="*/ 46503 w 441259"/>
                    <a:gd name="connsiteY78" fmla="*/ 509285 h 548817"/>
                    <a:gd name="connsiteX79" fmla="*/ 39033 w 441259"/>
                    <a:gd name="connsiteY79" fmla="*/ 501958 h 548817"/>
                    <a:gd name="connsiteX80" fmla="*/ 45884 w 441259"/>
                    <a:gd name="connsiteY80" fmla="*/ 495249 h 548817"/>
                    <a:gd name="connsiteX81" fmla="*/ 52736 w 441259"/>
                    <a:gd name="connsiteY81" fmla="*/ 501958 h 548817"/>
                    <a:gd name="connsiteX82" fmla="*/ 46503 w 441259"/>
                    <a:gd name="connsiteY82" fmla="*/ 509285 h 548817"/>
                    <a:gd name="connsiteX83" fmla="*/ 39080 w 441259"/>
                    <a:gd name="connsiteY83" fmla="*/ 44901 h 548817"/>
                    <a:gd name="connsiteX84" fmla="*/ 46455 w 441259"/>
                    <a:gd name="connsiteY84" fmla="*/ 38953 h 548817"/>
                    <a:gd name="connsiteX85" fmla="*/ 52736 w 441259"/>
                    <a:gd name="connsiteY85" fmla="*/ 46090 h 548817"/>
                    <a:gd name="connsiteX86" fmla="*/ 45932 w 441259"/>
                    <a:gd name="connsiteY86" fmla="*/ 52847 h 548817"/>
                    <a:gd name="connsiteX87" fmla="*/ 39080 w 441259"/>
                    <a:gd name="connsiteY87" fmla="*/ 44901 h 54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</a:cxnLst>
                  <a:rect l="l" t="t" r="r" b="b"/>
                  <a:pathLst>
                    <a:path w="441259" h="548817">
                      <a:moveTo>
                        <a:pt x="50119" y="131021"/>
                      </a:moveTo>
                      <a:cubicBezTo>
                        <a:pt x="50119" y="226182"/>
                        <a:pt x="50119" y="321343"/>
                        <a:pt x="50119" y="416503"/>
                      </a:cubicBezTo>
                      <a:cubicBezTo>
                        <a:pt x="50119" y="440008"/>
                        <a:pt x="51499" y="435773"/>
                        <a:pt x="30563" y="436392"/>
                      </a:cubicBezTo>
                      <a:cubicBezTo>
                        <a:pt x="31562" y="449239"/>
                        <a:pt x="30944" y="459183"/>
                        <a:pt x="16955" y="467843"/>
                      </a:cubicBezTo>
                      <a:cubicBezTo>
                        <a:pt x="-2886" y="480166"/>
                        <a:pt x="-4932" y="509047"/>
                        <a:pt x="8819" y="528603"/>
                      </a:cubicBezTo>
                      <a:cubicBezTo>
                        <a:pt x="22189" y="547635"/>
                        <a:pt x="47882" y="553440"/>
                        <a:pt x="68199" y="542020"/>
                      </a:cubicBezTo>
                      <a:cubicBezTo>
                        <a:pt x="98127" y="525177"/>
                        <a:pt x="99935" y="482069"/>
                        <a:pt x="70245" y="464227"/>
                      </a:cubicBezTo>
                      <a:cubicBezTo>
                        <a:pt x="58921" y="457423"/>
                        <a:pt x="59778" y="448668"/>
                        <a:pt x="61728" y="440246"/>
                      </a:cubicBezTo>
                      <a:cubicBezTo>
                        <a:pt x="63584" y="432157"/>
                        <a:pt x="72577" y="436773"/>
                        <a:pt x="78096" y="436630"/>
                      </a:cubicBezTo>
                      <a:cubicBezTo>
                        <a:pt x="102695" y="436059"/>
                        <a:pt x="127342" y="437201"/>
                        <a:pt x="151893" y="436059"/>
                      </a:cubicBezTo>
                      <a:cubicBezTo>
                        <a:pt x="164787" y="435440"/>
                        <a:pt x="167975" y="439675"/>
                        <a:pt x="167404" y="451808"/>
                      </a:cubicBezTo>
                      <a:cubicBezTo>
                        <a:pt x="167024" y="459373"/>
                        <a:pt x="162979" y="461514"/>
                        <a:pt x="157983" y="464702"/>
                      </a:cubicBezTo>
                      <a:cubicBezTo>
                        <a:pt x="140569" y="475789"/>
                        <a:pt x="132813" y="496058"/>
                        <a:pt x="137905" y="515756"/>
                      </a:cubicBezTo>
                      <a:cubicBezTo>
                        <a:pt x="142234" y="532457"/>
                        <a:pt x="158935" y="546921"/>
                        <a:pt x="175874" y="548539"/>
                      </a:cubicBezTo>
                      <a:cubicBezTo>
                        <a:pt x="197523" y="550632"/>
                        <a:pt x="215223" y="540831"/>
                        <a:pt x="223597" y="522084"/>
                      </a:cubicBezTo>
                      <a:cubicBezTo>
                        <a:pt x="233446" y="500150"/>
                        <a:pt x="226356" y="477549"/>
                        <a:pt x="203803" y="463751"/>
                      </a:cubicBezTo>
                      <a:cubicBezTo>
                        <a:pt x="193288" y="457327"/>
                        <a:pt x="199188" y="448477"/>
                        <a:pt x="197856" y="440769"/>
                      </a:cubicBezTo>
                      <a:cubicBezTo>
                        <a:pt x="197047" y="436059"/>
                        <a:pt x="201377" y="436487"/>
                        <a:pt x="204517" y="436487"/>
                      </a:cubicBezTo>
                      <a:cubicBezTo>
                        <a:pt x="235968" y="436440"/>
                        <a:pt x="267371" y="436440"/>
                        <a:pt x="298821" y="436487"/>
                      </a:cubicBezTo>
                      <a:cubicBezTo>
                        <a:pt x="301819" y="436487"/>
                        <a:pt x="306054" y="435678"/>
                        <a:pt x="305958" y="440436"/>
                      </a:cubicBezTo>
                      <a:cubicBezTo>
                        <a:pt x="305863" y="448906"/>
                        <a:pt x="309099" y="457565"/>
                        <a:pt x="297822" y="463608"/>
                      </a:cubicBezTo>
                      <a:cubicBezTo>
                        <a:pt x="279123" y="473647"/>
                        <a:pt x="271653" y="495059"/>
                        <a:pt x="277267" y="515280"/>
                      </a:cubicBezTo>
                      <a:cubicBezTo>
                        <a:pt x="282454" y="533837"/>
                        <a:pt x="301629" y="548158"/>
                        <a:pt x="321232" y="548158"/>
                      </a:cubicBezTo>
                      <a:cubicBezTo>
                        <a:pt x="341120" y="548111"/>
                        <a:pt x="358820" y="534645"/>
                        <a:pt x="364768" y="514995"/>
                      </a:cubicBezTo>
                      <a:cubicBezTo>
                        <a:pt x="370668" y="495582"/>
                        <a:pt x="363911" y="473885"/>
                        <a:pt x="345736" y="464227"/>
                      </a:cubicBezTo>
                      <a:cubicBezTo>
                        <a:pt x="333603" y="457803"/>
                        <a:pt x="336077" y="448525"/>
                        <a:pt x="337504" y="440198"/>
                      </a:cubicBezTo>
                      <a:cubicBezTo>
                        <a:pt x="338884" y="432252"/>
                        <a:pt x="347401" y="437296"/>
                        <a:pt x="352635" y="436582"/>
                      </a:cubicBezTo>
                      <a:cubicBezTo>
                        <a:pt x="358915" y="435773"/>
                        <a:pt x="365386" y="436487"/>
                        <a:pt x="371762" y="436344"/>
                      </a:cubicBezTo>
                      <a:cubicBezTo>
                        <a:pt x="410540" y="435678"/>
                        <a:pt x="440992" y="405417"/>
                        <a:pt x="441134" y="366877"/>
                      </a:cubicBezTo>
                      <a:cubicBezTo>
                        <a:pt x="441325" y="304927"/>
                        <a:pt x="441277" y="242978"/>
                        <a:pt x="441134" y="181028"/>
                      </a:cubicBezTo>
                      <a:cubicBezTo>
                        <a:pt x="441039" y="147389"/>
                        <a:pt x="418201" y="120268"/>
                        <a:pt x="385322" y="113226"/>
                      </a:cubicBezTo>
                      <a:cubicBezTo>
                        <a:pt x="370382" y="109991"/>
                        <a:pt x="355252" y="110562"/>
                        <a:pt x="340454" y="111704"/>
                      </a:cubicBezTo>
                      <a:cubicBezTo>
                        <a:pt x="326418" y="112750"/>
                        <a:pt x="325228" y="106517"/>
                        <a:pt x="325562" y="95383"/>
                      </a:cubicBezTo>
                      <a:cubicBezTo>
                        <a:pt x="325799" y="87961"/>
                        <a:pt x="330938" y="86819"/>
                        <a:pt x="335220" y="83869"/>
                      </a:cubicBezTo>
                      <a:cubicBezTo>
                        <a:pt x="352159" y="72259"/>
                        <a:pt x="359296" y="53037"/>
                        <a:pt x="353919" y="33862"/>
                      </a:cubicBezTo>
                      <a:cubicBezTo>
                        <a:pt x="348400" y="14164"/>
                        <a:pt x="332699" y="1412"/>
                        <a:pt x="312525" y="175"/>
                      </a:cubicBezTo>
                      <a:cubicBezTo>
                        <a:pt x="292921" y="-1014"/>
                        <a:pt x="274984" y="10643"/>
                        <a:pt x="267704" y="29342"/>
                      </a:cubicBezTo>
                      <a:cubicBezTo>
                        <a:pt x="259615" y="50087"/>
                        <a:pt x="266895" y="73544"/>
                        <a:pt x="287164" y="84630"/>
                      </a:cubicBezTo>
                      <a:cubicBezTo>
                        <a:pt x="298060" y="90578"/>
                        <a:pt x="295681" y="99000"/>
                        <a:pt x="294634" y="106708"/>
                      </a:cubicBezTo>
                      <a:cubicBezTo>
                        <a:pt x="293445" y="115605"/>
                        <a:pt x="284975" y="110990"/>
                        <a:pt x="279979" y="111085"/>
                      </a:cubicBezTo>
                      <a:cubicBezTo>
                        <a:pt x="257664" y="111608"/>
                        <a:pt x="235349" y="111323"/>
                        <a:pt x="213034" y="111323"/>
                      </a:cubicBezTo>
                      <a:cubicBezTo>
                        <a:pt x="197047" y="111323"/>
                        <a:pt x="195572" y="109087"/>
                        <a:pt x="197523" y="93480"/>
                      </a:cubicBezTo>
                      <a:cubicBezTo>
                        <a:pt x="198379" y="86676"/>
                        <a:pt x="203851" y="86391"/>
                        <a:pt x="207562" y="83726"/>
                      </a:cubicBezTo>
                      <a:cubicBezTo>
                        <a:pt x="223216" y="72592"/>
                        <a:pt x="231067" y="53465"/>
                        <a:pt x="226737" y="36051"/>
                      </a:cubicBezTo>
                      <a:cubicBezTo>
                        <a:pt x="221646" y="15686"/>
                        <a:pt x="205897" y="2078"/>
                        <a:pt x="185342" y="318"/>
                      </a:cubicBezTo>
                      <a:cubicBezTo>
                        <a:pt x="167071" y="-1252"/>
                        <a:pt x="148896" y="9215"/>
                        <a:pt x="140855" y="26011"/>
                      </a:cubicBezTo>
                      <a:cubicBezTo>
                        <a:pt x="130387" y="47803"/>
                        <a:pt x="137857" y="72592"/>
                        <a:pt x="160600" y="85725"/>
                      </a:cubicBezTo>
                      <a:cubicBezTo>
                        <a:pt x="170973" y="91720"/>
                        <a:pt x="166929" y="99999"/>
                        <a:pt x="166548" y="107136"/>
                      </a:cubicBezTo>
                      <a:cubicBezTo>
                        <a:pt x="166167" y="114320"/>
                        <a:pt x="158650" y="111085"/>
                        <a:pt x="154367" y="111133"/>
                      </a:cubicBezTo>
                      <a:cubicBezTo>
                        <a:pt x="128388" y="111466"/>
                        <a:pt x="102410" y="111275"/>
                        <a:pt x="76478" y="111275"/>
                      </a:cubicBezTo>
                      <a:cubicBezTo>
                        <a:pt x="60729" y="111275"/>
                        <a:pt x="58826" y="108611"/>
                        <a:pt x="61062" y="93385"/>
                      </a:cubicBezTo>
                      <a:cubicBezTo>
                        <a:pt x="62157" y="86105"/>
                        <a:pt x="68437" y="86058"/>
                        <a:pt x="72482" y="83108"/>
                      </a:cubicBezTo>
                      <a:cubicBezTo>
                        <a:pt x="87755" y="72069"/>
                        <a:pt x="95225" y="51609"/>
                        <a:pt x="90039" y="33529"/>
                      </a:cubicBezTo>
                      <a:cubicBezTo>
                        <a:pt x="84519" y="14402"/>
                        <a:pt x="68104" y="1270"/>
                        <a:pt x="48120" y="80"/>
                      </a:cubicBezTo>
                      <a:cubicBezTo>
                        <a:pt x="28898" y="-1110"/>
                        <a:pt x="10389" y="11071"/>
                        <a:pt x="3395" y="29532"/>
                      </a:cubicBezTo>
                      <a:cubicBezTo>
                        <a:pt x="-3266" y="47089"/>
                        <a:pt x="968" y="70784"/>
                        <a:pt x="16575" y="79825"/>
                      </a:cubicBezTo>
                      <a:cubicBezTo>
                        <a:pt x="30468" y="87866"/>
                        <a:pt x="32324" y="97763"/>
                        <a:pt x="30849" y="110942"/>
                      </a:cubicBezTo>
                      <a:cubicBezTo>
                        <a:pt x="51308" y="111656"/>
                        <a:pt x="50119" y="107183"/>
                        <a:pt x="50119" y="131021"/>
                      </a:cubicBezTo>
                      <a:close/>
                      <a:moveTo>
                        <a:pt x="328321" y="501863"/>
                      </a:moveTo>
                      <a:cubicBezTo>
                        <a:pt x="328274" y="506335"/>
                        <a:pt x="325086" y="509428"/>
                        <a:pt x="320613" y="509237"/>
                      </a:cubicBezTo>
                      <a:cubicBezTo>
                        <a:pt x="316664" y="509095"/>
                        <a:pt x="314523" y="506050"/>
                        <a:pt x="314523" y="501910"/>
                      </a:cubicBezTo>
                      <a:cubicBezTo>
                        <a:pt x="314523" y="497485"/>
                        <a:pt x="317235" y="495725"/>
                        <a:pt x="321232" y="495201"/>
                      </a:cubicBezTo>
                      <a:cubicBezTo>
                        <a:pt x="324895" y="496010"/>
                        <a:pt x="328369" y="497771"/>
                        <a:pt x="328321" y="501863"/>
                      </a:cubicBezTo>
                      <a:close/>
                      <a:moveTo>
                        <a:pt x="309908" y="38858"/>
                      </a:moveTo>
                      <a:cubicBezTo>
                        <a:pt x="313952" y="39524"/>
                        <a:pt x="317235" y="41380"/>
                        <a:pt x="317235" y="45614"/>
                      </a:cubicBezTo>
                      <a:cubicBezTo>
                        <a:pt x="317235" y="49706"/>
                        <a:pt x="314095" y="52466"/>
                        <a:pt x="310288" y="52751"/>
                      </a:cubicBezTo>
                      <a:cubicBezTo>
                        <a:pt x="306149" y="53037"/>
                        <a:pt x="303722" y="49944"/>
                        <a:pt x="303484" y="45900"/>
                      </a:cubicBezTo>
                      <a:cubicBezTo>
                        <a:pt x="303199" y="41475"/>
                        <a:pt x="305911" y="39381"/>
                        <a:pt x="309908" y="38858"/>
                      </a:cubicBezTo>
                      <a:close/>
                      <a:moveTo>
                        <a:pt x="181631" y="510094"/>
                      </a:moveTo>
                      <a:cubicBezTo>
                        <a:pt x="177158" y="509809"/>
                        <a:pt x="175208" y="506858"/>
                        <a:pt x="175541" y="502814"/>
                      </a:cubicBezTo>
                      <a:cubicBezTo>
                        <a:pt x="175874" y="498770"/>
                        <a:pt x="178300" y="496058"/>
                        <a:pt x="182773" y="496676"/>
                      </a:cubicBezTo>
                      <a:cubicBezTo>
                        <a:pt x="186865" y="497200"/>
                        <a:pt x="189101" y="499769"/>
                        <a:pt x="189244" y="504051"/>
                      </a:cubicBezTo>
                      <a:cubicBezTo>
                        <a:pt x="188149" y="507858"/>
                        <a:pt x="186008" y="510380"/>
                        <a:pt x="181631" y="510094"/>
                      </a:cubicBezTo>
                      <a:close/>
                      <a:moveTo>
                        <a:pt x="182202" y="39001"/>
                      </a:moveTo>
                      <a:cubicBezTo>
                        <a:pt x="185961" y="39239"/>
                        <a:pt x="189434" y="41475"/>
                        <a:pt x="189101" y="45947"/>
                      </a:cubicBezTo>
                      <a:cubicBezTo>
                        <a:pt x="188816" y="50039"/>
                        <a:pt x="185723" y="52085"/>
                        <a:pt x="181916" y="53037"/>
                      </a:cubicBezTo>
                      <a:cubicBezTo>
                        <a:pt x="177920" y="52133"/>
                        <a:pt x="175398" y="50135"/>
                        <a:pt x="175350" y="45710"/>
                      </a:cubicBezTo>
                      <a:cubicBezTo>
                        <a:pt x="175350" y="41047"/>
                        <a:pt x="178157" y="38763"/>
                        <a:pt x="182202" y="39001"/>
                      </a:cubicBezTo>
                      <a:close/>
                      <a:moveTo>
                        <a:pt x="46503" y="509285"/>
                      </a:moveTo>
                      <a:cubicBezTo>
                        <a:pt x="41982" y="509666"/>
                        <a:pt x="39033" y="506858"/>
                        <a:pt x="39033" y="501958"/>
                      </a:cubicBezTo>
                      <a:cubicBezTo>
                        <a:pt x="38985" y="497438"/>
                        <a:pt x="42316" y="495249"/>
                        <a:pt x="45884" y="495249"/>
                      </a:cubicBezTo>
                      <a:cubicBezTo>
                        <a:pt x="49453" y="495249"/>
                        <a:pt x="52736" y="497390"/>
                        <a:pt x="52736" y="501958"/>
                      </a:cubicBezTo>
                      <a:cubicBezTo>
                        <a:pt x="52926" y="506240"/>
                        <a:pt x="50261" y="508952"/>
                        <a:pt x="46503" y="509285"/>
                      </a:cubicBezTo>
                      <a:close/>
                      <a:moveTo>
                        <a:pt x="39080" y="44901"/>
                      </a:moveTo>
                      <a:cubicBezTo>
                        <a:pt x="39508" y="40571"/>
                        <a:pt x="42649" y="38620"/>
                        <a:pt x="46455" y="38953"/>
                      </a:cubicBezTo>
                      <a:cubicBezTo>
                        <a:pt x="50309" y="39286"/>
                        <a:pt x="52974" y="41665"/>
                        <a:pt x="52736" y="46090"/>
                      </a:cubicBezTo>
                      <a:cubicBezTo>
                        <a:pt x="52498" y="50420"/>
                        <a:pt x="49595" y="52942"/>
                        <a:pt x="45932" y="52847"/>
                      </a:cubicBezTo>
                      <a:cubicBezTo>
                        <a:pt x="41554" y="52799"/>
                        <a:pt x="38557" y="49849"/>
                        <a:pt x="39080" y="4490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221DDEA4-2D1A-4C0A-9039-1CAC82DADA3D}"/>
                    </a:ext>
                  </a:extLst>
                </p:cNvPr>
                <p:cNvSpPr/>
                <p:nvPr/>
              </p:nvSpPr>
              <p:spPr>
                <a:xfrm>
                  <a:off x="3468034" y="2791792"/>
                  <a:ext cx="382431" cy="369128"/>
                </a:xfrm>
                <a:custGeom>
                  <a:avLst/>
                  <a:gdLst>
                    <a:gd name="connsiteX0" fmla="*/ 101466 w 382431"/>
                    <a:gd name="connsiteY0" fmla="*/ 21744 h 369128"/>
                    <a:gd name="connsiteX1" fmla="*/ 101466 w 382431"/>
                    <a:gd name="connsiteY1" fmla="*/ 21744 h 369128"/>
                    <a:gd name="connsiteX2" fmla="*/ 70110 w 382431"/>
                    <a:gd name="connsiteY2" fmla="*/ 22220 h 369128"/>
                    <a:gd name="connsiteX3" fmla="*/ 595 w 382431"/>
                    <a:gd name="connsiteY3" fmla="*/ 88547 h 369128"/>
                    <a:gd name="connsiteX4" fmla="*/ 548 w 382431"/>
                    <a:gd name="connsiteY4" fmla="*/ 280914 h 369128"/>
                    <a:gd name="connsiteX5" fmla="*/ 53885 w 382431"/>
                    <a:gd name="connsiteY5" fmla="*/ 345005 h 369128"/>
                    <a:gd name="connsiteX6" fmla="*/ 101370 w 382431"/>
                    <a:gd name="connsiteY6" fmla="*/ 347337 h 369128"/>
                    <a:gd name="connsiteX7" fmla="*/ 132393 w 382431"/>
                    <a:gd name="connsiteY7" fmla="*/ 347241 h 369128"/>
                    <a:gd name="connsiteX8" fmla="*/ 132393 w 382431"/>
                    <a:gd name="connsiteY8" fmla="*/ 347241 h 369128"/>
                    <a:gd name="connsiteX9" fmla="*/ 211186 w 382431"/>
                    <a:gd name="connsiteY9" fmla="*/ 347241 h 369128"/>
                    <a:gd name="connsiteX10" fmla="*/ 233596 w 382431"/>
                    <a:gd name="connsiteY10" fmla="*/ 369128 h 369128"/>
                    <a:gd name="connsiteX11" fmla="*/ 235833 w 382431"/>
                    <a:gd name="connsiteY11" fmla="*/ 363038 h 369128"/>
                    <a:gd name="connsiteX12" fmla="*/ 257862 w 382431"/>
                    <a:gd name="connsiteY12" fmla="*/ 347241 h 369128"/>
                    <a:gd name="connsiteX13" fmla="*/ 263191 w 382431"/>
                    <a:gd name="connsiteY13" fmla="*/ 353617 h 369128"/>
                    <a:gd name="connsiteX14" fmla="*/ 264048 w 382431"/>
                    <a:gd name="connsiteY14" fmla="*/ 367130 h 369128"/>
                    <a:gd name="connsiteX15" fmla="*/ 264048 w 382431"/>
                    <a:gd name="connsiteY15" fmla="*/ 367130 h 369128"/>
                    <a:gd name="connsiteX16" fmla="*/ 265190 w 382431"/>
                    <a:gd name="connsiteY16" fmla="*/ 361896 h 369128"/>
                    <a:gd name="connsiteX17" fmla="*/ 279987 w 382431"/>
                    <a:gd name="connsiteY17" fmla="*/ 346956 h 369128"/>
                    <a:gd name="connsiteX18" fmla="*/ 367059 w 382431"/>
                    <a:gd name="connsiteY18" fmla="*/ 347289 h 369128"/>
                    <a:gd name="connsiteX19" fmla="*/ 382428 w 382431"/>
                    <a:gd name="connsiteY19" fmla="*/ 319693 h 369128"/>
                    <a:gd name="connsiteX20" fmla="*/ 382428 w 382431"/>
                    <a:gd name="connsiteY20" fmla="*/ 49626 h 369128"/>
                    <a:gd name="connsiteX21" fmla="*/ 367202 w 382431"/>
                    <a:gd name="connsiteY21" fmla="*/ 21887 h 369128"/>
                    <a:gd name="connsiteX22" fmla="*/ 288076 w 382431"/>
                    <a:gd name="connsiteY22" fmla="*/ 22220 h 369128"/>
                    <a:gd name="connsiteX23" fmla="*/ 264048 w 382431"/>
                    <a:gd name="connsiteY23" fmla="*/ 2094 h 369128"/>
                    <a:gd name="connsiteX24" fmla="*/ 263334 w 382431"/>
                    <a:gd name="connsiteY24" fmla="*/ 7470 h 369128"/>
                    <a:gd name="connsiteX25" fmla="*/ 250963 w 382431"/>
                    <a:gd name="connsiteY25" fmla="*/ 22410 h 369128"/>
                    <a:gd name="connsiteX26" fmla="*/ 235833 w 382431"/>
                    <a:gd name="connsiteY26" fmla="*/ 7327 h 369128"/>
                    <a:gd name="connsiteX27" fmla="*/ 233311 w 382431"/>
                    <a:gd name="connsiteY27" fmla="*/ 0 h 369128"/>
                    <a:gd name="connsiteX28" fmla="*/ 233311 w 382431"/>
                    <a:gd name="connsiteY28" fmla="*/ 6804 h 369128"/>
                    <a:gd name="connsiteX29" fmla="*/ 218038 w 382431"/>
                    <a:gd name="connsiteY29" fmla="*/ 22505 h 369128"/>
                    <a:gd name="connsiteX30" fmla="*/ 132203 w 382431"/>
                    <a:gd name="connsiteY30" fmla="*/ 21887 h 369128"/>
                    <a:gd name="connsiteX31" fmla="*/ 101466 w 382431"/>
                    <a:gd name="connsiteY31" fmla="*/ 21744 h 369128"/>
                    <a:gd name="connsiteX32" fmla="*/ 101466 w 382431"/>
                    <a:gd name="connsiteY32" fmla="*/ 21744 h 369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82431" h="369128">
                      <a:moveTo>
                        <a:pt x="101466" y="21744"/>
                      </a:moveTo>
                      <a:lnTo>
                        <a:pt x="101466" y="21744"/>
                      </a:lnTo>
                      <a:cubicBezTo>
                        <a:pt x="90998" y="21887"/>
                        <a:pt x="80530" y="21887"/>
                        <a:pt x="70110" y="22220"/>
                      </a:cubicBezTo>
                      <a:cubicBezTo>
                        <a:pt x="31761" y="23409"/>
                        <a:pt x="1071" y="51625"/>
                        <a:pt x="595" y="88547"/>
                      </a:cubicBezTo>
                      <a:cubicBezTo>
                        <a:pt x="-261" y="152638"/>
                        <a:pt x="-118" y="216776"/>
                        <a:pt x="548" y="280914"/>
                      </a:cubicBezTo>
                      <a:cubicBezTo>
                        <a:pt x="881" y="312413"/>
                        <a:pt x="22910" y="337250"/>
                        <a:pt x="53885" y="345005"/>
                      </a:cubicBezTo>
                      <a:cubicBezTo>
                        <a:pt x="69682" y="348954"/>
                        <a:pt x="85574" y="346242"/>
                        <a:pt x="101370" y="347337"/>
                      </a:cubicBezTo>
                      <a:cubicBezTo>
                        <a:pt x="111695" y="347289"/>
                        <a:pt x="122020" y="347241"/>
                        <a:pt x="132393" y="347241"/>
                      </a:cubicBezTo>
                      <a:lnTo>
                        <a:pt x="132393" y="347241"/>
                      </a:lnTo>
                      <a:cubicBezTo>
                        <a:pt x="158657" y="347241"/>
                        <a:pt x="184922" y="347241"/>
                        <a:pt x="211186" y="347241"/>
                      </a:cubicBezTo>
                      <a:cubicBezTo>
                        <a:pt x="232788" y="347241"/>
                        <a:pt x="232788" y="347241"/>
                        <a:pt x="233596" y="369128"/>
                      </a:cubicBezTo>
                      <a:cubicBezTo>
                        <a:pt x="234358" y="367083"/>
                        <a:pt x="235642" y="365084"/>
                        <a:pt x="235833" y="363038"/>
                      </a:cubicBezTo>
                      <a:cubicBezTo>
                        <a:pt x="237117" y="348050"/>
                        <a:pt x="243065" y="343863"/>
                        <a:pt x="257862" y="347241"/>
                      </a:cubicBezTo>
                      <a:cubicBezTo>
                        <a:pt x="261764" y="348146"/>
                        <a:pt x="263096" y="349954"/>
                        <a:pt x="263191" y="353617"/>
                      </a:cubicBezTo>
                      <a:cubicBezTo>
                        <a:pt x="263334" y="358137"/>
                        <a:pt x="263715" y="362610"/>
                        <a:pt x="264048" y="367130"/>
                      </a:cubicBezTo>
                      <a:cubicBezTo>
                        <a:pt x="264048" y="367130"/>
                        <a:pt x="264048" y="367130"/>
                        <a:pt x="264048" y="367130"/>
                      </a:cubicBezTo>
                      <a:cubicBezTo>
                        <a:pt x="264476" y="365370"/>
                        <a:pt x="265428" y="363562"/>
                        <a:pt x="265190" y="361896"/>
                      </a:cubicBezTo>
                      <a:cubicBezTo>
                        <a:pt x="263286" y="349954"/>
                        <a:pt x="267949" y="346575"/>
                        <a:pt x="279987" y="346956"/>
                      </a:cubicBezTo>
                      <a:cubicBezTo>
                        <a:pt x="308964" y="347908"/>
                        <a:pt x="338035" y="347289"/>
                        <a:pt x="367059" y="347289"/>
                      </a:cubicBezTo>
                      <a:cubicBezTo>
                        <a:pt x="380858" y="342912"/>
                        <a:pt x="382523" y="332634"/>
                        <a:pt x="382428" y="319693"/>
                      </a:cubicBezTo>
                      <a:cubicBezTo>
                        <a:pt x="381952" y="229670"/>
                        <a:pt x="382000" y="139648"/>
                        <a:pt x="382428" y="49626"/>
                      </a:cubicBezTo>
                      <a:cubicBezTo>
                        <a:pt x="382475" y="36780"/>
                        <a:pt x="381238" y="26264"/>
                        <a:pt x="367202" y="21887"/>
                      </a:cubicBezTo>
                      <a:cubicBezTo>
                        <a:pt x="340843" y="21982"/>
                        <a:pt x="314435" y="22125"/>
                        <a:pt x="288076" y="22220"/>
                      </a:cubicBezTo>
                      <a:cubicBezTo>
                        <a:pt x="267141" y="22268"/>
                        <a:pt x="267141" y="22220"/>
                        <a:pt x="264048" y="2094"/>
                      </a:cubicBezTo>
                      <a:cubicBezTo>
                        <a:pt x="263810" y="3901"/>
                        <a:pt x="263239" y="5710"/>
                        <a:pt x="263334" y="7470"/>
                      </a:cubicBezTo>
                      <a:cubicBezTo>
                        <a:pt x="263905" y="16415"/>
                        <a:pt x="263524" y="22696"/>
                        <a:pt x="250963" y="22410"/>
                      </a:cubicBezTo>
                      <a:cubicBezTo>
                        <a:pt x="239401" y="22172"/>
                        <a:pt x="233739" y="19746"/>
                        <a:pt x="235833" y="7327"/>
                      </a:cubicBezTo>
                      <a:cubicBezTo>
                        <a:pt x="236261" y="4663"/>
                        <a:pt x="235880" y="1856"/>
                        <a:pt x="233311" y="0"/>
                      </a:cubicBezTo>
                      <a:cubicBezTo>
                        <a:pt x="233311" y="2284"/>
                        <a:pt x="232930" y="4615"/>
                        <a:pt x="233311" y="6804"/>
                      </a:cubicBezTo>
                      <a:cubicBezTo>
                        <a:pt x="235309" y="19080"/>
                        <a:pt x="230742" y="22981"/>
                        <a:pt x="218038" y="22505"/>
                      </a:cubicBezTo>
                      <a:cubicBezTo>
                        <a:pt x="189442" y="21411"/>
                        <a:pt x="160846" y="21982"/>
                        <a:pt x="132203" y="21887"/>
                      </a:cubicBezTo>
                      <a:cubicBezTo>
                        <a:pt x="121973" y="21792"/>
                        <a:pt x="111695" y="21792"/>
                        <a:pt x="101466" y="21744"/>
                      </a:cubicBezTo>
                      <a:lnTo>
                        <a:pt x="101466" y="21744"/>
                      </a:ln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6BB4BA77-E827-4365-9789-D34E6B889E99}"/>
                    </a:ext>
                  </a:extLst>
                </p:cNvPr>
                <p:cNvSpPr/>
                <p:nvPr/>
              </p:nvSpPr>
              <p:spPr>
                <a:xfrm>
                  <a:off x="3835046" y="2813631"/>
                  <a:ext cx="19574" cy="325402"/>
                </a:xfrm>
                <a:custGeom>
                  <a:avLst/>
                  <a:gdLst>
                    <a:gd name="connsiteX0" fmla="*/ 15368 w 19574"/>
                    <a:gd name="connsiteY0" fmla="*/ 27739 h 325402"/>
                    <a:gd name="connsiteX1" fmla="*/ 15368 w 19574"/>
                    <a:gd name="connsiteY1" fmla="*/ 297806 h 325402"/>
                    <a:gd name="connsiteX2" fmla="*/ 0 w 19574"/>
                    <a:gd name="connsiteY2" fmla="*/ 325402 h 325402"/>
                    <a:gd name="connsiteX3" fmla="*/ 19555 w 19574"/>
                    <a:gd name="connsiteY3" fmla="*/ 305514 h 325402"/>
                    <a:gd name="connsiteX4" fmla="*/ 19555 w 19574"/>
                    <a:gd name="connsiteY4" fmla="*/ 20031 h 325402"/>
                    <a:gd name="connsiteX5" fmla="*/ 143 w 19574"/>
                    <a:gd name="connsiteY5" fmla="*/ 0 h 325402"/>
                    <a:gd name="connsiteX6" fmla="*/ 15368 w 19574"/>
                    <a:gd name="connsiteY6" fmla="*/ 27739 h 325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574" h="325402">
                      <a:moveTo>
                        <a:pt x="15368" y="27739"/>
                      </a:moveTo>
                      <a:cubicBezTo>
                        <a:pt x="14940" y="117761"/>
                        <a:pt x="14940" y="207783"/>
                        <a:pt x="15368" y="297806"/>
                      </a:cubicBezTo>
                      <a:cubicBezTo>
                        <a:pt x="15416" y="310795"/>
                        <a:pt x="13798" y="321025"/>
                        <a:pt x="0" y="325402"/>
                      </a:cubicBezTo>
                      <a:cubicBezTo>
                        <a:pt x="20935" y="324784"/>
                        <a:pt x="19555" y="329018"/>
                        <a:pt x="19555" y="305514"/>
                      </a:cubicBezTo>
                      <a:cubicBezTo>
                        <a:pt x="19555" y="210353"/>
                        <a:pt x="19555" y="115192"/>
                        <a:pt x="19555" y="20031"/>
                      </a:cubicBezTo>
                      <a:cubicBezTo>
                        <a:pt x="19555" y="-3807"/>
                        <a:pt x="20745" y="666"/>
                        <a:pt x="143" y="0"/>
                      </a:cubicBezTo>
                      <a:cubicBezTo>
                        <a:pt x="14179" y="4377"/>
                        <a:pt x="15416" y="14893"/>
                        <a:pt x="15368" y="27739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E86F722C-E405-4AF5-B647-A3E7291CA179}"/>
                    </a:ext>
                  </a:extLst>
                </p:cNvPr>
                <p:cNvSpPr/>
                <p:nvPr/>
              </p:nvSpPr>
              <p:spPr>
                <a:xfrm>
                  <a:off x="5248992" y="2080418"/>
                  <a:ext cx="38635" cy="528738"/>
                </a:xfrm>
                <a:custGeom>
                  <a:avLst/>
                  <a:gdLst>
                    <a:gd name="connsiteX0" fmla="*/ 23172 w 38635"/>
                    <a:gd name="connsiteY0" fmla="*/ 528475 h 528738"/>
                    <a:gd name="connsiteX1" fmla="*/ 38588 w 38635"/>
                    <a:gd name="connsiteY1" fmla="*/ 513583 h 528738"/>
                    <a:gd name="connsiteX2" fmla="*/ 38302 w 38635"/>
                    <a:gd name="connsiteY2" fmla="*/ 284102 h 528738"/>
                    <a:gd name="connsiteX3" fmla="*/ 38635 w 38635"/>
                    <a:gd name="connsiteY3" fmla="*/ 0 h 528738"/>
                    <a:gd name="connsiteX4" fmla="*/ 33877 w 38635"/>
                    <a:gd name="connsiteY4" fmla="*/ 24599 h 528738"/>
                    <a:gd name="connsiteX5" fmla="*/ 33782 w 38635"/>
                    <a:gd name="connsiteY5" fmla="*/ 493932 h 528738"/>
                    <a:gd name="connsiteX6" fmla="*/ 33782 w 38635"/>
                    <a:gd name="connsiteY6" fmla="*/ 508920 h 528738"/>
                    <a:gd name="connsiteX7" fmla="*/ 19461 w 38635"/>
                    <a:gd name="connsiteY7" fmla="*/ 523860 h 528738"/>
                    <a:gd name="connsiteX8" fmla="*/ 0 w 38635"/>
                    <a:gd name="connsiteY8" fmla="*/ 528190 h 528738"/>
                    <a:gd name="connsiteX9" fmla="*/ 23172 w 38635"/>
                    <a:gd name="connsiteY9" fmla="*/ 528475 h 528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635" h="528738">
                      <a:moveTo>
                        <a:pt x="23172" y="528475"/>
                      </a:moveTo>
                      <a:cubicBezTo>
                        <a:pt x="34972" y="529855"/>
                        <a:pt x="38683" y="525953"/>
                        <a:pt x="38588" y="513583"/>
                      </a:cubicBezTo>
                      <a:cubicBezTo>
                        <a:pt x="37969" y="437073"/>
                        <a:pt x="38255" y="360612"/>
                        <a:pt x="38302" y="284102"/>
                      </a:cubicBezTo>
                      <a:cubicBezTo>
                        <a:pt x="38350" y="189417"/>
                        <a:pt x="38540" y="94685"/>
                        <a:pt x="38635" y="0"/>
                      </a:cubicBezTo>
                      <a:cubicBezTo>
                        <a:pt x="31593" y="7137"/>
                        <a:pt x="33877" y="16225"/>
                        <a:pt x="33877" y="24599"/>
                      </a:cubicBezTo>
                      <a:cubicBezTo>
                        <a:pt x="33735" y="181043"/>
                        <a:pt x="33782" y="337488"/>
                        <a:pt x="33782" y="493932"/>
                      </a:cubicBezTo>
                      <a:cubicBezTo>
                        <a:pt x="33782" y="498928"/>
                        <a:pt x="33544" y="503971"/>
                        <a:pt x="33782" y="508920"/>
                      </a:cubicBezTo>
                      <a:cubicBezTo>
                        <a:pt x="34210" y="519007"/>
                        <a:pt x="30166" y="524193"/>
                        <a:pt x="19461" y="523860"/>
                      </a:cubicBezTo>
                      <a:cubicBezTo>
                        <a:pt x="12752" y="523670"/>
                        <a:pt x="5662" y="523146"/>
                        <a:pt x="0" y="528190"/>
                      </a:cubicBezTo>
                      <a:cubicBezTo>
                        <a:pt x="7708" y="528237"/>
                        <a:pt x="15511" y="527571"/>
                        <a:pt x="23172" y="528475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E0E2A338-9C6B-4B23-99EF-A29FB7029492}"/>
                    </a:ext>
                  </a:extLst>
                </p:cNvPr>
                <p:cNvSpPr/>
                <p:nvPr/>
              </p:nvSpPr>
              <p:spPr>
                <a:xfrm>
                  <a:off x="4981304" y="2171248"/>
                  <a:ext cx="40490" cy="437510"/>
                </a:xfrm>
                <a:custGeom>
                  <a:avLst/>
                  <a:gdLst>
                    <a:gd name="connsiteX0" fmla="*/ 2094 w 40490"/>
                    <a:gd name="connsiteY0" fmla="*/ 15749 h 437510"/>
                    <a:gd name="connsiteX1" fmla="*/ 2189 w 40490"/>
                    <a:gd name="connsiteY1" fmla="*/ 399485 h 437510"/>
                    <a:gd name="connsiteX2" fmla="*/ 40491 w 40490"/>
                    <a:gd name="connsiteY2" fmla="*/ 437406 h 437510"/>
                    <a:gd name="connsiteX3" fmla="*/ 22410 w 40490"/>
                    <a:gd name="connsiteY3" fmla="*/ 433124 h 437510"/>
                    <a:gd name="connsiteX4" fmla="*/ 6709 w 40490"/>
                    <a:gd name="connsiteY4" fmla="*/ 416804 h 437510"/>
                    <a:gd name="connsiteX5" fmla="*/ 6709 w 40490"/>
                    <a:gd name="connsiteY5" fmla="*/ 403196 h 437510"/>
                    <a:gd name="connsiteX6" fmla="*/ 6709 w 40490"/>
                    <a:gd name="connsiteY6" fmla="*/ 28358 h 437510"/>
                    <a:gd name="connsiteX7" fmla="*/ 6281 w 40490"/>
                    <a:gd name="connsiteY7" fmla="*/ 10658 h 437510"/>
                    <a:gd name="connsiteX8" fmla="*/ 0 w 40490"/>
                    <a:gd name="connsiteY8" fmla="*/ 0 h 437510"/>
                    <a:gd name="connsiteX9" fmla="*/ 2094 w 40490"/>
                    <a:gd name="connsiteY9" fmla="*/ 15749 h 437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490" h="437510">
                      <a:moveTo>
                        <a:pt x="2094" y="15749"/>
                      </a:moveTo>
                      <a:cubicBezTo>
                        <a:pt x="2189" y="143645"/>
                        <a:pt x="2189" y="271589"/>
                        <a:pt x="2189" y="399485"/>
                      </a:cubicBezTo>
                      <a:cubicBezTo>
                        <a:pt x="2189" y="437930"/>
                        <a:pt x="2189" y="437930"/>
                        <a:pt x="40491" y="437406"/>
                      </a:cubicBezTo>
                      <a:cubicBezTo>
                        <a:pt x="35257" y="432601"/>
                        <a:pt x="28691" y="432743"/>
                        <a:pt x="22410" y="433124"/>
                      </a:cubicBezTo>
                      <a:cubicBezTo>
                        <a:pt x="10325" y="433885"/>
                        <a:pt x="5948" y="428128"/>
                        <a:pt x="6709" y="416804"/>
                      </a:cubicBezTo>
                      <a:cubicBezTo>
                        <a:pt x="6994" y="412284"/>
                        <a:pt x="6709" y="407716"/>
                        <a:pt x="6709" y="403196"/>
                      </a:cubicBezTo>
                      <a:cubicBezTo>
                        <a:pt x="6709" y="278250"/>
                        <a:pt x="6709" y="153304"/>
                        <a:pt x="6709" y="28358"/>
                      </a:cubicBezTo>
                      <a:cubicBezTo>
                        <a:pt x="6709" y="22458"/>
                        <a:pt x="7090" y="16510"/>
                        <a:pt x="6281" y="10658"/>
                      </a:cubicBezTo>
                      <a:cubicBezTo>
                        <a:pt x="5662" y="6376"/>
                        <a:pt x="6090" y="1190"/>
                        <a:pt x="0" y="0"/>
                      </a:cubicBezTo>
                      <a:cubicBezTo>
                        <a:pt x="3902" y="4758"/>
                        <a:pt x="2094" y="10468"/>
                        <a:pt x="2094" y="1574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AA224195-CB2A-4298-A739-86B401F2E4B1}"/>
                    </a:ext>
                  </a:extLst>
                </p:cNvPr>
                <p:cNvSpPr/>
                <p:nvPr/>
              </p:nvSpPr>
              <p:spPr>
                <a:xfrm>
                  <a:off x="4872298" y="2253134"/>
                  <a:ext cx="40253" cy="357055"/>
                </a:xfrm>
                <a:custGeom>
                  <a:avLst/>
                  <a:gdLst>
                    <a:gd name="connsiteX0" fmla="*/ 1951 w 40253"/>
                    <a:gd name="connsiteY0" fmla="*/ 14512 h 357055"/>
                    <a:gd name="connsiteX1" fmla="*/ 2141 w 40253"/>
                    <a:gd name="connsiteY1" fmla="*/ 317647 h 357055"/>
                    <a:gd name="connsiteX2" fmla="*/ 4710 w 40253"/>
                    <a:gd name="connsiteY2" fmla="*/ 353094 h 357055"/>
                    <a:gd name="connsiteX3" fmla="*/ 40253 w 40253"/>
                    <a:gd name="connsiteY3" fmla="*/ 355473 h 357055"/>
                    <a:gd name="connsiteX4" fmla="*/ 40253 w 40253"/>
                    <a:gd name="connsiteY4" fmla="*/ 355473 h 357055"/>
                    <a:gd name="connsiteX5" fmla="*/ 40253 w 40253"/>
                    <a:gd name="connsiteY5" fmla="*/ 355473 h 357055"/>
                    <a:gd name="connsiteX6" fmla="*/ 20745 w 40253"/>
                    <a:gd name="connsiteY6" fmla="*/ 351191 h 357055"/>
                    <a:gd name="connsiteX7" fmla="*/ 6376 w 40253"/>
                    <a:gd name="connsiteY7" fmla="*/ 336298 h 357055"/>
                    <a:gd name="connsiteX8" fmla="*/ 6376 w 40253"/>
                    <a:gd name="connsiteY8" fmla="*/ 319883 h 357055"/>
                    <a:gd name="connsiteX9" fmla="*/ 6185 w 40253"/>
                    <a:gd name="connsiteY9" fmla="*/ 22030 h 357055"/>
                    <a:gd name="connsiteX10" fmla="*/ 0 w 40253"/>
                    <a:gd name="connsiteY10" fmla="*/ 0 h 357055"/>
                    <a:gd name="connsiteX11" fmla="*/ 1951 w 40253"/>
                    <a:gd name="connsiteY11" fmla="*/ 14512 h 35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253" h="357055">
                      <a:moveTo>
                        <a:pt x="1951" y="14512"/>
                      </a:moveTo>
                      <a:cubicBezTo>
                        <a:pt x="2046" y="115573"/>
                        <a:pt x="1951" y="216586"/>
                        <a:pt x="2141" y="317647"/>
                      </a:cubicBezTo>
                      <a:cubicBezTo>
                        <a:pt x="2189" y="329780"/>
                        <a:pt x="-3235" y="345386"/>
                        <a:pt x="4710" y="353094"/>
                      </a:cubicBezTo>
                      <a:cubicBezTo>
                        <a:pt x="12609" y="360707"/>
                        <a:pt x="28120" y="354902"/>
                        <a:pt x="40253" y="355473"/>
                      </a:cubicBezTo>
                      <a:lnTo>
                        <a:pt x="40253" y="355473"/>
                      </a:lnTo>
                      <a:lnTo>
                        <a:pt x="40253" y="355473"/>
                      </a:lnTo>
                      <a:cubicBezTo>
                        <a:pt x="34543" y="350477"/>
                        <a:pt x="27454" y="350953"/>
                        <a:pt x="20745" y="351191"/>
                      </a:cubicBezTo>
                      <a:cubicBezTo>
                        <a:pt x="10039" y="351571"/>
                        <a:pt x="5995" y="346433"/>
                        <a:pt x="6376" y="336298"/>
                      </a:cubicBezTo>
                      <a:cubicBezTo>
                        <a:pt x="6566" y="330826"/>
                        <a:pt x="6376" y="325355"/>
                        <a:pt x="6376" y="319883"/>
                      </a:cubicBezTo>
                      <a:cubicBezTo>
                        <a:pt x="6376" y="220583"/>
                        <a:pt x="6471" y="121330"/>
                        <a:pt x="6185" y="22030"/>
                      </a:cubicBezTo>
                      <a:cubicBezTo>
                        <a:pt x="6185" y="14464"/>
                        <a:pt x="9278" y="5281"/>
                        <a:pt x="0" y="0"/>
                      </a:cubicBezTo>
                      <a:cubicBezTo>
                        <a:pt x="3569" y="4473"/>
                        <a:pt x="1951" y="9706"/>
                        <a:pt x="1951" y="14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921A000D-C67E-467C-A5B7-0A876CF31789}"/>
                    </a:ext>
                  </a:extLst>
                </p:cNvPr>
                <p:cNvSpPr/>
                <p:nvPr/>
              </p:nvSpPr>
              <p:spPr>
                <a:xfrm>
                  <a:off x="4781610" y="2334354"/>
                  <a:ext cx="39149" cy="274912"/>
                </a:xfrm>
                <a:custGeom>
                  <a:avLst/>
                  <a:gdLst>
                    <a:gd name="connsiteX0" fmla="*/ 2189 w 39149"/>
                    <a:gd name="connsiteY0" fmla="*/ 27597 h 274912"/>
                    <a:gd name="connsiteX1" fmla="*/ 2236 w 39149"/>
                    <a:gd name="connsiteY1" fmla="*/ 94542 h 274912"/>
                    <a:gd name="connsiteX2" fmla="*/ 2331 w 39149"/>
                    <a:gd name="connsiteY2" fmla="*/ 261264 h 274912"/>
                    <a:gd name="connsiteX3" fmla="*/ 6804 w 39149"/>
                    <a:gd name="connsiteY3" fmla="*/ 273730 h 274912"/>
                    <a:gd name="connsiteX4" fmla="*/ 35067 w 39149"/>
                    <a:gd name="connsiteY4" fmla="*/ 272873 h 274912"/>
                    <a:gd name="connsiteX5" fmla="*/ 38112 w 39149"/>
                    <a:gd name="connsiteY5" fmla="*/ 252747 h 274912"/>
                    <a:gd name="connsiteX6" fmla="*/ 38778 w 39149"/>
                    <a:gd name="connsiteY6" fmla="*/ 0 h 274912"/>
                    <a:gd name="connsiteX7" fmla="*/ 33734 w 39149"/>
                    <a:gd name="connsiteY7" fmla="*/ 21697 h 274912"/>
                    <a:gd name="connsiteX8" fmla="*/ 33639 w 39149"/>
                    <a:gd name="connsiteY8" fmla="*/ 242850 h 274912"/>
                    <a:gd name="connsiteX9" fmla="*/ 20555 w 39149"/>
                    <a:gd name="connsiteY9" fmla="*/ 269733 h 274912"/>
                    <a:gd name="connsiteX10" fmla="*/ 6804 w 39149"/>
                    <a:gd name="connsiteY10" fmla="*/ 242184 h 274912"/>
                    <a:gd name="connsiteX11" fmla="*/ 6804 w 39149"/>
                    <a:gd name="connsiteY11" fmla="*/ 179378 h 274912"/>
                    <a:gd name="connsiteX12" fmla="*/ 6614 w 39149"/>
                    <a:gd name="connsiteY12" fmla="*/ 33306 h 274912"/>
                    <a:gd name="connsiteX13" fmla="*/ 0 w 39149"/>
                    <a:gd name="connsiteY13" fmla="*/ 14560 h 274912"/>
                    <a:gd name="connsiteX14" fmla="*/ 2189 w 39149"/>
                    <a:gd name="connsiteY14" fmla="*/ 27597 h 274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9149" h="274912">
                      <a:moveTo>
                        <a:pt x="2189" y="27597"/>
                      </a:moveTo>
                      <a:cubicBezTo>
                        <a:pt x="2331" y="49912"/>
                        <a:pt x="2236" y="72227"/>
                        <a:pt x="2236" y="94542"/>
                      </a:cubicBezTo>
                      <a:cubicBezTo>
                        <a:pt x="2236" y="150116"/>
                        <a:pt x="2189" y="205690"/>
                        <a:pt x="2331" y="261264"/>
                      </a:cubicBezTo>
                      <a:cubicBezTo>
                        <a:pt x="2331" y="265736"/>
                        <a:pt x="-333" y="272921"/>
                        <a:pt x="6804" y="273730"/>
                      </a:cubicBezTo>
                      <a:cubicBezTo>
                        <a:pt x="16177" y="274777"/>
                        <a:pt x="26788" y="276109"/>
                        <a:pt x="35067" y="272873"/>
                      </a:cubicBezTo>
                      <a:cubicBezTo>
                        <a:pt x="41918" y="270161"/>
                        <a:pt x="38064" y="259694"/>
                        <a:pt x="38112" y="252747"/>
                      </a:cubicBezTo>
                      <a:cubicBezTo>
                        <a:pt x="38492" y="168482"/>
                        <a:pt x="38588" y="84217"/>
                        <a:pt x="38778" y="0"/>
                      </a:cubicBezTo>
                      <a:cubicBezTo>
                        <a:pt x="31927" y="6043"/>
                        <a:pt x="33782" y="14227"/>
                        <a:pt x="33734" y="21697"/>
                      </a:cubicBezTo>
                      <a:cubicBezTo>
                        <a:pt x="33544" y="95399"/>
                        <a:pt x="33639" y="169148"/>
                        <a:pt x="33639" y="242850"/>
                      </a:cubicBezTo>
                      <a:cubicBezTo>
                        <a:pt x="33639" y="267592"/>
                        <a:pt x="32688" y="269543"/>
                        <a:pt x="20555" y="269733"/>
                      </a:cubicBezTo>
                      <a:cubicBezTo>
                        <a:pt x="7946" y="269971"/>
                        <a:pt x="6804" y="267687"/>
                        <a:pt x="6804" y="242184"/>
                      </a:cubicBezTo>
                      <a:cubicBezTo>
                        <a:pt x="6804" y="221249"/>
                        <a:pt x="6804" y="200313"/>
                        <a:pt x="6804" y="179378"/>
                      </a:cubicBezTo>
                      <a:cubicBezTo>
                        <a:pt x="6804" y="130703"/>
                        <a:pt x="6947" y="81981"/>
                        <a:pt x="6614" y="33306"/>
                      </a:cubicBezTo>
                      <a:cubicBezTo>
                        <a:pt x="6566" y="26645"/>
                        <a:pt x="8945" y="18414"/>
                        <a:pt x="0" y="14560"/>
                      </a:cubicBezTo>
                      <a:cubicBezTo>
                        <a:pt x="3616" y="18414"/>
                        <a:pt x="2141" y="23219"/>
                        <a:pt x="2189" y="27597"/>
                      </a:cubicBezTo>
                      <a:close/>
                    </a:path>
                  </a:pathLst>
                </a:custGeom>
                <a:solidFill>
                  <a:srgbClr val="1D98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4638BF05-136B-4149-A029-4E62E95E7239}"/>
                    </a:ext>
                  </a:extLst>
                </p:cNvPr>
                <p:cNvSpPr/>
                <p:nvPr/>
              </p:nvSpPr>
              <p:spPr>
                <a:xfrm>
                  <a:off x="4176814" y="3233807"/>
                  <a:ext cx="400921" cy="94238"/>
                </a:xfrm>
                <a:custGeom>
                  <a:avLst/>
                  <a:gdLst>
                    <a:gd name="connsiteX0" fmla="*/ 33022 w 400921"/>
                    <a:gd name="connsiteY0" fmla="*/ 1624 h 94238"/>
                    <a:gd name="connsiteX1" fmla="*/ 1 w 400921"/>
                    <a:gd name="connsiteY1" fmla="*/ 54867 h 94238"/>
                    <a:gd name="connsiteX2" fmla="*/ 26408 w 400921"/>
                    <a:gd name="connsiteY2" fmla="*/ 87221 h 94238"/>
                    <a:gd name="connsiteX3" fmla="*/ 75702 w 400921"/>
                    <a:gd name="connsiteY3" fmla="*/ 79371 h 94238"/>
                    <a:gd name="connsiteX4" fmla="*/ 94829 w 400921"/>
                    <a:gd name="connsiteY4" fmla="*/ 71948 h 94238"/>
                    <a:gd name="connsiteX5" fmla="*/ 302327 w 400921"/>
                    <a:gd name="connsiteY5" fmla="*/ 71996 h 94238"/>
                    <a:gd name="connsiteX6" fmla="*/ 323405 w 400921"/>
                    <a:gd name="connsiteY6" fmla="*/ 80465 h 94238"/>
                    <a:gd name="connsiteX7" fmla="*/ 389780 w 400921"/>
                    <a:gd name="connsiteY7" fmla="*/ 78324 h 94238"/>
                    <a:gd name="connsiteX8" fmla="*/ 382785 w 400921"/>
                    <a:gd name="connsiteY8" fmla="*/ 11949 h 94238"/>
                    <a:gd name="connsiteX9" fmla="*/ 317457 w 400921"/>
                    <a:gd name="connsiteY9" fmla="*/ 23844 h 94238"/>
                    <a:gd name="connsiteX10" fmla="*/ 300186 w 400921"/>
                    <a:gd name="connsiteY10" fmla="*/ 33123 h 94238"/>
                    <a:gd name="connsiteX11" fmla="*/ 102251 w 400921"/>
                    <a:gd name="connsiteY11" fmla="*/ 33123 h 94238"/>
                    <a:gd name="connsiteX12" fmla="*/ 84361 w 400921"/>
                    <a:gd name="connsiteY12" fmla="*/ 22988 h 94238"/>
                    <a:gd name="connsiteX13" fmla="*/ 33022 w 400921"/>
                    <a:gd name="connsiteY13" fmla="*/ 1624 h 94238"/>
                    <a:gd name="connsiteX14" fmla="*/ 355141 w 400921"/>
                    <a:gd name="connsiteY14" fmla="*/ 41735 h 94238"/>
                    <a:gd name="connsiteX15" fmla="*/ 362421 w 400921"/>
                    <a:gd name="connsiteY15" fmla="*/ 48158 h 94238"/>
                    <a:gd name="connsiteX16" fmla="*/ 356188 w 400921"/>
                    <a:gd name="connsiteY16" fmla="*/ 55343 h 94238"/>
                    <a:gd name="connsiteX17" fmla="*/ 348337 w 400921"/>
                    <a:gd name="connsiteY17" fmla="*/ 48301 h 94238"/>
                    <a:gd name="connsiteX18" fmla="*/ 355141 w 400921"/>
                    <a:gd name="connsiteY18" fmla="*/ 41735 h 94238"/>
                    <a:gd name="connsiteX19" fmla="*/ 52197 w 400921"/>
                    <a:gd name="connsiteY19" fmla="*/ 45541 h 94238"/>
                    <a:gd name="connsiteX20" fmla="*/ 45536 w 400921"/>
                    <a:gd name="connsiteY20" fmla="*/ 52678 h 94238"/>
                    <a:gd name="connsiteX21" fmla="*/ 38589 w 400921"/>
                    <a:gd name="connsiteY21" fmla="*/ 46159 h 94238"/>
                    <a:gd name="connsiteX22" fmla="*/ 45060 w 400921"/>
                    <a:gd name="connsiteY22" fmla="*/ 39213 h 94238"/>
                    <a:gd name="connsiteX23" fmla="*/ 52197 w 400921"/>
                    <a:gd name="connsiteY23" fmla="*/ 45541 h 94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00921" h="94238">
                      <a:moveTo>
                        <a:pt x="33022" y="1624"/>
                      </a:moveTo>
                      <a:cubicBezTo>
                        <a:pt x="13181" y="7096"/>
                        <a:pt x="-142" y="25129"/>
                        <a:pt x="1" y="54867"/>
                      </a:cubicBezTo>
                      <a:cubicBezTo>
                        <a:pt x="287" y="65382"/>
                        <a:pt x="9232" y="79418"/>
                        <a:pt x="26408" y="87221"/>
                      </a:cubicBezTo>
                      <a:cubicBezTo>
                        <a:pt x="44156" y="95262"/>
                        <a:pt x="61380" y="92550"/>
                        <a:pt x="75702" y="79371"/>
                      </a:cubicBezTo>
                      <a:cubicBezTo>
                        <a:pt x="81601" y="73947"/>
                        <a:pt x="87026" y="71948"/>
                        <a:pt x="94829" y="71948"/>
                      </a:cubicBezTo>
                      <a:cubicBezTo>
                        <a:pt x="164011" y="72234"/>
                        <a:pt x="233192" y="72234"/>
                        <a:pt x="302327" y="71996"/>
                      </a:cubicBezTo>
                      <a:cubicBezTo>
                        <a:pt x="310844" y="71948"/>
                        <a:pt x="316982" y="73471"/>
                        <a:pt x="323405" y="80465"/>
                      </a:cubicBezTo>
                      <a:cubicBezTo>
                        <a:pt x="341485" y="99973"/>
                        <a:pt x="372175" y="98308"/>
                        <a:pt x="389780" y="78324"/>
                      </a:cubicBezTo>
                      <a:cubicBezTo>
                        <a:pt x="407099" y="58673"/>
                        <a:pt x="403816" y="27651"/>
                        <a:pt x="382785" y="11949"/>
                      </a:cubicBezTo>
                      <a:cubicBezTo>
                        <a:pt x="361422" y="-3990"/>
                        <a:pt x="331256" y="1006"/>
                        <a:pt x="317457" y="23844"/>
                      </a:cubicBezTo>
                      <a:cubicBezTo>
                        <a:pt x="312937" y="31362"/>
                        <a:pt x="308179" y="33170"/>
                        <a:pt x="300186" y="33123"/>
                      </a:cubicBezTo>
                      <a:cubicBezTo>
                        <a:pt x="234192" y="32837"/>
                        <a:pt x="168198" y="32837"/>
                        <a:pt x="102251" y="33123"/>
                      </a:cubicBezTo>
                      <a:cubicBezTo>
                        <a:pt x="93687" y="33170"/>
                        <a:pt x="88691" y="31410"/>
                        <a:pt x="84361" y="22988"/>
                      </a:cubicBezTo>
                      <a:cubicBezTo>
                        <a:pt x="74893" y="4622"/>
                        <a:pt x="52720" y="-3800"/>
                        <a:pt x="33022" y="1624"/>
                      </a:cubicBezTo>
                      <a:close/>
                      <a:moveTo>
                        <a:pt x="355141" y="41735"/>
                      </a:moveTo>
                      <a:cubicBezTo>
                        <a:pt x="359614" y="41592"/>
                        <a:pt x="361517" y="44066"/>
                        <a:pt x="362421" y="48158"/>
                      </a:cubicBezTo>
                      <a:cubicBezTo>
                        <a:pt x="361898" y="51726"/>
                        <a:pt x="360327" y="54867"/>
                        <a:pt x="356188" y="55343"/>
                      </a:cubicBezTo>
                      <a:cubicBezTo>
                        <a:pt x="351287" y="55866"/>
                        <a:pt x="348480" y="52535"/>
                        <a:pt x="348337" y="48301"/>
                      </a:cubicBezTo>
                      <a:cubicBezTo>
                        <a:pt x="348147" y="44637"/>
                        <a:pt x="350716" y="41925"/>
                        <a:pt x="355141" y="41735"/>
                      </a:cubicBezTo>
                      <a:close/>
                      <a:moveTo>
                        <a:pt x="52197" y="45541"/>
                      </a:moveTo>
                      <a:cubicBezTo>
                        <a:pt x="51864" y="49776"/>
                        <a:pt x="49723" y="52440"/>
                        <a:pt x="45536" y="52678"/>
                      </a:cubicBezTo>
                      <a:cubicBezTo>
                        <a:pt x="41206" y="52916"/>
                        <a:pt x="38779" y="50394"/>
                        <a:pt x="38589" y="46159"/>
                      </a:cubicBezTo>
                      <a:cubicBezTo>
                        <a:pt x="38446" y="41925"/>
                        <a:pt x="40682" y="39308"/>
                        <a:pt x="45060" y="39213"/>
                      </a:cubicBezTo>
                      <a:cubicBezTo>
                        <a:pt x="49294" y="39070"/>
                        <a:pt x="51673" y="41354"/>
                        <a:pt x="52197" y="4554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41992F7A-9026-4D29-BE0A-AC176370595D}"/>
                    </a:ext>
                  </a:extLst>
                </p:cNvPr>
                <p:cNvSpPr/>
                <p:nvPr/>
              </p:nvSpPr>
              <p:spPr>
                <a:xfrm>
                  <a:off x="5061386" y="2324989"/>
                  <a:ext cx="91267" cy="278622"/>
                </a:xfrm>
                <a:custGeom>
                  <a:avLst/>
                  <a:gdLst>
                    <a:gd name="connsiteX0" fmla="*/ 35824 w 91267"/>
                    <a:gd name="connsiteY0" fmla="*/ 108903 h 278622"/>
                    <a:gd name="connsiteX1" fmla="*/ 35967 w 91267"/>
                    <a:gd name="connsiteY1" fmla="*/ 256497 h 278622"/>
                    <a:gd name="connsiteX2" fmla="*/ 36395 w 91267"/>
                    <a:gd name="connsiteY2" fmla="*/ 270153 h 278622"/>
                    <a:gd name="connsiteX3" fmla="*/ 45102 w 91267"/>
                    <a:gd name="connsiteY3" fmla="*/ 278622 h 278622"/>
                    <a:gd name="connsiteX4" fmla="*/ 54238 w 91267"/>
                    <a:gd name="connsiteY4" fmla="*/ 270629 h 278622"/>
                    <a:gd name="connsiteX5" fmla="*/ 54761 w 91267"/>
                    <a:gd name="connsiteY5" fmla="*/ 256973 h 278622"/>
                    <a:gd name="connsiteX6" fmla="*/ 54951 w 91267"/>
                    <a:gd name="connsiteY6" fmla="*/ 107999 h 278622"/>
                    <a:gd name="connsiteX7" fmla="*/ 61755 w 91267"/>
                    <a:gd name="connsiteY7" fmla="*/ 89490 h 278622"/>
                    <a:gd name="connsiteX8" fmla="*/ 61755 w 91267"/>
                    <a:gd name="connsiteY8" fmla="*/ 89490 h 278622"/>
                    <a:gd name="connsiteX9" fmla="*/ 61755 w 91267"/>
                    <a:gd name="connsiteY9" fmla="*/ 89490 h 278622"/>
                    <a:gd name="connsiteX10" fmla="*/ 71033 w 91267"/>
                    <a:gd name="connsiteY10" fmla="*/ 84019 h 278622"/>
                    <a:gd name="connsiteX11" fmla="*/ 89590 w 91267"/>
                    <a:gd name="connsiteY11" fmla="*/ 34107 h 278622"/>
                    <a:gd name="connsiteX12" fmla="*/ 47148 w 91267"/>
                    <a:gd name="connsiteY12" fmla="*/ 39 h 278622"/>
                    <a:gd name="connsiteX13" fmla="*/ 3612 w 91267"/>
                    <a:gd name="connsiteY13" fmla="*/ 28873 h 278622"/>
                    <a:gd name="connsiteX14" fmla="*/ 29876 w 91267"/>
                    <a:gd name="connsiteY14" fmla="*/ 89395 h 278622"/>
                    <a:gd name="connsiteX15" fmla="*/ 29876 w 91267"/>
                    <a:gd name="connsiteY15" fmla="*/ 89395 h 278622"/>
                    <a:gd name="connsiteX16" fmla="*/ 29876 w 91267"/>
                    <a:gd name="connsiteY16" fmla="*/ 89395 h 278622"/>
                    <a:gd name="connsiteX17" fmla="*/ 35824 w 91267"/>
                    <a:gd name="connsiteY17" fmla="*/ 108903 h 278622"/>
                    <a:gd name="connsiteX18" fmla="*/ 45911 w 91267"/>
                    <a:gd name="connsiteY18" fmla="*/ 38865 h 278622"/>
                    <a:gd name="connsiteX19" fmla="*/ 53191 w 91267"/>
                    <a:gd name="connsiteY19" fmla="*/ 45288 h 278622"/>
                    <a:gd name="connsiteX20" fmla="*/ 46196 w 91267"/>
                    <a:gd name="connsiteY20" fmla="*/ 52949 h 278622"/>
                    <a:gd name="connsiteX21" fmla="*/ 38964 w 91267"/>
                    <a:gd name="connsiteY21" fmla="*/ 45431 h 278622"/>
                    <a:gd name="connsiteX22" fmla="*/ 45911 w 91267"/>
                    <a:gd name="connsiteY22" fmla="*/ 38865 h 278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1267" h="278622">
                      <a:moveTo>
                        <a:pt x="35824" y="108903"/>
                      </a:moveTo>
                      <a:cubicBezTo>
                        <a:pt x="36109" y="158101"/>
                        <a:pt x="35967" y="207299"/>
                        <a:pt x="35967" y="256497"/>
                      </a:cubicBezTo>
                      <a:cubicBezTo>
                        <a:pt x="35967" y="261065"/>
                        <a:pt x="35871" y="265585"/>
                        <a:pt x="36395" y="270153"/>
                      </a:cubicBezTo>
                      <a:cubicBezTo>
                        <a:pt x="37013" y="275387"/>
                        <a:pt x="39440" y="278527"/>
                        <a:pt x="45102" y="278622"/>
                      </a:cubicBezTo>
                      <a:cubicBezTo>
                        <a:pt x="50621" y="278670"/>
                        <a:pt x="53524" y="276053"/>
                        <a:pt x="54238" y="270629"/>
                      </a:cubicBezTo>
                      <a:cubicBezTo>
                        <a:pt x="54808" y="266109"/>
                        <a:pt x="54761" y="261541"/>
                        <a:pt x="54761" y="256973"/>
                      </a:cubicBezTo>
                      <a:cubicBezTo>
                        <a:pt x="54808" y="207299"/>
                        <a:pt x="54618" y="157673"/>
                        <a:pt x="54951" y="107999"/>
                      </a:cubicBezTo>
                      <a:cubicBezTo>
                        <a:pt x="54999" y="101385"/>
                        <a:pt x="52429" y="93059"/>
                        <a:pt x="61755" y="89490"/>
                      </a:cubicBezTo>
                      <a:lnTo>
                        <a:pt x="61755" y="89490"/>
                      </a:lnTo>
                      <a:lnTo>
                        <a:pt x="61755" y="89490"/>
                      </a:lnTo>
                      <a:cubicBezTo>
                        <a:pt x="64848" y="87682"/>
                        <a:pt x="68083" y="86065"/>
                        <a:pt x="71033" y="84019"/>
                      </a:cubicBezTo>
                      <a:cubicBezTo>
                        <a:pt x="87591" y="72790"/>
                        <a:pt x="94823" y="53139"/>
                        <a:pt x="89590" y="34107"/>
                      </a:cubicBezTo>
                      <a:cubicBezTo>
                        <a:pt x="84118" y="14266"/>
                        <a:pt x="67512" y="943"/>
                        <a:pt x="47148" y="39"/>
                      </a:cubicBezTo>
                      <a:cubicBezTo>
                        <a:pt x="28544" y="-770"/>
                        <a:pt x="10797" y="10983"/>
                        <a:pt x="3612" y="28873"/>
                      </a:cubicBezTo>
                      <a:cubicBezTo>
                        <a:pt x="-5904" y="52473"/>
                        <a:pt x="3564" y="74265"/>
                        <a:pt x="29876" y="89395"/>
                      </a:cubicBezTo>
                      <a:cubicBezTo>
                        <a:pt x="29876" y="89395"/>
                        <a:pt x="29876" y="89395"/>
                        <a:pt x="29876" y="89395"/>
                      </a:cubicBezTo>
                      <a:cubicBezTo>
                        <a:pt x="29876" y="89395"/>
                        <a:pt x="29876" y="89395"/>
                        <a:pt x="29876" y="89395"/>
                      </a:cubicBezTo>
                      <a:cubicBezTo>
                        <a:pt x="37965" y="94011"/>
                        <a:pt x="35776" y="102099"/>
                        <a:pt x="35824" y="108903"/>
                      </a:cubicBezTo>
                      <a:close/>
                      <a:moveTo>
                        <a:pt x="45911" y="38865"/>
                      </a:moveTo>
                      <a:cubicBezTo>
                        <a:pt x="49765" y="39055"/>
                        <a:pt x="52001" y="42053"/>
                        <a:pt x="53191" y="45288"/>
                      </a:cubicBezTo>
                      <a:cubicBezTo>
                        <a:pt x="52429" y="49761"/>
                        <a:pt x="49908" y="52616"/>
                        <a:pt x="46196" y="52949"/>
                      </a:cubicBezTo>
                      <a:cubicBezTo>
                        <a:pt x="41391" y="53424"/>
                        <a:pt x="38916" y="49999"/>
                        <a:pt x="38964" y="45431"/>
                      </a:cubicBezTo>
                      <a:cubicBezTo>
                        <a:pt x="39059" y="41244"/>
                        <a:pt x="41914" y="38675"/>
                        <a:pt x="45911" y="3886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95EDCFE8-2BA9-433B-9E4D-AFDA3CEB2391}"/>
                    </a:ext>
                  </a:extLst>
                </p:cNvPr>
                <p:cNvSpPr/>
                <p:nvPr/>
              </p:nvSpPr>
              <p:spPr>
                <a:xfrm>
                  <a:off x="5091120" y="2414432"/>
                  <a:ext cx="31926" cy="194603"/>
                </a:xfrm>
                <a:custGeom>
                  <a:avLst/>
                  <a:gdLst>
                    <a:gd name="connsiteX0" fmla="*/ 1998 w 31926"/>
                    <a:gd name="connsiteY0" fmla="*/ 14464 h 194603"/>
                    <a:gd name="connsiteX1" fmla="*/ 1808 w 31926"/>
                    <a:gd name="connsiteY1" fmla="*/ 180996 h 194603"/>
                    <a:gd name="connsiteX2" fmla="*/ 15749 w 31926"/>
                    <a:gd name="connsiteY2" fmla="*/ 194604 h 194603"/>
                    <a:gd name="connsiteX3" fmla="*/ 29738 w 31926"/>
                    <a:gd name="connsiteY3" fmla="*/ 180805 h 194603"/>
                    <a:gd name="connsiteX4" fmla="*/ 29548 w 31926"/>
                    <a:gd name="connsiteY4" fmla="*/ 14274 h 194603"/>
                    <a:gd name="connsiteX5" fmla="*/ 31927 w 31926"/>
                    <a:gd name="connsiteY5" fmla="*/ 0 h 194603"/>
                    <a:gd name="connsiteX6" fmla="*/ 31927 w 31926"/>
                    <a:gd name="connsiteY6" fmla="*/ 0 h 194603"/>
                    <a:gd name="connsiteX7" fmla="*/ 25123 w 31926"/>
                    <a:gd name="connsiteY7" fmla="*/ 18509 h 194603"/>
                    <a:gd name="connsiteX8" fmla="*/ 24932 w 31926"/>
                    <a:gd name="connsiteY8" fmla="*/ 167483 h 194603"/>
                    <a:gd name="connsiteX9" fmla="*/ 24409 w 31926"/>
                    <a:gd name="connsiteY9" fmla="*/ 181139 h 194603"/>
                    <a:gd name="connsiteX10" fmla="*/ 15273 w 31926"/>
                    <a:gd name="connsiteY10" fmla="*/ 189132 h 194603"/>
                    <a:gd name="connsiteX11" fmla="*/ 6566 w 31926"/>
                    <a:gd name="connsiteY11" fmla="*/ 180663 h 194603"/>
                    <a:gd name="connsiteX12" fmla="*/ 6138 w 31926"/>
                    <a:gd name="connsiteY12" fmla="*/ 167007 h 194603"/>
                    <a:gd name="connsiteX13" fmla="*/ 5995 w 31926"/>
                    <a:gd name="connsiteY13" fmla="*/ 19413 h 194603"/>
                    <a:gd name="connsiteX14" fmla="*/ 0 w 31926"/>
                    <a:gd name="connsiteY14" fmla="*/ 0 h 194603"/>
                    <a:gd name="connsiteX15" fmla="*/ 0 w 31926"/>
                    <a:gd name="connsiteY15" fmla="*/ 0 h 194603"/>
                    <a:gd name="connsiteX16" fmla="*/ 1998 w 31926"/>
                    <a:gd name="connsiteY16" fmla="*/ 14464 h 194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926" h="194603">
                      <a:moveTo>
                        <a:pt x="1998" y="14464"/>
                      </a:moveTo>
                      <a:cubicBezTo>
                        <a:pt x="2141" y="69991"/>
                        <a:pt x="2427" y="125517"/>
                        <a:pt x="1808" y="180996"/>
                      </a:cubicBezTo>
                      <a:cubicBezTo>
                        <a:pt x="1713" y="192177"/>
                        <a:pt x="5377" y="194604"/>
                        <a:pt x="15749" y="194604"/>
                      </a:cubicBezTo>
                      <a:cubicBezTo>
                        <a:pt x="26264" y="194604"/>
                        <a:pt x="29833" y="191892"/>
                        <a:pt x="29738" y="180805"/>
                      </a:cubicBezTo>
                      <a:cubicBezTo>
                        <a:pt x="29167" y="125279"/>
                        <a:pt x="29452" y="69800"/>
                        <a:pt x="29548" y="14274"/>
                      </a:cubicBezTo>
                      <a:cubicBezTo>
                        <a:pt x="29548" y="9469"/>
                        <a:pt x="27692" y="4187"/>
                        <a:pt x="31927" y="0"/>
                      </a:cubicBezTo>
                      <a:lnTo>
                        <a:pt x="31927" y="0"/>
                      </a:lnTo>
                      <a:cubicBezTo>
                        <a:pt x="22648" y="3569"/>
                        <a:pt x="25170" y="11895"/>
                        <a:pt x="25123" y="18509"/>
                      </a:cubicBezTo>
                      <a:cubicBezTo>
                        <a:pt x="24789" y="68183"/>
                        <a:pt x="24980" y="117809"/>
                        <a:pt x="24932" y="167483"/>
                      </a:cubicBezTo>
                      <a:cubicBezTo>
                        <a:pt x="24932" y="172051"/>
                        <a:pt x="25027" y="176571"/>
                        <a:pt x="24409" y="181139"/>
                      </a:cubicBezTo>
                      <a:cubicBezTo>
                        <a:pt x="23695" y="186563"/>
                        <a:pt x="20793" y="189180"/>
                        <a:pt x="15273" y="189132"/>
                      </a:cubicBezTo>
                      <a:cubicBezTo>
                        <a:pt x="9611" y="189084"/>
                        <a:pt x="7185" y="185944"/>
                        <a:pt x="6566" y="180663"/>
                      </a:cubicBezTo>
                      <a:cubicBezTo>
                        <a:pt x="6043" y="176095"/>
                        <a:pt x="6138" y="171575"/>
                        <a:pt x="6138" y="167007"/>
                      </a:cubicBezTo>
                      <a:cubicBezTo>
                        <a:pt x="6090" y="117809"/>
                        <a:pt x="6281" y="68611"/>
                        <a:pt x="5995" y="19413"/>
                      </a:cubicBezTo>
                      <a:cubicBezTo>
                        <a:pt x="5948" y="12609"/>
                        <a:pt x="8136" y="452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711" y="4425"/>
                        <a:pt x="1951" y="9659"/>
                        <a:pt x="1998" y="1446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AAA68B68-CEEF-4579-9599-E91BDFD0D913}"/>
                    </a:ext>
                  </a:extLst>
                </p:cNvPr>
                <p:cNvSpPr/>
                <p:nvPr/>
              </p:nvSpPr>
              <p:spPr>
                <a:xfrm>
                  <a:off x="2949575" y="2687988"/>
                  <a:ext cx="136669" cy="92123"/>
                </a:xfrm>
                <a:custGeom>
                  <a:avLst/>
                  <a:gdLst>
                    <a:gd name="connsiteX0" fmla="*/ 95 w 136669"/>
                    <a:gd name="connsiteY0" fmla="*/ 69070 h 92123"/>
                    <a:gd name="connsiteX1" fmla="*/ 32830 w 136669"/>
                    <a:gd name="connsiteY1" fmla="*/ 68784 h 92123"/>
                    <a:gd name="connsiteX2" fmla="*/ 59904 w 136669"/>
                    <a:gd name="connsiteY2" fmla="*/ 79157 h 92123"/>
                    <a:gd name="connsiteX3" fmla="*/ 124280 w 136669"/>
                    <a:gd name="connsiteY3" fmla="*/ 77063 h 92123"/>
                    <a:gd name="connsiteX4" fmla="*/ 121425 w 136669"/>
                    <a:gd name="connsiteY4" fmla="*/ 12449 h 92123"/>
                    <a:gd name="connsiteX5" fmla="*/ 58381 w 136669"/>
                    <a:gd name="connsiteY5" fmla="*/ 15161 h 92123"/>
                    <a:gd name="connsiteX6" fmla="*/ 23172 w 136669"/>
                    <a:gd name="connsiteY6" fmla="*/ 29816 h 92123"/>
                    <a:gd name="connsiteX7" fmla="*/ 0 w 136669"/>
                    <a:gd name="connsiteY7" fmla="*/ 29578 h 92123"/>
                    <a:gd name="connsiteX8" fmla="*/ 95 w 136669"/>
                    <a:gd name="connsiteY8" fmla="*/ 69070 h 92123"/>
                    <a:gd name="connsiteX9" fmla="*/ 91354 w 136669"/>
                    <a:gd name="connsiteY9" fmla="*/ 39189 h 92123"/>
                    <a:gd name="connsiteX10" fmla="*/ 98206 w 136669"/>
                    <a:gd name="connsiteY10" fmla="*/ 45565 h 92123"/>
                    <a:gd name="connsiteX11" fmla="*/ 90831 w 136669"/>
                    <a:gd name="connsiteY11" fmla="*/ 53130 h 92123"/>
                    <a:gd name="connsiteX12" fmla="*/ 84122 w 136669"/>
                    <a:gd name="connsiteY12" fmla="*/ 46564 h 92123"/>
                    <a:gd name="connsiteX13" fmla="*/ 91354 w 136669"/>
                    <a:gd name="connsiteY13" fmla="*/ 39189 h 92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6669" h="92123">
                      <a:moveTo>
                        <a:pt x="95" y="69070"/>
                      </a:moveTo>
                      <a:cubicBezTo>
                        <a:pt x="10991" y="69022"/>
                        <a:pt x="21935" y="69308"/>
                        <a:pt x="32830" y="68784"/>
                      </a:cubicBezTo>
                      <a:cubicBezTo>
                        <a:pt x="43536" y="68308"/>
                        <a:pt x="51625" y="69974"/>
                        <a:pt x="59904" y="79157"/>
                      </a:cubicBezTo>
                      <a:cubicBezTo>
                        <a:pt x="76795" y="97761"/>
                        <a:pt x="106961" y="95715"/>
                        <a:pt x="124280" y="77063"/>
                      </a:cubicBezTo>
                      <a:cubicBezTo>
                        <a:pt x="141837" y="58174"/>
                        <a:pt x="140600" y="30101"/>
                        <a:pt x="121425" y="12449"/>
                      </a:cubicBezTo>
                      <a:cubicBezTo>
                        <a:pt x="103202" y="-4347"/>
                        <a:pt x="72417" y="-4823"/>
                        <a:pt x="58381" y="15161"/>
                      </a:cubicBezTo>
                      <a:cubicBezTo>
                        <a:pt x="48342" y="29435"/>
                        <a:pt x="37303" y="30577"/>
                        <a:pt x="23172" y="29816"/>
                      </a:cubicBezTo>
                      <a:cubicBezTo>
                        <a:pt x="15464" y="29388"/>
                        <a:pt x="7708" y="29626"/>
                        <a:pt x="0" y="29578"/>
                      </a:cubicBezTo>
                      <a:cubicBezTo>
                        <a:pt x="6376" y="42758"/>
                        <a:pt x="6233" y="55890"/>
                        <a:pt x="95" y="69070"/>
                      </a:cubicBezTo>
                      <a:close/>
                      <a:moveTo>
                        <a:pt x="91354" y="39189"/>
                      </a:moveTo>
                      <a:cubicBezTo>
                        <a:pt x="95256" y="39522"/>
                        <a:pt x="97016" y="42900"/>
                        <a:pt x="98206" y="45565"/>
                      </a:cubicBezTo>
                      <a:cubicBezTo>
                        <a:pt x="97302" y="50513"/>
                        <a:pt x="94495" y="52988"/>
                        <a:pt x="90831" y="53130"/>
                      </a:cubicBezTo>
                      <a:cubicBezTo>
                        <a:pt x="87025" y="53273"/>
                        <a:pt x="84075" y="51037"/>
                        <a:pt x="84122" y="46564"/>
                      </a:cubicBezTo>
                      <a:cubicBezTo>
                        <a:pt x="84170" y="41759"/>
                        <a:pt x="86549" y="38761"/>
                        <a:pt x="91354" y="3918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D3059CCF-0845-4FF7-B5AC-28CD2B984627}"/>
                    </a:ext>
                  </a:extLst>
                </p:cNvPr>
                <p:cNvSpPr/>
                <p:nvPr/>
              </p:nvSpPr>
              <p:spPr>
                <a:xfrm>
                  <a:off x="2949575" y="2801010"/>
                  <a:ext cx="136606" cy="92135"/>
                </a:xfrm>
                <a:custGeom>
                  <a:avLst/>
                  <a:gdLst>
                    <a:gd name="connsiteX0" fmla="*/ 0 w 136606"/>
                    <a:gd name="connsiteY0" fmla="*/ 67814 h 92135"/>
                    <a:gd name="connsiteX1" fmla="*/ 25884 w 136606"/>
                    <a:gd name="connsiteY1" fmla="*/ 67576 h 92135"/>
                    <a:gd name="connsiteX2" fmla="*/ 61569 w 136606"/>
                    <a:gd name="connsiteY2" fmla="*/ 80090 h 92135"/>
                    <a:gd name="connsiteX3" fmla="*/ 124661 w 136606"/>
                    <a:gd name="connsiteY3" fmla="*/ 76426 h 92135"/>
                    <a:gd name="connsiteX4" fmla="*/ 121996 w 136606"/>
                    <a:gd name="connsiteY4" fmla="*/ 12811 h 92135"/>
                    <a:gd name="connsiteX5" fmla="*/ 58857 w 136606"/>
                    <a:gd name="connsiteY5" fmla="*/ 14382 h 92135"/>
                    <a:gd name="connsiteX6" fmla="*/ 23219 w 136606"/>
                    <a:gd name="connsiteY6" fmla="*/ 28561 h 92135"/>
                    <a:gd name="connsiteX7" fmla="*/ 48 w 136606"/>
                    <a:gd name="connsiteY7" fmla="*/ 28370 h 92135"/>
                    <a:gd name="connsiteX8" fmla="*/ 48 w 136606"/>
                    <a:gd name="connsiteY8" fmla="*/ 28370 h 92135"/>
                    <a:gd name="connsiteX9" fmla="*/ 0 w 136606"/>
                    <a:gd name="connsiteY9" fmla="*/ 67814 h 92135"/>
                    <a:gd name="connsiteX10" fmla="*/ 90403 w 136606"/>
                    <a:gd name="connsiteY10" fmla="*/ 39409 h 92135"/>
                    <a:gd name="connsiteX11" fmla="*/ 98063 w 136606"/>
                    <a:gd name="connsiteY11" fmla="*/ 45452 h 92135"/>
                    <a:gd name="connsiteX12" fmla="*/ 91307 w 136606"/>
                    <a:gd name="connsiteY12" fmla="*/ 52874 h 92135"/>
                    <a:gd name="connsiteX13" fmla="*/ 84265 w 136606"/>
                    <a:gd name="connsiteY13" fmla="*/ 46451 h 92135"/>
                    <a:gd name="connsiteX14" fmla="*/ 90403 w 136606"/>
                    <a:gd name="connsiteY14" fmla="*/ 39409 h 9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6606" h="92135">
                      <a:moveTo>
                        <a:pt x="0" y="67814"/>
                      </a:moveTo>
                      <a:cubicBezTo>
                        <a:pt x="8612" y="67767"/>
                        <a:pt x="17272" y="68005"/>
                        <a:pt x="25884" y="67576"/>
                      </a:cubicBezTo>
                      <a:cubicBezTo>
                        <a:pt x="39539" y="66863"/>
                        <a:pt x="50673" y="68290"/>
                        <a:pt x="61569" y="80090"/>
                      </a:cubicBezTo>
                      <a:cubicBezTo>
                        <a:pt x="78317" y="98218"/>
                        <a:pt x="108007" y="94983"/>
                        <a:pt x="124661" y="76426"/>
                      </a:cubicBezTo>
                      <a:cubicBezTo>
                        <a:pt x="141552" y="57584"/>
                        <a:pt x="140410" y="30511"/>
                        <a:pt x="121996" y="12811"/>
                      </a:cubicBezTo>
                      <a:cubicBezTo>
                        <a:pt x="104534" y="-3937"/>
                        <a:pt x="72513" y="-5126"/>
                        <a:pt x="58857" y="14382"/>
                      </a:cubicBezTo>
                      <a:cubicBezTo>
                        <a:pt x="48580" y="29084"/>
                        <a:pt x="37018" y="28751"/>
                        <a:pt x="23219" y="28561"/>
                      </a:cubicBezTo>
                      <a:cubicBezTo>
                        <a:pt x="15511" y="28418"/>
                        <a:pt x="7756" y="28418"/>
                        <a:pt x="48" y="28370"/>
                      </a:cubicBezTo>
                      <a:lnTo>
                        <a:pt x="48" y="28370"/>
                      </a:lnTo>
                      <a:cubicBezTo>
                        <a:pt x="6281" y="41502"/>
                        <a:pt x="6328" y="54682"/>
                        <a:pt x="0" y="67814"/>
                      </a:cubicBezTo>
                      <a:close/>
                      <a:moveTo>
                        <a:pt x="90403" y="39409"/>
                      </a:moveTo>
                      <a:cubicBezTo>
                        <a:pt x="94447" y="39361"/>
                        <a:pt x="97112" y="41455"/>
                        <a:pt x="98063" y="45452"/>
                      </a:cubicBezTo>
                      <a:cubicBezTo>
                        <a:pt x="97540" y="49591"/>
                        <a:pt x="95066" y="52398"/>
                        <a:pt x="91307" y="52874"/>
                      </a:cubicBezTo>
                      <a:cubicBezTo>
                        <a:pt x="87167" y="53398"/>
                        <a:pt x="84646" y="50590"/>
                        <a:pt x="84265" y="46451"/>
                      </a:cubicBezTo>
                      <a:cubicBezTo>
                        <a:pt x="83884" y="42216"/>
                        <a:pt x="85978" y="39504"/>
                        <a:pt x="90403" y="3940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FEAF1467-4F1A-4695-9DDA-EE3DCC31D981}"/>
                    </a:ext>
                  </a:extLst>
                </p:cNvPr>
                <p:cNvSpPr/>
                <p:nvPr/>
              </p:nvSpPr>
              <p:spPr>
                <a:xfrm>
                  <a:off x="2949527" y="2907269"/>
                  <a:ext cx="133458" cy="92292"/>
                </a:xfrm>
                <a:custGeom>
                  <a:avLst/>
                  <a:gdLst>
                    <a:gd name="connsiteX0" fmla="*/ 0 w 133458"/>
                    <a:gd name="connsiteY0" fmla="*/ 65280 h 92292"/>
                    <a:gd name="connsiteX1" fmla="*/ 24551 w 133458"/>
                    <a:gd name="connsiteY1" fmla="*/ 64995 h 92292"/>
                    <a:gd name="connsiteX2" fmla="*/ 55717 w 133458"/>
                    <a:gd name="connsiteY2" fmla="*/ 77604 h 92292"/>
                    <a:gd name="connsiteX3" fmla="*/ 118903 w 133458"/>
                    <a:gd name="connsiteY3" fmla="*/ 79317 h 92292"/>
                    <a:gd name="connsiteX4" fmla="*/ 121663 w 133458"/>
                    <a:gd name="connsiteY4" fmla="*/ 15606 h 92292"/>
                    <a:gd name="connsiteX5" fmla="*/ 57477 w 133458"/>
                    <a:gd name="connsiteY5" fmla="*/ 12894 h 92292"/>
                    <a:gd name="connsiteX6" fmla="*/ 22030 w 133458"/>
                    <a:gd name="connsiteY6" fmla="*/ 25789 h 92292"/>
                    <a:gd name="connsiteX7" fmla="*/ 190 w 133458"/>
                    <a:gd name="connsiteY7" fmla="*/ 25551 h 92292"/>
                    <a:gd name="connsiteX8" fmla="*/ 0 w 133458"/>
                    <a:gd name="connsiteY8" fmla="*/ 65280 h 92292"/>
                    <a:gd name="connsiteX9" fmla="*/ 87215 w 133458"/>
                    <a:gd name="connsiteY9" fmla="*/ 39539 h 92292"/>
                    <a:gd name="connsiteX10" fmla="*/ 95066 w 133458"/>
                    <a:gd name="connsiteY10" fmla="*/ 45534 h 92292"/>
                    <a:gd name="connsiteX11" fmla="*/ 88262 w 133458"/>
                    <a:gd name="connsiteY11" fmla="*/ 53147 h 92292"/>
                    <a:gd name="connsiteX12" fmla="*/ 80982 w 133458"/>
                    <a:gd name="connsiteY12" fmla="*/ 46676 h 92292"/>
                    <a:gd name="connsiteX13" fmla="*/ 87215 w 133458"/>
                    <a:gd name="connsiteY13" fmla="*/ 39539 h 92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3458" h="92292">
                      <a:moveTo>
                        <a:pt x="0" y="65280"/>
                      </a:moveTo>
                      <a:cubicBezTo>
                        <a:pt x="8184" y="65233"/>
                        <a:pt x="16415" y="65613"/>
                        <a:pt x="24551" y="64995"/>
                      </a:cubicBezTo>
                      <a:cubicBezTo>
                        <a:pt x="37208" y="64043"/>
                        <a:pt x="46581" y="66565"/>
                        <a:pt x="55717" y="77604"/>
                      </a:cubicBezTo>
                      <a:cubicBezTo>
                        <a:pt x="71799" y="97112"/>
                        <a:pt x="100585" y="96683"/>
                        <a:pt x="118903" y="79317"/>
                      </a:cubicBezTo>
                      <a:cubicBezTo>
                        <a:pt x="137174" y="61997"/>
                        <a:pt x="138411" y="33972"/>
                        <a:pt x="121663" y="15606"/>
                      </a:cubicBezTo>
                      <a:cubicBezTo>
                        <a:pt x="104582" y="-3093"/>
                        <a:pt x="73512" y="-6185"/>
                        <a:pt x="57477" y="12894"/>
                      </a:cubicBezTo>
                      <a:cubicBezTo>
                        <a:pt x="46724" y="25693"/>
                        <a:pt x="35543" y="26217"/>
                        <a:pt x="22030" y="25789"/>
                      </a:cubicBezTo>
                      <a:cubicBezTo>
                        <a:pt x="14750" y="25551"/>
                        <a:pt x="7470" y="25646"/>
                        <a:pt x="190" y="25551"/>
                      </a:cubicBezTo>
                      <a:cubicBezTo>
                        <a:pt x="6233" y="38873"/>
                        <a:pt x="6471" y="52101"/>
                        <a:pt x="0" y="65280"/>
                      </a:cubicBezTo>
                      <a:close/>
                      <a:moveTo>
                        <a:pt x="87215" y="39539"/>
                      </a:moveTo>
                      <a:cubicBezTo>
                        <a:pt x="91354" y="39397"/>
                        <a:pt x="93829" y="41823"/>
                        <a:pt x="95066" y="45534"/>
                      </a:cubicBezTo>
                      <a:cubicBezTo>
                        <a:pt x="94590" y="49817"/>
                        <a:pt x="91973" y="52624"/>
                        <a:pt x="88262" y="53147"/>
                      </a:cubicBezTo>
                      <a:cubicBezTo>
                        <a:pt x="83979" y="53813"/>
                        <a:pt x="81410" y="50530"/>
                        <a:pt x="80982" y="46676"/>
                      </a:cubicBezTo>
                      <a:cubicBezTo>
                        <a:pt x="80506" y="42584"/>
                        <a:pt x="82790" y="39682"/>
                        <a:pt x="87215" y="395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8087B0F4-EFD2-4E0B-8EA0-DF749B85E67F}"/>
                    </a:ext>
                  </a:extLst>
                </p:cNvPr>
                <p:cNvSpPr/>
                <p:nvPr/>
              </p:nvSpPr>
              <p:spPr>
                <a:xfrm>
                  <a:off x="2949527" y="3015637"/>
                  <a:ext cx="130659" cy="91417"/>
                </a:xfrm>
                <a:custGeom>
                  <a:avLst/>
                  <a:gdLst>
                    <a:gd name="connsiteX0" fmla="*/ 38064 w 130659"/>
                    <a:gd name="connsiteY0" fmla="*/ 33375 h 91417"/>
                    <a:gd name="connsiteX1" fmla="*/ 23172 w 130659"/>
                    <a:gd name="connsiteY1" fmla="*/ 34517 h 91417"/>
                    <a:gd name="connsiteX2" fmla="*/ 4044 w 130659"/>
                    <a:gd name="connsiteY2" fmla="*/ 53454 h 91417"/>
                    <a:gd name="connsiteX3" fmla="*/ 0 w 130659"/>
                    <a:gd name="connsiteY3" fmla="*/ 68917 h 91417"/>
                    <a:gd name="connsiteX4" fmla="*/ 30023 w 130659"/>
                    <a:gd name="connsiteY4" fmla="*/ 68584 h 91417"/>
                    <a:gd name="connsiteX5" fmla="*/ 53290 w 130659"/>
                    <a:gd name="connsiteY5" fmla="*/ 78100 h 91417"/>
                    <a:gd name="connsiteX6" fmla="*/ 108388 w 130659"/>
                    <a:gd name="connsiteY6" fmla="*/ 85047 h 91417"/>
                    <a:gd name="connsiteX7" fmla="*/ 128800 w 130659"/>
                    <a:gd name="connsiteY7" fmla="*/ 33470 h 91417"/>
                    <a:gd name="connsiteX8" fmla="*/ 91069 w 130659"/>
                    <a:gd name="connsiteY8" fmla="*/ 592 h 91417"/>
                    <a:gd name="connsiteX9" fmla="*/ 43441 w 130659"/>
                    <a:gd name="connsiteY9" fmla="*/ 27332 h 91417"/>
                    <a:gd name="connsiteX10" fmla="*/ 43441 w 130659"/>
                    <a:gd name="connsiteY10" fmla="*/ 27332 h 91417"/>
                    <a:gd name="connsiteX11" fmla="*/ 38064 w 130659"/>
                    <a:gd name="connsiteY11" fmla="*/ 33375 h 91417"/>
                    <a:gd name="connsiteX12" fmla="*/ 85883 w 130659"/>
                    <a:gd name="connsiteY12" fmla="*/ 38751 h 91417"/>
                    <a:gd name="connsiteX13" fmla="*/ 92353 w 130659"/>
                    <a:gd name="connsiteY13" fmla="*/ 45936 h 91417"/>
                    <a:gd name="connsiteX14" fmla="*/ 84170 w 130659"/>
                    <a:gd name="connsiteY14" fmla="*/ 52454 h 91417"/>
                    <a:gd name="connsiteX15" fmla="*/ 78508 w 130659"/>
                    <a:gd name="connsiteY15" fmla="*/ 45032 h 91417"/>
                    <a:gd name="connsiteX16" fmla="*/ 85883 w 130659"/>
                    <a:gd name="connsiteY16" fmla="*/ 38751 h 91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0659" h="91417">
                      <a:moveTo>
                        <a:pt x="38064" y="33375"/>
                      </a:moveTo>
                      <a:cubicBezTo>
                        <a:pt x="33211" y="34802"/>
                        <a:pt x="28168" y="34421"/>
                        <a:pt x="23172" y="34517"/>
                      </a:cubicBezTo>
                      <a:cubicBezTo>
                        <a:pt x="4758" y="34754"/>
                        <a:pt x="4710" y="34754"/>
                        <a:pt x="4044" y="53454"/>
                      </a:cubicBezTo>
                      <a:cubicBezTo>
                        <a:pt x="3854" y="58925"/>
                        <a:pt x="3854" y="64397"/>
                        <a:pt x="0" y="68917"/>
                      </a:cubicBezTo>
                      <a:cubicBezTo>
                        <a:pt x="10039" y="68870"/>
                        <a:pt x="20079" y="69155"/>
                        <a:pt x="30023" y="68584"/>
                      </a:cubicBezTo>
                      <a:cubicBezTo>
                        <a:pt x="39539" y="68013"/>
                        <a:pt x="46391" y="70154"/>
                        <a:pt x="53290" y="78100"/>
                      </a:cubicBezTo>
                      <a:cubicBezTo>
                        <a:pt x="66422" y="93278"/>
                        <a:pt x="90783" y="95324"/>
                        <a:pt x="108388" y="85047"/>
                      </a:cubicBezTo>
                      <a:cubicBezTo>
                        <a:pt x="126373" y="74532"/>
                        <a:pt x="134652" y="53644"/>
                        <a:pt x="128800" y="33470"/>
                      </a:cubicBezTo>
                      <a:cubicBezTo>
                        <a:pt x="123281" y="14485"/>
                        <a:pt x="110101" y="3637"/>
                        <a:pt x="91069" y="592"/>
                      </a:cubicBezTo>
                      <a:cubicBezTo>
                        <a:pt x="71275" y="-2596"/>
                        <a:pt x="54813" y="7206"/>
                        <a:pt x="43441" y="27332"/>
                      </a:cubicBezTo>
                      <a:cubicBezTo>
                        <a:pt x="43441" y="27332"/>
                        <a:pt x="43441" y="27332"/>
                        <a:pt x="43441" y="27332"/>
                      </a:cubicBezTo>
                      <a:cubicBezTo>
                        <a:pt x="44630" y="31900"/>
                        <a:pt x="40872" y="32518"/>
                        <a:pt x="38064" y="33375"/>
                      </a:cubicBezTo>
                      <a:close/>
                      <a:moveTo>
                        <a:pt x="85883" y="38751"/>
                      </a:moveTo>
                      <a:cubicBezTo>
                        <a:pt x="89689" y="39608"/>
                        <a:pt x="92544" y="42177"/>
                        <a:pt x="92353" y="45936"/>
                      </a:cubicBezTo>
                      <a:cubicBezTo>
                        <a:pt x="92163" y="50456"/>
                        <a:pt x="89023" y="52978"/>
                        <a:pt x="84170" y="52454"/>
                      </a:cubicBezTo>
                      <a:cubicBezTo>
                        <a:pt x="79697" y="51979"/>
                        <a:pt x="77984" y="48886"/>
                        <a:pt x="78508" y="45032"/>
                      </a:cubicBezTo>
                      <a:cubicBezTo>
                        <a:pt x="78983" y="41321"/>
                        <a:pt x="81410" y="38656"/>
                        <a:pt x="85883" y="387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577B1B97-E119-469B-8D2D-CE98E9ADD6FC}"/>
                    </a:ext>
                  </a:extLst>
                </p:cNvPr>
                <p:cNvSpPr/>
                <p:nvPr/>
              </p:nvSpPr>
              <p:spPr>
                <a:xfrm>
                  <a:off x="2948514" y="3042921"/>
                  <a:ext cx="44714" cy="41632"/>
                </a:xfrm>
                <a:custGeom>
                  <a:avLst/>
                  <a:gdLst>
                    <a:gd name="connsiteX0" fmla="*/ 36318 w 44714"/>
                    <a:gd name="connsiteY0" fmla="*/ 3188 h 41632"/>
                    <a:gd name="connsiteX1" fmla="*/ 3155 w 44714"/>
                    <a:gd name="connsiteY1" fmla="*/ 6233 h 41632"/>
                    <a:gd name="connsiteX2" fmla="*/ 1014 w 44714"/>
                    <a:gd name="connsiteY2" fmla="*/ 41633 h 41632"/>
                    <a:gd name="connsiteX3" fmla="*/ 5058 w 44714"/>
                    <a:gd name="connsiteY3" fmla="*/ 26169 h 41632"/>
                    <a:gd name="connsiteX4" fmla="*/ 24185 w 44714"/>
                    <a:gd name="connsiteY4" fmla="*/ 7232 h 41632"/>
                    <a:gd name="connsiteX5" fmla="*/ 39078 w 44714"/>
                    <a:gd name="connsiteY5" fmla="*/ 6090 h 41632"/>
                    <a:gd name="connsiteX6" fmla="*/ 44502 w 44714"/>
                    <a:gd name="connsiteY6" fmla="*/ 0 h 41632"/>
                    <a:gd name="connsiteX7" fmla="*/ 36318 w 44714"/>
                    <a:gd name="connsiteY7" fmla="*/ 3188 h 41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714" h="41632">
                      <a:moveTo>
                        <a:pt x="36318" y="3188"/>
                      </a:moveTo>
                      <a:cubicBezTo>
                        <a:pt x="24899" y="4235"/>
                        <a:pt x="8960" y="-2236"/>
                        <a:pt x="3155" y="6233"/>
                      </a:cubicBezTo>
                      <a:cubicBezTo>
                        <a:pt x="-2602" y="14560"/>
                        <a:pt x="1347" y="29547"/>
                        <a:pt x="1014" y="41633"/>
                      </a:cubicBezTo>
                      <a:cubicBezTo>
                        <a:pt x="4868" y="37113"/>
                        <a:pt x="4820" y="31641"/>
                        <a:pt x="5058" y="26169"/>
                      </a:cubicBezTo>
                      <a:cubicBezTo>
                        <a:pt x="5772" y="7470"/>
                        <a:pt x="5772" y="7470"/>
                        <a:pt x="24185" y="7232"/>
                      </a:cubicBezTo>
                      <a:cubicBezTo>
                        <a:pt x="29181" y="7185"/>
                        <a:pt x="34225" y="7565"/>
                        <a:pt x="39078" y="6090"/>
                      </a:cubicBezTo>
                      <a:cubicBezTo>
                        <a:pt x="41933" y="5234"/>
                        <a:pt x="45644" y="4663"/>
                        <a:pt x="44502" y="0"/>
                      </a:cubicBezTo>
                      <a:cubicBezTo>
                        <a:pt x="42742" y="3569"/>
                        <a:pt x="39411" y="2902"/>
                        <a:pt x="36318" y="318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9B7AA271-BCCF-434C-B31C-FF638837F82B}"/>
                    </a:ext>
                  </a:extLst>
                </p:cNvPr>
                <p:cNvSpPr/>
                <p:nvPr/>
              </p:nvSpPr>
              <p:spPr>
                <a:xfrm>
                  <a:off x="3538827" y="3138986"/>
                  <a:ext cx="91828" cy="111807"/>
                </a:xfrm>
                <a:custGeom>
                  <a:avLst/>
                  <a:gdLst>
                    <a:gd name="connsiteX0" fmla="*/ 30578 w 91828"/>
                    <a:gd name="connsiteY0" fmla="*/ 143 h 111807"/>
                    <a:gd name="connsiteX1" fmla="*/ 22251 w 91828"/>
                    <a:gd name="connsiteY1" fmla="*/ 27263 h 111807"/>
                    <a:gd name="connsiteX2" fmla="*/ 1506 w 91828"/>
                    <a:gd name="connsiteY2" fmla="*/ 77604 h 111807"/>
                    <a:gd name="connsiteX3" fmla="*/ 42996 w 91828"/>
                    <a:gd name="connsiteY3" fmla="*/ 111671 h 111807"/>
                    <a:gd name="connsiteX4" fmla="*/ 87722 w 91828"/>
                    <a:gd name="connsiteY4" fmla="*/ 83979 h 111807"/>
                    <a:gd name="connsiteX5" fmla="*/ 74685 w 91828"/>
                    <a:gd name="connsiteY5" fmla="*/ 31546 h 111807"/>
                    <a:gd name="connsiteX6" fmla="*/ 61600 w 91828"/>
                    <a:gd name="connsiteY6" fmla="*/ 0 h 111807"/>
                    <a:gd name="connsiteX7" fmla="*/ 61600 w 91828"/>
                    <a:gd name="connsiteY7" fmla="*/ 0 h 111807"/>
                    <a:gd name="connsiteX8" fmla="*/ 30578 w 91828"/>
                    <a:gd name="connsiteY8" fmla="*/ 143 h 111807"/>
                    <a:gd name="connsiteX9" fmla="*/ 52988 w 91828"/>
                    <a:gd name="connsiteY9" fmla="*/ 66327 h 111807"/>
                    <a:gd name="connsiteX10" fmla="*/ 45423 w 91828"/>
                    <a:gd name="connsiteY10" fmla="*/ 72893 h 111807"/>
                    <a:gd name="connsiteX11" fmla="*/ 39142 w 91828"/>
                    <a:gd name="connsiteY11" fmla="*/ 65566 h 111807"/>
                    <a:gd name="connsiteX12" fmla="*/ 46137 w 91828"/>
                    <a:gd name="connsiteY12" fmla="*/ 59142 h 111807"/>
                    <a:gd name="connsiteX13" fmla="*/ 52988 w 91828"/>
                    <a:gd name="connsiteY13" fmla="*/ 66327 h 11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1828" h="111807">
                      <a:moveTo>
                        <a:pt x="30578" y="143"/>
                      </a:moveTo>
                      <a:cubicBezTo>
                        <a:pt x="29198" y="9564"/>
                        <a:pt x="35431" y="20222"/>
                        <a:pt x="22251" y="27263"/>
                      </a:cubicBezTo>
                      <a:cubicBezTo>
                        <a:pt x="3885" y="37160"/>
                        <a:pt x="-3442" y="57477"/>
                        <a:pt x="1506" y="77604"/>
                      </a:cubicBezTo>
                      <a:cubicBezTo>
                        <a:pt x="6027" y="95970"/>
                        <a:pt x="23060" y="109911"/>
                        <a:pt x="42996" y="111671"/>
                      </a:cubicBezTo>
                      <a:cubicBezTo>
                        <a:pt x="60744" y="113241"/>
                        <a:pt x="80299" y="101108"/>
                        <a:pt x="87722" y="83979"/>
                      </a:cubicBezTo>
                      <a:cubicBezTo>
                        <a:pt x="95811" y="65233"/>
                        <a:pt x="92194" y="42394"/>
                        <a:pt x="74685" y="31546"/>
                      </a:cubicBezTo>
                      <a:cubicBezTo>
                        <a:pt x="60839" y="22934"/>
                        <a:pt x="60696" y="12656"/>
                        <a:pt x="61600" y="0"/>
                      </a:cubicBezTo>
                      <a:lnTo>
                        <a:pt x="61600" y="0"/>
                      </a:lnTo>
                      <a:cubicBezTo>
                        <a:pt x="51275" y="6185"/>
                        <a:pt x="40903" y="5852"/>
                        <a:pt x="30578" y="143"/>
                      </a:cubicBezTo>
                      <a:close/>
                      <a:moveTo>
                        <a:pt x="52988" y="66327"/>
                      </a:moveTo>
                      <a:cubicBezTo>
                        <a:pt x="51894" y="70181"/>
                        <a:pt x="49372" y="73036"/>
                        <a:pt x="45423" y="72893"/>
                      </a:cubicBezTo>
                      <a:cubicBezTo>
                        <a:pt x="41379" y="72750"/>
                        <a:pt x="39047" y="69991"/>
                        <a:pt x="39142" y="65566"/>
                      </a:cubicBezTo>
                      <a:cubicBezTo>
                        <a:pt x="39238" y="60903"/>
                        <a:pt x="42283" y="58809"/>
                        <a:pt x="46137" y="59142"/>
                      </a:cubicBezTo>
                      <a:cubicBezTo>
                        <a:pt x="49848" y="59380"/>
                        <a:pt x="52798" y="61807"/>
                        <a:pt x="52988" y="6632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50803AC2-52C8-4FF1-9F0B-39289AAF5E08}"/>
                    </a:ext>
                  </a:extLst>
                </p:cNvPr>
                <p:cNvSpPr/>
                <p:nvPr/>
              </p:nvSpPr>
              <p:spPr>
                <a:xfrm>
                  <a:off x="3569357" y="3139033"/>
                  <a:ext cx="31022" cy="4490"/>
                </a:xfrm>
                <a:custGeom>
                  <a:avLst/>
                  <a:gdLst>
                    <a:gd name="connsiteX0" fmla="*/ 31022 w 31022"/>
                    <a:gd name="connsiteY0" fmla="*/ 0 h 4490"/>
                    <a:gd name="connsiteX1" fmla="*/ 0 w 31022"/>
                    <a:gd name="connsiteY1" fmla="*/ 95 h 4490"/>
                    <a:gd name="connsiteX2" fmla="*/ 31022 w 31022"/>
                    <a:gd name="connsiteY2" fmla="*/ 0 h 4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022" h="4490">
                      <a:moveTo>
                        <a:pt x="31022" y="0"/>
                      </a:moveTo>
                      <a:cubicBezTo>
                        <a:pt x="20697" y="48"/>
                        <a:pt x="10372" y="95"/>
                        <a:pt x="0" y="95"/>
                      </a:cubicBezTo>
                      <a:cubicBezTo>
                        <a:pt x="10372" y="5805"/>
                        <a:pt x="20745" y="6138"/>
                        <a:pt x="31022" y="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EDCE1150-9202-422B-90AC-06F92B77C062}"/>
                    </a:ext>
                  </a:extLst>
                </p:cNvPr>
                <p:cNvSpPr/>
                <p:nvPr/>
              </p:nvSpPr>
              <p:spPr>
                <a:xfrm>
                  <a:off x="3538873" y="2702853"/>
                  <a:ext cx="91836" cy="110777"/>
                </a:xfrm>
                <a:custGeom>
                  <a:avLst/>
                  <a:gdLst>
                    <a:gd name="connsiteX0" fmla="*/ 61363 w 91836"/>
                    <a:gd name="connsiteY0" fmla="*/ 110778 h 110777"/>
                    <a:gd name="connsiteX1" fmla="*/ 75067 w 91836"/>
                    <a:gd name="connsiteY1" fmla="*/ 79280 h 110777"/>
                    <a:gd name="connsiteX2" fmla="*/ 77921 w 91836"/>
                    <a:gd name="connsiteY2" fmla="*/ 13428 h 110777"/>
                    <a:gd name="connsiteX3" fmla="*/ 12165 w 91836"/>
                    <a:gd name="connsiteY3" fmla="*/ 14380 h 110777"/>
                    <a:gd name="connsiteX4" fmla="*/ 16352 w 91836"/>
                    <a:gd name="connsiteY4" fmla="*/ 79660 h 110777"/>
                    <a:gd name="connsiteX5" fmla="*/ 30579 w 91836"/>
                    <a:gd name="connsiteY5" fmla="*/ 110683 h 110777"/>
                    <a:gd name="connsiteX6" fmla="*/ 61363 w 91836"/>
                    <a:gd name="connsiteY6" fmla="*/ 110778 h 110777"/>
                    <a:gd name="connsiteX7" fmla="*/ 46471 w 91836"/>
                    <a:gd name="connsiteY7" fmla="*/ 38932 h 110777"/>
                    <a:gd name="connsiteX8" fmla="*/ 52751 w 91836"/>
                    <a:gd name="connsiteY8" fmla="*/ 46354 h 110777"/>
                    <a:gd name="connsiteX9" fmla="*/ 44948 w 91836"/>
                    <a:gd name="connsiteY9" fmla="*/ 52730 h 110777"/>
                    <a:gd name="connsiteX10" fmla="*/ 39048 w 91836"/>
                    <a:gd name="connsiteY10" fmla="*/ 44831 h 110777"/>
                    <a:gd name="connsiteX11" fmla="*/ 46471 w 91836"/>
                    <a:gd name="connsiteY11" fmla="*/ 38932 h 110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1836" h="110777">
                      <a:moveTo>
                        <a:pt x="61363" y="110778"/>
                      </a:moveTo>
                      <a:cubicBezTo>
                        <a:pt x="60174" y="97788"/>
                        <a:pt x="61982" y="88272"/>
                        <a:pt x="75067" y="79280"/>
                      </a:cubicBezTo>
                      <a:cubicBezTo>
                        <a:pt x="97049" y="64102"/>
                        <a:pt x="96811" y="32556"/>
                        <a:pt x="77921" y="13428"/>
                      </a:cubicBezTo>
                      <a:cubicBezTo>
                        <a:pt x="59841" y="-4842"/>
                        <a:pt x="29294" y="-4414"/>
                        <a:pt x="12165" y="14380"/>
                      </a:cubicBezTo>
                      <a:cubicBezTo>
                        <a:pt x="-4964" y="33174"/>
                        <a:pt x="-4393" y="65814"/>
                        <a:pt x="16352" y="79660"/>
                      </a:cubicBezTo>
                      <a:cubicBezTo>
                        <a:pt x="29294" y="88272"/>
                        <a:pt x="32435" y="97265"/>
                        <a:pt x="30579" y="110683"/>
                      </a:cubicBezTo>
                      <a:cubicBezTo>
                        <a:pt x="40904" y="105021"/>
                        <a:pt x="51134" y="104592"/>
                        <a:pt x="61363" y="110778"/>
                      </a:cubicBezTo>
                      <a:close/>
                      <a:moveTo>
                        <a:pt x="46471" y="38932"/>
                      </a:moveTo>
                      <a:cubicBezTo>
                        <a:pt x="50325" y="39503"/>
                        <a:pt x="53560" y="41977"/>
                        <a:pt x="52751" y="46354"/>
                      </a:cubicBezTo>
                      <a:cubicBezTo>
                        <a:pt x="52038" y="50113"/>
                        <a:pt x="49183" y="52539"/>
                        <a:pt x="44948" y="52730"/>
                      </a:cubicBezTo>
                      <a:cubicBezTo>
                        <a:pt x="40904" y="51588"/>
                        <a:pt x="38763" y="49114"/>
                        <a:pt x="39048" y="44831"/>
                      </a:cubicBezTo>
                      <a:cubicBezTo>
                        <a:pt x="39429" y="40169"/>
                        <a:pt x="42426" y="38313"/>
                        <a:pt x="46471" y="389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D55E86A1-E353-4D37-8F2C-CF804A4E56A6}"/>
                    </a:ext>
                  </a:extLst>
                </p:cNvPr>
                <p:cNvSpPr/>
                <p:nvPr/>
              </p:nvSpPr>
              <p:spPr>
                <a:xfrm>
                  <a:off x="3569500" y="2809146"/>
                  <a:ext cx="30736" cy="4532"/>
                </a:xfrm>
                <a:custGeom>
                  <a:avLst/>
                  <a:gdLst>
                    <a:gd name="connsiteX0" fmla="*/ 0 w 30736"/>
                    <a:gd name="connsiteY0" fmla="*/ 4390 h 4532"/>
                    <a:gd name="connsiteX1" fmla="*/ 0 w 30736"/>
                    <a:gd name="connsiteY1" fmla="*/ 4390 h 4532"/>
                    <a:gd name="connsiteX2" fmla="*/ 30737 w 30736"/>
                    <a:gd name="connsiteY2" fmla="*/ 4533 h 4532"/>
                    <a:gd name="connsiteX3" fmla="*/ 0 w 30736"/>
                    <a:gd name="connsiteY3" fmla="*/ 4390 h 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36" h="4532">
                      <a:moveTo>
                        <a:pt x="0" y="4390"/>
                      </a:moveTo>
                      <a:lnTo>
                        <a:pt x="0" y="4390"/>
                      </a:lnTo>
                      <a:cubicBezTo>
                        <a:pt x="10230" y="4438"/>
                        <a:pt x="20507" y="4485"/>
                        <a:pt x="30737" y="4533"/>
                      </a:cubicBezTo>
                      <a:cubicBezTo>
                        <a:pt x="20507" y="-1700"/>
                        <a:pt x="10277" y="-1272"/>
                        <a:pt x="0" y="439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1CDC7626-6DFF-44D4-A3CB-09892424936D}"/>
                    </a:ext>
                  </a:extLst>
                </p:cNvPr>
                <p:cNvSpPr/>
                <p:nvPr/>
              </p:nvSpPr>
              <p:spPr>
                <a:xfrm>
                  <a:off x="3671669" y="3142779"/>
                  <a:ext cx="91374" cy="107973"/>
                </a:xfrm>
                <a:custGeom>
                  <a:avLst/>
                  <a:gdLst>
                    <a:gd name="connsiteX0" fmla="*/ 56512 w 91374"/>
                    <a:gd name="connsiteY0" fmla="*/ 9291 h 107973"/>
                    <a:gd name="connsiteX1" fmla="*/ 45616 w 91374"/>
                    <a:gd name="connsiteY1" fmla="*/ 13 h 107973"/>
                    <a:gd name="connsiteX2" fmla="*/ 35909 w 91374"/>
                    <a:gd name="connsiteY2" fmla="*/ 9101 h 107973"/>
                    <a:gd name="connsiteX3" fmla="*/ 29914 w 91374"/>
                    <a:gd name="connsiteY3" fmla="*/ 18093 h 107973"/>
                    <a:gd name="connsiteX4" fmla="*/ 24300 w 91374"/>
                    <a:gd name="connsiteY4" fmla="*/ 21614 h 107973"/>
                    <a:gd name="connsiteX5" fmla="*/ 1414 w 91374"/>
                    <a:gd name="connsiteY5" fmla="*/ 72097 h 107973"/>
                    <a:gd name="connsiteX6" fmla="*/ 45425 w 91374"/>
                    <a:gd name="connsiteY6" fmla="*/ 107973 h 107973"/>
                    <a:gd name="connsiteX7" fmla="*/ 89485 w 91374"/>
                    <a:gd name="connsiteY7" fmla="*/ 75475 h 107973"/>
                    <a:gd name="connsiteX8" fmla="*/ 67503 w 91374"/>
                    <a:gd name="connsiteY8" fmla="*/ 21852 h 107973"/>
                    <a:gd name="connsiteX9" fmla="*/ 60413 w 91374"/>
                    <a:gd name="connsiteY9" fmla="*/ 16095 h 107973"/>
                    <a:gd name="connsiteX10" fmla="*/ 60413 w 91374"/>
                    <a:gd name="connsiteY10" fmla="*/ 16095 h 107973"/>
                    <a:gd name="connsiteX11" fmla="*/ 56512 w 91374"/>
                    <a:gd name="connsiteY11" fmla="*/ 9291 h 107973"/>
                    <a:gd name="connsiteX12" fmla="*/ 46187 w 91374"/>
                    <a:gd name="connsiteY12" fmla="*/ 69100 h 107973"/>
                    <a:gd name="connsiteX13" fmla="*/ 38574 w 91374"/>
                    <a:gd name="connsiteY13" fmla="*/ 61677 h 107973"/>
                    <a:gd name="connsiteX14" fmla="*/ 45711 w 91374"/>
                    <a:gd name="connsiteY14" fmla="*/ 55063 h 107973"/>
                    <a:gd name="connsiteX15" fmla="*/ 52372 w 91374"/>
                    <a:gd name="connsiteY15" fmla="*/ 61820 h 107973"/>
                    <a:gd name="connsiteX16" fmla="*/ 46187 w 91374"/>
                    <a:gd name="connsiteY16" fmla="*/ 69100 h 1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374" h="107973">
                      <a:moveTo>
                        <a:pt x="56512" y="9291"/>
                      </a:moveTo>
                      <a:cubicBezTo>
                        <a:pt x="55655" y="2820"/>
                        <a:pt x="52325" y="-225"/>
                        <a:pt x="45616" y="13"/>
                      </a:cubicBezTo>
                      <a:cubicBezTo>
                        <a:pt x="39478" y="251"/>
                        <a:pt x="36908" y="3344"/>
                        <a:pt x="35909" y="9101"/>
                      </a:cubicBezTo>
                      <a:cubicBezTo>
                        <a:pt x="35291" y="12717"/>
                        <a:pt x="35814" y="17760"/>
                        <a:pt x="29914" y="18093"/>
                      </a:cubicBezTo>
                      <a:cubicBezTo>
                        <a:pt x="28059" y="19283"/>
                        <a:pt x="26203" y="20472"/>
                        <a:pt x="24300" y="21614"/>
                      </a:cubicBezTo>
                      <a:cubicBezTo>
                        <a:pt x="5220" y="32748"/>
                        <a:pt x="-3678" y="52351"/>
                        <a:pt x="1414" y="72097"/>
                      </a:cubicBezTo>
                      <a:cubicBezTo>
                        <a:pt x="6885" y="93413"/>
                        <a:pt x="24538" y="107830"/>
                        <a:pt x="45425" y="107973"/>
                      </a:cubicBezTo>
                      <a:cubicBezTo>
                        <a:pt x="64933" y="108116"/>
                        <a:pt x="84251" y="93841"/>
                        <a:pt x="89485" y="75475"/>
                      </a:cubicBezTo>
                      <a:cubicBezTo>
                        <a:pt x="95480" y="54397"/>
                        <a:pt x="86963" y="33510"/>
                        <a:pt x="67503" y="21852"/>
                      </a:cubicBezTo>
                      <a:cubicBezTo>
                        <a:pt x="64838" y="20235"/>
                        <a:pt x="61555" y="19568"/>
                        <a:pt x="60413" y="16095"/>
                      </a:cubicBezTo>
                      <a:lnTo>
                        <a:pt x="60413" y="16095"/>
                      </a:lnTo>
                      <a:cubicBezTo>
                        <a:pt x="57654" y="14668"/>
                        <a:pt x="56892" y="11956"/>
                        <a:pt x="56512" y="9291"/>
                      </a:cubicBezTo>
                      <a:close/>
                      <a:moveTo>
                        <a:pt x="46187" y="69100"/>
                      </a:moveTo>
                      <a:cubicBezTo>
                        <a:pt x="41714" y="69242"/>
                        <a:pt x="38526" y="66102"/>
                        <a:pt x="38574" y="61677"/>
                      </a:cubicBezTo>
                      <a:cubicBezTo>
                        <a:pt x="38621" y="57776"/>
                        <a:pt x="41857" y="55729"/>
                        <a:pt x="45711" y="55063"/>
                      </a:cubicBezTo>
                      <a:cubicBezTo>
                        <a:pt x="49708" y="55587"/>
                        <a:pt x="52372" y="57490"/>
                        <a:pt x="52372" y="61820"/>
                      </a:cubicBezTo>
                      <a:cubicBezTo>
                        <a:pt x="52277" y="65864"/>
                        <a:pt x="50136" y="68957"/>
                        <a:pt x="46187" y="6910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84857C0D-3C5D-4DB3-96B2-8D4BF345B184}"/>
                    </a:ext>
                  </a:extLst>
                </p:cNvPr>
                <p:cNvSpPr/>
                <p:nvPr/>
              </p:nvSpPr>
              <p:spPr>
                <a:xfrm>
                  <a:off x="3701630" y="3137888"/>
                  <a:ext cx="30451" cy="22984"/>
                </a:xfrm>
                <a:custGeom>
                  <a:avLst/>
                  <a:gdLst>
                    <a:gd name="connsiteX0" fmla="*/ 29595 w 30451"/>
                    <a:gd name="connsiteY0" fmla="*/ 7474 h 22984"/>
                    <a:gd name="connsiteX1" fmla="*/ 24266 w 30451"/>
                    <a:gd name="connsiteY1" fmla="*/ 1098 h 22984"/>
                    <a:gd name="connsiteX2" fmla="*/ 2236 w 30451"/>
                    <a:gd name="connsiteY2" fmla="*/ 16894 h 22984"/>
                    <a:gd name="connsiteX3" fmla="*/ 0 w 30451"/>
                    <a:gd name="connsiteY3" fmla="*/ 22985 h 22984"/>
                    <a:gd name="connsiteX4" fmla="*/ 5995 w 30451"/>
                    <a:gd name="connsiteY4" fmla="*/ 13992 h 22984"/>
                    <a:gd name="connsiteX5" fmla="*/ 15702 w 30451"/>
                    <a:gd name="connsiteY5" fmla="*/ 4904 h 22984"/>
                    <a:gd name="connsiteX6" fmla="*/ 26597 w 30451"/>
                    <a:gd name="connsiteY6" fmla="*/ 14182 h 22984"/>
                    <a:gd name="connsiteX7" fmla="*/ 30451 w 30451"/>
                    <a:gd name="connsiteY7" fmla="*/ 20986 h 22984"/>
                    <a:gd name="connsiteX8" fmla="*/ 30451 w 30451"/>
                    <a:gd name="connsiteY8" fmla="*/ 20986 h 22984"/>
                    <a:gd name="connsiteX9" fmla="*/ 30451 w 30451"/>
                    <a:gd name="connsiteY9" fmla="*/ 20986 h 22984"/>
                    <a:gd name="connsiteX10" fmla="*/ 29595 w 30451"/>
                    <a:gd name="connsiteY10" fmla="*/ 7474 h 22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0451" h="22984">
                      <a:moveTo>
                        <a:pt x="29595" y="7474"/>
                      </a:moveTo>
                      <a:cubicBezTo>
                        <a:pt x="29500" y="3810"/>
                        <a:pt x="28168" y="2002"/>
                        <a:pt x="24266" y="1098"/>
                      </a:cubicBezTo>
                      <a:cubicBezTo>
                        <a:pt x="9468" y="-2281"/>
                        <a:pt x="3473" y="1907"/>
                        <a:pt x="2236" y="16894"/>
                      </a:cubicBezTo>
                      <a:cubicBezTo>
                        <a:pt x="2046" y="18988"/>
                        <a:pt x="761" y="20986"/>
                        <a:pt x="0" y="22985"/>
                      </a:cubicBezTo>
                      <a:cubicBezTo>
                        <a:pt x="5900" y="22652"/>
                        <a:pt x="5377" y="17608"/>
                        <a:pt x="5995" y="13992"/>
                      </a:cubicBezTo>
                      <a:cubicBezTo>
                        <a:pt x="6994" y="8235"/>
                        <a:pt x="9611" y="5142"/>
                        <a:pt x="15702" y="4904"/>
                      </a:cubicBezTo>
                      <a:cubicBezTo>
                        <a:pt x="22410" y="4666"/>
                        <a:pt x="25741" y="7711"/>
                        <a:pt x="26597" y="14182"/>
                      </a:cubicBezTo>
                      <a:cubicBezTo>
                        <a:pt x="26931" y="16847"/>
                        <a:pt x="27692" y="19559"/>
                        <a:pt x="30451" y="20986"/>
                      </a:cubicBezTo>
                      <a:lnTo>
                        <a:pt x="30451" y="20986"/>
                      </a:lnTo>
                      <a:cubicBezTo>
                        <a:pt x="30451" y="20986"/>
                        <a:pt x="30451" y="20986"/>
                        <a:pt x="30451" y="20986"/>
                      </a:cubicBezTo>
                      <a:cubicBezTo>
                        <a:pt x="30118" y="16466"/>
                        <a:pt x="29690" y="11994"/>
                        <a:pt x="29595" y="747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37EBE344-4F4B-4AB8-B75F-8B5713B8DAAA}"/>
                    </a:ext>
                  </a:extLst>
                </p:cNvPr>
                <p:cNvSpPr/>
                <p:nvPr/>
              </p:nvSpPr>
              <p:spPr>
                <a:xfrm>
                  <a:off x="3671353" y="2702681"/>
                  <a:ext cx="91237" cy="107163"/>
                </a:xfrm>
                <a:custGeom>
                  <a:avLst/>
                  <a:gdLst>
                    <a:gd name="connsiteX0" fmla="*/ 36177 w 91237"/>
                    <a:gd name="connsiteY0" fmla="*/ 97818 h 107163"/>
                    <a:gd name="connsiteX1" fmla="*/ 45789 w 91237"/>
                    <a:gd name="connsiteY1" fmla="*/ 107144 h 107163"/>
                    <a:gd name="connsiteX2" fmla="*/ 56827 w 91237"/>
                    <a:gd name="connsiteY2" fmla="*/ 98008 h 107163"/>
                    <a:gd name="connsiteX3" fmla="*/ 60681 w 91237"/>
                    <a:gd name="connsiteY3" fmla="*/ 91204 h 107163"/>
                    <a:gd name="connsiteX4" fmla="*/ 60681 w 91237"/>
                    <a:gd name="connsiteY4" fmla="*/ 91204 h 107163"/>
                    <a:gd name="connsiteX5" fmla="*/ 60681 w 91237"/>
                    <a:gd name="connsiteY5" fmla="*/ 91204 h 107163"/>
                    <a:gd name="connsiteX6" fmla="*/ 70483 w 91237"/>
                    <a:gd name="connsiteY6" fmla="*/ 84210 h 107163"/>
                    <a:gd name="connsiteX7" fmla="*/ 90657 w 91237"/>
                    <a:gd name="connsiteY7" fmla="*/ 38485 h 107163"/>
                    <a:gd name="connsiteX8" fmla="*/ 61110 w 91237"/>
                    <a:gd name="connsiteY8" fmla="*/ 2800 h 107163"/>
                    <a:gd name="connsiteX9" fmla="*/ 12578 w 91237"/>
                    <a:gd name="connsiteY9" fmla="*/ 14838 h 107163"/>
                    <a:gd name="connsiteX10" fmla="*/ 30040 w 91237"/>
                    <a:gd name="connsiteY10" fmla="*/ 89158 h 107163"/>
                    <a:gd name="connsiteX11" fmla="*/ 36177 w 91237"/>
                    <a:gd name="connsiteY11" fmla="*/ 97818 h 107163"/>
                    <a:gd name="connsiteX12" fmla="*/ 46122 w 91237"/>
                    <a:gd name="connsiteY12" fmla="*/ 38961 h 107163"/>
                    <a:gd name="connsiteX13" fmla="*/ 52640 w 91237"/>
                    <a:gd name="connsiteY13" fmla="*/ 45955 h 107163"/>
                    <a:gd name="connsiteX14" fmla="*/ 45741 w 91237"/>
                    <a:gd name="connsiteY14" fmla="*/ 52712 h 107163"/>
                    <a:gd name="connsiteX15" fmla="*/ 38890 w 91237"/>
                    <a:gd name="connsiteY15" fmla="*/ 45527 h 107163"/>
                    <a:gd name="connsiteX16" fmla="*/ 46122 w 91237"/>
                    <a:gd name="connsiteY16" fmla="*/ 38961 h 107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237" h="107163">
                      <a:moveTo>
                        <a:pt x="36177" y="97818"/>
                      </a:moveTo>
                      <a:cubicBezTo>
                        <a:pt x="37177" y="103480"/>
                        <a:pt x="39556" y="106858"/>
                        <a:pt x="45789" y="107144"/>
                      </a:cubicBezTo>
                      <a:cubicBezTo>
                        <a:pt x="52450" y="107429"/>
                        <a:pt x="55971" y="104574"/>
                        <a:pt x="56827" y="98008"/>
                      </a:cubicBezTo>
                      <a:cubicBezTo>
                        <a:pt x="57160" y="95344"/>
                        <a:pt x="57922" y="92632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2775" y="87207"/>
                        <a:pt x="67152" y="86446"/>
                        <a:pt x="70483" y="84210"/>
                      </a:cubicBezTo>
                      <a:cubicBezTo>
                        <a:pt x="86851" y="73171"/>
                        <a:pt x="93321" y="57803"/>
                        <a:pt x="90657" y="38485"/>
                      </a:cubicBezTo>
                      <a:cubicBezTo>
                        <a:pt x="88183" y="20595"/>
                        <a:pt x="77810" y="8367"/>
                        <a:pt x="61110" y="2800"/>
                      </a:cubicBezTo>
                      <a:cubicBezTo>
                        <a:pt x="42934" y="-3243"/>
                        <a:pt x="26090" y="373"/>
                        <a:pt x="12578" y="14838"/>
                      </a:cubicBezTo>
                      <a:cubicBezTo>
                        <a:pt x="-9500" y="38438"/>
                        <a:pt x="-1792" y="71173"/>
                        <a:pt x="30040" y="89158"/>
                      </a:cubicBezTo>
                      <a:cubicBezTo>
                        <a:pt x="36082" y="89111"/>
                        <a:pt x="35559" y="94202"/>
                        <a:pt x="36177" y="97818"/>
                      </a:cubicBezTo>
                      <a:close/>
                      <a:moveTo>
                        <a:pt x="46122" y="38961"/>
                      </a:moveTo>
                      <a:cubicBezTo>
                        <a:pt x="50404" y="38913"/>
                        <a:pt x="52688" y="41530"/>
                        <a:pt x="52640" y="45955"/>
                      </a:cubicBezTo>
                      <a:cubicBezTo>
                        <a:pt x="52069" y="49952"/>
                        <a:pt x="49881" y="53045"/>
                        <a:pt x="45741" y="52712"/>
                      </a:cubicBezTo>
                      <a:cubicBezTo>
                        <a:pt x="41982" y="52379"/>
                        <a:pt x="38842" y="49619"/>
                        <a:pt x="38890" y="45527"/>
                      </a:cubicBezTo>
                      <a:cubicBezTo>
                        <a:pt x="38937" y="41340"/>
                        <a:pt x="42125" y="39009"/>
                        <a:pt x="46122" y="3896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3B81721A-7211-4E00-81A5-AE294347F753}"/>
                    </a:ext>
                  </a:extLst>
                </p:cNvPr>
                <p:cNvSpPr/>
                <p:nvPr/>
              </p:nvSpPr>
              <p:spPr>
                <a:xfrm>
                  <a:off x="3701345" y="2791744"/>
                  <a:ext cx="30689" cy="22419"/>
                </a:xfrm>
                <a:custGeom>
                  <a:avLst/>
                  <a:gdLst>
                    <a:gd name="connsiteX0" fmla="*/ 2474 w 30689"/>
                    <a:gd name="connsiteY0" fmla="*/ 7327 h 22419"/>
                    <a:gd name="connsiteX1" fmla="*/ 17605 w 30689"/>
                    <a:gd name="connsiteY1" fmla="*/ 22410 h 22419"/>
                    <a:gd name="connsiteX2" fmla="*/ 29976 w 30689"/>
                    <a:gd name="connsiteY2" fmla="*/ 7470 h 22419"/>
                    <a:gd name="connsiteX3" fmla="*/ 30689 w 30689"/>
                    <a:gd name="connsiteY3" fmla="*/ 2094 h 22419"/>
                    <a:gd name="connsiteX4" fmla="*/ 30689 w 30689"/>
                    <a:gd name="connsiteY4" fmla="*/ 2094 h 22419"/>
                    <a:gd name="connsiteX5" fmla="*/ 26835 w 30689"/>
                    <a:gd name="connsiteY5" fmla="*/ 8898 h 22419"/>
                    <a:gd name="connsiteX6" fmla="*/ 15797 w 30689"/>
                    <a:gd name="connsiteY6" fmla="*/ 18033 h 22419"/>
                    <a:gd name="connsiteX7" fmla="*/ 6185 w 30689"/>
                    <a:gd name="connsiteY7" fmla="*/ 8707 h 22419"/>
                    <a:gd name="connsiteX8" fmla="*/ 0 w 30689"/>
                    <a:gd name="connsiteY8" fmla="*/ 0 h 22419"/>
                    <a:gd name="connsiteX9" fmla="*/ 2474 w 30689"/>
                    <a:gd name="connsiteY9" fmla="*/ 7327 h 2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689" h="22419">
                      <a:moveTo>
                        <a:pt x="2474" y="7327"/>
                      </a:moveTo>
                      <a:cubicBezTo>
                        <a:pt x="381" y="19698"/>
                        <a:pt x="6043" y="22125"/>
                        <a:pt x="17605" y="22410"/>
                      </a:cubicBezTo>
                      <a:cubicBezTo>
                        <a:pt x="30166" y="22696"/>
                        <a:pt x="30594" y="16368"/>
                        <a:pt x="29976" y="7470"/>
                      </a:cubicBezTo>
                      <a:cubicBezTo>
                        <a:pt x="29880" y="5710"/>
                        <a:pt x="30404" y="3902"/>
                        <a:pt x="30689" y="2094"/>
                      </a:cubicBezTo>
                      <a:cubicBezTo>
                        <a:pt x="30689" y="2094"/>
                        <a:pt x="30689" y="2094"/>
                        <a:pt x="30689" y="2094"/>
                      </a:cubicBezTo>
                      <a:cubicBezTo>
                        <a:pt x="27930" y="3521"/>
                        <a:pt x="27168" y="6233"/>
                        <a:pt x="26835" y="8898"/>
                      </a:cubicBezTo>
                      <a:cubicBezTo>
                        <a:pt x="25979" y="15511"/>
                        <a:pt x="22506" y="18318"/>
                        <a:pt x="15797" y="18033"/>
                      </a:cubicBezTo>
                      <a:cubicBezTo>
                        <a:pt x="9564" y="17748"/>
                        <a:pt x="7185" y="14369"/>
                        <a:pt x="6185" y="8707"/>
                      </a:cubicBezTo>
                      <a:cubicBezTo>
                        <a:pt x="5567" y="5091"/>
                        <a:pt x="6043" y="0"/>
                        <a:pt x="0" y="0"/>
                      </a:cubicBezTo>
                      <a:cubicBezTo>
                        <a:pt x="2569" y="1856"/>
                        <a:pt x="2950" y="4710"/>
                        <a:pt x="2474" y="732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4ADF5BB5-7B7F-47B4-8C02-63E19B8D2E62}"/>
                    </a:ext>
                  </a:extLst>
                </p:cNvPr>
                <p:cNvSpPr/>
                <p:nvPr/>
              </p:nvSpPr>
              <p:spPr>
                <a:xfrm>
                  <a:off x="2930987" y="1680789"/>
                  <a:ext cx="2356593" cy="927914"/>
                </a:xfrm>
                <a:custGeom>
                  <a:avLst/>
                  <a:gdLst>
                    <a:gd name="connsiteX0" fmla="*/ 46708 w 2356593"/>
                    <a:gd name="connsiteY0" fmla="*/ 574599 h 927914"/>
                    <a:gd name="connsiteX1" fmla="*/ 37680 w 2356593"/>
                    <a:gd name="connsiteY1" fmla="*/ 581549 h 927914"/>
                    <a:gd name="connsiteX2" fmla="*/ 1781 w 2356593"/>
                    <a:gd name="connsiteY2" fmla="*/ 580883 h 927914"/>
                    <a:gd name="connsiteX3" fmla="*/ 0 w 2356593"/>
                    <a:gd name="connsiteY3" fmla="*/ 579593 h 927914"/>
                    <a:gd name="connsiteX4" fmla="*/ 1072065 w 2356593"/>
                    <a:gd name="connsiteY4" fmla="*/ 519484 h 927914"/>
                    <a:gd name="connsiteX5" fmla="*/ 1099852 w 2356593"/>
                    <a:gd name="connsiteY5" fmla="*/ 527858 h 927914"/>
                    <a:gd name="connsiteX6" fmla="*/ 1215948 w 2356593"/>
                    <a:gd name="connsiteY6" fmla="*/ 562163 h 927914"/>
                    <a:gd name="connsiteX7" fmla="*/ 1805136 w 2356593"/>
                    <a:gd name="connsiteY7" fmla="*/ 561021 h 927914"/>
                    <a:gd name="connsiteX8" fmla="*/ 1827594 w 2356593"/>
                    <a:gd name="connsiteY8" fmla="*/ 572155 h 927914"/>
                    <a:gd name="connsiteX9" fmla="*/ 1889448 w 2356593"/>
                    <a:gd name="connsiteY9" fmla="*/ 653565 h 927914"/>
                    <a:gd name="connsiteX10" fmla="*/ 1884405 w 2356593"/>
                    <a:gd name="connsiteY10" fmla="*/ 675262 h 927914"/>
                    <a:gd name="connsiteX11" fmla="*/ 1884310 w 2356593"/>
                    <a:gd name="connsiteY11" fmla="*/ 896415 h 927914"/>
                    <a:gd name="connsiteX12" fmla="*/ 1871225 w 2356593"/>
                    <a:gd name="connsiteY12" fmla="*/ 923298 h 927914"/>
                    <a:gd name="connsiteX13" fmla="*/ 1857475 w 2356593"/>
                    <a:gd name="connsiteY13" fmla="*/ 895749 h 927914"/>
                    <a:gd name="connsiteX14" fmla="*/ 1857475 w 2356593"/>
                    <a:gd name="connsiteY14" fmla="*/ 832943 h 927914"/>
                    <a:gd name="connsiteX15" fmla="*/ 1857284 w 2356593"/>
                    <a:gd name="connsiteY15" fmla="*/ 686871 h 927914"/>
                    <a:gd name="connsiteX16" fmla="*/ 1850718 w 2356593"/>
                    <a:gd name="connsiteY16" fmla="*/ 668172 h 927914"/>
                    <a:gd name="connsiteX17" fmla="*/ 1806944 w 2356593"/>
                    <a:gd name="connsiteY17" fmla="*/ 610648 h 927914"/>
                    <a:gd name="connsiteX18" fmla="*/ 1785343 w 2356593"/>
                    <a:gd name="connsiteY18" fmla="*/ 600180 h 927914"/>
                    <a:gd name="connsiteX19" fmla="*/ 1153808 w 2356593"/>
                    <a:gd name="connsiteY19" fmla="*/ 600513 h 927914"/>
                    <a:gd name="connsiteX20" fmla="*/ 1129685 w 2356593"/>
                    <a:gd name="connsiteY20" fmla="*/ 593566 h 927914"/>
                    <a:gd name="connsiteX21" fmla="*/ 1009878 w 2356593"/>
                    <a:gd name="connsiteY21" fmla="*/ 558024 h 927914"/>
                    <a:gd name="connsiteX22" fmla="*/ 750325 w 2356593"/>
                    <a:gd name="connsiteY22" fmla="*/ 558250 h 927914"/>
                    <a:gd name="connsiteX23" fmla="*/ 779183 w 2356593"/>
                    <a:gd name="connsiteY23" fmla="*/ 519543 h 927914"/>
                    <a:gd name="connsiteX24" fmla="*/ 1102564 w 2356593"/>
                    <a:gd name="connsiteY24" fmla="*/ 406338 h 927914"/>
                    <a:gd name="connsiteX25" fmla="*/ 1127924 w 2356593"/>
                    <a:gd name="connsiteY25" fmla="*/ 413808 h 927914"/>
                    <a:gd name="connsiteX26" fmla="*/ 1189921 w 2356593"/>
                    <a:gd name="connsiteY26" fmla="*/ 452633 h 927914"/>
                    <a:gd name="connsiteX27" fmla="*/ 1263243 w 2356593"/>
                    <a:gd name="connsiteY27" fmla="*/ 454442 h 927914"/>
                    <a:gd name="connsiteX28" fmla="*/ 1891970 w 2356593"/>
                    <a:gd name="connsiteY28" fmla="*/ 454204 h 927914"/>
                    <a:gd name="connsiteX29" fmla="*/ 1913191 w 2356593"/>
                    <a:gd name="connsiteY29" fmla="*/ 465052 h 927914"/>
                    <a:gd name="connsiteX30" fmla="*/ 1975093 w 2356593"/>
                    <a:gd name="connsiteY30" fmla="*/ 549888 h 927914"/>
                    <a:gd name="connsiteX31" fmla="*/ 1981754 w 2356593"/>
                    <a:gd name="connsiteY31" fmla="*/ 569824 h 927914"/>
                    <a:gd name="connsiteX32" fmla="*/ 1981564 w 2356593"/>
                    <a:gd name="connsiteY32" fmla="*/ 927866 h 927914"/>
                    <a:gd name="connsiteX33" fmla="*/ 1962056 w 2356593"/>
                    <a:gd name="connsiteY33" fmla="*/ 923584 h 927914"/>
                    <a:gd name="connsiteX34" fmla="*/ 1947686 w 2356593"/>
                    <a:gd name="connsiteY34" fmla="*/ 908691 h 927914"/>
                    <a:gd name="connsiteX35" fmla="*/ 1947686 w 2356593"/>
                    <a:gd name="connsiteY35" fmla="*/ 892276 h 927914"/>
                    <a:gd name="connsiteX36" fmla="*/ 1947496 w 2356593"/>
                    <a:gd name="connsiteY36" fmla="*/ 594423 h 927914"/>
                    <a:gd name="connsiteX37" fmla="*/ 1941358 w 2356593"/>
                    <a:gd name="connsiteY37" fmla="*/ 572441 h 927914"/>
                    <a:gd name="connsiteX38" fmla="*/ 1888734 w 2356593"/>
                    <a:gd name="connsiteY38" fmla="*/ 499453 h 927914"/>
                    <a:gd name="connsiteX39" fmla="*/ 1872034 w 2356593"/>
                    <a:gd name="connsiteY39" fmla="*/ 493600 h 927914"/>
                    <a:gd name="connsiteX40" fmla="*/ 1530359 w 2356593"/>
                    <a:gd name="connsiteY40" fmla="*/ 493600 h 927914"/>
                    <a:gd name="connsiteX41" fmla="*/ 1190017 w 2356593"/>
                    <a:gd name="connsiteY41" fmla="*/ 493743 h 927914"/>
                    <a:gd name="connsiteX42" fmla="*/ 1164656 w 2356593"/>
                    <a:gd name="connsiteY42" fmla="*/ 486463 h 927914"/>
                    <a:gd name="connsiteX43" fmla="*/ 1105181 w 2356593"/>
                    <a:gd name="connsiteY43" fmla="*/ 448589 h 927914"/>
                    <a:gd name="connsiteX44" fmla="*/ 1033192 w 2356593"/>
                    <a:gd name="connsiteY44" fmla="*/ 446733 h 927914"/>
                    <a:gd name="connsiteX45" fmla="*/ 840165 w 2356593"/>
                    <a:gd name="connsiteY45" fmla="*/ 446686 h 927914"/>
                    <a:gd name="connsiteX46" fmla="*/ 879696 w 2356593"/>
                    <a:gd name="connsiteY46" fmla="*/ 406425 h 927914"/>
                    <a:gd name="connsiteX47" fmla="*/ 1124927 w 2356593"/>
                    <a:gd name="connsiteY47" fmla="*/ 296284 h 927914"/>
                    <a:gd name="connsiteX48" fmla="*/ 1152143 w 2356593"/>
                    <a:gd name="connsiteY48" fmla="*/ 305657 h 927914"/>
                    <a:gd name="connsiteX49" fmla="*/ 1162991 w 2356593"/>
                    <a:gd name="connsiteY49" fmla="*/ 313936 h 927914"/>
                    <a:gd name="connsiteX50" fmla="*/ 1215805 w 2356593"/>
                    <a:gd name="connsiteY50" fmla="*/ 351763 h 927914"/>
                    <a:gd name="connsiteX51" fmla="*/ 1283655 w 2356593"/>
                    <a:gd name="connsiteY51" fmla="*/ 353666 h 927914"/>
                    <a:gd name="connsiteX52" fmla="*/ 1997170 w 2356593"/>
                    <a:gd name="connsiteY52" fmla="*/ 353428 h 927914"/>
                    <a:gd name="connsiteX53" fmla="*/ 2017725 w 2356593"/>
                    <a:gd name="connsiteY53" fmla="*/ 364514 h 927914"/>
                    <a:gd name="connsiteX54" fmla="*/ 2084671 w 2356593"/>
                    <a:gd name="connsiteY54" fmla="*/ 468906 h 927914"/>
                    <a:gd name="connsiteX55" fmla="*/ 2091046 w 2356593"/>
                    <a:gd name="connsiteY55" fmla="*/ 490459 h 927914"/>
                    <a:gd name="connsiteX56" fmla="*/ 2090856 w 2356593"/>
                    <a:gd name="connsiteY56" fmla="*/ 927818 h 927914"/>
                    <a:gd name="connsiteX57" fmla="*/ 2072776 w 2356593"/>
                    <a:gd name="connsiteY57" fmla="*/ 923536 h 927914"/>
                    <a:gd name="connsiteX58" fmla="*/ 2057074 w 2356593"/>
                    <a:gd name="connsiteY58" fmla="*/ 907216 h 927914"/>
                    <a:gd name="connsiteX59" fmla="*/ 2057074 w 2356593"/>
                    <a:gd name="connsiteY59" fmla="*/ 893608 h 927914"/>
                    <a:gd name="connsiteX60" fmla="*/ 2057074 w 2356593"/>
                    <a:gd name="connsiteY60" fmla="*/ 518770 h 927914"/>
                    <a:gd name="connsiteX61" fmla="*/ 2056646 w 2356593"/>
                    <a:gd name="connsiteY61" fmla="*/ 501070 h 927914"/>
                    <a:gd name="connsiteX62" fmla="*/ 2050317 w 2356593"/>
                    <a:gd name="connsiteY62" fmla="*/ 490412 h 927914"/>
                    <a:gd name="connsiteX63" fmla="*/ 1993364 w 2356593"/>
                    <a:gd name="connsiteY63" fmla="*/ 400723 h 927914"/>
                    <a:gd name="connsiteX64" fmla="*/ 1981183 w 2356593"/>
                    <a:gd name="connsiteY64" fmla="*/ 394157 h 927914"/>
                    <a:gd name="connsiteX65" fmla="*/ 1971620 w 2356593"/>
                    <a:gd name="connsiteY65" fmla="*/ 394204 h 927914"/>
                    <a:gd name="connsiteX66" fmla="*/ 1217090 w 2356593"/>
                    <a:gd name="connsiteY66" fmla="*/ 394395 h 927914"/>
                    <a:gd name="connsiteX67" fmla="*/ 1191016 w 2356593"/>
                    <a:gd name="connsiteY67" fmla="*/ 385450 h 927914"/>
                    <a:gd name="connsiteX68" fmla="*/ 1153190 w 2356593"/>
                    <a:gd name="connsiteY68" fmla="*/ 356330 h 927914"/>
                    <a:gd name="connsiteX69" fmla="*/ 1093714 w 2356593"/>
                    <a:gd name="connsiteY69" fmla="*/ 336680 h 927914"/>
                    <a:gd name="connsiteX70" fmla="*/ 953469 w 2356593"/>
                    <a:gd name="connsiteY70" fmla="*/ 336735 h 927914"/>
                    <a:gd name="connsiteX71" fmla="*/ 1005968 w 2356593"/>
                    <a:gd name="connsiteY71" fmla="*/ 296343 h 927914"/>
                    <a:gd name="connsiteX72" fmla="*/ 1173718 w 2356593"/>
                    <a:gd name="connsiteY72" fmla="*/ 186398 h 927914"/>
                    <a:gd name="connsiteX73" fmla="*/ 1199438 w 2356593"/>
                    <a:gd name="connsiteY73" fmla="*/ 194985 h 927914"/>
                    <a:gd name="connsiteX74" fmla="*/ 1263005 w 2356593"/>
                    <a:gd name="connsiteY74" fmla="*/ 246610 h 927914"/>
                    <a:gd name="connsiteX75" fmla="*/ 1286510 w 2356593"/>
                    <a:gd name="connsiteY75" fmla="*/ 254794 h 927914"/>
                    <a:gd name="connsiteX76" fmla="*/ 2251630 w 2356593"/>
                    <a:gd name="connsiteY76" fmla="*/ 254366 h 927914"/>
                    <a:gd name="connsiteX77" fmla="*/ 2275278 w 2356593"/>
                    <a:gd name="connsiteY77" fmla="*/ 267403 h 927914"/>
                    <a:gd name="connsiteX78" fmla="*/ 2356593 w 2356593"/>
                    <a:gd name="connsiteY78" fmla="*/ 399629 h 927914"/>
                    <a:gd name="connsiteX79" fmla="*/ 2351835 w 2356593"/>
                    <a:gd name="connsiteY79" fmla="*/ 424228 h 927914"/>
                    <a:gd name="connsiteX80" fmla="*/ 2351740 w 2356593"/>
                    <a:gd name="connsiteY80" fmla="*/ 893561 h 927914"/>
                    <a:gd name="connsiteX81" fmla="*/ 2351740 w 2356593"/>
                    <a:gd name="connsiteY81" fmla="*/ 908548 h 927914"/>
                    <a:gd name="connsiteX82" fmla="*/ 2337418 w 2356593"/>
                    <a:gd name="connsiteY82" fmla="*/ 923489 h 927914"/>
                    <a:gd name="connsiteX83" fmla="*/ 2317910 w 2356593"/>
                    <a:gd name="connsiteY83" fmla="*/ 927914 h 927914"/>
                    <a:gd name="connsiteX84" fmla="*/ 2318053 w 2356593"/>
                    <a:gd name="connsiteY84" fmla="*/ 424894 h 927914"/>
                    <a:gd name="connsiteX85" fmla="*/ 2311106 w 2356593"/>
                    <a:gd name="connsiteY85" fmla="*/ 400723 h 927914"/>
                    <a:gd name="connsiteX86" fmla="*/ 2251440 w 2356593"/>
                    <a:gd name="connsiteY86" fmla="*/ 304658 h 927914"/>
                    <a:gd name="connsiteX87" fmla="*/ 2230695 w 2356593"/>
                    <a:gd name="connsiteY87" fmla="*/ 293620 h 927914"/>
                    <a:gd name="connsiteX88" fmla="*/ 1272426 w 2356593"/>
                    <a:gd name="connsiteY88" fmla="*/ 294048 h 927914"/>
                    <a:gd name="connsiteX89" fmla="*/ 1246590 w 2356593"/>
                    <a:gd name="connsiteY89" fmla="*/ 284817 h 927914"/>
                    <a:gd name="connsiteX90" fmla="*/ 1180834 w 2356593"/>
                    <a:gd name="connsiteY90" fmla="*/ 231527 h 927914"/>
                    <a:gd name="connsiteX91" fmla="*/ 1163705 w 2356593"/>
                    <a:gd name="connsiteY91" fmla="*/ 225247 h 927914"/>
                    <a:gd name="connsiteX92" fmla="*/ 1104311 w 2356593"/>
                    <a:gd name="connsiteY92" fmla="*/ 225247 h 927914"/>
                    <a:gd name="connsiteX93" fmla="*/ 2127779 w 2356593"/>
                    <a:gd name="connsiteY93" fmla="*/ 156969 h 927914"/>
                    <a:gd name="connsiteX94" fmla="*/ 2121308 w 2356593"/>
                    <a:gd name="connsiteY94" fmla="*/ 163916 h 927914"/>
                    <a:gd name="connsiteX95" fmla="*/ 2128445 w 2356593"/>
                    <a:gd name="connsiteY95" fmla="*/ 170387 h 927914"/>
                    <a:gd name="connsiteX96" fmla="*/ 2134916 w 2356593"/>
                    <a:gd name="connsiteY96" fmla="*/ 163392 h 927914"/>
                    <a:gd name="connsiteX97" fmla="*/ 2127779 w 2356593"/>
                    <a:gd name="connsiteY97" fmla="*/ 156969 h 927914"/>
                    <a:gd name="connsiteX98" fmla="*/ 1821980 w 2356593"/>
                    <a:gd name="connsiteY98" fmla="*/ 93640 h 927914"/>
                    <a:gd name="connsiteX99" fmla="*/ 1837063 w 2356593"/>
                    <a:gd name="connsiteY99" fmla="*/ 108247 h 927914"/>
                    <a:gd name="connsiteX100" fmla="*/ 1838871 w 2356593"/>
                    <a:gd name="connsiteY100" fmla="*/ 143837 h 927914"/>
                    <a:gd name="connsiteX101" fmla="*/ 1874223 w 2356593"/>
                    <a:gd name="connsiteY101" fmla="*/ 146216 h 927914"/>
                    <a:gd name="connsiteX102" fmla="*/ 2073775 w 2356593"/>
                    <a:gd name="connsiteY102" fmla="*/ 146501 h 927914"/>
                    <a:gd name="connsiteX103" fmla="*/ 2091285 w 2356593"/>
                    <a:gd name="connsiteY103" fmla="*/ 137318 h 927914"/>
                    <a:gd name="connsiteX104" fmla="*/ 2156232 w 2356593"/>
                    <a:gd name="connsiteY104" fmla="*/ 127469 h 927914"/>
                    <a:gd name="connsiteX105" fmla="*/ 2162085 w 2356593"/>
                    <a:gd name="connsiteY105" fmla="*/ 193987 h 927914"/>
                    <a:gd name="connsiteX106" fmla="*/ 2095567 w 2356593"/>
                    <a:gd name="connsiteY106" fmla="*/ 195033 h 927914"/>
                    <a:gd name="connsiteX107" fmla="*/ 2075869 w 2356593"/>
                    <a:gd name="connsiteY107" fmla="*/ 186707 h 927914"/>
                    <a:gd name="connsiteX108" fmla="*/ 1809324 w 2356593"/>
                    <a:gd name="connsiteY108" fmla="*/ 187135 h 927914"/>
                    <a:gd name="connsiteX109" fmla="*/ 1796049 w 2356593"/>
                    <a:gd name="connsiteY109" fmla="*/ 173384 h 927914"/>
                    <a:gd name="connsiteX110" fmla="*/ 1796334 w 2356593"/>
                    <a:gd name="connsiteY110" fmla="*/ 141981 h 927914"/>
                    <a:gd name="connsiteX111" fmla="*/ 1788531 w 2356593"/>
                    <a:gd name="connsiteY111" fmla="*/ 133988 h 927914"/>
                    <a:gd name="connsiteX112" fmla="*/ 1777587 w 2356593"/>
                    <a:gd name="connsiteY112" fmla="*/ 134035 h 927914"/>
                    <a:gd name="connsiteX113" fmla="*/ 1267042 w 2356593"/>
                    <a:gd name="connsiteY113" fmla="*/ 134314 h 927914"/>
                    <a:gd name="connsiteX114" fmla="*/ 1374710 w 2356593"/>
                    <a:gd name="connsiteY114" fmla="*/ 93985 h 927914"/>
                    <a:gd name="connsiteX115" fmla="*/ 2168175 w 2356593"/>
                    <a:gd name="connsiteY115" fmla="*/ 61237 h 927914"/>
                    <a:gd name="connsiteX116" fmla="*/ 2161609 w 2356593"/>
                    <a:gd name="connsiteY116" fmla="*/ 68089 h 927914"/>
                    <a:gd name="connsiteX117" fmla="*/ 2168556 w 2356593"/>
                    <a:gd name="connsiteY117" fmla="*/ 74750 h 927914"/>
                    <a:gd name="connsiteX118" fmla="*/ 2175502 w 2356593"/>
                    <a:gd name="connsiteY118" fmla="*/ 67755 h 927914"/>
                    <a:gd name="connsiteX119" fmla="*/ 2168175 w 2356593"/>
                    <a:gd name="connsiteY119" fmla="*/ 61237 h 927914"/>
                    <a:gd name="connsiteX120" fmla="*/ 1894968 w 2356593"/>
                    <a:gd name="connsiteY120" fmla="*/ 1 h 927914"/>
                    <a:gd name="connsiteX121" fmla="*/ 1908148 w 2356593"/>
                    <a:gd name="connsiteY121" fmla="*/ 13609 h 927914"/>
                    <a:gd name="connsiteX122" fmla="*/ 1938267 w 2356593"/>
                    <a:gd name="connsiteY122" fmla="*/ 43965 h 927914"/>
                    <a:gd name="connsiteX123" fmla="*/ 2115979 w 2356593"/>
                    <a:gd name="connsiteY123" fmla="*/ 44060 h 927914"/>
                    <a:gd name="connsiteX124" fmla="*/ 2136106 w 2356593"/>
                    <a:gd name="connsiteY124" fmla="*/ 35972 h 927914"/>
                    <a:gd name="connsiteX125" fmla="*/ 2202718 w 2356593"/>
                    <a:gd name="connsiteY125" fmla="*/ 37732 h 927914"/>
                    <a:gd name="connsiteX126" fmla="*/ 2196866 w 2356593"/>
                    <a:gd name="connsiteY126" fmla="*/ 103441 h 927914"/>
                    <a:gd name="connsiteX127" fmla="*/ 2130206 w 2356593"/>
                    <a:gd name="connsiteY127" fmla="*/ 92545 h 927914"/>
                    <a:gd name="connsiteX128" fmla="*/ 2111887 w 2356593"/>
                    <a:gd name="connsiteY128" fmla="*/ 83076 h 927914"/>
                    <a:gd name="connsiteX129" fmla="*/ 1880885 w 2356593"/>
                    <a:gd name="connsiteY129" fmla="*/ 83457 h 927914"/>
                    <a:gd name="connsiteX130" fmla="*/ 1868371 w 2356593"/>
                    <a:gd name="connsiteY130" fmla="*/ 70610 h 927914"/>
                    <a:gd name="connsiteX131" fmla="*/ 1837634 w 2356593"/>
                    <a:gd name="connsiteY131" fmla="*/ 39493 h 927914"/>
                    <a:gd name="connsiteX132" fmla="*/ 1545110 w 2356593"/>
                    <a:gd name="connsiteY132" fmla="*/ 39540 h 927914"/>
                    <a:gd name="connsiteX133" fmla="*/ 1540148 w 2356593"/>
                    <a:gd name="connsiteY133" fmla="*/ 39163 h 927914"/>
                    <a:gd name="connsiteX134" fmla="*/ 1605334 w 2356593"/>
                    <a:gd name="connsiteY134" fmla="*/ 22992 h 927914"/>
                    <a:gd name="connsiteX135" fmla="*/ 1735825 w 2356593"/>
                    <a:gd name="connsiteY135" fmla="*/ 1175 h 927914"/>
                    <a:gd name="connsiteX136" fmla="*/ 1746171 w 2356593"/>
                    <a:gd name="connsiteY136" fmla="*/ 252 h 927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</a:cxnLst>
                  <a:rect l="l" t="t" r="r" b="b"/>
                  <a:pathLst>
                    <a:path w="2356593" h="927914">
                      <a:moveTo>
                        <a:pt x="46708" y="574599"/>
                      </a:moveTo>
                      <a:lnTo>
                        <a:pt x="37680" y="581549"/>
                      </a:lnTo>
                      <a:cubicBezTo>
                        <a:pt x="26522" y="586438"/>
                        <a:pt x="13319" y="586058"/>
                        <a:pt x="1781" y="580883"/>
                      </a:cubicBezTo>
                      <a:lnTo>
                        <a:pt x="0" y="579593"/>
                      </a:lnTo>
                      <a:close/>
                      <a:moveTo>
                        <a:pt x="1072065" y="519484"/>
                      </a:moveTo>
                      <a:cubicBezTo>
                        <a:pt x="1082581" y="519436"/>
                        <a:pt x="1091716" y="521149"/>
                        <a:pt x="1099852" y="527858"/>
                      </a:cubicBezTo>
                      <a:cubicBezTo>
                        <a:pt x="1133682" y="555883"/>
                        <a:pt x="1172127" y="562639"/>
                        <a:pt x="1215948" y="562163"/>
                      </a:cubicBezTo>
                      <a:cubicBezTo>
                        <a:pt x="1412360" y="560117"/>
                        <a:pt x="1608724" y="561354"/>
                        <a:pt x="1805136" y="561021"/>
                      </a:cubicBezTo>
                      <a:cubicBezTo>
                        <a:pt x="1815318" y="561021"/>
                        <a:pt x="1821504" y="563828"/>
                        <a:pt x="1827594" y="572155"/>
                      </a:cubicBezTo>
                      <a:cubicBezTo>
                        <a:pt x="1847625" y="599704"/>
                        <a:pt x="1868751" y="626492"/>
                        <a:pt x="1889448" y="653565"/>
                      </a:cubicBezTo>
                      <a:cubicBezTo>
                        <a:pt x="1882597" y="659608"/>
                        <a:pt x="1884405" y="667792"/>
                        <a:pt x="1884405" y="675262"/>
                      </a:cubicBezTo>
                      <a:cubicBezTo>
                        <a:pt x="1884262" y="748964"/>
                        <a:pt x="1884310" y="822713"/>
                        <a:pt x="1884310" y="896415"/>
                      </a:cubicBezTo>
                      <a:cubicBezTo>
                        <a:pt x="1884310" y="921157"/>
                        <a:pt x="1883358" y="923108"/>
                        <a:pt x="1871225" y="923298"/>
                      </a:cubicBezTo>
                      <a:cubicBezTo>
                        <a:pt x="1858616" y="923489"/>
                        <a:pt x="1857475" y="921252"/>
                        <a:pt x="1857475" y="895749"/>
                      </a:cubicBezTo>
                      <a:cubicBezTo>
                        <a:pt x="1857475" y="874814"/>
                        <a:pt x="1857475" y="853878"/>
                        <a:pt x="1857475" y="832943"/>
                      </a:cubicBezTo>
                      <a:cubicBezTo>
                        <a:pt x="1857427" y="784268"/>
                        <a:pt x="1857617" y="735546"/>
                        <a:pt x="1857284" y="686871"/>
                      </a:cubicBezTo>
                      <a:cubicBezTo>
                        <a:pt x="1857237" y="680162"/>
                        <a:pt x="1859616" y="671931"/>
                        <a:pt x="1850718" y="668172"/>
                      </a:cubicBezTo>
                      <a:cubicBezTo>
                        <a:pt x="1836063" y="649045"/>
                        <a:pt x="1820980" y="630203"/>
                        <a:pt x="1806944" y="610648"/>
                      </a:cubicBezTo>
                      <a:cubicBezTo>
                        <a:pt x="1801235" y="602654"/>
                        <a:pt x="1794906" y="600180"/>
                        <a:pt x="1785343" y="600180"/>
                      </a:cubicBezTo>
                      <a:cubicBezTo>
                        <a:pt x="1574847" y="600418"/>
                        <a:pt x="1364352" y="600323"/>
                        <a:pt x="1153808" y="600513"/>
                      </a:cubicBezTo>
                      <a:cubicBezTo>
                        <a:pt x="1144768" y="600513"/>
                        <a:pt x="1136679" y="599419"/>
                        <a:pt x="1129685" y="593566"/>
                      </a:cubicBezTo>
                      <a:cubicBezTo>
                        <a:pt x="1094809" y="564399"/>
                        <a:pt x="1055127" y="557786"/>
                        <a:pt x="1009878" y="558024"/>
                      </a:cubicBezTo>
                      <a:lnTo>
                        <a:pt x="750325" y="558250"/>
                      </a:lnTo>
                      <a:lnTo>
                        <a:pt x="779183" y="519543"/>
                      </a:lnTo>
                      <a:close/>
                      <a:moveTo>
                        <a:pt x="1102564" y="406338"/>
                      </a:moveTo>
                      <a:cubicBezTo>
                        <a:pt x="1112080" y="406290"/>
                        <a:pt x="1119978" y="408336"/>
                        <a:pt x="1127924" y="413808"/>
                      </a:cubicBezTo>
                      <a:cubicBezTo>
                        <a:pt x="1148098" y="427749"/>
                        <a:pt x="1167368" y="445925"/>
                        <a:pt x="1189921" y="452633"/>
                      </a:cubicBezTo>
                      <a:cubicBezTo>
                        <a:pt x="1212522" y="459390"/>
                        <a:pt x="1238644" y="454442"/>
                        <a:pt x="1263243" y="454442"/>
                      </a:cubicBezTo>
                      <a:cubicBezTo>
                        <a:pt x="1472834" y="454442"/>
                        <a:pt x="1682378" y="454537"/>
                        <a:pt x="1891970" y="454204"/>
                      </a:cubicBezTo>
                      <a:cubicBezTo>
                        <a:pt x="1901724" y="454204"/>
                        <a:pt x="1907624" y="457201"/>
                        <a:pt x="1913191" y="465052"/>
                      </a:cubicBezTo>
                      <a:cubicBezTo>
                        <a:pt x="1933412" y="493648"/>
                        <a:pt x="1954110" y="521863"/>
                        <a:pt x="1975093" y="549888"/>
                      </a:cubicBezTo>
                      <a:cubicBezTo>
                        <a:pt x="1979708" y="556073"/>
                        <a:pt x="1981754" y="562116"/>
                        <a:pt x="1981754" y="569824"/>
                      </a:cubicBezTo>
                      <a:cubicBezTo>
                        <a:pt x="1981516" y="689156"/>
                        <a:pt x="1981564" y="808535"/>
                        <a:pt x="1981564" y="927866"/>
                      </a:cubicBezTo>
                      <a:cubicBezTo>
                        <a:pt x="1975854" y="922870"/>
                        <a:pt x="1968765" y="923346"/>
                        <a:pt x="1962056" y="923584"/>
                      </a:cubicBezTo>
                      <a:cubicBezTo>
                        <a:pt x="1951350" y="923965"/>
                        <a:pt x="1947306" y="918826"/>
                        <a:pt x="1947686" y="908691"/>
                      </a:cubicBezTo>
                      <a:cubicBezTo>
                        <a:pt x="1947924" y="903220"/>
                        <a:pt x="1947686" y="897748"/>
                        <a:pt x="1947686" y="892276"/>
                      </a:cubicBezTo>
                      <a:cubicBezTo>
                        <a:pt x="1947639" y="792976"/>
                        <a:pt x="1947734" y="693723"/>
                        <a:pt x="1947496" y="594423"/>
                      </a:cubicBezTo>
                      <a:cubicBezTo>
                        <a:pt x="1947496" y="586810"/>
                        <a:pt x="1950637" y="577675"/>
                        <a:pt x="1941358" y="572441"/>
                      </a:cubicBezTo>
                      <a:cubicBezTo>
                        <a:pt x="1923754" y="548175"/>
                        <a:pt x="1905863" y="524099"/>
                        <a:pt x="1888734" y="499453"/>
                      </a:cubicBezTo>
                      <a:cubicBezTo>
                        <a:pt x="1883976" y="492649"/>
                        <a:pt x="1878219" y="493600"/>
                        <a:pt x="1872034" y="493600"/>
                      </a:cubicBezTo>
                      <a:cubicBezTo>
                        <a:pt x="1758174" y="493600"/>
                        <a:pt x="1644266" y="493600"/>
                        <a:pt x="1530359" y="493600"/>
                      </a:cubicBezTo>
                      <a:cubicBezTo>
                        <a:pt x="1416880" y="493600"/>
                        <a:pt x="1303448" y="493505"/>
                        <a:pt x="1190017" y="493743"/>
                      </a:cubicBezTo>
                      <a:cubicBezTo>
                        <a:pt x="1180596" y="493790"/>
                        <a:pt x="1172602" y="492030"/>
                        <a:pt x="1164656" y="486463"/>
                      </a:cubicBezTo>
                      <a:cubicBezTo>
                        <a:pt x="1145291" y="472903"/>
                        <a:pt x="1126877" y="455060"/>
                        <a:pt x="1105181" y="448589"/>
                      </a:cubicBezTo>
                      <a:cubicBezTo>
                        <a:pt x="1082961" y="441975"/>
                        <a:pt x="1057315" y="446733"/>
                        <a:pt x="1033192" y="446733"/>
                      </a:cubicBezTo>
                      <a:lnTo>
                        <a:pt x="840165" y="446686"/>
                      </a:lnTo>
                      <a:lnTo>
                        <a:pt x="879696" y="406425"/>
                      </a:lnTo>
                      <a:close/>
                      <a:moveTo>
                        <a:pt x="1124927" y="296284"/>
                      </a:moveTo>
                      <a:cubicBezTo>
                        <a:pt x="1135632" y="296284"/>
                        <a:pt x="1144387" y="298425"/>
                        <a:pt x="1152143" y="305657"/>
                      </a:cubicBezTo>
                      <a:cubicBezTo>
                        <a:pt x="1155473" y="308750"/>
                        <a:pt x="1159375" y="311224"/>
                        <a:pt x="1162991" y="313936"/>
                      </a:cubicBezTo>
                      <a:cubicBezTo>
                        <a:pt x="1180453" y="327021"/>
                        <a:pt x="1196202" y="345435"/>
                        <a:pt x="1215805" y="351763"/>
                      </a:cubicBezTo>
                      <a:cubicBezTo>
                        <a:pt x="1236503" y="358424"/>
                        <a:pt x="1260864" y="353666"/>
                        <a:pt x="1283655" y="353666"/>
                      </a:cubicBezTo>
                      <a:cubicBezTo>
                        <a:pt x="1521462" y="353713"/>
                        <a:pt x="1759316" y="353809"/>
                        <a:pt x="1997170" y="353428"/>
                      </a:cubicBezTo>
                      <a:cubicBezTo>
                        <a:pt x="2007115" y="353380"/>
                        <a:pt x="2012586" y="356283"/>
                        <a:pt x="2017725" y="364514"/>
                      </a:cubicBezTo>
                      <a:cubicBezTo>
                        <a:pt x="2039659" y="399533"/>
                        <a:pt x="2062213" y="434220"/>
                        <a:pt x="2084671" y="468906"/>
                      </a:cubicBezTo>
                      <a:cubicBezTo>
                        <a:pt x="2089000" y="475567"/>
                        <a:pt x="2091046" y="482276"/>
                        <a:pt x="2091046" y="490459"/>
                      </a:cubicBezTo>
                      <a:cubicBezTo>
                        <a:pt x="2090808" y="636246"/>
                        <a:pt x="2090856" y="782032"/>
                        <a:pt x="2090856" y="927818"/>
                      </a:cubicBezTo>
                      <a:cubicBezTo>
                        <a:pt x="2085622" y="923013"/>
                        <a:pt x="2079009" y="923155"/>
                        <a:pt x="2072776" y="923536"/>
                      </a:cubicBezTo>
                      <a:cubicBezTo>
                        <a:pt x="2060690" y="924297"/>
                        <a:pt x="2056313" y="918540"/>
                        <a:pt x="2057074" y="907216"/>
                      </a:cubicBezTo>
                      <a:cubicBezTo>
                        <a:pt x="2057360" y="902696"/>
                        <a:pt x="2057074" y="898128"/>
                        <a:pt x="2057074" y="893608"/>
                      </a:cubicBezTo>
                      <a:cubicBezTo>
                        <a:pt x="2057074" y="768662"/>
                        <a:pt x="2057074" y="643716"/>
                        <a:pt x="2057074" y="518770"/>
                      </a:cubicBezTo>
                      <a:cubicBezTo>
                        <a:pt x="2057074" y="512870"/>
                        <a:pt x="2057454" y="506922"/>
                        <a:pt x="2056646" y="501070"/>
                      </a:cubicBezTo>
                      <a:cubicBezTo>
                        <a:pt x="2056027" y="496788"/>
                        <a:pt x="2056408" y="491554"/>
                        <a:pt x="2050317" y="490412"/>
                      </a:cubicBezTo>
                      <a:cubicBezTo>
                        <a:pt x="2031285" y="460531"/>
                        <a:pt x="2012158" y="430746"/>
                        <a:pt x="1993364" y="400723"/>
                      </a:cubicBezTo>
                      <a:cubicBezTo>
                        <a:pt x="1990319" y="395822"/>
                        <a:pt x="1986798" y="393681"/>
                        <a:pt x="1981183" y="394157"/>
                      </a:cubicBezTo>
                      <a:cubicBezTo>
                        <a:pt x="1977996" y="394442"/>
                        <a:pt x="1974807" y="394204"/>
                        <a:pt x="1971620" y="394204"/>
                      </a:cubicBezTo>
                      <a:cubicBezTo>
                        <a:pt x="1720110" y="394204"/>
                        <a:pt x="1468600" y="394157"/>
                        <a:pt x="1217090" y="394395"/>
                      </a:cubicBezTo>
                      <a:cubicBezTo>
                        <a:pt x="1206908" y="394442"/>
                        <a:pt x="1198819" y="391873"/>
                        <a:pt x="1191016" y="385450"/>
                      </a:cubicBezTo>
                      <a:cubicBezTo>
                        <a:pt x="1178693" y="375363"/>
                        <a:pt x="1164656" y="367226"/>
                        <a:pt x="1153190" y="356330"/>
                      </a:cubicBezTo>
                      <a:cubicBezTo>
                        <a:pt x="1136061" y="340010"/>
                        <a:pt x="1116648" y="336632"/>
                        <a:pt x="1093714" y="336680"/>
                      </a:cubicBezTo>
                      <a:lnTo>
                        <a:pt x="953469" y="336735"/>
                      </a:lnTo>
                      <a:lnTo>
                        <a:pt x="1005968" y="296343"/>
                      </a:lnTo>
                      <a:close/>
                      <a:moveTo>
                        <a:pt x="1173718" y="186398"/>
                      </a:moveTo>
                      <a:lnTo>
                        <a:pt x="1199438" y="194985"/>
                      </a:lnTo>
                      <a:cubicBezTo>
                        <a:pt x="1220231" y="212638"/>
                        <a:pt x="1242118" y="229053"/>
                        <a:pt x="1263005" y="246610"/>
                      </a:cubicBezTo>
                      <a:cubicBezTo>
                        <a:pt x="1270143" y="252605"/>
                        <a:pt x="1277327" y="254794"/>
                        <a:pt x="1286510" y="254794"/>
                      </a:cubicBezTo>
                      <a:cubicBezTo>
                        <a:pt x="1608249" y="254604"/>
                        <a:pt x="1929940" y="254699"/>
                        <a:pt x="2251630" y="254366"/>
                      </a:cubicBezTo>
                      <a:cubicBezTo>
                        <a:pt x="2263002" y="254318"/>
                        <a:pt x="2269330" y="257459"/>
                        <a:pt x="2275278" y="267403"/>
                      </a:cubicBezTo>
                      <a:cubicBezTo>
                        <a:pt x="2301828" y="311795"/>
                        <a:pt x="2329377" y="355617"/>
                        <a:pt x="2356593" y="399629"/>
                      </a:cubicBezTo>
                      <a:cubicBezTo>
                        <a:pt x="2349551" y="406766"/>
                        <a:pt x="2351835" y="415854"/>
                        <a:pt x="2351835" y="424228"/>
                      </a:cubicBezTo>
                      <a:cubicBezTo>
                        <a:pt x="2351692" y="580672"/>
                        <a:pt x="2351740" y="737116"/>
                        <a:pt x="2351740" y="893561"/>
                      </a:cubicBezTo>
                      <a:cubicBezTo>
                        <a:pt x="2351740" y="898557"/>
                        <a:pt x="2351549" y="903552"/>
                        <a:pt x="2351740" y="908548"/>
                      </a:cubicBezTo>
                      <a:cubicBezTo>
                        <a:pt x="2352168" y="918683"/>
                        <a:pt x="2348123" y="923822"/>
                        <a:pt x="2337418" y="923489"/>
                      </a:cubicBezTo>
                      <a:cubicBezTo>
                        <a:pt x="2330709" y="923251"/>
                        <a:pt x="2323667" y="922775"/>
                        <a:pt x="2317910" y="927914"/>
                      </a:cubicBezTo>
                      <a:cubicBezTo>
                        <a:pt x="2317910" y="760240"/>
                        <a:pt x="2317815" y="592567"/>
                        <a:pt x="2318053" y="424894"/>
                      </a:cubicBezTo>
                      <a:cubicBezTo>
                        <a:pt x="2318053" y="415806"/>
                        <a:pt x="2315911" y="408288"/>
                        <a:pt x="2311106" y="400723"/>
                      </a:cubicBezTo>
                      <a:cubicBezTo>
                        <a:pt x="2290932" y="368892"/>
                        <a:pt x="2270805" y="336965"/>
                        <a:pt x="2251440" y="304658"/>
                      </a:cubicBezTo>
                      <a:cubicBezTo>
                        <a:pt x="2246254" y="295999"/>
                        <a:pt x="2240401" y="293620"/>
                        <a:pt x="2230695" y="293620"/>
                      </a:cubicBezTo>
                      <a:cubicBezTo>
                        <a:pt x="1911288" y="293905"/>
                        <a:pt x="1591833" y="293810"/>
                        <a:pt x="1272426" y="294048"/>
                      </a:cubicBezTo>
                      <a:cubicBezTo>
                        <a:pt x="1262149" y="294048"/>
                        <a:pt x="1254346" y="291288"/>
                        <a:pt x="1246590" y="284817"/>
                      </a:cubicBezTo>
                      <a:cubicBezTo>
                        <a:pt x="1224941" y="266737"/>
                        <a:pt x="1202674" y="249417"/>
                        <a:pt x="1180834" y="231527"/>
                      </a:cubicBezTo>
                      <a:cubicBezTo>
                        <a:pt x="1175695" y="227293"/>
                        <a:pt x="1170604" y="225247"/>
                        <a:pt x="1163705" y="225247"/>
                      </a:cubicBezTo>
                      <a:lnTo>
                        <a:pt x="1104311" y="225247"/>
                      </a:lnTo>
                      <a:close/>
                      <a:moveTo>
                        <a:pt x="2127779" y="156969"/>
                      </a:moveTo>
                      <a:cubicBezTo>
                        <a:pt x="2123544" y="157207"/>
                        <a:pt x="2121023" y="159681"/>
                        <a:pt x="2121308" y="163916"/>
                      </a:cubicBezTo>
                      <a:cubicBezTo>
                        <a:pt x="2121546" y="168055"/>
                        <a:pt x="2124258" y="170482"/>
                        <a:pt x="2128445" y="170387"/>
                      </a:cubicBezTo>
                      <a:cubicBezTo>
                        <a:pt x="2132823" y="170292"/>
                        <a:pt x="2134678" y="167484"/>
                        <a:pt x="2134916" y="163392"/>
                      </a:cubicBezTo>
                      <a:cubicBezTo>
                        <a:pt x="2134345" y="159158"/>
                        <a:pt x="2132156" y="156684"/>
                        <a:pt x="2127779" y="156969"/>
                      </a:cubicBezTo>
                      <a:close/>
                      <a:moveTo>
                        <a:pt x="1821980" y="93640"/>
                      </a:moveTo>
                      <a:cubicBezTo>
                        <a:pt x="1833542" y="93592"/>
                        <a:pt x="1838062" y="95638"/>
                        <a:pt x="1837063" y="108247"/>
                      </a:cubicBezTo>
                      <a:cubicBezTo>
                        <a:pt x="1836112" y="120332"/>
                        <a:pt x="1831687" y="136224"/>
                        <a:pt x="1838871" y="143837"/>
                      </a:cubicBezTo>
                      <a:cubicBezTo>
                        <a:pt x="1846151" y="151545"/>
                        <a:pt x="1862090" y="146168"/>
                        <a:pt x="1874223" y="146216"/>
                      </a:cubicBezTo>
                      <a:cubicBezTo>
                        <a:pt x="1940741" y="146454"/>
                        <a:pt x="2007258" y="146216"/>
                        <a:pt x="2073775" y="146501"/>
                      </a:cubicBezTo>
                      <a:cubicBezTo>
                        <a:pt x="2081816" y="146501"/>
                        <a:pt x="2086527" y="144455"/>
                        <a:pt x="2091285" y="137318"/>
                      </a:cubicBezTo>
                      <a:cubicBezTo>
                        <a:pt x="2105702" y="115717"/>
                        <a:pt x="2136296" y="111625"/>
                        <a:pt x="2156232" y="127469"/>
                      </a:cubicBezTo>
                      <a:cubicBezTo>
                        <a:pt x="2177072" y="143980"/>
                        <a:pt x="2179784" y="174764"/>
                        <a:pt x="2162085" y="193987"/>
                      </a:cubicBezTo>
                      <a:cubicBezTo>
                        <a:pt x="2143861" y="213780"/>
                        <a:pt x="2113457" y="214779"/>
                        <a:pt x="2095567" y="195033"/>
                      </a:cubicBezTo>
                      <a:cubicBezTo>
                        <a:pt x="2089667" y="188515"/>
                        <a:pt x="2084005" y="186707"/>
                        <a:pt x="2075869" y="186707"/>
                      </a:cubicBezTo>
                      <a:cubicBezTo>
                        <a:pt x="1987036" y="186945"/>
                        <a:pt x="1898156" y="186612"/>
                        <a:pt x="1809324" y="187135"/>
                      </a:cubicBezTo>
                      <a:cubicBezTo>
                        <a:pt x="1798095" y="187230"/>
                        <a:pt x="1795192" y="183852"/>
                        <a:pt x="1796049" y="173384"/>
                      </a:cubicBezTo>
                      <a:cubicBezTo>
                        <a:pt x="1796905" y="163012"/>
                        <a:pt x="1796049" y="152449"/>
                        <a:pt x="1796334" y="141981"/>
                      </a:cubicBezTo>
                      <a:cubicBezTo>
                        <a:pt x="1796477" y="136224"/>
                        <a:pt x="1794574" y="133512"/>
                        <a:pt x="1788531" y="133988"/>
                      </a:cubicBezTo>
                      <a:cubicBezTo>
                        <a:pt x="1784915" y="134273"/>
                        <a:pt x="1781251" y="134035"/>
                        <a:pt x="1777587" y="134035"/>
                      </a:cubicBezTo>
                      <a:lnTo>
                        <a:pt x="1267042" y="134314"/>
                      </a:lnTo>
                      <a:lnTo>
                        <a:pt x="1374710" y="93985"/>
                      </a:lnTo>
                      <a:close/>
                      <a:moveTo>
                        <a:pt x="2168175" y="61237"/>
                      </a:moveTo>
                      <a:cubicBezTo>
                        <a:pt x="2163560" y="61237"/>
                        <a:pt x="2161466" y="64139"/>
                        <a:pt x="2161609" y="68089"/>
                      </a:cubicBezTo>
                      <a:cubicBezTo>
                        <a:pt x="2161752" y="72038"/>
                        <a:pt x="2164035" y="75035"/>
                        <a:pt x="2168556" y="74750"/>
                      </a:cubicBezTo>
                      <a:cubicBezTo>
                        <a:pt x="2172790" y="74512"/>
                        <a:pt x="2174836" y="71752"/>
                        <a:pt x="2175502" y="67755"/>
                      </a:cubicBezTo>
                      <a:cubicBezTo>
                        <a:pt x="2174503" y="63901"/>
                        <a:pt x="2172600" y="61237"/>
                        <a:pt x="2168175" y="61237"/>
                      </a:cubicBezTo>
                      <a:close/>
                      <a:moveTo>
                        <a:pt x="1894968" y="1"/>
                      </a:moveTo>
                      <a:cubicBezTo>
                        <a:pt x="1906102" y="-47"/>
                        <a:pt x="1908339" y="3284"/>
                        <a:pt x="1908148" y="13609"/>
                      </a:cubicBezTo>
                      <a:cubicBezTo>
                        <a:pt x="1907577" y="43965"/>
                        <a:pt x="1908005" y="43965"/>
                        <a:pt x="1938267" y="43965"/>
                      </a:cubicBezTo>
                      <a:cubicBezTo>
                        <a:pt x="1997504" y="43965"/>
                        <a:pt x="2056742" y="43870"/>
                        <a:pt x="2115979" y="44060"/>
                      </a:cubicBezTo>
                      <a:cubicBezTo>
                        <a:pt x="2124115" y="44060"/>
                        <a:pt x="2130015" y="42443"/>
                        <a:pt x="2136106" y="35972"/>
                      </a:cubicBezTo>
                      <a:cubicBezTo>
                        <a:pt x="2154329" y="16702"/>
                        <a:pt x="2185875" y="18082"/>
                        <a:pt x="2202718" y="37732"/>
                      </a:cubicBezTo>
                      <a:cubicBezTo>
                        <a:pt x="2219514" y="57383"/>
                        <a:pt x="2216802" y="87787"/>
                        <a:pt x="2196866" y="103441"/>
                      </a:cubicBezTo>
                      <a:cubicBezTo>
                        <a:pt x="2175502" y="120189"/>
                        <a:pt x="2144337" y="115812"/>
                        <a:pt x="2130206" y="92545"/>
                      </a:cubicBezTo>
                      <a:cubicBezTo>
                        <a:pt x="2125257" y="84361"/>
                        <a:pt x="2120071" y="83076"/>
                        <a:pt x="2111887" y="83076"/>
                      </a:cubicBezTo>
                      <a:cubicBezTo>
                        <a:pt x="2034902" y="83267"/>
                        <a:pt x="1957870" y="82934"/>
                        <a:pt x="1880885" y="83457"/>
                      </a:cubicBezTo>
                      <a:cubicBezTo>
                        <a:pt x="1870322" y="83505"/>
                        <a:pt x="1868228" y="80555"/>
                        <a:pt x="1868371" y="70610"/>
                      </a:cubicBezTo>
                      <a:cubicBezTo>
                        <a:pt x="1868847" y="39493"/>
                        <a:pt x="1868419" y="39493"/>
                        <a:pt x="1837634" y="39493"/>
                      </a:cubicBezTo>
                      <a:cubicBezTo>
                        <a:pt x="1740094" y="39493"/>
                        <a:pt x="1642602" y="39493"/>
                        <a:pt x="1545110" y="39540"/>
                      </a:cubicBezTo>
                      <a:lnTo>
                        <a:pt x="1540148" y="39163"/>
                      </a:lnTo>
                      <a:lnTo>
                        <a:pt x="1605334" y="22992"/>
                      </a:lnTo>
                      <a:cubicBezTo>
                        <a:pt x="1647356" y="14269"/>
                        <a:pt x="1690846" y="6940"/>
                        <a:pt x="1735825" y="1175"/>
                      </a:cubicBezTo>
                      <a:lnTo>
                        <a:pt x="1746171" y="252"/>
                      </a:ln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35B96868-C77E-4750-80AB-C90EF119E82E}"/>
                    </a:ext>
                  </a:extLst>
                </p:cNvPr>
                <p:cNvSpPr/>
                <p:nvPr/>
              </p:nvSpPr>
              <p:spPr>
                <a:xfrm flipV="1">
                  <a:off x="3271055" y="4418997"/>
                  <a:ext cx="1561076" cy="602124"/>
                </a:xfrm>
                <a:custGeom>
                  <a:avLst/>
                  <a:gdLst>
                    <a:gd name="connsiteX0" fmla="*/ 1516892 w 1561076"/>
                    <a:gd name="connsiteY0" fmla="*/ 65322 h 602124"/>
                    <a:gd name="connsiteX1" fmla="*/ 1509137 w 1561076"/>
                    <a:gd name="connsiteY1" fmla="*/ 58137 h 602124"/>
                    <a:gd name="connsiteX2" fmla="*/ 1516036 w 1561076"/>
                    <a:gd name="connsiteY2" fmla="*/ 51333 h 602124"/>
                    <a:gd name="connsiteX3" fmla="*/ 1522792 w 1561076"/>
                    <a:gd name="connsiteY3" fmla="*/ 57947 h 602124"/>
                    <a:gd name="connsiteX4" fmla="*/ 1516892 w 1561076"/>
                    <a:gd name="connsiteY4" fmla="*/ 65322 h 602124"/>
                    <a:gd name="connsiteX5" fmla="*/ 568116 w 1561076"/>
                    <a:gd name="connsiteY5" fmla="*/ 75029 h 602124"/>
                    <a:gd name="connsiteX6" fmla="*/ 588123 w 1561076"/>
                    <a:gd name="connsiteY6" fmla="*/ 74600 h 602124"/>
                    <a:gd name="connsiteX7" fmla="*/ 588361 w 1561076"/>
                    <a:gd name="connsiteY7" fmla="*/ 74600 h 602124"/>
                    <a:gd name="connsiteX8" fmla="*/ 591359 w 1561076"/>
                    <a:gd name="connsiteY8" fmla="*/ 55996 h 602124"/>
                    <a:gd name="connsiteX9" fmla="*/ 591386 w 1561076"/>
                    <a:gd name="connsiteY9" fmla="*/ 0 h 602124"/>
                    <a:gd name="connsiteX10" fmla="*/ 547240 w 1561076"/>
                    <a:gd name="connsiteY10" fmla="*/ 0 h 602124"/>
                    <a:gd name="connsiteX11" fmla="*/ 545190 w 1561076"/>
                    <a:gd name="connsiteY11" fmla="*/ 0 h 602124"/>
                    <a:gd name="connsiteX12" fmla="*/ 544920 w 1561076"/>
                    <a:gd name="connsiteY12" fmla="*/ 53141 h 602124"/>
                    <a:gd name="connsiteX13" fmla="*/ 547062 w 1561076"/>
                    <a:gd name="connsiteY13" fmla="*/ 72602 h 602124"/>
                    <a:gd name="connsiteX14" fmla="*/ 548394 w 1561076"/>
                    <a:gd name="connsiteY14" fmla="*/ 71460 h 602124"/>
                    <a:gd name="connsiteX15" fmla="*/ 568116 w 1561076"/>
                    <a:gd name="connsiteY15" fmla="*/ 75029 h 602124"/>
                    <a:gd name="connsiteX16" fmla="*/ 1520889 w 1561076"/>
                    <a:gd name="connsiteY16" fmla="*/ 106812 h 602124"/>
                    <a:gd name="connsiteX17" fmla="*/ 1524695 w 1561076"/>
                    <a:gd name="connsiteY17" fmla="*/ 103148 h 602124"/>
                    <a:gd name="connsiteX18" fmla="*/ 1557241 w 1561076"/>
                    <a:gd name="connsiteY18" fmla="*/ 36583 h 602124"/>
                    <a:gd name="connsiteX19" fmla="*/ 1546678 w 1561076"/>
                    <a:gd name="connsiteY19" fmla="*/ 19835 h 602124"/>
                    <a:gd name="connsiteX20" fmla="*/ 1485109 w 1561076"/>
                    <a:gd name="connsiteY20" fmla="*/ 20929 h 602124"/>
                    <a:gd name="connsiteX21" fmla="*/ 1452992 w 1561076"/>
                    <a:gd name="connsiteY21" fmla="*/ 32587 h 602124"/>
                    <a:gd name="connsiteX22" fmla="*/ 967910 w 1561076"/>
                    <a:gd name="connsiteY22" fmla="*/ 32634 h 602124"/>
                    <a:gd name="connsiteX23" fmla="*/ 935127 w 1561076"/>
                    <a:gd name="connsiteY23" fmla="*/ 19359 h 602124"/>
                    <a:gd name="connsiteX24" fmla="*/ 917063 w 1561076"/>
                    <a:gd name="connsiteY24" fmla="*/ 0 h 602124"/>
                    <a:gd name="connsiteX25" fmla="*/ 851303 w 1561076"/>
                    <a:gd name="connsiteY25" fmla="*/ 0 h 602124"/>
                    <a:gd name="connsiteX26" fmla="*/ 907578 w 1561076"/>
                    <a:gd name="connsiteY26" fmla="*/ 60802 h 602124"/>
                    <a:gd name="connsiteX27" fmla="*/ 952161 w 1561076"/>
                    <a:gd name="connsiteY27" fmla="*/ 79215 h 602124"/>
                    <a:gd name="connsiteX28" fmla="*/ 1446997 w 1561076"/>
                    <a:gd name="connsiteY28" fmla="*/ 78692 h 602124"/>
                    <a:gd name="connsiteX29" fmla="*/ 1481825 w 1561076"/>
                    <a:gd name="connsiteY29" fmla="*/ 92728 h 602124"/>
                    <a:gd name="connsiteX30" fmla="*/ 1520889 w 1561076"/>
                    <a:gd name="connsiteY30" fmla="*/ 106812 h 602124"/>
                    <a:gd name="connsiteX31" fmla="*/ 853860 w 1561076"/>
                    <a:gd name="connsiteY31" fmla="*/ 402619 h 602124"/>
                    <a:gd name="connsiteX32" fmla="*/ 847151 w 1561076"/>
                    <a:gd name="connsiteY32" fmla="*/ 395815 h 602124"/>
                    <a:gd name="connsiteX33" fmla="*/ 853907 w 1561076"/>
                    <a:gd name="connsiteY33" fmla="*/ 389106 h 602124"/>
                    <a:gd name="connsiteX34" fmla="*/ 860759 w 1561076"/>
                    <a:gd name="connsiteY34" fmla="*/ 395910 h 602124"/>
                    <a:gd name="connsiteX35" fmla="*/ 853860 w 1561076"/>
                    <a:gd name="connsiteY35" fmla="*/ 402619 h 602124"/>
                    <a:gd name="connsiteX36" fmla="*/ 1362113 w 1561076"/>
                    <a:gd name="connsiteY36" fmla="*/ 602124 h 602124"/>
                    <a:gd name="connsiteX37" fmla="*/ 1374056 w 1561076"/>
                    <a:gd name="connsiteY37" fmla="*/ 600411 h 602124"/>
                    <a:gd name="connsiteX38" fmla="*/ 1399226 w 1561076"/>
                    <a:gd name="connsiteY38" fmla="*/ 583329 h 602124"/>
                    <a:gd name="connsiteX39" fmla="*/ 1377244 w 1561076"/>
                    <a:gd name="connsiteY39" fmla="*/ 560919 h 602124"/>
                    <a:gd name="connsiteX40" fmla="*/ 1358973 w 1561076"/>
                    <a:gd name="connsiteY40" fmla="*/ 557113 h 602124"/>
                    <a:gd name="connsiteX41" fmla="*/ 1289268 w 1561076"/>
                    <a:gd name="connsiteY41" fmla="*/ 557065 h 602124"/>
                    <a:gd name="connsiteX42" fmla="*/ 1267048 w 1561076"/>
                    <a:gd name="connsiteY42" fmla="*/ 535273 h 602124"/>
                    <a:gd name="connsiteX43" fmla="*/ 1267048 w 1561076"/>
                    <a:gd name="connsiteY43" fmla="*/ 262019 h 602124"/>
                    <a:gd name="connsiteX44" fmla="*/ 1265002 w 1561076"/>
                    <a:gd name="connsiteY44" fmla="*/ 241750 h 602124"/>
                    <a:gd name="connsiteX45" fmla="*/ 1271758 w 1561076"/>
                    <a:gd name="connsiteY45" fmla="*/ 235374 h 602124"/>
                    <a:gd name="connsiteX46" fmla="*/ 1243686 w 1561076"/>
                    <a:gd name="connsiteY46" fmla="*/ 209871 h 602124"/>
                    <a:gd name="connsiteX47" fmla="*/ 856477 w 1561076"/>
                    <a:gd name="connsiteY47" fmla="*/ 209871 h 602124"/>
                    <a:gd name="connsiteX48" fmla="*/ 838872 w 1561076"/>
                    <a:gd name="connsiteY48" fmla="*/ 213154 h 602124"/>
                    <a:gd name="connsiteX49" fmla="*/ 838872 w 1561076"/>
                    <a:gd name="connsiteY49" fmla="*/ 214153 h 602124"/>
                    <a:gd name="connsiteX50" fmla="*/ 838872 w 1561076"/>
                    <a:gd name="connsiteY50" fmla="*/ 219625 h 602124"/>
                    <a:gd name="connsiteX51" fmla="*/ 822742 w 1561076"/>
                    <a:gd name="connsiteY51" fmla="*/ 236373 h 602124"/>
                    <a:gd name="connsiteX52" fmla="*/ 318057 w 1561076"/>
                    <a:gd name="connsiteY52" fmla="*/ 236088 h 602124"/>
                    <a:gd name="connsiteX53" fmla="*/ 297265 w 1561076"/>
                    <a:gd name="connsiteY53" fmla="*/ 216104 h 602124"/>
                    <a:gd name="connsiteX54" fmla="*/ 237599 w 1561076"/>
                    <a:gd name="connsiteY54" fmla="*/ 213440 h 602124"/>
                    <a:gd name="connsiteX55" fmla="*/ 65738 w 1561076"/>
                    <a:gd name="connsiteY55" fmla="*/ 218007 h 602124"/>
                    <a:gd name="connsiteX56" fmla="*/ 50322 w 1561076"/>
                    <a:gd name="connsiteY56" fmla="*/ 201782 h 602124"/>
                    <a:gd name="connsiteX57" fmla="*/ 50085 w 1561076"/>
                    <a:gd name="connsiteY57" fmla="*/ 20168 h 602124"/>
                    <a:gd name="connsiteX58" fmla="*/ 62836 w 1561076"/>
                    <a:gd name="connsiteY58" fmla="*/ 7655 h 602124"/>
                    <a:gd name="connsiteX59" fmla="*/ 108953 w 1561076"/>
                    <a:gd name="connsiteY59" fmla="*/ 3004 h 602124"/>
                    <a:gd name="connsiteX60" fmla="*/ 120024 w 1561076"/>
                    <a:gd name="connsiteY60" fmla="*/ 0 h 602124"/>
                    <a:gd name="connsiteX61" fmla="*/ 0 w 1561076"/>
                    <a:gd name="connsiteY61" fmla="*/ 0 h 602124"/>
                    <a:gd name="connsiteX62" fmla="*/ 5311 w 1561076"/>
                    <a:gd name="connsiteY62" fmla="*/ 7750 h 602124"/>
                    <a:gd name="connsiteX63" fmla="*/ 4883 w 1561076"/>
                    <a:gd name="connsiteY63" fmla="*/ 249648 h 602124"/>
                    <a:gd name="connsiteX64" fmla="*/ 18729 w 1561076"/>
                    <a:gd name="connsiteY64" fmla="*/ 263732 h 602124"/>
                    <a:gd name="connsiteX65" fmla="*/ 286464 w 1561076"/>
                    <a:gd name="connsiteY65" fmla="*/ 256119 h 602124"/>
                    <a:gd name="connsiteX66" fmla="*/ 297455 w 1561076"/>
                    <a:gd name="connsiteY66" fmla="*/ 266159 h 602124"/>
                    <a:gd name="connsiteX67" fmla="*/ 297312 w 1561076"/>
                    <a:gd name="connsiteY67" fmla="*/ 292090 h 602124"/>
                    <a:gd name="connsiteX68" fmla="*/ 398040 w 1561076"/>
                    <a:gd name="connsiteY68" fmla="*/ 392532 h 602124"/>
                    <a:gd name="connsiteX69" fmla="*/ 521035 w 1561076"/>
                    <a:gd name="connsiteY69" fmla="*/ 392342 h 602124"/>
                    <a:gd name="connsiteX70" fmla="*/ 533025 w 1561076"/>
                    <a:gd name="connsiteY70" fmla="*/ 404570 h 602124"/>
                    <a:gd name="connsiteX71" fmla="*/ 532597 w 1561076"/>
                    <a:gd name="connsiteY71" fmla="*/ 546692 h 602124"/>
                    <a:gd name="connsiteX72" fmla="*/ 544207 w 1561076"/>
                    <a:gd name="connsiteY72" fmla="*/ 559111 h 602124"/>
                    <a:gd name="connsiteX73" fmla="*/ 715068 w 1561076"/>
                    <a:gd name="connsiteY73" fmla="*/ 558160 h 602124"/>
                    <a:gd name="connsiteX74" fmla="*/ 781680 w 1561076"/>
                    <a:gd name="connsiteY74" fmla="*/ 558255 h 602124"/>
                    <a:gd name="connsiteX75" fmla="*/ 802521 w 1561076"/>
                    <a:gd name="connsiteY75" fmla="*/ 564297 h 602124"/>
                    <a:gd name="connsiteX76" fmla="*/ 815986 w 1561076"/>
                    <a:gd name="connsiteY76" fmla="*/ 556447 h 602124"/>
                    <a:gd name="connsiteX77" fmla="*/ 1120786 w 1561076"/>
                    <a:gd name="connsiteY77" fmla="*/ 553972 h 602124"/>
                    <a:gd name="connsiteX78" fmla="*/ 1134584 w 1561076"/>
                    <a:gd name="connsiteY78" fmla="*/ 540840 h 602124"/>
                    <a:gd name="connsiteX79" fmla="*/ 1134536 w 1561076"/>
                    <a:gd name="connsiteY79" fmla="*/ 382302 h 602124"/>
                    <a:gd name="connsiteX80" fmla="*/ 1121785 w 1561076"/>
                    <a:gd name="connsiteY80" fmla="*/ 369598 h 602124"/>
                    <a:gd name="connsiteX81" fmla="*/ 903058 w 1561076"/>
                    <a:gd name="connsiteY81" fmla="*/ 369884 h 602124"/>
                    <a:gd name="connsiteX82" fmla="*/ 886072 w 1561076"/>
                    <a:gd name="connsiteY82" fmla="*/ 363936 h 602124"/>
                    <a:gd name="connsiteX83" fmla="*/ 818698 w 1561076"/>
                    <a:gd name="connsiteY83" fmla="*/ 366696 h 602124"/>
                    <a:gd name="connsiteX84" fmla="*/ 827500 w 1561076"/>
                    <a:gd name="connsiteY84" fmla="*/ 433023 h 602124"/>
                    <a:gd name="connsiteX85" fmla="*/ 893447 w 1561076"/>
                    <a:gd name="connsiteY85" fmla="*/ 417940 h 602124"/>
                    <a:gd name="connsiteX86" fmla="*/ 907197 w 1561076"/>
                    <a:gd name="connsiteY86" fmla="*/ 409899 h 602124"/>
                    <a:gd name="connsiteX87" fmla="*/ 1083530 w 1561076"/>
                    <a:gd name="connsiteY87" fmla="*/ 409852 h 602124"/>
                    <a:gd name="connsiteX88" fmla="*/ 1093951 w 1561076"/>
                    <a:gd name="connsiteY88" fmla="*/ 420843 h 602124"/>
                    <a:gd name="connsiteX89" fmla="*/ 1093951 w 1561076"/>
                    <a:gd name="connsiteY89" fmla="*/ 504203 h 602124"/>
                    <a:gd name="connsiteX90" fmla="*/ 1083340 w 1561076"/>
                    <a:gd name="connsiteY90" fmla="*/ 514956 h 602124"/>
                    <a:gd name="connsiteX91" fmla="*/ 584460 w 1561076"/>
                    <a:gd name="connsiteY91" fmla="*/ 519619 h 602124"/>
                    <a:gd name="connsiteX92" fmla="*/ 572945 w 1561076"/>
                    <a:gd name="connsiteY92" fmla="*/ 508295 h 602124"/>
                    <a:gd name="connsiteX93" fmla="*/ 572898 w 1561076"/>
                    <a:gd name="connsiteY93" fmla="*/ 405807 h 602124"/>
                    <a:gd name="connsiteX94" fmla="*/ 586744 w 1561076"/>
                    <a:gd name="connsiteY94" fmla="*/ 392437 h 602124"/>
                    <a:gd name="connsiteX95" fmla="*/ 739857 w 1561076"/>
                    <a:gd name="connsiteY95" fmla="*/ 392532 h 602124"/>
                    <a:gd name="connsiteX96" fmla="*/ 834875 w 1561076"/>
                    <a:gd name="connsiteY96" fmla="*/ 317308 h 602124"/>
                    <a:gd name="connsiteX97" fmla="*/ 837254 w 1561076"/>
                    <a:gd name="connsiteY97" fmla="*/ 267015 h 602124"/>
                    <a:gd name="connsiteX98" fmla="*/ 850291 w 1561076"/>
                    <a:gd name="connsiteY98" fmla="*/ 254359 h 602124"/>
                    <a:gd name="connsiteX99" fmla="*/ 1211188 w 1561076"/>
                    <a:gd name="connsiteY99" fmla="*/ 254359 h 602124"/>
                    <a:gd name="connsiteX100" fmla="*/ 1224558 w 1561076"/>
                    <a:gd name="connsiteY100" fmla="*/ 267824 h 602124"/>
                    <a:gd name="connsiteX101" fmla="*/ 1222322 w 1561076"/>
                    <a:gd name="connsiteY101" fmla="*/ 587659 h 602124"/>
                    <a:gd name="connsiteX102" fmla="*/ 1234122 w 1561076"/>
                    <a:gd name="connsiteY102" fmla="*/ 599888 h 602124"/>
                    <a:gd name="connsiteX103" fmla="*/ 1347554 w 1561076"/>
                    <a:gd name="connsiteY103" fmla="*/ 600316 h 602124"/>
                    <a:gd name="connsiteX104" fmla="*/ 1362113 w 1561076"/>
                    <a:gd name="connsiteY104" fmla="*/ 602124 h 60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</a:cxnLst>
                  <a:rect l="l" t="t" r="r" b="b"/>
                  <a:pathLst>
                    <a:path w="1561076" h="602124">
                      <a:moveTo>
                        <a:pt x="1516892" y="65322"/>
                      </a:moveTo>
                      <a:cubicBezTo>
                        <a:pt x="1512467" y="65560"/>
                        <a:pt x="1509184" y="62848"/>
                        <a:pt x="1509137" y="58137"/>
                      </a:cubicBezTo>
                      <a:cubicBezTo>
                        <a:pt x="1509042" y="53855"/>
                        <a:pt x="1512563" y="51476"/>
                        <a:pt x="1516036" y="51333"/>
                      </a:cubicBezTo>
                      <a:cubicBezTo>
                        <a:pt x="1519604" y="51191"/>
                        <a:pt x="1522840" y="53427"/>
                        <a:pt x="1522792" y="57947"/>
                      </a:cubicBezTo>
                      <a:cubicBezTo>
                        <a:pt x="1523125" y="62229"/>
                        <a:pt x="1520841" y="65132"/>
                        <a:pt x="1516892" y="65322"/>
                      </a:cubicBezTo>
                      <a:close/>
                      <a:moveTo>
                        <a:pt x="568116" y="75029"/>
                      </a:moveTo>
                      <a:cubicBezTo>
                        <a:pt x="574801" y="74755"/>
                        <a:pt x="581534" y="73815"/>
                        <a:pt x="588123" y="74600"/>
                      </a:cubicBezTo>
                      <a:cubicBezTo>
                        <a:pt x="588219" y="74600"/>
                        <a:pt x="588266" y="74600"/>
                        <a:pt x="588361" y="74600"/>
                      </a:cubicBezTo>
                      <a:cubicBezTo>
                        <a:pt x="592120" y="68890"/>
                        <a:pt x="591311" y="62324"/>
                        <a:pt x="591359" y="55996"/>
                      </a:cubicBezTo>
                      <a:lnTo>
                        <a:pt x="591386" y="0"/>
                      </a:lnTo>
                      <a:lnTo>
                        <a:pt x="547240" y="0"/>
                      </a:lnTo>
                      <a:lnTo>
                        <a:pt x="545190" y="0"/>
                      </a:lnTo>
                      <a:lnTo>
                        <a:pt x="544920" y="53141"/>
                      </a:lnTo>
                      <a:cubicBezTo>
                        <a:pt x="544920" y="59707"/>
                        <a:pt x="544350" y="66369"/>
                        <a:pt x="547062" y="72602"/>
                      </a:cubicBezTo>
                      <a:cubicBezTo>
                        <a:pt x="547537" y="72269"/>
                        <a:pt x="547966" y="71936"/>
                        <a:pt x="548394" y="71460"/>
                      </a:cubicBezTo>
                      <a:cubicBezTo>
                        <a:pt x="554794" y="74910"/>
                        <a:pt x="561431" y="75302"/>
                        <a:pt x="568116" y="75029"/>
                      </a:cubicBezTo>
                      <a:close/>
                      <a:moveTo>
                        <a:pt x="1520889" y="106812"/>
                      </a:moveTo>
                      <a:cubicBezTo>
                        <a:pt x="1522174" y="105575"/>
                        <a:pt x="1523173" y="103815"/>
                        <a:pt x="1524695" y="103148"/>
                      </a:cubicBezTo>
                      <a:cubicBezTo>
                        <a:pt x="1559524" y="87780"/>
                        <a:pt x="1566757" y="73125"/>
                        <a:pt x="1557241" y="36583"/>
                      </a:cubicBezTo>
                      <a:cubicBezTo>
                        <a:pt x="1556622" y="29161"/>
                        <a:pt x="1552245" y="24165"/>
                        <a:pt x="1546678" y="19835"/>
                      </a:cubicBezTo>
                      <a:cubicBezTo>
                        <a:pt x="1527883" y="5275"/>
                        <a:pt x="1502904" y="5038"/>
                        <a:pt x="1485109" y="20929"/>
                      </a:cubicBezTo>
                      <a:cubicBezTo>
                        <a:pt x="1475498" y="29494"/>
                        <a:pt x="1465505" y="32587"/>
                        <a:pt x="1452992" y="32587"/>
                      </a:cubicBezTo>
                      <a:cubicBezTo>
                        <a:pt x="1291314" y="32349"/>
                        <a:pt x="1129588" y="32349"/>
                        <a:pt x="967910" y="32634"/>
                      </a:cubicBezTo>
                      <a:cubicBezTo>
                        <a:pt x="954683" y="32634"/>
                        <a:pt x="944596" y="28780"/>
                        <a:pt x="935127" y="19359"/>
                      </a:cubicBezTo>
                      <a:lnTo>
                        <a:pt x="917063" y="0"/>
                      </a:lnTo>
                      <a:lnTo>
                        <a:pt x="851303" y="0"/>
                      </a:lnTo>
                      <a:lnTo>
                        <a:pt x="907578" y="60802"/>
                      </a:lnTo>
                      <a:cubicBezTo>
                        <a:pt x="919949" y="74457"/>
                        <a:pt x="933890" y="79263"/>
                        <a:pt x="952161" y="79215"/>
                      </a:cubicBezTo>
                      <a:cubicBezTo>
                        <a:pt x="1117122" y="78692"/>
                        <a:pt x="1282036" y="79025"/>
                        <a:pt x="1446997" y="78692"/>
                      </a:cubicBezTo>
                      <a:cubicBezTo>
                        <a:pt x="1461081" y="78644"/>
                        <a:pt x="1472262" y="81309"/>
                        <a:pt x="1481825" y="92728"/>
                      </a:cubicBezTo>
                      <a:cubicBezTo>
                        <a:pt x="1491627" y="104480"/>
                        <a:pt x="1504950" y="110238"/>
                        <a:pt x="1520889" y="106812"/>
                      </a:cubicBezTo>
                      <a:close/>
                      <a:moveTo>
                        <a:pt x="853860" y="402619"/>
                      </a:moveTo>
                      <a:cubicBezTo>
                        <a:pt x="849578" y="402667"/>
                        <a:pt x="847151" y="400002"/>
                        <a:pt x="847151" y="395815"/>
                      </a:cubicBezTo>
                      <a:cubicBezTo>
                        <a:pt x="847151" y="391533"/>
                        <a:pt x="849673" y="389059"/>
                        <a:pt x="853907" y="389106"/>
                      </a:cubicBezTo>
                      <a:cubicBezTo>
                        <a:pt x="858142" y="389106"/>
                        <a:pt x="860426" y="391581"/>
                        <a:pt x="860759" y="395910"/>
                      </a:cubicBezTo>
                      <a:cubicBezTo>
                        <a:pt x="860283" y="400002"/>
                        <a:pt x="858095" y="402619"/>
                        <a:pt x="853860" y="402619"/>
                      </a:cubicBezTo>
                      <a:close/>
                      <a:moveTo>
                        <a:pt x="1362113" y="602124"/>
                      </a:moveTo>
                      <a:cubicBezTo>
                        <a:pt x="1366110" y="601553"/>
                        <a:pt x="1370059" y="600554"/>
                        <a:pt x="1374056" y="600411"/>
                      </a:cubicBezTo>
                      <a:cubicBezTo>
                        <a:pt x="1390186" y="599840"/>
                        <a:pt x="1397941" y="594701"/>
                        <a:pt x="1399226" y="583329"/>
                      </a:cubicBezTo>
                      <a:cubicBezTo>
                        <a:pt x="1400558" y="571577"/>
                        <a:pt x="1392850" y="563726"/>
                        <a:pt x="1377244" y="560919"/>
                      </a:cubicBezTo>
                      <a:cubicBezTo>
                        <a:pt x="1371820" y="556399"/>
                        <a:pt x="1365254" y="557160"/>
                        <a:pt x="1358973" y="557113"/>
                      </a:cubicBezTo>
                      <a:cubicBezTo>
                        <a:pt x="1335754" y="556970"/>
                        <a:pt x="1312535" y="557065"/>
                        <a:pt x="1289268" y="557065"/>
                      </a:cubicBezTo>
                      <a:cubicBezTo>
                        <a:pt x="1267143" y="557018"/>
                        <a:pt x="1267048" y="557018"/>
                        <a:pt x="1267048" y="535273"/>
                      </a:cubicBezTo>
                      <a:cubicBezTo>
                        <a:pt x="1267000" y="444204"/>
                        <a:pt x="1267048" y="353136"/>
                        <a:pt x="1267048" y="262019"/>
                      </a:cubicBezTo>
                      <a:cubicBezTo>
                        <a:pt x="1267048" y="255215"/>
                        <a:pt x="1267428" y="248316"/>
                        <a:pt x="1265002" y="241750"/>
                      </a:cubicBezTo>
                      <a:cubicBezTo>
                        <a:pt x="1261386" y="233328"/>
                        <a:pt x="1268856" y="236801"/>
                        <a:pt x="1271758" y="235374"/>
                      </a:cubicBezTo>
                      <a:cubicBezTo>
                        <a:pt x="1264859" y="211632"/>
                        <a:pt x="1263241" y="209871"/>
                        <a:pt x="1243686" y="209871"/>
                      </a:cubicBezTo>
                      <a:cubicBezTo>
                        <a:pt x="1114600" y="209729"/>
                        <a:pt x="985562" y="209776"/>
                        <a:pt x="856477" y="209871"/>
                      </a:cubicBezTo>
                      <a:cubicBezTo>
                        <a:pt x="850434" y="209871"/>
                        <a:pt x="844201" y="209490"/>
                        <a:pt x="838872" y="213154"/>
                      </a:cubicBezTo>
                      <a:cubicBezTo>
                        <a:pt x="838872" y="213487"/>
                        <a:pt x="838872" y="213820"/>
                        <a:pt x="838872" y="214153"/>
                      </a:cubicBezTo>
                      <a:cubicBezTo>
                        <a:pt x="838872" y="215962"/>
                        <a:pt x="838587" y="217817"/>
                        <a:pt x="838872" y="219625"/>
                      </a:cubicBezTo>
                      <a:cubicBezTo>
                        <a:pt x="841061" y="232567"/>
                        <a:pt x="836112" y="236421"/>
                        <a:pt x="822742" y="236373"/>
                      </a:cubicBezTo>
                      <a:cubicBezTo>
                        <a:pt x="654498" y="235898"/>
                        <a:pt x="486254" y="236088"/>
                        <a:pt x="318057" y="236088"/>
                      </a:cubicBezTo>
                      <a:cubicBezTo>
                        <a:pt x="297836" y="236088"/>
                        <a:pt x="297788" y="236088"/>
                        <a:pt x="297265" y="216104"/>
                      </a:cubicBezTo>
                      <a:cubicBezTo>
                        <a:pt x="277661" y="209253"/>
                        <a:pt x="257440" y="212678"/>
                        <a:pt x="237599" y="213440"/>
                      </a:cubicBezTo>
                      <a:cubicBezTo>
                        <a:pt x="180312" y="215533"/>
                        <a:pt x="123073" y="217817"/>
                        <a:pt x="65738" y="218007"/>
                      </a:cubicBezTo>
                      <a:cubicBezTo>
                        <a:pt x="51940" y="218055"/>
                        <a:pt x="50322" y="216152"/>
                        <a:pt x="50322" y="201782"/>
                      </a:cubicBezTo>
                      <a:cubicBezTo>
                        <a:pt x="50132" y="141260"/>
                        <a:pt x="50418" y="80690"/>
                        <a:pt x="50085" y="20168"/>
                      </a:cubicBezTo>
                      <a:cubicBezTo>
                        <a:pt x="50037" y="10604"/>
                        <a:pt x="53510" y="7988"/>
                        <a:pt x="62836" y="7655"/>
                      </a:cubicBezTo>
                      <a:cubicBezTo>
                        <a:pt x="78347" y="7036"/>
                        <a:pt x="93763" y="5644"/>
                        <a:pt x="108953" y="3004"/>
                      </a:cubicBezTo>
                      <a:lnTo>
                        <a:pt x="120024" y="0"/>
                      </a:lnTo>
                      <a:lnTo>
                        <a:pt x="0" y="0"/>
                      </a:lnTo>
                      <a:lnTo>
                        <a:pt x="5311" y="7750"/>
                      </a:lnTo>
                      <a:cubicBezTo>
                        <a:pt x="5026" y="88399"/>
                        <a:pt x="5359" y="169047"/>
                        <a:pt x="4883" y="249648"/>
                      </a:cubicBezTo>
                      <a:cubicBezTo>
                        <a:pt x="4836" y="260639"/>
                        <a:pt x="6834" y="264160"/>
                        <a:pt x="18729" y="263732"/>
                      </a:cubicBezTo>
                      <a:cubicBezTo>
                        <a:pt x="107942" y="260830"/>
                        <a:pt x="197203" y="258784"/>
                        <a:pt x="286464" y="256119"/>
                      </a:cubicBezTo>
                      <a:cubicBezTo>
                        <a:pt x="294600" y="255881"/>
                        <a:pt x="298264" y="257166"/>
                        <a:pt x="297455" y="266159"/>
                      </a:cubicBezTo>
                      <a:cubicBezTo>
                        <a:pt x="296694" y="274771"/>
                        <a:pt x="297265" y="283478"/>
                        <a:pt x="297312" y="292090"/>
                      </a:cubicBezTo>
                      <a:cubicBezTo>
                        <a:pt x="297693" y="350662"/>
                        <a:pt x="339183" y="392152"/>
                        <a:pt x="398040" y="392532"/>
                      </a:cubicBezTo>
                      <a:cubicBezTo>
                        <a:pt x="439054" y="392770"/>
                        <a:pt x="480068" y="392913"/>
                        <a:pt x="521035" y="392342"/>
                      </a:cubicBezTo>
                      <a:cubicBezTo>
                        <a:pt x="530741" y="392199"/>
                        <a:pt x="533121" y="395149"/>
                        <a:pt x="533025" y="404570"/>
                      </a:cubicBezTo>
                      <a:cubicBezTo>
                        <a:pt x="532550" y="451960"/>
                        <a:pt x="533025" y="499350"/>
                        <a:pt x="532597" y="546692"/>
                      </a:cubicBezTo>
                      <a:cubicBezTo>
                        <a:pt x="532502" y="555685"/>
                        <a:pt x="533977" y="559254"/>
                        <a:pt x="544207" y="559111"/>
                      </a:cubicBezTo>
                      <a:cubicBezTo>
                        <a:pt x="601161" y="558302"/>
                        <a:pt x="658114" y="558255"/>
                        <a:pt x="715068" y="558160"/>
                      </a:cubicBezTo>
                      <a:cubicBezTo>
                        <a:pt x="737288" y="558112"/>
                        <a:pt x="759460" y="556209"/>
                        <a:pt x="781680" y="558255"/>
                      </a:cubicBezTo>
                      <a:cubicBezTo>
                        <a:pt x="789579" y="556922"/>
                        <a:pt x="798667" y="551546"/>
                        <a:pt x="802521" y="564297"/>
                      </a:cubicBezTo>
                      <a:cubicBezTo>
                        <a:pt x="802521" y="554068"/>
                        <a:pt x="810133" y="556494"/>
                        <a:pt x="815986" y="556447"/>
                      </a:cubicBezTo>
                      <a:cubicBezTo>
                        <a:pt x="917570" y="555543"/>
                        <a:pt x="1019202" y="554543"/>
                        <a:pt x="1120786" y="553972"/>
                      </a:cubicBezTo>
                      <a:cubicBezTo>
                        <a:pt x="1130730" y="553925"/>
                        <a:pt x="1134727" y="552260"/>
                        <a:pt x="1134584" y="540840"/>
                      </a:cubicBezTo>
                      <a:cubicBezTo>
                        <a:pt x="1133870" y="487978"/>
                        <a:pt x="1133965" y="435117"/>
                        <a:pt x="1134536" y="382302"/>
                      </a:cubicBezTo>
                      <a:cubicBezTo>
                        <a:pt x="1134632" y="372025"/>
                        <a:pt x="1132015" y="369503"/>
                        <a:pt x="1121785" y="369598"/>
                      </a:cubicBezTo>
                      <a:cubicBezTo>
                        <a:pt x="1048892" y="370074"/>
                        <a:pt x="975951" y="369836"/>
                        <a:pt x="903058" y="369884"/>
                      </a:cubicBezTo>
                      <a:cubicBezTo>
                        <a:pt x="896587" y="369884"/>
                        <a:pt x="891353" y="369123"/>
                        <a:pt x="886072" y="363936"/>
                      </a:cubicBezTo>
                      <a:cubicBezTo>
                        <a:pt x="865945" y="344095"/>
                        <a:pt x="836493" y="345665"/>
                        <a:pt x="818698" y="366696"/>
                      </a:cubicBezTo>
                      <a:cubicBezTo>
                        <a:pt x="801997" y="386442"/>
                        <a:pt x="806137" y="417988"/>
                        <a:pt x="827500" y="433023"/>
                      </a:cubicBezTo>
                      <a:cubicBezTo>
                        <a:pt x="849578" y="448582"/>
                        <a:pt x="879125" y="442159"/>
                        <a:pt x="893447" y="417940"/>
                      </a:cubicBezTo>
                      <a:cubicBezTo>
                        <a:pt x="896968" y="412040"/>
                        <a:pt x="900441" y="409899"/>
                        <a:pt x="907197" y="409899"/>
                      </a:cubicBezTo>
                      <a:cubicBezTo>
                        <a:pt x="965959" y="410137"/>
                        <a:pt x="1024768" y="410232"/>
                        <a:pt x="1083530" y="409852"/>
                      </a:cubicBezTo>
                      <a:cubicBezTo>
                        <a:pt x="1092333" y="409804"/>
                        <a:pt x="1094093" y="412802"/>
                        <a:pt x="1093951" y="420843"/>
                      </a:cubicBezTo>
                      <a:cubicBezTo>
                        <a:pt x="1093522" y="448629"/>
                        <a:pt x="1093475" y="476416"/>
                        <a:pt x="1093951" y="504203"/>
                      </a:cubicBezTo>
                      <a:cubicBezTo>
                        <a:pt x="1094093" y="512530"/>
                        <a:pt x="1091857" y="514861"/>
                        <a:pt x="1083340" y="514956"/>
                      </a:cubicBezTo>
                      <a:cubicBezTo>
                        <a:pt x="917047" y="516241"/>
                        <a:pt x="750753" y="517811"/>
                        <a:pt x="584460" y="519619"/>
                      </a:cubicBezTo>
                      <a:cubicBezTo>
                        <a:pt x="575467" y="519715"/>
                        <a:pt x="572803" y="517431"/>
                        <a:pt x="572945" y="508295"/>
                      </a:cubicBezTo>
                      <a:cubicBezTo>
                        <a:pt x="573469" y="474132"/>
                        <a:pt x="573659" y="439922"/>
                        <a:pt x="572898" y="405807"/>
                      </a:cubicBezTo>
                      <a:cubicBezTo>
                        <a:pt x="572660" y="394626"/>
                        <a:pt x="576276" y="392342"/>
                        <a:pt x="586744" y="392437"/>
                      </a:cubicBezTo>
                      <a:cubicBezTo>
                        <a:pt x="637750" y="392960"/>
                        <a:pt x="688803" y="393008"/>
                        <a:pt x="739857" y="392532"/>
                      </a:cubicBezTo>
                      <a:cubicBezTo>
                        <a:pt x="786343" y="392104"/>
                        <a:pt x="823551" y="362319"/>
                        <a:pt x="834875" y="317308"/>
                      </a:cubicBezTo>
                      <a:cubicBezTo>
                        <a:pt x="839015" y="300750"/>
                        <a:pt x="837968" y="283764"/>
                        <a:pt x="837254" y="267015"/>
                      </a:cubicBezTo>
                      <a:cubicBezTo>
                        <a:pt x="836778" y="256405"/>
                        <a:pt x="840347" y="254311"/>
                        <a:pt x="850291" y="254359"/>
                      </a:cubicBezTo>
                      <a:cubicBezTo>
                        <a:pt x="970575" y="254692"/>
                        <a:pt x="1090905" y="254739"/>
                        <a:pt x="1211188" y="254359"/>
                      </a:cubicBezTo>
                      <a:cubicBezTo>
                        <a:pt x="1221847" y="254311"/>
                        <a:pt x="1224654" y="257023"/>
                        <a:pt x="1224558" y="267824"/>
                      </a:cubicBezTo>
                      <a:cubicBezTo>
                        <a:pt x="1223559" y="374404"/>
                        <a:pt x="1223274" y="481032"/>
                        <a:pt x="1222322" y="587659"/>
                      </a:cubicBezTo>
                      <a:cubicBezTo>
                        <a:pt x="1222227" y="597080"/>
                        <a:pt x="1224368" y="599983"/>
                        <a:pt x="1234122" y="599888"/>
                      </a:cubicBezTo>
                      <a:cubicBezTo>
                        <a:pt x="1271949" y="599459"/>
                        <a:pt x="1309775" y="599935"/>
                        <a:pt x="1347554" y="600316"/>
                      </a:cubicBezTo>
                      <a:cubicBezTo>
                        <a:pt x="1352407" y="600363"/>
                        <a:pt x="1357593" y="598841"/>
                        <a:pt x="1362113" y="602124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63E8197E-C888-4B4E-9DDE-52FED30ED55C}"/>
                    </a:ext>
                  </a:extLst>
                </p:cNvPr>
                <p:cNvSpPr/>
                <p:nvPr/>
              </p:nvSpPr>
              <p:spPr>
                <a:xfrm flipV="1">
                  <a:off x="3571909" y="4777938"/>
                  <a:ext cx="542107" cy="159490"/>
                </a:xfrm>
                <a:custGeom>
                  <a:avLst/>
                  <a:gdLst>
                    <a:gd name="connsiteX0" fmla="*/ 250678 w 542107"/>
                    <a:gd name="connsiteY0" fmla="*/ 904 h 159490"/>
                    <a:gd name="connsiteX1" fmla="*/ 250297 w 542107"/>
                    <a:gd name="connsiteY1" fmla="*/ 0 h 159490"/>
                    <a:gd name="connsiteX2" fmla="*/ 237451 w 542107"/>
                    <a:gd name="connsiteY2" fmla="*/ 1618 h 159490"/>
                    <a:gd name="connsiteX3" fmla="*/ 98278 w 542107"/>
                    <a:gd name="connsiteY3" fmla="*/ 1808 h 159490"/>
                    <a:gd name="connsiteX4" fmla="*/ 3260 w 542107"/>
                    <a:gd name="connsiteY4" fmla="*/ 76937 h 159490"/>
                    <a:gd name="connsiteX5" fmla="*/ 500 w 542107"/>
                    <a:gd name="connsiteY5" fmla="*/ 143455 h 159490"/>
                    <a:gd name="connsiteX6" fmla="*/ 500 w 542107"/>
                    <a:gd name="connsiteY6" fmla="*/ 143598 h 159490"/>
                    <a:gd name="connsiteX7" fmla="*/ 1547 w 542107"/>
                    <a:gd name="connsiteY7" fmla="*/ 143931 h 159490"/>
                    <a:gd name="connsiteX8" fmla="*/ 27431 w 542107"/>
                    <a:gd name="connsiteY8" fmla="*/ 159394 h 159490"/>
                    <a:gd name="connsiteX9" fmla="*/ 512608 w 542107"/>
                    <a:gd name="connsiteY9" fmla="*/ 159490 h 159490"/>
                    <a:gd name="connsiteX10" fmla="*/ 541394 w 542107"/>
                    <a:gd name="connsiteY10" fmla="*/ 141124 h 159490"/>
                    <a:gd name="connsiteX11" fmla="*/ 542108 w 542107"/>
                    <a:gd name="connsiteY11" fmla="*/ 140648 h 159490"/>
                    <a:gd name="connsiteX12" fmla="*/ 541822 w 542107"/>
                    <a:gd name="connsiteY12" fmla="*/ 100680 h 159490"/>
                    <a:gd name="connsiteX13" fmla="*/ 442998 w 542107"/>
                    <a:gd name="connsiteY13" fmla="*/ 1808 h 159490"/>
                    <a:gd name="connsiteX14" fmla="*/ 291645 w 542107"/>
                    <a:gd name="connsiteY14" fmla="*/ 1998 h 159490"/>
                    <a:gd name="connsiteX15" fmla="*/ 290884 w 542107"/>
                    <a:gd name="connsiteY15" fmla="*/ 3140 h 159490"/>
                    <a:gd name="connsiteX16" fmla="*/ 250678 w 542107"/>
                    <a:gd name="connsiteY16" fmla="*/ 904 h 159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2107" h="159490">
                      <a:moveTo>
                        <a:pt x="250678" y="904"/>
                      </a:moveTo>
                      <a:cubicBezTo>
                        <a:pt x="250535" y="619"/>
                        <a:pt x="250440" y="285"/>
                        <a:pt x="250297" y="0"/>
                      </a:cubicBezTo>
                      <a:cubicBezTo>
                        <a:pt x="246443" y="2760"/>
                        <a:pt x="241781" y="1618"/>
                        <a:pt x="237451" y="1618"/>
                      </a:cubicBezTo>
                      <a:cubicBezTo>
                        <a:pt x="191060" y="1713"/>
                        <a:pt x="144669" y="1380"/>
                        <a:pt x="98278" y="1808"/>
                      </a:cubicBezTo>
                      <a:cubicBezTo>
                        <a:pt x="52173" y="2236"/>
                        <a:pt x="14537" y="32307"/>
                        <a:pt x="3260" y="76937"/>
                      </a:cubicBezTo>
                      <a:cubicBezTo>
                        <a:pt x="-2307" y="98919"/>
                        <a:pt x="1071" y="121235"/>
                        <a:pt x="500" y="143455"/>
                      </a:cubicBezTo>
                      <a:cubicBezTo>
                        <a:pt x="500" y="143503"/>
                        <a:pt x="500" y="143550"/>
                        <a:pt x="500" y="143598"/>
                      </a:cubicBezTo>
                      <a:cubicBezTo>
                        <a:pt x="833" y="143740"/>
                        <a:pt x="1167" y="143788"/>
                        <a:pt x="1547" y="143931"/>
                      </a:cubicBezTo>
                      <a:cubicBezTo>
                        <a:pt x="4830" y="158062"/>
                        <a:pt x="14965" y="159442"/>
                        <a:pt x="27431" y="159394"/>
                      </a:cubicBezTo>
                      <a:cubicBezTo>
                        <a:pt x="189157" y="159156"/>
                        <a:pt x="350882" y="159061"/>
                        <a:pt x="512608" y="159490"/>
                      </a:cubicBezTo>
                      <a:cubicBezTo>
                        <a:pt x="527310" y="159537"/>
                        <a:pt x="538682" y="158109"/>
                        <a:pt x="541394" y="141124"/>
                      </a:cubicBezTo>
                      <a:cubicBezTo>
                        <a:pt x="541632" y="140933"/>
                        <a:pt x="541870" y="140838"/>
                        <a:pt x="542108" y="140648"/>
                      </a:cubicBezTo>
                      <a:cubicBezTo>
                        <a:pt x="542013" y="127325"/>
                        <a:pt x="542060" y="114003"/>
                        <a:pt x="541822" y="100680"/>
                      </a:cubicBezTo>
                      <a:cubicBezTo>
                        <a:pt x="540680" y="44821"/>
                        <a:pt x="498524" y="2236"/>
                        <a:pt x="442998" y="1808"/>
                      </a:cubicBezTo>
                      <a:cubicBezTo>
                        <a:pt x="392563" y="1427"/>
                        <a:pt x="342080" y="1903"/>
                        <a:pt x="291645" y="1998"/>
                      </a:cubicBezTo>
                      <a:cubicBezTo>
                        <a:pt x="291407" y="2379"/>
                        <a:pt x="291169" y="2760"/>
                        <a:pt x="290884" y="3140"/>
                      </a:cubicBezTo>
                      <a:cubicBezTo>
                        <a:pt x="277180" y="7470"/>
                        <a:pt x="263620" y="9992"/>
                        <a:pt x="250678" y="904"/>
                      </a:cubicBezTo>
                      <a:close/>
                    </a:path>
                  </a:pathLst>
                </a:custGeom>
                <a:solidFill>
                  <a:srgbClr val="1E789A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017D009E-168E-406A-B2B7-048E3E37E587}"/>
                    </a:ext>
                  </a:extLst>
                </p:cNvPr>
                <p:cNvSpPr/>
                <p:nvPr/>
              </p:nvSpPr>
              <p:spPr>
                <a:xfrm>
                  <a:off x="4483009" y="4797893"/>
                  <a:ext cx="282692" cy="91967"/>
                </a:xfrm>
                <a:custGeom>
                  <a:avLst/>
                  <a:gdLst>
                    <a:gd name="connsiteX0" fmla="*/ 200537 w 282692"/>
                    <a:gd name="connsiteY0" fmla="*/ 18776 h 91967"/>
                    <a:gd name="connsiteX1" fmla="*/ 185882 w 282692"/>
                    <a:gd name="connsiteY1" fmla="*/ 25723 h 91967"/>
                    <a:gd name="connsiteX2" fmla="*/ 103901 w 282692"/>
                    <a:gd name="connsiteY2" fmla="*/ 25771 h 91967"/>
                    <a:gd name="connsiteX3" fmla="*/ 78589 w 282692"/>
                    <a:gd name="connsiteY3" fmla="*/ 15208 h 91967"/>
                    <a:gd name="connsiteX4" fmla="*/ 14165 w 282692"/>
                    <a:gd name="connsiteY4" fmla="*/ 12734 h 91967"/>
                    <a:gd name="connsiteX5" fmla="*/ 11976 w 282692"/>
                    <a:gd name="connsiteY5" fmla="*/ 76587 h 91967"/>
                    <a:gd name="connsiteX6" fmla="*/ 75115 w 282692"/>
                    <a:gd name="connsiteY6" fmla="*/ 79441 h 91967"/>
                    <a:gd name="connsiteX7" fmla="*/ 111657 w 282692"/>
                    <a:gd name="connsiteY7" fmla="*/ 66024 h 91967"/>
                    <a:gd name="connsiteX8" fmla="*/ 140348 w 282692"/>
                    <a:gd name="connsiteY8" fmla="*/ 66071 h 91967"/>
                    <a:gd name="connsiteX9" fmla="*/ 185454 w 282692"/>
                    <a:gd name="connsiteY9" fmla="*/ 65976 h 91967"/>
                    <a:gd name="connsiteX10" fmla="*/ 201060 w 282692"/>
                    <a:gd name="connsiteY10" fmla="*/ 73494 h 91967"/>
                    <a:gd name="connsiteX11" fmla="*/ 268387 w 282692"/>
                    <a:gd name="connsiteY11" fmla="*/ 78823 h 91967"/>
                    <a:gd name="connsiteX12" fmla="*/ 267768 w 282692"/>
                    <a:gd name="connsiteY12" fmla="*/ 12115 h 91967"/>
                    <a:gd name="connsiteX13" fmla="*/ 200537 w 282692"/>
                    <a:gd name="connsiteY13" fmla="*/ 18776 h 91967"/>
                    <a:gd name="connsiteX14" fmla="*/ 44949 w 282692"/>
                    <a:gd name="connsiteY14" fmla="*/ 52416 h 91967"/>
                    <a:gd name="connsiteX15" fmla="*/ 38764 w 282692"/>
                    <a:gd name="connsiteY15" fmla="*/ 45231 h 91967"/>
                    <a:gd name="connsiteX16" fmla="*/ 46044 w 282692"/>
                    <a:gd name="connsiteY16" fmla="*/ 38998 h 91967"/>
                    <a:gd name="connsiteX17" fmla="*/ 52372 w 282692"/>
                    <a:gd name="connsiteY17" fmla="*/ 45802 h 91967"/>
                    <a:gd name="connsiteX18" fmla="*/ 44949 w 282692"/>
                    <a:gd name="connsiteY18" fmla="*/ 52416 h 91967"/>
                    <a:gd name="connsiteX19" fmla="*/ 243645 w 282692"/>
                    <a:gd name="connsiteY19" fmla="*/ 47039 h 91967"/>
                    <a:gd name="connsiteX20" fmla="*/ 235604 w 282692"/>
                    <a:gd name="connsiteY20" fmla="*/ 52368 h 91967"/>
                    <a:gd name="connsiteX21" fmla="*/ 230275 w 282692"/>
                    <a:gd name="connsiteY21" fmla="*/ 44518 h 91967"/>
                    <a:gd name="connsiteX22" fmla="*/ 238268 w 282692"/>
                    <a:gd name="connsiteY22" fmla="*/ 39093 h 91967"/>
                    <a:gd name="connsiteX23" fmla="*/ 243645 w 282692"/>
                    <a:gd name="connsiteY23" fmla="*/ 47039 h 91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2692" h="91967">
                      <a:moveTo>
                        <a:pt x="200537" y="18776"/>
                      </a:moveTo>
                      <a:cubicBezTo>
                        <a:pt x="196302" y="24438"/>
                        <a:pt x="192163" y="25771"/>
                        <a:pt x="185882" y="25723"/>
                      </a:cubicBezTo>
                      <a:cubicBezTo>
                        <a:pt x="158571" y="25485"/>
                        <a:pt x="131212" y="25342"/>
                        <a:pt x="103901" y="25771"/>
                      </a:cubicBezTo>
                      <a:cubicBezTo>
                        <a:pt x="93624" y="25913"/>
                        <a:pt x="86059" y="24391"/>
                        <a:pt x="78589" y="15208"/>
                      </a:cubicBezTo>
                      <a:cubicBezTo>
                        <a:pt x="62459" y="-4538"/>
                        <a:pt x="32483" y="-4728"/>
                        <a:pt x="14165" y="12734"/>
                      </a:cubicBezTo>
                      <a:cubicBezTo>
                        <a:pt x="-3821" y="29863"/>
                        <a:pt x="-4820" y="58601"/>
                        <a:pt x="11976" y="76587"/>
                      </a:cubicBezTo>
                      <a:cubicBezTo>
                        <a:pt x="29105" y="94953"/>
                        <a:pt x="59414" y="98045"/>
                        <a:pt x="75115" y="79441"/>
                      </a:cubicBezTo>
                      <a:cubicBezTo>
                        <a:pt x="86059" y="66452"/>
                        <a:pt x="97573" y="65548"/>
                        <a:pt x="111657" y="66024"/>
                      </a:cubicBezTo>
                      <a:cubicBezTo>
                        <a:pt x="121220" y="66357"/>
                        <a:pt x="130784" y="66071"/>
                        <a:pt x="140348" y="66071"/>
                      </a:cubicBezTo>
                      <a:cubicBezTo>
                        <a:pt x="155383" y="66071"/>
                        <a:pt x="170419" y="66309"/>
                        <a:pt x="185454" y="65976"/>
                      </a:cubicBezTo>
                      <a:cubicBezTo>
                        <a:pt x="192258" y="65833"/>
                        <a:pt x="196445" y="67546"/>
                        <a:pt x="201060" y="73494"/>
                      </a:cubicBezTo>
                      <a:cubicBezTo>
                        <a:pt x="217856" y="95428"/>
                        <a:pt x="249022" y="97427"/>
                        <a:pt x="268387" y="78823"/>
                      </a:cubicBezTo>
                      <a:cubicBezTo>
                        <a:pt x="287704" y="60267"/>
                        <a:pt x="287419" y="30434"/>
                        <a:pt x="267768" y="12115"/>
                      </a:cubicBezTo>
                      <a:cubicBezTo>
                        <a:pt x="248022" y="-6156"/>
                        <a:pt x="217238" y="-3539"/>
                        <a:pt x="200537" y="18776"/>
                      </a:cubicBezTo>
                      <a:close/>
                      <a:moveTo>
                        <a:pt x="44949" y="52416"/>
                      </a:moveTo>
                      <a:cubicBezTo>
                        <a:pt x="40667" y="52083"/>
                        <a:pt x="38336" y="49513"/>
                        <a:pt x="38764" y="45231"/>
                      </a:cubicBezTo>
                      <a:cubicBezTo>
                        <a:pt x="39144" y="41044"/>
                        <a:pt x="41761" y="38713"/>
                        <a:pt x="46044" y="38998"/>
                      </a:cubicBezTo>
                      <a:cubicBezTo>
                        <a:pt x="50468" y="39284"/>
                        <a:pt x="52039" y="42233"/>
                        <a:pt x="52372" y="45802"/>
                      </a:cubicBezTo>
                      <a:cubicBezTo>
                        <a:pt x="51658" y="50512"/>
                        <a:pt x="49231" y="52796"/>
                        <a:pt x="44949" y="52416"/>
                      </a:cubicBezTo>
                      <a:close/>
                      <a:moveTo>
                        <a:pt x="243645" y="47039"/>
                      </a:moveTo>
                      <a:cubicBezTo>
                        <a:pt x="242598" y="51274"/>
                        <a:pt x="239743" y="53130"/>
                        <a:pt x="235604" y="52368"/>
                      </a:cubicBezTo>
                      <a:cubicBezTo>
                        <a:pt x="231417" y="51607"/>
                        <a:pt x="229371" y="48705"/>
                        <a:pt x="230275" y="44518"/>
                      </a:cubicBezTo>
                      <a:cubicBezTo>
                        <a:pt x="231131" y="40473"/>
                        <a:pt x="234081" y="38332"/>
                        <a:pt x="238268" y="39093"/>
                      </a:cubicBezTo>
                      <a:cubicBezTo>
                        <a:pt x="242455" y="39854"/>
                        <a:pt x="244025" y="42900"/>
                        <a:pt x="243645" y="470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F555BBA7-81B6-4B74-924C-EB8905E9B001}"/>
                    </a:ext>
                  </a:extLst>
                </p:cNvPr>
                <p:cNvSpPr/>
                <p:nvPr/>
              </p:nvSpPr>
              <p:spPr>
                <a:xfrm>
                  <a:off x="5861303" y="2365613"/>
                  <a:ext cx="237428" cy="237570"/>
                </a:xfrm>
                <a:custGeom>
                  <a:avLst/>
                  <a:gdLst>
                    <a:gd name="connsiteX0" fmla="*/ 237426 w 237428"/>
                    <a:gd name="connsiteY0" fmla="*/ 118429 h 237570"/>
                    <a:gd name="connsiteX1" fmla="*/ 117999 w 237428"/>
                    <a:gd name="connsiteY1" fmla="*/ 2 h 237570"/>
                    <a:gd name="connsiteX2" fmla="*/ 0 w 237428"/>
                    <a:gd name="connsiteY2" fmla="*/ 118144 h 237570"/>
                    <a:gd name="connsiteX3" fmla="*/ 117714 w 237428"/>
                    <a:gd name="connsiteY3" fmla="*/ 237570 h 237570"/>
                    <a:gd name="connsiteX4" fmla="*/ 237426 w 237428"/>
                    <a:gd name="connsiteY4" fmla="*/ 118429 h 237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428" h="237570">
                      <a:moveTo>
                        <a:pt x="237426" y="118429"/>
                      </a:moveTo>
                      <a:cubicBezTo>
                        <a:pt x="237093" y="53387"/>
                        <a:pt x="182899" y="-332"/>
                        <a:pt x="117999" y="2"/>
                      </a:cubicBezTo>
                      <a:cubicBezTo>
                        <a:pt x="53290" y="287"/>
                        <a:pt x="95" y="53577"/>
                        <a:pt x="0" y="118144"/>
                      </a:cubicBezTo>
                      <a:cubicBezTo>
                        <a:pt x="-95" y="184138"/>
                        <a:pt x="52481" y="237475"/>
                        <a:pt x="117714" y="237570"/>
                      </a:cubicBezTo>
                      <a:cubicBezTo>
                        <a:pt x="184136" y="237665"/>
                        <a:pt x="237807" y="184280"/>
                        <a:pt x="237426" y="118429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25EE26AA-5233-4727-A10F-B3C8DA8B05F4}"/>
                    </a:ext>
                  </a:extLst>
                </p:cNvPr>
                <p:cNvSpPr/>
                <p:nvPr/>
              </p:nvSpPr>
              <p:spPr>
                <a:xfrm>
                  <a:off x="7059627" y="3474623"/>
                  <a:ext cx="92128" cy="325943"/>
                </a:xfrm>
                <a:custGeom>
                  <a:avLst/>
                  <a:gdLst>
                    <a:gd name="connsiteX0" fmla="*/ 23449 w 92128"/>
                    <a:gd name="connsiteY0" fmla="*/ 241011 h 325943"/>
                    <a:gd name="connsiteX1" fmla="*/ 2513 w 92128"/>
                    <a:gd name="connsiteY1" fmla="*/ 292160 h 325943"/>
                    <a:gd name="connsiteX2" fmla="*/ 46667 w 92128"/>
                    <a:gd name="connsiteY2" fmla="*/ 325942 h 325943"/>
                    <a:gd name="connsiteX3" fmla="*/ 90346 w 92128"/>
                    <a:gd name="connsiteY3" fmla="*/ 292921 h 325943"/>
                    <a:gd name="connsiteX4" fmla="*/ 69554 w 92128"/>
                    <a:gd name="connsiteY4" fmla="*/ 241201 h 325943"/>
                    <a:gd name="connsiteX5" fmla="*/ 61180 w 92128"/>
                    <a:gd name="connsiteY5" fmla="*/ 226261 h 325943"/>
                    <a:gd name="connsiteX6" fmla="*/ 61132 w 92128"/>
                    <a:gd name="connsiteY6" fmla="*/ 103456 h 325943"/>
                    <a:gd name="connsiteX7" fmla="*/ 71742 w 92128"/>
                    <a:gd name="connsiteY7" fmla="*/ 82997 h 325943"/>
                    <a:gd name="connsiteX8" fmla="*/ 82068 w 92128"/>
                    <a:gd name="connsiteY8" fmla="*/ 17336 h 325943"/>
                    <a:gd name="connsiteX9" fmla="*/ 15503 w 92128"/>
                    <a:gd name="connsiteY9" fmla="*/ 11816 h 325943"/>
                    <a:gd name="connsiteX10" fmla="*/ 15075 w 92128"/>
                    <a:gd name="connsiteY10" fmla="*/ 77810 h 325943"/>
                    <a:gd name="connsiteX11" fmla="*/ 30776 w 92128"/>
                    <a:gd name="connsiteY11" fmla="*/ 116636 h 325943"/>
                    <a:gd name="connsiteX12" fmla="*/ 30633 w 92128"/>
                    <a:gd name="connsiteY12" fmla="*/ 163027 h 325943"/>
                    <a:gd name="connsiteX13" fmla="*/ 30776 w 92128"/>
                    <a:gd name="connsiteY13" fmla="*/ 227165 h 325943"/>
                    <a:gd name="connsiteX14" fmla="*/ 23449 w 92128"/>
                    <a:gd name="connsiteY14" fmla="*/ 241011 h 325943"/>
                    <a:gd name="connsiteX15" fmla="*/ 46430 w 92128"/>
                    <a:gd name="connsiteY15" fmla="*/ 38890 h 325943"/>
                    <a:gd name="connsiteX16" fmla="*/ 52853 w 92128"/>
                    <a:gd name="connsiteY16" fmla="*/ 45931 h 325943"/>
                    <a:gd name="connsiteX17" fmla="*/ 45716 w 92128"/>
                    <a:gd name="connsiteY17" fmla="*/ 52498 h 325943"/>
                    <a:gd name="connsiteX18" fmla="*/ 39293 w 92128"/>
                    <a:gd name="connsiteY18" fmla="*/ 45313 h 325943"/>
                    <a:gd name="connsiteX19" fmla="*/ 46430 w 92128"/>
                    <a:gd name="connsiteY19" fmla="*/ 38890 h 325943"/>
                    <a:gd name="connsiteX20" fmla="*/ 45621 w 92128"/>
                    <a:gd name="connsiteY20" fmla="*/ 273651 h 325943"/>
                    <a:gd name="connsiteX21" fmla="*/ 52948 w 92128"/>
                    <a:gd name="connsiteY21" fmla="*/ 279218 h 325943"/>
                    <a:gd name="connsiteX22" fmla="*/ 46763 w 92128"/>
                    <a:gd name="connsiteY22" fmla="*/ 287212 h 325943"/>
                    <a:gd name="connsiteX23" fmla="*/ 39340 w 92128"/>
                    <a:gd name="connsiteY23" fmla="*/ 280836 h 325943"/>
                    <a:gd name="connsiteX24" fmla="*/ 45621 w 92128"/>
                    <a:gd name="connsiteY24" fmla="*/ 273651 h 32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128" h="325943">
                      <a:moveTo>
                        <a:pt x="23449" y="241011"/>
                      </a:moveTo>
                      <a:cubicBezTo>
                        <a:pt x="4274" y="252288"/>
                        <a:pt x="-3434" y="272319"/>
                        <a:pt x="2513" y="292160"/>
                      </a:cubicBezTo>
                      <a:cubicBezTo>
                        <a:pt x="8651" y="312715"/>
                        <a:pt x="26113" y="326085"/>
                        <a:pt x="46667" y="325942"/>
                      </a:cubicBezTo>
                      <a:cubicBezTo>
                        <a:pt x="66461" y="325752"/>
                        <a:pt x="84970" y="311716"/>
                        <a:pt x="90346" y="292921"/>
                      </a:cubicBezTo>
                      <a:cubicBezTo>
                        <a:pt x="95961" y="273175"/>
                        <a:pt x="88110" y="252288"/>
                        <a:pt x="69554" y="241201"/>
                      </a:cubicBezTo>
                      <a:cubicBezTo>
                        <a:pt x="63083" y="237347"/>
                        <a:pt x="61132" y="233446"/>
                        <a:pt x="61180" y="226261"/>
                      </a:cubicBezTo>
                      <a:cubicBezTo>
                        <a:pt x="61513" y="185342"/>
                        <a:pt x="61608" y="144375"/>
                        <a:pt x="61132" y="103456"/>
                      </a:cubicBezTo>
                      <a:cubicBezTo>
                        <a:pt x="61037" y="94083"/>
                        <a:pt x="63035" y="88468"/>
                        <a:pt x="71742" y="82997"/>
                      </a:cubicBezTo>
                      <a:cubicBezTo>
                        <a:pt x="94153" y="68960"/>
                        <a:pt x="98388" y="37510"/>
                        <a:pt x="82068" y="17336"/>
                      </a:cubicBezTo>
                      <a:cubicBezTo>
                        <a:pt x="65319" y="-3362"/>
                        <a:pt x="34868" y="-5931"/>
                        <a:pt x="15503" y="11816"/>
                      </a:cubicBezTo>
                      <a:cubicBezTo>
                        <a:pt x="-4005" y="29659"/>
                        <a:pt x="-6147" y="62823"/>
                        <a:pt x="15075" y="77810"/>
                      </a:cubicBezTo>
                      <a:cubicBezTo>
                        <a:pt x="30776" y="88897"/>
                        <a:pt x="31394" y="101172"/>
                        <a:pt x="30776" y="116636"/>
                      </a:cubicBezTo>
                      <a:cubicBezTo>
                        <a:pt x="30205" y="132100"/>
                        <a:pt x="30633" y="147563"/>
                        <a:pt x="30633" y="163027"/>
                      </a:cubicBezTo>
                      <a:cubicBezTo>
                        <a:pt x="30633" y="184390"/>
                        <a:pt x="30443" y="205802"/>
                        <a:pt x="30776" y="227165"/>
                      </a:cubicBezTo>
                      <a:cubicBezTo>
                        <a:pt x="30919" y="233493"/>
                        <a:pt x="29634" y="237395"/>
                        <a:pt x="23449" y="241011"/>
                      </a:cubicBezTo>
                      <a:close/>
                      <a:moveTo>
                        <a:pt x="46430" y="38890"/>
                      </a:moveTo>
                      <a:cubicBezTo>
                        <a:pt x="50902" y="39032"/>
                        <a:pt x="52996" y="41840"/>
                        <a:pt x="52853" y="45931"/>
                      </a:cubicBezTo>
                      <a:cubicBezTo>
                        <a:pt x="52663" y="50023"/>
                        <a:pt x="50236" y="52498"/>
                        <a:pt x="45716" y="52498"/>
                      </a:cubicBezTo>
                      <a:cubicBezTo>
                        <a:pt x="41815" y="51736"/>
                        <a:pt x="39007" y="49500"/>
                        <a:pt x="39293" y="45313"/>
                      </a:cubicBezTo>
                      <a:cubicBezTo>
                        <a:pt x="39530" y="41173"/>
                        <a:pt x="42052" y="38699"/>
                        <a:pt x="46430" y="38890"/>
                      </a:cubicBezTo>
                      <a:close/>
                      <a:moveTo>
                        <a:pt x="45621" y="273651"/>
                      </a:moveTo>
                      <a:cubicBezTo>
                        <a:pt x="49903" y="273128"/>
                        <a:pt x="52425" y="275316"/>
                        <a:pt x="52948" y="279218"/>
                      </a:cubicBezTo>
                      <a:cubicBezTo>
                        <a:pt x="52996" y="283976"/>
                        <a:pt x="50902" y="286831"/>
                        <a:pt x="46763" y="287212"/>
                      </a:cubicBezTo>
                      <a:cubicBezTo>
                        <a:pt x="42528" y="287592"/>
                        <a:pt x="39959" y="284737"/>
                        <a:pt x="39340" y="280836"/>
                      </a:cubicBezTo>
                      <a:cubicBezTo>
                        <a:pt x="38579" y="276316"/>
                        <a:pt x="41624" y="274175"/>
                        <a:pt x="45621" y="2736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DAA7E22A-D33F-48CF-A4B4-DEE176080C1C}"/>
                    </a:ext>
                  </a:extLst>
                </p:cNvPr>
                <p:cNvSpPr/>
                <p:nvPr/>
              </p:nvSpPr>
              <p:spPr>
                <a:xfrm>
                  <a:off x="1480374" y="4013105"/>
                  <a:ext cx="519421" cy="646031"/>
                </a:xfrm>
                <a:custGeom>
                  <a:avLst/>
                  <a:gdLst>
                    <a:gd name="connsiteX0" fmla="*/ 50119 w 441259"/>
                    <a:gd name="connsiteY0" fmla="*/ 131021 h 548817"/>
                    <a:gd name="connsiteX1" fmla="*/ 50119 w 441259"/>
                    <a:gd name="connsiteY1" fmla="*/ 416503 h 548817"/>
                    <a:gd name="connsiteX2" fmla="*/ 30563 w 441259"/>
                    <a:gd name="connsiteY2" fmla="*/ 436392 h 548817"/>
                    <a:gd name="connsiteX3" fmla="*/ 16955 w 441259"/>
                    <a:gd name="connsiteY3" fmla="*/ 467843 h 548817"/>
                    <a:gd name="connsiteX4" fmla="*/ 8819 w 441259"/>
                    <a:gd name="connsiteY4" fmla="*/ 528603 h 548817"/>
                    <a:gd name="connsiteX5" fmla="*/ 68199 w 441259"/>
                    <a:gd name="connsiteY5" fmla="*/ 542020 h 548817"/>
                    <a:gd name="connsiteX6" fmla="*/ 70245 w 441259"/>
                    <a:gd name="connsiteY6" fmla="*/ 464227 h 548817"/>
                    <a:gd name="connsiteX7" fmla="*/ 61728 w 441259"/>
                    <a:gd name="connsiteY7" fmla="*/ 440246 h 548817"/>
                    <a:gd name="connsiteX8" fmla="*/ 78096 w 441259"/>
                    <a:gd name="connsiteY8" fmla="*/ 436630 h 548817"/>
                    <a:gd name="connsiteX9" fmla="*/ 151893 w 441259"/>
                    <a:gd name="connsiteY9" fmla="*/ 436059 h 548817"/>
                    <a:gd name="connsiteX10" fmla="*/ 167404 w 441259"/>
                    <a:gd name="connsiteY10" fmla="*/ 451808 h 548817"/>
                    <a:gd name="connsiteX11" fmla="*/ 157983 w 441259"/>
                    <a:gd name="connsiteY11" fmla="*/ 464702 h 548817"/>
                    <a:gd name="connsiteX12" fmla="*/ 137905 w 441259"/>
                    <a:gd name="connsiteY12" fmla="*/ 515756 h 548817"/>
                    <a:gd name="connsiteX13" fmla="*/ 175874 w 441259"/>
                    <a:gd name="connsiteY13" fmla="*/ 548539 h 548817"/>
                    <a:gd name="connsiteX14" fmla="*/ 223597 w 441259"/>
                    <a:gd name="connsiteY14" fmla="*/ 522084 h 548817"/>
                    <a:gd name="connsiteX15" fmla="*/ 203803 w 441259"/>
                    <a:gd name="connsiteY15" fmla="*/ 463751 h 548817"/>
                    <a:gd name="connsiteX16" fmla="*/ 197856 w 441259"/>
                    <a:gd name="connsiteY16" fmla="*/ 440769 h 548817"/>
                    <a:gd name="connsiteX17" fmla="*/ 204517 w 441259"/>
                    <a:gd name="connsiteY17" fmla="*/ 436487 h 548817"/>
                    <a:gd name="connsiteX18" fmla="*/ 298821 w 441259"/>
                    <a:gd name="connsiteY18" fmla="*/ 436487 h 548817"/>
                    <a:gd name="connsiteX19" fmla="*/ 305958 w 441259"/>
                    <a:gd name="connsiteY19" fmla="*/ 440436 h 548817"/>
                    <a:gd name="connsiteX20" fmla="*/ 297822 w 441259"/>
                    <a:gd name="connsiteY20" fmla="*/ 463608 h 548817"/>
                    <a:gd name="connsiteX21" fmla="*/ 277267 w 441259"/>
                    <a:gd name="connsiteY21" fmla="*/ 515280 h 548817"/>
                    <a:gd name="connsiteX22" fmla="*/ 321232 w 441259"/>
                    <a:gd name="connsiteY22" fmla="*/ 548158 h 548817"/>
                    <a:gd name="connsiteX23" fmla="*/ 364768 w 441259"/>
                    <a:gd name="connsiteY23" fmla="*/ 514995 h 548817"/>
                    <a:gd name="connsiteX24" fmla="*/ 345736 w 441259"/>
                    <a:gd name="connsiteY24" fmla="*/ 464227 h 548817"/>
                    <a:gd name="connsiteX25" fmla="*/ 337504 w 441259"/>
                    <a:gd name="connsiteY25" fmla="*/ 440198 h 548817"/>
                    <a:gd name="connsiteX26" fmla="*/ 352635 w 441259"/>
                    <a:gd name="connsiteY26" fmla="*/ 436582 h 548817"/>
                    <a:gd name="connsiteX27" fmla="*/ 371762 w 441259"/>
                    <a:gd name="connsiteY27" fmla="*/ 436344 h 548817"/>
                    <a:gd name="connsiteX28" fmla="*/ 441134 w 441259"/>
                    <a:gd name="connsiteY28" fmla="*/ 366877 h 548817"/>
                    <a:gd name="connsiteX29" fmla="*/ 441134 w 441259"/>
                    <a:gd name="connsiteY29" fmla="*/ 181028 h 548817"/>
                    <a:gd name="connsiteX30" fmla="*/ 385322 w 441259"/>
                    <a:gd name="connsiteY30" fmla="*/ 113226 h 548817"/>
                    <a:gd name="connsiteX31" fmla="*/ 340454 w 441259"/>
                    <a:gd name="connsiteY31" fmla="*/ 111704 h 548817"/>
                    <a:gd name="connsiteX32" fmla="*/ 325562 w 441259"/>
                    <a:gd name="connsiteY32" fmla="*/ 95383 h 548817"/>
                    <a:gd name="connsiteX33" fmla="*/ 335220 w 441259"/>
                    <a:gd name="connsiteY33" fmla="*/ 83869 h 548817"/>
                    <a:gd name="connsiteX34" fmla="*/ 353919 w 441259"/>
                    <a:gd name="connsiteY34" fmla="*/ 33862 h 548817"/>
                    <a:gd name="connsiteX35" fmla="*/ 312525 w 441259"/>
                    <a:gd name="connsiteY35" fmla="*/ 175 h 548817"/>
                    <a:gd name="connsiteX36" fmla="*/ 267704 w 441259"/>
                    <a:gd name="connsiteY36" fmla="*/ 29342 h 548817"/>
                    <a:gd name="connsiteX37" fmla="*/ 287164 w 441259"/>
                    <a:gd name="connsiteY37" fmla="*/ 84630 h 548817"/>
                    <a:gd name="connsiteX38" fmla="*/ 294634 w 441259"/>
                    <a:gd name="connsiteY38" fmla="*/ 106708 h 548817"/>
                    <a:gd name="connsiteX39" fmla="*/ 279979 w 441259"/>
                    <a:gd name="connsiteY39" fmla="*/ 111085 h 548817"/>
                    <a:gd name="connsiteX40" fmla="*/ 213034 w 441259"/>
                    <a:gd name="connsiteY40" fmla="*/ 111323 h 548817"/>
                    <a:gd name="connsiteX41" fmla="*/ 197523 w 441259"/>
                    <a:gd name="connsiteY41" fmla="*/ 93480 h 548817"/>
                    <a:gd name="connsiteX42" fmla="*/ 207562 w 441259"/>
                    <a:gd name="connsiteY42" fmla="*/ 83726 h 548817"/>
                    <a:gd name="connsiteX43" fmla="*/ 226737 w 441259"/>
                    <a:gd name="connsiteY43" fmla="*/ 36051 h 548817"/>
                    <a:gd name="connsiteX44" fmla="*/ 185342 w 441259"/>
                    <a:gd name="connsiteY44" fmla="*/ 318 h 548817"/>
                    <a:gd name="connsiteX45" fmla="*/ 140855 w 441259"/>
                    <a:gd name="connsiteY45" fmla="*/ 26011 h 548817"/>
                    <a:gd name="connsiteX46" fmla="*/ 160600 w 441259"/>
                    <a:gd name="connsiteY46" fmla="*/ 85725 h 548817"/>
                    <a:gd name="connsiteX47" fmla="*/ 166548 w 441259"/>
                    <a:gd name="connsiteY47" fmla="*/ 107136 h 548817"/>
                    <a:gd name="connsiteX48" fmla="*/ 154367 w 441259"/>
                    <a:gd name="connsiteY48" fmla="*/ 111133 h 548817"/>
                    <a:gd name="connsiteX49" fmla="*/ 76478 w 441259"/>
                    <a:gd name="connsiteY49" fmla="*/ 111275 h 548817"/>
                    <a:gd name="connsiteX50" fmla="*/ 61062 w 441259"/>
                    <a:gd name="connsiteY50" fmla="*/ 93385 h 548817"/>
                    <a:gd name="connsiteX51" fmla="*/ 72482 w 441259"/>
                    <a:gd name="connsiteY51" fmla="*/ 83108 h 548817"/>
                    <a:gd name="connsiteX52" fmla="*/ 90039 w 441259"/>
                    <a:gd name="connsiteY52" fmla="*/ 33529 h 548817"/>
                    <a:gd name="connsiteX53" fmla="*/ 48120 w 441259"/>
                    <a:gd name="connsiteY53" fmla="*/ 80 h 548817"/>
                    <a:gd name="connsiteX54" fmla="*/ 3395 w 441259"/>
                    <a:gd name="connsiteY54" fmla="*/ 29532 h 548817"/>
                    <a:gd name="connsiteX55" fmla="*/ 16575 w 441259"/>
                    <a:gd name="connsiteY55" fmla="*/ 79825 h 548817"/>
                    <a:gd name="connsiteX56" fmla="*/ 30849 w 441259"/>
                    <a:gd name="connsiteY56" fmla="*/ 110942 h 548817"/>
                    <a:gd name="connsiteX57" fmla="*/ 50119 w 441259"/>
                    <a:gd name="connsiteY57" fmla="*/ 131021 h 548817"/>
                    <a:gd name="connsiteX58" fmla="*/ 328321 w 441259"/>
                    <a:gd name="connsiteY58" fmla="*/ 501863 h 548817"/>
                    <a:gd name="connsiteX59" fmla="*/ 320613 w 441259"/>
                    <a:gd name="connsiteY59" fmla="*/ 509237 h 548817"/>
                    <a:gd name="connsiteX60" fmla="*/ 314523 w 441259"/>
                    <a:gd name="connsiteY60" fmla="*/ 501910 h 548817"/>
                    <a:gd name="connsiteX61" fmla="*/ 321232 w 441259"/>
                    <a:gd name="connsiteY61" fmla="*/ 495201 h 548817"/>
                    <a:gd name="connsiteX62" fmla="*/ 328321 w 441259"/>
                    <a:gd name="connsiteY62" fmla="*/ 501863 h 548817"/>
                    <a:gd name="connsiteX63" fmla="*/ 309908 w 441259"/>
                    <a:gd name="connsiteY63" fmla="*/ 38858 h 548817"/>
                    <a:gd name="connsiteX64" fmla="*/ 317235 w 441259"/>
                    <a:gd name="connsiteY64" fmla="*/ 45614 h 548817"/>
                    <a:gd name="connsiteX65" fmla="*/ 310288 w 441259"/>
                    <a:gd name="connsiteY65" fmla="*/ 52751 h 548817"/>
                    <a:gd name="connsiteX66" fmla="*/ 303484 w 441259"/>
                    <a:gd name="connsiteY66" fmla="*/ 45900 h 548817"/>
                    <a:gd name="connsiteX67" fmla="*/ 309908 w 441259"/>
                    <a:gd name="connsiteY67" fmla="*/ 38858 h 548817"/>
                    <a:gd name="connsiteX68" fmla="*/ 181631 w 441259"/>
                    <a:gd name="connsiteY68" fmla="*/ 510094 h 548817"/>
                    <a:gd name="connsiteX69" fmla="*/ 175541 w 441259"/>
                    <a:gd name="connsiteY69" fmla="*/ 502814 h 548817"/>
                    <a:gd name="connsiteX70" fmla="*/ 182773 w 441259"/>
                    <a:gd name="connsiteY70" fmla="*/ 496676 h 548817"/>
                    <a:gd name="connsiteX71" fmla="*/ 189244 w 441259"/>
                    <a:gd name="connsiteY71" fmla="*/ 504051 h 548817"/>
                    <a:gd name="connsiteX72" fmla="*/ 181631 w 441259"/>
                    <a:gd name="connsiteY72" fmla="*/ 510094 h 548817"/>
                    <a:gd name="connsiteX73" fmla="*/ 182202 w 441259"/>
                    <a:gd name="connsiteY73" fmla="*/ 39001 h 548817"/>
                    <a:gd name="connsiteX74" fmla="*/ 189101 w 441259"/>
                    <a:gd name="connsiteY74" fmla="*/ 45947 h 548817"/>
                    <a:gd name="connsiteX75" fmla="*/ 181916 w 441259"/>
                    <a:gd name="connsiteY75" fmla="*/ 53037 h 548817"/>
                    <a:gd name="connsiteX76" fmla="*/ 175350 w 441259"/>
                    <a:gd name="connsiteY76" fmla="*/ 45710 h 548817"/>
                    <a:gd name="connsiteX77" fmla="*/ 182202 w 441259"/>
                    <a:gd name="connsiteY77" fmla="*/ 39001 h 548817"/>
                    <a:gd name="connsiteX78" fmla="*/ 46503 w 441259"/>
                    <a:gd name="connsiteY78" fmla="*/ 509285 h 548817"/>
                    <a:gd name="connsiteX79" fmla="*/ 39033 w 441259"/>
                    <a:gd name="connsiteY79" fmla="*/ 501958 h 548817"/>
                    <a:gd name="connsiteX80" fmla="*/ 45884 w 441259"/>
                    <a:gd name="connsiteY80" fmla="*/ 495249 h 548817"/>
                    <a:gd name="connsiteX81" fmla="*/ 52736 w 441259"/>
                    <a:gd name="connsiteY81" fmla="*/ 501958 h 548817"/>
                    <a:gd name="connsiteX82" fmla="*/ 46503 w 441259"/>
                    <a:gd name="connsiteY82" fmla="*/ 509285 h 548817"/>
                    <a:gd name="connsiteX83" fmla="*/ 39080 w 441259"/>
                    <a:gd name="connsiteY83" fmla="*/ 44901 h 548817"/>
                    <a:gd name="connsiteX84" fmla="*/ 46455 w 441259"/>
                    <a:gd name="connsiteY84" fmla="*/ 38953 h 548817"/>
                    <a:gd name="connsiteX85" fmla="*/ 52736 w 441259"/>
                    <a:gd name="connsiteY85" fmla="*/ 46090 h 548817"/>
                    <a:gd name="connsiteX86" fmla="*/ 45932 w 441259"/>
                    <a:gd name="connsiteY86" fmla="*/ 52847 h 548817"/>
                    <a:gd name="connsiteX87" fmla="*/ 39080 w 441259"/>
                    <a:gd name="connsiteY87" fmla="*/ 44901 h 54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</a:cxnLst>
                  <a:rect l="l" t="t" r="r" b="b"/>
                  <a:pathLst>
                    <a:path w="441259" h="548817">
                      <a:moveTo>
                        <a:pt x="50119" y="131021"/>
                      </a:moveTo>
                      <a:cubicBezTo>
                        <a:pt x="50119" y="226182"/>
                        <a:pt x="50119" y="321343"/>
                        <a:pt x="50119" y="416503"/>
                      </a:cubicBezTo>
                      <a:cubicBezTo>
                        <a:pt x="50119" y="440008"/>
                        <a:pt x="51499" y="435773"/>
                        <a:pt x="30563" y="436392"/>
                      </a:cubicBezTo>
                      <a:cubicBezTo>
                        <a:pt x="31562" y="449239"/>
                        <a:pt x="30944" y="459183"/>
                        <a:pt x="16955" y="467843"/>
                      </a:cubicBezTo>
                      <a:cubicBezTo>
                        <a:pt x="-2886" y="480166"/>
                        <a:pt x="-4932" y="509047"/>
                        <a:pt x="8819" y="528603"/>
                      </a:cubicBezTo>
                      <a:cubicBezTo>
                        <a:pt x="22189" y="547635"/>
                        <a:pt x="47882" y="553440"/>
                        <a:pt x="68199" y="542020"/>
                      </a:cubicBezTo>
                      <a:cubicBezTo>
                        <a:pt x="98127" y="525177"/>
                        <a:pt x="99935" y="482069"/>
                        <a:pt x="70245" y="464227"/>
                      </a:cubicBezTo>
                      <a:cubicBezTo>
                        <a:pt x="58921" y="457423"/>
                        <a:pt x="59778" y="448668"/>
                        <a:pt x="61728" y="440246"/>
                      </a:cubicBezTo>
                      <a:cubicBezTo>
                        <a:pt x="63584" y="432157"/>
                        <a:pt x="72577" y="436773"/>
                        <a:pt x="78096" y="436630"/>
                      </a:cubicBezTo>
                      <a:cubicBezTo>
                        <a:pt x="102695" y="436059"/>
                        <a:pt x="127342" y="437201"/>
                        <a:pt x="151893" y="436059"/>
                      </a:cubicBezTo>
                      <a:cubicBezTo>
                        <a:pt x="164787" y="435440"/>
                        <a:pt x="167975" y="439675"/>
                        <a:pt x="167404" y="451808"/>
                      </a:cubicBezTo>
                      <a:cubicBezTo>
                        <a:pt x="167024" y="459373"/>
                        <a:pt x="162979" y="461514"/>
                        <a:pt x="157983" y="464702"/>
                      </a:cubicBezTo>
                      <a:cubicBezTo>
                        <a:pt x="140569" y="475789"/>
                        <a:pt x="132813" y="496058"/>
                        <a:pt x="137905" y="515756"/>
                      </a:cubicBezTo>
                      <a:cubicBezTo>
                        <a:pt x="142234" y="532457"/>
                        <a:pt x="158935" y="546921"/>
                        <a:pt x="175874" y="548539"/>
                      </a:cubicBezTo>
                      <a:cubicBezTo>
                        <a:pt x="197523" y="550632"/>
                        <a:pt x="215223" y="540831"/>
                        <a:pt x="223597" y="522084"/>
                      </a:cubicBezTo>
                      <a:cubicBezTo>
                        <a:pt x="233446" y="500150"/>
                        <a:pt x="226356" y="477549"/>
                        <a:pt x="203803" y="463751"/>
                      </a:cubicBezTo>
                      <a:cubicBezTo>
                        <a:pt x="193288" y="457327"/>
                        <a:pt x="199188" y="448477"/>
                        <a:pt x="197856" y="440769"/>
                      </a:cubicBezTo>
                      <a:cubicBezTo>
                        <a:pt x="197047" y="436059"/>
                        <a:pt x="201377" y="436487"/>
                        <a:pt x="204517" y="436487"/>
                      </a:cubicBezTo>
                      <a:cubicBezTo>
                        <a:pt x="235968" y="436440"/>
                        <a:pt x="267371" y="436440"/>
                        <a:pt x="298821" y="436487"/>
                      </a:cubicBezTo>
                      <a:cubicBezTo>
                        <a:pt x="301819" y="436487"/>
                        <a:pt x="306054" y="435678"/>
                        <a:pt x="305958" y="440436"/>
                      </a:cubicBezTo>
                      <a:cubicBezTo>
                        <a:pt x="305863" y="448906"/>
                        <a:pt x="309099" y="457565"/>
                        <a:pt x="297822" y="463608"/>
                      </a:cubicBezTo>
                      <a:cubicBezTo>
                        <a:pt x="279123" y="473647"/>
                        <a:pt x="271653" y="495059"/>
                        <a:pt x="277267" y="515280"/>
                      </a:cubicBezTo>
                      <a:cubicBezTo>
                        <a:pt x="282454" y="533837"/>
                        <a:pt x="301629" y="548158"/>
                        <a:pt x="321232" y="548158"/>
                      </a:cubicBezTo>
                      <a:cubicBezTo>
                        <a:pt x="341120" y="548111"/>
                        <a:pt x="358820" y="534645"/>
                        <a:pt x="364768" y="514995"/>
                      </a:cubicBezTo>
                      <a:cubicBezTo>
                        <a:pt x="370668" y="495582"/>
                        <a:pt x="363911" y="473885"/>
                        <a:pt x="345736" y="464227"/>
                      </a:cubicBezTo>
                      <a:cubicBezTo>
                        <a:pt x="333603" y="457803"/>
                        <a:pt x="336077" y="448525"/>
                        <a:pt x="337504" y="440198"/>
                      </a:cubicBezTo>
                      <a:cubicBezTo>
                        <a:pt x="338884" y="432252"/>
                        <a:pt x="347401" y="437296"/>
                        <a:pt x="352635" y="436582"/>
                      </a:cubicBezTo>
                      <a:cubicBezTo>
                        <a:pt x="358915" y="435773"/>
                        <a:pt x="365386" y="436487"/>
                        <a:pt x="371762" y="436344"/>
                      </a:cubicBezTo>
                      <a:cubicBezTo>
                        <a:pt x="410540" y="435678"/>
                        <a:pt x="440992" y="405417"/>
                        <a:pt x="441134" y="366877"/>
                      </a:cubicBezTo>
                      <a:cubicBezTo>
                        <a:pt x="441325" y="304927"/>
                        <a:pt x="441277" y="242978"/>
                        <a:pt x="441134" y="181028"/>
                      </a:cubicBezTo>
                      <a:cubicBezTo>
                        <a:pt x="441039" y="147389"/>
                        <a:pt x="418201" y="120268"/>
                        <a:pt x="385322" y="113226"/>
                      </a:cubicBezTo>
                      <a:cubicBezTo>
                        <a:pt x="370382" y="109991"/>
                        <a:pt x="355252" y="110562"/>
                        <a:pt x="340454" y="111704"/>
                      </a:cubicBezTo>
                      <a:cubicBezTo>
                        <a:pt x="326418" y="112750"/>
                        <a:pt x="325228" y="106517"/>
                        <a:pt x="325562" y="95383"/>
                      </a:cubicBezTo>
                      <a:cubicBezTo>
                        <a:pt x="325799" y="87961"/>
                        <a:pt x="330938" y="86819"/>
                        <a:pt x="335220" y="83869"/>
                      </a:cubicBezTo>
                      <a:cubicBezTo>
                        <a:pt x="352159" y="72259"/>
                        <a:pt x="359296" y="53037"/>
                        <a:pt x="353919" y="33862"/>
                      </a:cubicBezTo>
                      <a:cubicBezTo>
                        <a:pt x="348400" y="14164"/>
                        <a:pt x="332699" y="1412"/>
                        <a:pt x="312525" y="175"/>
                      </a:cubicBezTo>
                      <a:cubicBezTo>
                        <a:pt x="292921" y="-1014"/>
                        <a:pt x="274984" y="10643"/>
                        <a:pt x="267704" y="29342"/>
                      </a:cubicBezTo>
                      <a:cubicBezTo>
                        <a:pt x="259615" y="50087"/>
                        <a:pt x="266895" y="73544"/>
                        <a:pt x="287164" y="84630"/>
                      </a:cubicBezTo>
                      <a:cubicBezTo>
                        <a:pt x="298060" y="90578"/>
                        <a:pt x="295681" y="99000"/>
                        <a:pt x="294634" y="106708"/>
                      </a:cubicBezTo>
                      <a:cubicBezTo>
                        <a:pt x="293445" y="115605"/>
                        <a:pt x="284975" y="110990"/>
                        <a:pt x="279979" y="111085"/>
                      </a:cubicBezTo>
                      <a:cubicBezTo>
                        <a:pt x="257664" y="111608"/>
                        <a:pt x="235349" y="111323"/>
                        <a:pt x="213034" y="111323"/>
                      </a:cubicBezTo>
                      <a:cubicBezTo>
                        <a:pt x="197047" y="111323"/>
                        <a:pt x="195572" y="109087"/>
                        <a:pt x="197523" y="93480"/>
                      </a:cubicBezTo>
                      <a:cubicBezTo>
                        <a:pt x="198379" y="86676"/>
                        <a:pt x="203851" y="86391"/>
                        <a:pt x="207562" y="83726"/>
                      </a:cubicBezTo>
                      <a:cubicBezTo>
                        <a:pt x="223216" y="72592"/>
                        <a:pt x="231067" y="53465"/>
                        <a:pt x="226737" y="36051"/>
                      </a:cubicBezTo>
                      <a:cubicBezTo>
                        <a:pt x="221646" y="15686"/>
                        <a:pt x="205897" y="2078"/>
                        <a:pt x="185342" y="318"/>
                      </a:cubicBezTo>
                      <a:cubicBezTo>
                        <a:pt x="167071" y="-1252"/>
                        <a:pt x="148896" y="9215"/>
                        <a:pt x="140855" y="26011"/>
                      </a:cubicBezTo>
                      <a:cubicBezTo>
                        <a:pt x="130387" y="47803"/>
                        <a:pt x="137857" y="72592"/>
                        <a:pt x="160600" y="85725"/>
                      </a:cubicBezTo>
                      <a:cubicBezTo>
                        <a:pt x="170973" y="91720"/>
                        <a:pt x="166929" y="99999"/>
                        <a:pt x="166548" y="107136"/>
                      </a:cubicBezTo>
                      <a:cubicBezTo>
                        <a:pt x="166167" y="114320"/>
                        <a:pt x="158650" y="111085"/>
                        <a:pt x="154367" y="111133"/>
                      </a:cubicBezTo>
                      <a:cubicBezTo>
                        <a:pt x="128388" y="111466"/>
                        <a:pt x="102410" y="111275"/>
                        <a:pt x="76478" y="111275"/>
                      </a:cubicBezTo>
                      <a:cubicBezTo>
                        <a:pt x="60729" y="111275"/>
                        <a:pt x="58826" y="108611"/>
                        <a:pt x="61062" y="93385"/>
                      </a:cubicBezTo>
                      <a:cubicBezTo>
                        <a:pt x="62157" y="86105"/>
                        <a:pt x="68437" y="86058"/>
                        <a:pt x="72482" y="83108"/>
                      </a:cubicBezTo>
                      <a:cubicBezTo>
                        <a:pt x="87755" y="72069"/>
                        <a:pt x="95225" y="51609"/>
                        <a:pt x="90039" y="33529"/>
                      </a:cubicBezTo>
                      <a:cubicBezTo>
                        <a:pt x="84519" y="14402"/>
                        <a:pt x="68104" y="1270"/>
                        <a:pt x="48120" y="80"/>
                      </a:cubicBezTo>
                      <a:cubicBezTo>
                        <a:pt x="28898" y="-1110"/>
                        <a:pt x="10389" y="11071"/>
                        <a:pt x="3395" y="29532"/>
                      </a:cubicBezTo>
                      <a:cubicBezTo>
                        <a:pt x="-3266" y="47089"/>
                        <a:pt x="968" y="70784"/>
                        <a:pt x="16575" y="79825"/>
                      </a:cubicBezTo>
                      <a:cubicBezTo>
                        <a:pt x="30468" y="87866"/>
                        <a:pt x="32324" y="97763"/>
                        <a:pt x="30849" y="110942"/>
                      </a:cubicBezTo>
                      <a:cubicBezTo>
                        <a:pt x="51308" y="111656"/>
                        <a:pt x="50119" y="107183"/>
                        <a:pt x="50119" y="131021"/>
                      </a:cubicBezTo>
                      <a:close/>
                      <a:moveTo>
                        <a:pt x="328321" y="501863"/>
                      </a:moveTo>
                      <a:cubicBezTo>
                        <a:pt x="328274" y="506335"/>
                        <a:pt x="325086" y="509428"/>
                        <a:pt x="320613" y="509237"/>
                      </a:cubicBezTo>
                      <a:cubicBezTo>
                        <a:pt x="316664" y="509095"/>
                        <a:pt x="314523" y="506050"/>
                        <a:pt x="314523" y="501910"/>
                      </a:cubicBezTo>
                      <a:cubicBezTo>
                        <a:pt x="314523" y="497485"/>
                        <a:pt x="317235" y="495725"/>
                        <a:pt x="321232" y="495201"/>
                      </a:cubicBezTo>
                      <a:cubicBezTo>
                        <a:pt x="324895" y="496010"/>
                        <a:pt x="328369" y="497771"/>
                        <a:pt x="328321" y="501863"/>
                      </a:cubicBezTo>
                      <a:close/>
                      <a:moveTo>
                        <a:pt x="309908" y="38858"/>
                      </a:moveTo>
                      <a:cubicBezTo>
                        <a:pt x="313952" y="39524"/>
                        <a:pt x="317235" y="41380"/>
                        <a:pt x="317235" y="45614"/>
                      </a:cubicBezTo>
                      <a:cubicBezTo>
                        <a:pt x="317235" y="49706"/>
                        <a:pt x="314095" y="52466"/>
                        <a:pt x="310288" y="52751"/>
                      </a:cubicBezTo>
                      <a:cubicBezTo>
                        <a:pt x="306149" y="53037"/>
                        <a:pt x="303722" y="49944"/>
                        <a:pt x="303484" y="45900"/>
                      </a:cubicBezTo>
                      <a:cubicBezTo>
                        <a:pt x="303199" y="41475"/>
                        <a:pt x="305911" y="39381"/>
                        <a:pt x="309908" y="38858"/>
                      </a:cubicBezTo>
                      <a:close/>
                      <a:moveTo>
                        <a:pt x="181631" y="510094"/>
                      </a:moveTo>
                      <a:cubicBezTo>
                        <a:pt x="177158" y="509809"/>
                        <a:pt x="175208" y="506858"/>
                        <a:pt x="175541" y="502814"/>
                      </a:cubicBezTo>
                      <a:cubicBezTo>
                        <a:pt x="175874" y="498770"/>
                        <a:pt x="178300" y="496058"/>
                        <a:pt x="182773" y="496676"/>
                      </a:cubicBezTo>
                      <a:cubicBezTo>
                        <a:pt x="186865" y="497200"/>
                        <a:pt x="189101" y="499769"/>
                        <a:pt x="189244" y="504051"/>
                      </a:cubicBezTo>
                      <a:cubicBezTo>
                        <a:pt x="188149" y="507858"/>
                        <a:pt x="186008" y="510380"/>
                        <a:pt x="181631" y="510094"/>
                      </a:cubicBezTo>
                      <a:close/>
                      <a:moveTo>
                        <a:pt x="182202" y="39001"/>
                      </a:moveTo>
                      <a:cubicBezTo>
                        <a:pt x="185961" y="39239"/>
                        <a:pt x="189434" y="41475"/>
                        <a:pt x="189101" y="45947"/>
                      </a:cubicBezTo>
                      <a:cubicBezTo>
                        <a:pt x="188816" y="50039"/>
                        <a:pt x="185723" y="52085"/>
                        <a:pt x="181916" y="53037"/>
                      </a:cubicBezTo>
                      <a:cubicBezTo>
                        <a:pt x="177920" y="52133"/>
                        <a:pt x="175398" y="50135"/>
                        <a:pt x="175350" y="45710"/>
                      </a:cubicBezTo>
                      <a:cubicBezTo>
                        <a:pt x="175350" y="41047"/>
                        <a:pt x="178157" y="38763"/>
                        <a:pt x="182202" y="39001"/>
                      </a:cubicBezTo>
                      <a:close/>
                      <a:moveTo>
                        <a:pt x="46503" y="509285"/>
                      </a:moveTo>
                      <a:cubicBezTo>
                        <a:pt x="41982" y="509666"/>
                        <a:pt x="39033" y="506858"/>
                        <a:pt x="39033" y="501958"/>
                      </a:cubicBezTo>
                      <a:cubicBezTo>
                        <a:pt x="38985" y="497438"/>
                        <a:pt x="42316" y="495249"/>
                        <a:pt x="45884" y="495249"/>
                      </a:cubicBezTo>
                      <a:cubicBezTo>
                        <a:pt x="49453" y="495249"/>
                        <a:pt x="52736" y="497390"/>
                        <a:pt x="52736" y="501958"/>
                      </a:cubicBezTo>
                      <a:cubicBezTo>
                        <a:pt x="52926" y="506240"/>
                        <a:pt x="50261" y="508952"/>
                        <a:pt x="46503" y="509285"/>
                      </a:cubicBezTo>
                      <a:close/>
                      <a:moveTo>
                        <a:pt x="39080" y="44901"/>
                      </a:moveTo>
                      <a:cubicBezTo>
                        <a:pt x="39508" y="40571"/>
                        <a:pt x="42649" y="38620"/>
                        <a:pt x="46455" y="38953"/>
                      </a:cubicBezTo>
                      <a:cubicBezTo>
                        <a:pt x="50309" y="39286"/>
                        <a:pt x="52974" y="41665"/>
                        <a:pt x="52736" y="46090"/>
                      </a:cubicBezTo>
                      <a:cubicBezTo>
                        <a:pt x="52498" y="50420"/>
                        <a:pt x="49595" y="52942"/>
                        <a:pt x="45932" y="52847"/>
                      </a:cubicBezTo>
                      <a:cubicBezTo>
                        <a:pt x="41554" y="52799"/>
                        <a:pt x="38557" y="49849"/>
                        <a:pt x="39080" y="4490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38C616DA-1BFC-4F4A-B4E2-45FB892E39B1}"/>
                    </a:ext>
                  </a:extLst>
                </p:cNvPr>
                <p:cNvSpPr/>
                <p:nvPr/>
              </p:nvSpPr>
              <p:spPr>
                <a:xfrm>
                  <a:off x="1088434" y="4118048"/>
                  <a:ext cx="449481" cy="434513"/>
                </a:xfrm>
                <a:custGeom>
                  <a:avLst/>
                  <a:gdLst>
                    <a:gd name="connsiteX0" fmla="*/ 273946 w 449481"/>
                    <a:gd name="connsiteY0" fmla="*/ 0 h 434513"/>
                    <a:gd name="connsiteX1" fmla="*/ 276915 w 449481"/>
                    <a:gd name="connsiteY1" fmla="*/ 8625 h 434513"/>
                    <a:gd name="connsiteX2" fmla="*/ 294725 w 449481"/>
                    <a:gd name="connsiteY2" fmla="*/ 26380 h 434513"/>
                    <a:gd name="connsiteX3" fmla="*/ 309287 w 449481"/>
                    <a:gd name="connsiteY3" fmla="*/ 8793 h 434513"/>
                    <a:gd name="connsiteX4" fmla="*/ 310127 w 449481"/>
                    <a:gd name="connsiteY4" fmla="*/ 2465 h 434513"/>
                    <a:gd name="connsiteX5" fmla="*/ 338412 w 449481"/>
                    <a:gd name="connsiteY5" fmla="*/ 26156 h 434513"/>
                    <a:gd name="connsiteX6" fmla="*/ 431554 w 449481"/>
                    <a:gd name="connsiteY6" fmla="*/ 25764 h 434513"/>
                    <a:gd name="connsiteX7" fmla="*/ 449477 w 449481"/>
                    <a:gd name="connsiteY7" fmla="*/ 58417 h 434513"/>
                    <a:gd name="connsiteX8" fmla="*/ 449477 w 449481"/>
                    <a:gd name="connsiteY8" fmla="*/ 376322 h 434513"/>
                    <a:gd name="connsiteX9" fmla="*/ 431385 w 449481"/>
                    <a:gd name="connsiteY9" fmla="*/ 408806 h 434513"/>
                    <a:gd name="connsiteX10" fmla="*/ 328890 w 449481"/>
                    <a:gd name="connsiteY10" fmla="*/ 408414 h 434513"/>
                    <a:gd name="connsiteX11" fmla="*/ 311472 w 449481"/>
                    <a:gd name="connsiteY11" fmla="*/ 426000 h 434513"/>
                    <a:gd name="connsiteX12" fmla="*/ 310127 w 449481"/>
                    <a:gd name="connsiteY12" fmla="*/ 432161 h 434513"/>
                    <a:gd name="connsiteX13" fmla="*/ 309119 w 449481"/>
                    <a:gd name="connsiteY13" fmla="*/ 416255 h 434513"/>
                    <a:gd name="connsiteX14" fmla="*/ 302846 w 449481"/>
                    <a:gd name="connsiteY14" fmla="*/ 408749 h 434513"/>
                    <a:gd name="connsiteX15" fmla="*/ 276915 w 449481"/>
                    <a:gd name="connsiteY15" fmla="*/ 427344 h 434513"/>
                    <a:gd name="connsiteX16" fmla="*/ 274281 w 449481"/>
                    <a:gd name="connsiteY16" fmla="*/ 434513 h 434513"/>
                    <a:gd name="connsiteX17" fmla="*/ 247902 w 449481"/>
                    <a:gd name="connsiteY17" fmla="*/ 408749 h 434513"/>
                    <a:gd name="connsiteX18" fmla="*/ 155152 w 449481"/>
                    <a:gd name="connsiteY18" fmla="*/ 408749 h 434513"/>
                    <a:gd name="connsiteX19" fmla="*/ 142414 w 449481"/>
                    <a:gd name="connsiteY19" fmla="*/ 408789 h 434513"/>
                    <a:gd name="connsiteX20" fmla="*/ 123981 w 449481"/>
                    <a:gd name="connsiteY20" fmla="*/ 389018 h 434513"/>
                    <a:gd name="connsiteX21" fmla="*/ 12 w 449481"/>
                    <a:gd name="connsiteY21" fmla="*/ 134356 h 434513"/>
                    <a:gd name="connsiteX22" fmla="*/ 0 w 449481"/>
                    <a:gd name="connsiteY22" fmla="*/ 134293 h 434513"/>
                    <a:gd name="connsiteX23" fmla="*/ 8 w 449481"/>
                    <a:gd name="connsiteY23" fmla="*/ 104232 h 434513"/>
                    <a:gd name="connsiteX24" fmla="*/ 81836 w 449481"/>
                    <a:gd name="connsiteY24" fmla="*/ 26156 h 434513"/>
                    <a:gd name="connsiteX25" fmla="*/ 118746 w 449481"/>
                    <a:gd name="connsiteY25" fmla="*/ 25596 h 434513"/>
                    <a:gd name="connsiteX26" fmla="*/ 154928 w 449481"/>
                    <a:gd name="connsiteY26" fmla="*/ 25764 h 434513"/>
                    <a:gd name="connsiteX27" fmla="*/ 255967 w 449481"/>
                    <a:gd name="connsiteY27" fmla="*/ 26492 h 434513"/>
                    <a:gd name="connsiteX28" fmla="*/ 273946 w 449481"/>
                    <a:gd name="connsiteY28" fmla="*/ 8009 h 434513"/>
                    <a:gd name="connsiteX29" fmla="*/ 273946 w 449481"/>
                    <a:gd name="connsiteY29" fmla="*/ 0 h 434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49481" h="434513">
                      <a:moveTo>
                        <a:pt x="273946" y="0"/>
                      </a:moveTo>
                      <a:cubicBezTo>
                        <a:pt x="276970" y="2185"/>
                        <a:pt x="277418" y="5489"/>
                        <a:pt x="276915" y="8625"/>
                      </a:cubicBezTo>
                      <a:cubicBezTo>
                        <a:pt x="274450" y="23244"/>
                        <a:pt x="281115" y="26100"/>
                        <a:pt x="294725" y="26380"/>
                      </a:cubicBezTo>
                      <a:cubicBezTo>
                        <a:pt x="309511" y="26716"/>
                        <a:pt x="309959" y="19323"/>
                        <a:pt x="309287" y="8793"/>
                      </a:cubicBezTo>
                      <a:cubicBezTo>
                        <a:pt x="309175" y="6722"/>
                        <a:pt x="309847" y="4592"/>
                        <a:pt x="310127" y="2465"/>
                      </a:cubicBezTo>
                      <a:cubicBezTo>
                        <a:pt x="313768" y="26156"/>
                        <a:pt x="313768" y="26213"/>
                        <a:pt x="338412" y="26156"/>
                      </a:cubicBezTo>
                      <a:cubicBezTo>
                        <a:pt x="369440" y="26044"/>
                        <a:pt x="400525" y="25876"/>
                        <a:pt x="431554" y="25764"/>
                      </a:cubicBezTo>
                      <a:cubicBezTo>
                        <a:pt x="448076" y="30916"/>
                        <a:pt x="449532" y="43295"/>
                        <a:pt x="449477" y="58417"/>
                      </a:cubicBezTo>
                      <a:cubicBezTo>
                        <a:pt x="448973" y="164385"/>
                        <a:pt x="448916" y="270353"/>
                        <a:pt x="449477" y="376322"/>
                      </a:cubicBezTo>
                      <a:cubicBezTo>
                        <a:pt x="449588" y="391555"/>
                        <a:pt x="447629" y="403653"/>
                        <a:pt x="431385" y="408806"/>
                      </a:cubicBezTo>
                      <a:cubicBezTo>
                        <a:pt x="397220" y="408806"/>
                        <a:pt x="363000" y="409534"/>
                        <a:pt x="328890" y="408414"/>
                      </a:cubicBezTo>
                      <a:cubicBezTo>
                        <a:pt x="314719" y="407965"/>
                        <a:pt x="309230" y="411943"/>
                        <a:pt x="311472" y="426000"/>
                      </a:cubicBezTo>
                      <a:cubicBezTo>
                        <a:pt x="311752" y="427961"/>
                        <a:pt x="310631" y="430090"/>
                        <a:pt x="310127" y="432161"/>
                      </a:cubicBezTo>
                      <a:cubicBezTo>
                        <a:pt x="309735" y="426841"/>
                        <a:pt x="309287" y="421575"/>
                        <a:pt x="309119" y="416255"/>
                      </a:cubicBezTo>
                      <a:cubicBezTo>
                        <a:pt x="309007" y="411943"/>
                        <a:pt x="307439" y="409815"/>
                        <a:pt x="302846" y="408749"/>
                      </a:cubicBezTo>
                      <a:cubicBezTo>
                        <a:pt x="285428" y="404773"/>
                        <a:pt x="278426" y="409702"/>
                        <a:pt x="276915" y="427344"/>
                      </a:cubicBezTo>
                      <a:cubicBezTo>
                        <a:pt x="276690" y="429753"/>
                        <a:pt x="275178" y="432106"/>
                        <a:pt x="274281" y="434513"/>
                      </a:cubicBezTo>
                      <a:cubicBezTo>
                        <a:pt x="273330" y="408749"/>
                        <a:pt x="273330" y="408749"/>
                        <a:pt x="247902" y="408749"/>
                      </a:cubicBezTo>
                      <a:cubicBezTo>
                        <a:pt x="216985" y="408749"/>
                        <a:pt x="186068" y="408749"/>
                        <a:pt x="155152" y="408749"/>
                      </a:cubicBezTo>
                      <a:lnTo>
                        <a:pt x="142414" y="408789"/>
                      </a:lnTo>
                      <a:lnTo>
                        <a:pt x="123981" y="389018"/>
                      </a:lnTo>
                      <a:cubicBezTo>
                        <a:pt x="64271" y="310525"/>
                        <a:pt x="24357" y="223804"/>
                        <a:pt x="12" y="134356"/>
                      </a:cubicBezTo>
                      <a:lnTo>
                        <a:pt x="0" y="134293"/>
                      </a:lnTo>
                      <a:lnTo>
                        <a:pt x="8" y="104232"/>
                      </a:lnTo>
                      <a:cubicBezTo>
                        <a:pt x="568" y="60770"/>
                        <a:pt x="36694" y="27556"/>
                        <a:pt x="81836" y="26156"/>
                      </a:cubicBezTo>
                      <a:cubicBezTo>
                        <a:pt x="94102" y="25764"/>
                        <a:pt x="106424" y="25764"/>
                        <a:pt x="118746" y="25596"/>
                      </a:cubicBezTo>
                      <a:cubicBezTo>
                        <a:pt x="130787" y="25652"/>
                        <a:pt x="142886" y="25652"/>
                        <a:pt x="154928" y="25764"/>
                      </a:cubicBezTo>
                      <a:cubicBezTo>
                        <a:pt x="188645" y="25876"/>
                        <a:pt x="222306" y="25204"/>
                        <a:pt x="255967" y="26492"/>
                      </a:cubicBezTo>
                      <a:cubicBezTo>
                        <a:pt x="270922" y="27052"/>
                        <a:pt x="276298" y="22460"/>
                        <a:pt x="273946" y="8009"/>
                      </a:cubicBezTo>
                      <a:cubicBezTo>
                        <a:pt x="273497" y="5433"/>
                        <a:pt x="273946" y="2689"/>
                        <a:pt x="273946" y="0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8DAE5E9C-2553-4603-83F5-4CC207E33DB4}"/>
                    </a:ext>
                  </a:extLst>
                </p:cNvPr>
                <p:cNvSpPr/>
                <p:nvPr/>
              </p:nvSpPr>
              <p:spPr>
                <a:xfrm>
                  <a:off x="1174539" y="4016767"/>
                  <a:ext cx="108103" cy="130399"/>
                </a:xfrm>
                <a:custGeom>
                  <a:avLst/>
                  <a:gdLst>
                    <a:gd name="connsiteX0" fmla="*/ 61363 w 91836"/>
                    <a:gd name="connsiteY0" fmla="*/ 110778 h 110777"/>
                    <a:gd name="connsiteX1" fmla="*/ 75067 w 91836"/>
                    <a:gd name="connsiteY1" fmla="*/ 79280 h 110777"/>
                    <a:gd name="connsiteX2" fmla="*/ 77921 w 91836"/>
                    <a:gd name="connsiteY2" fmla="*/ 13428 h 110777"/>
                    <a:gd name="connsiteX3" fmla="*/ 12165 w 91836"/>
                    <a:gd name="connsiteY3" fmla="*/ 14380 h 110777"/>
                    <a:gd name="connsiteX4" fmla="*/ 16352 w 91836"/>
                    <a:gd name="connsiteY4" fmla="*/ 79660 h 110777"/>
                    <a:gd name="connsiteX5" fmla="*/ 30579 w 91836"/>
                    <a:gd name="connsiteY5" fmla="*/ 110683 h 110777"/>
                    <a:gd name="connsiteX6" fmla="*/ 61363 w 91836"/>
                    <a:gd name="connsiteY6" fmla="*/ 110778 h 110777"/>
                    <a:gd name="connsiteX7" fmla="*/ 46471 w 91836"/>
                    <a:gd name="connsiteY7" fmla="*/ 38932 h 110777"/>
                    <a:gd name="connsiteX8" fmla="*/ 52751 w 91836"/>
                    <a:gd name="connsiteY8" fmla="*/ 46354 h 110777"/>
                    <a:gd name="connsiteX9" fmla="*/ 44948 w 91836"/>
                    <a:gd name="connsiteY9" fmla="*/ 52730 h 110777"/>
                    <a:gd name="connsiteX10" fmla="*/ 39048 w 91836"/>
                    <a:gd name="connsiteY10" fmla="*/ 44831 h 110777"/>
                    <a:gd name="connsiteX11" fmla="*/ 46471 w 91836"/>
                    <a:gd name="connsiteY11" fmla="*/ 38932 h 110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1836" h="110777">
                      <a:moveTo>
                        <a:pt x="61363" y="110778"/>
                      </a:moveTo>
                      <a:cubicBezTo>
                        <a:pt x="60174" y="97788"/>
                        <a:pt x="61982" y="88272"/>
                        <a:pt x="75067" y="79280"/>
                      </a:cubicBezTo>
                      <a:cubicBezTo>
                        <a:pt x="97049" y="64102"/>
                        <a:pt x="96811" y="32556"/>
                        <a:pt x="77921" y="13428"/>
                      </a:cubicBezTo>
                      <a:cubicBezTo>
                        <a:pt x="59841" y="-4842"/>
                        <a:pt x="29294" y="-4414"/>
                        <a:pt x="12165" y="14380"/>
                      </a:cubicBezTo>
                      <a:cubicBezTo>
                        <a:pt x="-4964" y="33174"/>
                        <a:pt x="-4393" y="65814"/>
                        <a:pt x="16352" y="79660"/>
                      </a:cubicBezTo>
                      <a:cubicBezTo>
                        <a:pt x="29294" y="88272"/>
                        <a:pt x="32435" y="97265"/>
                        <a:pt x="30579" y="110683"/>
                      </a:cubicBezTo>
                      <a:cubicBezTo>
                        <a:pt x="40904" y="105021"/>
                        <a:pt x="51134" y="104592"/>
                        <a:pt x="61363" y="110778"/>
                      </a:cubicBezTo>
                      <a:close/>
                      <a:moveTo>
                        <a:pt x="46471" y="38932"/>
                      </a:moveTo>
                      <a:cubicBezTo>
                        <a:pt x="50325" y="39503"/>
                        <a:pt x="53560" y="41977"/>
                        <a:pt x="52751" y="46354"/>
                      </a:cubicBezTo>
                      <a:cubicBezTo>
                        <a:pt x="52038" y="50113"/>
                        <a:pt x="49183" y="52539"/>
                        <a:pt x="44948" y="52730"/>
                      </a:cubicBezTo>
                      <a:cubicBezTo>
                        <a:pt x="40904" y="51588"/>
                        <a:pt x="38763" y="49114"/>
                        <a:pt x="39048" y="44831"/>
                      </a:cubicBezTo>
                      <a:cubicBezTo>
                        <a:pt x="39429" y="40169"/>
                        <a:pt x="42426" y="38313"/>
                        <a:pt x="46471" y="389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D2B8C0B3-7514-464C-BC77-186CD28B91E4}"/>
                    </a:ext>
                  </a:extLst>
                </p:cNvPr>
                <p:cNvSpPr/>
                <p:nvPr/>
              </p:nvSpPr>
              <p:spPr>
                <a:xfrm>
                  <a:off x="1327446" y="4527794"/>
                  <a:ext cx="107559" cy="127099"/>
                </a:xfrm>
                <a:custGeom>
                  <a:avLst/>
                  <a:gdLst>
                    <a:gd name="connsiteX0" fmla="*/ 56512 w 91374"/>
                    <a:gd name="connsiteY0" fmla="*/ 9291 h 107973"/>
                    <a:gd name="connsiteX1" fmla="*/ 45616 w 91374"/>
                    <a:gd name="connsiteY1" fmla="*/ 13 h 107973"/>
                    <a:gd name="connsiteX2" fmla="*/ 35909 w 91374"/>
                    <a:gd name="connsiteY2" fmla="*/ 9101 h 107973"/>
                    <a:gd name="connsiteX3" fmla="*/ 29914 w 91374"/>
                    <a:gd name="connsiteY3" fmla="*/ 18093 h 107973"/>
                    <a:gd name="connsiteX4" fmla="*/ 24300 w 91374"/>
                    <a:gd name="connsiteY4" fmla="*/ 21614 h 107973"/>
                    <a:gd name="connsiteX5" fmla="*/ 1414 w 91374"/>
                    <a:gd name="connsiteY5" fmla="*/ 72097 h 107973"/>
                    <a:gd name="connsiteX6" fmla="*/ 45425 w 91374"/>
                    <a:gd name="connsiteY6" fmla="*/ 107973 h 107973"/>
                    <a:gd name="connsiteX7" fmla="*/ 89485 w 91374"/>
                    <a:gd name="connsiteY7" fmla="*/ 75475 h 107973"/>
                    <a:gd name="connsiteX8" fmla="*/ 67503 w 91374"/>
                    <a:gd name="connsiteY8" fmla="*/ 21852 h 107973"/>
                    <a:gd name="connsiteX9" fmla="*/ 60413 w 91374"/>
                    <a:gd name="connsiteY9" fmla="*/ 16095 h 107973"/>
                    <a:gd name="connsiteX10" fmla="*/ 60413 w 91374"/>
                    <a:gd name="connsiteY10" fmla="*/ 16095 h 107973"/>
                    <a:gd name="connsiteX11" fmla="*/ 56512 w 91374"/>
                    <a:gd name="connsiteY11" fmla="*/ 9291 h 107973"/>
                    <a:gd name="connsiteX12" fmla="*/ 46187 w 91374"/>
                    <a:gd name="connsiteY12" fmla="*/ 69100 h 107973"/>
                    <a:gd name="connsiteX13" fmla="*/ 38574 w 91374"/>
                    <a:gd name="connsiteY13" fmla="*/ 61677 h 107973"/>
                    <a:gd name="connsiteX14" fmla="*/ 45711 w 91374"/>
                    <a:gd name="connsiteY14" fmla="*/ 55063 h 107973"/>
                    <a:gd name="connsiteX15" fmla="*/ 52372 w 91374"/>
                    <a:gd name="connsiteY15" fmla="*/ 61820 h 107973"/>
                    <a:gd name="connsiteX16" fmla="*/ 46187 w 91374"/>
                    <a:gd name="connsiteY16" fmla="*/ 69100 h 1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374" h="107973">
                      <a:moveTo>
                        <a:pt x="56512" y="9291"/>
                      </a:moveTo>
                      <a:cubicBezTo>
                        <a:pt x="55655" y="2820"/>
                        <a:pt x="52325" y="-225"/>
                        <a:pt x="45616" y="13"/>
                      </a:cubicBezTo>
                      <a:cubicBezTo>
                        <a:pt x="39478" y="251"/>
                        <a:pt x="36908" y="3344"/>
                        <a:pt x="35909" y="9101"/>
                      </a:cubicBezTo>
                      <a:cubicBezTo>
                        <a:pt x="35291" y="12717"/>
                        <a:pt x="35814" y="17760"/>
                        <a:pt x="29914" y="18093"/>
                      </a:cubicBezTo>
                      <a:cubicBezTo>
                        <a:pt x="28059" y="19283"/>
                        <a:pt x="26203" y="20472"/>
                        <a:pt x="24300" y="21614"/>
                      </a:cubicBezTo>
                      <a:cubicBezTo>
                        <a:pt x="5220" y="32748"/>
                        <a:pt x="-3678" y="52351"/>
                        <a:pt x="1414" y="72097"/>
                      </a:cubicBezTo>
                      <a:cubicBezTo>
                        <a:pt x="6885" y="93413"/>
                        <a:pt x="24538" y="107830"/>
                        <a:pt x="45425" y="107973"/>
                      </a:cubicBezTo>
                      <a:cubicBezTo>
                        <a:pt x="64933" y="108116"/>
                        <a:pt x="84251" y="93841"/>
                        <a:pt x="89485" y="75475"/>
                      </a:cubicBezTo>
                      <a:cubicBezTo>
                        <a:pt x="95480" y="54397"/>
                        <a:pt x="86963" y="33510"/>
                        <a:pt x="67503" y="21852"/>
                      </a:cubicBezTo>
                      <a:cubicBezTo>
                        <a:pt x="64838" y="20235"/>
                        <a:pt x="61555" y="19568"/>
                        <a:pt x="60413" y="16095"/>
                      </a:cubicBezTo>
                      <a:lnTo>
                        <a:pt x="60413" y="16095"/>
                      </a:lnTo>
                      <a:cubicBezTo>
                        <a:pt x="57654" y="14668"/>
                        <a:pt x="56892" y="11956"/>
                        <a:pt x="56512" y="9291"/>
                      </a:cubicBezTo>
                      <a:close/>
                      <a:moveTo>
                        <a:pt x="46187" y="69100"/>
                      </a:moveTo>
                      <a:cubicBezTo>
                        <a:pt x="41714" y="69242"/>
                        <a:pt x="38526" y="66102"/>
                        <a:pt x="38574" y="61677"/>
                      </a:cubicBezTo>
                      <a:cubicBezTo>
                        <a:pt x="38621" y="57776"/>
                        <a:pt x="41857" y="55729"/>
                        <a:pt x="45711" y="55063"/>
                      </a:cubicBezTo>
                      <a:cubicBezTo>
                        <a:pt x="49708" y="55587"/>
                        <a:pt x="52372" y="57490"/>
                        <a:pt x="52372" y="61820"/>
                      </a:cubicBezTo>
                      <a:cubicBezTo>
                        <a:pt x="52277" y="65864"/>
                        <a:pt x="50136" y="68957"/>
                        <a:pt x="46187" y="6910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5E89F95D-CE56-4D94-BD57-EF3E013BED4E}"/>
                    </a:ext>
                  </a:extLst>
                </p:cNvPr>
                <p:cNvSpPr/>
                <p:nvPr/>
              </p:nvSpPr>
              <p:spPr>
                <a:xfrm>
                  <a:off x="1330486" y="4016563"/>
                  <a:ext cx="107398" cy="126145"/>
                </a:xfrm>
                <a:custGeom>
                  <a:avLst/>
                  <a:gdLst>
                    <a:gd name="connsiteX0" fmla="*/ 36177 w 91237"/>
                    <a:gd name="connsiteY0" fmla="*/ 97818 h 107163"/>
                    <a:gd name="connsiteX1" fmla="*/ 45789 w 91237"/>
                    <a:gd name="connsiteY1" fmla="*/ 107144 h 107163"/>
                    <a:gd name="connsiteX2" fmla="*/ 56827 w 91237"/>
                    <a:gd name="connsiteY2" fmla="*/ 98008 h 107163"/>
                    <a:gd name="connsiteX3" fmla="*/ 60681 w 91237"/>
                    <a:gd name="connsiteY3" fmla="*/ 91204 h 107163"/>
                    <a:gd name="connsiteX4" fmla="*/ 60681 w 91237"/>
                    <a:gd name="connsiteY4" fmla="*/ 91204 h 107163"/>
                    <a:gd name="connsiteX5" fmla="*/ 60681 w 91237"/>
                    <a:gd name="connsiteY5" fmla="*/ 91204 h 107163"/>
                    <a:gd name="connsiteX6" fmla="*/ 70483 w 91237"/>
                    <a:gd name="connsiteY6" fmla="*/ 84210 h 107163"/>
                    <a:gd name="connsiteX7" fmla="*/ 90657 w 91237"/>
                    <a:gd name="connsiteY7" fmla="*/ 38485 h 107163"/>
                    <a:gd name="connsiteX8" fmla="*/ 61110 w 91237"/>
                    <a:gd name="connsiteY8" fmla="*/ 2800 h 107163"/>
                    <a:gd name="connsiteX9" fmla="*/ 12578 w 91237"/>
                    <a:gd name="connsiteY9" fmla="*/ 14838 h 107163"/>
                    <a:gd name="connsiteX10" fmla="*/ 30040 w 91237"/>
                    <a:gd name="connsiteY10" fmla="*/ 89158 h 107163"/>
                    <a:gd name="connsiteX11" fmla="*/ 36177 w 91237"/>
                    <a:gd name="connsiteY11" fmla="*/ 97818 h 107163"/>
                    <a:gd name="connsiteX12" fmla="*/ 46122 w 91237"/>
                    <a:gd name="connsiteY12" fmla="*/ 38961 h 107163"/>
                    <a:gd name="connsiteX13" fmla="*/ 52640 w 91237"/>
                    <a:gd name="connsiteY13" fmla="*/ 45955 h 107163"/>
                    <a:gd name="connsiteX14" fmla="*/ 45741 w 91237"/>
                    <a:gd name="connsiteY14" fmla="*/ 52712 h 107163"/>
                    <a:gd name="connsiteX15" fmla="*/ 38890 w 91237"/>
                    <a:gd name="connsiteY15" fmla="*/ 45527 h 107163"/>
                    <a:gd name="connsiteX16" fmla="*/ 46122 w 91237"/>
                    <a:gd name="connsiteY16" fmla="*/ 38961 h 107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237" h="107163">
                      <a:moveTo>
                        <a:pt x="36177" y="97818"/>
                      </a:moveTo>
                      <a:cubicBezTo>
                        <a:pt x="37177" y="103480"/>
                        <a:pt x="39556" y="106858"/>
                        <a:pt x="45789" y="107144"/>
                      </a:cubicBezTo>
                      <a:cubicBezTo>
                        <a:pt x="52450" y="107429"/>
                        <a:pt x="55971" y="104574"/>
                        <a:pt x="56827" y="98008"/>
                      </a:cubicBezTo>
                      <a:cubicBezTo>
                        <a:pt x="57160" y="95344"/>
                        <a:pt x="57922" y="92632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2775" y="87207"/>
                        <a:pt x="67152" y="86446"/>
                        <a:pt x="70483" y="84210"/>
                      </a:cubicBezTo>
                      <a:cubicBezTo>
                        <a:pt x="86851" y="73171"/>
                        <a:pt x="93321" y="57803"/>
                        <a:pt x="90657" y="38485"/>
                      </a:cubicBezTo>
                      <a:cubicBezTo>
                        <a:pt x="88183" y="20595"/>
                        <a:pt x="77810" y="8367"/>
                        <a:pt x="61110" y="2800"/>
                      </a:cubicBezTo>
                      <a:cubicBezTo>
                        <a:pt x="42934" y="-3243"/>
                        <a:pt x="26090" y="373"/>
                        <a:pt x="12578" y="14838"/>
                      </a:cubicBezTo>
                      <a:cubicBezTo>
                        <a:pt x="-9500" y="38438"/>
                        <a:pt x="-1792" y="71173"/>
                        <a:pt x="30040" y="89158"/>
                      </a:cubicBezTo>
                      <a:cubicBezTo>
                        <a:pt x="36082" y="89111"/>
                        <a:pt x="35559" y="94202"/>
                        <a:pt x="36177" y="97818"/>
                      </a:cubicBezTo>
                      <a:close/>
                      <a:moveTo>
                        <a:pt x="46122" y="38961"/>
                      </a:moveTo>
                      <a:cubicBezTo>
                        <a:pt x="50404" y="38913"/>
                        <a:pt x="52688" y="41530"/>
                        <a:pt x="52640" y="45955"/>
                      </a:cubicBezTo>
                      <a:cubicBezTo>
                        <a:pt x="52069" y="49952"/>
                        <a:pt x="49881" y="53045"/>
                        <a:pt x="45741" y="52712"/>
                      </a:cubicBezTo>
                      <a:cubicBezTo>
                        <a:pt x="41982" y="52379"/>
                        <a:pt x="38842" y="49619"/>
                        <a:pt x="38890" y="45527"/>
                      </a:cubicBezTo>
                      <a:cubicBezTo>
                        <a:pt x="38937" y="41340"/>
                        <a:pt x="42125" y="39009"/>
                        <a:pt x="46122" y="3896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09DCC04B-CB51-433E-BAA2-A58CE60DC2B6}"/>
                    </a:ext>
                  </a:extLst>
                </p:cNvPr>
                <p:cNvSpPr/>
                <p:nvPr/>
              </p:nvSpPr>
              <p:spPr>
                <a:xfrm flipH="1" flipV="1">
                  <a:off x="1065012" y="3101426"/>
                  <a:ext cx="1008784" cy="801190"/>
                </a:xfrm>
                <a:custGeom>
                  <a:avLst/>
                  <a:gdLst>
                    <a:gd name="connsiteX0" fmla="*/ 193555 w 1008784"/>
                    <a:gd name="connsiteY0" fmla="*/ 801190 h 801190"/>
                    <a:gd name="connsiteX1" fmla="*/ 191977 w 1008784"/>
                    <a:gd name="connsiteY1" fmla="*/ 793879 h 801190"/>
                    <a:gd name="connsiteX2" fmla="*/ 192405 w 1008784"/>
                    <a:gd name="connsiteY2" fmla="*/ 551981 h 801190"/>
                    <a:gd name="connsiteX3" fmla="*/ 181938 w 1008784"/>
                    <a:gd name="connsiteY3" fmla="*/ 536707 h 801190"/>
                    <a:gd name="connsiteX4" fmla="*/ 38 w 1008784"/>
                    <a:gd name="connsiteY4" fmla="*/ 290384 h 801190"/>
                    <a:gd name="connsiteX5" fmla="*/ 218717 w 1008784"/>
                    <a:gd name="connsiteY5" fmla="*/ 45345 h 801190"/>
                    <a:gd name="connsiteX6" fmla="*/ 445771 w 1008784"/>
                    <a:gd name="connsiteY6" fmla="*/ 134986 h 801190"/>
                    <a:gd name="connsiteX7" fmla="*/ 462852 w 1008784"/>
                    <a:gd name="connsiteY7" fmla="*/ 143313 h 801190"/>
                    <a:gd name="connsiteX8" fmla="*/ 651461 w 1008784"/>
                    <a:gd name="connsiteY8" fmla="*/ 143313 h 801190"/>
                    <a:gd name="connsiteX9" fmla="*/ 668590 w 1008784"/>
                    <a:gd name="connsiteY9" fmla="*/ 133559 h 801190"/>
                    <a:gd name="connsiteX10" fmla="*/ 741197 w 1008784"/>
                    <a:gd name="connsiteY10" fmla="*/ 10421 h 801190"/>
                    <a:gd name="connsiteX11" fmla="*/ 759373 w 1008784"/>
                    <a:gd name="connsiteY11" fmla="*/ 1 h 801190"/>
                    <a:gd name="connsiteX12" fmla="*/ 1008784 w 1008784"/>
                    <a:gd name="connsiteY12" fmla="*/ 218 h 801190"/>
                    <a:gd name="connsiteX13" fmla="*/ 1005265 w 1008784"/>
                    <a:gd name="connsiteY13" fmla="*/ 39276 h 801190"/>
                    <a:gd name="connsiteX14" fmla="*/ 781784 w 1008784"/>
                    <a:gd name="connsiteY14" fmla="*/ 39207 h 801190"/>
                    <a:gd name="connsiteX15" fmla="*/ 764655 w 1008784"/>
                    <a:gd name="connsiteY15" fmla="*/ 48818 h 801190"/>
                    <a:gd name="connsiteX16" fmla="*/ 691476 w 1008784"/>
                    <a:gd name="connsiteY16" fmla="*/ 173241 h 801190"/>
                    <a:gd name="connsiteX17" fmla="*/ 673300 w 1008784"/>
                    <a:gd name="connsiteY17" fmla="*/ 183804 h 801190"/>
                    <a:gd name="connsiteX18" fmla="*/ 491496 w 1008784"/>
                    <a:gd name="connsiteY18" fmla="*/ 183375 h 801190"/>
                    <a:gd name="connsiteX19" fmla="*/ 482979 w 1008784"/>
                    <a:gd name="connsiteY19" fmla="*/ 196555 h 801190"/>
                    <a:gd name="connsiteX20" fmla="*/ 496301 w 1008784"/>
                    <a:gd name="connsiteY20" fmla="*/ 226388 h 801190"/>
                    <a:gd name="connsiteX21" fmla="*/ 531035 w 1008784"/>
                    <a:gd name="connsiteY21" fmla="*/ 228149 h 801190"/>
                    <a:gd name="connsiteX22" fmla="*/ 693712 w 1008784"/>
                    <a:gd name="connsiteY22" fmla="*/ 228434 h 801190"/>
                    <a:gd name="connsiteX23" fmla="*/ 710651 w 1008784"/>
                    <a:gd name="connsiteY23" fmla="*/ 217253 h 801190"/>
                    <a:gd name="connsiteX24" fmla="*/ 724687 w 1008784"/>
                    <a:gd name="connsiteY24" fmla="*/ 181900 h 801190"/>
                    <a:gd name="connsiteX25" fmla="*/ 742244 w 1008784"/>
                    <a:gd name="connsiteY25" fmla="*/ 170148 h 801190"/>
                    <a:gd name="connsiteX26" fmla="*/ 979509 w 1008784"/>
                    <a:gd name="connsiteY26" fmla="*/ 170274 h 801190"/>
                    <a:gd name="connsiteX27" fmla="*/ 978385 w 1008784"/>
                    <a:gd name="connsiteY27" fmla="*/ 175660 h 801190"/>
                    <a:gd name="connsiteX28" fmla="*/ 966071 w 1008784"/>
                    <a:gd name="connsiteY28" fmla="*/ 213140 h 801190"/>
                    <a:gd name="connsiteX29" fmla="*/ 786018 w 1008784"/>
                    <a:gd name="connsiteY29" fmla="*/ 213161 h 801190"/>
                    <a:gd name="connsiteX30" fmla="*/ 772363 w 1008784"/>
                    <a:gd name="connsiteY30" fmla="*/ 213256 h 801190"/>
                    <a:gd name="connsiteX31" fmla="*/ 754472 w 1008784"/>
                    <a:gd name="connsiteY31" fmla="*/ 225294 h 801190"/>
                    <a:gd name="connsiteX32" fmla="*/ 743339 w 1008784"/>
                    <a:gd name="connsiteY32" fmla="*/ 253223 h 801190"/>
                    <a:gd name="connsiteX33" fmla="*/ 713839 w 1008784"/>
                    <a:gd name="connsiteY33" fmla="*/ 273540 h 801190"/>
                    <a:gd name="connsiteX34" fmla="*/ 534746 w 1008784"/>
                    <a:gd name="connsiteY34" fmla="*/ 273302 h 801190"/>
                    <a:gd name="connsiteX35" fmla="*/ 521091 w 1008784"/>
                    <a:gd name="connsiteY35" fmla="*/ 273302 h 801190"/>
                    <a:gd name="connsiteX36" fmla="*/ 507768 w 1008784"/>
                    <a:gd name="connsiteY36" fmla="*/ 285816 h 801190"/>
                    <a:gd name="connsiteX37" fmla="*/ 521186 w 1008784"/>
                    <a:gd name="connsiteY37" fmla="*/ 300280 h 801190"/>
                    <a:gd name="connsiteX38" fmla="*/ 678296 w 1008784"/>
                    <a:gd name="connsiteY38" fmla="*/ 298282 h 801190"/>
                    <a:gd name="connsiteX39" fmla="*/ 738438 w 1008784"/>
                    <a:gd name="connsiteY39" fmla="*/ 297616 h 801190"/>
                    <a:gd name="connsiteX40" fmla="*/ 875136 w 1008784"/>
                    <a:gd name="connsiteY40" fmla="*/ 297521 h 801190"/>
                    <a:gd name="connsiteX41" fmla="*/ 937465 w 1008784"/>
                    <a:gd name="connsiteY41" fmla="*/ 296118 h 801190"/>
                    <a:gd name="connsiteX42" fmla="*/ 915349 w 1008784"/>
                    <a:gd name="connsiteY42" fmla="*/ 343583 h 801190"/>
                    <a:gd name="connsiteX43" fmla="*/ 901632 w 1008784"/>
                    <a:gd name="connsiteY43" fmla="*/ 343478 h 801190"/>
                    <a:gd name="connsiteX44" fmla="*/ 808095 w 1008784"/>
                    <a:gd name="connsiteY44" fmla="*/ 344863 h 801190"/>
                    <a:gd name="connsiteX45" fmla="*/ 603262 w 1008784"/>
                    <a:gd name="connsiteY45" fmla="*/ 346624 h 801190"/>
                    <a:gd name="connsiteX46" fmla="*/ 514572 w 1008784"/>
                    <a:gd name="connsiteY46" fmla="*/ 349764 h 801190"/>
                    <a:gd name="connsiteX47" fmla="*/ 498538 w 1008784"/>
                    <a:gd name="connsiteY47" fmla="*/ 361374 h 801190"/>
                    <a:gd name="connsiteX48" fmla="*/ 496063 w 1008784"/>
                    <a:gd name="connsiteY48" fmla="*/ 369177 h 801190"/>
                    <a:gd name="connsiteX49" fmla="*/ 514382 w 1008784"/>
                    <a:gd name="connsiteY49" fmla="*/ 393538 h 801190"/>
                    <a:gd name="connsiteX50" fmla="*/ 888623 w 1008784"/>
                    <a:gd name="connsiteY50" fmla="*/ 393245 h 801190"/>
                    <a:gd name="connsiteX51" fmla="*/ 851882 w 1008784"/>
                    <a:gd name="connsiteY51" fmla="*/ 442451 h 801190"/>
                    <a:gd name="connsiteX52" fmla="*/ 479458 w 1008784"/>
                    <a:gd name="connsiteY52" fmla="*/ 442451 h 801190"/>
                    <a:gd name="connsiteX53" fmla="*/ 449339 w 1008784"/>
                    <a:gd name="connsiteY53" fmla="*/ 457010 h 801190"/>
                    <a:gd name="connsiteX54" fmla="*/ 430640 w 1008784"/>
                    <a:gd name="connsiteY54" fmla="*/ 478517 h 801190"/>
                    <a:gd name="connsiteX55" fmla="*/ 444629 w 1008784"/>
                    <a:gd name="connsiteY55" fmla="*/ 480800 h 801190"/>
                    <a:gd name="connsiteX56" fmla="*/ 610018 w 1008784"/>
                    <a:gd name="connsiteY56" fmla="*/ 480420 h 801190"/>
                    <a:gd name="connsiteX57" fmla="*/ 753426 w 1008784"/>
                    <a:gd name="connsiteY57" fmla="*/ 478231 h 801190"/>
                    <a:gd name="connsiteX58" fmla="*/ 778500 w 1008784"/>
                    <a:gd name="connsiteY58" fmla="*/ 503163 h 801190"/>
                    <a:gd name="connsiteX59" fmla="*/ 778494 w 1008784"/>
                    <a:gd name="connsiteY59" fmla="*/ 516064 h 801190"/>
                    <a:gd name="connsiteX60" fmla="*/ 765980 w 1008784"/>
                    <a:gd name="connsiteY60" fmla="*/ 528309 h 801190"/>
                    <a:gd name="connsiteX61" fmla="*/ 734528 w 1008784"/>
                    <a:gd name="connsiteY61" fmla="*/ 552267 h 801190"/>
                    <a:gd name="connsiteX62" fmla="*/ 732234 w 1008784"/>
                    <a:gd name="connsiteY62" fmla="*/ 554014 h 801190"/>
                    <a:gd name="connsiteX63" fmla="*/ 732300 w 1008784"/>
                    <a:gd name="connsiteY63" fmla="*/ 540990 h 801190"/>
                    <a:gd name="connsiteX64" fmla="*/ 727827 w 1008784"/>
                    <a:gd name="connsiteY64" fmla="*/ 529190 h 801190"/>
                    <a:gd name="connsiteX65" fmla="*/ 711555 w 1008784"/>
                    <a:gd name="connsiteY65" fmla="*/ 527667 h 801190"/>
                    <a:gd name="connsiteX66" fmla="*/ 542216 w 1008784"/>
                    <a:gd name="connsiteY66" fmla="*/ 528191 h 801190"/>
                    <a:gd name="connsiteX67" fmla="*/ 364789 w 1008784"/>
                    <a:gd name="connsiteY67" fmla="*/ 530379 h 801190"/>
                    <a:gd name="connsiteX68" fmla="*/ 340809 w 1008784"/>
                    <a:gd name="connsiteY68" fmla="*/ 535090 h 801190"/>
                    <a:gd name="connsiteX69" fmla="*/ 249930 w 1008784"/>
                    <a:gd name="connsiteY69" fmla="*/ 551886 h 801190"/>
                    <a:gd name="connsiteX70" fmla="*/ 237179 w 1008784"/>
                    <a:gd name="connsiteY70" fmla="*/ 564399 h 801190"/>
                    <a:gd name="connsiteX71" fmla="*/ 237416 w 1008784"/>
                    <a:gd name="connsiteY71" fmla="*/ 746013 h 801190"/>
                    <a:gd name="connsiteX72" fmla="*/ 252832 w 1008784"/>
                    <a:gd name="connsiteY72" fmla="*/ 762238 h 801190"/>
                    <a:gd name="connsiteX73" fmla="*/ 351004 w 1008784"/>
                    <a:gd name="connsiteY73" fmla="*/ 759629 h 801190"/>
                    <a:gd name="connsiteX74" fmla="*/ 198232 w 1008784"/>
                    <a:gd name="connsiteY74" fmla="*/ 800509 h 801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008784" h="801190">
                      <a:moveTo>
                        <a:pt x="193555" y="801190"/>
                      </a:moveTo>
                      <a:lnTo>
                        <a:pt x="191977" y="793879"/>
                      </a:lnTo>
                      <a:cubicBezTo>
                        <a:pt x="192453" y="713278"/>
                        <a:pt x="192120" y="632630"/>
                        <a:pt x="192405" y="551981"/>
                      </a:cubicBezTo>
                      <a:cubicBezTo>
                        <a:pt x="192405" y="543654"/>
                        <a:pt x="191026" y="539324"/>
                        <a:pt x="181938" y="536707"/>
                      </a:cubicBezTo>
                      <a:cubicBezTo>
                        <a:pt x="71313" y="504828"/>
                        <a:pt x="-1913" y="405338"/>
                        <a:pt x="38" y="290384"/>
                      </a:cubicBezTo>
                      <a:cubicBezTo>
                        <a:pt x="2132" y="165580"/>
                        <a:pt x="95056" y="59904"/>
                        <a:pt x="218717" y="45345"/>
                      </a:cubicBezTo>
                      <a:cubicBezTo>
                        <a:pt x="309501" y="34639"/>
                        <a:pt x="386105" y="64805"/>
                        <a:pt x="445771" y="134986"/>
                      </a:cubicBezTo>
                      <a:cubicBezTo>
                        <a:pt x="450577" y="140648"/>
                        <a:pt x="455192" y="143360"/>
                        <a:pt x="462852" y="143313"/>
                      </a:cubicBezTo>
                      <a:cubicBezTo>
                        <a:pt x="525706" y="142980"/>
                        <a:pt x="588607" y="142980"/>
                        <a:pt x="651461" y="143313"/>
                      </a:cubicBezTo>
                      <a:cubicBezTo>
                        <a:pt x="659740" y="143360"/>
                        <a:pt x="664308" y="140934"/>
                        <a:pt x="668590" y="133559"/>
                      </a:cubicBezTo>
                      <a:cubicBezTo>
                        <a:pt x="692475" y="92354"/>
                        <a:pt x="717312" y="51673"/>
                        <a:pt x="741197" y="10421"/>
                      </a:cubicBezTo>
                      <a:cubicBezTo>
                        <a:pt x="745718" y="2665"/>
                        <a:pt x="750476" y="-47"/>
                        <a:pt x="759373" y="1"/>
                      </a:cubicBezTo>
                      <a:lnTo>
                        <a:pt x="1008784" y="218"/>
                      </a:lnTo>
                      <a:lnTo>
                        <a:pt x="1005265" y="39276"/>
                      </a:lnTo>
                      <a:lnTo>
                        <a:pt x="781784" y="39207"/>
                      </a:lnTo>
                      <a:cubicBezTo>
                        <a:pt x="773409" y="39159"/>
                        <a:pt x="768842" y="41634"/>
                        <a:pt x="764655" y="48818"/>
                      </a:cubicBezTo>
                      <a:cubicBezTo>
                        <a:pt x="740484" y="90451"/>
                        <a:pt x="715599" y="131608"/>
                        <a:pt x="691476" y="173241"/>
                      </a:cubicBezTo>
                      <a:cubicBezTo>
                        <a:pt x="687051" y="180854"/>
                        <a:pt x="682341" y="183851"/>
                        <a:pt x="673300" y="183804"/>
                      </a:cubicBezTo>
                      <a:cubicBezTo>
                        <a:pt x="612683" y="183375"/>
                        <a:pt x="552113" y="183851"/>
                        <a:pt x="491496" y="183375"/>
                      </a:cubicBezTo>
                      <a:cubicBezTo>
                        <a:pt x="479648" y="183280"/>
                        <a:pt x="477174" y="185612"/>
                        <a:pt x="482979" y="196555"/>
                      </a:cubicBezTo>
                      <a:cubicBezTo>
                        <a:pt x="488165" y="206357"/>
                        <a:pt x="488688" y="221678"/>
                        <a:pt x="496301" y="226388"/>
                      </a:cubicBezTo>
                      <a:cubicBezTo>
                        <a:pt x="504961" y="231717"/>
                        <a:pt x="519235" y="228149"/>
                        <a:pt x="531035" y="228149"/>
                      </a:cubicBezTo>
                      <a:cubicBezTo>
                        <a:pt x="585277" y="228244"/>
                        <a:pt x="639518" y="227911"/>
                        <a:pt x="693712" y="228434"/>
                      </a:cubicBezTo>
                      <a:cubicBezTo>
                        <a:pt x="702943" y="228529"/>
                        <a:pt x="707653" y="226008"/>
                        <a:pt x="710651" y="217253"/>
                      </a:cubicBezTo>
                      <a:cubicBezTo>
                        <a:pt x="714743" y="205263"/>
                        <a:pt x="720881" y="193986"/>
                        <a:pt x="724687" y="181900"/>
                      </a:cubicBezTo>
                      <a:cubicBezTo>
                        <a:pt x="727637" y="172432"/>
                        <a:pt x="732728" y="170148"/>
                        <a:pt x="742244" y="170148"/>
                      </a:cubicBezTo>
                      <a:lnTo>
                        <a:pt x="979509" y="170274"/>
                      </a:lnTo>
                      <a:lnTo>
                        <a:pt x="978385" y="175660"/>
                      </a:lnTo>
                      <a:lnTo>
                        <a:pt x="966071" y="213140"/>
                      </a:lnTo>
                      <a:lnTo>
                        <a:pt x="786018" y="213161"/>
                      </a:lnTo>
                      <a:cubicBezTo>
                        <a:pt x="781450" y="213161"/>
                        <a:pt x="776930" y="213304"/>
                        <a:pt x="772363" y="213256"/>
                      </a:cubicBezTo>
                      <a:cubicBezTo>
                        <a:pt x="763560" y="213161"/>
                        <a:pt x="757851" y="217158"/>
                        <a:pt x="754472" y="225294"/>
                      </a:cubicBezTo>
                      <a:cubicBezTo>
                        <a:pt x="750618" y="234572"/>
                        <a:pt x="746289" y="243707"/>
                        <a:pt x="743339" y="253223"/>
                      </a:cubicBezTo>
                      <a:cubicBezTo>
                        <a:pt x="738676" y="268116"/>
                        <a:pt x="729445" y="273683"/>
                        <a:pt x="713839" y="273540"/>
                      </a:cubicBezTo>
                      <a:cubicBezTo>
                        <a:pt x="654125" y="272969"/>
                        <a:pt x="594460" y="273302"/>
                        <a:pt x="534746" y="273302"/>
                      </a:cubicBezTo>
                      <a:cubicBezTo>
                        <a:pt x="530178" y="273302"/>
                        <a:pt x="525658" y="273493"/>
                        <a:pt x="521091" y="273302"/>
                      </a:cubicBezTo>
                      <a:cubicBezTo>
                        <a:pt x="512288" y="272969"/>
                        <a:pt x="507483" y="275919"/>
                        <a:pt x="507768" y="285816"/>
                      </a:cubicBezTo>
                      <a:cubicBezTo>
                        <a:pt x="508054" y="295142"/>
                        <a:pt x="510908" y="300471"/>
                        <a:pt x="521186" y="300280"/>
                      </a:cubicBezTo>
                      <a:cubicBezTo>
                        <a:pt x="573572" y="299234"/>
                        <a:pt x="625958" y="302612"/>
                        <a:pt x="678296" y="298282"/>
                      </a:cubicBezTo>
                      <a:cubicBezTo>
                        <a:pt x="698328" y="296617"/>
                        <a:pt x="718406" y="297664"/>
                        <a:pt x="738438" y="297616"/>
                      </a:cubicBezTo>
                      <a:cubicBezTo>
                        <a:pt x="784020" y="297473"/>
                        <a:pt x="829554" y="297806"/>
                        <a:pt x="875136" y="297521"/>
                      </a:cubicBezTo>
                      <a:lnTo>
                        <a:pt x="937465" y="296118"/>
                      </a:lnTo>
                      <a:lnTo>
                        <a:pt x="915349" y="343583"/>
                      </a:lnTo>
                      <a:lnTo>
                        <a:pt x="901632" y="343478"/>
                      </a:lnTo>
                      <a:cubicBezTo>
                        <a:pt x="870425" y="343282"/>
                        <a:pt x="839236" y="343436"/>
                        <a:pt x="808095" y="344863"/>
                      </a:cubicBezTo>
                      <a:cubicBezTo>
                        <a:pt x="739770" y="348004"/>
                        <a:pt x="671540" y="346243"/>
                        <a:pt x="603262" y="346624"/>
                      </a:cubicBezTo>
                      <a:cubicBezTo>
                        <a:pt x="573619" y="346814"/>
                        <a:pt x="544167" y="350621"/>
                        <a:pt x="514572" y="349764"/>
                      </a:cubicBezTo>
                      <a:cubicBezTo>
                        <a:pt x="506198" y="349526"/>
                        <a:pt x="500631" y="352904"/>
                        <a:pt x="498538" y="361374"/>
                      </a:cubicBezTo>
                      <a:cubicBezTo>
                        <a:pt x="497871" y="363991"/>
                        <a:pt x="496920" y="366560"/>
                        <a:pt x="496063" y="369177"/>
                      </a:cubicBezTo>
                      <a:cubicBezTo>
                        <a:pt x="488117" y="393205"/>
                        <a:pt x="484121" y="393538"/>
                        <a:pt x="514382" y="393538"/>
                      </a:cubicBezTo>
                      <a:lnTo>
                        <a:pt x="888623" y="393245"/>
                      </a:lnTo>
                      <a:lnTo>
                        <a:pt x="851882" y="442451"/>
                      </a:lnTo>
                      <a:lnTo>
                        <a:pt x="479458" y="442451"/>
                      </a:lnTo>
                      <a:cubicBezTo>
                        <a:pt x="466326" y="442403"/>
                        <a:pt x="456524" y="445972"/>
                        <a:pt x="449339" y="457010"/>
                      </a:cubicBezTo>
                      <a:cubicBezTo>
                        <a:pt x="444201" y="464861"/>
                        <a:pt x="436826" y="471094"/>
                        <a:pt x="430640" y="478517"/>
                      </a:cubicBezTo>
                      <a:cubicBezTo>
                        <a:pt x="435684" y="482323"/>
                        <a:pt x="440347" y="480800"/>
                        <a:pt x="444629" y="480800"/>
                      </a:cubicBezTo>
                      <a:cubicBezTo>
                        <a:pt x="499775" y="480943"/>
                        <a:pt x="554968" y="482466"/>
                        <a:pt x="610018" y="480420"/>
                      </a:cubicBezTo>
                      <a:cubicBezTo>
                        <a:pt x="657837" y="478659"/>
                        <a:pt x="705607" y="478326"/>
                        <a:pt x="753426" y="478231"/>
                      </a:cubicBezTo>
                      <a:cubicBezTo>
                        <a:pt x="776312" y="478184"/>
                        <a:pt x="778453" y="480420"/>
                        <a:pt x="778500" y="503163"/>
                      </a:cubicBezTo>
                      <a:lnTo>
                        <a:pt x="778494" y="516064"/>
                      </a:lnTo>
                      <a:lnTo>
                        <a:pt x="765980" y="528309"/>
                      </a:lnTo>
                      <a:lnTo>
                        <a:pt x="734528" y="552267"/>
                      </a:lnTo>
                      <a:lnTo>
                        <a:pt x="732234" y="554014"/>
                      </a:lnTo>
                      <a:lnTo>
                        <a:pt x="732300" y="540990"/>
                      </a:lnTo>
                      <a:cubicBezTo>
                        <a:pt x="732348" y="536470"/>
                        <a:pt x="732443" y="531949"/>
                        <a:pt x="727827" y="529190"/>
                      </a:cubicBezTo>
                      <a:cubicBezTo>
                        <a:pt x="722498" y="527287"/>
                        <a:pt x="716979" y="527667"/>
                        <a:pt x="711555" y="527667"/>
                      </a:cubicBezTo>
                      <a:cubicBezTo>
                        <a:pt x="655077" y="527667"/>
                        <a:pt x="598551" y="525716"/>
                        <a:pt x="542216" y="528191"/>
                      </a:cubicBezTo>
                      <a:cubicBezTo>
                        <a:pt x="483026" y="530807"/>
                        <a:pt x="423932" y="529475"/>
                        <a:pt x="364789" y="530379"/>
                      </a:cubicBezTo>
                      <a:cubicBezTo>
                        <a:pt x="356463" y="530522"/>
                        <a:pt x="348517" y="532140"/>
                        <a:pt x="340809" y="535090"/>
                      </a:cubicBezTo>
                      <a:cubicBezTo>
                        <a:pt x="311594" y="546319"/>
                        <a:pt x="280952" y="550648"/>
                        <a:pt x="249930" y="551886"/>
                      </a:cubicBezTo>
                      <a:cubicBezTo>
                        <a:pt x="240604" y="552219"/>
                        <a:pt x="237131" y="554835"/>
                        <a:pt x="237179" y="564399"/>
                      </a:cubicBezTo>
                      <a:cubicBezTo>
                        <a:pt x="237512" y="624921"/>
                        <a:pt x="237226" y="685491"/>
                        <a:pt x="237416" y="746013"/>
                      </a:cubicBezTo>
                      <a:cubicBezTo>
                        <a:pt x="237416" y="760383"/>
                        <a:pt x="239034" y="762286"/>
                        <a:pt x="252832" y="762238"/>
                      </a:cubicBezTo>
                      <a:lnTo>
                        <a:pt x="351004" y="759629"/>
                      </a:lnTo>
                      <a:lnTo>
                        <a:pt x="198232" y="800509"/>
                      </a:ln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A90C47F8-3B63-4B93-BB8F-312D3EEE7F05}"/>
                    </a:ext>
                  </a:extLst>
                </p:cNvPr>
                <p:cNvSpPr/>
                <p:nvPr/>
              </p:nvSpPr>
              <p:spPr>
                <a:xfrm>
                  <a:off x="7323794" y="3902832"/>
                  <a:ext cx="496977" cy="235302"/>
                </a:xfrm>
                <a:custGeom>
                  <a:avLst/>
                  <a:gdLst>
                    <a:gd name="connsiteX0" fmla="*/ 249940 w 496977"/>
                    <a:gd name="connsiteY0" fmla="*/ 166833 h 235302"/>
                    <a:gd name="connsiteX1" fmla="*/ 344958 w 496977"/>
                    <a:gd name="connsiteY1" fmla="*/ 91704 h 235302"/>
                    <a:gd name="connsiteX2" fmla="*/ 484131 w 496977"/>
                    <a:gd name="connsiteY2" fmla="*/ 91514 h 235302"/>
                    <a:gd name="connsiteX3" fmla="*/ 496978 w 496977"/>
                    <a:gd name="connsiteY3" fmla="*/ 89896 h 235302"/>
                    <a:gd name="connsiteX4" fmla="*/ 494836 w 496977"/>
                    <a:gd name="connsiteY4" fmla="*/ 70436 h 235302"/>
                    <a:gd name="connsiteX5" fmla="*/ 495122 w 496977"/>
                    <a:gd name="connsiteY5" fmla="*/ 14053 h 235302"/>
                    <a:gd name="connsiteX6" fmla="*/ 490649 w 496977"/>
                    <a:gd name="connsiteY6" fmla="*/ 2253 h 235302"/>
                    <a:gd name="connsiteX7" fmla="*/ 474377 w 496977"/>
                    <a:gd name="connsiteY7" fmla="*/ 730 h 235302"/>
                    <a:gd name="connsiteX8" fmla="*/ 305038 w 496977"/>
                    <a:gd name="connsiteY8" fmla="*/ 1254 h 235302"/>
                    <a:gd name="connsiteX9" fmla="*/ 127611 w 496977"/>
                    <a:gd name="connsiteY9" fmla="*/ 3443 h 235302"/>
                    <a:gd name="connsiteX10" fmla="*/ 103631 w 496977"/>
                    <a:gd name="connsiteY10" fmla="*/ 8153 h 235302"/>
                    <a:gd name="connsiteX11" fmla="*/ 12752 w 496977"/>
                    <a:gd name="connsiteY11" fmla="*/ 24949 h 235302"/>
                    <a:gd name="connsiteX12" fmla="*/ 0 w 496977"/>
                    <a:gd name="connsiteY12" fmla="*/ 37462 h 235302"/>
                    <a:gd name="connsiteX13" fmla="*/ 238 w 496977"/>
                    <a:gd name="connsiteY13" fmla="*/ 219077 h 235302"/>
                    <a:gd name="connsiteX14" fmla="*/ 15654 w 496977"/>
                    <a:gd name="connsiteY14" fmla="*/ 235302 h 235302"/>
                    <a:gd name="connsiteX15" fmla="*/ 187515 w 496977"/>
                    <a:gd name="connsiteY15" fmla="*/ 230734 h 235302"/>
                    <a:gd name="connsiteX16" fmla="*/ 247181 w 496977"/>
                    <a:gd name="connsiteY16" fmla="*/ 233399 h 235302"/>
                    <a:gd name="connsiteX17" fmla="*/ 247181 w 496977"/>
                    <a:gd name="connsiteY17" fmla="*/ 233256 h 235302"/>
                    <a:gd name="connsiteX18" fmla="*/ 249940 w 496977"/>
                    <a:gd name="connsiteY18" fmla="*/ 166833 h 235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96977" h="235302">
                      <a:moveTo>
                        <a:pt x="249940" y="166833"/>
                      </a:moveTo>
                      <a:cubicBezTo>
                        <a:pt x="261264" y="122203"/>
                        <a:pt x="298853" y="92132"/>
                        <a:pt x="344958" y="91704"/>
                      </a:cubicBezTo>
                      <a:cubicBezTo>
                        <a:pt x="391349" y="91276"/>
                        <a:pt x="437740" y="91609"/>
                        <a:pt x="484131" y="91514"/>
                      </a:cubicBezTo>
                      <a:cubicBezTo>
                        <a:pt x="488461" y="91514"/>
                        <a:pt x="493124" y="92703"/>
                        <a:pt x="496978" y="89896"/>
                      </a:cubicBezTo>
                      <a:cubicBezTo>
                        <a:pt x="494265" y="83663"/>
                        <a:pt x="494884" y="77002"/>
                        <a:pt x="494836" y="70436"/>
                      </a:cubicBezTo>
                      <a:cubicBezTo>
                        <a:pt x="495455" y="51642"/>
                        <a:pt x="494979" y="32847"/>
                        <a:pt x="495122" y="14053"/>
                      </a:cubicBezTo>
                      <a:cubicBezTo>
                        <a:pt x="495169" y="9533"/>
                        <a:pt x="495217" y="5013"/>
                        <a:pt x="490649" y="2253"/>
                      </a:cubicBezTo>
                      <a:cubicBezTo>
                        <a:pt x="485320" y="302"/>
                        <a:pt x="479849" y="730"/>
                        <a:pt x="474377" y="730"/>
                      </a:cubicBezTo>
                      <a:cubicBezTo>
                        <a:pt x="417946" y="730"/>
                        <a:pt x="361373" y="-1220"/>
                        <a:pt x="305038" y="1254"/>
                      </a:cubicBezTo>
                      <a:cubicBezTo>
                        <a:pt x="245848" y="3871"/>
                        <a:pt x="186753" y="2586"/>
                        <a:pt x="127611" y="3443"/>
                      </a:cubicBezTo>
                      <a:cubicBezTo>
                        <a:pt x="119285" y="3585"/>
                        <a:pt x="111386" y="5155"/>
                        <a:pt x="103631" y="8153"/>
                      </a:cubicBezTo>
                      <a:cubicBezTo>
                        <a:pt x="74369" y="19382"/>
                        <a:pt x="43774" y="23712"/>
                        <a:pt x="12752" y="24949"/>
                      </a:cubicBezTo>
                      <a:cubicBezTo>
                        <a:pt x="3426" y="25329"/>
                        <a:pt x="-47" y="27946"/>
                        <a:pt x="0" y="37462"/>
                      </a:cubicBezTo>
                      <a:cubicBezTo>
                        <a:pt x="334" y="97985"/>
                        <a:pt x="48" y="158555"/>
                        <a:pt x="238" y="219077"/>
                      </a:cubicBezTo>
                      <a:cubicBezTo>
                        <a:pt x="286" y="233446"/>
                        <a:pt x="1904" y="235349"/>
                        <a:pt x="15654" y="235302"/>
                      </a:cubicBezTo>
                      <a:cubicBezTo>
                        <a:pt x="72989" y="235111"/>
                        <a:pt x="130228" y="232827"/>
                        <a:pt x="187515" y="230734"/>
                      </a:cubicBezTo>
                      <a:cubicBezTo>
                        <a:pt x="207356" y="230020"/>
                        <a:pt x="227577" y="226547"/>
                        <a:pt x="247181" y="233399"/>
                      </a:cubicBezTo>
                      <a:cubicBezTo>
                        <a:pt x="247181" y="233351"/>
                        <a:pt x="247181" y="233303"/>
                        <a:pt x="247181" y="233256"/>
                      </a:cubicBezTo>
                      <a:cubicBezTo>
                        <a:pt x="247704" y="211131"/>
                        <a:pt x="244373" y="188816"/>
                        <a:pt x="249940" y="166833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3EC6FB5A-BFAC-4333-8E4F-3AC8FBA34375}"/>
                    </a:ext>
                  </a:extLst>
                </p:cNvPr>
                <p:cNvSpPr/>
                <p:nvPr/>
              </p:nvSpPr>
              <p:spPr>
                <a:xfrm>
                  <a:off x="6011230" y="3841611"/>
                  <a:ext cx="747928" cy="621399"/>
                </a:xfrm>
                <a:custGeom>
                  <a:avLst/>
                  <a:gdLst>
                    <a:gd name="connsiteX0" fmla="*/ 745168 w 747928"/>
                    <a:gd name="connsiteY0" fmla="*/ 216303 h 621399"/>
                    <a:gd name="connsiteX1" fmla="*/ 745121 w 747928"/>
                    <a:gd name="connsiteY1" fmla="*/ 200363 h 621399"/>
                    <a:gd name="connsiteX2" fmla="*/ 745121 w 747928"/>
                    <a:gd name="connsiteY2" fmla="*/ 200363 h 621399"/>
                    <a:gd name="connsiteX3" fmla="*/ 745121 w 747928"/>
                    <a:gd name="connsiteY3" fmla="*/ 200363 h 621399"/>
                    <a:gd name="connsiteX4" fmla="*/ 611325 w 747928"/>
                    <a:gd name="connsiteY4" fmla="*/ 200221 h 621399"/>
                    <a:gd name="connsiteX5" fmla="*/ 545474 w 747928"/>
                    <a:gd name="connsiteY5" fmla="*/ 264026 h 621399"/>
                    <a:gd name="connsiteX6" fmla="*/ 513880 w 747928"/>
                    <a:gd name="connsiteY6" fmla="*/ 293002 h 621399"/>
                    <a:gd name="connsiteX7" fmla="*/ 503888 w 747928"/>
                    <a:gd name="connsiteY7" fmla="*/ 283105 h 621399"/>
                    <a:gd name="connsiteX8" fmla="*/ 504269 w 747928"/>
                    <a:gd name="connsiteY8" fmla="*/ 216207 h 621399"/>
                    <a:gd name="connsiteX9" fmla="*/ 492992 w 747928"/>
                    <a:gd name="connsiteY9" fmla="*/ 204741 h 621399"/>
                    <a:gd name="connsiteX10" fmla="*/ 385128 w 747928"/>
                    <a:gd name="connsiteY10" fmla="*/ 205216 h 621399"/>
                    <a:gd name="connsiteX11" fmla="*/ 373280 w 747928"/>
                    <a:gd name="connsiteY11" fmla="*/ 193036 h 621399"/>
                    <a:gd name="connsiteX12" fmla="*/ 373756 w 747928"/>
                    <a:gd name="connsiteY12" fmla="*/ 12801 h 621399"/>
                    <a:gd name="connsiteX13" fmla="*/ 361147 w 747928"/>
                    <a:gd name="connsiteY13" fmla="*/ 2 h 621399"/>
                    <a:gd name="connsiteX14" fmla="*/ 22565 w 747928"/>
                    <a:gd name="connsiteY14" fmla="*/ 2667 h 621399"/>
                    <a:gd name="connsiteX15" fmla="*/ 4865 w 747928"/>
                    <a:gd name="connsiteY15" fmla="*/ 8234 h 621399"/>
                    <a:gd name="connsiteX16" fmla="*/ 17950 w 747928"/>
                    <a:gd name="connsiteY16" fmla="*/ 42254 h 621399"/>
                    <a:gd name="connsiteX17" fmla="*/ 40551 w 747928"/>
                    <a:gd name="connsiteY17" fmla="*/ 45584 h 621399"/>
                    <a:gd name="connsiteX18" fmla="*/ 304194 w 747928"/>
                    <a:gd name="connsiteY18" fmla="*/ 45632 h 621399"/>
                    <a:gd name="connsiteX19" fmla="*/ 330791 w 747928"/>
                    <a:gd name="connsiteY19" fmla="*/ 72848 h 621399"/>
                    <a:gd name="connsiteX20" fmla="*/ 330743 w 747928"/>
                    <a:gd name="connsiteY20" fmla="*/ 225819 h 621399"/>
                    <a:gd name="connsiteX21" fmla="*/ 352059 w 747928"/>
                    <a:gd name="connsiteY21" fmla="*/ 247849 h 621399"/>
                    <a:gd name="connsiteX22" fmla="*/ 436752 w 747928"/>
                    <a:gd name="connsiteY22" fmla="*/ 247944 h 621399"/>
                    <a:gd name="connsiteX23" fmla="*/ 459305 w 747928"/>
                    <a:gd name="connsiteY23" fmla="*/ 271115 h 621399"/>
                    <a:gd name="connsiteX24" fmla="*/ 459448 w 747928"/>
                    <a:gd name="connsiteY24" fmla="*/ 317554 h 621399"/>
                    <a:gd name="connsiteX25" fmla="*/ 479575 w 747928"/>
                    <a:gd name="connsiteY25" fmla="*/ 338013 h 621399"/>
                    <a:gd name="connsiteX26" fmla="*/ 528773 w 747928"/>
                    <a:gd name="connsiteY26" fmla="*/ 338251 h 621399"/>
                    <a:gd name="connsiteX27" fmla="*/ 541287 w 747928"/>
                    <a:gd name="connsiteY27" fmla="*/ 350670 h 621399"/>
                    <a:gd name="connsiteX28" fmla="*/ 541239 w 747928"/>
                    <a:gd name="connsiteY28" fmla="*/ 388924 h 621399"/>
                    <a:gd name="connsiteX29" fmla="*/ 529391 w 747928"/>
                    <a:gd name="connsiteY29" fmla="*/ 400439 h 621399"/>
                    <a:gd name="connsiteX30" fmla="*/ 420099 w 747928"/>
                    <a:gd name="connsiteY30" fmla="*/ 400486 h 621399"/>
                    <a:gd name="connsiteX31" fmla="*/ 407919 w 747928"/>
                    <a:gd name="connsiteY31" fmla="*/ 387735 h 621399"/>
                    <a:gd name="connsiteX32" fmla="*/ 407776 w 747928"/>
                    <a:gd name="connsiteY32" fmla="*/ 359044 h 621399"/>
                    <a:gd name="connsiteX33" fmla="*/ 384176 w 747928"/>
                    <a:gd name="connsiteY33" fmla="*/ 335063 h 621399"/>
                    <a:gd name="connsiteX34" fmla="*/ 276264 w 747928"/>
                    <a:gd name="connsiteY34" fmla="*/ 335016 h 621399"/>
                    <a:gd name="connsiteX35" fmla="*/ 249000 w 747928"/>
                    <a:gd name="connsiteY35" fmla="*/ 335967 h 621399"/>
                    <a:gd name="connsiteX36" fmla="*/ 228826 w 747928"/>
                    <a:gd name="connsiteY36" fmla="*/ 351145 h 621399"/>
                    <a:gd name="connsiteX37" fmla="*/ 258945 w 747928"/>
                    <a:gd name="connsiteY37" fmla="*/ 380740 h 621399"/>
                    <a:gd name="connsiteX38" fmla="*/ 353201 w 747928"/>
                    <a:gd name="connsiteY38" fmla="*/ 380170 h 621399"/>
                    <a:gd name="connsiteX39" fmla="*/ 362908 w 747928"/>
                    <a:gd name="connsiteY39" fmla="*/ 390304 h 621399"/>
                    <a:gd name="connsiteX40" fmla="*/ 362527 w 747928"/>
                    <a:gd name="connsiteY40" fmla="*/ 432651 h 621399"/>
                    <a:gd name="connsiteX41" fmla="*/ 374041 w 747928"/>
                    <a:gd name="connsiteY41" fmla="*/ 443832 h 621399"/>
                    <a:gd name="connsiteX42" fmla="*/ 527108 w 747928"/>
                    <a:gd name="connsiteY42" fmla="*/ 443594 h 621399"/>
                    <a:gd name="connsiteX43" fmla="*/ 573261 w 747928"/>
                    <a:gd name="connsiteY43" fmla="*/ 458582 h 621399"/>
                    <a:gd name="connsiteX44" fmla="*/ 580064 w 747928"/>
                    <a:gd name="connsiteY44" fmla="*/ 462864 h 621399"/>
                    <a:gd name="connsiteX45" fmla="*/ 606329 w 747928"/>
                    <a:gd name="connsiteY45" fmla="*/ 508922 h 621399"/>
                    <a:gd name="connsiteX46" fmla="*/ 606519 w 747928"/>
                    <a:gd name="connsiteY46" fmla="*/ 519818 h 621399"/>
                    <a:gd name="connsiteX47" fmla="*/ 596860 w 747928"/>
                    <a:gd name="connsiteY47" fmla="*/ 539897 h 621399"/>
                    <a:gd name="connsiteX48" fmla="*/ 588248 w 747928"/>
                    <a:gd name="connsiteY48" fmla="*/ 603893 h 621399"/>
                    <a:gd name="connsiteX49" fmla="*/ 651625 w 747928"/>
                    <a:gd name="connsiteY49" fmla="*/ 612409 h 621399"/>
                    <a:gd name="connsiteX50" fmla="*/ 659809 w 747928"/>
                    <a:gd name="connsiteY50" fmla="*/ 548747 h 621399"/>
                    <a:gd name="connsiteX51" fmla="*/ 646725 w 747928"/>
                    <a:gd name="connsiteY51" fmla="*/ 508684 h 621399"/>
                    <a:gd name="connsiteX52" fmla="*/ 646534 w 747928"/>
                    <a:gd name="connsiteY52" fmla="*/ 482753 h 621399"/>
                    <a:gd name="connsiteX53" fmla="*/ 657811 w 747928"/>
                    <a:gd name="connsiteY53" fmla="*/ 471286 h 621399"/>
                    <a:gd name="connsiteX54" fmla="*/ 747928 w 747928"/>
                    <a:gd name="connsiteY54" fmla="*/ 470668 h 621399"/>
                    <a:gd name="connsiteX55" fmla="*/ 747928 w 747928"/>
                    <a:gd name="connsiteY55" fmla="*/ 470668 h 621399"/>
                    <a:gd name="connsiteX56" fmla="*/ 745311 w 747928"/>
                    <a:gd name="connsiteY56" fmla="*/ 456155 h 621399"/>
                    <a:gd name="connsiteX57" fmla="*/ 745168 w 747928"/>
                    <a:gd name="connsiteY57" fmla="*/ 216303 h 621399"/>
                    <a:gd name="connsiteX58" fmla="*/ 623648 w 747928"/>
                    <a:gd name="connsiteY58" fmla="*/ 582481 h 621399"/>
                    <a:gd name="connsiteX59" fmla="*/ 617177 w 747928"/>
                    <a:gd name="connsiteY59" fmla="*/ 575344 h 621399"/>
                    <a:gd name="connsiteX60" fmla="*/ 624552 w 747928"/>
                    <a:gd name="connsiteY60" fmla="*/ 568968 h 621399"/>
                    <a:gd name="connsiteX61" fmla="*/ 631023 w 747928"/>
                    <a:gd name="connsiteY61" fmla="*/ 576106 h 621399"/>
                    <a:gd name="connsiteX62" fmla="*/ 623648 w 747928"/>
                    <a:gd name="connsiteY62" fmla="*/ 582481 h 621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747928" h="621399">
                      <a:moveTo>
                        <a:pt x="745168" y="216303"/>
                      </a:moveTo>
                      <a:cubicBezTo>
                        <a:pt x="745168" y="211021"/>
                        <a:pt x="748071" y="205645"/>
                        <a:pt x="745121" y="200363"/>
                      </a:cubicBezTo>
                      <a:cubicBezTo>
                        <a:pt x="745121" y="200363"/>
                        <a:pt x="745121" y="200363"/>
                        <a:pt x="745121" y="200363"/>
                      </a:cubicBezTo>
                      <a:cubicBezTo>
                        <a:pt x="745121" y="200363"/>
                        <a:pt x="745121" y="200363"/>
                        <a:pt x="745121" y="200363"/>
                      </a:cubicBezTo>
                      <a:cubicBezTo>
                        <a:pt x="700538" y="200221"/>
                        <a:pt x="655908" y="199412"/>
                        <a:pt x="611325" y="200221"/>
                      </a:cubicBezTo>
                      <a:cubicBezTo>
                        <a:pt x="575592" y="200887"/>
                        <a:pt x="546473" y="230054"/>
                        <a:pt x="545474" y="264026"/>
                      </a:cubicBezTo>
                      <a:cubicBezTo>
                        <a:pt x="544570" y="293811"/>
                        <a:pt x="544570" y="293526"/>
                        <a:pt x="513880" y="293002"/>
                      </a:cubicBezTo>
                      <a:cubicBezTo>
                        <a:pt x="506267" y="292859"/>
                        <a:pt x="503698" y="290909"/>
                        <a:pt x="503888" y="283105"/>
                      </a:cubicBezTo>
                      <a:cubicBezTo>
                        <a:pt x="504364" y="260838"/>
                        <a:pt x="503650" y="238475"/>
                        <a:pt x="504269" y="216207"/>
                      </a:cubicBezTo>
                      <a:cubicBezTo>
                        <a:pt x="504507" y="207358"/>
                        <a:pt x="502128" y="204598"/>
                        <a:pt x="492992" y="204741"/>
                      </a:cubicBezTo>
                      <a:cubicBezTo>
                        <a:pt x="457022" y="205312"/>
                        <a:pt x="421051" y="204598"/>
                        <a:pt x="385128" y="205216"/>
                      </a:cubicBezTo>
                      <a:cubicBezTo>
                        <a:pt x="375326" y="205407"/>
                        <a:pt x="373185" y="202362"/>
                        <a:pt x="373280" y="193036"/>
                      </a:cubicBezTo>
                      <a:cubicBezTo>
                        <a:pt x="373708" y="132942"/>
                        <a:pt x="373233" y="72895"/>
                        <a:pt x="373756" y="12801"/>
                      </a:cubicBezTo>
                      <a:cubicBezTo>
                        <a:pt x="373851" y="2810"/>
                        <a:pt x="371615" y="-93"/>
                        <a:pt x="361147" y="2"/>
                      </a:cubicBezTo>
                      <a:cubicBezTo>
                        <a:pt x="248287" y="1239"/>
                        <a:pt x="135426" y="1953"/>
                        <a:pt x="22565" y="2667"/>
                      </a:cubicBezTo>
                      <a:cubicBezTo>
                        <a:pt x="15856" y="2714"/>
                        <a:pt x="10052" y="4047"/>
                        <a:pt x="4865" y="8234"/>
                      </a:cubicBezTo>
                      <a:cubicBezTo>
                        <a:pt x="-4318" y="26742"/>
                        <a:pt x="-797" y="35925"/>
                        <a:pt x="17950" y="42254"/>
                      </a:cubicBezTo>
                      <a:cubicBezTo>
                        <a:pt x="24992" y="46726"/>
                        <a:pt x="32890" y="45584"/>
                        <a:pt x="40551" y="45584"/>
                      </a:cubicBezTo>
                      <a:cubicBezTo>
                        <a:pt x="128432" y="45680"/>
                        <a:pt x="216313" y="45632"/>
                        <a:pt x="304194" y="45632"/>
                      </a:cubicBezTo>
                      <a:cubicBezTo>
                        <a:pt x="330743" y="45632"/>
                        <a:pt x="330791" y="45632"/>
                        <a:pt x="330791" y="72848"/>
                      </a:cubicBezTo>
                      <a:cubicBezTo>
                        <a:pt x="330791" y="123854"/>
                        <a:pt x="330839" y="174860"/>
                        <a:pt x="330743" y="225819"/>
                      </a:cubicBezTo>
                      <a:cubicBezTo>
                        <a:pt x="330696" y="246231"/>
                        <a:pt x="331933" y="247706"/>
                        <a:pt x="352059" y="247849"/>
                      </a:cubicBezTo>
                      <a:cubicBezTo>
                        <a:pt x="380274" y="248086"/>
                        <a:pt x="408537" y="247849"/>
                        <a:pt x="436752" y="247944"/>
                      </a:cubicBezTo>
                      <a:cubicBezTo>
                        <a:pt x="459020" y="247991"/>
                        <a:pt x="459210" y="248229"/>
                        <a:pt x="459305" y="271115"/>
                      </a:cubicBezTo>
                      <a:cubicBezTo>
                        <a:pt x="459353" y="286579"/>
                        <a:pt x="459020" y="302090"/>
                        <a:pt x="459448" y="317554"/>
                      </a:cubicBezTo>
                      <a:cubicBezTo>
                        <a:pt x="459876" y="334302"/>
                        <a:pt x="463064" y="337537"/>
                        <a:pt x="479575" y="338013"/>
                      </a:cubicBezTo>
                      <a:cubicBezTo>
                        <a:pt x="495942" y="338489"/>
                        <a:pt x="512358" y="338013"/>
                        <a:pt x="528773" y="338251"/>
                      </a:cubicBezTo>
                      <a:cubicBezTo>
                        <a:pt x="537195" y="338347"/>
                        <a:pt x="541287" y="342105"/>
                        <a:pt x="541287" y="350670"/>
                      </a:cubicBezTo>
                      <a:cubicBezTo>
                        <a:pt x="541287" y="363421"/>
                        <a:pt x="541382" y="376173"/>
                        <a:pt x="541239" y="388924"/>
                      </a:cubicBezTo>
                      <a:cubicBezTo>
                        <a:pt x="541144" y="396965"/>
                        <a:pt x="537147" y="400391"/>
                        <a:pt x="529391" y="400439"/>
                      </a:cubicBezTo>
                      <a:cubicBezTo>
                        <a:pt x="492945" y="400677"/>
                        <a:pt x="456546" y="400629"/>
                        <a:pt x="420099" y="400486"/>
                      </a:cubicBezTo>
                      <a:cubicBezTo>
                        <a:pt x="411344" y="400439"/>
                        <a:pt x="408014" y="395966"/>
                        <a:pt x="407919" y="387735"/>
                      </a:cubicBezTo>
                      <a:cubicBezTo>
                        <a:pt x="407824" y="378171"/>
                        <a:pt x="407919" y="368608"/>
                        <a:pt x="407776" y="359044"/>
                      </a:cubicBezTo>
                      <a:cubicBezTo>
                        <a:pt x="407443" y="338061"/>
                        <a:pt x="404874" y="335206"/>
                        <a:pt x="384176" y="335063"/>
                      </a:cubicBezTo>
                      <a:cubicBezTo>
                        <a:pt x="348205" y="334825"/>
                        <a:pt x="312235" y="334968"/>
                        <a:pt x="276264" y="335016"/>
                      </a:cubicBezTo>
                      <a:cubicBezTo>
                        <a:pt x="267176" y="335016"/>
                        <a:pt x="257993" y="334254"/>
                        <a:pt x="249000" y="335967"/>
                      </a:cubicBezTo>
                      <a:cubicBezTo>
                        <a:pt x="240008" y="337728"/>
                        <a:pt x="230825" y="339821"/>
                        <a:pt x="228826" y="351145"/>
                      </a:cubicBezTo>
                      <a:cubicBezTo>
                        <a:pt x="227494" y="374412"/>
                        <a:pt x="232490" y="379313"/>
                        <a:pt x="258945" y="380740"/>
                      </a:cubicBezTo>
                      <a:cubicBezTo>
                        <a:pt x="290395" y="380598"/>
                        <a:pt x="321798" y="380740"/>
                        <a:pt x="353201" y="380170"/>
                      </a:cubicBezTo>
                      <a:cubicBezTo>
                        <a:pt x="361242" y="380027"/>
                        <a:pt x="363193" y="382834"/>
                        <a:pt x="362908" y="390304"/>
                      </a:cubicBezTo>
                      <a:cubicBezTo>
                        <a:pt x="362384" y="404388"/>
                        <a:pt x="363336" y="418567"/>
                        <a:pt x="362527" y="432651"/>
                      </a:cubicBezTo>
                      <a:cubicBezTo>
                        <a:pt x="362004" y="441976"/>
                        <a:pt x="365334" y="443880"/>
                        <a:pt x="374041" y="443832"/>
                      </a:cubicBezTo>
                      <a:cubicBezTo>
                        <a:pt x="425048" y="443451"/>
                        <a:pt x="476101" y="443689"/>
                        <a:pt x="527108" y="443594"/>
                      </a:cubicBezTo>
                      <a:cubicBezTo>
                        <a:pt x="544189" y="443547"/>
                        <a:pt x="561936" y="440692"/>
                        <a:pt x="573261" y="458582"/>
                      </a:cubicBezTo>
                      <a:cubicBezTo>
                        <a:pt x="574593" y="460675"/>
                        <a:pt x="577638" y="462531"/>
                        <a:pt x="580064" y="462864"/>
                      </a:cubicBezTo>
                      <a:cubicBezTo>
                        <a:pt x="609279" y="466671"/>
                        <a:pt x="608137" y="487511"/>
                        <a:pt x="606329" y="508922"/>
                      </a:cubicBezTo>
                      <a:cubicBezTo>
                        <a:pt x="606043" y="512538"/>
                        <a:pt x="606186" y="516202"/>
                        <a:pt x="606519" y="519818"/>
                      </a:cubicBezTo>
                      <a:cubicBezTo>
                        <a:pt x="607376" y="528525"/>
                        <a:pt x="605187" y="534330"/>
                        <a:pt x="596860" y="539897"/>
                      </a:cubicBezTo>
                      <a:cubicBezTo>
                        <a:pt x="576068" y="553743"/>
                        <a:pt x="572832" y="583433"/>
                        <a:pt x="588248" y="603893"/>
                      </a:cubicBezTo>
                      <a:cubicBezTo>
                        <a:pt x="602855" y="623305"/>
                        <a:pt x="632117" y="627207"/>
                        <a:pt x="651625" y="612409"/>
                      </a:cubicBezTo>
                      <a:cubicBezTo>
                        <a:pt x="671990" y="596946"/>
                        <a:pt x="677699" y="566114"/>
                        <a:pt x="659809" y="548747"/>
                      </a:cubicBezTo>
                      <a:cubicBezTo>
                        <a:pt x="647058" y="536376"/>
                        <a:pt x="646344" y="523577"/>
                        <a:pt x="646725" y="508684"/>
                      </a:cubicBezTo>
                      <a:cubicBezTo>
                        <a:pt x="646915" y="500025"/>
                        <a:pt x="647343" y="491317"/>
                        <a:pt x="646534" y="482753"/>
                      </a:cubicBezTo>
                      <a:cubicBezTo>
                        <a:pt x="645678" y="473665"/>
                        <a:pt x="648818" y="471191"/>
                        <a:pt x="657811" y="471286"/>
                      </a:cubicBezTo>
                      <a:cubicBezTo>
                        <a:pt x="687834" y="471572"/>
                        <a:pt x="717905" y="470953"/>
                        <a:pt x="747928" y="470668"/>
                      </a:cubicBezTo>
                      <a:cubicBezTo>
                        <a:pt x="747928" y="470668"/>
                        <a:pt x="747928" y="470668"/>
                        <a:pt x="747928" y="470668"/>
                      </a:cubicBezTo>
                      <a:cubicBezTo>
                        <a:pt x="745454" y="466100"/>
                        <a:pt x="745311" y="461199"/>
                        <a:pt x="745311" y="456155"/>
                      </a:cubicBezTo>
                      <a:cubicBezTo>
                        <a:pt x="745359" y="376125"/>
                        <a:pt x="745406" y="296190"/>
                        <a:pt x="745168" y="216303"/>
                      </a:cubicBezTo>
                      <a:close/>
                      <a:moveTo>
                        <a:pt x="623648" y="582481"/>
                      </a:moveTo>
                      <a:cubicBezTo>
                        <a:pt x="619366" y="582101"/>
                        <a:pt x="616844" y="579389"/>
                        <a:pt x="617177" y="575344"/>
                      </a:cubicBezTo>
                      <a:cubicBezTo>
                        <a:pt x="617510" y="571443"/>
                        <a:pt x="620222" y="568826"/>
                        <a:pt x="624552" y="568968"/>
                      </a:cubicBezTo>
                      <a:cubicBezTo>
                        <a:pt x="629072" y="569159"/>
                        <a:pt x="630547" y="572252"/>
                        <a:pt x="631023" y="576106"/>
                      </a:cubicBezTo>
                      <a:cubicBezTo>
                        <a:pt x="630214" y="580245"/>
                        <a:pt x="628121" y="582862"/>
                        <a:pt x="623648" y="58248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35FF0C1E-1F15-46E8-90D3-12AE41733951}"/>
                    </a:ext>
                  </a:extLst>
                </p:cNvPr>
                <p:cNvSpPr/>
                <p:nvPr/>
              </p:nvSpPr>
              <p:spPr>
                <a:xfrm>
                  <a:off x="6065754" y="3942533"/>
                  <a:ext cx="192562" cy="91881"/>
                </a:xfrm>
                <a:custGeom>
                  <a:avLst/>
                  <a:gdLst>
                    <a:gd name="connsiteX0" fmla="*/ 182772 w 192562"/>
                    <a:gd name="connsiteY0" fmla="*/ 18316 h 91881"/>
                    <a:gd name="connsiteX1" fmla="*/ 119062 w 192562"/>
                    <a:gd name="connsiteY1" fmla="*/ 11370 h 91881"/>
                    <a:gd name="connsiteX2" fmla="*/ 79142 w 192562"/>
                    <a:gd name="connsiteY2" fmla="*/ 25168 h 91881"/>
                    <a:gd name="connsiteX3" fmla="*/ 7391 w 192562"/>
                    <a:gd name="connsiteY3" fmla="*/ 30449 h 91881"/>
                    <a:gd name="connsiteX4" fmla="*/ 2299 w 192562"/>
                    <a:gd name="connsiteY4" fmla="*/ 56285 h 91881"/>
                    <a:gd name="connsiteX5" fmla="*/ 23853 w 192562"/>
                    <a:gd name="connsiteY5" fmla="*/ 66706 h 91881"/>
                    <a:gd name="connsiteX6" fmla="*/ 30324 w 192562"/>
                    <a:gd name="connsiteY6" fmla="*/ 68133 h 91881"/>
                    <a:gd name="connsiteX7" fmla="*/ 91180 w 192562"/>
                    <a:gd name="connsiteY7" fmla="*/ 63851 h 91881"/>
                    <a:gd name="connsiteX8" fmla="*/ 110783 w 192562"/>
                    <a:gd name="connsiteY8" fmla="*/ 73414 h 91881"/>
                    <a:gd name="connsiteX9" fmla="*/ 174826 w 192562"/>
                    <a:gd name="connsiteY9" fmla="*/ 82597 h 91881"/>
                    <a:gd name="connsiteX10" fmla="*/ 182772 w 192562"/>
                    <a:gd name="connsiteY10" fmla="*/ 18316 h 91881"/>
                    <a:gd name="connsiteX11" fmla="*/ 146611 w 192562"/>
                    <a:gd name="connsiteY11" fmla="*/ 52955 h 91881"/>
                    <a:gd name="connsiteX12" fmla="*/ 141044 w 192562"/>
                    <a:gd name="connsiteY12" fmla="*/ 45722 h 91881"/>
                    <a:gd name="connsiteX13" fmla="*/ 147800 w 192562"/>
                    <a:gd name="connsiteY13" fmla="*/ 39394 h 91881"/>
                    <a:gd name="connsiteX14" fmla="*/ 154509 w 192562"/>
                    <a:gd name="connsiteY14" fmla="*/ 46484 h 91881"/>
                    <a:gd name="connsiteX15" fmla="*/ 146611 w 192562"/>
                    <a:gd name="connsiteY15" fmla="*/ 52955 h 91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2562" h="91881">
                      <a:moveTo>
                        <a:pt x="182772" y="18316"/>
                      </a:moveTo>
                      <a:cubicBezTo>
                        <a:pt x="166642" y="-2048"/>
                        <a:pt x="136476" y="-6949"/>
                        <a:pt x="119062" y="11370"/>
                      </a:cubicBezTo>
                      <a:cubicBezTo>
                        <a:pt x="106881" y="24216"/>
                        <a:pt x="94130" y="24882"/>
                        <a:pt x="79142" y="25168"/>
                      </a:cubicBezTo>
                      <a:cubicBezTo>
                        <a:pt x="55161" y="25596"/>
                        <a:pt x="31038" y="25168"/>
                        <a:pt x="7391" y="30449"/>
                      </a:cubicBezTo>
                      <a:cubicBezTo>
                        <a:pt x="1110" y="38157"/>
                        <a:pt x="-2697" y="46579"/>
                        <a:pt x="2299" y="56285"/>
                      </a:cubicBezTo>
                      <a:cubicBezTo>
                        <a:pt x="6772" y="64945"/>
                        <a:pt x="14623" y="67277"/>
                        <a:pt x="23853" y="66706"/>
                      </a:cubicBezTo>
                      <a:cubicBezTo>
                        <a:pt x="25947" y="66563"/>
                        <a:pt x="28136" y="67610"/>
                        <a:pt x="30324" y="68133"/>
                      </a:cubicBezTo>
                      <a:cubicBezTo>
                        <a:pt x="50403" y="63946"/>
                        <a:pt x="71005" y="66848"/>
                        <a:pt x="91180" y="63851"/>
                      </a:cubicBezTo>
                      <a:cubicBezTo>
                        <a:pt x="100172" y="62518"/>
                        <a:pt x="105501" y="65563"/>
                        <a:pt x="110783" y="73414"/>
                      </a:cubicBezTo>
                      <a:cubicBezTo>
                        <a:pt x="124629" y="94017"/>
                        <a:pt x="155080" y="97823"/>
                        <a:pt x="174826" y="82597"/>
                      </a:cubicBezTo>
                      <a:cubicBezTo>
                        <a:pt x="194905" y="67181"/>
                        <a:pt x="198473" y="38157"/>
                        <a:pt x="182772" y="18316"/>
                      </a:cubicBezTo>
                      <a:close/>
                      <a:moveTo>
                        <a:pt x="146611" y="52955"/>
                      </a:moveTo>
                      <a:cubicBezTo>
                        <a:pt x="141900" y="52812"/>
                        <a:pt x="140520" y="50052"/>
                        <a:pt x="141044" y="45722"/>
                      </a:cubicBezTo>
                      <a:cubicBezTo>
                        <a:pt x="141520" y="41583"/>
                        <a:pt x="143280" y="38633"/>
                        <a:pt x="147800" y="39394"/>
                      </a:cubicBezTo>
                      <a:cubicBezTo>
                        <a:pt x="151702" y="40060"/>
                        <a:pt x="153653" y="43106"/>
                        <a:pt x="154509" y="46484"/>
                      </a:cubicBezTo>
                      <a:cubicBezTo>
                        <a:pt x="153177" y="50814"/>
                        <a:pt x="150750" y="53050"/>
                        <a:pt x="146611" y="52955"/>
                      </a:cubicBezTo>
                      <a:close/>
                    </a:path>
                  </a:pathLst>
                </a:custGeom>
                <a:solidFill>
                  <a:srgbClr val="429DC8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9790CBDC-EDC3-4DD4-B6F4-19FCFE4A042F}"/>
                    </a:ext>
                  </a:extLst>
                </p:cNvPr>
                <p:cNvSpPr/>
                <p:nvPr/>
              </p:nvSpPr>
              <p:spPr>
                <a:xfrm>
                  <a:off x="6756351" y="4041533"/>
                  <a:ext cx="316980" cy="271595"/>
                </a:xfrm>
                <a:custGeom>
                  <a:avLst/>
                  <a:gdLst>
                    <a:gd name="connsiteX0" fmla="*/ 194984 w 316980"/>
                    <a:gd name="connsiteY0" fmla="*/ 228874 h 271595"/>
                    <a:gd name="connsiteX1" fmla="*/ 197030 w 316980"/>
                    <a:gd name="connsiteY1" fmla="*/ 207558 h 271595"/>
                    <a:gd name="connsiteX2" fmla="*/ 205500 w 316980"/>
                    <a:gd name="connsiteY2" fmla="*/ 199041 h 271595"/>
                    <a:gd name="connsiteX3" fmla="*/ 316980 w 316980"/>
                    <a:gd name="connsiteY3" fmla="*/ 199850 h 271595"/>
                    <a:gd name="connsiteX4" fmla="*/ 303182 w 316980"/>
                    <a:gd name="connsiteY4" fmla="*/ 196805 h 271595"/>
                    <a:gd name="connsiteX5" fmla="*/ 213541 w 316980"/>
                    <a:gd name="connsiteY5" fmla="*/ 197090 h 271595"/>
                    <a:gd name="connsiteX6" fmla="*/ 196840 w 316980"/>
                    <a:gd name="connsiteY6" fmla="*/ 179628 h 271595"/>
                    <a:gd name="connsiteX7" fmla="*/ 197030 w 316980"/>
                    <a:gd name="connsiteY7" fmla="*/ 171492 h 271595"/>
                    <a:gd name="connsiteX8" fmla="*/ 197030 w 316980"/>
                    <a:gd name="connsiteY8" fmla="*/ 171492 h 271595"/>
                    <a:gd name="connsiteX9" fmla="*/ 197030 w 316980"/>
                    <a:gd name="connsiteY9" fmla="*/ 171492 h 271595"/>
                    <a:gd name="connsiteX10" fmla="*/ 196888 w 316980"/>
                    <a:gd name="connsiteY10" fmla="*/ 148320 h 271595"/>
                    <a:gd name="connsiteX11" fmla="*/ 209163 w 316980"/>
                    <a:gd name="connsiteY11" fmla="*/ 136521 h 271595"/>
                    <a:gd name="connsiteX12" fmla="*/ 300518 w 316980"/>
                    <a:gd name="connsiteY12" fmla="*/ 136663 h 271595"/>
                    <a:gd name="connsiteX13" fmla="*/ 314649 w 316980"/>
                    <a:gd name="connsiteY13" fmla="*/ 133999 h 271595"/>
                    <a:gd name="connsiteX14" fmla="*/ 215254 w 316980"/>
                    <a:gd name="connsiteY14" fmla="*/ 134094 h 271595"/>
                    <a:gd name="connsiteX15" fmla="*/ 196935 w 316980"/>
                    <a:gd name="connsiteY15" fmla="*/ 115776 h 271595"/>
                    <a:gd name="connsiteX16" fmla="*/ 196983 w 316980"/>
                    <a:gd name="connsiteY16" fmla="*/ 108972 h 271595"/>
                    <a:gd name="connsiteX17" fmla="*/ 196983 w 316980"/>
                    <a:gd name="connsiteY17" fmla="*/ 65769 h 271595"/>
                    <a:gd name="connsiteX18" fmla="*/ 193414 w 316980"/>
                    <a:gd name="connsiteY18" fmla="*/ 41550 h 271595"/>
                    <a:gd name="connsiteX19" fmla="*/ 262549 w 316980"/>
                    <a:gd name="connsiteY19" fmla="*/ 38505 h 271595"/>
                    <a:gd name="connsiteX20" fmla="*/ 262549 w 316980"/>
                    <a:gd name="connsiteY20" fmla="*/ 38505 h 271595"/>
                    <a:gd name="connsiteX21" fmla="*/ 201217 w 316980"/>
                    <a:gd name="connsiteY21" fmla="*/ 38124 h 271595"/>
                    <a:gd name="connsiteX22" fmla="*/ 184802 w 316980"/>
                    <a:gd name="connsiteY22" fmla="*/ 29750 h 271595"/>
                    <a:gd name="connsiteX23" fmla="*/ 129514 w 316980"/>
                    <a:gd name="connsiteY23" fmla="*/ 250 h 271595"/>
                    <a:gd name="connsiteX24" fmla="*/ 0 w 316980"/>
                    <a:gd name="connsiteY24" fmla="*/ 346 h 271595"/>
                    <a:gd name="connsiteX25" fmla="*/ 4520 w 316980"/>
                    <a:gd name="connsiteY25" fmla="*/ 12193 h 271595"/>
                    <a:gd name="connsiteX26" fmla="*/ 4568 w 316980"/>
                    <a:gd name="connsiteY26" fmla="*/ 261324 h 271595"/>
                    <a:gd name="connsiteX27" fmla="*/ 2807 w 316980"/>
                    <a:gd name="connsiteY27" fmla="*/ 270602 h 271595"/>
                    <a:gd name="connsiteX28" fmla="*/ 2807 w 316980"/>
                    <a:gd name="connsiteY28" fmla="*/ 270602 h 271595"/>
                    <a:gd name="connsiteX29" fmla="*/ 102012 w 316980"/>
                    <a:gd name="connsiteY29" fmla="*/ 271411 h 271595"/>
                    <a:gd name="connsiteX30" fmla="*/ 177903 w 316980"/>
                    <a:gd name="connsiteY30" fmla="*/ 253759 h 271595"/>
                    <a:gd name="connsiteX31" fmla="*/ 177903 w 316980"/>
                    <a:gd name="connsiteY31" fmla="*/ 253759 h 271595"/>
                    <a:gd name="connsiteX32" fmla="*/ 177903 w 316980"/>
                    <a:gd name="connsiteY32" fmla="*/ 253759 h 271595"/>
                    <a:gd name="connsiteX33" fmla="*/ 194984 w 316980"/>
                    <a:gd name="connsiteY33" fmla="*/ 228874 h 27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6980" h="271595">
                      <a:moveTo>
                        <a:pt x="194984" y="228874"/>
                      </a:moveTo>
                      <a:cubicBezTo>
                        <a:pt x="192463" y="221451"/>
                        <a:pt x="198172" y="214838"/>
                        <a:pt x="197030" y="207558"/>
                      </a:cubicBezTo>
                      <a:cubicBezTo>
                        <a:pt x="196031" y="201087"/>
                        <a:pt x="199124" y="198946"/>
                        <a:pt x="205500" y="199041"/>
                      </a:cubicBezTo>
                      <a:cubicBezTo>
                        <a:pt x="242660" y="199469"/>
                        <a:pt x="279820" y="199612"/>
                        <a:pt x="316980" y="199850"/>
                      </a:cubicBezTo>
                      <a:cubicBezTo>
                        <a:pt x="313317" y="194759"/>
                        <a:pt x="307845" y="196853"/>
                        <a:pt x="303182" y="196805"/>
                      </a:cubicBezTo>
                      <a:cubicBezTo>
                        <a:pt x="273302" y="196615"/>
                        <a:pt x="243374" y="195853"/>
                        <a:pt x="213541" y="197090"/>
                      </a:cubicBezTo>
                      <a:cubicBezTo>
                        <a:pt x="199171" y="197709"/>
                        <a:pt x="194699" y="192951"/>
                        <a:pt x="196840" y="179628"/>
                      </a:cubicBezTo>
                      <a:cubicBezTo>
                        <a:pt x="197268" y="176964"/>
                        <a:pt x="196983" y="174204"/>
                        <a:pt x="197030" y="171492"/>
                      </a:cubicBezTo>
                      <a:lnTo>
                        <a:pt x="197030" y="171492"/>
                      </a:lnTo>
                      <a:lnTo>
                        <a:pt x="197030" y="171492"/>
                      </a:lnTo>
                      <a:cubicBezTo>
                        <a:pt x="197030" y="163784"/>
                        <a:pt x="197744" y="155981"/>
                        <a:pt x="196888" y="148320"/>
                      </a:cubicBezTo>
                      <a:cubicBezTo>
                        <a:pt x="195746" y="138281"/>
                        <a:pt x="199980" y="136378"/>
                        <a:pt x="209163" y="136521"/>
                      </a:cubicBezTo>
                      <a:cubicBezTo>
                        <a:pt x="239615" y="137044"/>
                        <a:pt x="270066" y="136806"/>
                        <a:pt x="300518" y="136663"/>
                      </a:cubicBezTo>
                      <a:cubicBezTo>
                        <a:pt x="305276" y="136616"/>
                        <a:pt x="310652" y="138471"/>
                        <a:pt x="314649" y="133999"/>
                      </a:cubicBezTo>
                      <a:cubicBezTo>
                        <a:pt x="281533" y="134046"/>
                        <a:pt x="248370" y="134094"/>
                        <a:pt x="215254" y="134094"/>
                      </a:cubicBezTo>
                      <a:cubicBezTo>
                        <a:pt x="196935" y="134094"/>
                        <a:pt x="196935" y="134094"/>
                        <a:pt x="196935" y="115776"/>
                      </a:cubicBezTo>
                      <a:cubicBezTo>
                        <a:pt x="196935" y="113492"/>
                        <a:pt x="196983" y="111255"/>
                        <a:pt x="196983" y="108972"/>
                      </a:cubicBezTo>
                      <a:cubicBezTo>
                        <a:pt x="196983" y="94555"/>
                        <a:pt x="196983" y="80185"/>
                        <a:pt x="196983" y="65769"/>
                      </a:cubicBezTo>
                      <a:cubicBezTo>
                        <a:pt x="198315" y="57442"/>
                        <a:pt x="193890" y="49924"/>
                        <a:pt x="193414" y="41550"/>
                      </a:cubicBezTo>
                      <a:cubicBezTo>
                        <a:pt x="216538" y="38172"/>
                        <a:pt x="239853" y="43929"/>
                        <a:pt x="262549" y="38505"/>
                      </a:cubicBezTo>
                      <a:lnTo>
                        <a:pt x="262549" y="38505"/>
                      </a:lnTo>
                      <a:cubicBezTo>
                        <a:pt x="242089" y="38315"/>
                        <a:pt x="221677" y="37839"/>
                        <a:pt x="201217" y="38124"/>
                      </a:cubicBezTo>
                      <a:cubicBezTo>
                        <a:pt x="193795" y="38219"/>
                        <a:pt x="189132" y="36507"/>
                        <a:pt x="184802" y="29750"/>
                      </a:cubicBezTo>
                      <a:cubicBezTo>
                        <a:pt x="172003" y="9957"/>
                        <a:pt x="152495" y="583"/>
                        <a:pt x="129514" y="250"/>
                      </a:cubicBezTo>
                      <a:cubicBezTo>
                        <a:pt x="86358" y="-321"/>
                        <a:pt x="43203" y="250"/>
                        <a:pt x="0" y="346"/>
                      </a:cubicBezTo>
                      <a:cubicBezTo>
                        <a:pt x="5234" y="2867"/>
                        <a:pt x="4568" y="7768"/>
                        <a:pt x="4520" y="12193"/>
                      </a:cubicBezTo>
                      <a:cubicBezTo>
                        <a:pt x="4282" y="95221"/>
                        <a:pt x="4282" y="178296"/>
                        <a:pt x="4568" y="261324"/>
                      </a:cubicBezTo>
                      <a:cubicBezTo>
                        <a:pt x="4568" y="264512"/>
                        <a:pt x="4330" y="267652"/>
                        <a:pt x="2807" y="270602"/>
                      </a:cubicBezTo>
                      <a:cubicBezTo>
                        <a:pt x="2807" y="270602"/>
                        <a:pt x="2807" y="270602"/>
                        <a:pt x="2807" y="270602"/>
                      </a:cubicBezTo>
                      <a:cubicBezTo>
                        <a:pt x="35876" y="270840"/>
                        <a:pt x="68944" y="270554"/>
                        <a:pt x="102012" y="271411"/>
                      </a:cubicBezTo>
                      <a:cubicBezTo>
                        <a:pt x="128990" y="272077"/>
                        <a:pt x="155445" y="271887"/>
                        <a:pt x="177903" y="253759"/>
                      </a:cubicBezTo>
                      <a:lnTo>
                        <a:pt x="177903" y="253759"/>
                      </a:lnTo>
                      <a:lnTo>
                        <a:pt x="177903" y="253759"/>
                      </a:lnTo>
                      <a:cubicBezTo>
                        <a:pt x="177380" y="241197"/>
                        <a:pt x="184850" y="234108"/>
                        <a:pt x="194984" y="228874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A19F75B3-5998-4235-A11B-C977B3EBB560}"/>
                    </a:ext>
                  </a:extLst>
                </p:cNvPr>
                <p:cNvSpPr/>
                <p:nvPr/>
              </p:nvSpPr>
              <p:spPr>
                <a:xfrm>
                  <a:off x="6756351" y="4041927"/>
                  <a:ext cx="4552" cy="270208"/>
                </a:xfrm>
                <a:custGeom>
                  <a:avLst/>
                  <a:gdLst>
                    <a:gd name="connsiteX0" fmla="*/ 4520 w 4552"/>
                    <a:gd name="connsiteY0" fmla="*/ 11847 h 270208"/>
                    <a:gd name="connsiteX1" fmla="*/ 0 w 4552"/>
                    <a:gd name="connsiteY1" fmla="*/ 0 h 270208"/>
                    <a:gd name="connsiteX2" fmla="*/ 0 w 4552"/>
                    <a:gd name="connsiteY2" fmla="*/ 0 h 270208"/>
                    <a:gd name="connsiteX3" fmla="*/ 48 w 4552"/>
                    <a:gd name="connsiteY3" fmla="*/ 15939 h 270208"/>
                    <a:gd name="connsiteX4" fmla="*/ 143 w 4552"/>
                    <a:gd name="connsiteY4" fmla="*/ 255697 h 270208"/>
                    <a:gd name="connsiteX5" fmla="*/ 2760 w 4552"/>
                    <a:gd name="connsiteY5" fmla="*/ 270209 h 270208"/>
                    <a:gd name="connsiteX6" fmla="*/ 4520 w 4552"/>
                    <a:gd name="connsiteY6" fmla="*/ 260931 h 270208"/>
                    <a:gd name="connsiteX7" fmla="*/ 4520 w 4552"/>
                    <a:gd name="connsiteY7" fmla="*/ 11847 h 270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52" h="270208">
                      <a:moveTo>
                        <a:pt x="4520" y="11847"/>
                      </a:moveTo>
                      <a:cubicBezTo>
                        <a:pt x="4520" y="7423"/>
                        <a:pt x="5234" y="252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950" y="5281"/>
                        <a:pt x="48" y="10658"/>
                        <a:pt x="48" y="15939"/>
                      </a:cubicBezTo>
                      <a:cubicBezTo>
                        <a:pt x="285" y="95874"/>
                        <a:pt x="238" y="175762"/>
                        <a:pt x="143" y="255697"/>
                      </a:cubicBezTo>
                      <a:cubicBezTo>
                        <a:pt x="143" y="260740"/>
                        <a:pt x="285" y="265689"/>
                        <a:pt x="2760" y="270209"/>
                      </a:cubicBezTo>
                      <a:cubicBezTo>
                        <a:pt x="4282" y="267307"/>
                        <a:pt x="4520" y="264166"/>
                        <a:pt x="4520" y="260931"/>
                      </a:cubicBezTo>
                      <a:cubicBezTo>
                        <a:pt x="4282" y="177950"/>
                        <a:pt x="4282" y="94875"/>
                        <a:pt x="4520" y="11847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9F882A74-0384-4AF2-9886-1727E263FC03}"/>
                    </a:ext>
                  </a:extLst>
                </p:cNvPr>
                <p:cNvSpPr/>
                <p:nvPr/>
              </p:nvSpPr>
              <p:spPr>
                <a:xfrm>
                  <a:off x="6438704" y="3815643"/>
                  <a:ext cx="717370" cy="359888"/>
                </a:xfrm>
                <a:custGeom>
                  <a:avLst/>
                  <a:gdLst>
                    <a:gd name="connsiteX0" fmla="*/ 549173 w 717370"/>
                    <a:gd name="connsiteY0" fmla="*/ 355797 h 359888"/>
                    <a:gd name="connsiteX1" fmla="*/ 614406 w 717370"/>
                    <a:gd name="connsiteY1" fmla="*/ 355607 h 359888"/>
                    <a:gd name="connsiteX2" fmla="*/ 632296 w 717370"/>
                    <a:gd name="connsiteY2" fmla="*/ 359889 h 359888"/>
                    <a:gd name="connsiteX3" fmla="*/ 708853 w 717370"/>
                    <a:gd name="connsiteY3" fmla="*/ 307693 h 359888"/>
                    <a:gd name="connsiteX4" fmla="*/ 717370 w 717370"/>
                    <a:gd name="connsiteY4" fmla="*/ 290993 h 359888"/>
                    <a:gd name="connsiteX5" fmla="*/ 717370 w 717370"/>
                    <a:gd name="connsiteY5" fmla="*/ 136594 h 359888"/>
                    <a:gd name="connsiteX6" fmla="*/ 710423 w 717370"/>
                    <a:gd name="connsiteY6" fmla="*/ 118371 h 359888"/>
                    <a:gd name="connsiteX7" fmla="*/ 646713 w 717370"/>
                    <a:gd name="connsiteY7" fmla="*/ 43527 h 359888"/>
                    <a:gd name="connsiteX8" fmla="*/ 622495 w 717370"/>
                    <a:gd name="connsiteY8" fmla="*/ 32441 h 359888"/>
                    <a:gd name="connsiteX9" fmla="*/ 103250 w 717370"/>
                    <a:gd name="connsiteY9" fmla="*/ 32679 h 359888"/>
                    <a:gd name="connsiteX10" fmla="*/ 84789 w 717370"/>
                    <a:gd name="connsiteY10" fmla="*/ 23591 h 359888"/>
                    <a:gd name="connsiteX11" fmla="*/ 33878 w 717370"/>
                    <a:gd name="connsiteY11" fmla="*/ 1514 h 359888"/>
                    <a:gd name="connsiteX12" fmla="*/ 1 w 717370"/>
                    <a:gd name="connsiteY12" fmla="*/ 47476 h 359888"/>
                    <a:gd name="connsiteX13" fmla="*/ 30785 w 717370"/>
                    <a:gd name="connsiteY13" fmla="*/ 89061 h 359888"/>
                    <a:gd name="connsiteX14" fmla="*/ 84598 w 717370"/>
                    <a:gd name="connsiteY14" fmla="*/ 68079 h 359888"/>
                    <a:gd name="connsiteX15" fmla="*/ 100252 w 717370"/>
                    <a:gd name="connsiteY15" fmla="*/ 59133 h 359888"/>
                    <a:gd name="connsiteX16" fmla="*/ 614073 w 717370"/>
                    <a:gd name="connsiteY16" fmla="*/ 59181 h 359888"/>
                    <a:gd name="connsiteX17" fmla="*/ 630441 w 717370"/>
                    <a:gd name="connsiteY17" fmla="*/ 66175 h 359888"/>
                    <a:gd name="connsiteX18" fmla="*/ 685586 w 717370"/>
                    <a:gd name="connsiteY18" fmla="*/ 130361 h 359888"/>
                    <a:gd name="connsiteX19" fmla="*/ 690582 w 717370"/>
                    <a:gd name="connsiteY19" fmla="*/ 145349 h 359888"/>
                    <a:gd name="connsiteX20" fmla="*/ 690630 w 717370"/>
                    <a:gd name="connsiteY20" fmla="*/ 277908 h 359888"/>
                    <a:gd name="connsiteX21" fmla="*/ 683017 w 717370"/>
                    <a:gd name="connsiteY21" fmla="*/ 292468 h 359888"/>
                    <a:gd name="connsiteX22" fmla="*/ 626872 w 717370"/>
                    <a:gd name="connsiteY22" fmla="*/ 331103 h 359888"/>
                    <a:gd name="connsiteX23" fmla="*/ 612883 w 717370"/>
                    <a:gd name="connsiteY23" fmla="*/ 335004 h 359888"/>
                    <a:gd name="connsiteX24" fmla="*/ 514487 w 717370"/>
                    <a:gd name="connsiteY24" fmla="*/ 334767 h 359888"/>
                    <a:gd name="connsiteX25" fmla="*/ 549173 w 717370"/>
                    <a:gd name="connsiteY25" fmla="*/ 355797 h 359888"/>
                    <a:gd name="connsiteX26" fmla="*/ 45154 w 717370"/>
                    <a:gd name="connsiteY26" fmla="*/ 52758 h 359888"/>
                    <a:gd name="connsiteX27" fmla="*/ 38636 w 717370"/>
                    <a:gd name="connsiteY27" fmla="*/ 45954 h 359888"/>
                    <a:gd name="connsiteX28" fmla="*/ 45345 w 717370"/>
                    <a:gd name="connsiteY28" fmla="*/ 38817 h 359888"/>
                    <a:gd name="connsiteX29" fmla="*/ 52291 w 717370"/>
                    <a:gd name="connsiteY29" fmla="*/ 44954 h 359888"/>
                    <a:gd name="connsiteX30" fmla="*/ 45154 w 717370"/>
                    <a:gd name="connsiteY30" fmla="*/ 52758 h 359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717370" h="359888">
                      <a:moveTo>
                        <a:pt x="549173" y="355797"/>
                      </a:moveTo>
                      <a:cubicBezTo>
                        <a:pt x="570870" y="354703"/>
                        <a:pt x="592662" y="355416"/>
                        <a:pt x="614406" y="355607"/>
                      </a:cubicBezTo>
                      <a:cubicBezTo>
                        <a:pt x="620639" y="355654"/>
                        <a:pt x="627253" y="354703"/>
                        <a:pt x="632296" y="359889"/>
                      </a:cubicBezTo>
                      <a:cubicBezTo>
                        <a:pt x="657799" y="342427"/>
                        <a:pt x="683112" y="324727"/>
                        <a:pt x="708853" y="307693"/>
                      </a:cubicBezTo>
                      <a:cubicBezTo>
                        <a:pt x="715419" y="303363"/>
                        <a:pt x="717417" y="298558"/>
                        <a:pt x="717370" y="290993"/>
                      </a:cubicBezTo>
                      <a:cubicBezTo>
                        <a:pt x="717084" y="239511"/>
                        <a:pt x="717084" y="188076"/>
                        <a:pt x="717370" y="136594"/>
                      </a:cubicBezTo>
                      <a:cubicBezTo>
                        <a:pt x="717417" y="129219"/>
                        <a:pt x="715134" y="123795"/>
                        <a:pt x="710423" y="118371"/>
                      </a:cubicBezTo>
                      <a:cubicBezTo>
                        <a:pt x="688964" y="93629"/>
                        <a:pt x="667268" y="68983"/>
                        <a:pt x="646713" y="43527"/>
                      </a:cubicBezTo>
                      <a:cubicBezTo>
                        <a:pt x="639909" y="35105"/>
                        <a:pt x="632915" y="32441"/>
                        <a:pt x="622495" y="32441"/>
                      </a:cubicBezTo>
                      <a:cubicBezTo>
                        <a:pt x="449397" y="32726"/>
                        <a:pt x="276300" y="32631"/>
                        <a:pt x="103250" y="32679"/>
                      </a:cubicBezTo>
                      <a:cubicBezTo>
                        <a:pt x="95447" y="32679"/>
                        <a:pt x="89404" y="32774"/>
                        <a:pt x="84789" y="23591"/>
                      </a:cubicBezTo>
                      <a:cubicBezTo>
                        <a:pt x="75225" y="4464"/>
                        <a:pt x="54242" y="-3625"/>
                        <a:pt x="33878" y="1514"/>
                      </a:cubicBezTo>
                      <a:cubicBezTo>
                        <a:pt x="14655" y="6367"/>
                        <a:pt x="96" y="26160"/>
                        <a:pt x="1" y="47476"/>
                      </a:cubicBezTo>
                      <a:cubicBezTo>
                        <a:pt x="-95" y="67508"/>
                        <a:pt x="11848" y="83637"/>
                        <a:pt x="30785" y="89061"/>
                      </a:cubicBezTo>
                      <a:cubicBezTo>
                        <a:pt x="52672" y="95342"/>
                        <a:pt x="73750" y="87777"/>
                        <a:pt x="84598" y="68079"/>
                      </a:cubicBezTo>
                      <a:cubicBezTo>
                        <a:pt x="88548" y="60942"/>
                        <a:pt x="92735" y="59086"/>
                        <a:pt x="100252" y="59133"/>
                      </a:cubicBezTo>
                      <a:cubicBezTo>
                        <a:pt x="271542" y="59324"/>
                        <a:pt x="442784" y="59324"/>
                        <a:pt x="614073" y="59181"/>
                      </a:cubicBezTo>
                      <a:cubicBezTo>
                        <a:pt x="620877" y="59181"/>
                        <a:pt x="625778" y="60513"/>
                        <a:pt x="630441" y="66175"/>
                      </a:cubicBezTo>
                      <a:cubicBezTo>
                        <a:pt x="648426" y="87920"/>
                        <a:pt x="667030" y="109141"/>
                        <a:pt x="685586" y="130361"/>
                      </a:cubicBezTo>
                      <a:cubicBezTo>
                        <a:pt x="689488" y="134834"/>
                        <a:pt x="690582" y="139639"/>
                        <a:pt x="690582" y="145349"/>
                      </a:cubicBezTo>
                      <a:cubicBezTo>
                        <a:pt x="690439" y="189551"/>
                        <a:pt x="690392" y="233706"/>
                        <a:pt x="690630" y="277908"/>
                      </a:cubicBezTo>
                      <a:cubicBezTo>
                        <a:pt x="690677" y="284569"/>
                        <a:pt x="688631" y="288756"/>
                        <a:pt x="683017" y="292468"/>
                      </a:cubicBezTo>
                      <a:cubicBezTo>
                        <a:pt x="664080" y="305029"/>
                        <a:pt x="645381" y="317923"/>
                        <a:pt x="626872" y="331103"/>
                      </a:cubicBezTo>
                      <a:cubicBezTo>
                        <a:pt x="622447" y="334291"/>
                        <a:pt x="618022" y="335052"/>
                        <a:pt x="612883" y="335004"/>
                      </a:cubicBezTo>
                      <a:cubicBezTo>
                        <a:pt x="580100" y="334862"/>
                        <a:pt x="547318" y="334814"/>
                        <a:pt x="514487" y="334767"/>
                      </a:cubicBezTo>
                      <a:cubicBezTo>
                        <a:pt x="517818" y="355654"/>
                        <a:pt x="532187" y="356653"/>
                        <a:pt x="549173" y="355797"/>
                      </a:cubicBezTo>
                      <a:close/>
                      <a:moveTo>
                        <a:pt x="45154" y="52758"/>
                      </a:moveTo>
                      <a:cubicBezTo>
                        <a:pt x="41395" y="52900"/>
                        <a:pt x="38731" y="50331"/>
                        <a:pt x="38636" y="45954"/>
                      </a:cubicBezTo>
                      <a:cubicBezTo>
                        <a:pt x="38541" y="41576"/>
                        <a:pt x="40777" y="39435"/>
                        <a:pt x="45345" y="38817"/>
                      </a:cubicBezTo>
                      <a:cubicBezTo>
                        <a:pt x="48723" y="39150"/>
                        <a:pt x="51863" y="40910"/>
                        <a:pt x="52291" y="44954"/>
                      </a:cubicBezTo>
                      <a:cubicBezTo>
                        <a:pt x="52767" y="49808"/>
                        <a:pt x="49437" y="52615"/>
                        <a:pt x="45154" y="52758"/>
                      </a:cubicBezTo>
                      <a:close/>
                    </a:path>
                  </a:pathLst>
                </a:custGeom>
                <a:solidFill>
                  <a:srgbClr val="1D96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21B010BE-A1B4-44DA-897B-F872ED9B0C77}"/>
                    </a:ext>
                  </a:extLst>
                </p:cNvPr>
                <p:cNvSpPr/>
                <p:nvPr/>
              </p:nvSpPr>
              <p:spPr>
                <a:xfrm>
                  <a:off x="5943087" y="4213121"/>
                  <a:ext cx="1262615" cy="743567"/>
                </a:xfrm>
                <a:custGeom>
                  <a:avLst/>
                  <a:gdLst>
                    <a:gd name="connsiteX0" fmla="*/ 179074 w 1262615"/>
                    <a:gd name="connsiteY0" fmla="*/ 207897 h 743567"/>
                    <a:gd name="connsiteX1" fmla="*/ 171747 w 1262615"/>
                    <a:gd name="connsiteY1" fmla="*/ 213940 h 743567"/>
                    <a:gd name="connsiteX2" fmla="*/ 179169 w 1262615"/>
                    <a:gd name="connsiteY2" fmla="*/ 221600 h 743567"/>
                    <a:gd name="connsiteX3" fmla="*/ 185878 w 1262615"/>
                    <a:gd name="connsiteY3" fmla="*/ 214511 h 743567"/>
                    <a:gd name="connsiteX4" fmla="*/ 179074 w 1262615"/>
                    <a:gd name="connsiteY4" fmla="*/ 207897 h 743567"/>
                    <a:gd name="connsiteX5" fmla="*/ 453422 w 1262615"/>
                    <a:gd name="connsiteY5" fmla="*/ 175542 h 743567"/>
                    <a:gd name="connsiteX6" fmla="*/ 445334 w 1262615"/>
                    <a:gd name="connsiteY6" fmla="*/ 181870 h 743567"/>
                    <a:gd name="connsiteX7" fmla="*/ 450948 w 1262615"/>
                    <a:gd name="connsiteY7" fmla="*/ 189055 h 743567"/>
                    <a:gd name="connsiteX8" fmla="*/ 459513 w 1262615"/>
                    <a:gd name="connsiteY8" fmla="*/ 182727 h 743567"/>
                    <a:gd name="connsiteX9" fmla="*/ 453422 w 1262615"/>
                    <a:gd name="connsiteY9" fmla="*/ 175542 h 743567"/>
                    <a:gd name="connsiteX10" fmla="*/ 186354 w 1262615"/>
                    <a:gd name="connsiteY10" fmla="*/ 169833 h 743567"/>
                    <a:gd name="connsiteX11" fmla="*/ 223657 w 1262615"/>
                    <a:gd name="connsiteY11" fmla="*/ 207707 h 743567"/>
                    <a:gd name="connsiteX12" fmla="*/ 205005 w 1262615"/>
                    <a:gd name="connsiteY12" fmla="*/ 251480 h 743567"/>
                    <a:gd name="connsiteX13" fmla="*/ 197488 w 1262615"/>
                    <a:gd name="connsiteY13" fmla="*/ 267135 h 743567"/>
                    <a:gd name="connsiteX14" fmla="*/ 197155 w 1262615"/>
                    <a:gd name="connsiteY14" fmla="*/ 331368 h 743567"/>
                    <a:gd name="connsiteX15" fmla="*/ 203340 w 1262615"/>
                    <a:gd name="connsiteY15" fmla="*/ 346974 h 743567"/>
                    <a:gd name="connsiteX16" fmla="*/ 458181 w 1262615"/>
                    <a:gd name="connsiteY16" fmla="*/ 604384 h 743567"/>
                    <a:gd name="connsiteX17" fmla="*/ 476499 w 1262615"/>
                    <a:gd name="connsiteY17" fmla="*/ 610427 h 743567"/>
                    <a:gd name="connsiteX18" fmla="*/ 763982 w 1262615"/>
                    <a:gd name="connsiteY18" fmla="*/ 610275 h 743567"/>
                    <a:gd name="connsiteX19" fmla="*/ 752896 w 1262615"/>
                    <a:gd name="connsiteY19" fmla="*/ 616183 h 743567"/>
                    <a:gd name="connsiteX20" fmla="*/ 669414 w 1262615"/>
                    <a:gd name="connsiteY20" fmla="*/ 650519 h 743567"/>
                    <a:gd name="connsiteX21" fmla="*/ 458323 w 1262615"/>
                    <a:gd name="connsiteY21" fmla="*/ 650537 h 743567"/>
                    <a:gd name="connsiteX22" fmla="*/ 440338 w 1262615"/>
                    <a:gd name="connsiteY22" fmla="*/ 643114 h 743567"/>
                    <a:gd name="connsiteX23" fmla="*/ 163087 w 1262615"/>
                    <a:gd name="connsiteY23" fmla="*/ 363627 h 743567"/>
                    <a:gd name="connsiteX24" fmla="*/ 156807 w 1262615"/>
                    <a:gd name="connsiteY24" fmla="*/ 348069 h 743567"/>
                    <a:gd name="connsiteX25" fmla="*/ 157235 w 1262615"/>
                    <a:gd name="connsiteY25" fmla="*/ 267420 h 743567"/>
                    <a:gd name="connsiteX26" fmla="*/ 149289 w 1262615"/>
                    <a:gd name="connsiteY26" fmla="*/ 248816 h 743567"/>
                    <a:gd name="connsiteX27" fmla="*/ 137299 w 1262615"/>
                    <a:gd name="connsiteY27" fmla="*/ 195859 h 743567"/>
                    <a:gd name="connsiteX28" fmla="*/ 186354 w 1262615"/>
                    <a:gd name="connsiteY28" fmla="*/ 169833 h 743567"/>
                    <a:gd name="connsiteX29" fmla="*/ 456164 w 1262615"/>
                    <a:gd name="connsiteY29" fmla="*/ 137037 h 743567"/>
                    <a:gd name="connsiteX30" fmla="*/ 487775 w 1262615"/>
                    <a:gd name="connsiteY30" fmla="*/ 153227 h 743567"/>
                    <a:gd name="connsiteX31" fmla="*/ 477355 w 1262615"/>
                    <a:gd name="connsiteY31" fmla="*/ 219887 h 743567"/>
                    <a:gd name="connsiteX32" fmla="*/ 468267 w 1262615"/>
                    <a:gd name="connsiteY32" fmla="*/ 237349 h 743567"/>
                    <a:gd name="connsiteX33" fmla="*/ 468315 w 1262615"/>
                    <a:gd name="connsiteY33" fmla="*/ 311146 h 743567"/>
                    <a:gd name="connsiteX34" fmla="*/ 474881 w 1262615"/>
                    <a:gd name="connsiteY34" fmla="*/ 328085 h 743567"/>
                    <a:gd name="connsiteX35" fmla="*/ 551771 w 1262615"/>
                    <a:gd name="connsiteY35" fmla="*/ 411445 h 743567"/>
                    <a:gd name="connsiteX36" fmla="*/ 565665 w 1262615"/>
                    <a:gd name="connsiteY36" fmla="*/ 418107 h 743567"/>
                    <a:gd name="connsiteX37" fmla="*/ 996219 w 1262615"/>
                    <a:gd name="connsiteY37" fmla="*/ 417917 h 743567"/>
                    <a:gd name="connsiteX38" fmla="*/ 1002690 w 1262615"/>
                    <a:gd name="connsiteY38" fmla="*/ 416394 h 743567"/>
                    <a:gd name="connsiteX39" fmla="*/ 1010446 w 1262615"/>
                    <a:gd name="connsiteY39" fmla="*/ 418154 h 743567"/>
                    <a:gd name="connsiteX40" fmla="*/ 1032713 w 1262615"/>
                    <a:gd name="connsiteY40" fmla="*/ 429621 h 743567"/>
                    <a:gd name="connsiteX41" fmla="*/ 1033105 w 1262615"/>
                    <a:gd name="connsiteY41" fmla="*/ 435439 h 743567"/>
                    <a:gd name="connsiteX42" fmla="*/ 1032357 w 1262615"/>
                    <a:gd name="connsiteY42" fmla="*/ 436152 h 743567"/>
                    <a:gd name="connsiteX43" fmla="*/ 1004873 w 1262615"/>
                    <a:gd name="connsiteY43" fmla="*/ 457410 h 743567"/>
                    <a:gd name="connsiteX44" fmla="*/ 552009 w 1262615"/>
                    <a:gd name="connsiteY44" fmla="*/ 457598 h 743567"/>
                    <a:gd name="connsiteX45" fmla="*/ 531074 w 1262615"/>
                    <a:gd name="connsiteY45" fmla="*/ 448130 h 743567"/>
                    <a:gd name="connsiteX46" fmla="*/ 434057 w 1262615"/>
                    <a:gd name="connsiteY46" fmla="*/ 342454 h 743567"/>
                    <a:gd name="connsiteX47" fmla="*/ 427777 w 1262615"/>
                    <a:gd name="connsiteY47" fmla="*/ 325420 h 743567"/>
                    <a:gd name="connsiteX48" fmla="*/ 428015 w 1262615"/>
                    <a:gd name="connsiteY48" fmla="*/ 232496 h 743567"/>
                    <a:gd name="connsiteX49" fmla="*/ 421020 w 1262615"/>
                    <a:gd name="connsiteY49" fmla="*/ 214701 h 743567"/>
                    <a:gd name="connsiteX50" fmla="*/ 421877 w 1262615"/>
                    <a:gd name="connsiteY50" fmla="*/ 148183 h 743567"/>
                    <a:gd name="connsiteX51" fmla="*/ 456164 w 1262615"/>
                    <a:gd name="connsiteY51" fmla="*/ 137037 h 743567"/>
                    <a:gd name="connsiteX52" fmla="*/ 301451 w 1262615"/>
                    <a:gd name="connsiteY52" fmla="*/ 71960 h 743567"/>
                    <a:gd name="connsiteX53" fmla="*/ 293934 w 1262615"/>
                    <a:gd name="connsiteY53" fmla="*/ 78336 h 743567"/>
                    <a:gd name="connsiteX54" fmla="*/ 300167 w 1262615"/>
                    <a:gd name="connsiteY54" fmla="*/ 85473 h 743567"/>
                    <a:gd name="connsiteX55" fmla="*/ 307399 w 1262615"/>
                    <a:gd name="connsiteY55" fmla="*/ 79335 h 743567"/>
                    <a:gd name="connsiteX56" fmla="*/ 301451 w 1262615"/>
                    <a:gd name="connsiteY56" fmla="*/ 71960 h 743567"/>
                    <a:gd name="connsiteX57" fmla="*/ 1008201 w 1262615"/>
                    <a:gd name="connsiteY57" fmla="*/ 57334 h 743567"/>
                    <a:gd name="connsiteX58" fmla="*/ 1100793 w 1262615"/>
                    <a:gd name="connsiteY58" fmla="*/ 63852 h 743567"/>
                    <a:gd name="connsiteX59" fmla="*/ 1123822 w 1262615"/>
                    <a:gd name="connsiteY59" fmla="*/ 75748 h 743567"/>
                    <a:gd name="connsiteX60" fmla="*/ 1232358 w 1262615"/>
                    <a:gd name="connsiteY60" fmla="*/ 196931 h 743567"/>
                    <a:gd name="connsiteX61" fmla="*/ 1217344 w 1262615"/>
                    <a:gd name="connsiteY61" fmla="*/ 220778 h 743567"/>
                    <a:gd name="connsiteX62" fmla="*/ 1107787 w 1262615"/>
                    <a:gd name="connsiteY62" fmla="*/ 98539 h 743567"/>
                    <a:gd name="connsiteX63" fmla="*/ 1091752 w 1262615"/>
                    <a:gd name="connsiteY63" fmla="*/ 90498 h 743567"/>
                    <a:gd name="connsiteX64" fmla="*/ 991120 w 1262615"/>
                    <a:gd name="connsiteY64" fmla="*/ 82219 h 743567"/>
                    <a:gd name="connsiteX65" fmla="*/ 1008201 w 1262615"/>
                    <a:gd name="connsiteY65" fmla="*/ 57334 h 743567"/>
                    <a:gd name="connsiteX66" fmla="*/ 44898 w 1262615"/>
                    <a:gd name="connsiteY66" fmla="*/ 39938 h 743567"/>
                    <a:gd name="connsiteX67" fmla="*/ 38903 w 1262615"/>
                    <a:gd name="connsiteY67" fmla="*/ 47266 h 743567"/>
                    <a:gd name="connsiteX68" fmla="*/ 45612 w 1262615"/>
                    <a:gd name="connsiteY68" fmla="*/ 53879 h 743567"/>
                    <a:gd name="connsiteX69" fmla="*/ 52654 w 1262615"/>
                    <a:gd name="connsiteY69" fmla="*/ 47266 h 743567"/>
                    <a:gd name="connsiteX70" fmla="*/ 44898 w 1262615"/>
                    <a:gd name="connsiteY70" fmla="*/ 39938 h 743567"/>
                    <a:gd name="connsiteX71" fmla="*/ 305513 w 1262615"/>
                    <a:gd name="connsiteY71" fmla="*/ 33527 h 743567"/>
                    <a:gd name="connsiteX72" fmla="*/ 337374 w 1262615"/>
                    <a:gd name="connsiteY72" fmla="*/ 51405 h 743567"/>
                    <a:gd name="connsiteX73" fmla="*/ 324337 w 1262615"/>
                    <a:gd name="connsiteY73" fmla="*/ 117780 h 743567"/>
                    <a:gd name="connsiteX74" fmla="*/ 316201 w 1262615"/>
                    <a:gd name="connsiteY74" fmla="*/ 132863 h 743567"/>
                    <a:gd name="connsiteX75" fmla="*/ 316154 w 1262615"/>
                    <a:gd name="connsiteY75" fmla="*/ 318712 h 743567"/>
                    <a:gd name="connsiteX76" fmla="*/ 323100 w 1262615"/>
                    <a:gd name="connsiteY76" fmla="*/ 335460 h 743567"/>
                    <a:gd name="connsiteX77" fmla="*/ 493248 w 1262615"/>
                    <a:gd name="connsiteY77" fmla="*/ 513078 h 743567"/>
                    <a:gd name="connsiteX78" fmla="*/ 512423 w 1262615"/>
                    <a:gd name="connsiteY78" fmla="*/ 520310 h 743567"/>
                    <a:gd name="connsiteX79" fmla="*/ 919354 w 1262615"/>
                    <a:gd name="connsiteY79" fmla="*/ 520197 h 743567"/>
                    <a:gd name="connsiteX80" fmla="*/ 855945 w 1262615"/>
                    <a:gd name="connsiteY80" fmla="*/ 560689 h 743567"/>
                    <a:gd name="connsiteX81" fmla="*/ 495151 w 1262615"/>
                    <a:gd name="connsiteY81" fmla="*/ 560753 h 743567"/>
                    <a:gd name="connsiteX82" fmla="*/ 476119 w 1262615"/>
                    <a:gd name="connsiteY82" fmla="*/ 552807 h 743567"/>
                    <a:gd name="connsiteX83" fmla="*/ 286654 w 1262615"/>
                    <a:gd name="connsiteY83" fmla="*/ 355824 h 743567"/>
                    <a:gd name="connsiteX84" fmla="*/ 276852 w 1262615"/>
                    <a:gd name="connsiteY84" fmla="*/ 331939 h 743567"/>
                    <a:gd name="connsiteX85" fmla="*/ 277233 w 1262615"/>
                    <a:gd name="connsiteY85" fmla="*/ 129675 h 743567"/>
                    <a:gd name="connsiteX86" fmla="*/ 269905 w 1262615"/>
                    <a:gd name="connsiteY86" fmla="*/ 112022 h 743567"/>
                    <a:gd name="connsiteX87" fmla="*/ 270762 w 1262615"/>
                    <a:gd name="connsiteY87" fmla="*/ 44411 h 743567"/>
                    <a:gd name="connsiteX88" fmla="*/ 305513 w 1262615"/>
                    <a:gd name="connsiteY88" fmla="*/ 33527 h 743567"/>
                    <a:gd name="connsiteX89" fmla="*/ 49537 w 1262615"/>
                    <a:gd name="connsiteY89" fmla="*/ 1416 h 743567"/>
                    <a:gd name="connsiteX90" fmla="*/ 81107 w 1262615"/>
                    <a:gd name="connsiteY90" fmla="*/ 18575 h 743567"/>
                    <a:gd name="connsiteX91" fmla="*/ 71162 w 1262615"/>
                    <a:gd name="connsiteY91" fmla="*/ 84188 h 743567"/>
                    <a:gd name="connsiteX92" fmla="*/ 61123 w 1262615"/>
                    <a:gd name="connsiteY92" fmla="*/ 103648 h 743567"/>
                    <a:gd name="connsiteX93" fmla="*/ 61171 w 1262615"/>
                    <a:gd name="connsiteY93" fmla="*/ 345499 h 743567"/>
                    <a:gd name="connsiteX94" fmla="*/ 67832 w 1262615"/>
                    <a:gd name="connsiteY94" fmla="*/ 363627 h 743567"/>
                    <a:gd name="connsiteX95" fmla="*/ 398468 w 1262615"/>
                    <a:gd name="connsiteY95" fmla="*/ 697737 h 743567"/>
                    <a:gd name="connsiteX96" fmla="*/ 424589 w 1262615"/>
                    <a:gd name="connsiteY96" fmla="*/ 708395 h 743567"/>
                    <a:gd name="connsiteX97" fmla="*/ 517962 w 1262615"/>
                    <a:gd name="connsiteY97" fmla="*/ 708356 h 743567"/>
                    <a:gd name="connsiteX98" fmla="*/ 395088 w 1262615"/>
                    <a:gd name="connsiteY98" fmla="*/ 743567 h 743567"/>
                    <a:gd name="connsiteX99" fmla="*/ 382195 w 1262615"/>
                    <a:gd name="connsiteY99" fmla="*/ 738323 h 743567"/>
                    <a:gd name="connsiteX100" fmla="*/ 29768 w 1262615"/>
                    <a:gd name="connsiteY100" fmla="*/ 381613 h 743567"/>
                    <a:gd name="connsiteX101" fmla="*/ 21489 w 1262615"/>
                    <a:gd name="connsiteY101" fmla="*/ 361344 h 743567"/>
                    <a:gd name="connsiteX102" fmla="*/ 21822 w 1262615"/>
                    <a:gd name="connsiteY102" fmla="*/ 100365 h 743567"/>
                    <a:gd name="connsiteX103" fmla="*/ 13400 w 1262615"/>
                    <a:gd name="connsiteY103" fmla="*/ 79097 h 743567"/>
                    <a:gd name="connsiteX104" fmla="*/ 15541 w 1262615"/>
                    <a:gd name="connsiteY104" fmla="*/ 12342 h 743567"/>
                    <a:gd name="connsiteX105" fmla="*/ 49537 w 1262615"/>
                    <a:gd name="connsiteY105" fmla="*/ 1416 h 743567"/>
                    <a:gd name="connsiteX106" fmla="*/ 1010390 w 1262615"/>
                    <a:gd name="connsiteY106" fmla="*/ 0 h 743567"/>
                    <a:gd name="connsiteX107" fmla="*/ 1130626 w 1262615"/>
                    <a:gd name="connsiteY107" fmla="*/ 95 h 743567"/>
                    <a:gd name="connsiteX108" fmla="*/ 1148088 w 1262615"/>
                    <a:gd name="connsiteY108" fmla="*/ 7898 h 743567"/>
                    <a:gd name="connsiteX109" fmla="*/ 1262615 w 1262615"/>
                    <a:gd name="connsiteY109" fmla="*/ 136788 h 743567"/>
                    <a:gd name="connsiteX110" fmla="*/ 1250677 w 1262615"/>
                    <a:gd name="connsiteY110" fmla="*/ 163543 h 743567"/>
                    <a:gd name="connsiteX111" fmla="*/ 1130293 w 1262615"/>
                    <a:gd name="connsiteY111" fmla="*/ 28263 h 743567"/>
                    <a:gd name="connsiteX112" fmla="*/ 1115305 w 1262615"/>
                    <a:gd name="connsiteY112" fmla="*/ 21221 h 743567"/>
                    <a:gd name="connsiteX113" fmla="*/ 1044553 w 1262615"/>
                    <a:gd name="connsiteY113" fmla="*/ 21221 h 743567"/>
                    <a:gd name="connsiteX114" fmla="*/ 1010390 w 1262615"/>
                    <a:gd name="connsiteY114" fmla="*/ 0 h 743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1262615" h="743567">
                      <a:moveTo>
                        <a:pt x="179074" y="207897"/>
                      </a:moveTo>
                      <a:cubicBezTo>
                        <a:pt x="174935" y="207849"/>
                        <a:pt x="171889" y="209895"/>
                        <a:pt x="171747" y="213940"/>
                      </a:cubicBezTo>
                      <a:cubicBezTo>
                        <a:pt x="171604" y="218412"/>
                        <a:pt x="174602" y="221695"/>
                        <a:pt x="179169" y="221600"/>
                      </a:cubicBezTo>
                      <a:cubicBezTo>
                        <a:pt x="183071" y="221505"/>
                        <a:pt x="185783" y="218269"/>
                        <a:pt x="185878" y="214511"/>
                      </a:cubicBezTo>
                      <a:cubicBezTo>
                        <a:pt x="185973" y="210609"/>
                        <a:pt x="183356" y="208087"/>
                        <a:pt x="179074" y="207897"/>
                      </a:cubicBezTo>
                      <a:close/>
                      <a:moveTo>
                        <a:pt x="453422" y="175542"/>
                      </a:moveTo>
                      <a:cubicBezTo>
                        <a:pt x="449235" y="175066"/>
                        <a:pt x="446571" y="176922"/>
                        <a:pt x="445334" y="181870"/>
                      </a:cubicBezTo>
                      <a:cubicBezTo>
                        <a:pt x="445334" y="185058"/>
                        <a:pt x="447094" y="188103"/>
                        <a:pt x="450948" y="189055"/>
                      </a:cubicBezTo>
                      <a:cubicBezTo>
                        <a:pt x="455944" y="190292"/>
                        <a:pt x="458799" y="186914"/>
                        <a:pt x="459513" y="182727"/>
                      </a:cubicBezTo>
                      <a:cubicBezTo>
                        <a:pt x="460226" y="178778"/>
                        <a:pt x="457657" y="176018"/>
                        <a:pt x="453422" y="175542"/>
                      </a:cubicBezTo>
                      <a:close/>
                      <a:moveTo>
                        <a:pt x="186354" y="169833"/>
                      </a:moveTo>
                      <a:cubicBezTo>
                        <a:pt x="205671" y="172307"/>
                        <a:pt x="220041" y="186581"/>
                        <a:pt x="223657" y="207707"/>
                      </a:cubicBezTo>
                      <a:cubicBezTo>
                        <a:pt x="226797" y="226120"/>
                        <a:pt x="219803" y="241060"/>
                        <a:pt x="205005" y="251480"/>
                      </a:cubicBezTo>
                      <a:cubicBezTo>
                        <a:pt x="198677" y="255953"/>
                        <a:pt x="197440" y="260378"/>
                        <a:pt x="197488" y="267135"/>
                      </a:cubicBezTo>
                      <a:cubicBezTo>
                        <a:pt x="197678" y="288546"/>
                        <a:pt x="197630" y="309957"/>
                        <a:pt x="197155" y="331368"/>
                      </a:cubicBezTo>
                      <a:cubicBezTo>
                        <a:pt x="197012" y="337744"/>
                        <a:pt x="198772" y="342359"/>
                        <a:pt x="203340" y="346974"/>
                      </a:cubicBezTo>
                      <a:cubicBezTo>
                        <a:pt x="288461" y="432619"/>
                        <a:pt x="373440" y="518359"/>
                        <a:pt x="458181" y="604384"/>
                      </a:cubicBezTo>
                      <a:cubicBezTo>
                        <a:pt x="463843" y="610141"/>
                        <a:pt x="469647" y="610427"/>
                        <a:pt x="476499" y="610427"/>
                      </a:cubicBezTo>
                      <a:lnTo>
                        <a:pt x="763982" y="610275"/>
                      </a:lnTo>
                      <a:lnTo>
                        <a:pt x="752896" y="616183"/>
                      </a:lnTo>
                      <a:lnTo>
                        <a:pt x="669414" y="650519"/>
                      </a:lnTo>
                      <a:lnTo>
                        <a:pt x="458323" y="650537"/>
                      </a:lnTo>
                      <a:cubicBezTo>
                        <a:pt x="450948" y="650537"/>
                        <a:pt x="445572" y="648443"/>
                        <a:pt x="440338" y="643114"/>
                      </a:cubicBezTo>
                      <a:cubicBezTo>
                        <a:pt x="348080" y="549809"/>
                        <a:pt x="255631" y="456647"/>
                        <a:pt x="163087" y="363627"/>
                      </a:cubicBezTo>
                      <a:cubicBezTo>
                        <a:pt x="158519" y="359012"/>
                        <a:pt x="156711" y="354444"/>
                        <a:pt x="156807" y="348069"/>
                      </a:cubicBezTo>
                      <a:cubicBezTo>
                        <a:pt x="157187" y="321186"/>
                        <a:pt x="156807" y="294303"/>
                        <a:pt x="157235" y="267420"/>
                      </a:cubicBezTo>
                      <a:cubicBezTo>
                        <a:pt x="157330" y="259712"/>
                        <a:pt x="155807" y="254240"/>
                        <a:pt x="149289" y="248816"/>
                      </a:cubicBezTo>
                      <a:cubicBezTo>
                        <a:pt x="132636" y="234923"/>
                        <a:pt x="128782" y="215034"/>
                        <a:pt x="137299" y="195859"/>
                      </a:cubicBezTo>
                      <a:cubicBezTo>
                        <a:pt x="145958" y="176446"/>
                        <a:pt x="163848" y="166978"/>
                        <a:pt x="186354" y="169833"/>
                      </a:cubicBezTo>
                      <a:close/>
                      <a:moveTo>
                        <a:pt x="456164" y="137037"/>
                      </a:moveTo>
                      <a:cubicBezTo>
                        <a:pt x="468303" y="137965"/>
                        <a:pt x="479996" y="143449"/>
                        <a:pt x="487775" y="153227"/>
                      </a:cubicBezTo>
                      <a:cubicBezTo>
                        <a:pt x="504904" y="174686"/>
                        <a:pt x="500670" y="204566"/>
                        <a:pt x="477355" y="219887"/>
                      </a:cubicBezTo>
                      <a:cubicBezTo>
                        <a:pt x="470218" y="224550"/>
                        <a:pt x="468077" y="229260"/>
                        <a:pt x="468267" y="237349"/>
                      </a:cubicBezTo>
                      <a:cubicBezTo>
                        <a:pt x="468791" y="261948"/>
                        <a:pt x="468696" y="286547"/>
                        <a:pt x="468315" y="311146"/>
                      </a:cubicBezTo>
                      <a:cubicBezTo>
                        <a:pt x="468172" y="317998"/>
                        <a:pt x="470171" y="323041"/>
                        <a:pt x="474881" y="328085"/>
                      </a:cubicBezTo>
                      <a:cubicBezTo>
                        <a:pt x="500717" y="355681"/>
                        <a:pt x="526268" y="383516"/>
                        <a:pt x="551771" y="411445"/>
                      </a:cubicBezTo>
                      <a:cubicBezTo>
                        <a:pt x="555673" y="415728"/>
                        <a:pt x="559527" y="418250"/>
                        <a:pt x="565665" y="418107"/>
                      </a:cubicBezTo>
                      <a:cubicBezTo>
                        <a:pt x="709167" y="417964"/>
                        <a:pt x="852717" y="418012"/>
                        <a:pt x="996219" y="417917"/>
                      </a:cubicBezTo>
                      <a:cubicBezTo>
                        <a:pt x="998360" y="417917"/>
                        <a:pt x="1000549" y="416917"/>
                        <a:pt x="1002690" y="416394"/>
                      </a:cubicBezTo>
                      <a:cubicBezTo>
                        <a:pt x="1005307" y="417013"/>
                        <a:pt x="1007877" y="418250"/>
                        <a:pt x="1010446" y="418154"/>
                      </a:cubicBezTo>
                      <a:cubicBezTo>
                        <a:pt x="1020057" y="417917"/>
                        <a:pt x="1028193" y="420010"/>
                        <a:pt x="1032713" y="429621"/>
                      </a:cubicBezTo>
                      <a:lnTo>
                        <a:pt x="1033105" y="435439"/>
                      </a:lnTo>
                      <a:lnTo>
                        <a:pt x="1032357" y="436152"/>
                      </a:lnTo>
                      <a:lnTo>
                        <a:pt x="1004873" y="457410"/>
                      </a:lnTo>
                      <a:lnTo>
                        <a:pt x="552009" y="457598"/>
                      </a:lnTo>
                      <a:cubicBezTo>
                        <a:pt x="542874" y="457646"/>
                        <a:pt x="537021" y="454696"/>
                        <a:pt x="531074" y="448130"/>
                      </a:cubicBezTo>
                      <a:cubicBezTo>
                        <a:pt x="499004" y="412683"/>
                        <a:pt x="466650" y="377473"/>
                        <a:pt x="434057" y="342454"/>
                      </a:cubicBezTo>
                      <a:cubicBezTo>
                        <a:pt x="429252" y="337315"/>
                        <a:pt x="427729" y="332177"/>
                        <a:pt x="427777" y="325420"/>
                      </a:cubicBezTo>
                      <a:cubicBezTo>
                        <a:pt x="428062" y="294445"/>
                        <a:pt x="427777" y="263471"/>
                        <a:pt x="428015" y="232496"/>
                      </a:cubicBezTo>
                      <a:cubicBezTo>
                        <a:pt x="428062" y="225359"/>
                        <a:pt x="426730" y="220125"/>
                        <a:pt x="421020" y="214701"/>
                      </a:cubicBezTo>
                      <a:cubicBezTo>
                        <a:pt x="401417" y="196192"/>
                        <a:pt x="402226" y="165502"/>
                        <a:pt x="421877" y="148183"/>
                      </a:cubicBezTo>
                      <a:cubicBezTo>
                        <a:pt x="431440" y="139737"/>
                        <a:pt x="444025" y="136109"/>
                        <a:pt x="456164" y="137037"/>
                      </a:cubicBezTo>
                      <a:close/>
                      <a:moveTo>
                        <a:pt x="301451" y="71960"/>
                      </a:moveTo>
                      <a:cubicBezTo>
                        <a:pt x="297074" y="72103"/>
                        <a:pt x="294362" y="74196"/>
                        <a:pt x="293934" y="78336"/>
                      </a:cubicBezTo>
                      <a:cubicBezTo>
                        <a:pt x="293458" y="82665"/>
                        <a:pt x="295980" y="85092"/>
                        <a:pt x="300167" y="85473"/>
                      </a:cubicBezTo>
                      <a:cubicBezTo>
                        <a:pt x="304449" y="85853"/>
                        <a:pt x="307066" y="83665"/>
                        <a:pt x="307399" y="79335"/>
                      </a:cubicBezTo>
                      <a:cubicBezTo>
                        <a:pt x="307684" y="75148"/>
                        <a:pt x="305496" y="72674"/>
                        <a:pt x="301451" y="71960"/>
                      </a:cubicBezTo>
                      <a:close/>
                      <a:moveTo>
                        <a:pt x="1008201" y="57334"/>
                      </a:moveTo>
                      <a:cubicBezTo>
                        <a:pt x="1039081" y="59523"/>
                        <a:pt x="1069913" y="61711"/>
                        <a:pt x="1100793" y="63852"/>
                      </a:cubicBezTo>
                      <a:cubicBezTo>
                        <a:pt x="1110214" y="64519"/>
                        <a:pt x="1117160" y="68230"/>
                        <a:pt x="1123822" y="75748"/>
                      </a:cubicBezTo>
                      <a:lnTo>
                        <a:pt x="1232358" y="196931"/>
                      </a:lnTo>
                      <a:lnTo>
                        <a:pt x="1217344" y="220778"/>
                      </a:lnTo>
                      <a:lnTo>
                        <a:pt x="1107787" y="98539"/>
                      </a:lnTo>
                      <a:cubicBezTo>
                        <a:pt x="1103219" y="93448"/>
                        <a:pt x="1098794" y="90973"/>
                        <a:pt x="1091752" y="90498"/>
                      </a:cubicBezTo>
                      <a:cubicBezTo>
                        <a:pt x="1058161" y="88166"/>
                        <a:pt x="1024664" y="85073"/>
                        <a:pt x="991120" y="82219"/>
                      </a:cubicBezTo>
                      <a:cubicBezTo>
                        <a:pt x="995069" y="72750"/>
                        <a:pt x="1002492" y="65613"/>
                        <a:pt x="1008201" y="57334"/>
                      </a:cubicBezTo>
                      <a:close/>
                      <a:moveTo>
                        <a:pt x="44898" y="39938"/>
                      </a:moveTo>
                      <a:cubicBezTo>
                        <a:pt x="40901" y="40129"/>
                        <a:pt x="38808" y="43078"/>
                        <a:pt x="38903" y="47266"/>
                      </a:cubicBezTo>
                      <a:cubicBezTo>
                        <a:pt x="38855" y="51786"/>
                        <a:pt x="41805" y="54022"/>
                        <a:pt x="45612" y="53879"/>
                      </a:cubicBezTo>
                      <a:cubicBezTo>
                        <a:pt x="49275" y="53784"/>
                        <a:pt x="52749" y="51405"/>
                        <a:pt x="52654" y="47266"/>
                      </a:cubicBezTo>
                      <a:cubicBezTo>
                        <a:pt x="52606" y="42745"/>
                        <a:pt x="49418" y="39748"/>
                        <a:pt x="44898" y="39938"/>
                      </a:cubicBezTo>
                      <a:close/>
                      <a:moveTo>
                        <a:pt x="305513" y="33527"/>
                      </a:moveTo>
                      <a:cubicBezTo>
                        <a:pt x="317616" y="34799"/>
                        <a:pt x="329238" y="40866"/>
                        <a:pt x="337374" y="51405"/>
                      </a:cubicBezTo>
                      <a:cubicBezTo>
                        <a:pt x="353599" y="72483"/>
                        <a:pt x="348032" y="103173"/>
                        <a:pt x="324337" y="117780"/>
                      </a:cubicBezTo>
                      <a:cubicBezTo>
                        <a:pt x="317724" y="121824"/>
                        <a:pt x="316201" y="125916"/>
                        <a:pt x="316201" y="132863"/>
                      </a:cubicBezTo>
                      <a:cubicBezTo>
                        <a:pt x="316391" y="194812"/>
                        <a:pt x="316439" y="256762"/>
                        <a:pt x="316154" y="318712"/>
                      </a:cubicBezTo>
                      <a:cubicBezTo>
                        <a:pt x="316106" y="325706"/>
                        <a:pt x="318342" y="330559"/>
                        <a:pt x="323100" y="335460"/>
                      </a:cubicBezTo>
                      <a:cubicBezTo>
                        <a:pt x="380006" y="394507"/>
                        <a:pt x="436770" y="453650"/>
                        <a:pt x="493248" y="513078"/>
                      </a:cubicBezTo>
                      <a:cubicBezTo>
                        <a:pt x="498910" y="519073"/>
                        <a:pt x="504810" y="520310"/>
                        <a:pt x="512423" y="520310"/>
                      </a:cubicBezTo>
                      <a:lnTo>
                        <a:pt x="919354" y="520197"/>
                      </a:lnTo>
                      <a:lnTo>
                        <a:pt x="855945" y="560689"/>
                      </a:lnTo>
                      <a:lnTo>
                        <a:pt x="495151" y="560753"/>
                      </a:lnTo>
                      <a:cubicBezTo>
                        <a:pt x="487205" y="560753"/>
                        <a:pt x="481638" y="558564"/>
                        <a:pt x="476119" y="552807"/>
                      </a:cubicBezTo>
                      <a:cubicBezTo>
                        <a:pt x="413170" y="486956"/>
                        <a:pt x="350031" y="421295"/>
                        <a:pt x="286654" y="355824"/>
                      </a:cubicBezTo>
                      <a:cubicBezTo>
                        <a:pt x="279897" y="348782"/>
                        <a:pt x="276757" y="341931"/>
                        <a:pt x="276852" y="331939"/>
                      </a:cubicBezTo>
                      <a:cubicBezTo>
                        <a:pt x="277328" y="264518"/>
                        <a:pt x="277043" y="197096"/>
                        <a:pt x="277233" y="129675"/>
                      </a:cubicBezTo>
                      <a:cubicBezTo>
                        <a:pt x="277280" y="122395"/>
                        <a:pt x="275520" y="117304"/>
                        <a:pt x="269905" y="112022"/>
                      </a:cubicBezTo>
                      <a:cubicBezTo>
                        <a:pt x="249731" y="93038"/>
                        <a:pt x="250493" y="61778"/>
                        <a:pt x="270762" y="44411"/>
                      </a:cubicBezTo>
                      <a:cubicBezTo>
                        <a:pt x="280825" y="35775"/>
                        <a:pt x="293410" y="32254"/>
                        <a:pt x="305513" y="33527"/>
                      </a:cubicBezTo>
                      <a:close/>
                      <a:moveTo>
                        <a:pt x="49537" y="1416"/>
                      </a:moveTo>
                      <a:cubicBezTo>
                        <a:pt x="61396" y="2540"/>
                        <a:pt x="72851" y="8345"/>
                        <a:pt x="81107" y="18575"/>
                      </a:cubicBezTo>
                      <a:cubicBezTo>
                        <a:pt x="97807" y="39272"/>
                        <a:pt x="94001" y="69819"/>
                        <a:pt x="71162" y="84188"/>
                      </a:cubicBezTo>
                      <a:cubicBezTo>
                        <a:pt x="62646" y="89565"/>
                        <a:pt x="61075" y="94894"/>
                        <a:pt x="61123" y="103648"/>
                      </a:cubicBezTo>
                      <a:cubicBezTo>
                        <a:pt x="61361" y="184249"/>
                        <a:pt x="61313" y="264898"/>
                        <a:pt x="61171" y="345499"/>
                      </a:cubicBezTo>
                      <a:cubicBezTo>
                        <a:pt x="61171" y="352589"/>
                        <a:pt x="62408" y="358156"/>
                        <a:pt x="67832" y="363627"/>
                      </a:cubicBezTo>
                      <a:cubicBezTo>
                        <a:pt x="178218" y="474823"/>
                        <a:pt x="288510" y="586161"/>
                        <a:pt x="398468" y="697737"/>
                      </a:cubicBezTo>
                      <a:cubicBezTo>
                        <a:pt x="406128" y="705540"/>
                        <a:pt x="413741" y="708395"/>
                        <a:pt x="424589" y="708395"/>
                      </a:cubicBezTo>
                      <a:lnTo>
                        <a:pt x="517962" y="708356"/>
                      </a:lnTo>
                      <a:lnTo>
                        <a:pt x="395088" y="743567"/>
                      </a:lnTo>
                      <a:lnTo>
                        <a:pt x="382195" y="738323"/>
                      </a:lnTo>
                      <a:cubicBezTo>
                        <a:pt x="264910" y="619229"/>
                        <a:pt x="147434" y="500326"/>
                        <a:pt x="29768" y="381613"/>
                      </a:cubicBezTo>
                      <a:cubicBezTo>
                        <a:pt x="23820" y="375618"/>
                        <a:pt x="21441" y="369813"/>
                        <a:pt x="21489" y="361344"/>
                      </a:cubicBezTo>
                      <a:cubicBezTo>
                        <a:pt x="21822" y="274367"/>
                        <a:pt x="21631" y="187342"/>
                        <a:pt x="21822" y="100365"/>
                      </a:cubicBezTo>
                      <a:cubicBezTo>
                        <a:pt x="21822" y="91801"/>
                        <a:pt x="20394" y="85568"/>
                        <a:pt x="13400" y="79097"/>
                      </a:cubicBezTo>
                      <a:cubicBezTo>
                        <a:pt x="-5632" y="61397"/>
                        <a:pt x="-3919" y="29137"/>
                        <a:pt x="15541" y="12342"/>
                      </a:cubicBezTo>
                      <a:cubicBezTo>
                        <a:pt x="25414" y="3849"/>
                        <a:pt x="37678" y="292"/>
                        <a:pt x="49537" y="1416"/>
                      </a:cubicBezTo>
                      <a:close/>
                      <a:moveTo>
                        <a:pt x="1010390" y="0"/>
                      </a:moveTo>
                      <a:cubicBezTo>
                        <a:pt x="1050453" y="95"/>
                        <a:pt x="1090563" y="333"/>
                        <a:pt x="1130626" y="95"/>
                      </a:cubicBezTo>
                      <a:cubicBezTo>
                        <a:pt x="1138096" y="48"/>
                        <a:pt x="1143044" y="2236"/>
                        <a:pt x="1148088" y="7898"/>
                      </a:cubicBezTo>
                      <a:lnTo>
                        <a:pt x="1262615" y="136788"/>
                      </a:lnTo>
                      <a:lnTo>
                        <a:pt x="1250677" y="163543"/>
                      </a:lnTo>
                      <a:lnTo>
                        <a:pt x="1130293" y="28263"/>
                      </a:lnTo>
                      <a:cubicBezTo>
                        <a:pt x="1128722" y="18794"/>
                        <a:pt x="1120729" y="21364"/>
                        <a:pt x="1115305" y="21221"/>
                      </a:cubicBezTo>
                      <a:cubicBezTo>
                        <a:pt x="1091752" y="20555"/>
                        <a:pt x="1068105" y="20079"/>
                        <a:pt x="1044553" y="21221"/>
                      </a:cubicBezTo>
                      <a:cubicBezTo>
                        <a:pt x="1027329" y="22077"/>
                        <a:pt x="1013245" y="20697"/>
                        <a:pt x="1010390" y="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D29F6FC6-A7CC-4CF4-A58D-00E1C91CA391}"/>
                    </a:ext>
                  </a:extLst>
                </p:cNvPr>
                <p:cNvSpPr/>
                <p:nvPr/>
              </p:nvSpPr>
              <p:spPr>
                <a:xfrm>
                  <a:off x="6550450" y="3903543"/>
                  <a:ext cx="547459" cy="205080"/>
                </a:xfrm>
                <a:custGeom>
                  <a:avLst/>
                  <a:gdLst>
                    <a:gd name="connsiteX0" fmla="*/ 455318 w 547459"/>
                    <a:gd name="connsiteY0" fmla="*/ 182633 h 205080"/>
                    <a:gd name="connsiteX1" fmla="*/ 416302 w 547459"/>
                    <a:gd name="connsiteY1" fmla="*/ 182729 h 205080"/>
                    <a:gd name="connsiteX2" fmla="*/ 405739 w 547459"/>
                    <a:gd name="connsiteY2" fmla="*/ 193767 h 205080"/>
                    <a:gd name="connsiteX3" fmla="*/ 402932 w 547459"/>
                    <a:gd name="connsiteY3" fmla="*/ 203807 h 205080"/>
                    <a:gd name="connsiteX4" fmla="*/ 535681 w 547459"/>
                    <a:gd name="connsiteY4" fmla="*/ 169406 h 205080"/>
                    <a:gd name="connsiteX5" fmla="*/ 546196 w 547459"/>
                    <a:gd name="connsiteY5" fmla="*/ 151278 h 205080"/>
                    <a:gd name="connsiteX6" fmla="*/ 546386 w 547459"/>
                    <a:gd name="connsiteY6" fmla="*/ 96703 h 205080"/>
                    <a:gd name="connsiteX7" fmla="*/ 515031 w 547459"/>
                    <a:gd name="connsiteY7" fmla="*/ 10059 h 205080"/>
                    <a:gd name="connsiteX8" fmla="*/ 494238 w 547459"/>
                    <a:gd name="connsiteY8" fmla="*/ 829 h 205080"/>
                    <a:gd name="connsiteX9" fmla="*/ 163650 w 547459"/>
                    <a:gd name="connsiteY9" fmla="*/ 1019 h 205080"/>
                    <a:gd name="connsiteX10" fmla="*/ 134531 w 547459"/>
                    <a:gd name="connsiteY10" fmla="*/ 2732 h 205080"/>
                    <a:gd name="connsiteX11" fmla="*/ 132390 w 547459"/>
                    <a:gd name="connsiteY11" fmla="*/ 31185 h 205080"/>
                    <a:gd name="connsiteX12" fmla="*/ 121732 w 547459"/>
                    <a:gd name="connsiteY12" fmla="*/ 41795 h 205080"/>
                    <a:gd name="connsiteX13" fmla="*/ 109456 w 547459"/>
                    <a:gd name="connsiteY13" fmla="*/ 41748 h 205080"/>
                    <a:gd name="connsiteX14" fmla="*/ 82668 w 547459"/>
                    <a:gd name="connsiteY14" fmla="*/ 28378 h 205080"/>
                    <a:gd name="connsiteX15" fmla="*/ 16103 w 547459"/>
                    <a:gd name="connsiteY15" fmla="*/ 18148 h 205080"/>
                    <a:gd name="connsiteX16" fmla="*/ 11345 w 547459"/>
                    <a:gd name="connsiteY16" fmla="*/ 84047 h 205080"/>
                    <a:gd name="connsiteX17" fmla="*/ 77149 w 547459"/>
                    <a:gd name="connsiteY17" fmla="*/ 84475 h 205080"/>
                    <a:gd name="connsiteX18" fmla="*/ 117164 w 547459"/>
                    <a:gd name="connsiteY18" fmla="*/ 68298 h 205080"/>
                    <a:gd name="connsiteX19" fmla="*/ 133579 w 547459"/>
                    <a:gd name="connsiteY19" fmla="*/ 68345 h 205080"/>
                    <a:gd name="connsiteX20" fmla="*/ 158987 w 547459"/>
                    <a:gd name="connsiteY20" fmla="*/ 42937 h 205080"/>
                    <a:gd name="connsiteX21" fmla="*/ 174879 w 547459"/>
                    <a:gd name="connsiteY21" fmla="*/ 27664 h 205080"/>
                    <a:gd name="connsiteX22" fmla="*/ 479536 w 547459"/>
                    <a:gd name="connsiteY22" fmla="*/ 27902 h 205080"/>
                    <a:gd name="connsiteX23" fmla="*/ 519741 w 547459"/>
                    <a:gd name="connsiteY23" fmla="*/ 67679 h 205080"/>
                    <a:gd name="connsiteX24" fmla="*/ 519932 w 547459"/>
                    <a:gd name="connsiteY24" fmla="*/ 138717 h 205080"/>
                    <a:gd name="connsiteX25" fmla="*/ 513461 w 547459"/>
                    <a:gd name="connsiteY25" fmla="*/ 150945 h 205080"/>
                    <a:gd name="connsiteX26" fmla="*/ 468545 w 547459"/>
                    <a:gd name="connsiteY26" fmla="*/ 176496 h 205080"/>
                    <a:gd name="connsiteX27" fmla="*/ 468545 w 547459"/>
                    <a:gd name="connsiteY27" fmla="*/ 176496 h 205080"/>
                    <a:gd name="connsiteX28" fmla="*/ 455318 w 547459"/>
                    <a:gd name="connsiteY28" fmla="*/ 182633 h 205080"/>
                    <a:gd name="connsiteX29" fmla="*/ 52312 w 547459"/>
                    <a:gd name="connsiteY29" fmla="*/ 54166 h 205080"/>
                    <a:gd name="connsiteX30" fmla="*/ 44604 w 547459"/>
                    <a:gd name="connsiteY30" fmla="*/ 60685 h 205080"/>
                    <a:gd name="connsiteX31" fmla="*/ 38704 w 547459"/>
                    <a:gd name="connsiteY31" fmla="*/ 52882 h 205080"/>
                    <a:gd name="connsiteX32" fmla="*/ 45984 w 547459"/>
                    <a:gd name="connsiteY32" fmla="*/ 46839 h 205080"/>
                    <a:gd name="connsiteX33" fmla="*/ 52312 w 547459"/>
                    <a:gd name="connsiteY33" fmla="*/ 54166 h 205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547459" h="205080">
                      <a:moveTo>
                        <a:pt x="455318" y="182633"/>
                      </a:moveTo>
                      <a:cubicBezTo>
                        <a:pt x="442328" y="183204"/>
                        <a:pt x="429291" y="183109"/>
                        <a:pt x="416302" y="182729"/>
                      </a:cubicBezTo>
                      <a:cubicBezTo>
                        <a:pt x="408165" y="182491"/>
                        <a:pt x="402884" y="183680"/>
                        <a:pt x="405739" y="193767"/>
                      </a:cubicBezTo>
                      <a:cubicBezTo>
                        <a:pt x="406738" y="197336"/>
                        <a:pt x="405358" y="200857"/>
                        <a:pt x="402932" y="203807"/>
                      </a:cubicBezTo>
                      <a:cubicBezTo>
                        <a:pt x="451321" y="208422"/>
                        <a:pt x="496475" y="201285"/>
                        <a:pt x="535681" y="169406"/>
                      </a:cubicBezTo>
                      <a:cubicBezTo>
                        <a:pt x="542247" y="164077"/>
                        <a:pt x="546577" y="160413"/>
                        <a:pt x="546196" y="151278"/>
                      </a:cubicBezTo>
                      <a:cubicBezTo>
                        <a:pt x="545387" y="133102"/>
                        <a:pt x="543912" y="114594"/>
                        <a:pt x="546386" y="96703"/>
                      </a:cubicBezTo>
                      <a:cubicBezTo>
                        <a:pt x="551287" y="61637"/>
                        <a:pt x="539154" y="34325"/>
                        <a:pt x="515031" y="10059"/>
                      </a:cubicBezTo>
                      <a:cubicBezTo>
                        <a:pt x="508608" y="3636"/>
                        <a:pt x="503088" y="829"/>
                        <a:pt x="494238" y="829"/>
                      </a:cubicBezTo>
                      <a:cubicBezTo>
                        <a:pt x="384042" y="1067"/>
                        <a:pt x="273846" y="972"/>
                        <a:pt x="163650" y="1019"/>
                      </a:cubicBezTo>
                      <a:cubicBezTo>
                        <a:pt x="153706" y="1019"/>
                        <a:pt x="140954" y="-2169"/>
                        <a:pt x="134531" y="2732"/>
                      </a:cubicBezTo>
                      <a:cubicBezTo>
                        <a:pt x="127679" y="8013"/>
                        <a:pt x="132199" y="21431"/>
                        <a:pt x="132390" y="31185"/>
                      </a:cubicBezTo>
                      <a:cubicBezTo>
                        <a:pt x="132532" y="39512"/>
                        <a:pt x="130296" y="42985"/>
                        <a:pt x="121732" y="41795"/>
                      </a:cubicBezTo>
                      <a:cubicBezTo>
                        <a:pt x="117687" y="41224"/>
                        <a:pt x="113500" y="41367"/>
                        <a:pt x="109456" y="41748"/>
                      </a:cubicBezTo>
                      <a:cubicBezTo>
                        <a:pt x="97703" y="42842"/>
                        <a:pt x="89615" y="40987"/>
                        <a:pt x="82668" y="28378"/>
                      </a:cubicBezTo>
                      <a:cubicBezTo>
                        <a:pt x="69869" y="5063"/>
                        <a:pt x="37134" y="1305"/>
                        <a:pt x="16103" y="18148"/>
                      </a:cubicBezTo>
                      <a:cubicBezTo>
                        <a:pt x="-3262" y="33707"/>
                        <a:pt x="-5546" y="65395"/>
                        <a:pt x="11345" y="84047"/>
                      </a:cubicBezTo>
                      <a:cubicBezTo>
                        <a:pt x="29235" y="103793"/>
                        <a:pt x="62446" y="106172"/>
                        <a:pt x="77149" y="84475"/>
                      </a:cubicBezTo>
                      <a:cubicBezTo>
                        <a:pt x="88568" y="67584"/>
                        <a:pt x="101415" y="67679"/>
                        <a:pt x="117164" y="68298"/>
                      </a:cubicBezTo>
                      <a:cubicBezTo>
                        <a:pt x="122636" y="68488"/>
                        <a:pt x="128107" y="68345"/>
                        <a:pt x="133579" y="68345"/>
                      </a:cubicBezTo>
                      <a:cubicBezTo>
                        <a:pt x="159272" y="68345"/>
                        <a:pt x="160129" y="68298"/>
                        <a:pt x="158987" y="42937"/>
                      </a:cubicBezTo>
                      <a:cubicBezTo>
                        <a:pt x="158368" y="29805"/>
                        <a:pt x="163031" y="27616"/>
                        <a:pt x="174879" y="27664"/>
                      </a:cubicBezTo>
                      <a:cubicBezTo>
                        <a:pt x="276415" y="28092"/>
                        <a:pt x="377952" y="27902"/>
                        <a:pt x="479536" y="27902"/>
                      </a:cubicBezTo>
                      <a:cubicBezTo>
                        <a:pt x="495570" y="27902"/>
                        <a:pt x="519599" y="51407"/>
                        <a:pt x="519741" y="67679"/>
                      </a:cubicBezTo>
                      <a:cubicBezTo>
                        <a:pt x="519932" y="91374"/>
                        <a:pt x="519599" y="115022"/>
                        <a:pt x="519932" y="138717"/>
                      </a:cubicBezTo>
                      <a:cubicBezTo>
                        <a:pt x="520027" y="144379"/>
                        <a:pt x="518409" y="148185"/>
                        <a:pt x="513461" y="150945"/>
                      </a:cubicBezTo>
                      <a:cubicBezTo>
                        <a:pt x="498425" y="159367"/>
                        <a:pt x="483485" y="167979"/>
                        <a:pt x="468545" y="176496"/>
                      </a:cubicBezTo>
                      <a:lnTo>
                        <a:pt x="468545" y="176496"/>
                      </a:lnTo>
                      <a:cubicBezTo>
                        <a:pt x="466499" y="183728"/>
                        <a:pt x="460266" y="182443"/>
                        <a:pt x="455318" y="182633"/>
                      </a:cubicBezTo>
                      <a:close/>
                      <a:moveTo>
                        <a:pt x="52312" y="54166"/>
                      </a:moveTo>
                      <a:cubicBezTo>
                        <a:pt x="51646" y="57878"/>
                        <a:pt x="48791" y="60352"/>
                        <a:pt x="44604" y="60685"/>
                      </a:cubicBezTo>
                      <a:cubicBezTo>
                        <a:pt x="40750" y="59495"/>
                        <a:pt x="38418" y="57164"/>
                        <a:pt x="38704" y="52882"/>
                      </a:cubicBezTo>
                      <a:cubicBezTo>
                        <a:pt x="38989" y="48314"/>
                        <a:pt x="41987" y="46316"/>
                        <a:pt x="45984" y="46839"/>
                      </a:cubicBezTo>
                      <a:cubicBezTo>
                        <a:pt x="49742" y="47362"/>
                        <a:pt x="53073" y="49884"/>
                        <a:pt x="52312" y="541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62078DC-DE3C-4257-9BD0-014978288226}"/>
              </a:ext>
            </a:extLst>
          </p:cNvPr>
          <p:cNvGrpSpPr/>
          <p:nvPr/>
        </p:nvGrpSpPr>
        <p:grpSpPr>
          <a:xfrm>
            <a:off x="6866312" y="1374986"/>
            <a:ext cx="1752689" cy="1496876"/>
            <a:chOff x="250684" y="3115158"/>
            <a:chExt cx="1901962" cy="1624362"/>
          </a:xfrm>
          <a:solidFill>
            <a:schemeClr val="accent2"/>
          </a:solidFill>
        </p:grpSpPr>
        <p:sp>
          <p:nvSpPr>
            <p:cNvPr id="170" name="Graphic 33">
              <a:extLst>
                <a:ext uri="{FF2B5EF4-FFF2-40B4-BE49-F238E27FC236}">
                  <a16:creationId xmlns:a16="http://schemas.microsoft.com/office/drawing/2014/main" id="{24491FBF-2400-4229-B3F6-4F832454F6CB}"/>
                </a:ext>
              </a:extLst>
            </p:cNvPr>
            <p:cNvSpPr/>
            <p:nvPr/>
          </p:nvSpPr>
          <p:spPr>
            <a:xfrm>
              <a:off x="250684" y="3352277"/>
              <a:ext cx="1305590" cy="1387243"/>
            </a:xfrm>
            <a:custGeom>
              <a:avLst/>
              <a:gdLst>
                <a:gd name="connsiteX0" fmla="*/ 1156483 w 1305590"/>
                <a:gd name="connsiteY0" fmla="*/ 1065735 h 1387243"/>
                <a:gd name="connsiteX1" fmla="*/ 1089021 w 1305590"/>
                <a:gd name="connsiteY1" fmla="*/ 1065735 h 1387243"/>
                <a:gd name="connsiteX2" fmla="*/ 1050305 w 1305590"/>
                <a:gd name="connsiteY2" fmla="*/ 1027526 h 1387243"/>
                <a:gd name="connsiteX3" fmla="*/ 1050603 w 1305590"/>
                <a:gd name="connsiteY3" fmla="*/ 680156 h 1387243"/>
                <a:gd name="connsiteX4" fmla="*/ 1033618 w 1305590"/>
                <a:gd name="connsiteY4" fmla="*/ 663171 h 1387243"/>
                <a:gd name="connsiteX5" fmla="*/ 866634 w 1305590"/>
                <a:gd name="connsiteY5" fmla="*/ 663201 h 1387243"/>
                <a:gd name="connsiteX6" fmla="*/ 852127 w 1305590"/>
                <a:gd name="connsiteY6" fmla="*/ 678066 h 1387243"/>
                <a:gd name="connsiteX7" fmla="*/ 852366 w 1305590"/>
                <a:gd name="connsiteY7" fmla="*/ 1025437 h 1387243"/>
                <a:gd name="connsiteX8" fmla="*/ 812724 w 1305590"/>
                <a:gd name="connsiteY8" fmla="*/ 1065735 h 1387243"/>
                <a:gd name="connsiteX9" fmla="*/ 747143 w 1305590"/>
                <a:gd name="connsiteY9" fmla="*/ 1066064 h 1387243"/>
                <a:gd name="connsiteX10" fmla="*/ 745143 w 1305590"/>
                <a:gd name="connsiteY10" fmla="*/ 1068422 h 1387243"/>
                <a:gd name="connsiteX11" fmla="*/ 798097 w 1305590"/>
                <a:gd name="connsiteY11" fmla="*/ 1131227 h 1387243"/>
                <a:gd name="connsiteX12" fmla="*/ 860575 w 1305590"/>
                <a:gd name="connsiteY12" fmla="*/ 1205227 h 1387243"/>
                <a:gd name="connsiteX13" fmla="*/ 859948 w 1305590"/>
                <a:gd name="connsiteY13" fmla="*/ 1249973 h 1387243"/>
                <a:gd name="connsiteX14" fmla="*/ 815799 w 1305590"/>
                <a:gd name="connsiteY14" fmla="*/ 1242570 h 1387243"/>
                <a:gd name="connsiteX15" fmla="*/ 660725 w 1305590"/>
                <a:gd name="connsiteY15" fmla="*/ 1059466 h 1387243"/>
                <a:gd name="connsiteX16" fmla="*/ 653442 w 1305590"/>
                <a:gd name="connsiteY16" fmla="*/ 1024034 h 1387243"/>
                <a:gd name="connsiteX17" fmla="*/ 685651 w 1305590"/>
                <a:gd name="connsiteY17" fmla="*/ 1007049 h 1387243"/>
                <a:gd name="connsiteX18" fmla="*/ 779590 w 1305590"/>
                <a:gd name="connsiteY18" fmla="*/ 1007318 h 1387243"/>
                <a:gd name="connsiteX19" fmla="*/ 793889 w 1305590"/>
                <a:gd name="connsiteY19" fmla="*/ 993736 h 1387243"/>
                <a:gd name="connsiteX20" fmla="*/ 793859 w 1305590"/>
                <a:gd name="connsiteY20" fmla="*/ 841677 h 1387243"/>
                <a:gd name="connsiteX21" fmla="*/ 779620 w 1305590"/>
                <a:gd name="connsiteY21" fmla="*/ 827946 h 1387243"/>
                <a:gd name="connsiteX22" fmla="*/ 378548 w 1305590"/>
                <a:gd name="connsiteY22" fmla="*/ 828155 h 1387243"/>
                <a:gd name="connsiteX23" fmla="*/ 13984 w 1305590"/>
                <a:gd name="connsiteY23" fmla="*/ 553470 h 1387243"/>
                <a:gd name="connsiteX24" fmla="*/ 312012 w 1305590"/>
                <a:gd name="connsiteY24" fmla="*/ 84101 h 1387243"/>
                <a:gd name="connsiteX25" fmla="*/ 451772 w 1305590"/>
                <a:gd name="connsiteY25" fmla="*/ 78907 h 1387243"/>
                <a:gd name="connsiteX26" fmla="*/ 472637 w 1305590"/>
                <a:gd name="connsiteY26" fmla="*/ 65414 h 1387243"/>
                <a:gd name="connsiteX27" fmla="*/ 499174 w 1305590"/>
                <a:gd name="connsiteY27" fmla="*/ 15594 h 1387243"/>
                <a:gd name="connsiteX28" fmla="*/ 538995 w 1305590"/>
                <a:gd name="connsiteY28" fmla="*/ 3743 h 1387243"/>
                <a:gd name="connsiteX29" fmla="*/ 549562 w 1305590"/>
                <a:gd name="connsiteY29" fmla="*/ 44758 h 1387243"/>
                <a:gd name="connsiteX30" fmla="*/ 514697 w 1305590"/>
                <a:gd name="connsiteY30" fmla="*/ 113713 h 1387243"/>
                <a:gd name="connsiteX31" fmla="*/ 475712 w 1305590"/>
                <a:gd name="connsiteY31" fmla="*/ 137563 h 1387243"/>
                <a:gd name="connsiteX32" fmla="*/ 357952 w 1305590"/>
                <a:gd name="connsiteY32" fmla="*/ 138250 h 1387243"/>
                <a:gd name="connsiteX33" fmla="*/ 65864 w 1305590"/>
                <a:gd name="connsiteY33" fmla="*/ 386725 h 1387243"/>
                <a:gd name="connsiteX34" fmla="*/ 327414 w 1305590"/>
                <a:gd name="connsiteY34" fmla="*/ 766484 h 1387243"/>
                <a:gd name="connsiteX35" fmla="*/ 380877 w 1305590"/>
                <a:gd name="connsiteY35" fmla="*/ 770125 h 1387243"/>
                <a:gd name="connsiteX36" fmla="*/ 778963 w 1305590"/>
                <a:gd name="connsiteY36" fmla="*/ 770573 h 1387243"/>
                <a:gd name="connsiteX37" fmla="*/ 793829 w 1305590"/>
                <a:gd name="connsiteY37" fmla="*/ 756185 h 1387243"/>
                <a:gd name="connsiteX38" fmla="*/ 793530 w 1305590"/>
                <a:gd name="connsiteY38" fmla="*/ 639888 h 1387243"/>
                <a:gd name="connsiteX39" fmla="*/ 826993 w 1305590"/>
                <a:gd name="connsiteY39" fmla="*/ 605769 h 1387243"/>
                <a:gd name="connsiteX40" fmla="*/ 1075976 w 1305590"/>
                <a:gd name="connsiteY40" fmla="*/ 605769 h 1387243"/>
                <a:gd name="connsiteX41" fmla="*/ 1109050 w 1305590"/>
                <a:gd name="connsiteY41" fmla="*/ 638753 h 1387243"/>
                <a:gd name="connsiteX42" fmla="*/ 1108841 w 1305590"/>
                <a:gd name="connsiteY42" fmla="*/ 756544 h 1387243"/>
                <a:gd name="connsiteX43" fmla="*/ 1122543 w 1305590"/>
                <a:gd name="connsiteY43" fmla="*/ 770633 h 1387243"/>
                <a:gd name="connsiteX44" fmla="*/ 1274631 w 1305590"/>
                <a:gd name="connsiteY44" fmla="*/ 770305 h 1387243"/>
                <a:gd name="connsiteX45" fmla="*/ 1302989 w 1305590"/>
                <a:gd name="connsiteY45" fmla="*/ 788125 h 1387243"/>
                <a:gd name="connsiteX46" fmla="*/ 1296929 w 1305590"/>
                <a:gd name="connsiteY46" fmla="*/ 819737 h 1387243"/>
                <a:gd name="connsiteX47" fmla="*/ 1270930 w 1305590"/>
                <a:gd name="connsiteY47" fmla="*/ 828304 h 1387243"/>
                <a:gd name="connsiteX48" fmla="*/ 1123319 w 1305590"/>
                <a:gd name="connsiteY48" fmla="*/ 828035 h 1387243"/>
                <a:gd name="connsiteX49" fmla="*/ 1108782 w 1305590"/>
                <a:gd name="connsiteY49" fmla="*/ 841468 h 1387243"/>
                <a:gd name="connsiteX50" fmla="*/ 1108871 w 1305590"/>
                <a:gd name="connsiteY50" fmla="*/ 995019 h 1387243"/>
                <a:gd name="connsiteX51" fmla="*/ 1121319 w 1305590"/>
                <a:gd name="connsiteY51" fmla="*/ 1007347 h 1387243"/>
                <a:gd name="connsiteX52" fmla="*/ 1215229 w 1305590"/>
                <a:gd name="connsiteY52" fmla="*/ 1007079 h 1387243"/>
                <a:gd name="connsiteX53" fmla="*/ 1249616 w 1305590"/>
                <a:gd name="connsiteY53" fmla="*/ 1025228 h 1387243"/>
                <a:gd name="connsiteX54" fmla="*/ 1240154 w 1305590"/>
                <a:gd name="connsiteY54" fmla="*/ 1061616 h 1387243"/>
                <a:gd name="connsiteX55" fmla="*/ 980245 w 1305590"/>
                <a:gd name="connsiteY55" fmla="*/ 1368778 h 1387243"/>
                <a:gd name="connsiteX56" fmla="*/ 922186 w 1305590"/>
                <a:gd name="connsiteY56" fmla="*/ 1368569 h 1387243"/>
                <a:gd name="connsiteX57" fmla="*/ 884783 w 1305590"/>
                <a:gd name="connsiteY57" fmla="*/ 1324062 h 1387243"/>
                <a:gd name="connsiteX58" fmla="*/ 887171 w 1305590"/>
                <a:gd name="connsiteY58" fmla="*/ 1281644 h 1387243"/>
                <a:gd name="connsiteX59" fmla="*/ 928455 w 1305590"/>
                <a:gd name="connsiteY59" fmla="*/ 1285674 h 1387243"/>
                <a:gd name="connsiteX60" fmla="*/ 944843 w 1305590"/>
                <a:gd name="connsiteY60" fmla="*/ 1304987 h 1387243"/>
                <a:gd name="connsiteX61" fmla="*/ 957051 w 1305590"/>
                <a:gd name="connsiteY61" fmla="*/ 1305882 h 1387243"/>
                <a:gd name="connsiteX62" fmla="*/ 1156692 w 1305590"/>
                <a:gd name="connsiteY62" fmla="*/ 1068899 h 1387243"/>
                <a:gd name="connsiteX63" fmla="*/ 1156483 w 1305590"/>
                <a:gd name="connsiteY63" fmla="*/ 1065735 h 13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05590" h="1387243">
                  <a:moveTo>
                    <a:pt x="1156483" y="1065735"/>
                  </a:moveTo>
                  <a:cubicBezTo>
                    <a:pt x="1133677" y="1065735"/>
                    <a:pt x="1111349" y="1065735"/>
                    <a:pt x="1089021" y="1065735"/>
                  </a:cubicBezTo>
                  <a:cubicBezTo>
                    <a:pt x="1060185" y="1065735"/>
                    <a:pt x="1050305" y="1056034"/>
                    <a:pt x="1050305" y="1027526"/>
                  </a:cubicBezTo>
                  <a:cubicBezTo>
                    <a:pt x="1050275" y="911736"/>
                    <a:pt x="1050036" y="795946"/>
                    <a:pt x="1050603" y="680156"/>
                  </a:cubicBezTo>
                  <a:cubicBezTo>
                    <a:pt x="1050663" y="666574"/>
                    <a:pt x="1047290" y="662962"/>
                    <a:pt x="1033618" y="663171"/>
                  </a:cubicBezTo>
                  <a:cubicBezTo>
                    <a:pt x="977977" y="664007"/>
                    <a:pt x="922305" y="663917"/>
                    <a:pt x="866634" y="663201"/>
                  </a:cubicBezTo>
                  <a:cubicBezTo>
                    <a:pt x="854575" y="663052"/>
                    <a:pt x="852067" y="666634"/>
                    <a:pt x="852127" y="678066"/>
                  </a:cubicBezTo>
                  <a:cubicBezTo>
                    <a:pt x="852545" y="793857"/>
                    <a:pt x="852396" y="909647"/>
                    <a:pt x="852366" y="1025437"/>
                  </a:cubicBezTo>
                  <a:cubicBezTo>
                    <a:pt x="852366" y="1056452"/>
                    <a:pt x="843231" y="1065675"/>
                    <a:pt x="812724" y="1065735"/>
                  </a:cubicBezTo>
                  <a:cubicBezTo>
                    <a:pt x="790874" y="1065765"/>
                    <a:pt x="768993" y="1065914"/>
                    <a:pt x="747143" y="1066064"/>
                  </a:cubicBezTo>
                  <a:cubicBezTo>
                    <a:pt x="746844" y="1066064"/>
                    <a:pt x="746575" y="1066720"/>
                    <a:pt x="745143" y="1068422"/>
                  </a:cubicBezTo>
                  <a:cubicBezTo>
                    <a:pt x="762635" y="1089198"/>
                    <a:pt x="780336" y="1110212"/>
                    <a:pt x="798097" y="1131227"/>
                  </a:cubicBezTo>
                  <a:cubicBezTo>
                    <a:pt x="818933" y="1155884"/>
                    <a:pt x="839918" y="1180451"/>
                    <a:pt x="860575" y="1205227"/>
                  </a:cubicBezTo>
                  <a:cubicBezTo>
                    <a:pt x="874157" y="1221525"/>
                    <a:pt x="873709" y="1238599"/>
                    <a:pt x="859948" y="1249973"/>
                  </a:cubicBezTo>
                  <a:cubicBezTo>
                    <a:pt x="846366" y="1261166"/>
                    <a:pt x="829261" y="1258480"/>
                    <a:pt x="815799" y="1242570"/>
                  </a:cubicBezTo>
                  <a:cubicBezTo>
                    <a:pt x="764068" y="1181585"/>
                    <a:pt x="712486" y="1120451"/>
                    <a:pt x="660725" y="1059466"/>
                  </a:cubicBezTo>
                  <a:cubicBezTo>
                    <a:pt x="651681" y="1048810"/>
                    <a:pt x="646875" y="1037526"/>
                    <a:pt x="653442" y="1024034"/>
                  </a:cubicBezTo>
                  <a:cubicBezTo>
                    <a:pt x="659919" y="1010691"/>
                    <a:pt x="671770" y="1006989"/>
                    <a:pt x="685651" y="1007049"/>
                  </a:cubicBezTo>
                  <a:cubicBezTo>
                    <a:pt x="716964" y="1007168"/>
                    <a:pt x="748277" y="1006631"/>
                    <a:pt x="779590" y="1007318"/>
                  </a:cubicBezTo>
                  <a:cubicBezTo>
                    <a:pt x="790217" y="1007556"/>
                    <a:pt x="794068" y="1005556"/>
                    <a:pt x="793889" y="993736"/>
                  </a:cubicBezTo>
                  <a:cubicBezTo>
                    <a:pt x="793142" y="943049"/>
                    <a:pt x="793172" y="892363"/>
                    <a:pt x="793859" y="841677"/>
                  </a:cubicBezTo>
                  <a:cubicBezTo>
                    <a:pt x="794008" y="830065"/>
                    <a:pt x="790396" y="827916"/>
                    <a:pt x="779620" y="827946"/>
                  </a:cubicBezTo>
                  <a:cubicBezTo>
                    <a:pt x="645920" y="828334"/>
                    <a:pt x="512249" y="828573"/>
                    <a:pt x="378548" y="828155"/>
                  </a:cubicBezTo>
                  <a:cubicBezTo>
                    <a:pt x="205147" y="827588"/>
                    <a:pt x="60819" y="718514"/>
                    <a:pt x="13984" y="553470"/>
                  </a:cubicBezTo>
                  <a:cubicBezTo>
                    <a:pt x="-46195" y="341472"/>
                    <a:pt x="94282" y="120578"/>
                    <a:pt x="312012" y="84101"/>
                  </a:cubicBezTo>
                  <a:cubicBezTo>
                    <a:pt x="358489" y="76310"/>
                    <a:pt x="405175" y="79116"/>
                    <a:pt x="451772" y="78907"/>
                  </a:cubicBezTo>
                  <a:cubicBezTo>
                    <a:pt x="462876" y="78847"/>
                    <a:pt x="468130" y="75653"/>
                    <a:pt x="472637" y="65414"/>
                  </a:cubicBezTo>
                  <a:cubicBezTo>
                    <a:pt x="480219" y="48221"/>
                    <a:pt x="489622" y="31803"/>
                    <a:pt x="499174" y="15594"/>
                  </a:cubicBezTo>
                  <a:cubicBezTo>
                    <a:pt x="508100" y="460"/>
                    <a:pt x="524935" y="-4018"/>
                    <a:pt x="538995" y="3743"/>
                  </a:cubicBezTo>
                  <a:cubicBezTo>
                    <a:pt x="553652" y="11833"/>
                    <a:pt x="558577" y="28937"/>
                    <a:pt x="549562" y="44758"/>
                  </a:cubicBezTo>
                  <a:cubicBezTo>
                    <a:pt x="536786" y="67176"/>
                    <a:pt x="525025" y="90041"/>
                    <a:pt x="514697" y="113713"/>
                  </a:cubicBezTo>
                  <a:cubicBezTo>
                    <a:pt x="507413" y="130399"/>
                    <a:pt x="494637" y="137862"/>
                    <a:pt x="475712" y="137563"/>
                  </a:cubicBezTo>
                  <a:cubicBezTo>
                    <a:pt x="436458" y="136936"/>
                    <a:pt x="397175" y="136936"/>
                    <a:pt x="357952" y="138250"/>
                  </a:cubicBezTo>
                  <a:cubicBezTo>
                    <a:pt x="219027" y="142877"/>
                    <a:pt x="93386" y="250100"/>
                    <a:pt x="65864" y="386725"/>
                  </a:cubicBezTo>
                  <a:cubicBezTo>
                    <a:pt x="29417" y="567649"/>
                    <a:pt x="145416" y="736394"/>
                    <a:pt x="327414" y="766484"/>
                  </a:cubicBezTo>
                  <a:cubicBezTo>
                    <a:pt x="344967" y="769379"/>
                    <a:pt x="363026" y="770066"/>
                    <a:pt x="380877" y="770125"/>
                  </a:cubicBezTo>
                  <a:cubicBezTo>
                    <a:pt x="513562" y="770424"/>
                    <a:pt x="646278" y="770155"/>
                    <a:pt x="778963" y="770573"/>
                  </a:cubicBezTo>
                  <a:cubicBezTo>
                    <a:pt x="790277" y="770603"/>
                    <a:pt x="794098" y="768305"/>
                    <a:pt x="793829" y="756185"/>
                  </a:cubicBezTo>
                  <a:cubicBezTo>
                    <a:pt x="792963" y="717439"/>
                    <a:pt x="793411" y="678664"/>
                    <a:pt x="793530" y="639888"/>
                  </a:cubicBezTo>
                  <a:cubicBezTo>
                    <a:pt x="793590" y="616753"/>
                    <a:pt x="804157" y="605798"/>
                    <a:pt x="826993" y="605769"/>
                  </a:cubicBezTo>
                  <a:cubicBezTo>
                    <a:pt x="909977" y="605619"/>
                    <a:pt x="992992" y="605619"/>
                    <a:pt x="1075976" y="605769"/>
                  </a:cubicBezTo>
                  <a:cubicBezTo>
                    <a:pt x="1097976" y="605798"/>
                    <a:pt x="1108961" y="616873"/>
                    <a:pt x="1109050" y="638753"/>
                  </a:cubicBezTo>
                  <a:cubicBezTo>
                    <a:pt x="1109229" y="678007"/>
                    <a:pt x="1109498" y="717290"/>
                    <a:pt x="1108841" y="756544"/>
                  </a:cubicBezTo>
                  <a:cubicBezTo>
                    <a:pt x="1108662" y="767409"/>
                    <a:pt x="1111020" y="770782"/>
                    <a:pt x="1122543" y="770633"/>
                  </a:cubicBezTo>
                  <a:cubicBezTo>
                    <a:pt x="1173229" y="769916"/>
                    <a:pt x="1223915" y="770394"/>
                    <a:pt x="1274631" y="770305"/>
                  </a:cubicBezTo>
                  <a:cubicBezTo>
                    <a:pt x="1287945" y="770275"/>
                    <a:pt x="1297586" y="776066"/>
                    <a:pt x="1302989" y="788125"/>
                  </a:cubicBezTo>
                  <a:cubicBezTo>
                    <a:pt x="1308243" y="799857"/>
                    <a:pt x="1305198" y="810543"/>
                    <a:pt x="1296929" y="819737"/>
                  </a:cubicBezTo>
                  <a:cubicBezTo>
                    <a:pt x="1290034" y="827409"/>
                    <a:pt x="1280661" y="828334"/>
                    <a:pt x="1270930" y="828304"/>
                  </a:cubicBezTo>
                  <a:cubicBezTo>
                    <a:pt x="1221736" y="828185"/>
                    <a:pt x="1172513" y="828513"/>
                    <a:pt x="1123319" y="828035"/>
                  </a:cubicBezTo>
                  <a:cubicBezTo>
                    <a:pt x="1112961" y="827946"/>
                    <a:pt x="1108603" y="829438"/>
                    <a:pt x="1108782" y="841468"/>
                  </a:cubicBezTo>
                  <a:cubicBezTo>
                    <a:pt x="1109528" y="892632"/>
                    <a:pt x="1109349" y="943855"/>
                    <a:pt x="1108871" y="995019"/>
                  </a:cubicBezTo>
                  <a:cubicBezTo>
                    <a:pt x="1108782" y="1004900"/>
                    <a:pt x="1111647" y="1007527"/>
                    <a:pt x="1121319" y="1007347"/>
                  </a:cubicBezTo>
                  <a:cubicBezTo>
                    <a:pt x="1152602" y="1006751"/>
                    <a:pt x="1183915" y="1007258"/>
                    <a:pt x="1215229" y="1007079"/>
                  </a:cubicBezTo>
                  <a:cubicBezTo>
                    <a:pt x="1230064" y="1006989"/>
                    <a:pt x="1242930" y="1010153"/>
                    <a:pt x="1249616" y="1025228"/>
                  </a:cubicBezTo>
                  <a:cubicBezTo>
                    <a:pt x="1256124" y="1039855"/>
                    <a:pt x="1249258" y="1050840"/>
                    <a:pt x="1240154" y="1061616"/>
                  </a:cubicBezTo>
                  <a:cubicBezTo>
                    <a:pt x="1153468" y="1163943"/>
                    <a:pt x="1066872" y="1266390"/>
                    <a:pt x="980245" y="1368778"/>
                  </a:cubicBezTo>
                  <a:cubicBezTo>
                    <a:pt x="959380" y="1393464"/>
                    <a:pt x="943171" y="1393404"/>
                    <a:pt x="922186" y="1368569"/>
                  </a:cubicBezTo>
                  <a:cubicBezTo>
                    <a:pt x="909679" y="1353763"/>
                    <a:pt x="896962" y="1339136"/>
                    <a:pt x="884783" y="1324062"/>
                  </a:cubicBezTo>
                  <a:cubicBezTo>
                    <a:pt x="873082" y="1309584"/>
                    <a:pt x="874336" y="1292330"/>
                    <a:pt x="887171" y="1281644"/>
                  </a:cubicBezTo>
                  <a:cubicBezTo>
                    <a:pt x="899709" y="1271226"/>
                    <a:pt x="916037" y="1272659"/>
                    <a:pt x="928455" y="1285674"/>
                  </a:cubicBezTo>
                  <a:cubicBezTo>
                    <a:pt x="934276" y="1291763"/>
                    <a:pt x="939708" y="1298300"/>
                    <a:pt x="944843" y="1304987"/>
                  </a:cubicBezTo>
                  <a:cubicBezTo>
                    <a:pt x="948872" y="1310271"/>
                    <a:pt x="951678" y="1312271"/>
                    <a:pt x="957051" y="1305882"/>
                  </a:cubicBezTo>
                  <a:cubicBezTo>
                    <a:pt x="1023469" y="1226779"/>
                    <a:pt x="1090125" y="1147884"/>
                    <a:pt x="1156692" y="1068899"/>
                  </a:cubicBezTo>
                  <a:cubicBezTo>
                    <a:pt x="1156990" y="1068690"/>
                    <a:pt x="1156722" y="1068063"/>
                    <a:pt x="1156483" y="1065735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1" name="Graphic 33">
              <a:extLst>
                <a:ext uri="{FF2B5EF4-FFF2-40B4-BE49-F238E27FC236}">
                  <a16:creationId xmlns:a16="http://schemas.microsoft.com/office/drawing/2014/main" id="{04E0C799-A030-4E5C-B3A4-FD93816B1AB5}"/>
                </a:ext>
              </a:extLst>
            </p:cNvPr>
            <p:cNvSpPr/>
            <p:nvPr/>
          </p:nvSpPr>
          <p:spPr>
            <a:xfrm>
              <a:off x="795715" y="3115158"/>
              <a:ext cx="1356931" cy="1065535"/>
            </a:xfrm>
            <a:custGeom>
              <a:avLst/>
              <a:gdLst>
                <a:gd name="connsiteX0" fmla="*/ 938315 w 1356931"/>
                <a:gd name="connsiteY0" fmla="*/ 374443 h 1065535"/>
                <a:gd name="connsiteX1" fmla="*/ 875719 w 1356931"/>
                <a:gd name="connsiteY1" fmla="*/ 374682 h 1065535"/>
                <a:gd name="connsiteX2" fmla="*/ 834107 w 1356931"/>
                <a:gd name="connsiteY2" fmla="*/ 348593 h 1065535"/>
                <a:gd name="connsiteX3" fmla="*/ 582617 w 1356931"/>
                <a:gd name="connsiteY3" fmla="*/ 97311 h 1065535"/>
                <a:gd name="connsiteX4" fmla="*/ 116948 w 1356931"/>
                <a:gd name="connsiteY4" fmla="*/ 157042 h 1065535"/>
                <a:gd name="connsiteX5" fmla="*/ 50800 w 1356931"/>
                <a:gd name="connsiteY5" fmla="*/ 219191 h 1065535"/>
                <a:gd name="connsiteX6" fmla="*/ 15606 w 1356931"/>
                <a:gd name="connsiteY6" fmla="*/ 225937 h 1065535"/>
                <a:gd name="connsiteX7" fmla="*/ 323 w 1356931"/>
                <a:gd name="connsiteY7" fmla="*/ 194803 h 1065535"/>
                <a:gd name="connsiteX8" fmla="*/ 8203 w 1356931"/>
                <a:gd name="connsiteY8" fmla="*/ 179102 h 1065535"/>
                <a:gd name="connsiteX9" fmla="*/ 345962 w 1356931"/>
                <a:gd name="connsiteY9" fmla="*/ 3043 h 1065535"/>
                <a:gd name="connsiteX10" fmla="*/ 836227 w 1356931"/>
                <a:gd name="connsiteY10" fmla="*/ 235370 h 1065535"/>
                <a:gd name="connsiteX11" fmla="*/ 877599 w 1356931"/>
                <a:gd name="connsiteY11" fmla="*/ 304145 h 1065535"/>
                <a:gd name="connsiteX12" fmla="*/ 896674 w 1356931"/>
                <a:gd name="connsiteY12" fmla="*/ 316086 h 1065535"/>
                <a:gd name="connsiteX13" fmla="*/ 1018822 w 1356931"/>
                <a:gd name="connsiteY13" fmla="*/ 317847 h 1065535"/>
                <a:gd name="connsiteX14" fmla="*/ 1352193 w 1356931"/>
                <a:gd name="connsiteY14" fmla="*/ 629606 h 1065535"/>
                <a:gd name="connsiteX15" fmla="*/ 1116254 w 1356931"/>
                <a:gd name="connsiteY15" fmla="*/ 1040856 h 1065535"/>
                <a:gd name="connsiteX16" fmla="*/ 975031 w 1356931"/>
                <a:gd name="connsiteY16" fmla="*/ 1065483 h 1065535"/>
                <a:gd name="connsiteX17" fmla="*/ 913898 w 1356931"/>
                <a:gd name="connsiteY17" fmla="*/ 1065304 h 1065535"/>
                <a:gd name="connsiteX18" fmla="*/ 883331 w 1356931"/>
                <a:gd name="connsiteY18" fmla="*/ 1036140 h 1065535"/>
                <a:gd name="connsiteX19" fmla="*/ 914465 w 1356931"/>
                <a:gd name="connsiteY19" fmla="*/ 1007483 h 1065535"/>
                <a:gd name="connsiteX20" fmla="*/ 1040792 w 1356931"/>
                <a:gd name="connsiteY20" fmla="*/ 1001841 h 1065535"/>
                <a:gd name="connsiteX21" fmla="*/ 1295447 w 1356931"/>
                <a:gd name="connsiteY21" fmla="*/ 737635 h 1065535"/>
                <a:gd name="connsiteX22" fmla="*/ 1040852 w 1356931"/>
                <a:gd name="connsiteY22" fmla="*/ 379816 h 1065535"/>
                <a:gd name="connsiteX23" fmla="*/ 1014345 w 1356931"/>
                <a:gd name="connsiteY23" fmla="*/ 376025 h 1065535"/>
                <a:gd name="connsiteX24" fmla="*/ 938345 w 1356931"/>
                <a:gd name="connsiteY24" fmla="*/ 375846 h 1065535"/>
                <a:gd name="connsiteX25" fmla="*/ 938315 w 1356931"/>
                <a:gd name="connsiteY25" fmla="*/ 374443 h 106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56931" h="1065535">
                  <a:moveTo>
                    <a:pt x="938315" y="374443"/>
                  </a:moveTo>
                  <a:cubicBezTo>
                    <a:pt x="917450" y="374443"/>
                    <a:pt x="896525" y="373637"/>
                    <a:pt x="875719" y="374682"/>
                  </a:cubicBezTo>
                  <a:cubicBezTo>
                    <a:pt x="855122" y="375727"/>
                    <a:pt x="843062" y="367428"/>
                    <a:pt x="834107" y="348593"/>
                  </a:cubicBezTo>
                  <a:cubicBezTo>
                    <a:pt x="780197" y="235101"/>
                    <a:pt x="698257" y="147908"/>
                    <a:pt x="582617" y="97311"/>
                  </a:cubicBezTo>
                  <a:cubicBezTo>
                    <a:pt x="416498" y="24655"/>
                    <a:pt x="261186" y="52117"/>
                    <a:pt x="116948" y="157042"/>
                  </a:cubicBezTo>
                  <a:cubicBezTo>
                    <a:pt x="92382" y="174922"/>
                    <a:pt x="71218" y="196713"/>
                    <a:pt x="50800" y="219191"/>
                  </a:cubicBezTo>
                  <a:cubicBezTo>
                    <a:pt x="41128" y="229847"/>
                    <a:pt x="28740" y="232564"/>
                    <a:pt x="15606" y="225937"/>
                  </a:cubicBezTo>
                  <a:cubicBezTo>
                    <a:pt x="3039" y="219579"/>
                    <a:pt x="-1289" y="208564"/>
                    <a:pt x="323" y="194803"/>
                  </a:cubicBezTo>
                  <a:cubicBezTo>
                    <a:pt x="1069" y="188534"/>
                    <a:pt x="4203" y="183549"/>
                    <a:pt x="8203" y="179102"/>
                  </a:cubicBezTo>
                  <a:cubicBezTo>
                    <a:pt x="98799" y="78237"/>
                    <a:pt x="210978" y="16655"/>
                    <a:pt x="345962" y="3043"/>
                  </a:cubicBezTo>
                  <a:cubicBezTo>
                    <a:pt x="555065" y="-18031"/>
                    <a:pt x="713780" y="71520"/>
                    <a:pt x="836227" y="235370"/>
                  </a:cubicBezTo>
                  <a:cubicBezTo>
                    <a:pt x="852286" y="256862"/>
                    <a:pt x="865928" y="279996"/>
                    <a:pt x="877599" y="304145"/>
                  </a:cubicBezTo>
                  <a:cubicBezTo>
                    <a:pt x="881838" y="312951"/>
                    <a:pt x="886644" y="316026"/>
                    <a:pt x="896674" y="316086"/>
                  </a:cubicBezTo>
                  <a:cubicBezTo>
                    <a:pt x="937390" y="316295"/>
                    <a:pt x="978106" y="314145"/>
                    <a:pt x="1018822" y="317847"/>
                  </a:cubicBezTo>
                  <a:cubicBezTo>
                    <a:pt x="1186343" y="333071"/>
                    <a:pt x="1326402" y="463846"/>
                    <a:pt x="1352193" y="629606"/>
                  </a:cubicBezTo>
                  <a:cubicBezTo>
                    <a:pt x="1379954" y="808052"/>
                    <a:pt x="1283716" y="975842"/>
                    <a:pt x="1116254" y="1040856"/>
                  </a:cubicBezTo>
                  <a:cubicBezTo>
                    <a:pt x="1070822" y="1058498"/>
                    <a:pt x="1023688" y="1066259"/>
                    <a:pt x="975031" y="1065483"/>
                  </a:cubicBezTo>
                  <a:cubicBezTo>
                    <a:pt x="954674" y="1065154"/>
                    <a:pt x="934286" y="1065722"/>
                    <a:pt x="913898" y="1065304"/>
                  </a:cubicBezTo>
                  <a:cubicBezTo>
                    <a:pt x="895092" y="1064916"/>
                    <a:pt x="883181" y="1053184"/>
                    <a:pt x="883331" y="1036140"/>
                  </a:cubicBezTo>
                  <a:cubicBezTo>
                    <a:pt x="883450" y="1019065"/>
                    <a:pt x="895510" y="1007841"/>
                    <a:pt x="914465" y="1007483"/>
                  </a:cubicBezTo>
                  <a:cubicBezTo>
                    <a:pt x="956614" y="1006677"/>
                    <a:pt x="998822" y="1009244"/>
                    <a:pt x="1040792" y="1001841"/>
                  </a:cubicBezTo>
                  <a:cubicBezTo>
                    <a:pt x="1170254" y="979006"/>
                    <a:pt x="1276999" y="867066"/>
                    <a:pt x="1295447" y="737635"/>
                  </a:cubicBezTo>
                  <a:cubicBezTo>
                    <a:pt x="1320074" y="564890"/>
                    <a:pt x="1203657" y="410413"/>
                    <a:pt x="1040852" y="379816"/>
                  </a:cubicBezTo>
                  <a:cubicBezTo>
                    <a:pt x="1032076" y="378175"/>
                    <a:pt x="1023210" y="376204"/>
                    <a:pt x="1014345" y="376025"/>
                  </a:cubicBezTo>
                  <a:cubicBezTo>
                    <a:pt x="989031" y="375518"/>
                    <a:pt x="963688" y="375846"/>
                    <a:pt x="938345" y="375846"/>
                  </a:cubicBezTo>
                  <a:cubicBezTo>
                    <a:pt x="938315" y="375339"/>
                    <a:pt x="938315" y="374891"/>
                    <a:pt x="938315" y="374443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2" name="Graphic 33">
              <a:extLst>
                <a:ext uri="{FF2B5EF4-FFF2-40B4-BE49-F238E27FC236}">
                  <a16:creationId xmlns:a16="http://schemas.microsoft.com/office/drawing/2014/main" id="{E3DD2E7F-4515-4D82-9838-0C2CFF71EB91}"/>
                </a:ext>
              </a:extLst>
            </p:cNvPr>
            <p:cNvSpPr/>
            <p:nvPr/>
          </p:nvSpPr>
          <p:spPr>
            <a:xfrm>
              <a:off x="1311360" y="3313340"/>
              <a:ext cx="680747" cy="470028"/>
            </a:xfrm>
            <a:custGeom>
              <a:avLst/>
              <a:gdLst>
                <a:gd name="connsiteX0" fmla="*/ 658370 w 680747"/>
                <a:gd name="connsiteY0" fmla="*/ 469990 h 470028"/>
                <a:gd name="connsiteX1" fmla="*/ 636609 w 680747"/>
                <a:gd name="connsiteY1" fmla="*/ 452498 h 470028"/>
                <a:gd name="connsiteX2" fmla="*/ 495506 w 680747"/>
                <a:gd name="connsiteY2" fmla="*/ 319275 h 470028"/>
                <a:gd name="connsiteX3" fmla="*/ 381566 w 680747"/>
                <a:gd name="connsiteY3" fmla="*/ 294409 h 470028"/>
                <a:gd name="connsiteX4" fmla="*/ 278761 w 680747"/>
                <a:gd name="connsiteY4" fmla="*/ 294409 h 470028"/>
                <a:gd name="connsiteX5" fmla="*/ 249687 w 680747"/>
                <a:gd name="connsiteY5" fmla="*/ 276499 h 470028"/>
                <a:gd name="connsiteX6" fmla="*/ 16136 w 680747"/>
                <a:gd name="connsiteY6" fmla="*/ 42740 h 470028"/>
                <a:gd name="connsiteX7" fmla="*/ 1897 w 680747"/>
                <a:gd name="connsiteY7" fmla="*/ 12799 h 470028"/>
                <a:gd name="connsiteX8" fmla="*/ 34703 w 680747"/>
                <a:gd name="connsiteY8" fmla="*/ 3277 h 470028"/>
                <a:gd name="connsiteX9" fmla="*/ 277746 w 680747"/>
                <a:gd name="connsiteY9" fmla="*/ 234798 h 470028"/>
                <a:gd name="connsiteX10" fmla="*/ 304522 w 680747"/>
                <a:gd name="connsiteY10" fmla="*/ 251454 h 470028"/>
                <a:gd name="connsiteX11" fmla="*/ 447028 w 680747"/>
                <a:gd name="connsiteY11" fmla="*/ 257783 h 470028"/>
                <a:gd name="connsiteX12" fmla="*/ 677116 w 680747"/>
                <a:gd name="connsiteY12" fmla="*/ 435095 h 470028"/>
                <a:gd name="connsiteX13" fmla="*/ 658370 w 680747"/>
                <a:gd name="connsiteY13" fmla="*/ 469990 h 47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0747" h="470028">
                  <a:moveTo>
                    <a:pt x="658370" y="469990"/>
                  </a:moveTo>
                  <a:cubicBezTo>
                    <a:pt x="647236" y="470677"/>
                    <a:pt x="641624" y="462199"/>
                    <a:pt x="636609" y="452498"/>
                  </a:cubicBezTo>
                  <a:cubicBezTo>
                    <a:pt x="605117" y="391662"/>
                    <a:pt x="557893" y="347454"/>
                    <a:pt x="495506" y="319275"/>
                  </a:cubicBezTo>
                  <a:cubicBezTo>
                    <a:pt x="459267" y="302917"/>
                    <a:pt x="421148" y="295036"/>
                    <a:pt x="381566" y="294409"/>
                  </a:cubicBezTo>
                  <a:cubicBezTo>
                    <a:pt x="347298" y="293872"/>
                    <a:pt x="313000" y="293782"/>
                    <a:pt x="278761" y="294409"/>
                  </a:cubicBezTo>
                  <a:cubicBezTo>
                    <a:pt x="264493" y="294678"/>
                    <a:pt x="255836" y="289514"/>
                    <a:pt x="249687" y="276499"/>
                  </a:cubicBezTo>
                  <a:cubicBezTo>
                    <a:pt x="199866" y="170679"/>
                    <a:pt x="123299" y="91396"/>
                    <a:pt x="16136" y="42740"/>
                  </a:cubicBezTo>
                  <a:cubicBezTo>
                    <a:pt x="1957" y="36292"/>
                    <a:pt x="-3147" y="24859"/>
                    <a:pt x="1897" y="12799"/>
                  </a:cubicBezTo>
                  <a:cubicBezTo>
                    <a:pt x="7032" y="501"/>
                    <a:pt x="19599" y="-3499"/>
                    <a:pt x="34703" y="3277"/>
                  </a:cubicBezTo>
                  <a:cubicBezTo>
                    <a:pt x="142971" y="51814"/>
                    <a:pt x="222821" y="130440"/>
                    <a:pt x="277746" y="234798"/>
                  </a:cubicBezTo>
                  <a:cubicBezTo>
                    <a:pt x="284134" y="246917"/>
                    <a:pt x="290642" y="251424"/>
                    <a:pt x="304522" y="251454"/>
                  </a:cubicBezTo>
                  <a:cubicBezTo>
                    <a:pt x="352074" y="251574"/>
                    <a:pt x="399954" y="247007"/>
                    <a:pt x="447028" y="257783"/>
                  </a:cubicBezTo>
                  <a:cubicBezTo>
                    <a:pt x="550908" y="281574"/>
                    <a:pt x="627743" y="340648"/>
                    <a:pt x="677116" y="435095"/>
                  </a:cubicBezTo>
                  <a:cubicBezTo>
                    <a:pt x="686250" y="452617"/>
                    <a:pt x="677474" y="469453"/>
                    <a:pt x="658370" y="469990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3" name="Graphic 33">
              <a:extLst>
                <a:ext uri="{FF2B5EF4-FFF2-40B4-BE49-F238E27FC236}">
                  <a16:creationId xmlns:a16="http://schemas.microsoft.com/office/drawing/2014/main" id="{DB70BB7B-A978-40C5-9B10-3D146C6BB0F7}"/>
                </a:ext>
              </a:extLst>
            </p:cNvPr>
            <p:cNvSpPr/>
            <p:nvPr/>
          </p:nvSpPr>
          <p:spPr>
            <a:xfrm>
              <a:off x="1967843" y="3788987"/>
              <a:ext cx="54991" cy="116646"/>
            </a:xfrm>
            <a:custGeom>
              <a:avLst/>
              <a:gdLst>
                <a:gd name="connsiteX0" fmla="*/ 54991 w 54991"/>
                <a:gd name="connsiteY0" fmla="*/ 86821 h 116646"/>
                <a:gd name="connsiteX1" fmla="*/ 53887 w 54991"/>
                <a:gd name="connsiteY1" fmla="*/ 101686 h 116646"/>
                <a:gd name="connsiteX2" fmla="*/ 31111 w 54991"/>
                <a:gd name="connsiteY2" fmla="*/ 116492 h 116646"/>
                <a:gd name="connsiteX3" fmla="*/ 11976 w 54991"/>
                <a:gd name="connsiteY3" fmla="*/ 97328 h 116646"/>
                <a:gd name="connsiteX4" fmla="*/ 932 w 54991"/>
                <a:gd name="connsiteY4" fmla="*/ 28493 h 116646"/>
                <a:gd name="connsiteX5" fmla="*/ 16663 w 54991"/>
                <a:gd name="connsiteY5" fmla="*/ 792 h 116646"/>
                <a:gd name="connsiteX6" fmla="*/ 43111 w 54991"/>
                <a:gd name="connsiteY6" fmla="*/ 18314 h 116646"/>
                <a:gd name="connsiteX7" fmla="*/ 54991 w 54991"/>
                <a:gd name="connsiteY7" fmla="*/ 86821 h 11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91" h="116646">
                  <a:moveTo>
                    <a:pt x="54991" y="86821"/>
                  </a:moveTo>
                  <a:cubicBezTo>
                    <a:pt x="54752" y="90910"/>
                    <a:pt x="55439" y="96642"/>
                    <a:pt x="53887" y="101686"/>
                  </a:cubicBezTo>
                  <a:cubicBezTo>
                    <a:pt x="50573" y="112492"/>
                    <a:pt x="42424" y="117627"/>
                    <a:pt x="31111" y="116492"/>
                  </a:cubicBezTo>
                  <a:cubicBezTo>
                    <a:pt x="19767" y="115358"/>
                    <a:pt x="13081" y="108701"/>
                    <a:pt x="11976" y="97328"/>
                  </a:cubicBezTo>
                  <a:cubicBezTo>
                    <a:pt x="9708" y="74164"/>
                    <a:pt x="6753" y="51149"/>
                    <a:pt x="932" y="28493"/>
                  </a:cubicBezTo>
                  <a:cubicBezTo>
                    <a:pt x="-2620" y="14672"/>
                    <a:pt x="4275" y="4165"/>
                    <a:pt x="16663" y="792"/>
                  </a:cubicBezTo>
                  <a:cubicBezTo>
                    <a:pt x="28394" y="-2402"/>
                    <a:pt x="38782" y="4195"/>
                    <a:pt x="43111" y="18314"/>
                  </a:cubicBezTo>
                  <a:cubicBezTo>
                    <a:pt x="49767" y="40164"/>
                    <a:pt x="53200" y="62642"/>
                    <a:pt x="54991" y="86821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" name="Graphic 33">
              <a:extLst>
                <a:ext uri="{FF2B5EF4-FFF2-40B4-BE49-F238E27FC236}">
                  <a16:creationId xmlns:a16="http://schemas.microsoft.com/office/drawing/2014/main" id="{0B1911D2-C48B-40D3-95F0-45840E2A2854}"/>
                </a:ext>
              </a:extLst>
            </p:cNvPr>
            <p:cNvSpPr/>
            <p:nvPr/>
          </p:nvSpPr>
          <p:spPr>
            <a:xfrm>
              <a:off x="1581250" y="4122607"/>
              <a:ext cx="68126" cy="57945"/>
            </a:xfrm>
            <a:custGeom>
              <a:avLst/>
              <a:gdLst>
                <a:gd name="connsiteX0" fmla="*/ 34901 w 68126"/>
                <a:gd name="connsiteY0" fmla="*/ 57944 h 57945"/>
                <a:gd name="connsiteX1" fmla="*/ 6 w 68126"/>
                <a:gd name="connsiteY1" fmla="*/ 28481 h 57945"/>
                <a:gd name="connsiteX2" fmla="*/ 32901 w 68126"/>
                <a:gd name="connsiteY2" fmla="*/ 4 h 57945"/>
                <a:gd name="connsiteX3" fmla="*/ 68124 w 68126"/>
                <a:gd name="connsiteY3" fmla="*/ 28660 h 57945"/>
                <a:gd name="connsiteX4" fmla="*/ 34901 w 68126"/>
                <a:gd name="connsiteY4" fmla="*/ 57944 h 5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6" h="57945">
                  <a:moveTo>
                    <a:pt x="34901" y="57944"/>
                  </a:moveTo>
                  <a:cubicBezTo>
                    <a:pt x="13647" y="58093"/>
                    <a:pt x="-323" y="46302"/>
                    <a:pt x="6" y="28481"/>
                  </a:cubicBezTo>
                  <a:cubicBezTo>
                    <a:pt x="334" y="11556"/>
                    <a:pt x="13438" y="213"/>
                    <a:pt x="32901" y="4"/>
                  </a:cubicBezTo>
                  <a:cubicBezTo>
                    <a:pt x="55020" y="-235"/>
                    <a:pt x="67975" y="10302"/>
                    <a:pt x="68124" y="28660"/>
                  </a:cubicBezTo>
                  <a:cubicBezTo>
                    <a:pt x="68304" y="46541"/>
                    <a:pt x="55528" y="57795"/>
                    <a:pt x="34901" y="57944"/>
                  </a:cubicBezTo>
                  <a:close/>
                </a:path>
              </a:pathLst>
            </a:custGeom>
            <a:grpFill/>
            <a:ln w="2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94BDEF5-7A47-4E64-B640-D6693EAEB92B}"/>
              </a:ext>
            </a:extLst>
          </p:cNvPr>
          <p:cNvSpPr/>
          <p:nvPr/>
        </p:nvSpPr>
        <p:spPr>
          <a:xfrm rot="10800000">
            <a:off x="4580001" y="1371203"/>
            <a:ext cx="1752688" cy="1135114"/>
          </a:xfrm>
          <a:custGeom>
            <a:avLst/>
            <a:gdLst>
              <a:gd name="connsiteX0" fmla="*/ 538495 w 1901962"/>
              <a:gd name="connsiteY0" fmla="*/ 224451 h 1231903"/>
              <a:gd name="connsiteX1" fmla="*/ 503272 w 1901962"/>
              <a:gd name="connsiteY1" fmla="*/ 195795 h 1231903"/>
              <a:gd name="connsiteX2" fmla="*/ 536495 w 1901962"/>
              <a:gd name="connsiteY2" fmla="*/ 166511 h 1231903"/>
              <a:gd name="connsiteX3" fmla="*/ 571390 w 1901962"/>
              <a:gd name="connsiteY3" fmla="*/ 195974 h 1231903"/>
              <a:gd name="connsiteX4" fmla="*/ 538495 w 1901962"/>
              <a:gd name="connsiteY4" fmla="*/ 224451 h 1231903"/>
              <a:gd name="connsiteX5" fmla="*/ 168140 w 1901962"/>
              <a:gd name="connsiteY5" fmla="*/ 557283 h 1231903"/>
              <a:gd name="connsiteX6" fmla="*/ 141692 w 1901962"/>
              <a:gd name="connsiteY6" fmla="*/ 539761 h 1231903"/>
              <a:gd name="connsiteX7" fmla="*/ 129812 w 1901962"/>
              <a:gd name="connsiteY7" fmla="*/ 471254 h 1231903"/>
              <a:gd name="connsiteX8" fmla="*/ 130916 w 1901962"/>
              <a:gd name="connsiteY8" fmla="*/ 456389 h 1231903"/>
              <a:gd name="connsiteX9" fmla="*/ 153692 w 1901962"/>
              <a:gd name="connsiteY9" fmla="*/ 441583 h 1231903"/>
              <a:gd name="connsiteX10" fmla="*/ 172827 w 1901962"/>
              <a:gd name="connsiteY10" fmla="*/ 460747 h 1231903"/>
              <a:gd name="connsiteX11" fmla="*/ 183871 w 1901962"/>
              <a:gd name="connsiteY11" fmla="*/ 529582 h 1231903"/>
              <a:gd name="connsiteX12" fmla="*/ 168140 w 1901962"/>
              <a:gd name="connsiteY12" fmla="*/ 557283 h 1231903"/>
              <a:gd name="connsiteX13" fmla="*/ 1384803 w 1901962"/>
              <a:gd name="connsiteY13" fmla="*/ 993702 h 1231903"/>
              <a:gd name="connsiteX14" fmla="*/ 1362967 w 1901962"/>
              <a:gd name="connsiteY14" fmla="*/ 991042 h 1231903"/>
              <a:gd name="connsiteX15" fmla="*/ 1352400 w 1901962"/>
              <a:gd name="connsiteY15" fmla="*/ 950027 h 1231903"/>
              <a:gd name="connsiteX16" fmla="*/ 1387265 w 1901962"/>
              <a:gd name="connsiteY16" fmla="*/ 881072 h 1231903"/>
              <a:gd name="connsiteX17" fmla="*/ 1426250 w 1901962"/>
              <a:gd name="connsiteY17" fmla="*/ 857222 h 1231903"/>
              <a:gd name="connsiteX18" fmla="*/ 1544010 w 1901962"/>
              <a:gd name="connsiteY18" fmla="*/ 856535 h 1231903"/>
              <a:gd name="connsiteX19" fmla="*/ 1836098 w 1901962"/>
              <a:gd name="connsiteY19" fmla="*/ 608060 h 1231903"/>
              <a:gd name="connsiteX20" fmla="*/ 1574548 w 1901962"/>
              <a:gd name="connsiteY20" fmla="*/ 228301 h 1231903"/>
              <a:gd name="connsiteX21" fmla="*/ 1521085 w 1901962"/>
              <a:gd name="connsiteY21" fmla="*/ 224660 h 1231903"/>
              <a:gd name="connsiteX22" fmla="*/ 1122999 w 1901962"/>
              <a:gd name="connsiteY22" fmla="*/ 224212 h 1231903"/>
              <a:gd name="connsiteX23" fmla="*/ 1111222 w 1901962"/>
              <a:gd name="connsiteY23" fmla="*/ 226850 h 1231903"/>
              <a:gd name="connsiteX24" fmla="*/ 1110801 w 1901962"/>
              <a:gd name="connsiteY24" fmla="*/ 228452 h 1231903"/>
              <a:gd name="connsiteX25" fmla="*/ 1110801 w 1901962"/>
              <a:gd name="connsiteY25" fmla="*/ 227912 h 1231903"/>
              <a:gd name="connsiteX26" fmla="*/ 1108474 w 1901962"/>
              <a:gd name="connsiteY26" fmla="*/ 235812 h 1231903"/>
              <a:gd name="connsiteX27" fmla="*/ 1108563 w 1901962"/>
              <a:gd name="connsiteY27" fmla="*/ 389363 h 1231903"/>
              <a:gd name="connsiteX28" fmla="*/ 1121011 w 1901962"/>
              <a:gd name="connsiteY28" fmla="*/ 401691 h 1231903"/>
              <a:gd name="connsiteX29" fmla="*/ 1214921 w 1901962"/>
              <a:gd name="connsiteY29" fmla="*/ 401423 h 1231903"/>
              <a:gd name="connsiteX30" fmla="*/ 1249308 w 1901962"/>
              <a:gd name="connsiteY30" fmla="*/ 419572 h 1231903"/>
              <a:gd name="connsiteX31" fmla="*/ 1239846 w 1901962"/>
              <a:gd name="connsiteY31" fmla="*/ 455960 h 1231903"/>
              <a:gd name="connsiteX32" fmla="*/ 979937 w 1901962"/>
              <a:gd name="connsiteY32" fmla="*/ 763122 h 1231903"/>
              <a:gd name="connsiteX33" fmla="*/ 921878 w 1901962"/>
              <a:gd name="connsiteY33" fmla="*/ 762913 h 1231903"/>
              <a:gd name="connsiteX34" fmla="*/ 884475 w 1901962"/>
              <a:gd name="connsiteY34" fmla="*/ 718406 h 1231903"/>
              <a:gd name="connsiteX35" fmla="*/ 886863 w 1901962"/>
              <a:gd name="connsiteY35" fmla="*/ 675988 h 1231903"/>
              <a:gd name="connsiteX36" fmla="*/ 928147 w 1901962"/>
              <a:gd name="connsiteY36" fmla="*/ 680018 h 1231903"/>
              <a:gd name="connsiteX37" fmla="*/ 944535 w 1901962"/>
              <a:gd name="connsiteY37" fmla="*/ 699331 h 1231903"/>
              <a:gd name="connsiteX38" fmla="*/ 956743 w 1901962"/>
              <a:gd name="connsiteY38" fmla="*/ 700226 h 1231903"/>
              <a:gd name="connsiteX39" fmla="*/ 1156384 w 1901962"/>
              <a:gd name="connsiteY39" fmla="*/ 463243 h 1231903"/>
              <a:gd name="connsiteX40" fmla="*/ 1156175 w 1901962"/>
              <a:gd name="connsiteY40" fmla="*/ 460079 h 1231903"/>
              <a:gd name="connsiteX41" fmla="*/ 1088713 w 1901962"/>
              <a:gd name="connsiteY41" fmla="*/ 460079 h 1231903"/>
              <a:gd name="connsiteX42" fmla="*/ 1049997 w 1901962"/>
              <a:gd name="connsiteY42" fmla="*/ 421870 h 1231903"/>
              <a:gd name="connsiteX43" fmla="*/ 1050295 w 1901962"/>
              <a:gd name="connsiteY43" fmla="*/ 74500 h 1231903"/>
              <a:gd name="connsiteX44" fmla="*/ 1033310 w 1901962"/>
              <a:gd name="connsiteY44" fmla="*/ 57515 h 1231903"/>
              <a:gd name="connsiteX45" fmla="*/ 866326 w 1901962"/>
              <a:gd name="connsiteY45" fmla="*/ 57545 h 1231903"/>
              <a:gd name="connsiteX46" fmla="*/ 851819 w 1901962"/>
              <a:gd name="connsiteY46" fmla="*/ 72410 h 1231903"/>
              <a:gd name="connsiteX47" fmla="*/ 852058 w 1901962"/>
              <a:gd name="connsiteY47" fmla="*/ 419781 h 1231903"/>
              <a:gd name="connsiteX48" fmla="*/ 812416 w 1901962"/>
              <a:gd name="connsiteY48" fmla="*/ 460079 h 1231903"/>
              <a:gd name="connsiteX49" fmla="*/ 746835 w 1901962"/>
              <a:gd name="connsiteY49" fmla="*/ 460408 h 1231903"/>
              <a:gd name="connsiteX50" fmla="*/ 744835 w 1901962"/>
              <a:gd name="connsiteY50" fmla="*/ 462766 h 1231903"/>
              <a:gd name="connsiteX51" fmla="*/ 797789 w 1901962"/>
              <a:gd name="connsiteY51" fmla="*/ 525571 h 1231903"/>
              <a:gd name="connsiteX52" fmla="*/ 860267 w 1901962"/>
              <a:gd name="connsiteY52" fmla="*/ 599571 h 1231903"/>
              <a:gd name="connsiteX53" fmla="*/ 859640 w 1901962"/>
              <a:gd name="connsiteY53" fmla="*/ 644317 h 1231903"/>
              <a:gd name="connsiteX54" fmla="*/ 815491 w 1901962"/>
              <a:gd name="connsiteY54" fmla="*/ 636914 h 1231903"/>
              <a:gd name="connsiteX55" fmla="*/ 660417 w 1901962"/>
              <a:gd name="connsiteY55" fmla="*/ 453810 h 1231903"/>
              <a:gd name="connsiteX56" fmla="*/ 653134 w 1901962"/>
              <a:gd name="connsiteY56" fmla="*/ 418378 h 1231903"/>
              <a:gd name="connsiteX57" fmla="*/ 685343 w 1901962"/>
              <a:gd name="connsiteY57" fmla="*/ 401393 h 1231903"/>
              <a:gd name="connsiteX58" fmla="*/ 779282 w 1901962"/>
              <a:gd name="connsiteY58" fmla="*/ 401662 h 1231903"/>
              <a:gd name="connsiteX59" fmla="*/ 793581 w 1901962"/>
              <a:gd name="connsiteY59" fmla="*/ 388080 h 1231903"/>
              <a:gd name="connsiteX60" fmla="*/ 793551 w 1901962"/>
              <a:gd name="connsiteY60" fmla="*/ 236021 h 1231903"/>
              <a:gd name="connsiteX61" fmla="*/ 790853 w 1901962"/>
              <a:gd name="connsiteY61" fmla="*/ 225996 h 1231903"/>
              <a:gd name="connsiteX62" fmla="*/ 790853 w 1901962"/>
              <a:gd name="connsiteY62" fmla="*/ 220200 h 1231903"/>
              <a:gd name="connsiteX63" fmla="*/ 789814 w 1901962"/>
              <a:gd name="connsiteY63" fmla="*/ 220200 h 1231903"/>
              <a:gd name="connsiteX64" fmla="*/ 789814 w 1901962"/>
              <a:gd name="connsiteY64" fmla="*/ 226847 h 1231903"/>
              <a:gd name="connsiteX65" fmla="*/ 779419 w 1901962"/>
              <a:gd name="connsiteY65" fmla="*/ 224152 h 1231903"/>
              <a:gd name="connsiteX66" fmla="*/ 627331 w 1901962"/>
              <a:gd name="connsiteY66" fmla="*/ 224480 h 1231903"/>
              <a:gd name="connsiteX67" fmla="*/ 598973 w 1901962"/>
              <a:gd name="connsiteY67" fmla="*/ 206660 h 1231903"/>
              <a:gd name="connsiteX68" fmla="*/ 605033 w 1901962"/>
              <a:gd name="connsiteY68" fmla="*/ 175048 h 1231903"/>
              <a:gd name="connsiteX69" fmla="*/ 631032 w 1901962"/>
              <a:gd name="connsiteY69" fmla="*/ 166481 h 1231903"/>
              <a:gd name="connsiteX70" fmla="*/ 778643 w 1901962"/>
              <a:gd name="connsiteY70" fmla="*/ 166750 h 1231903"/>
              <a:gd name="connsiteX71" fmla="*/ 789814 w 1901962"/>
              <a:gd name="connsiteY71" fmla="*/ 164587 h 1231903"/>
              <a:gd name="connsiteX72" fmla="*/ 789814 w 1901962"/>
              <a:gd name="connsiteY72" fmla="*/ 174481 h 1231903"/>
              <a:gd name="connsiteX73" fmla="*/ 790853 w 1901962"/>
              <a:gd name="connsiteY73" fmla="*/ 174481 h 1231903"/>
              <a:gd name="connsiteX74" fmla="*/ 790853 w 1901962"/>
              <a:gd name="connsiteY74" fmla="*/ 160677 h 1231903"/>
              <a:gd name="connsiteX75" fmla="*/ 793521 w 1901962"/>
              <a:gd name="connsiteY75" fmla="*/ 150529 h 1231903"/>
              <a:gd name="connsiteX76" fmla="*/ 793222 w 1901962"/>
              <a:gd name="connsiteY76" fmla="*/ 34232 h 1231903"/>
              <a:gd name="connsiteX77" fmla="*/ 826685 w 1901962"/>
              <a:gd name="connsiteY77" fmla="*/ 113 h 1231903"/>
              <a:gd name="connsiteX78" fmla="*/ 1075668 w 1901962"/>
              <a:gd name="connsiteY78" fmla="*/ 113 h 1231903"/>
              <a:gd name="connsiteX79" fmla="*/ 1108742 w 1901962"/>
              <a:gd name="connsiteY79" fmla="*/ 33097 h 1231903"/>
              <a:gd name="connsiteX80" fmla="*/ 1108533 w 1901962"/>
              <a:gd name="connsiteY80" fmla="*/ 150888 h 1231903"/>
              <a:gd name="connsiteX81" fmla="*/ 1110996 w 1901962"/>
              <a:gd name="connsiteY81" fmla="*/ 162063 h 1231903"/>
              <a:gd name="connsiteX82" fmla="*/ 1111840 w 1901962"/>
              <a:gd name="connsiteY82" fmla="*/ 162282 h 1231903"/>
              <a:gd name="connsiteX83" fmla="*/ 1111840 w 1901962"/>
              <a:gd name="connsiteY83" fmla="*/ 164498 h 1231903"/>
              <a:gd name="connsiteX84" fmla="*/ 1122342 w 1901962"/>
              <a:gd name="connsiteY84" fmla="*/ 166839 h 1231903"/>
              <a:gd name="connsiteX85" fmla="*/ 1523414 w 1901962"/>
              <a:gd name="connsiteY85" fmla="*/ 166630 h 1231903"/>
              <a:gd name="connsiteX86" fmla="*/ 1887978 w 1901962"/>
              <a:gd name="connsiteY86" fmla="*/ 441315 h 1231903"/>
              <a:gd name="connsiteX87" fmla="*/ 1589950 w 1901962"/>
              <a:gd name="connsiteY87" fmla="*/ 910684 h 1231903"/>
              <a:gd name="connsiteX88" fmla="*/ 1450190 w 1901962"/>
              <a:gd name="connsiteY88" fmla="*/ 915878 h 1231903"/>
              <a:gd name="connsiteX89" fmla="*/ 1429325 w 1901962"/>
              <a:gd name="connsiteY89" fmla="*/ 929371 h 1231903"/>
              <a:gd name="connsiteX90" fmla="*/ 1402788 w 1901962"/>
              <a:gd name="connsiteY90" fmla="*/ 979191 h 1231903"/>
              <a:gd name="connsiteX91" fmla="*/ 1384803 w 1901962"/>
              <a:gd name="connsiteY91" fmla="*/ 993702 h 1231903"/>
              <a:gd name="connsiteX92" fmla="*/ 826724 w 1901962"/>
              <a:gd name="connsiteY92" fmla="*/ 1032837 h 1231903"/>
              <a:gd name="connsiteX93" fmla="*/ 806583 w 1901962"/>
              <a:gd name="connsiteY93" fmla="*/ 1030445 h 1231903"/>
              <a:gd name="connsiteX94" fmla="*/ 563540 w 1901962"/>
              <a:gd name="connsiteY94" fmla="*/ 798924 h 1231903"/>
              <a:gd name="connsiteX95" fmla="*/ 536764 w 1901962"/>
              <a:gd name="connsiteY95" fmla="*/ 782268 h 1231903"/>
              <a:gd name="connsiteX96" fmla="*/ 394258 w 1901962"/>
              <a:gd name="connsiteY96" fmla="*/ 775939 h 1231903"/>
              <a:gd name="connsiteX97" fmla="*/ 164170 w 1901962"/>
              <a:gd name="connsiteY97" fmla="*/ 598627 h 1231903"/>
              <a:gd name="connsiteX98" fmla="*/ 182916 w 1901962"/>
              <a:gd name="connsiteY98" fmla="*/ 563732 h 1231903"/>
              <a:gd name="connsiteX99" fmla="*/ 204677 w 1901962"/>
              <a:gd name="connsiteY99" fmla="*/ 581224 h 1231903"/>
              <a:gd name="connsiteX100" fmla="*/ 345780 w 1901962"/>
              <a:gd name="connsiteY100" fmla="*/ 714447 h 1231903"/>
              <a:gd name="connsiteX101" fmla="*/ 459720 w 1901962"/>
              <a:gd name="connsiteY101" fmla="*/ 739313 h 1231903"/>
              <a:gd name="connsiteX102" fmla="*/ 562525 w 1901962"/>
              <a:gd name="connsiteY102" fmla="*/ 739313 h 1231903"/>
              <a:gd name="connsiteX103" fmla="*/ 591599 w 1901962"/>
              <a:gd name="connsiteY103" fmla="*/ 757223 h 1231903"/>
              <a:gd name="connsiteX104" fmla="*/ 825150 w 1901962"/>
              <a:gd name="connsiteY104" fmla="*/ 990982 h 1231903"/>
              <a:gd name="connsiteX105" fmla="*/ 839389 w 1901962"/>
              <a:gd name="connsiteY105" fmla="*/ 1020923 h 1231903"/>
              <a:gd name="connsiteX106" fmla="*/ 826724 w 1901962"/>
              <a:gd name="connsiteY106" fmla="*/ 1032837 h 1231903"/>
              <a:gd name="connsiteX107" fmla="*/ 934890 w 1901962"/>
              <a:gd name="connsiteY107" fmla="*/ 1231649 h 1231903"/>
              <a:gd name="connsiteX108" fmla="*/ 520704 w 1901962"/>
              <a:gd name="connsiteY108" fmla="*/ 996534 h 1231903"/>
              <a:gd name="connsiteX109" fmla="*/ 479332 w 1901962"/>
              <a:gd name="connsiteY109" fmla="*/ 927759 h 1231903"/>
              <a:gd name="connsiteX110" fmla="*/ 460257 w 1901962"/>
              <a:gd name="connsiteY110" fmla="*/ 915818 h 1231903"/>
              <a:gd name="connsiteX111" fmla="*/ 338109 w 1901962"/>
              <a:gd name="connsiteY111" fmla="*/ 914057 h 1231903"/>
              <a:gd name="connsiteX112" fmla="*/ 4738 w 1901962"/>
              <a:gd name="connsiteY112" fmla="*/ 602298 h 1231903"/>
              <a:gd name="connsiteX113" fmla="*/ 240677 w 1901962"/>
              <a:gd name="connsiteY113" fmla="*/ 191048 h 1231903"/>
              <a:gd name="connsiteX114" fmla="*/ 381900 w 1901962"/>
              <a:gd name="connsiteY114" fmla="*/ 166421 h 1231903"/>
              <a:gd name="connsiteX115" fmla="*/ 443033 w 1901962"/>
              <a:gd name="connsiteY115" fmla="*/ 166600 h 1231903"/>
              <a:gd name="connsiteX116" fmla="*/ 473600 w 1901962"/>
              <a:gd name="connsiteY116" fmla="*/ 195764 h 1231903"/>
              <a:gd name="connsiteX117" fmla="*/ 442466 w 1901962"/>
              <a:gd name="connsiteY117" fmla="*/ 224421 h 1231903"/>
              <a:gd name="connsiteX118" fmla="*/ 316139 w 1901962"/>
              <a:gd name="connsiteY118" fmla="*/ 230063 h 1231903"/>
              <a:gd name="connsiteX119" fmla="*/ 61484 w 1901962"/>
              <a:gd name="connsiteY119" fmla="*/ 494269 h 1231903"/>
              <a:gd name="connsiteX120" fmla="*/ 316079 w 1901962"/>
              <a:gd name="connsiteY120" fmla="*/ 852088 h 1231903"/>
              <a:gd name="connsiteX121" fmla="*/ 342586 w 1901962"/>
              <a:gd name="connsiteY121" fmla="*/ 855879 h 1231903"/>
              <a:gd name="connsiteX122" fmla="*/ 418586 w 1901962"/>
              <a:gd name="connsiteY122" fmla="*/ 856058 h 1231903"/>
              <a:gd name="connsiteX123" fmla="*/ 418616 w 1901962"/>
              <a:gd name="connsiteY123" fmla="*/ 857461 h 1231903"/>
              <a:gd name="connsiteX124" fmla="*/ 481212 w 1901962"/>
              <a:gd name="connsiteY124" fmla="*/ 857222 h 1231903"/>
              <a:gd name="connsiteX125" fmla="*/ 522824 w 1901962"/>
              <a:gd name="connsiteY125" fmla="*/ 883311 h 1231903"/>
              <a:gd name="connsiteX126" fmla="*/ 774314 w 1901962"/>
              <a:gd name="connsiteY126" fmla="*/ 1134593 h 1231903"/>
              <a:gd name="connsiteX127" fmla="*/ 1239983 w 1901962"/>
              <a:gd name="connsiteY127" fmla="*/ 1074862 h 1231903"/>
              <a:gd name="connsiteX128" fmla="*/ 1306131 w 1901962"/>
              <a:gd name="connsiteY128" fmla="*/ 1012713 h 1231903"/>
              <a:gd name="connsiteX129" fmla="*/ 1341325 w 1901962"/>
              <a:gd name="connsiteY129" fmla="*/ 1005967 h 1231903"/>
              <a:gd name="connsiteX130" fmla="*/ 1356608 w 1901962"/>
              <a:gd name="connsiteY130" fmla="*/ 1037101 h 1231903"/>
              <a:gd name="connsiteX131" fmla="*/ 1348728 w 1901962"/>
              <a:gd name="connsiteY131" fmla="*/ 1052802 h 1231903"/>
              <a:gd name="connsiteX132" fmla="*/ 1010969 w 1901962"/>
              <a:gd name="connsiteY132" fmla="*/ 1228861 h 1231903"/>
              <a:gd name="connsiteX133" fmla="*/ 934890 w 1901962"/>
              <a:gd name="connsiteY133" fmla="*/ 1231649 h 1231903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89814 w 1901962"/>
              <a:gd name="connsiteY72" fmla="*/ 174368 h 1231790"/>
              <a:gd name="connsiteX73" fmla="*/ 790853 w 1901962"/>
              <a:gd name="connsiteY73" fmla="*/ 160564 h 1231790"/>
              <a:gd name="connsiteX74" fmla="*/ 793521 w 1901962"/>
              <a:gd name="connsiteY74" fmla="*/ 150416 h 1231790"/>
              <a:gd name="connsiteX75" fmla="*/ 793222 w 1901962"/>
              <a:gd name="connsiteY75" fmla="*/ 34119 h 1231790"/>
              <a:gd name="connsiteX76" fmla="*/ 826685 w 1901962"/>
              <a:gd name="connsiteY76" fmla="*/ 0 h 1231790"/>
              <a:gd name="connsiteX77" fmla="*/ 1075668 w 1901962"/>
              <a:gd name="connsiteY77" fmla="*/ 0 h 1231790"/>
              <a:gd name="connsiteX78" fmla="*/ 1108742 w 1901962"/>
              <a:gd name="connsiteY78" fmla="*/ 32984 h 1231790"/>
              <a:gd name="connsiteX79" fmla="*/ 1108533 w 1901962"/>
              <a:gd name="connsiteY79" fmla="*/ 150775 h 1231790"/>
              <a:gd name="connsiteX80" fmla="*/ 1110996 w 1901962"/>
              <a:gd name="connsiteY80" fmla="*/ 161950 h 1231790"/>
              <a:gd name="connsiteX81" fmla="*/ 1111840 w 1901962"/>
              <a:gd name="connsiteY81" fmla="*/ 162169 h 1231790"/>
              <a:gd name="connsiteX82" fmla="*/ 1111840 w 1901962"/>
              <a:gd name="connsiteY82" fmla="*/ 164385 h 1231790"/>
              <a:gd name="connsiteX83" fmla="*/ 1122342 w 1901962"/>
              <a:gd name="connsiteY83" fmla="*/ 166726 h 1231790"/>
              <a:gd name="connsiteX84" fmla="*/ 1523414 w 1901962"/>
              <a:gd name="connsiteY84" fmla="*/ 166517 h 1231790"/>
              <a:gd name="connsiteX85" fmla="*/ 1887978 w 1901962"/>
              <a:gd name="connsiteY85" fmla="*/ 441202 h 1231790"/>
              <a:gd name="connsiteX86" fmla="*/ 1589950 w 1901962"/>
              <a:gd name="connsiteY86" fmla="*/ 910571 h 1231790"/>
              <a:gd name="connsiteX87" fmla="*/ 1450190 w 1901962"/>
              <a:gd name="connsiteY87" fmla="*/ 915765 h 1231790"/>
              <a:gd name="connsiteX88" fmla="*/ 1429325 w 1901962"/>
              <a:gd name="connsiteY88" fmla="*/ 929258 h 1231790"/>
              <a:gd name="connsiteX89" fmla="*/ 1402788 w 1901962"/>
              <a:gd name="connsiteY89" fmla="*/ 979078 h 1231790"/>
              <a:gd name="connsiteX90" fmla="*/ 1384803 w 1901962"/>
              <a:gd name="connsiteY90" fmla="*/ 993589 h 1231790"/>
              <a:gd name="connsiteX91" fmla="*/ 826724 w 1901962"/>
              <a:gd name="connsiteY91" fmla="*/ 1032724 h 1231790"/>
              <a:gd name="connsiteX92" fmla="*/ 806583 w 1901962"/>
              <a:gd name="connsiteY92" fmla="*/ 1030332 h 1231790"/>
              <a:gd name="connsiteX93" fmla="*/ 563540 w 1901962"/>
              <a:gd name="connsiteY93" fmla="*/ 798811 h 1231790"/>
              <a:gd name="connsiteX94" fmla="*/ 536764 w 1901962"/>
              <a:gd name="connsiteY94" fmla="*/ 782155 h 1231790"/>
              <a:gd name="connsiteX95" fmla="*/ 394258 w 1901962"/>
              <a:gd name="connsiteY95" fmla="*/ 775826 h 1231790"/>
              <a:gd name="connsiteX96" fmla="*/ 164170 w 1901962"/>
              <a:gd name="connsiteY96" fmla="*/ 598514 h 1231790"/>
              <a:gd name="connsiteX97" fmla="*/ 182916 w 1901962"/>
              <a:gd name="connsiteY97" fmla="*/ 563619 h 1231790"/>
              <a:gd name="connsiteX98" fmla="*/ 204677 w 1901962"/>
              <a:gd name="connsiteY98" fmla="*/ 581111 h 1231790"/>
              <a:gd name="connsiteX99" fmla="*/ 345780 w 1901962"/>
              <a:gd name="connsiteY99" fmla="*/ 714334 h 1231790"/>
              <a:gd name="connsiteX100" fmla="*/ 459720 w 1901962"/>
              <a:gd name="connsiteY100" fmla="*/ 739200 h 1231790"/>
              <a:gd name="connsiteX101" fmla="*/ 562525 w 1901962"/>
              <a:gd name="connsiteY101" fmla="*/ 739200 h 1231790"/>
              <a:gd name="connsiteX102" fmla="*/ 591599 w 1901962"/>
              <a:gd name="connsiteY102" fmla="*/ 757110 h 1231790"/>
              <a:gd name="connsiteX103" fmla="*/ 825150 w 1901962"/>
              <a:gd name="connsiteY103" fmla="*/ 990869 h 1231790"/>
              <a:gd name="connsiteX104" fmla="*/ 839389 w 1901962"/>
              <a:gd name="connsiteY104" fmla="*/ 1020810 h 1231790"/>
              <a:gd name="connsiteX105" fmla="*/ 826724 w 1901962"/>
              <a:gd name="connsiteY105" fmla="*/ 1032724 h 1231790"/>
              <a:gd name="connsiteX106" fmla="*/ 934890 w 1901962"/>
              <a:gd name="connsiteY106" fmla="*/ 1231536 h 1231790"/>
              <a:gd name="connsiteX107" fmla="*/ 520704 w 1901962"/>
              <a:gd name="connsiteY107" fmla="*/ 996421 h 1231790"/>
              <a:gd name="connsiteX108" fmla="*/ 479332 w 1901962"/>
              <a:gd name="connsiteY108" fmla="*/ 927646 h 1231790"/>
              <a:gd name="connsiteX109" fmla="*/ 460257 w 1901962"/>
              <a:gd name="connsiteY109" fmla="*/ 915705 h 1231790"/>
              <a:gd name="connsiteX110" fmla="*/ 338109 w 1901962"/>
              <a:gd name="connsiteY110" fmla="*/ 913944 h 1231790"/>
              <a:gd name="connsiteX111" fmla="*/ 4738 w 1901962"/>
              <a:gd name="connsiteY111" fmla="*/ 602185 h 1231790"/>
              <a:gd name="connsiteX112" fmla="*/ 240677 w 1901962"/>
              <a:gd name="connsiteY112" fmla="*/ 190935 h 1231790"/>
              <a:gd name="connsiteX113" fmla="*/ 381900 w 1901962"/>
              <a:gd name="connsiteY113" fmla="*/ 166308 h 1231790"/>
              <a:gd name="connsiteX114" fmla="*/ 443033 w 1901962"/>
              <a:gd name="connsiteY114" fmla="*/ 166487 h 1231790"/>
              <a:gd name="connsiteX115" fmla="*/ 473600 w 1901962"/>
              <a:gd name="connsiteY115" fmla="*/ 195651 h 1231790"/>
              <a:gd name="connsiteX116" fmla="*/ 442466 w 1901962"/>
              <a:gd name="connsiteY116" fmla="*/ 224308 h 1231790"/>
              <a:gd name="connsiteX117" fmla="*/ 316139 w 1901962"/>
              <a:gd name="connsiteY117" fmla="*/ 229950 h 1231790"/>
              <a:gd name="connsiteX118" fmla="*/ 61484 w 1901962"/>
              <a:gd name="connsiteY118" fmla="*/ 494156 h 1231790"/>
              <a:gd name="connsiteX119" fmla="*/ 316079 w 1901962"/>
              <a:gd name="connsiteY119" fmla="*/ 851975 h 1231790"/>
              <a:gd name="connsiteX120" fmla="*/ 342586 w 1901962"/>
              <a:gd name="connsiteY120" fmla="*/ 855766 h 1231790"/>
              <a:gd name="connsiteX121" fmla="*/ 418586 w 1901962"/>
              <a:gd name="connsiteY121" fmla="*/ 855945 h 1231790"/>
              <a:gd name="connsiteX122" fmla="*/ 418616 w 1901962"/>
              <a:gd name="connsiteY122" fmla="*/ 857348 h 1231790"/>
              <a:gd name="connsiteX123" fmla="*/ 481212 w 1901962"/>
              <a:gd name="connsiteY123" fmla="*/ 857109 h 1231790"/>
              <a:gd name="connsiteX124" fmla="*/ 522824 w 1901962"/>
              <a:gd name="connsiteY124" fmla="*/ 883198 h 1231790"/>
              <a:gd name="connsiteX125" fmla="*/ 774314 w 1901962"/>
              <a:gd name="connsiteY125" fmla="*/ 1134480 h 1231790"/>
              <a:gd name="connsiteX126" fmla="*/ 1239983 w 1901962"/>
              <a:gd name="connsiteY126" fmla="*/ 1074749 h 1231790"/>
              <a:gd name="connsiteX127" fmla="*/ 1306131 w 1901962"/>
              <a:gd name="connsiteY127" fmla="*/ 1012600 h 1231790"/>
              <a:gd name="connsiteX128" fmla="*/ 1341325 w 1901962"/>
              <a:gd name="connsiteY128" fmla="*/ 1005854 h 1231790"/>
              <a:gd name="connsiteX129" fmla="*/ 1356608 w 1901962"/>
              <a:gd name="connsiteY129" fmla="*/ 1036988 h 1231790"/>
              <a:gd name="connsiteX130" fmla="*/ 1348728 w 1901962"/>
              <a:gd name="connsiteY130" fmla="*/ 1052689 h 1231790"/>
              <a:gd name="connsiteX131" fmla="*/ 1010969 w 1901962"/>
              <a:gd name="connsiteY131" fmla="*/ 1228748 h 1231790"/>
              <a:gd name="connsiteX132" fmla="*/ 934890 w 1901962"/>
              <a:gd name="connsiteY132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89814 w 1901962"/>
              <a:gd name="connsiteY72" fmla="*/ 174368 h 1231790"/>
              <a:gd name="connsiteX73" fmla="*/ 793521 w 1901962"/>
              <a:gd name="connsiteY73" fmla="*/ 150416 h 1231790"/>
              <a:gd name="connsiteX74" fmla="*/ 793222 w 1901962"/>
              <a:gd name="connsiteY74" fmla="*/ 34119 h 1231790"/>
              <a:gd name="connsiteX75" fmla="*/ 826685 w 1901962"/>
              <a:gd name="connsiteY75" fmla="*/ 0 h 1231790"/>
              <a:gd name="connsiteX76" fmla="*/ 1075668 w 1901962"/>
              <a:gd name="connsiteY76" fmla="*/ 0 h 1231790"/>
              <a:gd name="connsiteX77" fmla="*/ 1108742 w 1901962"/>
              <a:gd name="connsiteY77" fmla="*/ 32984 h 1231790"/>
              <a:gd name="connsiteX78" fmla="*/ 1108533 w 1901962"/>
              <a:gd name="connsiteY78" fmla="*/ 150775 h 1231790"/>
              <a:gd name="connsiteX79" fmla="*/ 1110996 w 1901962"/>
              <a:gd name="connsiteY79" fmla="*/ 161950 h 1231790"/>
              <a:gd name="connsiteX80" fmla="*/ 1111840 w 1901962"/>
              <a:gd name="connsiteY80" fmla="*/ 162169 h 1231790"/>
              <a:gd name="connsiteX81" fmla="*/ 1111840 w 1901962"/>
              <a:gd name="connsiteY81" fmla="*/ 164385 h 1231790"/>
              <a:gd name="connsiteX82" fmla="*/ 1122342 w 1901962"/>
              <a:gd name="connsiteY82" fmla="*/ 166726 h 1231790"/>
              <a:gd name="connsiteX83" fmla="*/ 1523414 w 1901962"/>
              <a:gd name="connsiteY83" fmla="*/ 166517 h 1231790"/>
              <a:gd name="connsiteX84" fmla="*/ 1887978 w 1901962"/>
              <a:gd name="connsiteY84" fmla="*/ 441202 h 1231790"/>
              <a:gd name="connsiteX85" fmla="*/ 1589950 w 1901962"/>
              <a:gd name="connsiteY85" fmla="*/ 910571 h 1231790"/>
              <a:gd name="connsiteX86" fmla="*/ 1450190 w 1901962"/>
              <a:gd name="connsiteY86" fmla="*/ 915765 h 1231790"/>
              <a:gd name="connsiteX87" fmla="*/ 1429325 w 1901962"/>
              <a:gd name="connsiteY87" fmla="*/ 929258 h 1231790"/>
              <a:gd name="connsiteX88" fmla="*/ 1402788 w 1901962"/>
              <a:gd name="connsiteY88" fmla="*/ 979078 h 1231790"/>
              <a:gd name="connsiteX89" fmla="*/ 1384803 w 1901962"/>
              <a:gd name="connsiteY89" fmla="*/ 993589 h 1231790"/>
              <a:gd name="connsiteX90" fmla="*/ 826724 w 1901962"/>
              <a:gd name="connsiteY90" fmla="*/ 1032724 h 1231790"/>
              <a:gd name="connsiteX91" fmla="*/ 806583 w 1901962"/>
              <a:gd name="connsiteY91" fmla="*/ 1030332 h 1231790"/>
              <a:gd name="connsiteX92" fmla="*/ 563540 w 1901962"/>
              <a:gd name="connsiteY92" fmla="*/ 798811 h 1231790"/>
              <a:gd name="connsiteX93" fmla="*/ 536764 w 1901962"/>
              <a:gd name="connsiteY93" fmla="*/ 782155 h 1231790"/>
              <a:gd name="connsiteX94" fmla="*/ 394258 w 1901962"/>
              <a:gd name="connsiteY94" fmla="*/ 775826 h 1231790"/>
              <a:gd name="connsiteX95" fmla="*/ 164170 w 1901962"/>
              <a:gd name="connsiteY95" fmla="*/ 598514 h 1231790"/>
              <a:gd name="connsiteX96" fmla="*/ 182916 w 1901962"/>
              <a:gd name="connsiteY96" fmla="*/ 563619 h 1231790"/>
              <a:gd name="connsiteX97" fmla="*/ 204677 w 1901962"/>
              <a:gd name="connsiteY97" fmla="*/ 581111 h 1231790"/>
              <a:gd name="connsiteX98" fmla="*/ 345780 w 1901962"/>
              <a:gd name="connsiteY98" fmla="*/ 714334 h 1231790"/>
              <a:gd name="connsiteX99" fmla="*/ 459720 w 1901962"/>
              <a:gd name="connsiteY99" fmla="*/ 739200 h 1231790"/>
              <a:gd name="connsiteX100" fmla="*/ 562525 w 1901962"/>
              <a:gd name="connsiteY100" fmla="*/ 739200 h 1231790"/>
              <a:gd name="connsiteX101" fmla="*/ 591599 w 1901962"/>
              <a:gd name="connsiteY101" fmla="*/ 757110 h 1231790"/>
              <a:gd name="connsiteX102" fmla="*/ 825150 w 1901962"/>
              <a:gd name="connsiteY102" fmla="*/ 990869 h 1231790"/>
              <a:gd name="connsiteX103" fmla="*/ 839389 w 1901962"/>
              <a:gd name="connsiteY103" fmla="*/ 1020810 h 1231790"/>
              <a:gd name="connsiteX104" fmla="*/ 826724 w 1901962"/>
              <a:gd name="connsiteY104" fmla="*/ 1032724 h 1231790"/>
              <a:gd name="connsiteX105" fmla="*/ 934890 w 1901962"/>
              <a:gd name="connsiteY105" fmla="*/ 1231536 h 1231790"/>
              <a:gd name="connsiteX106" fmla="*/ 520704 w 1901962"/>
              <a:gd name="connsiteY106" fmla="*/ 996421 h 1231790"/>
              <a:gd name="connsiteX107" fmla="*/ 479332 w 1901962"/>
              <a:gd name="connsiteY107" fmla="*/ 927646 h 1231790"/>
              <a:gd name="connsiteX108" fmla="*/ 460257 w 1901962"/>
              <a:gd name="connsiteY108" fmla="*/ 915705 h 1231790"/>
              <a:gd name="connsiteX109" fmla="*/ 338109 w 1901962"/>
              <a:gd name="connsiteY109" fmla="*/ 913944 h 1231790"/>
              <a:gd name="connsiteX110" fmla="*/ 4738 w 1901962"/>
              <a:gd name="connsiteY110" fmla="*/ 602185 h 1231790"/>
              <a:gd name="connsiteX111" fmla="*/ 240677 w 1901962"/>
              <a:gd name="connsiteY111" fmla="*/ 190935 h 1231790"/>
              <a:gd name="connsiteX112" fmla="*/ 381900 w 1901962"/>
              <a:gd name="connsiteY112" fmla="*/ 166308 h 1231790"/>
              <a:gd name="connsiteX113" fmla="*/ 443033 w 1901962"/>
              <a:gd name="connsiteY113" fmla="*/ 166487 h 1231790"/>
              <a:gd name="connsiteX114" fmla="*/ 473600 w 1901962"/>
              <a:gd name="connsiteY114" fmla="*/ 195651 h 1231790"/>
              <a:gd name="connsiteX115" fmla="*/ 442466 w 1901962"/>
              <a:gd name="connsiteY115" fmla="*/ 224308 h 1231790"/>
              <a:gd name="connsiteX116" fmla="*/ 316139 w 1901962"/>
              <a:gd name="connsiteY116" fmla="*/ 229950 h 1231790"/>
              <a:gd name="connsiteX117" fmla="*/ 61484 w 1901962"/>
              <a:gd name="connsiteY117" fmla="*/ 494156 h 1231790"/>
              <a:gd name="connsiteX118" fmla="*/ 316079 w 1901962"/>
              <a:gd name="connsiteY118" fmla="*/ 851975 h 1231790"/>
              <a:gd name="connsiteX119" fmla="*/ 342586 w 1901962"/>
              <a:gd name="connsiteY119" fmla="*/ 855766 h 1231790"/>
              <a:gd name="connsiteX120" fmla="*/ 418586 w 1901962"/>
              <a:gd name="connsiteY120" fmla="*/ 855945 h 1231790"/>
              <a:gd name="connsiteX121" fmla="*/ 418616 w 1901962"/>
              <a:gd name="connsiteY121" fmla="*/ 857348 h 1231790"/>
              <a:gd name="connsiteX122" fmla="*/ 481212 w 1901962"/>
              <a:gd name="connsiteY122" fmla="*/ 857109 h 1231790"/>
              <a:gd name="connsiteX123" fmla="*/ 522824 w 1901962"/>
              <a:gd name="connsiteY123" fmla="*/ 883198 h 1231790"/>
              <a:gd name="connsiteX124" fmla="*/ 774314 w 1901962"/>
              <a:gd name="connsiteY124" fmla="*/ 1134480 h 1231790"/>
              <a:gd name="connsiteX125" fmla="*/ 1239983 w 1901962"/>
              <a:gd name="connsiteY125" fmla="*/ 1074749 h 1231790"/>
              <a:gd name="connsiteX126" fmla="*/ 1306131 w 1901962"/>
              <a:gd name="connsiteY126" fmla="*/ 1012600 h 1231790"/>
              <a:gd name="connsiteX127" fmla="*/ 1341325 w 1901962"/>
              <a:gd name="connsiteY127" fmla="*/ 1005854 h 1231790"/>
              <a:gd name="connsiteX128" fmla="*/ 1356608 w 1901962"/>
              <a:gd name="connsiteY128" fmla="*/ 1036988 h 1231790"/>
              <a:gd name="connsiteX129" fmla="*/ 1348728 w 1901962"/>
              <a:gd name="connsiteY129" fmla="*/ 1052689 h 1231790"/>
              <a:gd name="connsiteX130" fmla="*/ 1010969 w 1901962"/>
              <a:gd name="connsiteY130" fmla="*/ 1228748 h 1231790"/>
              <a:gd name="connsiteX131" fmla="*/ 934890 w 1901962"/>
              <a:gd name="connsiteY131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89814 w 1901962"/>
              <a:gd name="connsiteY64" fmla="*/ 226734 h 1231790"/>
              <a:gd name="connsiteX65" fmla="*/ 779419 w 1901962"/>
              <a:gd name="connsiteY65" fmla="*/ 224039 h 1231790"/>
              <a:gd name="connsiteX66" fmla="*/ 627331 w 1901962"/>
              <a:gd name="connsiteY66" fmla="*/ 224367 h 1231790"/>
              <a:gd name="connsiteX67" fmla="*/ 598973 w 1901962"/>
              <a:gd name="connsiteY67" fmla="*/ 206547 h 1231790"/>
              <a:gd name="connsiteX68" fmla="*/ 605033 w 1901962"/>
              <a:gd name="connsiteY68" fmla="*/ 174935 h 1231790"/>
              <a:gd name="connsiteX69" fmla="*/ 631032 w 1901962"/>
              <a:gd name="connsiteY69" fmla="*/ 166368 h 1231790"/>
              <a:gd name="connsiteX70" fmla="*/ 778643 w 1901962"/>
              <a:gd name="connsiteY70" fmla="*/ 166637 h 1231790"/>
              <a:gd name="connsiteX71" fmla="*/ 789814 w 1901962"/>
              <a:gd name="connsiteY71" fmla="*/ 164474 h 1231790"/>
              <a:gd name="connsiteX72" fmla="*/ 793521 w 1901962"/>
              <a:gd name="connsiteY72" fmla="*/ 150416 h 1231790"/>
              <a:gd name="connsiteX73" fmla="*/ 793222 w 1901962"/>
              <a:gd name="connsiteY73" fmla="*/ 34119 h 1231790"/>
              <a:gd name="connsiteX74" fmla="*/ 826685 w 1901962"/>
              <a:gd name="connsiteY74" fmla="*/ 0 h 1231790"/>
              <a:gd name="connsiteX75" fmla="*/ 1075668 w 1901962"/>
              <a:gd name="connsiteY75" fmla="*/ 0 h 1231790"/>
              <a:gd name="connsiteX76" fmla="*/ 1108742 w 1901962"/>
              <a:gd name="connsiteY76" fmla="*/ 32984 h 1231790"/>
              <a:gd name="connsiteX77" fmla="*/ 1108533 w 1901962"/>
              <a:gd name="connsiteY77" fmla="*/ 150775 h 1231790"/>
              <a:gd name="connsiteX78" fmla="*/ 1110996 w 1901962"/>
              <a:gd name="connsiteY78" fmla="*/ 161950 h 1231790"/>
              <a:gd name="connsiteX79" fmla="*/ 1111840 w 1901962"/>
              <a:gd name="connsiteY79" fmla="*/ 162169 h 1231790"/>
              <a:gd name="connsiteX80" fmla="*/ 1111840 w 1901962"/>
              <a:gd name="connsiteY80" fmla="*/ 164385 h 1231790"/>
              <a:gd name="connsiteX81" fmla="*/ 1122342 w 1901962"/>
              <a:gd name="connsiteY81" fmla="*/ 166726 h 1231790"/>
              <a:gd name="connsiteX82" fmla="*/ 1523414 w 1901962"/>
              <a:gd name="connsiteY82" fmla="*/ 166517 h 1231790"/>
              <a:gd name="connsiteX83" fmla="*/ 1887978 w 1901962"/>
              <a:gd name="connsiteY83" fmla="*/ 441202 h 1231790"/>
              <a:gd name="connsiteX84" fmla="*/ 1589950 w 1901962"/>
              <a:gd name="connsiteY84" fmla="*/ 910571 h 1231790"/>
              <a:gd name="connsiteX85" fmla="*/ 1450190 w 1901962"/>
              <a:gd name="connsiteY85" fmla="*/ 915765 h 1231790"/>
              <a:gd name="connsiteX86" fmla="*/ 1429325 w 1901962"/>
              <a:gd name="connsiteY86" fmla="*/ 929258 h 1231790"/>
              <a:gd name="connsiteX87" fmla="*/ 1402788 w 1901962"/>
              <a:gd name="connsiteY87" fmla="*/ 979078 h 1231790"/>
              <a:gd name="connsiteX88" fmla="*/ 1384803 w 1901962"/>
              <a:gd name="connsiteY88" fmla="*/ 993589 h 1231790"/>
              <a:gd name="connsiteX89" fmla="*/ 826724 w 1901962"/>
              <a:gd name="connsiteY89" fmla="*/ 1032724 h 1231790"/>
              <a:gd name="connsiteX90" fmla="*/ 806583 w 1901962"/>
              <a:gd name="connsiteY90" fmla="*/ 1030332 h 1231790"/>
              <a:gd name="connsiteX91" fmla="*/ 563540 w 1901962"/>
              <a:gd name="connsiteY91" fmla="*/ 798811 h 1231790"/>
              <a:gd name="connsiteX92" fmla="*/ 536764 w 1901962"/>
              <a:gd name="connsiteY92" fmla="*/ 782155 h 1231790"/>
              <a:gd name="connsiteX93" fmla="*/ 394258 w 1901962"/>
              <a:gd name="connsiteY93" fmla="*/ 775826 h 1231790"/>
              <a:gd name="connsiteX94" fmla="*/ 164170 w 1901962"/>
              <a:gd name="connsiteY94" fmla="*/ 598514 h 1231790"/>
              <a:gd name="connsiteX95" fmla="*/ 182916 w 1901962"/>
              <a:gd name="connsiteY95" fmla="*/ 563619 h 1231790"/>
              <a:gd name="connsiteX96" fmla="*/ 204677 w 1901962"/>
              <a:gd name="connsiteY96" fmla="*/ 581111 h 1231790"/>
              <a:gd name="connsiteX97" fmla="*/ 345780 w 1901962"/>
              <a:gd name="connsiteY97" fmla="*/ 714334 h 1231790"/>
              <a:gd name="connsiteX98" fmla="*/ 459720 w 1901962"/>
              <a:gd name="connsiteY98" fmla="*/ 739200 h 1231790"/>
              <a:gd name="connsiteX99" fmla="*/ 562525 w 1901962"/>
              <a:gd name="connsiteY99" fmla="*/ 739200 h 1231790"/>
              <a:gd name="connsiteX100" fmla="*/ 591599 w 1901962"/>
              <a:gd name="connsiteY100" fmla="*/ 757110 h 1231790"/>
              <a:gd name="connsiteX101" fmla="*/ 825150 w 1901962"/>
              <a:gd name="connsiteY101" fmla="*/ 990869 h 1231790"/>
              <a:gd name="connsiteX102" fmla="*/ 839389 w 1901962"/>
              <a:gd name="connsiteY102" fmla="*/ 1020810 h 1231790"/>
              <a:gd name="connsiteX103" fmla="*/ 826724 w 1901962"/>
              <a:gd name="connsiteY103" fmla="*/ 1032724 h 1231790"/>
              <a:gd name="connsiteX104" fmla="*/ 934890 w 1901962"/>
              <a:gd name="connsiteY104" fmla="*/ 1231536 h 1231790"/>
              <a:gd name="connsiteX105" fmla="*/ 520704 w 1901962"/>
              <a:gd name="connsiteY105" fmla="*/ 996421 h 1231790"/>
              <a:gd name="connsiteX106" fmla="*/ 479332 w 1901962"/>
              <a:gd name="connsiteY106" fmla="*/ 927646 h 1231790"/>
              <a:gd name="connsiteX107" fmla="*/ 460257 w 1901962"/>
              <a:gd name="connsiteY107" fmla="*/ 915705 h 1231790"/>
              <a:gd name="connsiteX108" fmla="*/ 338109 w 1901962"/>
              <a:gd name="connsiteY108" fmla="*/ 913944 h 1231790"/>
              <a:gd name="connsiteX109" fmla="*/ 4738 w 1901962"/>
              <a:gd name="connsiteY109" fmla="*/ 602185 h 1231790"/>
              <a:gd name="connsiteX110" fmla="*/ 240677 w 1901962"/>
              <a:gd name="connsiteY110" fmla="*/ 190935 h 1231790"/>
              <a:gd name="connsiteX111" fmla="*/ 381900 w 1901962"/>
              <a:gd name="connsiteY111" fmla="*/ 166308 h 1231790"/>
              <a:gd name="connsiteX112" fmla="*/ 443033 w 1901962"/>
              <a:gd name="connsiteY112" fmla="*/ 166487 h 1231790"/>
              <a:gd name="connsiteX113" fmla="*/ 473600 w 1901962"/>
              <a:gd name="connsiteY113" fmla="*/ 195651 h 1231790"/>
              <a:gd name="connsiteX114" fmla="*/ 442466 w 1901962"/>
              <a:gd name="connsiteY114" fmla="*/ 224308 h 1231790"/>
              <a:gd name="connsiteX115" fmla="*/ 316139 w 1901962"/>
              <a:gd name="connsiteY115" fmla="*/ 229950 h 1231790"/>
              <a:gd name="connsiteX116" fmla="*/ 61484 w 1901962"/>
              <a:gd name="connsiteY116" fmla="*/ 494156 h 1231790"/>
              <a:gd name="connsiteX117" fmla="*/ 316079 w 1901962"/>
              <a:gd name="connsiteY117" fmla="*/ 851975 h 1231790"/>
              <a:gd name="connsiteX118" fmla="*/ 342586 w 1901962"/>
              <a:gd name="connsiteY118" fmla="*/ 855766 h 1231790"/>
              <a:gd name="connsiteX119" fmla="*/ 418586 w 1901962"/>
              <a:gd name="connsiteY119" fmla="*/ 855945 h 1231790"/>
              <a:gd name="connsiteX120" fmla="*/ 418616 w 1901962"/>
              <a:gd name="connsiteY120" fmla="*/ 857348 h 1231790"/>
              <a:gd name="connsiteX121" fmla="*/ 481212 w 1901962"/>
              <a:gd name="connsiteY121" fmla="*/ 857109 h 1231790"/>
              <a:gd name="connsiteX122" fmla="*/ 522824 w 1901962"/>
              <a:gd name="connsiteY122" fmla="*/ 883198 h 1231790"/>
              <a:gd name="connsiteX123" fmla="*/ 774314 w 1901962"/>
              <a:gd name="connsiteY123" fmla="*/ 1134480 h 1231790"/>
              <a:gd name="connsiteX124" fmla="*/ 1239983 w 1901962"/>
              <a:gd name="connsiteY124" fmla="*/ 1074749 h 1231790"/>
              <a:gd name="connsiteX125" fmla="*/ 1306131 w 1901962"/>
              <a:gd name="connsiteY125" fmla="*/ 1012600 h 1231790"/>
              <a:gd name="connsiteX126" fmla="*/ 1341325 w 1901962"/>
              <a:gd name="connsiteY126" fmla="*/ 1005854 h 1231790"/>
              <a:gd name="connsiteX127" fmla="*/ 1356608 w 1901962"/>
              <a:gd name="connsiteY127" fmla="*/ 1036988 h 1231790"/>
              <a:gd name="connsiteX128" fmla="*/ 1348728 w 1901962"/>
              <a:gd name="connsiteY128" fmla="*/ 1052689 h 1231790"/>
              <a:gd name="connsiteX129" fmla="*/ 1010969 w 1901962"/>
              <a:gd name="connsiteY129" fmla="*/ 1228748 h 1231790"/>
              <a:gd name="connsiteX130" fmla="*/ 934890 w 1901962"/>
              <a:gd name="connsiteY130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79419 w 1901962"/>
              <a:gd name="connsiteY64" fmla="*/ 224039 h 1231790"/>
              <a:gd name="connsiteX65" fmla="*/ 627331 w 1901962"/>
              <a:gd name="connsiteY65" fmla="*/ 224367 h 1231790"/>
              <a:gd name="connsiteX66" fmla="*/ 598973 w 1901962"/>
              <a:gd name="connsiteY66" fmla="*/ 206547 h 1231790"/>
              <a:gd name="connsiteX67" fmla="*/ 605033 w 1901962"/>
              <a:gd name="connsiteY67" fmla="*/ 174935 h 1231790"/>
              <a:gd name="connsiteX68" fmla="*/ 631032 w 1901962"/>
              <a:gd name="connsiteY68" fmla="*/ 166368 h 1231790"/>
              <a:gd name="connsiteX69" fmla="*/ 778643 w 1901962"/>
              <a:gd name="connsiteY69" fmla="*/ 166637 h 1231790"/>
              <a:gd name="connsiteX70" fmla="*/ 789814 w 1901962"/>
              <a:gd name="connsiteY70" fmla="*/ 164474 h 1231790"/>
              <a:gd name="connsiteX71" fmla="*/ 793521 w 1901962"/>
              <a:gd name="connsiteY71" fmla="*/ 150416 h 1231790"/>
              <a:gd name="connsiteX72" fmla="*/ 793222 w 1901962"/>
              <a:gd name="connsiteY72" fmla="*/ 34119 h 1231790"/>
              <a:gd name="connsiteX73" fmla="*/ 826685 w 1901962"/>
              <a:gd name="connsiteY73" fmla="*/ 0 h 1231790"/>
              <a:gd name="connsiteX74" fmla="*/ 1075668 w 1901962"/>
              <a:gd name="connsiteY74" fmla="*/ 0 h 1231790"/>
              <a:gd name="connsiteX75" fmla="*/ 1108742 w 1901962"/>
              <a:gd name="connsiteY75" fmla="*/ 32984 h 1231790"/>
              <a:gd name="connsiteX76" fmla="*/ 1108533 w 1901962"/>
              <a:gd name="connsiteY76" fmla="*/ 150775 h 1231790"/>
              <a:gd name="connsiteX77" fmla="*/ 1110996 w 1901962"/>
              <a:gd name="connsiteY77" fmla="*/ 161950 h 1231790"/>
              <a:gd name="connsiteX78" fmla="*/ 1111840 w 1901962"/>
              <a:gd name="connsiteY78" fmla="*/ 162169 h 1231790"/>
              <a:gd name="connsiteX79" fmla="*/ 1111840 w 1901962"/>
              <a:gd name="connsiteY79" fmla="*/ 164385 h 1231790"/>
              <a:gd name="connsiteX80" fmla="*/ 1122342 w 1901962"/>
              <a:gd name="connsiteY80" fmla="*/ 166726 h 1231790"/>
              <a:gd name="connsiteX81" fmla="*/ 1523414 w 1901962"/>
              <a:gd name="connsiteY81" fmla="*/ 166517 h 1231790"/>
              <a:gd name="connsiteX82" fmla="*/ 1887978 w 1901962"/>
              <a:gd name="connsiteY82" fmla="*/ 441202 h 1231790"/>
              <a:gd name="connsiteX83" fmla="*/ 1589950 w 1901962"/>
              <a:gd name="connsiteY83" fmla="*/ 910571 h 1231790"/>
              <a:gd name="connsiteX84" fmla="*/ 1450190 w 1901962"/>
              <a:gd name="connsiteY84" fmla="*/ 915765 h 1231790"/>
              <a:gd name="connsiteX85" fmla="*/ 1429325 w 1901962"/>
              <a:gd name="connsiteY85" fmla="*/ 929258 h 1231790"/>
              <a:gd name="connsiteX86" fmla="*/ 1402788 w 1901962"/>
              <a:gd name="connsiteY86" fmla="*/ 979078 h 1231790"/>
              <a:gd name="connsiteX87" fmla="*/ 1384803 w 1901962"/>
              <a:gd name="connsiteY87" fmla="*/ 993589 h 1231790"/>
              <a:gd name="connsiteX88" fmla="*/ 826724 w 1901962"/>
              <a:gd name="connsiteY88" fmla="*/ 1032724 h 1231790"/>
              <a:gd name="connsiteX89" fmla="*/ 806583 w 1901962"/>
              <a:gd name="connsiteY89" fmla="*/ 1030332 h 1231790"/>
              <a:gd name="connsiteX90" fmla="*/ 563540 w 1901962"/>
              <a:gd name="connsiteY90" fmla="*/ 798811 h 1231790"/>
              <a:gd name="connsiteX91" fmla="*/ 536764 w 1901962"/>
              <a:gd name="connsiteY91" fmla="*/ 782155 h 1231790"/>
              <a:gd name="connsiteX92" fmla="*/ 394258 w 1901962"/>
              <a:gd name="connsiteY92" fmla="*/ 775826 h 1231790"/>
              <a:gd name="connsiteX93" fmla="*/ 164170 w 1901962"/>
              <a:gd name="connsiteY93" fmla="*/ 598514 h 1231790"/>
              <a:gd name="connsiteX94" fmla="*/ 182916 w 1901962"/>
              <a:gd name="connsiteY94" fmla="*/ 563619 h 1231790"/>
              <a:gd name="connsiteX95" fmla="*/ 204677 w 1901962"/>
              <a:gd name="connsiteY95" fmla="*/ 581111 h 1231790"/>
              <a:gd name="connsiteX96" fmla="*/ 345780 w 1901962"/>
              <a:gd name="connsiteY96" fmla="*/ 714334 h 1231790"/>
              <a:gd name="connsiteX97" fmla="*/ 459720 w 1901962"/>
              <a:gd name="connsiteY97" fmla="*/ 739200 h 1231790"/>
              <a:gd name="connsiteX98" fmla="*/ 562525 w 1901962"/>
              <a:gd name="connsiteY98" fmla="*/ 739200 h 1231790"/>
              <a:gd name="connsiteX99" fmla="*/ 591599 w 1901962"/>
              <a:gd name="connsiteY99" fmla="*/ 757110 h 1231790"/>
              <a:gd name="connsiteX100" fmla="*/ 825150 w 1901962"/>
              <a:gd name="connsiteY100" fmla="*/ 990869 h 1231790"/>
              <a:gd name="connsiteX101" fmla="*/ 839389 w 1901962"/>
              <a:gd name="connsiteY101" fmla="*/ 1020810 h 1231790"/>
              <a:gd name="connsiteX102" fmla="*/ 826724 w 1901962"/>
              <a:gd name="connsiteY102" fmla="*/ 1032724 h 1231790"/>
              <a:gd name="connsiteX103" fmla="*/ 934890 w 1901962"/>
              <a:gd name="connsiteY103" fmla="*/ 1231536 h 1231790"/>
              <a:gd name="connsiteX104" fmla="*/ 520704 w 1901962"/>
              <a:gd name="connsiteY104" fmla="*/ 996421 h 1231790"/>
              <a:gd name="connsiteX105" fmla="*/ 479332 w 1901962"/>
              <a:gd name="connsiteY105" fmla="*/ 927646 h 1231790"/>
              <a:gd name="connsiteX106" fmla="*/ 460257 w 1901962"/>
              <a:gd name="connsiteY106" fmla="*/ 915705 h 1231790"/>
              <a:gd name="connsiteX107" fmla="*/ 338109 w 1901962"/>
              <a:gd name="connsiteY107" fmla="*/ 913944 h 1231790"/>
              <a:gd name="connsiteX108" fmla="*/ 4738 w 1901962"/>
              <a:gd name="connsiteY108" fmla="*/ 602185 h 1231790"/>
              <a:gd name="connsiteX109" fmla="*/ 240677 w 1901962"/>
              <a:gd name="connsiteY109" fmla="*/ 190935 h 1231790"/>
              <a:gd name="connsiteX110" fmla="*/ 381900 w 1901962"/>
              <a:gd name="connsiteY110" fmla="*/ 166308 h 1231790"/>
              <a:gd name="connsiteX111" fmla="*/ 443033 w 1901962"/>
              <a:gd name="connsiteY111" fmla="*/ 166487 h 1231790"/>
              <a:gd name="connsiteX112" fmla="*/ 473600 w 1901962"/>
              <a:gd name="connsiteY112" fmla="*/ 195651 h 1231790"/>
              <a:gd name="connsiteX113" fmla="*/ 442466 w 1901962"/>
              <a:gd name="connsiteY113" fmla="*/ 224308 h 1231790"/>
              <a:gd name="connsiteX114" fmla="*/ 316139 w 1901962"/>
              <a:gd name="connsiteY114" fmla="*/ 229950 h 1231790"/>
              <a:gd name="connsiteX115" fmla="*/ 61484 w 1901962"/>
              <a:gd name="connsiteY115" fmla="*/ 494156 h 1231790"/>
              <a:gd name="connsiteX116" fmla="*/ 316079 w 1901962"/>
              <a:gd name="connsiteY116" fmla="*/ 851975 h 1231790"/>
              <a:gd name="connsiteX117" fmla="*/ 342586 w 1901962"/>
              <a:gd name="connsiteY117" fmla="*/ 855766 h 1231790"/>
              <a:gd name="connsiteX118" fmla="*/ 418586 w 1901962"/>
              <a:gd name="connsiteY118" fmla="*/ 855945 h 1231790"/>
              <a:gd name="connsiteX119" fmla="*/ 418616 w 1901962"/>
              <a:gd name="connsiteY119" fmla="*/ 857348 h 1231790"/>
              <a:gd name="connsiteX120" fmla="*/ 481212 w 1901962"/>
              <a:gd name="connsiteY120" fmla="*/ 857109 h 1231790"/>
              <a:gd name="connsiteX121" fmla="*/ 522824 w 1901962"/>
              <a:gd name="connsiteY121" fmla="*/ 883198 h 1231790"/>
              <a:gd name="connsiteX122" fmla="*/ 774314 w 1901962"/>
              <a:gd name="connsiteY122" fmla="*/ 1134480 h 1231790"/>
              <a:gd name="connsiteX123" fmla="*/ 1239983 w 1901962"/>
              <a:gd name="connsiteY123" fmla="*/ 1074749 h 1231790"/>
              <a:gd name="connsiteX124" fmla="*/ 1306131 w 1901962"/>
              <a:gd name="connsiteY124" fmla="*/ 1012600 h 1231790"/>
              <a:gd name="connsiteX125" fmla="*/ 1341325 w 1901962"/>
              <a:gd name="connsiteY125" fmla="*/ 1005854 h 1231790"/>
              <a:gd name="connsiteX126" fmla="*/ 1356608 w 1901962"/>
              <a:gd name="connsiteY126" fmla="*/ 1036988 h 1231790"/>
              <a:gd name="connsiteX127" fmla="*/ 1348728 w 1901962"/>
              <a:gd name="connsiteY127" fmla="*/ 1052689 h 1231790"/>
              <a:gd name="connsiteX128" fmla="*/ 1010969 w 1901962"/>
              <a:gd name="connsiteY128" fmla="*/ 1228748 h 1231790"/>
              <a:gd name="connsiteX129" fmla="*/ 934890 w 1901962"/>
              <a:gd name="connsiteY129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89814 w 1901962"/>
              <a:gd name="connsiteY63" fmla="*/ 220087 h 1231790"/>
              <a:gd name="connsiteX64" fmla="*/ 779419 w 1901962"/>
              <a:gd name="connsiteY64" fmla="*/ 224039 h 1231790"/>
              <a:gd name="connsiteX65" fmla="*/ 627331 w 1901962"/>
              <a:gd name="connsiteY65" fmla="*/ 224367 h 1231790"/>
              <a:gd name="connsiteX66" fmla="*/ 598973 w 1901962"/>
              <a:gd name="connsiteY66" fmla="*/ 206547 h 1231790"/>
              <a:gd name="connsiteX67" fmla="*/ 605033 w 1901962"/>
              <a:gd name="connsiteY67" fmla="*/ 174935 h 1231790"/>
              <a:gd name="connsiteX68" fmla="*/ 631032 w 1901962"/>
              <a:gd name="connsiteY68" fmla="*/ 166368 h 1231790"/>
              <a:gd name="connsiteX69" fmla="*/ 778643 w 1901962"/>
              <a:gd name="connsiteY69" fmla="*/ 166637 h 1231790"/>
              <a:gd name="connsiteX70" fmla="*/ 789814 w 1901962"/>
              <a:gd name="connsiteY70" fmla="*/ 164474 h 1231790"/>
              <a:gd name="connsiteX71" fmla="*/ 793521 w 1901962"/>
              <a:gd name="connsiteY71" fmla="*/ 150416 h 1231790"/>
              <a:gd name="connsiteX72" fmla="*/ 793222 w 1901962"/>
              <a:gd name="connsiteY72" fmla="*/ 34119 h 1231790"/>
              <a:gd name="connsiteX73" fmla="*/ 826685 w 1901962"/>
              <a:gd name="connsiteY73" fmla="*/ 0 h 1231790"/>
              <a:gd name="connsiteX74" fmla="*/ 1075668 w 1901962"/>
              <a:gd name="connsiteY74" fmla="*/ 0 h 1231790"/>
              <a:gd name="connsiteX75" fmla="*/ 1108742 w 1901962"/>
              <a:gd name="connsiteY75" fmla="*/ 32984 h 1231790"/>
              <a:gd name="connsiteX76" fmla="*/ 1108533 w 1901962"/>
              <a:gd name="connsiteY76" fmla="*/ 150775 h 1231790"/>
              <a:gd name="connsiteX77" fmla="*/ 1110996 w 1901962"/>
              <a:gd name="connsiteY77" fmla="*/ 161950 h 1231790"/>
              <a:gd name="connsiteX78" fmla="*/ 1111840 w 1901962"/>
              <a:gd name="connsiteY78" fmla="*/ 162169 h 1231790"/>
              <a:gd name="connsiteX79" fmla="*/ 1111840 w 1901962"/>
              <a:gd name="connsiteY79" fmla="*/ 164385 h 1231790"/>
              <a:gd name="connsiteX80" fmla="*/ 1122342 w 1901962"/>
              <a:gd name="connsiteY80" fmla="*/ 166726 h 1231790"/>
              <a:gd name="connsiteX81" fmla="*/ 1523414 w 1901962"/>
              <a:gd name="connsiteY81" fmla="*/ 166517 h 1231790"/>
              <a:gd name="connsiteX82" fmla="*/ 1887978 w 1901962"/>
              <a:gd name="connsiteY82" fmla="*/ 441202 h 1231790"/>
              <a:gd name="connsiteX83" fmla="*/ 1589950 w 1901962"/>
              <a:gd name="connsiteY83" fmla="*/ 910571 h 1231790"/>
              <a:gd name="connsiteX84" fmla="*/ 1450190 w 1901962"/>
              <a:gd name="connsiteY84" fmla="*/ 915765 h 1231790"/>
              <a:gd name="connsiteX85" fmla="*/ 1429325 w 1901962"/>
              <a:gd name="connsiteY85" fmla="*/ 929258 h 1231790"/>
              <a:gd name="connsiteX86" fmla="*/ 1402788 w 1901962"/>
              <a:gd name="connsiteY86" fmla="*/ 979078 h 1231790"/>
              <a:gd name="connsiteX87" fmla="*/ 1384803 w 1901962"/>
              <a:gd name="connsiteY87" fmla="*/ 993589 h 1231790"/>
              <a:gd name="connsiteX88" fmla="*/ 826724 w 1901962"/>
              <a:gd name="connsiteY88" fmla="*/ 1032724 h 1231790"/>
              <a:gd name="connsiteX89" fmla="*/ 806583 w 1901962"/>
              <a:gd name="connsiteY89" fmla="*/ 1030332 h 1231790"/>
              <a:gd name="connsiteX90" fmla="*/ 563540 w 1901962"/>
              <a:gd name="connsiteY90" fmla="*/ 798811 h 1231790"/>
              <a:gd name="connsiteX91" fmla="*/ 536764 w 1901962"/>
              <a:gd name="connsiteY91" fmla="*/ 782155 h 1231790"/>
              <a:gd name="connsiteX92" fmla="*/ 394258 w 1901962"/>
              <a:gd name="connsiteY92" fmla="*/ 775826 h 1231790"/>
              <a:gd name="connsiteX93" fmla="*/ 164170 w 1901962"/>
              <a:gd name="connsiteY93" fmla="*/ 598514 h 1231790"/>
              <a:gd name="connsiteX94" fmla="*/ 182916 w 1901962"/>
              <a:gd name="connsiteY94" fmla="*/ 563619 h 1231790"/>
              <a:gd name="connsiteX95" fmla="*/ 204677 w 1901962"/>
              <a:gd name="connsiteY95" fmla="*/ 581111 h 1231790"/>
              <a:gd name="connsiteX96" fmla="*/ 345780 w 1901962"/>
              <a:gd name="connsiteY96" fmla="*/ 714334 h 1231790"/>
              <a:gd name="connsiteX97" fmla="*/ 459720 w 1901962"/>
              <a:gd name="connsiteY97" fmla="*/ 739200 h 1231790"/>
              <a:gd name="connsiteX98" fmla="*/ 562525 w 1901962"/>
              <a:gd name="connsiteY98" fmla="*/ 739200 h 1231790"/>
              <a:gd name="connsiteX99" fmla="*/ 591599 w 1901962"/>
              <a:gd name="connsiteY99" fmla="*/ 757110 h 1231790"/>
              <a:gd name="connsiteX100" fmla="*/ 825150 w 1901962"/>
              <a:gd name="connsiteY100" fmla="*/ 990869 h 1231790"/>
              <a:gd name="connsiteX101" fmla="*/ 839389 w 1901962"/>
              <a:gd name="connsiteY101" fmla="*/ 1020810 h 1231790"/>
              <a:gd name="connsiteX102" fmla="*/ 826724 w 1901962"/>
              <a:gd name="connsiteY102" fmla="*/ 1032724 h 1231790"/>
              <a:gd name="connsiteX103" fmla="*/ 934890 w 1901962"/>
              <a:gd name="connsiteY103" fmla="*/ 1231536 h 1231790"/>
              <a:gd name="connsiteX104" fmla="*/ 520704 w 1901962"/>
              <a:gd name="connsiteY104" fmla="*/ 996421 h 1231790"/>
              <a:gd name="connsiteX105" fmla="*/ 479332 w 1901962"/>
              <a:gd name="connsiteY105" fmla="*/ 927646 h 1231790"/>
              <a:gd name="connsiteX106" fmla="*/ 460257 w 1901962"/>
              <a:gd name="connsiteY106" fmla="*/ 915705 h 1231790"/>
              <a:gd name="connsiteX107" fmla="*/ 338109 w 1901962"/>
              <a:gd name="connsiteY107" fmla="*/ 913944 h 1231790"/>
              <a:gd name="connsiteX108" fmla="*/ 4738 w 1901962"/>
              <a:gd name="connsiteY108" fmla="*/ 602185 h 1231790"/>
              <a:gd name="connsiteX109" fmla="*/ 240677 w 1901962"/>
              <a:gd name="connsiteY109" fmla="*/ 190935 h 1231790"/>
              <a:gd name="connsiteX110" fmla="*/ 381900 w 1901962"/>
              <a:gd name="connsiteY110" fmla="*/ 166308 h 1231790"/>
              <a:gd name="connsiteX111" fmla="*/ 443033 w 1901962"/>
              <a:gd name="connsiteY111" fmla="*/ 166487 h 1231790"/>
              <a:gd name="connsiteX112" fmla="*/ 473600 w 1901962"/>
              <a:gd name="connsiteY112" fmla="*/ 195651 h 1231790"/>
              <a:gd name="connsiteX113" fmla="*/ 442466 w 1901962"/>
              <a:gd name="connsiteY113" fmla="*/ 224308 h 1231790"/>
              <a:gd name="connsiteX114" fmla="*/ 316139 w 1901962"/>
              <a:gd name="connsiteY114" fmla="*/ 229950 h 1231790"/>
              <a:gd name="connsiteX115" fmla="*/ 61484 w 1901962"/>
              <a:gd name="connsiteY115" fmla="*/ 494156 h 1231790"/>
              <a:gd name="connsiteX116" fmla="*/ 316079 w 1901962"/>
              <a:gd name="connsiteY116" fmla="*/ 851975 h 1231790"/>
              <a:gd name="connsiteX117" fmla="*/ 342586 w 1901962"/>
              <a:gd name="connsiteY117" fmla="*/ 855766 h 1231790"/>
              <a:gd name="connsiteX118" fmla="*/ 418586 w 1901962"/>
              <a:gd name="connsiteY118" fmla="*/ 855945 h 1231790"/>
              <a:gd name="connsiteX119" fmla="*/ 418616 w 1901962"/>
              <a:gd name="connsiteY119" fmla="*/ 857348 h 1231790"/>
              <a:gd name="connsiteX120" fmla="*/ 481212 w 1901962"/>
              <a:gd name="connsiteY120" fmla="*/ 857109 h 1231790"/>
              <a:gd name="connsiteX121" fmla="*/ 522824 w 1901962"/>
              <a:gd name="connsiteY121" fmla="*/ 883198 h 1231790"/>
              <a:gd name="connsiteX122" fmla="*/ 774314 w 1901962"/>
              <a:gd name="connsiteY122" fmla="*/ 1134480 h 1231790"/>
              <a:gd name="connsiteX123" fmla="*/ 1239983 w 1901962"/>
              <a:gd name="connsiteY123" fmla="*/ 1074749 h 1231790"/>
              <a:gd name="connsiteX124" fmla="*/ 1306131 w 1901962"/>
              <a:gd name="connsiteY124" fmla="*/ 1012600 h 1231790"/>
              <a:gd name="connsiteX125" fmla="*/ 1341325 w 1901962"/>
              <a:gd name="connsiteY125" fmla="*/ 1005854 h 1231790"/>
              <a:gd name="connsiteX126" fmla="*/ 1356608 w 1901962"/>
              <a:gd name="connsiteY126" fmla="*/ 1036988 h 1231790"/>
              <a:gd name="connsiteX127" fmla="*/ 1348728 w 1901962"/>
              <a:gd name="connsiteY127" fmla="*/ 1052689 h 1231790"/>
              <a:gd name="connsiteX128" fmla="*/ 1010969 w 1901962"/>
              <a:gd name="connsiteY128" fmla="*/ 1228748 h 1231790"/>
              <a:gd name="connsiteX129" fmla="*/ 934890 w 1901962"/>
              <a:gd name="connsiteY129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90853 w 1901962"/>
              <a:gd name="connsiteY62" fmla="*/ 220087 h 1231790"/>
              <a:gd name="connsiteX63" fmla="*/ 779419 w 1901962"/>
              <a:gd name="connsiteY63" fmla="*/ 224039 h 1231790"/>
              <a:gd name="connsiteX64" fmla="*/ 627331 w 1901962"/>
              <a:gd name="connsiteY64" fmla="*/ 224367 h 1231790"/>
              <a:gd name="connsiteX65" fmla="*/ 598973 w 1901962"/>
              <a:gd name="connsiteY65" fmla="*/ 206547 h 1231790"/>
              <a:gd name="connsiteX66" fmla="*/ 605033 w 1901962"/>
              <a:gd name="connsiteY66" fmla="*/ 174935 h 1231790"/>
              <a:gd name="connsiteX67" fmla="*/ 631032 w 1901962"/>
              <a:gd name="connsiteY67" fmla="*/ 166368 h 1231790"/>
              <a:gd name="connsiteX68" fmla="*/ 778643 w 1901962"/>
              <a:gd name="connsiteY68" fmla="*/ 166637 h 1231790"/>
              <a:gd name="connsiteX69" fmla="*/ 789814 w 1901962"/>
              <a:gd name="connsiteY69" fmla="*/ 164474 h 1231790"/>
              <a:gd name="connsiteX70" fmla="*/ 793521 w 1901962"/>
              <a:gd name="connsiteY70" fmla="*/ 150416 h 1231790"/>
              <a:gd name="connsiteX71" fmla="*/ 793222 w 1901962"/>
              <a:gd name="connsiteY71" fmla="*/ 34119 h 1231790"/>
              <a:gd name="connsiteX72" fmla="*/ 826685 w 1901962"/>
              <a:gd name="connsiteY72" fmla="*/ 0 h 1231790"/>
              <a:gd name="connsiteX73" fmla="*/ 1075668 w 1901962"/>
              <a:gd name="connsiteY73" fmla="*/ 0 h 1231790"/>
              <a:gd name="connsiteX74" fmla="*/ 1108742 w 1901962"/>
              <a:gd name="connsiteY74" fmla="*/ 32984 h 1231790"/>
              <a:gd name="connsiteX75" fmla="*/ 1108533 w 1901962"/>
              <a:gd name="connsiteY75" fmla="*/ 150775 h 1231790"/>
              <a:gd name="connsiteX76" fmla="*/ 1110996 w 1901962"/>
              <a:gd name="connsiteY76" fmla="*/ 161950 h 1231790"/>
              <a:gd name="connsiteX77" fmla="*/ 1111840 w 1901962"/>
              <a:gd name="connsiteY77" fmla="*/ 162169 h 1231790"/>
              <a:gd name="connsiteX78" fmla="*/ 1111840 w 1901962"/>
              <a:gd name="connsiteY78" fmla="*/ 164385 h 1231790"/>
              <a:gd name="connsiteX79" fmla="*/ 1122342 w 1901962"/>
              <a:gd name="connsiteY79" fmla="*/ 166726 h 1231790"/>
              <a:gd name="connsiteX80" fmla="*/ 1523414 w 1901962"/>
              <a:gd name="connsiteY80" fmla="*/ 166517 h 1231790"/>
              <a:gd name="connsiteX81" fmla="*/ 1887978 w 1901962"/>
              <a:gd name="connsiteY81" fmla="*/ 441202 h 1231790"/>
              <a:gd name="connsiteX82" fmla="*/ 1589950 w 1901962"/>
              <a:gd name="connsiteY82" fmla="*/ 910571 h 1231790"/>
              <a:gd name="connsiteX83" fmla="*/ 1450190 w 1901962"/>
              <a:gd name="connsiteY83" fmla="*/ 915765 h 1231790"/>
              <a:gd name="connsiteX84" fmla="*/ 1429325 w 1901962"/>
              <a:gd name="connsiteY84" fmla="*/ 929258 h 1231790"/>
              <a:gd name="connsiteX85" fmla="*/ 1402788 w 1901962"/>
              <a:gd name="connsiteY85" fmla="*/ 979078 h 1231790"/>
              <a:gd name="connsiteX86" fmla="*/ 1384803 w 1901962"/>
              <a:gd name="connsiteY86" fmla="*/ 993589 h 1231790"/>
              <a:gd name="connsiteX87" fmla="*/ 826724 w 1901962"/>
              <a:gd name="connsiteY87" fmla="*/ 1032724 h 1231790"/>
              <a:gd name="connsiteX88" fmla="*/ 806583 w 1901962"/>
              <a:gd name="connsiteY88" fmla="*/ 1030332 h 1231790"/>
              <a:gd name="connsiteX89" fmla="*/ 563540 w 1901962"/>
              <a:gd name="connsiteY89" fmla="*/ 798811 h 1231790"/>
              <a:gd name="connsiteX90" fmla="*/ 536764 w 1901962"/>
              <a:gd name="connsiteY90" fmla="*/ 782155 h 1231790"/>
              <a:gd name="connsiteX91" fmla="*/ 394258 w 1901962"/>
              <a:gd name="connsiteY91" fmla="*/ 775826 h 1231790"/>
              <a:gd name="connsiteX92" fmla="*/ 164170 w 1901962"/>
              <a:gd name="connsiteY92" fmla="*/ 598514 h 1231790"/>
              <a:gd name="connsiteX93" fmla="*/ 182916 w 1901962"/>
              <a:gd name="connsiteY93" fmla="*/ 563619 h 1231790"/>
              <a:gd name="connsiteX94" fmla="*/ 204677 w 1901962"/>
              <a:gd name="connsiteY94" fmla="*/ 581111 h 1231790"/>
              <a:gd name="connsiteX95" fmla="*/ 345780 w 1901962"/>
              <a:gd name="connsiteY95" fmla="*/ 714334 h 1231790"/>
              <a:gd name="connsiteX96" fmla="*/ 459720 w 1901962"/>
              <a:gd name="connsiteY96" fmla="*/ 739200 h 1231790"/>
              <a:gd name="connsiteX97" fmla="*/ 562525 w 1901962"/>
              <a:gd name="connsiteY97" fmla="*/ 739200 h 1231790"/>
              <a:gd name="connsiteX98" fmla="*/ 591599 w 1901962"/>
              <a:gd name="connsiteY98" fmla="*/ 757110 h 1231790"/>
              <a:gd name="connsiteX99" fmla="*/ 825150 w 1901962"/>
              <a:gd name="connsiteY99" fmla="*/ 990869 h 1231790"/>
              <a:gd name="connsiteX100" fmla="*/ 839389 w 1901962"/>
              <a:gd name="connsiteY100" fmla="*/ 1020810 h 1231790"/>
              <a:gd name="connsiteX101" fmla="*/ 826724 w 1901962"/>
              <a:gd name="connsiteY101" fmla="*/ 1032724 h 1231790"/>
              <a:gd name="connsiteX102" fmla="*/ 934890 w 1901962"/>
              <a:gd name="connsiteY102" fmla="*/ 1231536 h 1231790"/>
              <a:gd name="connsiteX103" fmla="*/ 520704 w 1901962"/>
              <a:gd name="connsiteY103" fmla="*/ 996421 h 1231790"/>
              <a:gd name="connsiteX104" fmla="*/ 479332 w 1901962"/>
              <a:gd name="connsiteY104" fmla="*/ 927646 h 1231790"/>
              <a:gd name="connsiteX105" fmla="*/ 460257 w 1901962"/>
              <a:gd name="connsiteY105" fmla="*/ 915705 h 1231790"/>
              <a:gd name="connsiteX106" fmla="*/ 338109 w 1901962"/>
              <a:gd name="connsiteY106" fmla="*/ 913944 h 1231790"/>
              <a:gd name="connsiteX107" fmla="*/ 4738 w 1901962"/>
              <a:gd name="connsiteY107" fmla="*/ 602185 h 1231790"/>
              <a:gd name="connsiteX108" fmla="*/ 240677 w 1901962"/>
              <a:gd name="connsiteY108" fmla="*/ 190935 h 1231790"/>
              <a:gd name="connsiteX109" fmla="*/ 381900 w 1901962"/>
              <a:gd name="connsiteY109" fmla="*/ 166308 h 1231790"/>
              <a:gd name="connsiteX110" fmla="*/ 443033 w 1901962"/>
              <a:gd name="connsiteY110" fmla="*/ 166487 h 1231790"/>
              <a:gd name="connsiteX111" fmla="*/ 473600 w 1901962"/>
              <a:gd name="connsiteY111" fmla="*/ 195651 h 1231790"/>
              <a:gd name="connsiteX112" fmla="*/ 442466 w 1901962"/>
              <a:gd name="connsiteY112" fmla="*/ 224308 h 1231790"/>
              <a:gd name="connsiteX113" fmla="*/ 316139 w 1901962"/>
              <a:gd name="connsiteY113" fmla="*/ 229950 h 1231790"/>
              <a:gd name="connsiteX114" fmla="*/ 61484 w 1901962"/>
              <a:gd name="connsiteY114" fmla="*/ 494156 h 1231790"/>
              <a:gd name="connsiteX115" fmla="*/ 316079 w 1901962"/>
              <a:gd name="connsiteY115" fmla="*/ 851975 h 1231790"/>
              <a:gd name="connsiteX116" fmla="*/ 342586 w 1901962"/>
              <a:gd name="connsiteY116" fmla="*/ 855766 h 1231790"/>
              <a:gd name="connsiteX117" fmla="*/ 418586 w 1901962"/>
              <a:gd name="connsiteY117" fmla="*/ 855945 h 1231790"/>
              <a:gd name="connsiteX118" fmla="*/ 418616 w 1901962"/>
              <a:gd name="connsiteY118" fmla="*/ 857348 h 1231790"/>
              <a:gd name="connsiteX119" fmla="*/ 481212 w 1901962"/>
              <a:gd name="connsiteY119" fmla="*/ 857109 h 1231790"/>
              <a:gd name="connsiteX120" fmla="*/ 522824 w 1901962"/>
              <a:gd name="connsiteY120" fmla="*/ 883198 h 1231790"/>
              <a:gd name="connsiteX121" fmla="*/ 774314 w 1901962"/>
              <a:gd name="connsiteY121" fmla="*/ 1134480 h 1231790"/>
              <a:gd name="connsiteX122" fmla="*/ 1239983 w 1901962"/>
              <a:gd name="connsiteY122" fmla="*/ 1074749 h 1231790"/>
              <a:gd name="connsiteX123" fmla="*/ 1306131 w 1901962"/>
              <a:gd name="connsiteY123" fmla="*/ 1012600 h 1231790"/>
              <a:gd name="connsiteX124" fmla="*/ 1341325 w 1901962"/>
              <a:gd name="connsiteY124" fmla="*/ 1005854 h 1231790"/>
              <a:gd name="connsiteX125" fmla="*/ 1356608 w 1901962"/>
              <a:gd name="connsiteY125" fmla="*/ 1036988 h 1231790"/>
              <a:gd name="connsiteX126" fmla="*/ 1348728 w 1901962"/>
              <a:gd name="connsiteY126" fmla="*/ 1052689 h 1231790"/>
              <a:gd name="connsiteX127" fmla="*/ 1010969 w 1901962"/>
              <a:gd name="connsiteY127" fmla="*/ 1228748 h 1231790"/>
              <a:gd name="connsiteX128" fmla="*/ 934890 w 1901962"/>
              <a:gd name="connsiteY128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11840 w 1901962"/>
              <a:gd name="connsiteY76" fmla="*/ 162169 h 1231790"/>
              <a:gd name="connsiteX77" fmla="*/ 1111840 w 1901962"/>
              <a:gd name="connsiteY77" fmla="*/ 164385 h 1231790"/>
              <a:gd name="connsiteX78" fmla="*/ 1122342 w 1901962"/>
              <a:gd name="connsiteY78" fmla="*/ 166726 h 1231790"/>
              <a:gd name="connsiteX79" fmla="*/ 1523414 w 1901962"/>
              <a:gd name="connsiteY79" fmla="*/ 166517 h 1231790"/>
              <a:gd name="connsiteX80" fmla="*/ 1887978 w 1901962"/>
              <a:gd name="connsiteY80" fmla="*/ 441202 h 1231790"/>
              <a:gd name="connsiteX81" fmla="*/ 1589950 w 1901962"/>
              <a:gd name="connsiteY81" fmla="*/ 910571 h 1231790"/>
              <a:gd name="connsiteX82" fmla="*/ 1450190 w 1901962"/>
              <a:gd name="connsiteY82" fmla="*/ 915765 h 1231790"/>
              <a:gd name="connsiteX83" fmla="*/ 1429325 w 1901962"/>
              <a:gd name="connsiteY83" fmla="*/ 929258 h 1231790"/>
              <a:gd name="connsiteX84" fmla="*/ 1402788 w 1901962"/>
              <a:gd name="connsiteY84" fmla="*/ 979078 h 1231790"/>
              <a:gd name="connsiteX85" fmla="*/ 1384803 w 1901962"/>
              <a:gd name="connsiteY85" fmla="*/ 993589 h 1231790"/>
              <a:gd name="connsiteX86" fmla="*/ 826724 w 1901962"/>
              <a:gd name="connsiteY86" fmla="*/ 1032724 h 1231790"/>
              <a:gd name="connsiteX87" fmla="*/ 806583 w 1901962"/>
              <a:gd name="connsiteY87" fmla="*/ 1030332 h 1231790"/>
              <a:gd name="connsiteX88" fmla="*/ 563540 w 1901962"/>
              <a:gd name="connsiteY88" fmla="*/ 798811 h 1231790"/>
              <a:gd name="connsiteX89" fmla="*/ 536764 w 1901962"/>
              <a:gd name="connsiteY89" fmla="*/ 782155 h 1231790"/>
              <a:gd name="connsiteX90" fmla="*/ 394258 w 1901962"/>
              <a:gd name="connsiteY90" fmla="*/ 775826 h 1231790"/>
              <a:gd name="connsiteX91" fmla="*/ 164170 w 1901962"/>
              <a:gd name="connsiteY91" fmla="*/ 598514 h 1231790"/>
              <a:gd name="connsiteX92" fmla="*/ 182916 w 1901962"/>
              <a:gd name="connsiteY92" fmla="*/ 563619 h 1231790"/>
              <a:gd name="connsiteX93" fmla="*/ 204677 w 1901962"/>
              <a:gd name="connsiteY93" fmla="*/ 581111 h 1231790"/>
              <a:gd name="connsiteX94" fmla="*/ 345780 w 1901962"/>
              <a:gd name="connsiteY94" fmla="*/ 714334 h 1231790"/>
              <a:gd name="connsiteX95" fmla="*/ 459720 w 1901962"/>
              <a:gd name="connsiteY95" fmla="*/ 739200 h 1231790"/>
              <a:gd name="connsiteX96" fmla="*/ 562525 w 1901962"/>
              <a:gd name="connsiteY96" fmla="*/ 739200 h 1231790"/>
              <a:gd name="connsiteX97" fmla="*/ 591599 w 1901962"/>
              <a:gd name="connsiteY97" fmla="*/ 757110 h 1231790"/>
              <a:gd name="connsiteX98" fmla="*/ 825150 w 1901962"/>
              <a:gd name="connsiteY98" fmla="*/ 990869 h 1231790"/>
              <a:gd name="connsiteX99" fmla="*/ 839389 w 1901962"/>
              <a:gd name="connsiteY99" fmla="*/ 1020810 h 1231790"/>
              <a:gd name="connsiteX100" fmla="*/ 826724 w 1901962"/>
              <a:gd name="connsiteY100" fmla="*/ 1032724 h 1231790"/>
              <a:gd name="connsiteX101" fmla="*/ 934890 w 1901962"/>
              <a:gd name="connsiteY101" fmla="*/ 1231536 h 1231790"/>
              <a:gd name="connsiteX102" fmla="*/ 520704 w 1901962"/>
              <a:gd name="connsiteY102" fmla="*/ 996421 h 1231790"/>
              <a:gd name="connsiteX103" fmla="*/ 479332 w 1901962"/>
              <a:gd name="connsiteY103" fmla="*/ 927646 h 1231790"/>
              <a:gd name="connsiteX104" fmla="*/ 460257 w 1901962"/>
              <a:gd name="connsiteY104" fmla="*/ 915705 h 1231790"/>
              <a:gd name="connsiteX105" fmla="*/ 338109 w 1901962"/>
              <a:gd name="connsiteY105" fmla="*/ 913944 h 1231790"/>
              <a:gd name="connsiteX106" fmla="*/ 4738 w 1901962"/>
              <a:gd name="connsiteY106" fmla="*/ 602185 h 1231790"/>
              <a:gd name="connsiteX107" fmla="*/ 240677 w 1901962"/>
              <a:gd name="connsiteY107" fmla="*/ 190935 h 1231790"/>
              <a:gd name="connsiteX108" fmla="*/ 381900 w 1901962"/>
              <a:gd name="connsiteY108" fmla="*/ 166308 h 1231790"/>
              <a:gd name="connsiteX109" fmla="*/ 443033 w 1901962"/>
              <a:gd name="connsiteY109" fmla="*/ 166487 h 1231790"/>
              <a:gd name="connsiteX110" fmla="*/ 473600 w 1901962"/>
              <a:gd name="connsiteY110" fmla="*/ 195651 h 1231790"/>
              <a:gd name="connsiteX111" fmla="*/ 442466 w 1901962"/>
              <a:gd name="connsiteY111" fmla="*/ 224308 h 1231790"/>
              <a:gd name="connsiteX112" fmla="*/ 316139 w 1901962"/>
              <a:gd name="connsiteY112" fmla="*/ 229950 h 1231790"/>
              <a:gd name="connsiteX113" fmla="*/ 61484 w 1901962"/>
              <a:gd name="connsiteY113" fmla="*/ 494156 h 1231790"/>
              <a:gd name="connsiteX114" fmla="*/ 316079 w 1901962"/>
              <a:gd name="connsiteY114" fmla="*/ 851975 h 1231790"/>
              <a:gd name="connsiteX115" fmla="*/ 342586 w 1901962"/>
              <a:gd name="connsiteY115" fmla="*/ 855766 h 1231790"/>
              <a:gd name="connsiteX116" fmla="*/ 418586 w 1901962"/>
              <a:gd name="connsiteY116" fmla="*/ 855945 h 1231790"/>
              <a:gd name="connsiteX117" fmla="*/ 418616 w 1901962"/>
              <a:gd name="connsiteY117" fmla="*/ 857348 h 1231790"/>
              <a:gd name="connsiteX118" fmla="*/ 481212 w 1901962"/>
              <a:gd name="connsiteY118" fmla="*/ 857109 h 1231790"/>
              <a:gd name="connsiteX119" fmla="*/ 522824 w 1901962"/>
              <a:gd name="connsiteY119" fmla="*/ 883198 h 1231790"/>
              <a:gd name="connsiteX120" fmla="*/ 774314 w 1901962"/>
              <a:gd name="connsiteY120" fmla="*/ 1134480 h 1231790"/>
              <a:gd name="connsiteX121" fmla="*/ 1239983 w 1901962"/>
              <a:gd name="connsiteY121" fmla="*/ 1074749 h 1231790"/>
              <a:gd name="connsiteX122" fmla="*/ 1306131 w 1901962"/>
              <a:gd name="connsiteY122" fmla="*/ 1012600 h 1231790"/>
              <a:gd name="connsiteX123" fmla="*/ 1341325 w 1901962"/>
              <a:gd name="connsiteY123" fmla="*/ 1005854 h 1231790"/>
              <a:gd name="connsiteX124" fmla="*/ 1356608 w 1901962"/>
              <a:gd name="connsiteY124" fmla="*/ 1036988 h 1231790"/>
              <a:gd name="connsiteX125" fmla="*/ 1348728 w 1901962"/>
              <a:gd name="connsiteY125" fmla="*/ 1052689 h 1231790"/>
              <a:gd name="connsiteX126" fmla="*/ 1010969 w 1901962"/>
              <a:gd name="connsiteY126" fmla="*/ 1228748 h 1231790"/>
              <a:gd name="connsiteX127" fmla="*/ 934890 w 1901962"/>
              <a:gd name="connsiteY127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11840 w 1901962"/>
              <a:gd name="connsiteY76" fmla="*/ 162169 h 1231790"/>
              <a:gd name="connsiteX77" fmla="*/ 1122342 w 1901962"/>
              <a:gd name="connsiteY77" fmla="*/ 166726 h 1231790"/>
              <a:gd name="connsiteX78" fmla="*/ 1523414 w 1901962"/>
              <a:gd name="connsiteY78" fmla="*/ 166517 h 1231790"/>
              <a:gd name="connsiteX79" fmla="*/ 1887978 w 1901962"/>
              <a:gd name="connsiteY79" fmla="*/ 441202 h 1231790"/>
              <a:gd name="connsiteX80" fmla="*/ 1589950 w 1901962"/>
              <a:gd name="connsiteY80" fmla="*/ 910571 h 1231790"/>
              <a:gd name="connsiteX81" fmla="*/ 1450190 w 1901962"/>
              <a:gd name="connsiteY81" fmla="*/ 915765 h 1231790"/>
              <a:gd name="connsiteX82" fmla="*/ 1429325 w 1901962"/>
              <a:gd name="connsiteY82" fmla="*/ 929258 h 1231790"/>
              <a:gd name="connsiteX83" fmla="*/ 1402788 w 1901962"/>
              <a:gd name="connsiteY83" fmla="*/ 979078 h 1231790"/>
              <a:gd name="connsiteX84" fmla="*/ 1384803 w 1901962"/>
              <a:gd name="connsiteY84" fmla="*/ 993589 h 1231790"/>
              <a:gd name="connsiteX85" fmla="*/ 826724 w 1901962"/>
              <a:gd name="connsiteY85" fmla="*/ 1032724 h 1231790"/>
              <a:gd name="connsiteX86" fmla="*/ 806583 w 1901962"/>
              <a:gd name="connsiteY86" fmla="*/ 1030332 h 1231790"/>
              <a:gd name="connsiteX87" fmla="*/ 563540 w 1901962"/>
              <a:gd name="connsiteY87" fmla="*/ 798811 h 1231790"/>
              <a:gd name="connsiteX88" fmla="*/ 536764 w 1901962"/>
              <a:gd name="connsiteY88" fmla="*/ 782155 h 1231790"/>
              <a:gd name="connsiteX89" fmla="*/ 394258 w 1901962"/>
              <a:gd name="connsiteY89" fmla="*/ 775826 h 1231790"/>
              <a:gd name="connsiteX90" fmla="*/ 164170 w 1901962"/>
              <a:gd name="connsiteY90" fmla="*/ 598514 h 1231790"/>
              <a:gd name="connsiteX91" fmla="*/ 182916 w 1901962"/>
              <a:gd name="connsiteY91" fmla="*/ 563619 h 1231790"/>
              <a:gd name="connsiteX92" fmla="*/ 204677 w 1901962"/>
              <a:gd name="connsiteY92" fmla="*/ 581111 h 1231790"/>
              <a:gd name="connsiteX93" fmla="*/ 345780 w 1901962"/>
              <a:gd name="connsiteY93" fmla="*/ 714334 h 1231790"/>
              <a:gd name="connsiteX94" fmla="*/ 459720 w 1901962"/>
              <a:gd name="connsiteY94" fmla="*/ 739200 h 1231790"/>
              <a:gd name="connsiteX95" fmla="*/ 562525 w 1901962"/>
              <a:gd name="connsiteY95" fmla="*/ 739200 h 1231790"/>
              <a:gd name="connsiteX96" fmla="*/ 591599 w 1901962"/>
              <a:gd name="connsiteY96" fmla="*/ 757110 h 1231790"/>
              <a:gd name="connsiteX97" fmla="*/ 825150 w 1901962"/>
              <a:gd name="connsiteY97" fmla="*/ 990869 h 1231790"/>
              <a:gd name="connsiteX98" fmla="*/ 839389 w 1901962"/>
              <a:gd name="connsiteY98" fmla="*/ 1020810 h 1231790"/>
              <a:gd name="connsiteX99" fmla="*/ 826724 w 1901962"/>
              <a:gd name="connsiteY99" fmla="*/ 1032724 h 1231790"/>
              <a:gd name="connsiteX100" fmla="*/ 934890 w 1901962"/>
              <a:gd name="connsiteY100" fmla="*/ 1231536 h 1231790"/>
              <a:gd name="connsiteX101" fmla="*/ 520704 w 1901962"/>
              <a:gd name="connsiteY101" fmla="*/ 996421 h 1231790"/>
              <a:gd name="connsiteX102" fmla="*/ 479332 w 1901962"/>
              <a:gd name="connsiteY102" fmla="*/ 927646 h 1231790"/>
              <a:gd name="connsiteX103" fmla="*/ 460257 w 1901962"/>
              <a:gd name="connsiteY103" fmla="*/ 915705 h 1231790"/>
              <a:gd name="connsiteX104" fmla="*/ 338109 w 1901962"/>
              <a:gd name="connsiteY104" fmla="*/ 913944 h 1231790"/>
              <a:gd name="connsiteX105" fmla="*/ 4738 w 1901962"/>
              <a:gd name="connsiteY105" fmla="*/ 602185 h 1231790"/>
              <a:gd name="connsiteX106" fmla="*/ 240677 w 1901962"/>
              <a:gd name="connsiteY106" fmla="*/ 190935 h 1231790"/>
              <a:gd name="connsiteX107" fmla="*/ 381900 w 1901962"/>
              <a:gd name="connsiteY107" fmla="*/ 166308 h 1231790"/>
              <a:gd name="connsiteX108" fmla="*/ 443033 w 1901962"/>
              <a:gd name="connsiteY108" fmla="*/ 166487 h 1231790"/>
              <a:gd name="connsiteX109" fmla="*/ 473600 w 1901962"/>
              <a:gd name="connsiteY109" fmla="*/ 195651 h 1231790"/>
              <a:gd name="connsiteX110" fmla="*/ 442466 w 1901962"/>
              <a:gd name="connsiteY110" fmla="*/ 224308 h 1231790"/>
              <a:gd name="connsiteX111" fmla="*/ 316139 w 1901962"/>
              <a:gd name="connsiteY111" fmla="*/ 229950 h 1231790"/>
              <a:gd name="connsiteX112" fmla="*/ 61484 w 1901962"/>
              <a:gd name="connsiteY112" fmla="*/ 494156 h 1231790"/>
              <a:gd name="connsiteX113" fmla="*/ 316079 w 1901962"/>
              <a:gd name="connsiteY113" fmla="*/ 851975 h 1231790"/>
              <a:gd name="connsiteX114" fmla="*/ 342586 w 1901962"/>
              <a:gd name="connsiteY114" fmla="*/ 855766 h 1231790"/>
              <a:gd name="connsiteX115" fmla="*/ 418586 w 1901962"/>
              <a:gd name="connsiteY115" fmla="*/ 855945 h 1231790"/>
              <a:gd name="connsiteX116" fmla="*/ 418616 w 1901962"/>
              <a:gd name="connsiteY116" fmla="*/ 857348 h 1231790"/>
              <a:gd name="connsiteX117" fmla="*/ 481212 w 1901962"/>
              <a:gd name="connsiteY117" fmla="*/ 857109 h 1231790"/>
              <a:gd name="connsiteX118" fmla="*/ 522824 w 1901962"/>
              <a:gd name="connsiteY118" fmla="*/ 883198 h 1231790"/>
              <a:gd name="connsiteX119" fmla="*/ 774314 w 1901962"/>
              <a:gd name="connsiteY119" fmla="*/ 1134480 h 1231790"/>
              <a:gd name="connsiteX120" fmla="*/ 1239983 w 1901962"/>
              <a:gd name="connsiteY120" fmla="*/ 1074749 h 1231790"/>
              <a:gd name="connsiteX121" fmla="*/ 1306131 w 1901962"/>
              <a:gd name="connsiteY121" fmla="*/ 1012600 h 1231790"/>
              <a:gd name="connsiteX122" fmla="*/ 1341325 w 1901962"/>
              <a:gd name="connsiteY122" fmla="*/ 1005854 h 1231790"/>
              <a:gd name="connsiteX123" fmla="*/ 1356608 w 1901962"/>
              <a:gd name="connsiteY123" fmla="*/ 1036988 h 1231790"/>
              <a:gd name="connsiteX124" fmla="*/ 1348728 w 1901962"/>
              <a:gd name="connsiteY124" fmla="*/ 1052689 h 1231790"/>
              <a:gd name="connsiteX125" fmla="*/ 1010969 w 1901962"/>
              <a:gd name="connsiteY125" fmla="*/ 1228748 h 1231790"/>
              <a:gd name="connsiteX126" fmla="*/ 934890 w 1901962"/>
              <a:gd name="connsiteY126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10801 w 1901962"/>
              <a:gd name="connsiteY25" fmla="*/ 227799 h 1231790"/>
              <a:gd name="connsiteX26" fmla="*/ 1108474 w 1901962"/>
              <a:gd name="connsiteY26" fmla="*/ 235699 h 1231790"/>
              <a:gd name="connsiteX27" fmla="*/ 1108563 w 1901962"/>
              <a:gd name="connsiteY27" fmla="*/ 389250 h 1231790"/>
              <a:gd name="connsiteX28" fmla="*/ 1121011 w 1901962"/>
              <a:gd name="connsiteY28" fmla="*/ 401578 h 1231790"/>
              <a:gd name="connsiteX29" fmla="*/ 1214921 w 1901962"/>
              <a:gd name="connsiteY29" fmla="*/ 401310 h 1231790"/>
              <a:gd name="connsiteX30" fmla="*/ 1249308 w 1901962"/>
              <a:gd name="connsiteY30" fmla="*/ 419459 h 1231790"/>
              <a:gd name="connsiteX31" fmla="*/ 1239846 w 1901962"/>
              <a:gd name="connsiteY31" fmla="*/ 455847 h 1231790"/>
              <a:gd name="connsiteX32" fmla="*/ 979937 w 1901962"/>
              <a:gd name="connsiteY32" fmla="*/ 763009 h 1231790"/>
              <a:gd name="connsiteX33" fmla="*/ 921878 w 1901962"/>
              <a:gd name="connsiteY33" fmla="*/ 762800 h 1231790"/>
              <a:gd name="connsiteX34" fmla="*/ 884475 w 1901962"/>
              <a:gd name="connsiteY34" fmla="*/ 718293 h 1231790"/>
              <a:gd name="connsiteX35" fmla="*/ 886863 w 1901962"/>
              <a:gd name="connsiteY35" fmla="*/ 675875 h 1231790"/>
              <a:gd name="connsiteX36" fmla="*/ 928147 w 1901962"/>
              <a:gd name="connsiteY36" fmla="*/ 679905 h 1231790"/>
              <a:gd name="connsiteX37" fmla="*/ 944535 w 1901962"/>
              <a:gd name="connsiteY37" fmla="*/ 699218 h 1231790"/>
              <a:gd name="connsiteX38" fmla="*/ 956743 w 1901962"/>
              <a:gd name="connsiteY38" fmla="*/ 700113 h 1231790"/>
              <a:gd name="connsiteX39" fmla="*/ 1156384 w 1901962"/>
              <a:gd name="connsiteY39" fmla="*/ 463130 h 1231790"/>
              <a:gd name="connsiteX40" fmla="*/ 1156175 w 1901962"/>
              <a:gd name="connsiteY40" fmla="*/ 459966 h 1231790"/>
              <a:gd name="connsiteX41" fmla="*/ 1088713 w 1901962"/>
              <a:gd name="connsiteY41" fmla="*/ 459966 h 1231790"/>
              <a:gd name="connsiteX42" fmla="*/ 1049997 w 1901962"/>
              <a:gd name="connsiteY42" fmla="*/ 421757 h 1231790"/>
              <a:gd name="connsiteX43" fmla="*/ 1050295 w 1901962"/>
              <a:gd name="connsiteY43" fmla="*/ 74387 h 1231790"/>
              <a:gd name="connsiteX44" fmla="*/ 1033310 w 1901962"/>
              <a:gd name="connsiteY44" fmla="*/ 57402 h 1231790"/>
              <a:gd name="connsiteX45" fmla="*/ 866326 w 1901962"/>
              <a:gd name="connsiteY45" fmla="*/ 57432 h 1231790"/>
              <a:gd name="connsiteX46" fmla="*/ 851819 w 1901962"/>
              <a:gd name="connsiteY46" fmla="*/ 72297 h 1231790"/>
              <a:gd name="connsiteX47" fmla="*/ 852058 w 1901962"/>
              <a:gd name="connsiteY47" fmla="*/ 419668 h 1231790"/>
              <a:gd name="connsiteX48" fmla="*/ 812416 w 1901962"/>
              <a:gd name="connsiteY48" fmla="*/ 459966 h 1231790"/>
              <a:gd name="connsiteX49" fmla="*/ 746835 w 1901962"/>
              <a:gd name="connsiteY49" fmla="*/ 460295 h 1231790"/>
              <a:gd name="connsiteX50" fmla="*/ 744835 w 1901962"/>
              <a:gd name="connsiteY50" fmla="*/ 462653 h 1231790"/>
              <a:gd name="connsiteX51" fmla="*/ 797789 w 1901962"/>
              <a:gd name="connsiteY51" fmla="*/ 525458 h 1231790"/>
              <a:gd name="connsiteX52" fmla="*/ 860267 w 1901962"/>
              <a:gd name="connsiteY52" fmla="*/ 599458 h 1231790"/>
              <a:gd name="connsiteX53" fmla="*/ 859640 w 1901962"/>
              <a:gd name="connsiteY53" fmla="*/ 644204 h 1231790"/>
              <a:gd name="connsiteX54" fmla="*/ 815491 w 1901962"/>
              <a:gd name="connsiteY54" fmla="*/ 636801 h 1231790"/>
              <a:gd name="connsiteX55" fmla="*/ 660417 w 1901962"/>
              <a:gd name="connsiteY55" fmla="*/ 453697 h 1231790"/>
              <a:gd name="connsiteX56" fmla="*/ 653134 w 1901962"/>
              <a:gd name="connsiteY56" fmla="*/ 418265 h 1231790"/>
              <a:gd name="connsiteX57" fmla="*/ 685343 w 1901962"/>
              <a:gd name="connsiteY57" fmla="*/ 401280 h 1231790"/>
              <a:gd name="connsiteX58" fmla="*/ 779282 w 1901962"/>
              <a:gd name="connsiteY58" fmla="*/ 401549 h 1231790"/>
              <a:gd name="connsiteX59" fmla="*/ 793581 w 1901962"/>
              <a:gd name="connsiteY59" fmla="*/ 387967 h 1231790"/>
              <a:gd name="connsiteX60" fmla="*/ 793551 w 1901962"/>
              <a:gd name="connsiteY60" fmla="*/ 235908 h 1231790"/>
              <a:gd name="connsiteX61" fmla="*/ 790853 w 1901962"/>
              <a:gd name="connsiteY61" fmla="*/ 225883 h 1231790"/>
              <a:gd name="connsiteX62" fmla="*/ 779419 w 1901962"/>
              <a:gd name="connsiteY62" fmla="*/ 224039 h 1231790"/>
              <a:gd name="connsiteX63" fmla="*/ 627331 w 1901962"/>
              <a:gd name="connsiteY63" fmla="*/ 224367 h 1231790"/>
              <a:gd name="connsiteX64" fmla="*/ 598973 w 1901962"/>
              <a:gd name="connsiteY64" fmla="*/ 206547 h 1231790"/>
              <a:gd name="connsiteX65" fmla="*/ 605033 w 1901962"/>
              <a:gd name="connsiteY65" fmla="*/ 174935 h 1231790"/>
              <a:gd name="connsiteX66" fmla="*/ 631032 w 1901962"/>
              <a:gd name="connsiteY66" fmla="*/ 166368 h 1231790"/>
              <a:gd name="connsiteX67" fmla="*/ 778643 w 1901962"/>
              <a:gd name="connsiteY67" fmla="*/ 166637 h 1231790"/>
              <a:gd name="connsiteX68" fmla="*/ 789814 w 1901962"/>
              <a:gd name="connsiteY68" fmla="*/ 164474 h 1231790"/>
              <a:gd name="connsiteX69" fmla="*/ 793521 w 1901962"/>
              <a:gd name="connsiteY69" fmla="*/ 150416 h 1231790"/>
              <a:gd name="connsiteX70" fmla="*/ 793222 w 1901962"/>
              <a:gd name="connsiteY70" fmla="*/ 34119 h 1231790"/>
              <a:gd name="connsiteX71" fmla="*/ 826685 w 1901962"/>
              <a:gd name="connsiteY71" fmla="*/ 0 h 1231790"/>
              <a:gd name="connsiteX72" fmla="*/ 1075668 w 1901962"/>
              <a:gd name="connsiteY72" fmla="*/ 0 h 1231790"/>
              <a:gd name="connsiteX73" fmla="*/ 1108742 w 1901962"/>
              <a:gd name="connsiteY73" fmla="*/ 32984 h 1231790"/>
              <a:gd name="connsiteX74" fmla="*/ 1108533 w 1901962"/>
              <a:gd name="connsiteY74" fmla="*/ 150775 h 1231790"/>
              <a:gd name="connsiteX75" fmla="*/ 1110996 w 1901962"/>
              <a:gd name="connsiteY75" fmla="*/ 161950 h 1231790"/>
              <a:gd name="connsiteX76" fmla="*/ 1122342 w 1901962"/>
              <a:gd name="connsiteY76" fmla="*/ 166726 h 1231790"/>
              <a:gd name="connsiteX77" fmla="*/ 1523414 w 1901962"/>
              <a:gd name="connsiteY77" fmla="*/ 166517 h 1231790"/>
              <a:gd name="connsiteX78" fmla="*/ 1887978 w 1901962"/>
              <a:gd name="connsiteY78" fmla="*/ 441202 h 1231790"/>
              <a:gd name="connsiteX79" fmla="*/ 1589950 w 1901962"/>
              <a:gd name="connsiteY79" fmla="*/ 910571 h 1231790"/>
              <a:gd name="connsiteX80" fmla="*/ 1450190 w 1901962"/>
              <a:gd name="connsiteY80" fmla="*/ 915765 h 1231790"/>
              <a:gd name="connsiteX81" fmla="*/ 1429325 w 1901962"/>
              <a:gd name="connsiteY81" fmla="*/ 929258 h 1231790"/>
              <a:gd name="connsiteX82" fmla="*/ 1402788 w 1901962"/>
              <a:gd name="connsiteY82" fmla="*/ 979078 h 1231790"/>
              <a:gd name="connsiteX83" fmla="*/ 1384803 w 1901962"/>
              <a:gd name="connsiteY83" fmla="*/ 993589 h 1231790"/>
              <a:gd name="connsiteX84" fmla="*/ 826724 w 1901962"/>
              <a:gd name="connsiteY84" fmla="*/ 1032724 h 1231790"/>
              <a:gd name="connsiteX85" fmla="*/ 806583 w 1901962"/>
              <a:gd name="connsiteY85" fmla="*/ 1030332 h 1231790"/>
              <a:gd name="connsiteX86" fmla="*/ 563540 w 1901962"/>
              <a:gd name="connsiteY86" fmla="*/ 798811 h 1231790"/>
              <a:gd name="connsiteX87" fmla="*/ 536764 w 1901962"/>
              <a:gd name="connsiteY87" fmla="*/ 782155 h 1231790"/>
              <a:gd name="connsiteX88" fmla="*/ 394258 w 1901962"/>
              <a:gd name="connsiteY88" fmla="*/ 775826 h 1231790"/>
              <a:gd name="connsiteX89" fmla="*/ 164170 w 1901962"/>
              <a:gd name="connsiteY89" fmla="*/ 598514 h 1231790"/>
              <a:gd name="connsiteX90" fmla="*/ 182916 w 1901962"/>
              <a:gd name="connsiteY90" fmla="*/ 563619 h 1231790"/>
              <a:gd name="connsiteX91" fmla="*/ 204677 w 1901962"/>
              <a:gd name="connsiteY91" fmla="*/ 581111 h 1231790"/>
              <a:gd name="connsiteX92" fmla="*/ 345780 w 1901962"/>
              <a:gd name="connsiteY92" fmla="*/ 714334 h 1231790"/>
              <a:gd name="connsiteX93" fmla="*/ 459720 w 1901962"/>
              <a:gd name="connsiteY93" fmla="*/ 739200 h 1231790"/>
              <a:gd name="connsiteX94" fmla="*/ 562525 w 1901962"/>
              <a:gd name="connsiteY94" fmla="*/ 739200 h 1231790"/>
              <a:gd name="connsiteX95" fmla="*/ 591599 w 1901962"/>
              <a:gd name="connsiteY95" fmla="*/ 757110 h 1231790"/>
              <a:gd name="connsiteX96" fmla="*/ 825150 w 1901962"/>
              <a:gd name="connsiteY96" fmla="*/ 990869 h 1231790"/>
              <a:gd name="connsiteX97" fmla="*/ 839389 w 1901962"/>
              <a:gd name="connsiteY97" fmla="*/ 1020810 h 1231790"/>
              <a:gd name="connsiteX98" fmla="*/ 826724 w 1901962"/>
              <a:gd name="connsiteY98" fmla="*/ 1032724 h 1231790"/>
              <a:gd name="connsiteX99" fmla="*/ 934890 w 1901962"/>
              <a:gd name="connsiteY99" fmla="*/ 1231536 h 1231790"/>
              <a:gd name="connsiteX100" fmla="*/ 520704 w 1901962"/>
              <a:gd name="connsiteY100" fmla="*/ 996421 h 1231790"/>
              <a:gd name="connsiteX101" fmla="*/ 479332 w 1901962"/>
              <a:gd name="connsiteY101" fmla="*/ 927646 h 1231790"/>
              <a:gd name="connsiteX102" fmla="*/ 460257 w 1901962"/>
              <a:gd name="connsiteY102" fmla="*/ 915705 h 1231790"/>
              <a:gd name="connsiteX103" fmla="*/ 338109 w 1901962"/>
              <a:gd name="connsiteY103" fmla="*/ 913944 h 1231790"/>
              <a:gd name="connsiteX104" fmla="*/ 4738 w 1901962"/>
              <a:gd name="connsiteY104" fmla="*/ 602185 h 1231790"/>
              <a:gd name="connsiteX105" fmla="*/ 240677 w 1901962"/>
              <a:gd name="connsiteY105" fmla="*/ 190935 h 1231790"/>
              <a:gd name="connsiteX106" fmla="*/ 381900 w 1901962"/>
              <a:gd name="connsiteY106" fmla="*/ 166308 h 1231790"/>
              <a:gd name="connsiteX107" fmla="*/ 443033 w 1901962"/>
              <a:gd name="connsiteY107" fmla="*/ 166487 h 1231790"/>
              <a:gd name="connsiteX108" fmla="*/ 473600 w 1901962"/>
              <a:gd name="connsiteY108" fmla="*/ 195651 h 1231790"/>
              <a:gd name="connsiteX109" fmla="*/ 442466 w 1901962"/>
              <a:gd name="connsiteY109" fmla="*/ 224308 h 1231790"/>
              <a:gd name="connsiteX110" fmla="*/ 316139 w 1901962"/>
              <a:gd name="connsiteY110" fmla="*/ 229950 h 1231790"/>
              <a:gd name="connsiteX111" fmla="*/ 61484 w 1901962"/>
              <a:gd name="connsiteY111" fmla="*/ 494156 h 1231790"/>
              <a:gd name="connsiteX112" fmla="*/ 316079 w 1901962"/>
              <a:gd name="connsiteY112" fmla="*/ 851975 h 1231790"/>
              <a:gd name="connsiteX113" fmla="*/ 342586 w 1901962"/>
              <a:gd name="connsiteY113" fmla="*/ 855766 h 1231790"/>
              <a:gd name="connsiteX114" fmla="*/ 418586 w 1901962"/>
              <a:gd name="connsiteY114" fmla="*/ 855945 h 1231790"/>
              <a:gd name="connsiteX115" fmla="*/ 418616 w 1901962"/>
              <a:gd name="connsiteY115" fmla="*/ 857348 h 1231790"/>
              <a:gd name="connsiteX116" fmla="*/ 481212 w 1901962"/>
              <a:gd name="connsiteY116" fmla="*/ 857109 h 1231790"/>
              <a:gd name="connsiteX117" fmla="*/ 522824 w 1901962"/>
              <a:gd name="connsiteY117" fmla="*/ 883198 h 1231790"/>
              <a:gd name="connsiteX118" fmla="*/ 774314 w 1901962"/>
              <a:gd name="connsiteY118" fmla="*/ 1134480 h 1231790"/>
              <a:gd name="connsiteX119" fmla="*/ 1239983 w 1901962"/>
              <a:gd name="connsiteY119" fmla="*/ 1074749 h 1231790"/>
              <a:gd name="connsiteX120" fmla="*/ 1306131 w 1901962"/>
              <a:gd name="connsiteY120" fmla="*/ 1012600 h 1231790"/>
              <a:gd name="connsiteX121" fmla="*/ 1341325 w 1901962"/>
              <a:gd name="connsiteY121" fmla="*/ 1005854 h 1231790"/>
              <a:gd name="connsiteX122" fmla="*/ 1356608 w 1901962"/>
              <a:gd name="connsiteY122" fmla="*/ 1036988 h 1231790"/>
              <a:gd name="connsiteX123" fmla="*/ 1348728 w 1901962"/>
              <a:gd name="connsiteY123" fmla="*/ 1052689 h 1231790"/>
              <a:gd name="connsiteX124" fmla="*/ 1010969 w 1901962"/>
              <a:gd name="connsiteY124" fmla="*/ 1228748 h 1231790"/>
              <a:gd name="connsiteX125" fmla="*/ 934890 w 1901962"/>
              <a:gd name="connsiteY125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10801 w 1901962"/>
              <a:gd name="connsiteY24" fmla="*/ 228339 h 1231790"/>
              <a:gd name="connsiteX25" fmla="*/ 1108474 w 1901962"/>
              <a:gd name="connsiteY25" fmla="*/ 235699 h 1231790"/>
              <a:gd name="connsiteX26" fmla="*/ 1108563 w 1901962"/>
              <a:gd name="connsiteY26" fmla="*/ 389250 h 1231790"/>
              <a:gd name="connsiteX27" fmla="*/ 1121011 w 1901962"/>
              <a:gd name="connsiteY27" fmla="*/ 401578 h 1231790"/>
              <a:gd name="connsiteX28" fmla="*/ 1214921 w 1901962"/>
              <a:gd name="connsiteY28" fmla="*/ 401310 h 1231790"/>
              <a:gd name="connsiteX29" fmla="*/ 1249308 w 1901962"/>
              <a:gd name="connsiteY29" fmla="*/ 419459 h 1231790"/>
              <a:gd name="connsiteX30" fmla="*/ 1239846 w 1901962"/>
              <a:gd name="connsiteY30" fmla="*/ 455847 h 1231790"/>
              <a:gd name="connsiteX31" fmla="*/ 979937 w 1901962"/>
              <a:gd name="connsiteY31" fmla="*/ 763009 h 1231790"/>
              <a:gd name="connsiteX32" fmla="*/ 921878 w 1901962"/>
              <a:gd name="connsiteY32" fmla="*/ 762800 h 1231790"/>
              <a:gd name="connsiteX33" fmla="*/ 884475 w 1901962"/>
              <a:gd name="connsiteY33" fmla="*/ 718293 h 1231790"/>
              <a:gd name="connsiteX34" fmla="*/ 886863 w 1901962"/>
              <a:gd name="connsiteY34" fmla="*/ 675875 h 1231790"/>
              <a:gd name="connsiteX35" fmla="*/ 928147 w 1901962"/>
              <a:gd name="connsiteY35" fmla="*/ 679905 h 1231790"/>
              <a:gd name="connsiteX36" fmla="*/ 944535 w 1901962"/>
              <a:gd name="connsiteY36" fmla="*/ 699218 h 1231790"/>
              <a:gd name="connsiteX37" fmla="*/ 956743 w 1901962"/>
              <a:gd name="connsiteY37" fmla="*/ 700113 h 1231790"/>
              <a:gd name="connsiteX38" fmla="*/ 1156384 w 1901962"/>
              <a:gd name="connsiteY38" fmla="*/ 463130 h 1231790"/>
              <a:gd name="connsiteX39" fmla="*/ 1156175 w 1901962"/>
              <a:gd name="connsiteY39" fmla="*/ 459966 h 1231790"/>
              <a:gd name="connsiteX40" fmla="*/ 1088713 w 1901962"/>
              <a:gd name="connsiteY40" fmla="*/ 459966 h 1231790"/>
              <a:gd name="connsiteX41" fmla="*/ 1049997 w 1901962"/>
              <a:gd name="connsiteY41" fmla="*/ 421757 h 1231790"/>
              <a:gd name="connsiteX42" fmla="*/ 1050295 w 1901962"/>
              <a:gd name="connsiteY42" fmla="*/ 74387 h 1231790"/>
              <a:gd name="connsiteX43" fmla="*/ 1033310 w 1901962"/>
              <a:gd name="connsiteY43" fmla="*/ 57402 h 1231790"/>
              <a:gd name="connsiteX44" fmla="*/ 866326 w 1901962"/>
              <a:gd name="connsiteY44" fmla="*/ 57432 h 1231790"/>
              <a:gd name="connsiteX45" fmla="*/ 851819 w 1901962"/>
              <a:gd name="connsiteY45" fmla="*/ 72297 h 1231790"/>
              <a:gd name="connsiteX46" fmla="*/ 852058 w 1901962"/>
              <a:gd name="connsiteY46" fmla="*/ 419668 h 1231790"/>
              <a:gd name="connsiteX47" fmla="*/ 812416 w 1901962"/>
              <a:gd name="connsiteY47" fmla="*/ 459966 h 1231790"/>
              <a:gd name="connsiteX48" fmla="*/ 746835 w 1901962"/>
              <a:gd name="connsiteY48" fmla="*/ 460295 h 1231790"/>
              <a:gd name="connsiteX49" fmla="*/ 744835 w 1901962"/>
              <a:gd name="connsiteY49" fmla="*/ 462653 h 1231790"/>
              <a:gd name="connsiteX50" fmla="*/ 797789 w 1901962"/>
              <a:gd name="connsiteY50" fmla="*/ 525458 h 1231790"/>
              <a:gd name="connsiteX51" fmla="*/ 860267 w 1901962"/>
              <a:gd name="connsiteY51" fmla="*/ 599458 h 1231790"/>
              <a:gd name="connsiteX52" fmla="*/ 859640 w 1901962"/>
              <a:gd name="connsiteY52" fmla="*/ 644204 h 1231790"/>
              <a:gd name="connsiteX53" fmla="*/ 815491 w 1901962"/>
              <a:gd name="connsiteY53" fmla="*/ 636801 h 1231790"/>
              <a:gd name="connsiteX54" fmla="*/ 660417 w 1901962"/>
              <a:gd name="connsiteY54" fmla="*/ 453697 h 1231790"/>
              <a:gd name="connsiteX55" fmla="*/ 653134 w 1901962"/>
              <a:gd name="connsiteY55" fmla="*/ 418265 h 1231790"/>
              <a:gd name="connsiteX56" fmla="*/ 685343 w 1901962"/>
              <a:gd name="connsiteY56" fmla="*/ 401280 h 1231790"/>
              <a:gd name="connsiteX57" fmla="*/ 779282 w 1901962"/>
              <a:gd name="connsiteY57" fmla="*/ 401549 h 1231790"/>
              <a:gd name="connsiteX58" fmla="*/ 793581 w 1901962"/>
              <a:gd name="connsiteY58" fmla="*/ 387967 h 1231790"/>
              <a:gd name="connsiteX59" fmla="*/ 793551 w 1901962"/>
              <a:gd name="connsiteY59" fmla="*/ 235908 h 1231790"/>
              <a:gd name="connsiteX60" fmla="*/ 790853 w 1901962"/>
              <a:gd name="connsiteY60" fmla="*/ 225883 h 1231790"/>
              <a:gd name="connsiteX61" fmla="*/ 779419 w 1901962"/>
              <a:gd name="connsiteY61" fmla="*/ 224039 h 1231790"/>
              <a:gd name="connsiteX62" fmla="*/ 627331 w 1901962"/>
              <a:gd name="connsiteY62" fmla="*/ 224367 h 1231790"/>
              <a:gd name="connsiteX63" fmla="*/ 598973 w 1901962"/>
              <a:gd name="connsiteY63" fmla="*/ 206547 h 1231790"/>
              <a:gd name="connsiteX64" fmla="*/ 605033 w 1901962"/>
              <a:gd name="connsiteY64" fmla="*/ 174935 h 1231790"/>
              <a:gd name="connsiteX65" fmla="*/ 631032 w 1901962"/>
              <a:gd name="connsiteY65" fmla="*/ 166368 h 1231790"/>
              <a:gd name="connsiteX66" fmla="*/ 778643 w 1901962"/>
              <a:gd name="connsiteY66" fmla="*/ 166637 h 1231790"/>
              <a:gd name="connsiteX67" fmla="*/ 789814 w 1901962"/>
              <a:gd name="connsiteY67" fmla="*/ 164474 h 1231790"/>
              <a:gd name="connsiteX68" fmla="*/ 793521 w 1901962"/>
              <a:gd name="connsiteY68" fmla="*/ 150416 h 1231790"/>
              <a:gd name="connsiteX69" fmla="*/ 793222 w 1901962"/>
              <a:gd name="connsiteY69" fmla="*/ 34119 h 1231790"/>
              <a:gd name="connsiteX70" fmla="*/ 826685 w 1901962"/>
              <a:gd name="connsiteY70" fmla="*/ 0 h 1231790"/>
              <a:gd name="connsiteX71" fmla="*/ 1075668 w 1901962"/>
              <a:gd name="connsiteY71" fmla="*/ 0 h 1231790"/>
              <a:gd name="connsiteX72" fmla="*/ 1108742 w 1901962"/>
              <a:gd name="connsiteY72" fmla="*/ 32984 h 1231790"/>
              <a:gd name="connsiteX73" fmla="*/ 1108533 w 1901962"/>
              <a:gd name="connsiteY73" fmla="*/ 150775 h 1231790"/>
              <a:gd name="connsiteX74" fmla="*/ 1110996 w 1901962"/>
              <a:gd name="connsiteY74" fmla="*/ 161950 h 1231790"/>
              <a:gd name="connsiteX75" fmla="*/ 1122342 w 1901962"/>
              <a:gd name="connsiteY75" fmla="*/ 166726 h 1231790"/>
              <a:gd name="connsiteX76" fmla="*/ 1523414 w 1901962"/>
              <a:gd name="connsiteY76" fmla="*/ 166517 h 1231790"/>
              <a:gd name="connsiteX77" fmla="*/ 1887978 w 1901962"/>
              <a:gd name="connsiteY77" fmla="*/ 441202 h 1231790"/>
              <a:gd name="connsiteX78" fmla="*/ 1589950 w 1901962"/>
              <a:gd name="connsiteY78" fmla="*/ 910571 h 1231790"/>
              <a:gd name="connsiteX79" fmla="*/ 1450190 w 1901962"/>
              <a:gd name="connsiteY79" fmla="*/ 915765 h 1231790"/>
              <a:gd name="connsiteX80" fmla="*/ 1429325 w 1901962"/>
              <a:gd name="connsiteY80" fmla="*/ 929258 h 1231790"/>
              <a:gd name="connsiteX81" fmla="*/ 1402788 w 1901962"/>
              <a:gd name="connsiteY81" fmla="*/ 979078 h 1231790"/>
              <a:gd name="connsiteX82" fmla="*/ 1384803 w 1901962"/>
              <a:gd name="connsiteY82" fmla="*/ 993589 h 1231790"/>
              <a:gd name="connsiteX83" fmla="*/ 826724 w 1901962"/>
              <a:gd name="connsiteY83" fmla="*/ 1032724 h 1231790"/>
              <a:gd name="connsiteX84" fmla="*/ 806583 w 1901962"/>
              <a:gd name="connsiteY84" fmla="*/ 1030332 h 1231790"/>
              <a:gd name="connsiteX85" fmla="*/ 563540 w 1901962"/>
              <a:gd name="connsiteY85" fmla="*/ 798811 h 1231790"/>
              <a:gd name="connsiteX86" fmla="*/ 536764 w 1901962"/>
              <a:gd name="connsiteY86" fmla="*/ 782155 h 1231790"/>
              <a:gd name="connsiteX87" fmla="*/ 394258 w 1901962"/>
              <a:gd name="connsiteY87" fmla="*/ 775826 h 1231790"/>
              <a:gd name="connsiteX88" fmla="*/ 164170 w 1901962"/>
              <a:gd name="connsiteY88" fmla="*/ 598514 h 1231790"/>
              <a:gd name="connsiteX89" fmla="*/ 182916 w 1901962"/>
              <a:gd name="connsiteY89" fmla="*/ 563619 h 1231790"/>
              <a:gd name="connsiteX90" fmla="*/ 204677 w 1901962"/>
              <a:gd name="connsiteY90" fmla="*/ 581111 h 1231790"/>
              <a:gd name="connsiteX91" fmla="*/ 345780 w 1901962"/>
              <a:gd name="connsiteY91" fmla="*/ 714334 h 1231790"/>
              <a:gd name="connsiteX92" fmla="*/ 459720 w 1901962"/>
              <a:gd name="connsiteY92" fmla="*/ 739200 h 1231790"/>
              <a:gd name="connsiteX93" fmla="*/ 562525 w 1901962"/>
              <a:gd name="connsiteY93" fmla="*/ 739200 h 1231790"/>
              <a:gd name="connsiteX94" fmla="*/ 591599 w 1901962"/>
              <a:gd name="connsiteY94" fmla="*/ 757110 h 1231790"/>
              <a:gd name="connsiteX95" fmla="*/ 825150 w 1901962"/>
              <a:gd name="connsiteY95" fmla="*/ 990869 h 1231790"/>
              <a:gd name="connsiteX96" fmla="*/ 839389 w 1901962"/>
              <a:gd name="connsiteY96" fmla="*/ 1020810 h 1231790"/>
              <a:gd name="connsiteX97" fmla="*/ 826724 w 1901962"/>
              <a:gd name="connsiteY97" fmla="*/ 1032724 h 1231790"/>
              <a:gd name="connsiteX98" fmla="*/ 934890 w 1901962"/>
              <a:gd name="connsiteY98" fmla="*/ 1231536 h 1231790"/>
              <a:gd name="connsiteX99" fmla="*/ 520704 w 1901962"/>
              <a:gd name="connsiteY99" fmla="*/ 996421 h 1231790"/>
              <a:gd name="connsiteX100" fmla="*/ 479332 w 1901962"/>
              <a:gd name="connsiteY100" fmla="*/ 927646 h 1231790"/>
              <a:gd name="connsiteX101" fmla="*/ 460257 w 1901962"/>
              <a:gd name="connsiteY101" fmla="*/ 915705 h 1231790"/>
              <a:gd name="connsiteX102" fmla="*/ 338109 w 1901962"/>
              <a:gd name="connsiteY102" fmla="*/ 913944 h 1231790"/>
              <a:gd name="connsiteX103" fmla="*/ 4738 w 1901962"/>
              <a:gd name="connsiteY103" fmla="*/ 602185 h 1231790"/>
              <a:gd name="connsiteX104" fmla="*/ 240677 w 1901962"/>
              <a:gd name="connsiteY104" fmla="*/ 190935 h 1231790"/>
              <a:gd name="connsiteX105" fmla="*/ 381900 w 1901962"/>
              <a:gd name="connsiteY105" fmla="*/ 166308 h 1231790"/>
              <a:gd name="connsiteX106" fmla="*/ 443033 w 1901962"/>
              <a:gd name="connsiteY106" fmla="*/ 166487 h 1231790"/>
              <a:gd name="connsiteX107" fmla="*/ 473600 w 1901962"/>
              <a:gd name="connsiteY107" fmla="*/ 195651 h 1231790"/>
              <a:gd name="connsiteX108" fmla="*/ 442466 w 1901962"/>
              <a:gd name="connsiteY108" fmla="*/ 224308 h 1231790"/>
              <a:gd name="connsiteX109" fmla="*/ 316139 w 1901962"/>
              <a:gd name="connsiteY109" fmla="*/ 229950 h 1231790"/>
              <a:gd name="connsiteX110" fmla="*/ 61484 w 1901962"/>
              <a:gd name="connsiteY110" fmla="*/ 494156 h 1231790"/>
              <a:gd name="connsiteX111" fmla="*/ 316079 w 1901962"/>
              <a:gd name="connsiteY111" fmla="*/ 851975 h 1231790"/>
              <a:gd name="connsiteX112" fmla="*/ 342586 w 1901962"/>
              <a:gd name="connsiteY112" fmla="*/ 855766 h 1231790"/>
              <a:gd name="connsiteX113" fmla="*/ 418586 w 1901962"/>
              <a:gd name="connsiteY113" fmla="*/ 855945 h 1231790"/>
              <a:gd name="connsiteX114" fmla="*/ 418616 w 1901962"/>
              <a:gd name="connsiteY114" fmla="*/ 857348 h 1231790"/>
              <a:gd name="connsiteX115" fmla="*/ 481212 w 1901962"/>
              <a:gd name="connsiteY115" fmla="*/ 857109 h 1231790"/>
              <a:gd name="connsiteX116" fmla="*/ 522824 w 1901962"/>
              <a:gd name="connsiteY116" fmla="*/ 883198 h 1231790"/>
              <a:gd name="connsiteX117" fmla="*/ 774314 w 1901962"/>
              <a:gd name="connsiteY117" fmla="*/ 1134480 h 1231790"/>
              <a:gd name="connsiteX118" fmla="*/ 1239983 w 1901962"/>
              <a:gd name="connsiteY118" fmla="*/ 1074749 h 1231790"/>
              <a:gd name="connsiteX119" fmla="*/ 1306131 w 1901962"/>
              <a:gd name="connsiteY119" fmla="*/ 1012600 h 1231790"/>
              <a:gd name="connsiteX120" fmla="*/ 1341325 w 1901962"/>
              <a:gd name="connsiteY120" fmla="*/ 1005854 h 1231790"/>
              <a:gd name="connsiteX121" fmla="*/ 1356608 w 1901962"/>
              <a:gd name="connsiteY121" fmla="*/ 1036988 h 1231790"/>
              <a:gd name="connsiteX122" fmla="*/ 1348728 w 1901962"/>
              <a:gd name="connsiteY122" fmla="*/ 1052689 h 1231790"/>
              <a:gd name="connsiteX123" fmla="*/ 1010969 w 1901962"/>
              <a:gd name="connsiteY123" fmla="*/ 1228748 h 1231790"/>
              <a:gd name="connsiteX124" fmla="*/ 934890 w 1901962"/>
              <a:gd name="connsiteY124" fmla="*/ 1231536 h 1231790"/>
              <a:gd name="connsiteX0" fmla="*/ 538495 w 1901962"/>
              <a:gd name="connsiteY0" fmla="*/ 224338 h 1231790"/>
              <a:gd name="connsiteX1" fmla="*/ 503272 w 1901962"/>
              <a:gd name="connsiteY1" fmla="*/ 195682 h 1231790"/>
              <a:gd name="connsiteX2" fmla="*/ 536495 w 1901962"/>
              <a:gd name="connsiteY2" fmla="*/ 166398 h 1231790"/>
              <a:gd name="connsiteX3" fmla="*/ 571390 w 1901962"/>
              <a:gd name="connsiteY3" fmla="*/ 195861 h 1231790"/>
              <a:gd name="connsiteX4" fmla="*/ 538495 w 1901962"/>
              <a:gd name="connsiteY4" fmla="*/ 224338 h 1231790"/>
              <a:gd name="connsiteX5" fmla="*/ 168140 w 1901962"/>
              <a:gd name="connsiteY5" fmla="*/ 557170 h 1231790"/>
              <a:gd name="connsiteX6" fmla="*/ 141692 w 1901962"/>
              <a:gd name="connsiteY6" fmla="*/ 539648 h 1231790"/>
              <a:gd name="connsiteX7" fmla="*/ 129812 w 1901962"/>
              <a:gd name="connsiteY7" fmla="*/ 471141 h 1231790"/>
              <a:gd name="connsiteX8" fmla="*/ 130916 w 1901962"/>
              <a:gd name="connsiteY8" fmla="*/ 456276 h 1231790"/>
              <a:gd name="connsiteX9" fmla="*/ 153692 w 1901962"/>
              <a:gd name="connsiteY9" fmla="*/ 441470 h 1231790"/>
              <a:gd name="connsiteX10" fmla="*/ 172827 w 1901962"/>
              <a:gd name="connsiteY10" fmla="*/ 460634 h 1231790"/>
              <a:gd name="connsiteX11" fmla="*/ 183871 w 1901962"/>
              <a:gd name="connsiteY11" fmla="*/ 529469 h 1231790"/>
              <a:gd name="connsiteX12" fmla="*/ 168140 w 1901962"/>
              <a:gd name="connsiteY12" fmla="*/ 557170 h 1231790"/>
              <a:gd name="connsiteX13" fmla="*/ 1384803 w 1901962"/>
              <a:gd name="connsiteY13" fmla="*/ 993589 h 1231790"/>
              <a:gd name="connsiteX14" fmla="*/ 1362967 w 1901962"/>
              <a:gd name="connsiteY14" fmla="*/ 990929 h 1231790"/>
              <a:gd name="connsiteX15" fmla="*/ 1352400 w 1901962"/>
              <a:gd name="connsiteY15" fmla="*/ 949914 h 1231790"/>
              <a:gd name="connsiteX16" fmla="*/ 1387265 w 1901962"/>
              <a:gd name="connsiteY16" fmla="*/ 880959 h 1231790"/>
              <a:gd name="connsiteX17" fmla="*/ 1426250 w 1901962"/>
              <a:gd name="connsiteY17" fmla="*/ 857109 h 1231790"/>
              <a:gd name="connsiteX18" fmla="*/ 1544010 w 1901962"/>
              <a:gd name="connsiteY18" fmla="*/ 856422 h 1231790"/>
              <a:gd name="connsiteX19" fmla="*/ 1836098 w 1901962"/>
              <a:gd name="connsiteY19" fmla="*/ 607947 h 1231790"/>
              <a:gd name="connsiteX20" fmla="*/ 1574548 w 1901962"/>
              <a:gd name="connsiteY20" fmla="*/ 228188 h 1231790"/>
              <a:gd name="connsiteX21" fmla="*/ 1521085 w 1901962"/>
              <a:gd name="connsiteY21" fmla="*/ 224547 h 1231790"/>
              <a:gd name="connsiteX22" fmla="*/ 1122999 w 1901962"/>
              <a:gd name="connsiteY22" fmla="*/ 224099 h 1231790"/>
              <a:gd name="connsiteX23" fmla="*/ 1111222 w 1901962"/>
              <a:gd name="connsiteY23" fmla="*/ 226737 h 1231790"/>
              <a:gd name="connsiteX24" fmla="*/ 1108474 w 1901962"/>
              <a:gd name="connsiteY24" fmla="*/ 235699 h 1231790"/>
              <a:gd name="connsiteX25" fmla="*/ 1108563 w 1901962"/>
              <a:gd name="connsiteY25" fmla="*/ 389250 h 1231790"/>
              <a:gd name="connsiteX26" fmla="*/ 1121011 w 1901962"/>
              <a:gd name="connsiteY26" fmla="*/ 401578 h 1231790"/>
              <a:gd name="connsiteX27" fmla="*/ 1214921 w 1901962"/>
              <a:gd name="connsiteY27" fmla="*/ 401310 h 1231790"/>
              <a:gd name="connsiteX28" fmla="*/ 1249308 w 1901962"/>
              <a:gd name="connsiteY28" fmla="*/ 419459 h 1231790"/>
              <a:gd name="connsiteX29" fmla="*/ 1239846 w 1901962"/>
              <a:gd name="connsiteY29" fmla="*/ 455847 h 1231790"/>
              <a:gd name="connsiteX30" fmla="*/ 979937 w 1901962"/>
              <a:gd name="connsiteY30" fmla="*/ 763009 h 1231790"/>
              <a:gd name="connsiteX31" fmla="*/ 921878 w 1901962"/>
              <a:gd name="connsiteY31" fmla="*/ 762800 h 1231790"/>
              <a:gd name="connsiteX32" fmla="*/ 884475 w 1901962"/>
              <a:gd name="connsiteY32" fmla="*/ 718293 h 1231790"/>
              <a:gd name="connsiteX33" fmla="*/ 886863 w 1901962"/>
              <a:gd name="connsiteY33" fmla="*/ 675875 h 1231790"/>
              <a:gd name="connsiteX34" fmla="*/ 928147 w 1901962"/>
              <a:gd name="connsiteY34" fmla="*/ 679905 h 1231790"/>
              <a:gd name="connsiteX35" fmla="*/ 944535 w 1901962"/>
              <a:gd name="connsiteY35" fmla="*/ 699218 h 1231790"/>
              <a:gd name="connsiteX36" fmla="*/ 956743 w 1901962"/>
              <a:gd name="connsiteY36" fmla="*/ 700113 h 1231790"/>
              <a:gd name="connsiteX37" fmla="*/ 1156384 w 1901962"/>
              <a:gd name="connsiteY37" fmla="*/ 463130 h 1231790"/>
              <a:gd name="connsiteX38" fmla="*/ 1156175 w 1901962"/>
              <a:gd name="connsiteY38" fmla="*/ 459966 h 1231790"/>
              <a:gd name="connsiteX39" fmla="*/ 1088713 w 1901962"/>
              <a:gd name="connsiteY39" fmla="*/ 459966 h 1231790"/>
              <a:gd name="connsiteX40" fmla="*/ 1049997 w 1901962"/>
              <a:gd name="connsiteY40" fmla="*/ 421757 h 1231790"/>
              <a:gd name="connsiteX41" fmla="*/ 1050295 w 1901962"/>
              <a:gd name="connsiteY41" fmla="*/ 74387 h 1231790"/>
              <a:gd name="connsiteX42" fmla="*/ 1033310 w 1901962"/>
              <a:gd name="connsiteY42" fmla="*/ 57402 h 1231790"/>
              <a:gd name="connsiteX43" fmla="*/ 866326 w 1901962"/>
              <a:gd name="connsiteY43" fmla="*/ 57432 h 1231790"/>
              <a:gd name="connsiteX44" fmla="*/ 851819 w 1901962"/>
              <a:gd name="connsiteY44" fmla="*/ 72297 h 1231790"/>
              <a:gd name="connsiteX45" fmla="*/ 852058 w 1901962"/>
              <a:gd name="connsiteY45" fmla="*/ 419668 h 1231790"/>
              <a:gd name="connsiteX46" fmla="*/ 812416 w 1901962"/>
              <a:gd name="connsiteY46" fmla="*/ 459966 h 1231790"/>
              <a:gd name="connsiteX47" fmla="*/ 746835 w 1901962"/>
              <a:gd name="connsiteY47" fmla="*/ 460295 h 1231790"/>
              <a:gd name="connsiteX48" fmla="*/ 744835 w 1901962"/>
              <a:gd name="connsiteY48" fmla="*/ 462653 h 1231790"/>
              <a:gd name="connsiteX49" fmla="*/ 797789 w 1901962"/>
              <a:gd name="connsiteY49" fmla="*/ 525458 h 1231790"/>
              <a:gd name="connsiteX50" fmla="*/ 860267 w 1901962"/>
              <a:gd name="connsiteY50" fmla="*/ 599458 h 1231790"/>
              <a:gd name="connsiteX51" fmla="*/ 859640 w 1901962"/>
              <a:gd name="connsiteY51" fmla="*/ 644204 h 1231790"/>
              <a:gd name="connsiteX52" fmla="*/ 815491 w 1901962"/>
              <a:gd name="connsiteY52" fmla="*/ 636801 h 1231790"/>
              <a:gd name="connsiteX53" fmla="*/ 660417 w 1901962"/>
              <a:gd name="connsiteY53" fmla="*/ 453697 h 1231790"/>
              <a:gd name="connsiteX54" fmla="*/ 653134 w 1901962"/>
              <a:gd name="connsiteY54" fmla="*/ 418265 h 1231790"/>
              <a:gd name="connsiteX55" fmla="*/ 685343 w 1901962"/>
              <a:gd name="connsiteY55" fmla="*/ 401280 h 1231790"/>
              <a:gd name="connsiteX56" fmla="*/ 779282 w 1901962"/>
              <a:gd name="connsiteY56" fmla="*/ 401549 h 1231790"/>
              <a:gd name="connsiteX57" fmla="*/ 793581 w 1901962"/>
              <a:gd name="connsiteY57" fmla="*/ 387967 h 1231790"/>
              <a:gd name="connsiteX58" fmla="*/ 793551 w 1901962"/>
              <a:gd name="connsiteY58" fmla="*/ 235908 h 1231790"/>
              <a:gd name="connsiteX59" fmla="*/ 790853 w 1901962"/>
              <a:gd name="connsiteY59" fmla="*/ 225883 h 1231790"/>
              <a:gd name="connsiteX60" fmla="*/ 779419 w 1901962"/>
              <a:gd name="connsiteY60" fmla="*/ 224039 h 1231790"/>
              <a:gd name="connsiteX61" fmla="*/ 627331 w 1901962"/>
              <a:gd name="connsiteY61" fmla="*/ 224367 h 1231790"/>
              <a:gd name="connsiteX62" fmla="*/ 598973 w 1901962"/>
              <a:gd name="connsiteY62" fmla="*/ 206547 h 1231790"/>
              <a:gd name="connsiteX63" fmla="*/ 605033 w 1901962"/>
              <a:gd name="connsiteY63" fmla="*/ 174935 h 1231790"/>
              <a:gd name="connsiteX64" fmla="*/ 631032 w 1901962"/>
              <a:gd name="connsiteY64" fmla="*/ 166368 h 1231790"/>
              <a:gd name="connsiteX65" fmla="*/ 778643 w 1901962"/>
              <a:gd name="connsiteY65" fmla="*/ 166637 h 1231790"/>
              <a:gd name="connsiteX66" fmla="*/ 789814 w 1901962"/>
              <a:gd name="connsiteY66" fmla="*/ 164474 h 1231790"/>
              <a:gd name="connsiteX67" fmla="*/ 793521 w 1901962"/>
              <a:gd name="connsiteY67" fmla="*/ 150416 h 1231790"/>
              <a:gd name="connsiteX68" fmla="*/ 793222 w 1901962"/>
              <a:gd name="connsiteY68" fmla="*/ 34119 h 1231790"/>
              <a:gd name="connsiteX69" fmla="*/ 826685 w 1901962"/>
              <a:gd name="connsiteY69" fmla="*/ 0 h 1231790"/>
              <a:gd name="connsiteX70" fmla="*/ 1075668 w 1901962"/>
              <a:gd name="connsiteY70" fmla="*/ 0 h 1231790"/>
              <a:gd name="connsiteX71" fmla="*/ 1108742 w 1901962"/>
              <a:gd name="connsiteY71" fmla="*/ 32984 h 1231790"/>
              <a:gd name="connsiteX72" fmla="*/ 1108533 w 1901962"/>
              <a:gd name="connsiteY72" fmla="*/ 150775 h 1231790"/>
              <a:gd name="connsiteX73" fmla="*/ 1110996 w 1901962"/>
              <a:gd name="connsiteY73" fmla="*/ 161950 h 1231790"/>
              <a:gd name="connsiteX74" fmla="*/ 1122342 w 1901962"/>
              <a:gd name="connsiteY74" fmla="*/ 166726 h 1231790"/>
              <a:gd name="connsiteX75" fmla="*/ 1523414 w 1901962"/>
              <a:gd name="connsiteY75" fmla="*/ 166517 h 1231790"/>
              <a:gd name="connsiteX76" fmla="*/ 1887978 w 1901962"/>
              <a:gd name="connsiteY76" fmla="*/ 441202 h 1231790"/>
              <a:gd name="connsiteX77" fmla="*/ 1589950 w 1901962"/>
              <a:gd name="connsiteY77" fmla="*/ 910571 h 1231790"/>
              <a:gd name="connsiteX78" fmla="*/ 1450190 w 1901962"/>
              <a:gd name="connsiteY78" fmla="*/ 915765 h 1231790"/>
              <a:gd name="connsiteX79" fmla="*/ 1429325 w 1901962"/>
              <a:gd name="connsiteY79" fmla="*/ 929258 h 1231790"/>
              <a:gd name="connsiteX80" fmla="*/ 1402788 w 1901962"/>
              <a:gd name="connsiteY80" fmla="*/ 979078 h 1231790"/>
              <a:gd name="connsiteX81" fmla="*/ 1384803 w 1901962"/>
              <a:gd name="connsiteY81" fmla="*/ 993589 h 1231790"/>
              <a:gd name="connsiteX82" fmla="*/ 826724 w 1901962"/>
              <a:gd name="connsiteY82" fmla="*/ 1032724 h 1231790"/>
              <a:gd name="connsiteX83" fmla="*/ 806583 w 1901962"/>
              <a:gd name="connsiteY83" fmla="*/ 1030332 h 1231790"/>
              <a:gd name="connsiteX84" fmla="*/ 563540 w 1901962"/>
              <a:gd name="connsiteY84" fmla="*/ 798811 h 1231790"/>
              <a:gd name="connsiteX85" fmla="*/ 536764 w 1901962"/>
              <a:gd name="connsiteY85" fmla="*/ 782155 h 1231790"/>
              <a:gd name="connsiteX86" fmla="*/ 394258 w 1901962"/>
              <a:gd name="connsiteY86" fmla="*/ 775826 h 1231790"/>
              <a:gd name="connsiteX87" fmla="*/ 164170 w 1901962"/>
              <a:gd name="connsiteY87" fmla="*/ 598514 h 1231790"/>
              <a:gd name="connsiteX88" fmla="*/ 182916 w 1901962"/>
              <a:gd name="connsiteY88" fmla="*/ 563619 h 1231790"/>
              <a:gd name="connsiteX89" fmla="*/ 204677 w 1901962"/>
              <a:gd name="connsiteY89" fmla="*/ 581111 h 1231790"/>
              <a:gd name="connsiteX90" fmla="*/ 345780 w 1901962"/>
              <a:gd name="connsiteY90" fmla="*/ 714334 h 1231790"/>
              <a:gd name="connsiteX91" fmla="*/ 459720 w 1901962"/>
              <a:gd name="connsiteY91" fmla="*/ 739200 h 1231790"/>
              <a:gd name="connsiteX92" fmla="*/ 562525 w 1901962"/>
              <a:gd name="connsiteY92" fmla="*/ 739200 h 1231790"/>
              <a:gd name="connsiteX93" fmla="*/ 591599 w 1901962"/>
              <a:gd name="connsiteY93" fmla="*/ 757110 h 1231790"/>
              <a:gd name="connsiteX94" fmla="*/ 825150 w 1901962"/>
              <a:gd name="connsiteY94" fmla="*/ 990869 h 1231790"/>
              <a:gd name="connsiteX95" fmla="*/ 839389 w 1901962"/>
              <a:gd name="connsiteY95" fmla="*/ 1020810 h 1231790"/>
              <a:gd name="connsiteX96" fmla="*/ 826724 w 1901962"/>
              <a:gd name="connsiteY96" fmla="*/ 1032724 h 1231790"/>
              <a:gd name="connsiteX97" fmla="*/ 934890 w 1901962"/>
              <a:gd name="connsiteY97" fmla="*/ 1231536 h 1231790"/>
              <a:gd name="connsiteX98" fmla="*/ 520704 w 1901962"/>
              <a:gd name="connsiteY98" fmla="*/ 996421 h 1231790"/>
              <a:gd name="connsiteX99" fmla="*/ 479332 w 1901962"/>
              <a:gd name="connsiteY99" fmla="*/ 927646 h 1231790"/>
              <a:gd name="connsiteX100" fmla="*/ 460257 w 1901962"/>
              <a:gd name="connsiteY100" fmla="*/ 915705 h 1231790"/>
              <a:gd name="connsiteX101" fmla="*/ 338109 w 1901962"/>
              <a:gd name="connsiteY101" fmla="*/ 913944 h 1231790"/>
              <a:gd name="connsiteX102" fmla="*/ 4738 w 1901962"/>
              <a:gd name="connsiteY102" fmla="*/ 602185 h 1231790"/>
              <a:gd name="connsiteX103" fmla="*/ 240677 w 1901962"/>
              <a:gd name="connsiteY103" fmla="*/ 190935 h 1231790"/>
              <a:gd name="connsiteX104" fmla="*/ 381900 w 1901962"/>
              <a:gd name="connsiteY104" fmla="*/ 166308 h 1231790"/>
              <a:gd name="connsiteX105" fmla="*/ 443033 w 1901962"/>
              <a:gd name="connsiteY105" fmla="*/ 166487 h 1231790"/>
              <a:gd name="connsiteX106" fmla="*/ 473600 w 1901962"/>
              <a:gd name="connsiteY106" fmla="*/ 195651 h 1231790"/>
              <a:gd name="connsiteX107" fmla="*/ 442466 w 1901962"/>
              <a:gd name="connsiteY107" fmla="*/ 224308 h 1231790"/>
              <a:gd name="connsiteX108" fmla="*/ 316139 w 1901962"/>
              <a:gd name="connsiteY108" fmla="*/ 229950 h 1231790"/>
              <a:gd name="connsiteX109" fmla="*/ 61484 w 1901962"/>
              <a:gd name="connsiteY109" fmla="*/ 494156 h 1231790"/>
              <a:gd name="connsiteX110" fmla="*/ 316079 w 1901962"/>
              <a:gd name="connsiteY110" fmla="*/ 851975 h 1231790"/>
              <a:gd name="connsiteX111" fmla="*/ 342586 w 1901962"/>
              <a:gd name="connsiteY111" fmla="*/ 855766 h 1231790"/>
              <a:gd name="connsiteX112" fmla="*/ 418586 w 1901962"/>
              <a:gd name="connsiteY112" fmla="*/ 855945 h 1231790"/>
              <a:gd name="connsiteX113" fmla="*/ 418616 w 1901962"/>
              <a:gd name="connsiteY113" fmla="*/ 857348 h 1231790"/>
              <a:gd name="connsiteX114" fmla="*/ 481212 w 1901962"/>
              <a:gd name="connsiteY114" fmla="*/ 857109 h 1231790"/>
              <a:gd name="connsiteX115" fmla="*/ 522824 w 1901962"/>
              <a:gd name="connsiteY115" fmla="*/ 883198 h 1231790"/>
              <a:gd name="connsiteX116" fmla="*/ 774314 w 1901962"/>
              <a:gd name="connsiteY116" fmla="*/ 1134480 h 1231790"/>
              <a:gd name="connsiteX117" fmla="*/ 1239983 w 1901962"/>
              <a:gd name="connsiteY117" fmla="*/ 1074749 h 1231790"/>
              <a:gd name="connsiteX118" fmla="*/ 1306131 w 1901962"/>
              <a:gd name="connsiteY118" fmla="*/ 1012600 h 1231790"/>
              <a:gd name="connsiteX119" fmla="*/ 1341325 w 1901962"/>
              <a:gd name="connsiteY119" fmla="*/ 1005854 h 1231790"/>
              <a:gd name="connsiteX120" fmla="*/ 1356608 w 1901962"/>
              <a:gd name="connsiteY120" fmla="*/ 1036988 h 1231790"/>
              <a:gd name="connsiteX121" fmla="*/ 1348728 w 1901962"/>
              <a:gd name="connsiteY121" fmla="*/ 1052689 h 1231790"/>
              <a:gd name="connsiteX122" fmla="*/ 1010969 w 1901962"/>
              <a:gd name="connsiteY122" fmla="*/ 1228748 h 1231790"/>
              <a:gd name="connsiteX123" fmla="*/ 934890 w 1901962"/>
              <a:gd name="connsiteY123" fmla="*/ 1231536 h 12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901962" h="1231790">
                <a:moveTo>
                  <a:pt x="538495" y="224338"/>
                </a:moveTo>
                <a:cubicBezTo>
                  <a:pt x="516376" y="224577"/>
                  <a:pt x="503421" y="214040"/>
                  <a:pt x="503272" y="195682"/>
                </a:cubicBezTo>
                <a:cubicBezTo>
                  <a:pt x="503092" y="177801"/>
                  <a:pt x="515868" y="166547"/>
                  <a:pt x="536495" y="166398"/>
                </a:cubicBezTo>
                <a:cubicBezTo>
                  <a:pt x="557749" y="166249"/>
                  <a:pt x="571719" y="178040"/>
                  <a:pt x="571390" y="195861"/>
                </a:cubicBezTo>
                <a:cubicBezTo>
                  <a:pt x="571062" y="212786"/>
                  <a:pt x="557958" y="224129"/>
                  <a:pt x="538495" y="224338"/>
                </a:cubicBezTo>
                <a:close/>
                <a:moveTo>
                  <a:pt x="168140" y="557170"/>
                </a:moveTo>
                <a:cubicBezTo>
                  <a:pt x="156409" y="560364"/>
                  <a:pt x="146021" y="553767"/>
                  <a:pt x="141692" y="539648"/>
                </a:cubicBezTo>
                <a:cubicBezTo>
                  <a:pt x="135036" y="517798"/>
                  <a:pt x="131603" y="495320"/>
                  <a:pt x="129812" y="471141"/>
                </a:cubicBezTo>
                <a:cubicBezTo>
                  <a:pt x="130051" y="467052"/>
                  <a:pt x="129364" y="461320"/>
                  <a:pt x="130916" y="456276"/>
                </a:cubicBezTo>
                <a:cubicBezTo>
                  <a:pt x="134230" y="445470"/>
                  <a:pt x="142379" y="440335"/>
                  <a:pt x="153692" y="441470"/>
                </a:cubicBezTo>
                <a:cubicBezTo>
                  <a:pt x="165036" y="442604"/>
                  <a:pt x="171722" y="449261"/>
                  <a:pt x="172827" y="460634"/>
                </a:cubicBezTo>
                <a:cubicBezTo>
                  <a:pt x="175095" y="483798"/>
                  <a:pt x="178050" y="506813"/>
                  <a:pt x="183871" y="529469"/>
                </a:cubicBezTo>
                <a:cubicBezTo>
                  <a:pt x="187423" y="543290"/>
                  <a:pt x="180528" y="553797"/>
                  <a:pt x="168140" y="557170"/>
                </a:cubicBezTo>
                <a:close/>
                <a:moveTo>
                  <a:pt x="1384803" y="993589"/>
                </a:moveTo>
                <a:cubicBezTo>
                  <a:pt x="1377721" y="995630"/>
                  <a:pt x="1369997" y="994810"/>
                  <a:pt x="1362967" y="990929"/>
                </a:cubicBezTo>
                <a:cubicBezTo>
                  <a:pt x="1348310" y="982839"/>
                  <a:pt x="1343385" y="965735"/>
                  <a:pt x="1352400" y="949914"/>
                </a:cubicBezTo>
                <a:cubicBezTo>
                  <a:pt x="1365176" y="927496"/>
                  <a:pt x="1376937" y="904631"/>
                  <a:pt x="1387265" y="880959"/>
                </a:cubicBezTo>
                <a:cubicBezTo>
                  <a:pt x="1394549" y="864273"/>
                  <a:pt x="1407325" y="856810"/>
                  <a:pt x="1426250" y="857109"/>
                </a:cubicBezTo>
                <a:cubicBezTo>
                  <a:pt x="1465504" y="857736"/>
                  <a:pt x="1504787" y="857736"/>
                  <a:pt x="1544010" y="856422"/>
                </a:cubicBezTo>
                <a:cubicBezTo>
                  <a:pt x="1682935" y="851795"/>
                  <a:pt x="1808576" y="744572"/>
                  <a:pt x="1836098" y="607947"/>
                </a:cubicBezTo>
                <a:cubicBezTo>
                  <a:pt x="1872545" y="427023"/>
                  <a:pt x="1756546" y="258278"/>
                  <a:pt x="1574548" y="228188"/>
                </a:cubicBezTo>
                <a:cubicBezTo>
                  <a:pt x="1556995" y="225293"/>
                  <a:pt x="1538936" y="224606"/>
                  <a:pt x="1521085" y="224547"/>
                </a:cubicBezTo>
                <a:lnTo>
                  <a:pt x="1122999" y="224099"/>
                </a:lnTo>
                <a:cubicBezTo>
                  <a:pt x="1117342" y="224084"/>
                  <a:pt x="1113558" y="224651"/>
                  <a:pt x="1111222" y="226737"/>
                </a:cubicBezTo>
                <a:lnTo>
                  <a:pt x="1108474" y="235699"/>
                </a:lnTo>
                <a:cubicBezTo>
                  <a:pt x="1109220" y="286863"/>
                  <a:pt x="1109041" y="338086"/>
                  <a:pt x="1108563" y="389250"/>
                </a:cubicBezTo>
                <a:cubicBezTo>
                  <a:pt x="1108474" y="399131"/>
                  <a:pt x="1111339" y="401758"/>
                  <a:pt x="1121011" y="401578"/>
                </a:cubicBezTo>
                <a:cubicBezTo>
                  <a:pt x="1152294" y="400982"/>
                  <a:pt x="1183607" y="401489"/>
                  <a:pt x="1214921" y="401310"/>
                </a:cubicBezTo>
                <a:cubicBezTo>
                  <a:pt x="1229756" y="401220"/>
                  <a:pt x="1242622" y="404384"/>
                  <a:pt x="1249308" y="419459"/>
                </a:cubicBezTo>
                <a:cubicBezTo>
                  <a:pt x="1255816" y="434086"/>
                  <a:pt x="1248950" y="445071"/>
                  <a:pt x="1239846" y="455847"/>
                </a:cubicBezTo>
                <a:lnTo>
                  <a:pt x="979937" y="763009"/>
                </a:lnTo>
                <a:cubicBezTo>
                  <a:pt x="959072" y="787695"/>
                  <a:pt x="942863" y="787635"/>
                  <a:pt x="921878" y="762800"/>
                </a:cubicBezTo>
                <a:cubicBezTo>
                  <a:pt x="909371" y="747994"/>
                  <a:pt x="896654" y="733367"/>
                  <a:pt x="884475" y="718293"/>
                </a:cubicBezTo>
                <a:cubicBezTo>
                  <a:pt x="872774" y="703815"/>
                  <a:pt x="874028" y="686561"/>
                  <a:pt x="886863" y="675875"/>
                </a:cubicBezTo>
                <a:cubicBezTo>
                  <a:pt x="899401" y="665457"/>
                  <a:pt x="915729" y="666890"/>
                  <a:pt x="928147" y="679905"/>
                </a:cubicBezTo>
                <a:cubicBezTo>
                  <a:pt x="933968" y="685994"/>
                  <a:pt x="939400" y="692531"/>
                  <a:pt x="944535" y="699218"/>
                </a:cubicBezTo>
                <a:cubicBezTo>
                  <a:pt x="948564" y="704502"/>
                  <a:pt x="951370" y="706502"/>
                  <a:pt x="956743" y="700113"/>
                </a:cubicBezTo>
                <a:lnTo>
                  <a:pt x="1156384" y="463130"/>
                </a:lnTo>
                <a:cubicBezTo>
                  <a:pt x="1156682" y="462921"/>
                  <a:pt x="1156414" y="462294"/>
                  <a:pt x="1156175" y="459966"/>
                </a:cubicBezTo>
                <a:lnTo>
                  <a:pt x="1088713" y="459966"/>
                </a:lnTo>
                <a:cubicBezTo>
                  <a:pt x="1059877" y="459966"/>
                  <a:pt x="1049997" y="450265"/>
                  <a:pt x="1049997" y="421757"/>
                </a:cubicBezTo>
                <a:cubicBezTo>
                  <a:pt x="1049967" y="305967"/>
                  <a:pt x="1049728" y="190177"/>
                  <a:pt x="1050295" y="74387"/>
                </a:cubicBezTo>
                <a:cubicBezTo>
                  <a:pt x="1050355" y="60805"/>
                  <a:pt x="1046982" y="57193"/>
                  <a:pt x="1033310" y="57402"/>
                </a:cubicBezTo>
                <a:cubicBezTo>
                  <a:pt x="977669" y="58238"/>
                  <a:pt x="921997" y="58148"/>
                  <a:pt x="866326" y="57432"/>
                </a:cubicBezTo>
                <a:cubicBezTo>
                  <a:pt x="854267" y="57283"/>
                  <a:pt x="851759" y="60865"/>
                  <a:pt x="851819" y="72297"/>
                </a:cubicBezTo>
                <a:cubicBezTo>
                  <a:pt x="852237" y="188088"/>
                  <a:pt x="852088" y="303878"/>
                  <a:pt x="852058" y="419668"/>
                </a:cubicBezTo>
                <a:cubicBezTo>
                  <a:pt x="852058" y="450683"/>
                  <a:pt x="842923" y="459906"/>
                  <a:pt x="812416" y="459966"/>
                </a:cubicBezTo>
                <a:lnTo>
                  <a:pt x="746835" y="460295"/>
                </a:lnTo>
                <a:cubicBezTo>
                  <a:pt x="746536" y="460295"/>
                  <a:pt x="746267" y="460951"/>
                  <a:pt x="744835" y="462653"/>
                </a:cubicBezTo>
                <a:lnTo>
                  <a:pt x="797789" y="525458"/>
                </a:lnTo>
                <a:lnTo>
                  <a:pt x="860267" y="599458"/>
                </a:lnTo>
                <a:cubicBezTo>
                  <a:pt x="873849" y="615756"/>
                  <a:pt x="873401" y="632830"/>
                  <a:pt x="859640" y="644204"/>
                </a:cubicBezTo>
                <a:cubicBezTo>
                  <a:pt x="846058" y="655397"/>
                  <a:pt x="828953" y="652711"/>
                  <a:pt x="815491" y="636801"/>
                </a:cubicBezTo>
                <a:lnTo>
                  <a:pt x="660417" y="453697"/>
                </a:lnTo>
                <a:cubicBezTo>
                  <a:pt x="651373" y="443041"/>
                  <a:pt x="646567" y="431757"/>
                  <a:pt x="653134" y="418265"/>
                </a:cubicBezTo>
                <a:cubicBezTo>
                  <a:pt x="659611" y="404922"/>
                  <a:pt x="671462" y="401220"/>
                  <a:pt x="685343" y="401280"/>
                </a:cubicBezTo>
                <a:lnTo>
                  <a:pt x="779282" y="401549"/>
                </a:lnTo>
                <a:cubicBezTo>
                  <a:pt x="789909" y="401787"/>
                  <a:pt x="793760" y="399787"/>
                  <a:pt x="793581" y="387967"/>
                </a:cubicBezTo>
                <a:cubicBezTo>
                  <a:pt x="792834" y="337280"/>
                  <a:pt x="792864" y="286594"/>
                  <a:pt x="793551" y="235908"/>
                </a:cubicBezTo>
                <a:lnTo>
                  <a:pt x="790853" y="225883"/>
                </a:lnTo>
                <a:lnTo>
                  <a:pt x="779419" y="224039"/>
                </a:lnTo>
                <a:cubicBezTo>
                  <a:pt x="728733" y="224756"/>
                  <a:pt x="678047" y="224278"/>
                  <a:pt x="627331" y="224367"/>
                </a:cubicBezTo>
                <a:cubicBezTo>
                  <a:pt x="614017" y="224397"/>
                  <a:pt x="604376" y="218606"/>
                  <a:pt x="598973" y="206547"/>
                </a:cubicBezTo>
                <a:cubicBezTo>
                  <a:pt x="593719" y="194815"/>
                  <a:pt x="596764" y="184129"/>
                  <a:pt x="605033" y="174935"/>
                </a:cubicBezTo>
                <a:cubicBezTo>
                  <a:pt x="611928" y="167263"/>
                  <a:pt x="621301" y="166338"/>
                  <a:pt x="631032" y="166368"/>
                </a:cubicBezTo>
                <a:lnTo>
                  <a:pt x="778643" y="166637"/>
                </a:lnTo>
                <a:lnTo>
                  <a:pt x="789814" y="164474"/>
                </a:lnTo>
                <a:lnTo>
                  <a:pt x="793521" y="150416"/>
                </a:lnTo>
                <a:cubicBezTo>
                  <a:pt x="792655" y="111670"/>
                  <a:pt x="793103" y="72895"/>
                  <a:pt x="793222" y="34119"/>
                </a:cubicBezTo>
                <a:cubicBezTo>
                  <a:pt x="793282" y="10984"/>
                  <a:pt x="803849" y="29"/>
                  <a:pt x="826685" y="0"/>
                </a:cubicBezTo>
                <a:lnTo>
                  <a:pt x="1075668" y="0"/>
                </a:lnTo>
                <a:cubicBezTo>
                  <a:pt x="1097668" y="29"/>
                  <a:pt x="1108653" y="11104"/>
                  <a:pt x="1108742" y="32984"/>
                </a:cubicBezTo>
                <a:cubicBezTo>
                  <a:pt x="1108921" y="72238"/>
                  <a:pt x="1109190" y="111521"/>
                  <a:pt x="1108533" y="150775"/>
                </a:cubicBezTo>
                <a:cubicBezTo>
                  <a:pt x="1108444" y="156208"/>
                  <a:pt x="1108988" y="159767"/>
                  <a:pt x="1110996" y="161950"/>
                </a:cubicBezTo>
                <a:lnTo>
                  <a:pt x="1122342" y="166726"/>
                </a:lnTo>
                <a:lnTo>
                  <a:pt x="1523414" y="166517"/>
                </a:lnTo>
                <a:cubicBezTo>
                  <a:pt x="1696815" y="167084"/>
                  <a:pt x="1841143" y="276158"/>
                  <a:pt x="1887978" y="441202"/>
                </a:cubicBezTo>
                <a:cubicBezTo>
                  <a:pt x="1948157" y="653200"/>
                  <a:pt x="1807680" y="874094"/>
                  <a:pt x="1589950" y="910571"/>
                </a:cubicBezTo>
                <a:cubicBezTo>
                  <a:pt x="1543473" y="918362"/>
                  <a:pt x="1496787" y="915556"/>
                  <a:pt x="1450190" y="915765"/>
                </a:cubicBezTo>
                <a:cubicBezTo>
                  <a:pt x="1439086" y="915825"/>
                  <a:pt x="1433832" y="919019"/>
                  <a:pt x="1429325" y="929258"/>
                </a:cubicBezTo>
                <a:cubicBezTo>
                  <a:pt x="1421743" y="946451"/>
                  <a:pt x="1412340" y="962869"/>
                  <a:pt x="1402788" y="979078"/>
                </a:cubicBezTo>
                <a:cubicBezTo>
                  <a:pt x="1398325" y="986645"/>
                  <a:pt x="1391885" y="991548"/>
                  <a:pt x="1384803" y="993589"/>
                </a:cubicBezTo>
                <a:close/>
                <a:moveTo>
                  <a:pt x="826724" y="1032724"/>
                </a:moveTo>
                <a:cubicBezTo>
                  <a:pt x="821053" y="1034414"/>
                  <a:pt x="814135" y="1033720"/>
                  <a:pt x="806583" y="1030332"/>
                </a:cubicBezTo>
                <a:cubicBezTo>
                  <a:pt x="698315" y="981795"/>
                  <a:pt x="618465" y="903169"/>
                  <a:pt x="563540" y="798811"/>
                </a:cubicBezTo>
                <a:cubicBezTo>
                  <a:pt x="557152" y="786692"/>
                  <a:pt x="550644" y="782185"/>
                  <a:pt x="536764" y="782155"/>
                </a:cubicBezTo>
                <a:cubicBezTo>
                  <a:pt x="489212" y="782035"/>
                  <a:pt x="441332" y="786602"/>
                  <a:pt x="394258" y="775826"/>
                </a:cubicBezTo>
                <a:cubicBezTo>
                  <a:pt x="290378" y="752035"/>
                  <a:pt x="213543" y="692961"/>
                  <a:pt x="164170" y="598514"/>
                </a:cubicBezTo>
                <a:cubicBezTo>
                  <a:pt x="155036" y="580992"/>
                  <a:pt x="163812" y="564156"/>
                  <a:pt x="182916" y="563619"/>
                </a:cubicBezTo>
                <a:cubicBezTo>
                  <a:pt x="194050" y="562932"/>
                  <a:pt x="199662" y="571410"/>
                  <a:pt x="204677" y="581111"/>
                </a:cubicBezTo>
                <a:cubicBezTo>
                  <a:pt x="236169" y="641947"/>
                  <a:pt x="283393" y="686155"/>
                  <a:pt x="345780" y="714334"/>
                </a:cubicBezTo>
                <a:cubicBezTo>
                  <a:pt x="382019" y="730692"/>
                  <a:pt x="420138" y="738573"/>
                  <a:pt x="459720" y="739200"/>
                </a:cubicBezTo>
                <a:cubicBezTo>
                  <a:pt x="493988" y="739737"/>
                  <a:pt x="528286" y="739827"/>
                  <a:pt x="562525" y="739200"/>
                </a:cubicBezTo>
                <a:cubicBezTo>
                  <a:pt x="576793" y="738931"/>
                  <a:pt x="585450" y="744095"/>
                  <a:pt x="591599" y="757110"/>
                </a:cubicBezTo>
                <a:cubicBezTo>
                  <a:pt x="641420" y="862930"/>
                  <a:pt x="717987" y="942213"/>
                  <a:pt x="825150" y="990869"/>
                </a:cubicBezTo>
                <a:cubicBezTo>
                  <a:pt x="839329" y="997317"/>
                  <a:pt x="844433" y="1008750"/>
                  <a:pt x="839389" y="1020810"/>
                </a:cubicBezTo>
                <a:cubicBezTo>
                  <a:pt x="836821" y="1026959"/>
                  <a:pt x="832396" y="1031034"/>
                  <a:pt x="826724" y="1032724"/>
                </a:cubicBezTo>
                <a:close/>
                <a:moveTo>
                  <a:pt x="934890" y="1231536"/>
                </a:moveTo>
                <a:cubicBezTo>
                  <a:pt x="762754" y="1226273"/>
                  <a:pt x="627845" y="1139790"/>
                  <a:pt x="520704" y="996421"/>
                </a:cubicBezTo>
                <a:cubicBezTo>
                  <a:pt x="504645" y="974929"/>
                  <a:pt x="491003" y="951795"/>
                  <a:pt x="479332" y="927646"/>
                </a:cubicBezTo>
                <a:cubicBezTo>
                  <a:pt x="475093" y="918840"/>
                  <a:pt x="470287" y="915765"/>
                  <a:pt x="460257" y="915705"/>
                </a:cubicBezTo>
                <a:lnTo>
                  <a:pt x="338109" y="913944"/>
                </a:lnTo>
                <a:cubicBezTo>
                  <a:pt x="170588" y="898720"/>
                  <a:pt x="30529" y="767945"/>
                  <a:pt x="4738" y="602185"/>
                </a:cubicBezTo>
                <a:cubicBezTo>
                  <a:pt x="-23023" y="423739"/>
                  <a:pt x="73215" y="255949"/>
                  <a:pt x="240677" y="190935"/>
                </a:cubicBezTo>
                <a:cubicBezTo>
                  <a:pt x="286109" y="173293"/>
                  <a:pt x="333243" y="165532"/>
                  <a:pt x="381900" y="166308"/>
                </a:cubicBezTo>
                <a:cubicBezTo>
                  <a:pt x="402257" y="166637"/>
                  <a:pt x="422645" y="166069"/>
                  <a:pt x="443033" y="166487"/>
                </a:cubicBezTo>
                <a:cubicBezTo>
                  <a:pt x="461839" y="166875"/>
                  <a:pt x="473750" y="178607"/>
                  <a:pt x="473600" y="195651"/>
                </a:cubicBezTo>
                <a:cubicBezTo>
                  <a:pt x="473481" y="212726"/>
                  <a:pt x="461421" y="223950"/>
                  <a:pt x="442466" y="224308"/>
                </a:cubicBezTo>
                <a:cubicBezTo>
                  <a:pt x="400317" y="225114"/>
                  <a:pt x="358109" y="222547"/>
                  <a:pt x="316139" y="229950"/>
                </a:cubicBezTo>
                <a:cubicBezTo>
                  <a:pt x="186677" y="252785"/>
                  <a:pt x="79932" y="364725"/>
                  <a:pt x="61484" y="494156"/>
                </a:cubicBezTo>
                <a:cubicBezTo>
                  <a:pt x="36857" y="666901"/>
                  <a:pt x="153274" y="821378"/>
                  <a:pt x="316079" y="851975"/>
                </a:cubicBezTo>
                <a:cubicBezTo>
                  <a:pt x="324855" y="853616"/>
                  <a:pt x="333721" y="855587"/>
                  <a:pt x="342586" y="855766"/>
                </a:cubicBezTo>
                <a:cubicBezTo>
                  <a:pt x="367900" y="856273"/>
                  <a:pt x="393243" y="855945"/>
                  <a:pt x="418586" y="855945"/>
                </a:cubicBezTo>
                <a:cubicBezTo>
                  <a:pt x="418616" y="856452"/>
                  <a:pt x="418616" y="856900"/>
                  <a:pt x="418616" y="857348"/>
                </a:cubicBezTo>
                <a:cubicBezTo>
                  <a:pt x="439481" y="857348"/>
                  <a:pt x="460406" y="858154"/>
                  <a:pt x="481212" y="857109"/>
                </a:cubicBezTo>
                <a:cubicBezTo>
                  <a:pt x="501809" y="856064"/>
                  <a:pt x="513869" y="864363"/>
                  <a:pt x="522824" y="883198"/>
                </a:cubicBezTo>
                <a:cubicBezTo>
                  <a:pt x="576734" y="996690"/>
                  <a:pt x="658674" y="1083883"/>
                  <a:pt x="774314" y="1134480"/>
                </a:cubicBezTo>
                <a:cubicBezTo>
                  <a:pt x="940433" y="1207136"/>
                  <a:pt x="1095745" y="1179674"/>
                  <a:pt x="1239983" y="1074749"/>
                </a:cubicBezTo>
                <a:cubicBezTo>
                  <a:pt x="1264549" y="1056869"/>
                  <a:pt x="1285713" y="1035078"/>
                  <a:pt x="1306131" y="1012600"/>
                </a:cubicBezTo>
                <a:cubicBezTo>
                  <a:pt x="1315803" y="1001944"/>
                  <a:pt x="1328191" y="999227"/>
                  <a:pt x="1341325" y="1005854"/>
                </a:cubicBezTo>
                <a:cubicBezTo>
                  <a:pt x="1353892" y="1012212"/>
                  <a:pt x="1358220" y="1023227"/>
                  <a:pt x="1356608" y="1036988"/>
                </a:cubicBezTo>
                <a:cubicBezTo>
                  <a:pt x="1355862" y="1043257"/>
                  <a:pt x="1352728" y="1048242"/>
                  <a:pt x="1348728" y="1052689"/>
                </a:cubicBezTo>
                <a:cubicBezTo>
                  <a:pt x="1258132" y="1153554"/>
                  <a:pt x="1145953" y="1215136"/>
                  <a:pt x="1010969" y="1228748"/>
                </a:cubicBezTo>
                <a:cubicBezTo>
                  <a:pt x="984831" y="1231382"/>
                  <a:pt x="959480" y="1232288"/>
                  <a:pt x="934890" y="1231536"/>
                </a:cubicBezTo>
                <a:close/>
              </a:path>
            </a:pathLst>
          </a:custGeom>
          <a:solidFill>
            <a:schemeClr val="accent4"/>
          </a:solidFill>
          <a:ln w="2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1681CFE-4D35-4FA8-88B4-45AC2FEDADEC}"/>
              </a:ext>
            </a:extLst>
          </p:cNvPr>
          <p:cNvGrpSpPr/>
          <p:nvPr/>
        </p:nvGrpSpPr>
        <p:grpSpPr>
          <a:xfrm>
            <a:off x="9261438" y="658634"/>
            <a:ext cx="2409890" cy="3421380"/>
            <a:chOff x="7691407" y="1679778"/>
            <a:chExt cx="3354813" cy="4762911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8391711-032D-4116-842F-81F1CA30467B}"/>
                </a:ext>
              </a:extLst>
            </p:cNvPr>
            <p:cNvSpPr txBox="1"/>
            <p:nvPr/>
          </p:nvSpPr>
          <p:spPr>
            <a:xfrm>
              <a:off x="8198928" y="2855120"/>
              <a:ext cx="2307366" cy="2913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00" dirty="0">
                  <a:solidFill>
                    <a:schemeClr val="accent2"/>
                  </a:solidFill>
                  <a:cs typeface="Arial" pitchFamily="34" charset="0"/>
                </a:rPr>
  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A652936-1978-4F45-8F05-98F03FA65465}"/>
                </a:ext>
              </a:extLst>
            </p:cNvPr>
            <p:cNvGrpSpPr/>
            <p:nvPr/>
          </p:nvGrpSpPr>
          <p:grpSpPr>
            <a:xfrm>
              <a:off x="7691407" y="4763531"/>
              <a:ext cx="3354813" cy="1679158"/>
              <a:chOff x="7996207" y="4763531"/>
              <a:chExt cx="3354813" cy="1679158"/>
            </a:xfrm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79C00685-E0D8-413E-BC35-45FE105EEAA5}"/>
                  </a:ext>
                </a:extLst>
              </p:cNvPr>
              <p:cNvSpPr/>
              <p:nvPr/>
            </p:nvSpPr>
            <p:spPr>
              <a:xfrm flipH="1">
                <a:off x="7996207" y="4763531"/>
                <a:ext cx="3354813" cy="1679158"/>
              </a:xfrm>
              <a:custGeom>
                <a:avLst/>
                <a:gdLst>
                  <a:gd name="connsiteX0" fmla="*/ 6847555 w 6849572"/>
                  <a:gd name="connsiteY0" fmla="*/ 124465 h 3428362"/>
                  <a:gd name="connsiteX1" fmla="*/ 6835443 w 6849572"/>
                  <a:gd name="connsiteY1" fmla="*/ 76181 h 3428362"/>
                  <a:gd name="connsiteX2" fmla="*/ 6737647 w 6849572"/>
                  <a:gd name="connsiteY2" fmla="*/ 1954 h 3428362"/>
                  <a:gd name="connsiteX3" fmla="*/ 6674959 w 6849572"/>
                  <a:gd name="connsiteY3" fmla="*/ 2036 h 3428362"/>
                  <a:gd name="connsiteX4" fmla="*/ 6581582 w 6849572"/>
                  <a:gd name="connsiteY4" fmla="*/ 38863 h 3428362"/>
                  <a:gd name="connsiteX5" fmla="*/ 6565951 w 6849572"/>
                  <a:gd name="connsiteY5" fmla="*/ 27406 h 3428362"/>
                  <a:gd name="connsiteX6" fmla="*/ 6566687 w 6849572"/>
                  <a:gd name="connsiteY6" fmla="*/ 25442 h 3428362"/>
                  <a:gd name="connsiteX7" fmla="*/ 6564723 w 6849572"/>
                  <a:gd name="connsiteY7" fmla="*/ 22414 h 3428362"/>
                  <a:gd name="connsiteX8" fmla="*/ 6553594 w 6849572"/>
                  <a:gd name="connsiteY8" fmla="*/ 40745 h 3428362"/>
                  <a:gd name="connsiteX9" fmla="*/ 6541154 w 6849572"/>
                  <a:gd name="connsiteY9" fmla="*/ 61614 h 3428362"/>
                  <a:gd name="connsiteX10" fmla="*/ 6338933 w 6849572"/>
                  <a:gd name="connsiteY10" fmla="*/ 276356 h 3428362"/>
                  <a:gd name="connsiteX11" fmla="*/ 6059212 w 6849572"/>
                  <a:gd name="connsiteY11" fmla="*/ 705349 h 3428362"/>
                  <a:gd name="connsiteX12" fmla="*/ 5716066 w 6849572"/>
                  <a:gd name="connsiteY12" fmla="*/ 1260945 h 3428362"/>
                  <a:gd name="connsiteX13" fmla="*/ 5513682 w 6849572"/>
                  <a:gd name="connsiteY13" fmla="*/ 1507195 h 3428362"/>
                  <a:gd name="connsiteX14" fmla="*/ 5331920 w 6849572"/>
                  <a:gd name="connsiteY14" fmla="*/ 1659086 h 3428362"/>
                  <a:gd name="connsiteX15" fmla="*/ 5071103 w 6849572"/>
                  <a:gd name="connsiteY15" fmla="*/ 1802302 h 3428362"/>
                  <a:gd name="connsiteX16" fmla="*/ 5055064 w 6849572"/>
                  <a:gd name="connsiteY16" fmla="*/ 1814005 h 3428362"/>
                  <a:gd name="connsiteX17" fmla="*/ 4980100 w 6849572"/>
                  <a:gd name="connsiteY17" fmla="*/ 1874483 h 3428362"/>
                  <a:gd name="connsiteX18" fmla="*/ 4623943 w 6849572"/>
                  <a:gd name="connsiteY18" fmla="*/ 1976043 h 3428362"/>
                  <a:gd name="connsiteX19" fmla="*/ 4397497 w 6849572"/>
                  <a:gd name="connsiteY19" fmla="*/ 1969251 h 3428362"/>
                  <a:gd name="connsiteX20" fmla="*/ 3964576 w 6849572"/>
                  <a:gd name="connsiteY20" fmla="*/ 1887822 h 3428362"/>
                  <a:gd name="connsiteX21" fmla="*/ 3480342 w 6849572"/>
                  <a:gd name="connsiteY21" fmla="*/ 1773004 h 3428362"/>
                  <a:gd name="connsiteX22" fmla="*/ 3381318 w 6849572"/>
                  <a:gd name="connsiteY22" fmla="*/ 1755573 h 3428362"/>
                  <a:gd name="connsiteX23" fmla="*/ 3390402 w 6849572"/>
                  <a:gd name="connsiteY23" fmla="*/ 1755736 h 3428362"/>
                  <a:gd name="connsiteX24" fmla="*/ 3411107 w 6849572"/>
                  <a:gd name="connsiteY24" fmla="*/ 1752790 h 3428362"/>
                  <a:gd name="connsiteX25" fmla="*/ 3423710 w 6849572"/>
                  <a:gd name="connsiteY25" fmla="*/ 1752381 h 3428362"/>
                  <a:gd name="connsiteX26" fmla="*/ 3454399 w 6849572"/>
                  <a:gd name="connsiteY26" fmla="*/ 1755327 h 3428362"/>
                  <a:gd name="connsiteX27" fmla="*/ 3584849 w 6849572"/>
                  <a:gd name="connsiteY27" fmla="*/ 1763838 h 3428362"/>
                  <a:gd name="connsiteX28" fmla="*/ 3597288 w 6849572"/>
                  <a:gd name="connsiteY28" fmla="*/ 1763920 h 3428362"/>
                  <a:gd name="connsiteX29" fmla="*/ 3631005 w 6849572"/>
                  <a:gd name="connsiteY29" fmla="*/ 1768094 h 3428362"/>
                  <a:gd name="connsiteX30" fmla="*/ 3666114 w 6849572"/>
                  <a:gd name="connsiteY30" fmla="*/ 1772922 h 3428362"/>
                  <a:gd name="connsiteX31" fmla="*/ 3945917 w 6849572"/>
                  <a:gd name="connsiteY31" fmla="*/ 1819652 h 3428362"/>
                  <a:gd name="connsiteX32" fmla="*/ 4348477 w 6849572"/>
                  <a:gd name="connsiteY32" fmla="*/ 1891096 h 3428362"/>
                  <a:gd name="connsiteX33" fmla="*/ 4593990 w 6849572"/>
                  <a:gd name="connsiteY33" fmla="*/ 1910737 h 3428362"/>
                  <a:gd name="connsiteX34" fmla="*/ 4760611 w 6849572"/>
                  <a:gd name="connsiteY34" fmla="*/ 1898625 h 3428362"/>
                  <a:gd name="connsiteX35" fmla="*/ 4968152 w 6849572"/>
                  <a:gd name="connsiteY35" fmla="*/ 1844284 h 3428362"/>
                  <a:gd name="connsiteX36" fmla="*/ 5028057 w 6849572"/>
                  <a:gd name="connsiteY36" fmla="*/ 1816378 h 3428362"/>
                  <a:gd name="connsiteX37" fmla="*/ 5085589 w 6849572"/>
                  <a:gd name="connsiteY37" fmla="*/ 1780124 h 3428362"/>
                  <a:gd name="connsiteX38" fmla="*/ 5107194 w 6849572"/>
                  <a:gd name="connsiteY38" fmla="*/ 1757373 h 3428362"/>
                  <a:gd name="connsiteX39" fmla="*/ 5224467 w 6849572"/>
                  <a:gd name="connsiteY39" fmla="*/ 1503185 h 3428362"/>
                  <a:gd name="connsiteX40" fmla="*/ 5224140 w 6849572"/>
                  <a:gd name="connsiteY40" fmla="*/ 1473887 h 3428362"/>
                  <a:gd name="connsiteX41" fmla="*/ 5138128 w 6849572"/>
                  <a:gd name="connsiteY41" fmla="*/ 1310621 h 3428362"/>
                  <a:gd name="connsiteX42" fmla="*/ 4994503 w 6849572"/>
                  <a:gd name="connsiteY42" fmla="*/ 1252680 h 3428362"/>
                  <a:gd name="connsiteX43" fmla="*/ 4509370 w 6849572"/>
                  <a:gd name="connsiteY43" fmla="*/ 1178044 h 3428362"/>
                  <a:gd name="connsiteX44" fmla="*/ 4219418 w 6849572"/>
                  <a:gd name="connsiteY44" fmla="*/ 1145800 h 3428362"/>
                  <a:gd name="connsiteX45" fmla="*/ 3745578 w 6849572"/>
                  <a:gd name="connsiteY45" fmla="*/ 1033109 h 3428362"/>
                  <a:gd name="connsiteX46" fmla="*/ 3470276 w 6849572"/>
                  <a:gd name="connsiteY46" fmla="*/ 938669 h 3428362"/>
                  <a:gd name="connsiteX47" fmla="*/ 3312575 w 6849572"/>
                  <a:gd name="connsiteY47" fmla="*/ 876553 h 3428362"/>
                  <a:gd name="connsiteX48" fmla="*/ 3169768 w 6849572"/>
                  <a:gd name="connsiteY48" fmla="*/ 817549 h 3428362"/>
                  <a:gd name="connsiteX49" fmla="*/ 2636841 w 6849572"/>
                  <a:gd name="connsiteY49" fmla="*/ 587748 h 3428362"/>
                  <a:gd name="connsiteX50" fmla="*/ 2470710 w 6849572"/>
                  <a:gd name="connsiteY50" fmla="*/ 514995 h 3428362"/>
                  <a:gd name="connsiteX51" fmla="*/ 2460726 w 6849572"/>
                  <a:gd name="connsiteY51" fmla="*/ 512212 h 3428362"/>
                  <a:gd name="connsiteX52" fmla="*/ 2041308 w 6849572"/>
                  <a:gd name="connsiteY52" fmla="*/ 373906 h 3428362"/>
                  <a:gd name="connsiteX53" fmla="*/ 1784747 w 6849572"/>
                  <a:gd name="connsiteY53" fmla="*/ 325459 h 3428362"/>
                  <a:gd name="connsiteX54" fmla="*/ 1632692 w 6849572"/>
                  <a:gd name="connsiteY54" fmla="*/ 312119 h 3428362"/>
                  <a:gd name="connsiteX55" fmla="*/ 1357145 w 6849572"/>
                  <a:gd name="connsiteY55" fmla="*/ 323985 h 3428362"/>
                  <a:gd name="connsiteX56" fmla="*/ 1181930 w 6849572"/>
                  <a:gd name="connsiteY56" fmla="*/ 363922 h 3428362"/>
                  <a:gd name="connsiteX57" fmla="*/ 754901 w 6849572"/>
                  <a:gd name="connsiteY57" fmla="*/ 553622 h 3428362"/>
                  <a:gd name="connsiteX58" fmla="*/ 380657 w 6849572"/>
                  <a:gd name="connsiteY58" fmla="*/ 900041 h 3428362"/>
                  <a:gd name="connsiteX59" fmla="*/ 104209 w 6849572"/>
                  <a:gd name="connsiteY59" fmla="*/ 1436815 h 3428362"/>
                  <a:gd name="connsiteX60" fmla="*/ 15906 w 6849572"/>
                  <a:gd name="connsiteY60" fmla="*/ 1978580 h 3428362"/>
                  <a:gd name="connsiteX61" fmla="*/ 6495 w 6849572"/>
                  <a:gd name="connsiteY61" fmla="*/ 2200524 h 3428362"/>
                  <a:gd name="connsiteX62" fmla="*/ 2812 w 6849572"/>
                  <a:gd name="connsiteY62" fmla="*/ 2218529 h 3428362"/>
                  <a:gd name="connsiteX63" fmla="*/ 2321 w 6849572"/>
                  <a:gd name="connsiteY63" fmla="*/ 2260184 h 3428362"/>
                  <a:gd name="connsiteX64" fmla="*/ 766 w 6849572"/>
                  <a:gd name="connsiteY64" fmla="*/ 2353724 h 3428362"/>
                  <a:gd name="connsiteX65" fmla="*/ 2239 w 6849572"/>
                  <a:gd name="connsiteY65" fmla="*/ 2491130 h 3428362"/>
                  <a:gd name="connsiteX66" fmla="*/ 2730 w 6849572"/>
                  <a:gd name="connsiteY66" fmla="*/ 2537123 h 3428362"/>
                  <a:gd name="connsiteX67" fmla="*/ 4613 w 6849572"/>
                  <a:gd name="connsiteY67" fmla="*/ 2561756 h 3428362"/>
                  <a:gd name="connsiteX68" fmla="*/ 6413 w 6849572"/>
                  <a:gd name="connsiteY68" fmla="*/ 2667735 h 3428362"/>
                  <a:gd name="connsiteX69" fmla="*/ 6986 w 6849572"/>
                  <a:gd name="connsiteY69" fmla="*/ 2692696 h 3428362"/>
                  <a:gd name="connsiteX70" fmla="*/ 8868 w 6849572"/>
                  <a:gd name="connsiteY70" fmla="*/ 2715120 h 3428362"/>
                  <a:gd name="connsiteX71" fmla="*/ 10587 w 6849572"/>
                  <a:gd name="connsiteY71" fmla="*/ 2781245 h 3428362"/>
                  <a:gd name="connsiteX72" fmla="*/ 11160 w 6849572"/>
                  <a:gd name="connsiteY72" fmla="*/ 2801950 h 3428362"/>
                  <a:gd name="connsiteX73" fmla="*/ 14842 w 6849572"/>
                  <a:gd name="connsiteY73" fmla="*/ 2873803 h 3428362"/>
                  <a:gd name="connsiteX74" fmla="*/ 15333 w 6849572"/>
                  <a:gd name="connsiteY74" fmla="*/ 2890252 h 3428362"/>
                  <a:gd name="connsiteX75" fmla="*/ 19016 w 6849572"/>
                  <a:gd name="connsiteY75" fmla="*/ 2949421 h 3428362"/>
                  <a:gd name="connsiteX76" fmla="*/ 19507 w 6849572"/>
                  <a:gd name="connsiteY76" fmla="*/ 2965952 h 3428362"/>
                  <a:gd name="connsiteX77" fmla="*/ 23108 w 6849572"/>
                  <a:gd name="connsiteY77" fmla="*/ 3020865 h 3428362"/>
                  <a:gd name="connsiteX78" fmla="*/ 23763 w 6849572"/>
                  <a:gd name="connsiteY78" fmla="*/ 3041489 h 3428362"/>
                  <a:gd name="connsiteX79" fmla="*/ 27445 w 6849572"/>
                  <a:gd name="connsiteY79" fmla="*/ 3088136 h 3428362"/>
                  <a:gd name="connsiteX80" fmla="*/ 27936 w 6849572"/>
                  <a:gd name="connsiteY80" fmla="*/ 3100493 h 3428362"/>
                  <a:gd name="connsiteX81" fmla="*/ 31537 w 6849572"/>
                  <a:gd name="connsiteY81" fmla="*/ 3151151 h 3428362"/>
                  <a:gd name="connsiteX82" fmla="*/ 32110 w 6849572"/>
                  <a:gd name="connsiteY82" fmla="*/ 3163508 h 3428362"/>
                  <a:gd name="connsiteX83" fmla="*/ 35957 w 6849572"/>
                  <a:gd name="connsiteY83" fmla="*/ 3210074 h 3428362"/>
                  <a:gd name="connsiteX84" fmla="*/ 36366 w 6849572"/>
                  <a:gd name="connsiteY84" fmla="*/ 3222268 h 3428362"/>
                  <a:gd name="connsiteX85" fmla="*/ 39967 w 6849572"/>
                  <a:gd name="connsiteY85" fmla="*/ 3264660 h 3428362"/>
                  <a:gd name="connsiteX86" fmla="*/ 40539 w 6849572"/>
                  <a:gd name="connsiteY86" fmla="*/ 3276935 h 3428362"/>
                  <a:gd name="connsiteX87" fmla="*/ 43977 w 6849572"/>
                  <a:gd name="connsiteY87" fmla="*/ 3310898 h 3428362"/>
                  <a:gd name="connsiteX88" fmla="*/ 44631 w 6849572"/>
                  <a:gd name="connsiteY88" fmla="*/ 3323420 h 3428362"/>
                  <a:gd name="connsiteX89" fmla="*/ 48232 w 6849572"/>
                  <a:gd name="connsiteY89" fmla="*/ 3357137 h 3428362"/>
                  <a:gd name="connsiteX90" fmla="*/ 48887 w 6849572"/>
                  <a:gd name="connsiteY90" fmla="*/ 3369494 h 3428362"/>
                  <a:gd name="connsiteX91" fmla="*/ 50933 w 6849572"/>
                  <a:gd name="connsiteY91" fmla="*/ 3388808 h 3428362"/>
                  <a:gd name="connsiteX92" fmla="*/ 53634 w 6849572"/>
                  <a:gd name="connsiteY92" fmla="*/ 3408121 h 3428362"/>
                  <a:gd name="connsiteX93" fmla="*/ 64272 w 6849572"/>
                  <a:gd name="connsiteY93" fmla="*/ 3428090 h 3428362"/>
                  <a:gd name="connsiteX94" fmla="*/ 83913 w 6849572"/>
                  <a:gd name="connsiteY94" fmla="*/ 3412377 h 3428362"/>
                  <a:gd name="connsiteX95" fmla="*/ 180809 w 6849572"/>
                  <a:gd name="connsiteY95" fmla="*/ 3243791 h 3428362"/>
                  <a:gd name="connsiteX96" fmla="*/ 357742 w 6849572"/>
                  <a:gd name="connsiteY96" fmla="*/ 2995987 h 3428362"/>
                  <a:gd name="connsiteX97" fmla="*/ 500631 w 6849572"/>
                  <a:gd name="connsiteY97" fmla="*/ 2851707 h 3428362"/>
                  <a:gd name="connsiteX98" fmla="*/ 642129 w 6849572"/>
                  <a:gd name="connsiteY98" fmla="*/ 2734515 h 3428362"/>
                  <a:gd name="connsiteX99" fmla="*/ 907528 w 6849572"/>
                  <a:gd name="connsiteY99" fmla="*/ 2561428 h 3428362"/>
                  <a:gd name="connsiteX100" fmla="*/ 1219166 w 6849572"/>
                  <a:gd name="connsiteY100" fmla="*/ 2425496 h 3428362"/>
                  <a:gd name="connsiteX101" fmla="*/ 1498560 w 6849572"/>
                  <a:gd name="connsiteY101" fmla="*/ 2360599 h 3428362"/>
                  <a:gd name="connsiteX102" fmla="*/ 1520165 w 6849572"/>
                  <a:gd name="connsiteY102" fmla="*/ 2356752 h 3428362"/>
                  <a:gd name="connsiteX103" fmla="*/ 1522129 w 6849572"/>
                  <a:gd name="connsiteY103" fmla="*/ 2356425 h 3428362"/>
                  <a:gd name="connsiteX104" fmla="*/ 1524093 w 6849572"/>
                  <a:gd name="connsiteY104" fmla="*/ 2356507 h 3428362"/>
                  <a:gd name="connsiteX105" fmla="*/ 1549545 w 6849572"/>
                  <a:gd name="connsiteY105" fmla="*/ 2352824 h 3428362"/>
                  <a:gd name="connsiteX106" fmla="*/ 1557729 w 6849572"/>
                  <a:gd name="connsiteY106" fmla="*/ 2352333 h 3428362"/>
                  <a:gd name="connsiteX107" fmla="*/ 1587518 w 6849572"/>
                  <a:gd name="connsiteY107" fmla="*/ 2348405 h 3428362"/>
                  <a:gd name="connsiteX108" fmla="*/ 1595538 w 6849572"/>
                  <a:gd name="connsiteY108" fmla="*/ 2348077 h 3428362"/>
                  <a:gd name="connsiteX109" fmla="*/ 1629500 w 6849572"/>
                  <a:gd name="connsiteY109" fmla="*/ 2344395 h 3428362"/>
                  <a:gd name="connsiteX110" fmla="*/ 1641776 w 6849572"/>
                  <a:gd name="connsiteY110" fmla="*/ 2343822 h 3428362"/>
                  <a:gd name="connsiteX111" fmla="*/ 1688424 w 6849572"/>
                  <a:gd name="connsiteY111" fmla="*/ 2340057 h 3428362"/>
                  <a:gd name="connsiteX112" fmla="*/ 1709047 w 6849572"/>
                  <a:gd name="connsiteY112" fmla="*/ 2339566 h 3428362"/>
                  <a:gd name="connsiteX113" fmla="*/ 1884998 w 6849572"/>
                  <a:gd name="connsiteY113" fmla="*/ 2337848 h 3428362"/>
                  <a:gd name="connsiteX114" fmla="*/ 1937047 w 6849572"/>
                  <a:gd name="connsiteY114" fmla="*/ 2339566 h 3428362"/>
                  <a:gd name="connsiteX115" fmla="*/ 1957752 w 6849572"/>
                  <a:gd name="connsiteY115" fmla="*/ 2340139 h 3428362"/>
                  <a:gd name="connsiteX116" fmla="*/ 2012665 w 6849572"/>
                  <a:gd name="connsiteY116" fmla="*/ 2343822 h 3428362"/>
                  <a:gd name="connsiteX117" fmla="*/ 2025022 w 6849572"/>
                  <a:gd name="connsiteY117" fmla="*/ 2344313 h 3428362"/>
                  <a:gd name="connsiteX118" fmla="*/ 2063240 w 6849572"/>
                  <a:gd name="connsiteY118" fmla="*/ 2347914 h 3428362"/>
                  <a:gd name="connsiteX119" fmla="*/ 2075516 w 6849572"/>
                  <a:gd name="connsiteY119" fmla="*/ 2348487 h 3428362"/>
                  <a:gd name="connsiteX120" fmla="*/ 2109315 w 6849572"/>
                  <a:gd name="connsiteY120" fmla="*/ 2352251 h 3428362"/>
                  <a:gd name="connsiteX121" fmla="*/ 2117499 w 6849572"/>
                  <a:gd name="connsiteY121" fmla="*/ 2352660 h 3428362"/>
                  <a:gd name="connsiteX122" fmla="*/ 2147206 w 6849572"/>
                  <a:gd name="connsiteY122" fmla="*/ 2356425 h 3428362"/>
                  <a:gd name="connsiteX123" fmla="*/ 2155390 w 6849572"/>
                  <a:gd name="connsiteY123" fmla="*/ 2356916 h 3428362"/>
                  <a:gd name="connsiteX124" fmla="*/ 2185015 w 6849572"/>
                  <a:gd name="connsiteY124" fmla="*/ 2360599 h 3428362"/>
                  <a:gd name="connsiteX125" fmla="*/ 2186979 w 6849572"/>
                  <a:gd name="connsiteY125" fmla="*/ 2360517 h 3428362"/>
                  <a:gd name="connsiteX126" fmla="*/ 2188943 w 6849572"/>
                  <a:gd name="connsiteY126" fmla="*/ 2360844 h 3428362"/>
                  <a:gd name="connsiteX127" fmla="*/ 2218650 w 6849572"/>
                  <a:gd name="connsiteY127" fmla="*/ 2364855 h 3428362"/>
                  <a:gd name="connsiteX128" fmla="*/ 2226916 w 6849572"/>
                  <a:gd name="connsiteY128" fmla="*/ 2365509 h 3428362"/>
                  <a:gd name="connsiteX129" fmla="*/ 2248112 w 6849572"/>
                  <a:gd name="connsiteY129" fmla="*/ 2369028 h 3428362"/>
                  <a:gd name="connsiteX130" fmla="*/ 2256296 w 6849572"/>
                  <a:gd name="connsiteY130" fmla="*/ 2369601 h 3428362"/>
                  <a:gd name="connsiteX131" fmla="*/ 2277491 w 6849572"/>
                  <a:gd name="connsiteY131" fmla="*/ 2373202 h 3428362"/>
                  <a:gd name="connsiteX132" fmla="*/ 2309981 w 6849572"/>
                  <a:gd name="connsiteY132" fmla="*/ 2379258 h 3428362"/>
                  <a:gd name="connsiteX133" fmla="*/ 2699529 w 6849572"/>
                  <a:gd name="connsiteY133" fmla="*/ 2489984 h 3428362"/>
                  <a:gd name="connsiteX134" fmla="*/ 3107408 w 6849572"/>
                  <a:gd name="connsiteY134" fmla="*/ 2622479 h 3428362"/>
                  <a:gd name="connsiteX135" fmla="*/ 3753353 w 6849572"/>
                  <a:gd name="connsiteY135" fmla="*/ 2821100 h 3428362"/>
                  <a:gd name="connsiteX136" fmla="*/ 3937733 w 6849572"/>
                  <a:gd name="connsiteY136" fmla="*/ 2860873 h 3428362"/>
                  <a:gd name="connsiteX137" fmla="*/ 3959174 w 6849572"/>
                  <a:gd name="connsiteY137" fmla="*/ 2864965 h 3428362"/>
                  <a:gd name="connsiteX138" fmla="*/ 4013597 w 6849572"/>
                  <a:gd name="connsiteY138" fmla="*/ 2873885 h 3428362"/>
                  <a:gd name="connsiteX139" fmla="*/ 4034874 w 6849572"/>
                  <a:gd name="connsiteY139" fmla="*/ 2877567 h 3428362"/>
                  <a:gd name="connsiteX140" fmla="*/ 4043140 w 6849572"/>
                  <a:gd name="connsiteY140" fmla="*/ 2878140 h 3428362"/>
                  <a:gd name="connsiteX141" fmla="*/ 4064336 w 6849572"/>
                  <a:gd name="connsiteY141" fmla="*/ 2881741 h 3428362"/>
                  <a:gd name="connsiteX142" fmla="*/ 4072602 w 6849572"/>
                  <a:gd name="connsiteY142" fmla="*/ 2882314 h 3428362"/>
                  <a:gd name="connsiteX143" fmla="*/ 4097971 w 6849572"/>
                  <a:gd name="connsiteY143" fmla="*/ 2885915 h 3428362"/>
                  <a:gd name="connsiteX144" fmla="*/ 4106237 w 6849572"/>
                  <a:gd name="connsiteY144" fmla="*/ 2886406 h 3428362"/>
                  <a:gd name="connsiteX145" fmla="*/ 4135944 w 6849572"/>
                  <a:gd name="connsiteY145" fmla="*/ 2890007 h 3428362"/>
                  <a:gd name="connsiteX146" fmla="*/ 4144046 w 6849572"/>
                  <a:gd name="connsiteY146" fmla="*/ 2890334 h 3428362"/>
                  <a:gd name="connsiteX147" fmla="*/ 4182182 w 6849572"/>
                  <a:gd name="connsiteY147" fmla="*/ 2894181 h 3428362"/>
                  <a:gd name="connsiteX148" fmla="*/ 4194622 w 6849572"/>
                  <a:gd name="connsiteY148" fmla="*/ 2894754 h 3428362"/>
                  <a:gd name="connsiteX149" fmla="*/ 4249535 w 6849572"/>
                  <a:gd name="connsiteY149" fmla="*/ 2898355 h 3428362"/>
                  <a:gd name="connsiteX150" fmla="*/ 4270240 w 6849572"/>
                  <a:gd name="connsiteY150" fmla="*/ 2898764 h 3428362"/>
                  <a:gd name="connsiteX151" fmla="*/ 4366726 w 6849572"/>
                  <a:gd name="connsiteY151" fmla="*/ 2898927 h 3428362"/>
                  <a:gd name="connsiteX152" fmla="*/ 4387513 w 6849572"/>
                  <a:gd name="connsiteY152" fmla="*/ 2898355 h 3428362"/>
                  <a:gd name="connsiteX153" fmla="*/ 4434079 w 6849572"/>
                  <a:gd name="connsiteY153" fmla="*/ 2894590 h 3428362"/>
                  <a:gd name="connsiteX154" fmla="*/ 4446273 w 6849572"/>
                  <a:gd name="connsiteY154" fmla="*/ 2894099 h 3428362"/>
                  <a:gd name="connsiteX155" fmla="*/ 4471970 w 6849572"/>
                  <a:gd name="connsiteY155" fmla="*/ 2890334 h 3428362"/>
                  <a:gd name="connsiteX156" fmla="*/ 4479990 w 6849572"/>
                  <a:gd name="connsiteY156" fmla="*/ 2889925 h 3428362"/>
                  <a:gd name="connsiteX157" fmla="*/ 4501431 w 6849572"/>
                  <a:gd name="connsiteY157" fmla="*/ 2886079 h 3428362"/>
                  <a:gd name="connsiteX158" fmla="*/ 4503395 w 6849572"/>
                  <a:gd name="connsiteY158" fmla="*/ 2885751 h 3428362"/>
                  <a:gd name="connsiteX159" fmla="*/ 4505441 w 6849572"/>
                  <a:gd name="connsiteY159" fmla="*/ 2885833 h 3428362"/>
                  <a:gd name="connsiteX160" fmla="*/ 4526719 w 6849572"/>
                  <a:gd name="connsiteY160" fmla="*/ 2881905 h 3428362"/>
                  <a:gd name="connsiteX161" fmla="*/ 4597509 w 6849572"/>
                  <a:gd name="connsiteY161" fmla="*/ 2865701 h 3428362"/>
                  <a:gd name="connsiteX162" fmla="*/ 4985911 w 6849572"/>
                  <a:gd name="connsiteY162" fmla="*/ 2692860 h 3428362"/>
                  <a:gd name="connsiteX163" fmla="*/ 5238216 w 6849572"/>
                  <a:gd name="connsiteY163" fmla="*/ 2525829 h 3428362"/>
                  <a:gd name="connsiteX164" fmla="*/ 5458196 w 6849572"/>
                  <a:gd name="connsiteY164" fmla="*/ 2363218 h 3428362"/>
                  <a:gd name="connsiteX165" fmla="*/ 5712956 w 6849572"/>
                  <a:gd name="connsiteY165" fmla="*/ 2156823 h 3428362"/>
                  <a:gd name="connsiteX166" fmla="*/ 5900038 w 6849572"/>
                  <a:gd name="connsiteY166" fmla="*/ 1992820 h 3428362"/>
                  <a:gd name="connsiteX167" fmla="*/ 6034497 w 6849572"/>
                  <a:gd name="connsiteY167" fmla="*/ 1860652 h 3428362"/>
                  <a:gd name="connsiteX168" fmla="*/ 6175830 w 6849572"/>
                  <a:gd name="connsiteY168" fmla="*/ 1684947 h 3428362"/>
                  <a:gd name="connsiteX169" fmla="*/ 6409232 w 6849572"/>
                  <a:gd name="connsiteY169" fmla="*/ 1254644 h 3428362"/>
                  <a:gd name="connsiteX170" fmla="*/ 6656873 w 6849572"/>
                  <a:gd name="connsiteY170" fmla="*/ 723599 h 3428362"/>
                  <a:gd name="connsiteX171" fmla="*/ 6785112 w 6849572"/>
                  <a:gd name="connsiteY171" fmla="*/ 407951 h 3428362"/>
                  <a:gd name="connsiteX172" fmla="*/ 6843708 w 6849572"/>
                  <a:gd name="connsiteY172" fmla="*/ 199347 h 3428362"/>
                  <a:gd name="connsiteX173" fmla="*/ 6847227 w 6849572"/>
                  <a:gd name="connsiteY173" fmla="*/ 177905 h 3428362"/>
                  <a:gd name="connsiteX174" fmla="*/ 6847718 w 6849572"/>
                  <a:gd name="connsiteY174" fmla="*/ 165711 h 3428362"/>
                  <a:gd name="connsiteX175" fmla="*/ 6847555 w 6849572"/>
                  <a:gd name="connsiteY175" fmla="*/ 124465 h 3428362"/>
                  <a:gd name="connsiteX176" fmla="*/ 3343755 w 6849572"/>
                  <a:gd name="connsiteY176" fmla="*/ 1752217 h 3428362"/>
                  <a:gd name="connsiteX177" fmla="*/ 3340727 w 6849572"/>
                  <a:gd name="connsiteY177" fmla="*/ 1752054 h 3428362"/>
                  <a:gd name="connsiteX178" fmla="*/ 3340891 w 6849572"/>
                  <a:gd name="connsiteY178" fmla="*/ 1751317 h 3428362"/>
                  <a:gd name="connsiteX179" fmla="*/ 3343755 w 6849572"/>
                  <a:gd name="connsiteY179" fmla="*/ 1752217 h 3428362"/>
                  <a:gd name="connsiteX180" fmla="*/ 3022378 w 6849572"/>
                  <a:gd name="connsiteY180" fmla="*/ 778676 h 3428362"/>
                  <a:gd name="connsiteX181" fmla="*/ 3022460 w 6849572"/>
                  <a:gd name="connsiteY181" fmla="*/ 776548 h 3428362"/>
                  <a:gd name="connsiteX182" fmla="*/ 3025734 w 6849572"/>
                  <a:gd name="connsiteY182" fmla="*/ 777612 h 3428362"/>
                  <a:gd name="connsiteX183" fmla="*/ 3022378 w 6849572"/>
                  <a:gd name="connsiteY183" fmla="*/ 778676 h 342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</a:cxnLst>
                <a:rect l="l" t="t" r="r" b="b"/>
                <a:pathLst>
                  <a:path w="6849572" h="3428362">
                    <a:moveTo>
                      <a:pt x="6847555" y="124465"/>
                    </a:moveTo>
                    <a:cubicBezTo>
                      <a:pt x="6843135" y="108425"/>
                      <a:pt x="6842072" y="91730"/>
                      <a:pt x="6835443" y="76181"/>
                    </a:cubicBezTo>
                    <a:cubicBezTo>
                      <a:pt x="6816865" y="32643"/>
                      <a:pt x="6779465" y="14557"/>
                      <a:pt x="6737647" y="1954"/>
                    </a:cubicBezTo>
                    <a:cubicBezTo>
                      <a:pt x="6716696" y="-583"/>
                      <a:pt x="6695828" y="-747"/>
                      <a:pt x="6674959" y="2036"/>
                    </a:cubicBezTo>
                    <a:cubicBezTo>
                      <a:pt x="6641896" y="9483"/>
                      <a:pt x="6610634" y="21268"/>
                      <a:pt x="6581582" y="38863"/>
                    </a:cubicBezTo>
                    <a:cubicBezTo>
                      <a:pt x="6567015" y="47701"/>
                      <a:pt x="6563332" y="41973"/>
                      <a:pt x="6565951" y="27406"/>
                    </a:cubicBezTo>
                    <a:cubicBezTo>
                      <a:pt x="6566360" y="27406"/>
                      <a:pt x="6566606" y="26751"/>
                      <a:pt x="6566687" y="25442"/>
                    </a:cubicBezTo>
                    <a:cubicBezTo>
                      <a:pt x="6566769" y="24214"/>
                      <a:pt x="6566115" y="23232"/>
                      <a:pt x="6564723" y="22414"/>
                    </a:cubicBezTo>
                    <a:cubicBezTo>
                      <a:pt x="6555230" y="25032"/>
                      <a:pt x="6554658" y="33461"/>
                      <a:pt x="6553594" y="40745"/>
                    </a:cubicBezTo>
                    <a:cubicBezTo>
                      <a:pt x="6552203" y="49665"/>
                      <a:pt x="6548356" y="56212"/>
                      <a:pt x="6541154" y="61614"/>
                    </a:cubicBezTo>
                    <a:cubicBezTo>
                      <a:pt x="6461199" y="121437"/>
                      <a:pt x="6399084" y="198037"/>
                      <a:pt x="6338933" y="276356"/>
                    </a:cubicBezTo>
                    <a:cubicBezTo>
                      <a:pt x="6234590" y="412125"/>
                      <a:pt x="6146860" y="558696"/>
                      <a:pt x="6059212" y="705349"/>
                    </a:cubicBezTo>
                    <a:cubicBezTo>
                      <a:pt x="5947504" y="892185"/>
                      <a:pt x="5840787" y="1082130"/>
                      <a:pt x="5716066" y="1260945"/>
                    </a:cubicBezTo>
                    <a:cubicBezTo>
                      <a:pt x="5655098" y="1348266"/>
                      <a:pt x="5589055" y="1431659"/>
                      <a:pt x="5513682" y="1507195"/>
                    </a:cubicBezTo>
                    <a:cubicBezTo>
                      <a:pt x="5457705" y="1563254"/>
                      <a:pt x="5397145" y="1614075"/>
                      <a:pt x="5331920" y="1659086"/>
                    </a:cubicBezTo>
                    <a:cubicBezTo>
                      <a:pt x="5249837" y="1715718"/>
                      <a:pt x="5163417" y="1764329"/>
                      <a:pt x="5071103" y="1802302"/>
                    </a:cubicBezTo>
                    <a:cubicBezTo>
                      <a:pt x="5065047" y="1805166"/>
                      <a:pt x="5059810" y="1809340"/>
                      <a:pt x="5055064" y="1814005"/>
                    </a:cubicBezTo>
                    <a:cubicBezTo>
                      <a:pt x="5032885" y="1837574"/>
                      <a:pt x="5008252" y="1858443"/>
                      <a:pt x="4980100" y="1874483"/>
                    </a:cubicBezTo>
                    <a:cubicBezTo>
                      <a:pt x="4869783" y="1937580"/>
                      <a:pt x="4750381" y="1970724"/>
                      <a:pt x="4623943" y="1976043"/>
                    </a:cubicBezTo>
                    <a:cubicBezTo>
                      <a:pt x="4548488" y="1979235"/>
                      <a:pt x="4473034" y="1976453"/>
                      <a:pt x="4397497" y="1969251"/>
                    </a:cubicBezTo>
                    <a:cubicBezTo>
                      <a:pt x="4250598" y="1955256"/>
                      <a:pt x="4106892" y="1925549"/>
                      <a:pt x="3964576" y="1887822"/>
                    </a:cubicBezTo>
                    <a:cubicBezTo>
                      <a:pt x="3804174" y="1845348"/>
                      <a:pt x="3644181" y="1800992"/>
                      <a:pt x="3480342" y="1773004"/>
                    </a:cubicBezTo>
                    <a:cubicBezTo>
                      <a:pt x="3446789" y="1767275"/>
                      <a:pt x="3413481" y="1759992"/>
                      <a:pt x="3381318" y="1755573"/>
                    </a:cubicBezTo>
                    <a:cubicBezTo>
                      <a:pt x="3384346" y="1755573"/>
                      <a:pt x="3387374" y="1755573"/>
                      <a:pt x="3390402" y="1755736"/>
                    </a:cubicBezTo>
                    <a:cubicBezTo>
                      <a:pt x="3397195" y="1753936"/>
                      <a:pt x="3404069" y="1753036"/>
                      <a:pt x="3411107" y="1752790"/>
                    </a:cubicBezTo>
                    <a:cubicBezTo>
                      <a:pt x="3415936" y="1752627"/>
                      <a:pt x="3420109" y="1752545"/>
                      <a:pt x="3423710" y="1752381"/>
                    </a:cubicBezTo>
                    <a:cubicBezTo>
                      <a:pt x="3433695" y="1755491"/>
                      <a:pt x="3444661" y="1750335"/>
                      <a:pt x="3454399" y="1755327"/>
                    </a:cubicBezTo>
                    <a:cubicBezTo>
                      <a:pt x="3498183" y="1753936"/>
                      <a:pt x="3541147" y="1764575"/>
                      <a:pt x="3584849" y="1763838"/>
                    </a:cubicBezTo>
                    <a:cubicBezTo>
                      <a:pt x="3589023" y="1761383"/>
                      <a:pt x="3593196" y="1759992"/>
                      <a:pt x="3597288" y="1763920"/>
                    </a:cubicBezTo>
                    <a:cubicBezTo>
                      <a:pt x="3607682" y="1772022"/>
                      <a:pt x="3619793" y="1766375"/>
                      <a:pt x="3631005" y="1768094"/>
                    </a:cubicBezTo>
                    <a:cubicBezTo>
                      <a:pt x="3642463" y="1771858"/>
                      <a:pt x="3654493" y="1771040"/>
                      <a:pt x="3666114" y="1772922"/>
                    </a:cubicBezTo>
                    <a:cubicBezTo>
                      <a:pt x="3759490" y="1787980"/>
                      <a:pt x="3853031" y="1801893"/>
                      <a:pt x="3945917" y="1819652"/>
                    </a:cubicBezTo>
                    <a:cubicBezTo>
                      <a:pt x="4079803" y="1845266"/>
                      <a:pt x="4213117" y="1873337"/>
                      <a:pt x="4348477" y="1891096"/>
                    </a:cubicBezTo>
                    <a:cubicBezTo>
                      <a:pt x="4430150" y="1901735"/>
                      <a:pt x="4511907" y="1908445"/>
                      <a:pt x="4593990" y="1910737"/>
                    </a:cubicBezTo>
                    <a:cubicBezTo>
                      <a:pt x="4649803" y="1912292"/>
                      <a:pt x="4705289" y="1906072"/>
                      <a:pt x="4760611" y="1898625"/>
                    </a:cubicBezTo>
                    <a:cubicBezTo>
                      <a:pt x="4832056" y="1888968"/>
                      <a:pt x="4901863" y="1873419"/>
                      <a:pt x="4968152" y="1844284"/>
                    </a:cubicBezTo>
                    <a:cubicBezTo>
                      <a:pt x="4988939" y="1836674"/>
                      <a:pt x="5009480" y="1828736"/>
                      <a:pt x="5028057" y="1816378"/>
                    </a:cubicBezTo>
                    <a:cubicBezTo>
                      <a:pt x="5046961" y="1803857"/>
                      <a:pt x="5066357" y="1792154"/>
                      <a:pt x="5085589" y="1780124"/>
                    </a:cubicBezTo>
                    <a:cubicBezTo>
                      <a:pt x="5092791" y="1772513"/>
                      <a:pt x="5099583" y="1764575"/>
                      <a:pt x="5107194" y="1757373"/>
                    </a:cubicBezTo>
                    <a:cubicBezTo>
                      <a:pt x="5180275" y="1688302"/>
                      <a:pt x="5214401" y="1601308"/>
                      <a:pt x="5224467" y="1503185"/>
                    </a:cubicBezTo>
                    <a:cubicBezTo>
                      <a:pt x="5224386" y="1493446"/>
                      <a:pt x="5224958" y="1483626"/>
                      <a:pt x="5224140" y="1473887"/>
                    </a:cubicBezTo>
                    <a:cubicBezTo>
                      <a:pt x="5219230" y="1418319"/>
                      <a:pt x="5214810" y="1362834"/>
                      <a:pt x="5138128" y="1310621"/>
                    </a:cubicBezTo>
                    <a:cubicBezTo>
                      <a:pt x="5094673" y="1280996"/>
                      <a:pt x="5044588" y="1266101"/>
                      <a:pt x="4994503" y="1252680"/>
                    </a:cubicBezTo>
                    <a:cubicBezTo>
                      <a:pt x="4835575" y="1210124"/>
                      <a:pt x="4672554" y="1192938"/>
                      <a:pt x="4509370" y="1178044"/>
                    </a:cubicBezTo>
                    <a:cubicBezTo>
                      <a:pt x="4412474" y="1169205"/>
                      <a:pt x="4315578" y="1160858"/>
                      <a:pt x="4219418" y="1145800"/>
                    </a:cubicBezTo>
                    <a:cubicBezTo>
                      <a:pt x="4058525" y="1120676"/>
                      <a:pt x="3901479" y="1079430"/>
                      <a:pt x="3745578" y="1033109"/>
                    </a:cubicBezTo>
                    <a:cubicBezTo>
                      <a:pt x="3714234" y="1023780"/>
                      <a:pt x="3476905" y="941205"/>
                      <a:pt x="3470276" y="938669"/>
                    </a:cubicBezTo>
                    <a:cubicBezTo>
                      <a:pt x="3427475" y="922301"/>
                      <a:pt x="3317567" y="878763"/>
                      <a:pt x="3312575" y="876553"/>
                    </a:cubicBezTo>
                    <a:cubicBezTo>
                      <a:pt x="3279594" y="861905"/>
                      <a:pt x="3175660" y="820004"/>
                      <a:pt x="3169768" y="817549"/>
                    </a:cubicBezTo>
                    <a:cubicBezTo>
                      <a:pt x="3095950" y="787269"/>
                      <a:pt x="2709022" y="619010"/>
                      <a:pt x="2636841" y="587748"/>
                    </a:cubicBezTo>
                    <a:cubicBezTo>
                      <a:pt x="2581355" y="563688"/>
                      <a:pt x="2526033" y="539219"/>
                      <a:pt x="2470710" y="514995"/>
                    </a:cubicBezTo>
                    <a:cubicBezTo>
                      <a:pt x="2467355" y="514094"/>
                      <a:pt x="2463918" y="513522"/>
                      <a:pt x="2460726" y="512212"/>
                    </a:cubicBezTo>
                    <a:cubicBezTo>
                      <a:pt x="2323812" y="457381"/>
                      <a:pt x="2184769" y="409015"/>
                      <a:pt x="2041308" y="373906"/>
                    </a:cubicBezTo>
                    <a:cubicBezTo>
                      <a:pt x="1956606" y="353201"/>
                      <a:pt x="1871331" y="336261"/>
                      <a:pt x="1784747" y="325459"/>
                    </a:cubicBezTo>
                    <a:cubicBezTo>
                      <a:pt x="1734171" y="319157"/>
                      <a:pt x="1683431" y="316211"/>
                      <a:pt x="1632692" y="312119"/>
                    </a:cubicBezTo>
                    <a:cubicBezTo>
                      <a:pt x="1540134" y="304672"/>
                      <a:pt x="1448557" y="312119"/>
                      <a:pt x="1357145" y="323985"/>
                    </a:cubicBezTo>
                    <a:cubicBezTo>
                      <a:pt x="1297567" y="331760"/>
                      <a:pt x="1240035" y="349192"/>
                      <a:pt x="1181930" y="363922"/>
                    </a:cubicBezTo>
                    <a:cubicBezTo>
                      <a:pt x="1028730" y="402877"/>
                      <a:pt x="885677" y="464501"/>
                      <a:pt x="754901" y="553622"/>
                    </a:cubicBezTo>
                    <a:cubicBezTo>
                      <a:pt x="612912" y="650354"/>
                      <a:pt x="489256" y="767055"/>
                      <a:pt x="380657" y="900041"/>
                    </a:cubicBezTo>
                    <a:cubicBezTo>
                      <a:pt x="250535" y="1059461"/>
                      <a:pt x="160432" y="1239422"/>
                      <a:pt x="104209" y="1436815"/>
                    </a:cubicBezTo>
                    <a:cubicBezTo>
                      <a:pt x="53797" y="1613912"/>
                      <a:pt x="30064" y="1795591"/>
                      <a:pt x="15906" y="1978580"/>
                    </a:cubicBezTo>
                    <a:cubicBezTo>
                      <a:pt x="10178" y="2052316"/>
                      <a:pt x="4695" y="2126297"/>
                      <a:pt x="6495" y="2200524"/>
                    </a:cubicBezTo>
                    <a:cubicBezTo>
                      <a:pt x="6659" y="2206662"/>
                      <a:pt x="7804" y="2213291"/>
                      <a:pt x="2812" y="2218529"/>
                    </a:cubicBezTo>
                    <a:cubicBezTo>
                      <a:pt x="2649" y="2232441"/>
                      <a:pt x="2485" y="2246271"/>
                      <a:pt x="2321" y="2260184"/>
                    </a:cubicBezTo>
                    <a:cubicBezTo>
                      <a:pt x="-1607" y="2291282"/>
                      <a:pt x="603" y="2322544"/>
                      <a:pt x="766" y="2353724"/>
                    </a:cubicBezTo>
                    <a:cubicBezTo>
                      <a:pt x="930" y="2399554"/>
                      <a:pt x="-1607" y="2445383"/>
                      <a:pt x="2239" y="2491130"/>
                    </a:cubicBezTo>
                    <a:cubicBezTo>
                      <a:pt x="2403" y="2506434"/>
                      <a:pt x="2567" y="2521737"/>
                      <a:pt x="2730" y="2537123"/>
                    </a:cubicBezTo>
                    <a:cubicBezTo>
                      <a:pt x="6577" y="2545061"/>
                      <a:pt x="4367" y="2553490"/>
                      <a:pt x="4613" y="2561756"/>
                    </a:cubicBezTo>
                    <a:cubicBezTo>
                      <a:pt x="5840" y="2597110"/>
                      <a:pt x="2567" y="2632463"/>
                      <a:pt x="6413" y="2667735"/>
                    </a:cubicBezTo>
                    <a:cubicBezTo>
                      <a:pt x="6577" y="2676083"/>
                      <a:pt x="6741" y="2684349"/>
                      <a:pt x="6986" y="2692696"/>
                    </a:cubicBezTo>
                    <a:cubicBezTo>
                      <a:pt x="10751" y="2699898"/>
                      <a:pt x="8541" y="2707672"/>
                      <a:pt x="8868" y="2715120"/>
                    </a:cubicBezTo>
                    <a:cubicBezTo>
                      <a:pt x="10014" y="2737134"/>
                      <a:pt x="6986" y="2759312"/>
                      <a:pt x="10587" y="2781245"/>
                    </a:cubicBezTo>
                    <a:cubicBezTo>
                      <a:pt x="10751" y="2788119"/>
                      <a:pt x="10996" y="2795075"/>
                      <a:pt x="11160" y="2801950"/>
                    </a:cubicBezTo>
                    <a:cubicBezTo>
                      <a:pt x="16643" y="2825683"/>
                      <a:pt x="9687" y="2850070"/>
                      <a:pt x="14842" y="2873803"/>
                    </a:cubicBezTo>
                    <a:cubicBezTo>
                      <a:pt x="15006" y="2879286"/>
                      <a:pt x="15170" y="2884769"/>
                      <a:pt x="15333" y="2890252"/>
                    </a:cubicBezTo>
                    <a:cubicBezTo>
                      <a:pt x="20735" y="2909730"/>
                      <a:pt x="13942" y="2929944"/>
                      <a:pt x="19016" y="2949421"/>
                    </a:cubicBezTo>
                    <a:cubicBezTo>
                      <a:pt x="19180" y="2954904"/>
                      <a:pt x="19344" y="2960469"/>
                      <a:pt x="19507" y="2965952"/>
                    </a:cubicBezTo>
                    <a:cubicBezTo>
                      <a:pt x="24827" y="2983957"/>
                      <a:pt x="18361" y="3002779"/>
                      <a:pt x="23108" y="3020865"/>
                    </a:cubicBezTo>
                    <a:cubicBezTo>
                      <a:pt x="23354" y="3027740"/>
                      <a:pt x="23517" y="3034614"/>
                      <a:pt x="23763" y="3041489"/>
                    </a:cubicBezTo>
                    <a:cubicBezTo>
                      <a:pt x="29000" y="3056710"/>
                      <a:pt x="22535" y="3072914"/>
                      <a:pt x="27445" y="3088136"/>
                    </a:cubicBezTo>
                    <a:cubicBezTo>
                      <a:pt x="27609" y="3092228"/>
                      <a:pt x="27773" y="3096320"/>
                      <a:pt x="27936" y="3100493"/>
                    </a:cubicBezTo>
                    <a:cubicBezTo>
                      <a:pt x="33338" y="3117107"/>
                      <a:pt x="26709" y="3134538"/>
                      <a:pt x="31537" y="3151151"/>
                    </a:cubicBezTo>
                    <a:cubicBezTo>
                      <a:pt x="31701" y="3155243"/>
                      <a:pt x="31947" y="3159417"/>
                      <a:pt x="32110" y="3163508"/>
                    </a:cubicBezTo>
                    <a:cubicBezTo>
                      <a:pt x="37511" y="3178730"/>
                      <a:pt x="30801" y="3194852"/>
                      <a:pt x="35957" y="3210074"/>
                    </a:cubicBezTo>
                    <a:cubicBezTo>
                      <a:pt x="36120" y="3214166"/>
                      <a:pt x="36202" y="3218258"/>
                      <a:pt x="36366" y="3222268"/>
                    </a:cubicBezTo>
                    <a:cubicBezTo>
                      <a:pt x="41603" y="3236017"/>
                      <a:pt x="35220" y="3250829"/>
                      <a:pt x="39967" y="3264660"/>
                    </a:cubicBezTo>
                    <a:cubicBezTo>
                      <a:pt x="40130" y="3268752"/>
                      <a:pt x="40376" y="3272844"/>
                      <a:pt x="40539" y="3276935"/>
                    </a:cubicBezTo>
                    <a:cubicBezTo>
                      <a:pt x="45532" y="3287902"/>
                      <a:pt x="39721" y="3299932"/>
                      <a:pt x="43977" y="3310898"/>
                    </a:cubicBezTo>
                    <a:cubicBezTo>
                      <a:pt x="44222" y="3315072"/>
                      <a:pt x="44386" y="3319246"/>
                      <a:pt x="44631" y="3323420"/>
                    </a:cubicBezTo>
                    <a:cubicBezTo>
                      <a:pt x="49869" y="3334222"/>
                      <a:pt x="43813" y="3346252"/>
                      <a:pt x="48232" y="3357137"/>
                    </a:cubicBezTo>
                    <a:cubicBezTo>
                      <a:pt x="48478" y="3361229"/>
                      <a:pt x="48723" y="3365402"/>
                      <a:pt x="48887" y="3369494"/>
                    </a:cubicBezTo>
                    <a:cubicBezTo>
                      <a:pt x="52651" y="3375632"/>
                      <a:pt x="50033" y="3382424"/>
                      <a:pt x="50933" y="3388808"/>
                    </a:cubicBezTo>
                    <a:cubicBezTo>
                      <a:pt x="54206" y="3394946"/>
                      <a:pt x="60262" y="3400593"/>
                      <a:pt x="53634" y="3408121"/>
                    </a:cubicBezTo>
                    <a:cubicBezTo>
                      <a:pt x="55598" y="3415732"/>
                      <a:pt x="54043" y="3426208"/>
                      <a:pt x="64272" y="3428090"/>
                    </a:cubicBezTo>
                    <a:cubicBezTo>
                      <a:pt x="75402" y="3430136"/>
                      <a:pt x="79331" y="3420233"/>
                      <a:pt x="83913" y="3412377"/>
                    </a:cubicBezTo>
                    <a:cubicBezTo>
                      <a:pt x="116158" y="3356155"/>
                      <a:pt x="148402" y="3299932"/>
                      <a:pt x="180809" y="3243791"/>
                    </a:cubicBezTo>
                    <a:cubicBezTo>
                      <a:pt x="231876" y="3155570"/>
                      <a:pt x="290881" y="3072832"/>
                      <a:pt x="357742" y="2995987"/>
                    </a:cubicBezTo>
                    <a:cubicBezTo>
                      <a:pt x="402180" y="2944920"/>
                      <a:pt x="449646" y="2896636"/>
                      <a:pt x="500631" y="2851707"/>
                    </a:cubicBezTo>
                    <a:cubicBezTo>
                      <a:pt x="546624" y="2811197"/>
                      <a:pt x="593271" y="2771506"/>
                      <a:pt x="642129" y="2734515"/>
                    </a:cubicBezTo>
                    <a:cubicBezTo>
                      <a:pt x="726503" y="2670600"/>
                      <a:pt x="814888" y="2612905"/>
                      <a:pt x="907528" y="2561428"/>
                    </a:cubicBezTo>
                    <a:cubicBezTo>
                      <a:pt x="1007206" y="2506106"/>
                      <a:pt x="1111140" y="2461014"/>
                      <a:pt x="1219166" y="2425496"/>
                    </a:cubicBezTo>
                    <a:cubicBezTo>
                      <a:pt x="1310252" y="2395544"/>
                      <a:pt x="1403547" y="2374102"/>
                      <a:pt x="1498560" y="2360599"/>
                    </a:cubicBezTo>
                    <a:cubicBezTo>
                      <a:pt x="1505189" y="2356098"/>
                      <a:pt x="1513536" y="2361335"/>
                      <a:pt x="1520165" y="2356752"/>
                    </a:cubicBezTo>
                    <a:lnTo>
                      <a:pt x="1522129" y="2356425"/>
                    </a:lnTo>
                    <a:lnTo>
                      <a:pt x="1524093" y="2356507"/>
                    </a:lnTo>
                    <a:cubicBezTo>
                      <a:pt x="1532032" y="2351597"/>
                      <a:pt x="1541525" y="2357243"/>
                      <a:pt x="1549545" y="2352824"/>
                    </a:cubicBezTo>
                    <a:cubicBezTo>
                      <a:pt x="1552246" y="2352660"/>
                      <a:pt x="1554946" y="2352497"/>
                      <a:pt x="1557729" y="2352333"/>
                    </a:cubicBezTo>
                    <a:cubicBezTo>
                      <a:pt x="1567140" y="2347095"/>
                      <a:pt x="1578106" y="2353561"/>
                      <a:pt x="1587518" y="2348405"/>
                    </a:cubicBezTo>
                    <a:cubicBezTo>
                      <a:pt x="1590218" y="2348323"/>
                      <a:pt x="1592837" y="2348159"/>
                      <a:pt x="1595538" y="2348077"/>
                    </a:cubicBezTo>
                    <a:cubicBezTo>
                      <a:pt x="1606422" y="2343004"/>
                      <a:pt x="1618534" y="2349141"/>
                      <a:pt x="1629500" y="2344395"/>
                    </a:cubicBezTo>
                    <a:cubicBezTo>
                      <a:pt x="1633592" y="2344231"/>
                      <a:pt x="1637684" y="2343986"/>
                      <a:pt x="1641776" y="2343822"/>
                    </a:cubicBezTo>
                    <a:cubicBezTo>
                      <a:pt x="1656998" y="2338584"/>
                      <a:pt x="1673202" y="2345131"/>
                      <a:pt x="1688424" y="2340057"/>
                    </a:cubicBezTo>
                    <a:cubicBezTo>
                      <a:pt x="1695298" y="2339894"/>
                      <a:pt x="1702172" y="2339730"/>
                      <a:pt x="1709047" y="2339566"/>
                    </a:cubicBezTo>
                    <a:cubicBezTo>
                      <a:pt x="1767642" y="2335147"/>
                      <a:pt x="1826320" y="2338503"/>
                      <a:pt x="1884998" y="2337848"/>
                    </a:cubicBezTo>
                    <a:cubicBezTo>
                      <a:pt x="1902347" y="2337684"/>
                      <a:pt x="1919861" y="2335229"/>
                      <a:pt x="1937047" y="2339566"/>
                    </a:cubicBezTo>
                    <a:cubicBezTo>
                      <a:pt x="1943921" y="2339730"/>
                      <a:pt x="1950877" y="2339894"/>
                      <a:pt x="1957752" y="2340139"/>
                    </a:cubicBezTo>
                    <a:cubicBezTo>
                      <a:pt x="1975838" y="2345131"/>
                      <a:pt x="1994660" y="2338421"/>
                      <a:pt x="2012665" y="2343822"/>
                    </a:cubicBezTo>
                    <a:cubicBezTo>
                      <a:pt x="2016756" y="2343986"/>
                      <a:pt x="2020930" y="2344149"/>
                      <a:pt x="2025022" y="2344313"/>
                    </a:cubicBezTo>
                    <a:cubicBezTo>
                      <a:pt x="2037380" y="2349059"/>
                      <a:pt x="2050883" y="2342758"/>
                      <a:pt x="2063240" y="2347914"/>
                    </a:cubicBezTo>
                    <a:cubicBezTo>
                      <a:pt x="2067332" y="2348077"/>
                      <a:pt x="2071424" y="2348241"/>
                      <a:pt x="2075516" y="2348487"/>
                    </a:cubicBezTo>
                    <a:cubicBezTo>
                      <a:pt x="2086400" y="2353315"/>
                      <a:pt x="2098512" y="2346932"/>
                      <a:pt x="2109315" y="2352251"/>
                    </a:cubicBezTo>
                    <a:cubicBezTo>
                      <a:pt x="2112016" y="2352415"/>
                      <a:pt x="2114798" y="2352579"/>
                      <a:pt x="2117499" y="2352660"/>
                    </a:cubicBezTo>
                    <a:cubicBezTo>
                      <a:pt x="2126992" y="2357325"/>
                      <a:pt x="2137794" y="2351269"/>
                      <a:pt x="2147206" y="2356425"/>
                    </a:cubicBezTo>
                    <a:cubicBezTo>
                      <a:pt x="2149906" y="2356589"/>
                      <a:pt x="2152689" y="2356752"/>
                      <a:pt x="2155390" y="2356916"/>
                    </a:cubicBezTo>
                    <a:cubicBezTo>
                      <a:pt x="2164801" y="2361499"/>
                      <a:pt x="2175603" y="2355525"/>
                      <a:pt x="2185015" y="2360599"/>
                    </a:cubicBezTo>
                    <a:lnTo>
                      <a:pt x="2186979" y="2360517"/>
                    </a:lnTo>
                    <a:lnTo>
                      <a:pt x="2188943" y="2360844"/>
                    </a:lnTo>
                    <a:cubicBezTo>
                      <a:pt x="2198355" y="2366000"/>
                      <a:pt x="2209321" y="2359535"/>
                      <a:pt x="2218650" y="2364855"/>
                    </a:cubicBezTo>
                    <a:cubicBezTo>
                      <a:pt x="2221433" y="2365100"/>
                      <a:pt x="2224133" y="2365264"/>
                      <a:pt x="2226916" y="2365509"/>
                    </a:cubicBezTo>
                    <a:cubicBezTo>
                      <a:pt x="2233545" y="2369356"/>
                      <a:pt x="2241646" y="2364527"/>
                      <a:pt x="2248112" y="2369028"/>
                    </a:cubicBezTo>
                    <a:cubicBezTo>
                      <a:pt x="2250812" y="2369192"/>
                      <a:pt x="2253595" y="2369437"/>
                      <a:pt x="2256296" y="2369601"/>
                    </a:cubicBezTo>
                    <a:cubicBezTo>
                      <a:pt x="2262924" y="2373611"/>
                      <a:pt x="2271026" y="2368619"/>
                      <a:pt x="2277491" y="2373202"/>
                    </a:cubicBezTo>
                    <a:cubicBezTo>
                      <a:pt x="2288294" y="2375166"/>
                      <a:pt x="2299342" y="2376639"/>
                      <a:pt x="2309981" y="2379258"/>
                    </a:cubicBezTo>
                    <a:cubicBezTo>
                      <a:pt x="2441085" y="2411747"/>
                      <a:pt x="2570880" y="2449147"/>
                      <a:pt x="2699529" y="2489984"/>
                    </a:cubicBezTo>
                    <a:cubicBezTo>
                      <a:pt x="2835788" y="2533276"/>
                      <a:pt x="2971803" y="2577387"/>
                      <a:pt x="3107408" y="2622479"/>
                    </a:cubicBezTo>
                    <a:cubicBezTo>
                      <a:pt x="3321250" y="2693678"/>
                      <a:pt x="3534764" y="2765695"/>
                      <a:pt x="3753353" y="2821100"/>
                    </a:cubicBezTo>
                    <a:cubicBezTo>
                      <a:pt x="3814322" y="2836567"/>
                      <a:pt x="3875455" y="2851461"/>
                      <a:pt x="3937733" y="2860873"/>
                    </a:cubicBezTo>
                    <a:cubicBezTo>
                      <a:pt x="3944198" y="2865865"/>
                      <a:pt x="3952709" y="2860136"/>
                      <a:pt x="3959174" y="2864965"/>
                    </a:cubicBezTo>
                    <a:cubicBezTo>
                      <a:pt x="3976770" y="2871266"/>
                      <a:pt x="3995183" y="2872494"/>
                      <a:pt x="4013597" y="2873885"/>
                    </a:cubicBezTo>
                    <a:cubicBezTo>
                      <a:pt x="4020144" y="2878140"/>
                      <a:pt x="4028327" y="2872903"/>
                      <a:pt x="4034874" y="2877567"/>
                    </a:cubicBezTo>
                    <a:cubicBezTo>
                      <a:pt x="4037657" y="2877731"/>
                      <a:pt x="4040357" y="2877977"/>
                      <a:pt x="4043140" y="2878140"/>
                    </a:cubicBezTo>
                    <a:cubicBezTo>
                      <a:pt x="4049687" y="2882150"/>
                      <a:pt x="4057871" y="2877158"/>
                      <a:pt x="4064336" y="2881741"/>
                    </a:cubicBezTo>
                    <a:cubicBezTo>
                      <a:pt x="4067118" y="2881905"/>
                      <a:pt x="4069819" y="2882150"/>
                      <a:pt x="4072602" y="2882314"/>
                    </a:cubicBezTo>
                    <a:cubicBezTo>
                      <a:pt x="4080622" y="2886570"/>
                      <a:pt x="4090033" y="2881005"/>
                      <a:pt x="4097971" y="2885915"/>
                    </a:cubicBezTo>
                    <a:cubicBezTo>
                      <a:pt x="4100754" y="2886079"/>
                      <a:pt x="4103454" y="2886242"/>
                      <a:pt x="4106237" y="2886406"/>
                    </a:cubicBezTo>
                    <a:cubicBezTo>
                      <a:pt x="4115730" y="2890907"/>
                      <a:pt x="4126451" y="2885015"/>
                      <a:pt x="4135944" y="2890007"/>
                    </a:cubicBezTo>
                    <a:cubicBezTo>
                      <a:pt x="4138645" y="2890089"/>
                      <a:pt x="4141345" y="2890252"/>
                      <a:pt x="4144046" y="2890334"/>
                    </a:cubicBezTo>
                    <a:cubicBezTo>
                      <a:pt x="4156403" y="2895326"/>
                      <a:pt x="4169906" y="2888943"/>
                      <a:pt x="4182182" y="2894181"/>
                    </a:cubicBezTo>
                    <a:cubicBezTo>
                      <a:pt x="4186356" y="2894344"/>
                      <a:pt x="4190448" y="2894590"/>
                      <a:pt x="4194622" y="2894754"/>
                    </a:cubicBezTo>
                    <a:cubicBezTo>
                      <a:pt x="4212708" y="2899500"/>
                      <a:pt x="4231531" y="2893035"/>
                      <a:pt x="4249535" y="2898355"/>
                    </a:cubicBezTo>
                    <a:cubicBezTo>
                      <a:pt x="4256409" y="2898518"/>
                      <a:pt x="4263365" y="2898600"/>
                      <a:pt x="4270240" y="2898764"/>
                    </a:cubicBezTo>
                    <a:cubicBezTo>
                      <a:pt x="4302402" y="2901874"/>
                      <a:pt x="4334564" y="2901628"/>
                      <a:pt x="4366726" y="2898927"/>
                    </a:cubicBezTo>
                    <a:cubicBezTo>
                      <a:pt x="4373683" y="2898764"/>
                      <a:pt x="4380557" y="2898600"/>
                      <a:pt x="4387513" y="2898355"/>
                    </a:cubicBezTo>
                    <a:cubicBezTo>
                      <a:pt x="4402735" y="2893035"/>
                      <a:pt x="4418857" y="2899582"/>
                      <a:pt x="4434079" y="2894590"/>
                    </a:cubicBezTo>
                    <a:cubicBezTo>
                      <a:pt x="4438171" y="2894426"/>
                      <a:pt x="4442181" y="2894263"/>
                      <a:pt x="4446273" y="2894099"/>
                    </a:cubicBezTo>
                    <a:cubicBezTo>
                      <a:pt x="4454293" y="2889352"/>
                      <a:pt x="4463867" y="2894999"/>
                      <a:pt x="4471970" y="2890334"/>
                    </a:cubicBezTo>
                    <a:cubicBezTo>
                      <a:pt x="4474670" y="2890171"/>
                      <a:pt x="4477289" y="2890089"/>
                      <a:pt x="4479990" y="2889925"/>
                    </a:cubicBezTo>
                    <a:cubicBezTo>
                      <a:pt x="4486537" y="2885342"/>
                      <a:pt x="4494884" y="2890662"/>
                      <a:pt x="4501431" y="2886079"/>
                    </a:cubicBezTo>
                    <a:lnTo>
                      <a:pt x="4503395" y="2885751"/>
                    </a:lnTo>
                    <a:lnTo>
                      <a:pt x="4505441" y="2885833"/>
                    </a:lnTo>
                    <a:cubicBezTo>
                      <a:pt x="4511907" y="2881005"/>
                      <a:pt x="4520254" y="2886570"/>
                      <a:pt x="4526719" y="2881905"/>
                    </a:cubicBezTo>
                    <a:cubicBezTo>
                      <a:pt x="4550452" y="2876995"/>
                      <a:pt x="4574021" y="2871757"/>
                      <a:pt x="4597509" y="2865701"/>
                    </a:cubicBezTo>
                    <a:cubicBezTo>
                      <a:pt x="4736715" y="2829775"/>
                      <a:pt x="4863399" y="2765859"/>
                      <a:pt x="4985911" y="2692860"/>
                    </a:cubicBezTo>
                    <a:cubicBezTo>
                      <a:pt x="5072576" y="2641220"/>
                      <a:pt x="5156706" y="2585407"/>
                      <a:pt x="5238216" y="2525829"/>
                    </a:cubicBezTo>
                    <a:cubicBezTo>
                      <a:pt x="5311788" y="2471980"/>
                      <a:pt x="5386424" y="2419440"/>
                      <a:pt x="5458196" y="2363218"/>
                    </a:cubicBezTo>
                    <a:cubicBezTo>
                      <a:pt x="5544289" y="2295865"/>
                      <a:pt x="5629891" y="2227940"/>
                      <a:pt x="5712956" y="2156823"/>
                    </a:cubicBezTo>
                    <a:cubicBezTo>
                      <a:pt x="5775972" y="2102892"/>
                      <a:pt x="5839560" y="2049534"/>
                      <a:pt x="5900038" y="1992820"/>
                    </a:cubicBezTo>
                    <a:cubicBezTo>
                      <a:pt x="5945785" y="1949855"/>
                      <a:pt x="5992105" y="1907381"/>
                      <a:pt x="6034497" y="1860652"/>
                    </a:cubicBezTo>
                    <a:cubicBezTo>
                      <a:pt x="6085155" y="1804757"/>
                      <a:pt x="6133848" y="1747552"/>
                      <a:pt x="6175830" y="1684947"/>
                    </a:cubicBezTo>
                    <a:cubicBezTo>
                      <a:pt x="6266916" y="1548769"/>
                      <a:pt x="6337379" y="1401215"/>
                      <a:pt x="6409232" y="1254644"/>
                    </a:cubicBezTo>
                    <a:cubicBezTo>
                      <a:pt x="6495243" y="1079266"/>
                      <a:pt x="6578636" y="902660"/>
                      <a:pt x="6656873" y="723599"/>
                    </a:cubicBezTo>
                    <a:cubicBezTo>
                      <a:pt x="6702375" y="619501"/>
                      <a:pt x="6746239" y="514749"/>
                      <a:pt x="6785112" y="407951"/>
                    </a:cubicBezTo>
                    <a:cubicBezTo>
                      <a:pt x="6809909" y="339862"/>
                      <a:pt x="6829387" y="270382"/>
                      <a:pt x="6843708" y="199347"/>
                    </a:cubicBezTo>
                    <a:cubicBezTo>
                      <a:pt x="6847636" y="192636"/>
                      <a:pt x="6842808" y="184534"/>
                      <a:pt x="6847227" y="177905"/>
                    </a:cubicBezTo>
                    <a:cubicBezTo>
                      <a:pt x="6847391" y="173813"/>
                      <a:pt x="6847555" y="169803"/>
                      <a:pt x="6847718" y="165711"/>
                    </a:cubicBezTo>
                    <a:cubicBezTo>
                      <a:pt x="6850337" y="152290"/>
                      <a:pt x="6850091" y="138377"/>
                      <a:pt x="6847555" y="124465"/>
                    </a:cubicBezTo>
                    <a:close/>
                    <a:moveTo>
                      <a:pt x="3343755" y="1752217"/>
                    </a:moveTo>
                    <a:cubicBezTo>
                      <a:pt x="3342773" y="1752136"/>
                      <a:pt x="3341709" y="1752054"/>
                      <a:pt x="3340727" y="1752054"/>
                    </a:cubicBezTo>
                    <a:cubicBezTo>
                      <a:pt x="3340809" y="1751890"/>
                      <a:pt x="3340891" y="1751644"/>
                      <a:pt x="3340891" y="1751317"/>
                    </a:cubicBezTo>
                    <a:cubicBezTo>
                      <a:pt x="3341873" y="1751644"/>
                      <a:pt x="3342773" y="1751890"/>
                      <a:pt x="3343755" y="1752217"/>
                    </a:cubicBezTo>
                    <a:close/>
                    <a:moveTo>
                      <a:pt x="3022378" y="778676"/>
                    </a:moveTo>
                    <a:cubicBezTo>
                      <a:pt x="3022460" y="777857"/>
                      <a:pt x="3022460" y="777203"/>
                      <a:pt x="3022460" y="776548"/>
                    </a:cubicBezTo>
                    <a:cubicBezTo>
                      <a:pt x="3023524" y="776957"/>
                      <a:pt x="3024588" y="777203"/>
                      <a:pt x="3025734" y="777612"/>
                    </a:cubicBezTo>
                    <a:cubicBezTo>
                      <a:pt x="3024424" y="777857"/>
                      <a:pt x="3023442" y="778267"/>
                      <a:pt x="3022378" y="778676"/>
                    </a:cubicBezTo>
                    <a:close/>
                  </a:path>
                </a:pathLst>
              </a:custGeom>
              <a:solidFill>
                <a:srgbClr val="F9C9A9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99C3313C-1C42-429E-8CEB-6285CE610407}"/>
                  </a:ext>
                </a:extLst>
              </p:cNvPr>
              <p:cNvSpPr/>
              <p:nvPr/>
            </p:nvSpPr>
            <p:spPr>
              <a:xfrm flipH="1">
                <a:off x="8865991" y="5621288"/>
                <a:ext cx="855087" cy="113341"/>
              </a:xfrm>
              <a:custGeom>
                <a:avLst/>
                <a:gdLst>
                  <a:gd name="connsiteX0" fmla="*/ 12930 w 1745843"/>
                  <a:gd name="connsiteY0" fmla="*/ 20 h 231410"/>
                  <a:gd name="connsiteX1" fmla="*/ 304518 w 1745843"/>
                  <a:gd name="connsiteY1" fmla="*/ 11641 h 231410"/>
                  <a:gd name="connsiteX2" fmla="*/ 959956 w 1745843"/>
                  <a:gd name="connsiteY2" fmla="*/ 125478 h 231410"/>
                  <a:gd name="connsiteX3" fmla="*/ 1207516 w 1745843"/>
                  <a:gd name="connsiteY3" fmla="*/ 154612 h 231410"/>
                  <a:gd name="connsiteX4" fmla="*/ 1581923 w 1745843"/>
                  <a:gd name="connsiteY4" fmla="*/ 115739 h 231410"/>
                  <a:gd name="connsiteX5" fmla="*/ 1729804 w 1745843"/>
                  <a:gd name="connsiteY5" fmla="*/ 47323 h 231410"/>
                  <a:gd name="connsiteX6" fmla="*/ 1745844 w 1745843"/>
                  <a:gd name="connsiteY6" fmla="*/ 49860 h 231410"/>
                  <a:gd name="connsiteX7" fmla="*/ 1647066 w 1745843"/>
                  <a:gd name="connsiteY7" fmla="*/ 132843 h 231410"/>
                  <a:gd name="connsiteX8" fmla="*/ 1440262 w 1745843"/>
                  <a:gd name="connsiteY8" fmla="*/ 211325 h 231410"/>
                  <a:gd name="connsiteX9" fmla="*/ 1272822 w 1745843"/>
                  <a:gd name="connsiteY9" fmla="*/ 231294 h 231410"/>
                  <a:gd name="connsiteX10" fmla="*/ 1092697 w 1745843"/>
                  <a:gd name="connsiteY10" fmla="*/ 226956 h 231410"/>
                  <a:gd name="connsiteX11" fmla="*/ 802419 w 1745843"/>
                  <a:gd name="connsiteY11" fmla="*/ 182764 h 231410"/>
                  <a:gd name="connsiteX12" fmla="*/ 338563 w 1745843"/>
                  <a:gd name="connsiteY12" fmla="*/ 66063 h 231410"/>
                  <a:gd name="connsiteX13" fmla="*/ 0 w 1745843"/>
                  <a:gd name="connsiteY13" fmla="*/ 3785 h 231410"/>
                  <a:gd name="connsiteX14" fmla="*/ 12930 w 1745843"/>
                  <a:gd name="connsiteY14" fmla="*/ 20 h 23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45843" h="231410">
                    <a:moveTo>
                      <a:pt x="12930" y="20"/>
                    </a:moveTo>
                    <a:cubicBezTo>
                      <a:pt x="29707" y="20"/>
                      <a:pt x="292733" y="10086"/>
                      <a:pt x="304518" y="11641"/>
                    </a:cubicBezTo>
                    <a:cubicBezTo>
                      <a:pt x="525152" y="37502"/>
                      <a:pt x="740713" y="92252"/>
                      <a:pt x="959956" y="125478"/>
                    </a:cubicBezTo>
                    <a:cubicBezTo>
                      <a:pt x="1041548" y="137835"/>
                      <a:pt x="1124941" y="149865"/>
                      <a:pt x="1207516" y="154612"/>
                    </a:cubicBezTo>
                    <a:cubicBezTo>
                      <a:pt x="1333954" y="161814"/>
                      <a:pt x="1460394" y="150111"/>
                      <a:pt x="1581923" y="115739"/>
                    </a:cubicBezTo>
                    <a:cubicBezTo>
                      <a:pt x="1597636" y="111320"/>
                      <a:pt x="1683893" y="75720"/>
                      <a:pt x="1729804" y="47323"/>
                    </a:cubicBezTo>
                    <a:cubicBezTo>
                      <a:pt x="1737415" y="50678"/>
                      <a:pt x="1743225" y="49778"/>
                      <a:pt x="1745844" y="49860"/>
                    </a:cubicBezTo>
                    <a:cubicBezTo>
                      <a:pt x="1726039" y="82431"/>
                      <a:pt x="1679637" y="115002"/>
                      <a:pt x="1647066" y="132843"/>
                    </a:cubicBezTo>
                    <a:cubicBezTo>
                      <a:pt x="1581841" y="168606"/>
                      <a:pt x="1513179" y="195858"/>
                      <a:pt x="1440262" y="211325"/>
                    </a:cubicBezTo>
                    <a:cubicBezTo>
                      <a:pt x="1385103" y="223028"/>
                      <a:pt x="1329453" y="231539"/>
                      <a:pt x="1272822" y="231294"/>
                    </a:cubicBezTo>
                    <a:cubicBezTo>
                      <a:pt x="1212753" y="231048"/>
                      <a:pt x="1152602" y="233013"/>
                      <a:pt x="1092697" y="226956"/>
                    </a:cubicBezTo>
                    <a:cubicBezTo>
                      <a:pt x="995229" y="217054"/>
                      <a:pt x="898332" y="203305"/>
                      <a:pt x="802419" y="182764"/>
                    </a:cubicBezTo>
                    <a:cubicBezTo>
                      <a:pt x="646436" y="149374"/>
                      <a:pt x="493972" y="101745"/>
                      <a:pt x="338563" y="66063"/>
                    </a:cubicBezTo>
                    <a:cubicBezTo>
                      <a:pt x="237657" y="42903"/>
                      <a:pt x="11703" y="3785"/>
                      <a:pt x="0" y="3785"/>
                    </a:cubicBezTo>
                    <a:cubicBezTo>
                      <a:pt x="3437" y="-2517"/>
                      <a:pt x="8838" y="1248"/>
                      <a:pt x="12930" y="20"/>
                    </a:cubicBezTo>
                    <a:close/>
                  </a:path>
                </a:pathLst>
              </a:custGeom>
              <a:solidFill>
                <a:srgbClr val="DAB299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448366D-208F-45B1-8430-1AFDC5A73FC6}"/>
                  </a:ext>
                </a:extLst>
              </p:cNvPr>
              <p:cNvSpPr/>
              <p:nvPr/>
            </p:nvSpPr>
            <p:spPr>
              <a:xfrm flipH="1">
                <a:off x="8824860" y="5379553"/>
                <a:ext cx="314799" cy="266564"/>
              </a:xfrm>
              <a:custGeom>
                <a:avLst/>
                <a:gdLst>
                  <a:gd name="connsiteX0" fmla="*/ 642220 w 642730"/>
                  <a:gd name="connsiteY0" fmla="*/ 230627 h 544248"/>
                  <a:gd name="connsiteX1" fmla="*/ 573313 w 642730"/>
                  <a:gd name="connsiteY1" fmla="*/ 400686 h 544248"/>
                  <a:gd name="connsiteX2" fmla="*/ 303658 w 642730"/>
                  <a:gd name="connsiteY2" fmla="*/ 536864 h 544248"/>
                  <a:gd name="connsiteX3" fmla="*/ 132617 w 642730"/>
                  <a:gd name="connsiteY3" fmla="*/ 528762 h 544248"/>
                  <a:gd name="connsiteX4" fmla="*/ 41204 w 642730"/>
                  <a:gd name="connsiteY4" fmla="*/ 439886 h 544248"/>
                  <a:gd name="connsiteX5" fmla="*/ 1513 w 642730"/>
                  <a:gd name="connsiteY5" fmla="*/ 258861 h 544248"/>
                  <a:gd name="connsiteX6" fmla="*/ 24755 w 642730"/>
                  <a:gd name="connsiteY6" fmla="*/ 48293 h 544248"/>
                  <a:gd name="connsiteX7" fmla="*/ 87279 w 642730"/>
                  <a:gd name="connsiteY7" fmla="*/ 6392 h 544248"/>
                  <a:gd name="connsiteX8" fmla="*/ 225093 w 642730"/>
                  <a:gd name="connsiteY8" fmla="*/ 8 h 544248"/>
                  <a:gd name="connsiteX9" fmla="*/ 494503 w 642730"/>
                  <a:gd name="connsiteY9" fmla="*/ 50666 h 544248"/>
                  <a:gd name="connsiteX10" fmla="*/ 581333 w 642730"/>
                  <a:gd name="connsiteY10" fmla="*/ 100424 h 544248"/>
                  <a:gd name="connsiteX11" fmla="*/ 642220 w 642730"/>
                  <a:gd name="connsiteY11" fmla="*/ 230627 h 54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730" h="544248">
                    <a:moveTo>
                      <a:pt x="642220" y="230627"/>
                    </a:moveTo>
                    <a:cubicBezTo>
                      <a:pt x="643939" y="301744"/>
                      <a:pt x="614477" y="354448"/>
                      <a:pt x="573313" y="400686"/>
                    </a:cubicBezTo>
                    <a:cubicBezTo>
                      <a:pt x="501705" y="481214"/>
                      <a:pt x="406773" y="517468"/>
                      <a:pt x="303658" y="536864"/>
                    </a:cubicBezTo>
                    <a:cubicBezTo>
                      <a:pt x="245962" y="547748"/>
                      <a:pt x="188921" y="547830"/>
                      <a:pt x="132617" y="528762"/>
                    </a:cubicBezTo>
                    <a:cubicBezTo>
                      <a:pt x="87934" y="513622"/>
                      <a:pt x="56917" y="483915"/>
                      <a:pt x="41204" y="439886"/>
                    </a:cubicBezTo>
                    <a:cubicBezTo>
                      <a:pt x="20336" y="381291"/>
                      <a:pt x="7078" y="321303"/>
                      <a:pt x="1513" y="258861"/>
                    </a:cubicBezTo>
                    <a:cubicBezTo>
                      <a:pt x="-4871" y="186516"/>
                      <a:pt x="10106" y="117609"/>
                      <a:pt x="24755" y="48293"/>
                    </a:cubicBezTo>
                    <a:cubicBezTo>
                      <a:pt x="31547" y="15885"/>
                      <a:pt x="43823" y="10484"/>
                      <a:pt x="87279" y="6392"/>
                    </a:cubicBezTo>
                    <a:cubicBezTo>
                      <a:pt x="133190" y="2054"/>
                      <a:pt x="179428" y="-155"/>
                      <a:pt x="225093" y="8"/>
                    </a:cubicBezTo>
                    <a:cubicBezTo>
                      <a:pt x="317406" y="254"/>
                      <a:pt x="408165" y="14903"/>
                      <a:pt x="494503" y="50666"/>
                    </a:cubicBezTo>
                    <a:cubicBezTo>
                      <a:pt x="525683" y="63597"/>
                      <a:pt x="556045" y="78163"/>
                      <a:pt x="581333" y="100424"/>
                    </a:cubicBezTo>
                    <a:cubicBezTo>
                      <a:pt x="622006" y="136268"/>
                      <a:pt x="646639" y="180215"/>
                      <a:pt x="642220" y="230627"/>
                    </a:cubicBezTo>
                    <a:close/>
                  </a:path>
                </a:pathLst>
              </a:custGeom>
              <a:solidFill>
                <a:srgbClr val="FEE5D5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1" name="Freeform 2">
              <a:extLst>
                <a:ext uri="{FF2B5EF4-FFF2-40B4-BE49-F238E27FC236}">
                  <a16:creationId xmlns:a16="http://schemas.microsoft.com/office/drawing/2014/main" id="{CC358AD6-8988-4D53-9CAE-D19DBF837B6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802916" y="1679778"/>
              <a:ext cx="3099390" cy="16698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DAFFF26-54D4-4845-8868-A56F888FD1DC}"/>
                </a:ext>
              </a:extLst>
            </p:cNvPr>
            <p:cNvSpPr/>
            <p:nvPr/>
          </p:nvSpPr>
          <p:spPr>
            <a:xfrm>
              <a:off x="8627394" y="2462341"/>
              <a:ext cx="1577767" cy="510845"/>
            </a:xfrm>
            <a:custGeom>
              <a:avLst/>
              <a:gdLst/>
              <a:ahLst/>
              <a:cxnLst/>
              <a:rect l="l" t="t" r="r" b="b"/>
              <a:pathLst>
                <a:path w="1168004" h="378173">
                  <a:moveTo>
                    <a:pt x="1046783" y="77242"/>
                  </a:moveTo>
                  <a:lnTo>
                    <a:pt x="1046783" y="301154"/>
                  </a:lnTo>
                  <a:cubicBezTo>
                    <a:pt x="1055173" y="301154"/>
                    <a:pt x="1060582" y="299040"/>
                    <a:pt x="1063010" y="294813"/>
                  </a:cubicBezTo>
                  <a:cubicBezTo>
                    <a:pt x="1065438" y="290585"/>
                    <a:pt x="1066652" y="277061"/>
                    <a:pt x="1066652" y="254242"/>
                  </a:cubicBezTo>
                  <a:lnTo>
                    <a:pt x="1066652" y="116721"/>
                  </a:lnTo>
                  <a:cubicBezTo>
                    <a:pt x="1066652" y="101180"/>
                    <a:pt x="1066225" y="91517"/>
                    <a:pt x="1065371" y="87733"/>
                  </a:cubicBezTo>
                  <a:cubicBezTo>
                    <a:pt x="1064518" y="83948"/>
                    <a:pt x="1062711" y="81253"/>
                    <a:pt x="1059949" y="79649"/>
                  </a:cubicBezTo>
                  <a:cubicBezTo>
                    <a:pt x="1057188" y="78044"/>
                    <a:pt x="1052799" y="77242"/>
                    <a:pt x="1046783" y="77242"/>
                  </a:cubicBezTo>
                  <a:close/>
                  <a:moveTo>
                    <a:pt x="549534" y="68982"/>
                  </a:moveTo>
                  <a:cubicBezTo>
                    <a:pt x="546428" y="68982"/>
                    <a:pt x="543979" y="70300"/>
                    <a:pt x="542188" y="72936"/>
                  </a:cubicBezTo>
                  <a:cubicBezTo>
                    <a:pt x="540398" y="75572"/>
                    <a:pt x="539502" y="85599"/>
                    <a:pt x="539502" y="103016"/>
                  </a:cubicBezTo>
                  <a:lnTo>
                    <a:pt x="539502" y="268379"/>
                  </a:lnTo>
                  <a:cubicBezTo>
                    <a:pt x="539502" y="288576"/>
                    <a:pt x="540107" y="300427"/>
                    <a:pt x="541316" y="303932"/>
                  </a:cubicBezTo>
                  <a:cubicBezTo>
                    <a:pt x="542525" y="307438"/>
                    <a:pt x="545049" y="309191"/>
                    <a:pt x="548886" y="309191"/>
                  </a:cubicBezTo>
                  <a:cubicBezTo>
                    <a:pt x="552862" y="309191"/>
                    <a:pt x="555529" y="307017"/>
                    <a:pt x="556887" y="302670"/>
                  </a:cubicBezTo>
                  <a:cubicBezTo>
                    <a:pt x="558245" y="298322"/>
                    <a:pt x="558924" y="286017"/>
                    <a:pt x="558924" y="265753"/>
                  </a:cubicBezTo>
                  <a:lnTo>
                    <a:pt x="558924" y="103016"/>
                  </a:lnTo>
                  <a:cubicBezTo>
                    <a:pt x="558924" y="87180"/>
                    <a:pt x="558251" y="77548"/>
                    <a:pt x="556905" y="74122"/>
                  </a:cubicBezTo>
                  <a:cubicBezTo>
                    <a:pt x="555558" y="70695"/>
                    <a:pt x="553102" y="68982"/>
                    <a:pt x="549534" y="68982"/>
                  </a:cubicBezTo>
                  <a:close/>
                  <a:moveTo>
                    <a:pt x="945431" y="7591"/>
                  </a:moveTo>
                  <a:lnTo>
                    <a:pt x="1018846" y="7591"/>
                  </a:lnTo>
                  <a:cubicBezTo>
                    <a:pt x="1063602" y="7591"/>
                    <a:pt x="1094213" y="9734"/>
                    <a:pt x="1110679" y="14021"/>
                  </a:cubicBezTo>
                  <a:cubicBezTo>
                    <a:pt x="1127146" y="18308"/>
                    <a:pt x="1139749" y="25445"/>
                    <a:pt x="1148489" y="35431"/>
                  </a:cubicBezTo>
                  <a:cubicBezTo>
                    <a:pt x="1157229" y="45418"/>
                    <a:pt x="1162667" y="56397"/>
                    <a:pt x="1164801" y="68368"/>
                  </a:cubicBezTo>
                  <a:cubicBezTo>
                    <a:pt x="1166936" y="80340"/>
                    <a:pt x="1168004" y="103220"/>
                    <a:pt x="1168004" y="137008"/>
                  </a:cubicBezTo>
                  <a:lnTo>
                    <a:pt x="1168004" y="261082"/>
                  </a:lnTo>
                  <a:cubicBezTo>
                    <a:pt x="1168004" y="293199"/>
                    <a:pt x="1166412" y="314961"/>
                    <a:pt x="1163228" y="326370"/>
                  </a:cubicBezTo>
                  <a:cubicBezTo>
                    <a:pt x="1160045" y="337778"/>
                    <a:pt x="1154402" y="346779"/>
                    <a:pt x="1146300" y="353370"/>
                  </a:cubicBezTo>
                  <a:cubicBezTo>
                    <a:pt x="1138198" y="359961"/>
                    <a:pt x="1128425" y="364515"/>
                    <a:pt x="1116981" y="367031"/>
                  </a:cubicBezTo>
                  <a:cubicBezTo>
                    <a:pt x="1105536" y="369547"/>
                    <a:pt x="1088585" y="370806"/>
                    <a:pt x="1066128" y="370806"/>
                  </a:cubicBezTo>
                  <a:lnTo>
                    <a:pt x="945431" y="370806"/>
                  </a:lnTo>
                  <a:close/>
                  <a:moveTo>
                    <a:pt x="696442" y="7591"/>
                  </a:moveTo>
                  <a:lnTo>
                    <a:pt x="797794" y="7591"/>
                  </a:lnTo>
                  <a:lnTo>
                    <a:pt x="797794" y="277567"/>
                  </a:lnTo>
                  <a:cubicBezTo>
                    <a:pt x="797794" y="292578"/>
                    <a:pt x="798388" y="301601"/>
                    <a:pt x="799576" y="304637"/>
                  </a:cubicBezTo>
                  <a:cubicBezTo>
                    <a:pt x="800764" y="307673"/>
                    <a:pt x="802853" y="309191"/>
                    <a:pt x="805841" y="309191"/>
                  </a:cubicBezTo>
                  <a:cubicBezTo>
                    <a:pt x="809568" y="309191"/>
                    <a:pt x="812061" y="307419"/>
                    <a:pt x="813319" y="303876"/>
                  </a:cubicBezTo>
                  <a:cubicBezTo>
                    <a:pt x="814577" y="300334"/>
                    <a:pt x="815206" y="290034"/>
                    <a:pt x="815206" y="272977"/>
                  </a:cubicBezTo>
                  <a:lnTo>
                    <a:pt x="815206" y="7591"/>
                  </a:lnTo>
                  <a:lnTo>
                    <a:pt x="916558" y="7591"/>
                  </a:lnTo>
                  <a:lnTo>
                    <a:pt x="916558" y="248783"/>
                  </a:lnTo>
                  <a:cubicBezTo>
                    <a:pt x="916558" y="275828"/>
                    <a:pt x="915643" y="295025"/>
                    <a:pt x="913813" y="306376"/>
                  </a:cubicBezTo>
                  <a:cubicBezTo>
                    <a:pt x="911983" y="317726"/>
                    <a:pt x="906524" y="329440"/>
                    <a:pt x="897435" y="341517"/>
                  </a:cubicBezTo>
                  <a:cubicBezTo>
                    <a:pt x="888346" y="353594"/>
                    <a:pt x="876430" y="362723"/>
                    <a:pt x="861688" y="368903"/>
                  </a:cubicBezTo>
                  <a:cubicBezTo>
                    <a:pt x="846946" y="375083"/>
                    <a:pt x="829644" y="378173"/>
                    <a:pt x="809782" y="378173"/>
                  </a:cubicBezTo>
                  <a:cubicBezTo>
                    <a:pt x="787937" y="378173"/>
                    <a:pt x="768572" y="374527"/>
                    <a:pt x="751687" y="367237"/>
                  </a:cubicBezTo>
                  <a:cubicBezTo>
                    <a:pt x="734802" y="359947"/>
                    <a:pt x="722127" y="350382"/>
                    <a:pt x="713663" y="338544"/>
                  </a:cubicBezTo>
                  <a:cubicBezTo>
                    <a:pt x="705198" y="326705"/>
                    <a:pt x="700212" y="314349"/>
                    <a:pt x="698704" y="301475"/>
                  </a:cubicBezTo>
                  <a:cubicBezTo>
                    <a:pt x="697196" y="288601"/>
                    <a:pt x="696442" y="261994"/>
                    <a:pt x="696442" y="221652"/>
                  </a:cubicBezTo>
                  <a:close/>
                  <a:moveTo>
                    <a:pt x="269156" y="7591"/>
                  </a:moveTo>
                  <a:lnTo>
                    <a:pt x="370508" y="7591"/>
                  </a:lnTo>
                  <a:lnTo>
                    <a:pt x="370508" y="290885"/>
                  </a:lnTo>
                  <a:lnTo>
                    <a:pt x="426542" y="290885"/>
                  </a:lnTo>
                  <a:lnTo>
                    <a:pt x="426542" y="370806"/>
                  </a:lnTo>
                  <a:lnTo>
                    <a:pt x="269156" y="370806"/>
                  </a:lnTo>
                  <a:close/>
                  <a:moveTo>
                    <a:pt x="549102" y="0"/>
                  </a:moveTo>
                  <a:cubicBezTo>
                    <a:pt x="568659" y="0"/>
                    <a:pt x="586336" y="3247"/>
                    <a:pt x="602134" y="9741"/>
                  </a:cubicBezTo>
                  <a:cubicBezTo>
                    <a:pt x="617932" y="16235"/>
                    <a:pt x="630662" y="26006"/>
                    <a:pt x="640324" y="39054"/>
                  </a:cubicBezTo>
                  <a:cubicBezTo>
                    <a:pt x="649986" y="52102"/>
                    <a:pt x="655727" y="66216"/>
                    <a:pt x="657547" y="81396"/>
                  </a:cubicBezTo>
                  <a:cubicBezTo>
                    <a:pt x="659367" y="96577"/>
                    <a:pt x="660276" y="122368"/>
                    <a:pt x="660276" y="158771"/>
                  </a:cubicBezTo>
                  <a:lnTo>
                    <a:pt x="660276" y="219402"/>
                  </a:lnTo>
                  <a:cubicBezTo>
                    <a:pt x="660276" y="254944"/>
                    <a:pt x="659406" y="280401"/>
                    <a:pt x="657665" y="295773"/>
                  </a:cubicBezTo>
                  <a:cubicBezTo>
                    <a:pt x="655925" y="311146"/>
                    <a:pt x="650408" y="325290"/>
                    <a:pt x="641114" y="338207"/>
                  </a:cubicBezTo>
                  <a:cubicBezTo>
                    <a:pt x="631821" y="351124"/>
                    <a:pt x="619327" y="361014"/>
                    <a:pt x="603634" y="367877"/>
                  </a:cubicBezTo>
                  <a:cubicBezTo>
                    <a:pt x="587941" y="374741"/>
                    <a:pt x="569763" y="378173"/>
                    <a:pt x="549102" y="378173"/>
                  </a:cubicBezTo>
                  <a:cubicBezTo>
                    <a:pt x="529443" y="378173"/>
                    <a:pt x="511765" y="374947"/>
                    <a:pt x="496068" y="368495"/>
                  </a:cubicBezTo>
                  <a:cubicBezTo>
                    <a:pt x="480371" y="362043"/>
                    <a:pt x="467693" y="352294"/>
                    <a:pt x="458033" y="339250"/>
                  </a:cubicBezTo>
                  <a:cubicBezTo>
                    <a:pt x="448373" y="326205"/>
                    <a:pt x="442644" y="312182"/>
                    <a:pt x="440847" y="297179"/>
                  </a:cubicBezTo>
                  <a:cubicBezTo>
                    <a:pt x="439049" y="282177"/>
                    <a:pt x="438150" y="256251"/>
                    <a:pt x="438150" y="219402"/>
                  </a:cubicBezTo>
                  <a:lnTo>
                    <a:pt x="438150" y="158771"/>
                  </a:lnTo>
                  <a:cubicBezTo>
                    <a:pt x="438150" y="122843"/>
                    <a:pt x="439010" y="97290"/>
                    <a:pt x="440728" y="82112"/>
                  </a:cubicBezTo>
                  <a:cubicBezTo>
                    <a:pt x="442447" y="66933"/>
                    <a:pt x="447952" y="52887"/>
                    <a:pt x="457243" y="39973"/>
                  </a:cubicBezTo>
                  <a:cubicBezTo>
                    <a:pt x="466534" y="27058"/>
                    <a:pt x="479032" y="17168"/>
                    <a:pt x="494735" y="10301"/>
                  </a:cubicBezTo>
                  <a:cubicBezTo>
                    <a:pt x="510439" y="3434"/>
                    <a:pt x="528561" y="0"/>
                    <a:pt x="549102" y="0"/>
                  </a:cubicBezTo>
                  <a:close/>
                  <a:moveTo>
                    <a:pt x="111873" y="0"/>
                  </a:moveTo>
                  <a:cubicBezTo>
                    <a:pt x="139857" y="0"/>
                    <a:pt x="163104" y="5506"/>
                    <a:pt x="181615" y="16518"/>
                  </a:cubicBezTo>
                  <a:cubicBezTo>
                    <a:pt x="200125" y="27531"/>
                    <a:pt x="212286" y="41256"/>
                    <a:pt x="218098" y="57694"/>
                  </a:cubicBezTo>
                  <a:cubicBezTo>
                    <a:pt x="223909" y="74133"/>
                    <a:pt x="226814" y="99113"/>
                    <a:pt x="226814" y="132634"/>
                  </a:cubicBezTo>
                  <a:lnTo>
                    <a:pt x="226814" y="170781"/>
                  </a:lnTo>
                  <a:lnTo>
                    <a:pt x="125463" y="170781"/>
                  </a:lnTo>
                  <a:lnTo>
                    <a:pt x="125463" y="104711"/>
                  </a:lnTo>
                  <a:cubicBezTo>
                    <a:pt x="125463" y="87480"/>
                    <a:pt x="124737" y="77217"/>
                    <a:pt x="123286" y="73923"/>
                  </a:cubicBezTo>
                  <a:cubicBezTo>
                    <a:pt x="121835" y="70629"/>
                    <a:pt x="118758" y="68982"/>
                    <a:pt x="114056" y="68982"/>
                  </a:cubicBezTo>
                  <a:cubicBezTo>
                    <a:pt x="108685" y="68982"/>
                    <a:pt x="105224" y="71041"/>
                    <a:pt x="103676" y="75158"/>
                  </a:cubicBezTo>
                  <a:cubicBezTo>
                    <a:pt x="102127" y="79275"/>
                    <a:pt x="101352" y="90091"/>
                    <a:pt x="101352" y="107606"/>
                  </a:cubicBezTo>
                  <a:lnTo>
                    <a:pt x="101352" y="272098"/>
                  </a:lnTo>
                  <a:cubicBezTo>
                    <a:pt x="101352" y="288866"/>
                    <a:pt x="102122" y="299241"/>
                    <a:pt x="103660" y="303221"/>
                  </a:cubicBezTo>
                  <a:cubicBezTo>
                    <a:pt x="105198" y="307201"/>
                    <a:pt x="108446" y="309191"/>
                    <a:pt x="113404" y="309191"/>
                  </a:cubicBezTo>
                  <a:cubicBezTo>
                    <a:pt x="118190" y="309191"/>
                    <a:pt x="121396" y="307157"/>
                    <a:pt x="123023" y="303090"/>
                  </a:cubicBezTo>
                  <a:cubicBezTo>
                    <a:pt x="124649" y="299023"/>
                    <a:pt x="125463" y="287589"/>
                    <a:pt x="125463" y="268787"/>
                  </a:cubicBezTo>
                  <a:lnTo>
                    <a:pt x="125463" y="219894"/>
                  </a:lnTo>
                  <a:lnTo>
                    <a:pt x="226814" y="219894"/>
                  </a:lnTo>
                  <a:lnTo>
                    <a:pt x="226814" y="238154"/>
                  </a:lnTo>
                  <a:cubicBezTo>
                    <a:pt x="226814" y="275196"/>
                    <a:pt x="224100" y="301754"/>
                    <a:pt x="218671" y="317827"/>
                  </a:cubicBezTo>
                  <a:cubicBezTo>
                    <a:pt x="213243" y="333901"/>
                    <a:pt x="201250" y="347977"/>
                    <a:pt x="182693" y="360055"/>
                  </a:cubicBezTo>
                  <a:cubicBezTo>
                    <a:pt x="164136" y="372133"/>
                    <a:pt x="141405" y="378173"/>
                    <a:pt x="114499" y="378173"/>
                  </a:cubicBezTo>
                  <a:cubicBezTo>
                    <a:pt x="86696" y="378173"/>
                    <a:pt x="63634" y="373055"/>
                    <a:pt x="45313" y="362819"/>
                  </a:cubicBezTo>
                  <a:cubicBezTo>
                    <a:pt x="26992" y="352584"/>
                    <a:pt x="14860" y="338433"/>
                    <a:pt x="8916" y="320367"/>
                  </a:cubicBezTo>
                  <a:cubicBezTo>
                    <a:pt x="2972" y="302300"/>
                    <a:pt x="0" y="275649"/>
                    <a:pt x="0" y="240411"/>
                  </a:cubicBezTo>
                  <a:lnTo>
                    <a:pt x="0" y="136886"/>
                  </a:lnTo>
                  <a:cubicBezTo>
                    <a:pt x="0" y="110978"/>
                    <a:pt x="900" y="91460"/>
                    <a:pt x="2699" y="78332"/>
                  </a:cubicBezTo>
                  <a:cubicBezTo>
                    <a:pt x="4497" y="65204"/>
                    <a:pt x="9970" y="52409"/>
                    <a:pt x="19117" y="39948"/>
                  </a:cubicBezTo>
                  <a:cubicBezTo>
                    <a:pt x="28264" y="27488"/>
                    <a:pt x="40872" y="17714"/>
                    <a:pt x="56941" y="10629"/>
                  </a:cubicBezTo>
                  <a:cubicBezTo>
                    <a:pt x="73010" y="3543"/>
                    <a:pt x="91320" y="0"/>
                    <a:pt x="11187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0" name="Freeform 3">
            <a:extLst>
              <a:ext uri="{FF2B5EF4-FFF2-40B4-BE49-F238E27FC236}">
                <a16:creationId xmlns:a16="http://schemas.microsoft.com/office/drawing/2014/main" id="{4D30061E-FE1A-4582-AA5E-AD6C554498C9}"/>
              </a:ext>
            </a:extLst>
          </p:cNvPr>
          <p:cNvSpPr/>
          <p:nvPr/>
        </p:nvSpPr>
        <p:spPr>
          <a:xfrm>
            <a:off x="1170308" y="4074550"/>
            <a:ext cx="10986582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  <a:gd name="connsiteX0" fmla="*/ 0 w 10986581"/>
              <a:gd name="connsiteY0" fmla="*/ 2615984 h 2635034"/>
              <a:gd name="connsiteX1" fmla="*/ 8763762 w 10986581"/>
              <a:gd name="connsiteY1" fmla="*/ 2632825 h 2635034"/>
              <a:gd name="connsiteX2" fmla="*/ 8763000 w 10986581"/>
              <a:gd name="connsiteY2" fmla="*/ 2387384 h 2635034"/>
              <a:gd name="connsiteX3" fmla="*/ 8172450 w 10986581"/>
              <a:gd name="connsiteY3" fmla="*/ 1320584 h 2635034"/>
              <a:gd name="connsiteX4" fmla="*/ 8369426 w 10986581"/>
              <a:gd name="connsiteY4" fmla="*/ 1152105 h 2635034"/>
              <a:gd name="connsiteX5" fmla="*/ 8791575 w 10986581"/>
              <a:gd name="connsiteY5" fmla="*/ 1634909 h 2635034"/>
              <a:gd name="connsiteX6" fmla="*/ 8734425 w 10986581"/>
              <a:gd name="connsiteY6" fmla="*/ 168059 h 2635034"/>
              <a:gd name="connsiteX7" fmla="*/ 9010650 w 10986581"/>
              <a:gd name="connsiteY7" fmla="*/ 177584 h 2635034"/>
              <a:gd name="connsiteX8" fmla="*/ 9077325 w 10986581"/>
              <a:gd name="connsiteY8" fmla="*/ 1149134 h 2635034"/>
              <a:gd name="connsiteX9" fmla="*/ 9263784 w 10986581"/>
              <a:gd name="connsiteY9" fmla="*/ 723252 h 2635034"/>
              <a:gd name="connsiteX10" fmla="*/ 9432645 w 10986581"/>
              <a:gd name="connsiteY10" fmla="*/ 1152791 h 2635034"/>
              <a:gd name="connsiteX11" fmla="*/ 9618573 w 10986581"/>
              <a:gd name="connsiteY11" fmla="*/ 763487 h 2635034"/>
              <a:gd name="connsiteX12" fmla="*/ 9793910 w 10986581"/>
              <a:gd name="connsiteY12" fmla="*/ 1178395 h 2635034"/>
              <a:gd name="connsiteX13" fmla="*/ 9947756 w 10986581"/>
              <a:gd name="connsiteY13" fmla="*/ 840297 h 2635034"/>
              <a:gd name="connsiteX14" fmla="*/ 10094290 w 10986581"/>
              <a:gd name="connsiteY14" fmla="*/ 1167422 h 2635034"/>
              <a:gd name="connsiteX15" fmla="*/ 10086213 w 10986581"/>
              <a:gd name="connsiteY15" fmla="*/ 1945576 h 2635034"/>
              <a:gd name="connsiteX16" fmla="*/ 9969702 w 10986581"/>
              <a:gd name="connsiteY16" fmla="*/ 2317968 h 2635034"/>
              <a:gd name="connsiteX17" fmla="*/ 9895637 w 10986581"/>
              <a:gd name="connsiteY17" fmla="*/ 2635034 h 2635034"/>
              <a:gd name="connsiteX18" fmla="*/ 10986581 w 10986581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86581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0986581" y="2635034"/>
                </a:lnTo>
              </a:path>
            </a:pathLst>
          </a:cu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D249D9-31FA-431F-B7DC-394BF78DC1E1}"/>
              </a:ext>
            </a:extLst>
          </p:cNvPr>
          <p:cNvGrpSpPr/>
          <p:nvPr/>
        </p:nvGrpSpPr>
        <p:grpSpPr>
          <a:xfrm>
            <a:off x="6443109" y="4535863"/>
            <a:ext cx="2799324" cy="1548960"/>
            <a:chOff x="1618104" y="4774278"/>
            <a:chExt cx="2513902" cy="13910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69A7CC0-6E0F-43A0-89FB-91EA4F44E06D}"/>
                </a:ext>
              </a:extLst>
            </p:cNvPr>
            <p:cNvSpPr/>
            <p:nvPr userDrawn="1"/>
          </p:nvSpPr>
          <p:spPr>
            <a:xfrm>
              <a:off x="1919176" y="4818888"/>
              <a:ext cx="1881566" cy="11706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2282D35-EAFA-4D9B-A7C4-98A618B7F300}"/>
                </a:ext>
              </a:extLst>
            </p:cNvPr>
            <p:cNvGrpSpPr/>
            <p:nvPr userDrawn="1"/>
          </p:nvGrpSpPr>
          <p:grpSpPr>
            <a:xfrm>
              <a:off x="1618104" y="4774278"/>
              <a:ext cx="2513902" cy="1391026"/>
              <a:chOff x="395536" y="2564904"/>
              <a:chExt cx="4749925" cy="2628292"/>
            </a:xfrm>
            <a:solidFill>
              <a:schemeClr val="tx1"/>
            </a:solidFill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8CF7993-744F-49C7-8A91-110F58AD4460}"/>
                  </a:ext>
                </a:extLst>
              </p:cNvPr>
              <p:cNvGrpSpPr/>
              <p:nvPr userDrawn="1"/>
            </p:nvGrpSpPr>
            <p:grpSpPr>
              <a:xfrm>
                <a:off x="395536" y="2564904"/>
                <a:ext cx="4749925" cy="2628292"/>
                <a:chOff x="395536" y="2204864"/>
                <a:chExt cx="5400600" cy="2988332"/>
              </a:xfrm>
              <a:grpFill/>
            </p:grpSpPr>
            <p:sp>
              <p:nvSpPr>
                <p:cNvPr id="8" name="Rounded Rectangle 3">
                  <a:extLst>
                    <a:ext uri="{FF2B5EF4-FFF2-40B4-BE49-F238E27FC236}">
                      <a16:creationId xmlns:a16="http://schemas.microsoft.com/office/drawing/2014/main" id="{ED6FE497-3E3F-458B-90A2-C03DD38C9D32}"/>
                    </a:ext>
                  </a:extLst>
                </p:cNvPr>
                <p:cNvSpPr/>
                <p:nvPr userDrawn="1"/>
              </p:nvSpPr>
              <p:spPr>
                <a:xfrm>
                  <a:off x="971601" y="2204864"/>
                  <a:ext cx="4248472" cy="2736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472" h="2736304">
                      <a:moveTo>
                        <a:pt x="144016" y="144016"/>
                      </a:moveTo>
                      <a:lnTo>
                        <a:pt x="144016" y="2520280"/>
                      </a:lnTo>
                      <a:lnTo>
                        <a:pt x="4104456" y="2520280"/>
                      </a:lnTo>
                      <a:lnTo>
                        <a:pt x="4104456" y="144016"/>
                      </a:lnTo>
                      <a:close/>
                      <a:moveTo>
                        <a:pt x="119332" y="0"/>
                      </a:moveTo>
                      <a:lnTo>
                        <a:pt x="4129140" y="0"/>
                      </a:lnTo>
                      <a:cubicBezTo>
                        <a:pt x="4195045" y="0"/>
                        <a:pt x="4248472" y="53427"/>
                        <a:pt x="4248472" y="119332"/>
                      </a:cubicBezTo>
                      <a:lnTo>
                        <a:pt x="4248472" y="2736304"/>
                      </a:lnTo>
                      <a:lnTo>
                        <a:pt x="0" y="2736304"/>
                      </a:lnTo>
                      <a:lnTo>
                        <a:pt x="0" y="119332"/>
                      </a:lnTo>
                      <a:cubicBezTo>
                        <a:pt x="0" y="53427"/>
                        <a:pt x="53427" y="0"/>
                        <a:pt x="119332" y="0"/>
                      </a:cubicBezTo>
                      <a:close/>
                    </a:path>
                  </a:pathLst>
                </a:cu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E1C6337-22D5-41D5-9DC5-844796B0D91C}"/>
                    </a:ext>
                  </a:extLst>
                </p:cNvPr>
                <p:cNvSpPr/>
                <p:nvPr userDrawn="1"/>
              </p:nvSpPr>
              <p:spPr>
                <a:xfrm>
                  <a:off x="395536" y="4941168"/>
                  <a:ext cx="5400600" cy="144017"/>
                </a:xfrm>
                <a:prstGeom prst="rect">
                  <a:avLst/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  <p:sp>
              <p:nvSpPr>
                <p:cNvPr id="10" name="Trapezoid 9">
                  <a:extLst>
                    <a:ext uri="{FF2B5EF4-FFF2-40B4-BE49-F238E27FC236}">
                      <a16:creationId xmlns:a16="http://schemas.microsoft.com/office/drawing/2014/main" id="{F3B1409D-EE59-4BB7-A156-FBD9633195E3}"/>
                    </a:ext>
                  </a:extLst>
                </p:cNvPr>
                <p:cNvSpPr/>
                <p:nvPr userDrawn="1"/>
              </p:nvSpPr>
              <p:spPr>
                <a:xfrm rot="10800000">
                  <a:off x="395536" y="5085184"/>
                  <a:ext cx="5400600" cy="108012"/>
                </a:xfrm>
                <a:prstGeom prst="trapezoid">
                  <a:avLst>
                    <a:gd name="adj" fmla="val 129851"/>
                  </a:avLst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C81A63-938A-4C33-A7E2-E98195848BBD}"/>
                  </a:ext>
                </a:extLst>
              </p:cNvPr>
              <p:cNvSpPr/>
              <p:nvPr userDrawn="1"/>
            </p:nvSpPr>
            <p:spPr>
              <a:xfrm>
                <a:off x="2518469" y="5009698"/>
                <a:ext cx="504057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E42D42-4C84-4021-9D37-06893CF6D365}"/>
              </a:ext>
            </a:extLst>
          </p:cNvPr>
          <p:cNvGrpSpPr/>
          <p:nvPr/>
        </p:nvGrpSpPr>
        <p:grpSpPr>
          <a:xfrm>
            <a:off x="1057464" y="4724445"/>
            <a:ext cx="1092834" cy="1352469"/>
            <a:chOff x="-1940789" y="4697306"/>
            <a:chExt cx="981407" cy="12145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E62AA8-FF0E-4CCF-B48D-48A4DEA915F1}"/>
                </a:ext>
              </a:extLst>
            </p:cNvPr>
            <p:cNvSpPr/>
            <p:nvPr userDrawn="1"/>
          </p:nvSpPr>
          <p:spPr>
            <a:xfrm>
              <a:off x="-1881566" y="4758350"/>
              <a:ext cx="866582" cy="1124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1F9B3D0-CAA8-45E6-B9C8-4AB4C8D8DC98}"/>
                </a:ext>
              </a:extLst>
            </p:cNvPr>
            <p:cNvGrpSpPr/>
            <p:nvPr userDrawn="1"/>
          </p:nvGrpSpPr>
          <p:grpSpPr>
            <a:xfrm>
              <a:off x="-1940789" y="4697306"/>
              <a:ext cx="981407" cy="1214570"/>
              <a:chOff x="7452320" y="1988840"/>
              <a:chExt cx="1512168" cy="2088232"/>
            </a:xfrm>
          </p:grpSpPr>
          <p:sp>
            <p:nvSpPr>
              <p:cNvPr id="14" name="Rounded Rectangle 1">
                <a:extLst>
                  <a:ext uri="{FF2B5EF4-FFF2-40B4-BE49-F238E27FC236}">
                    <a16:creationId xmlns:a16="http://schemas.microsoft.com/office/drawing/2014/main" id="{4C5D7855-E745-4436-B471-094AEB12C5DC}"/>
                  </a:ext>
                </a:extLst>
              </p:cNvPr>
              <p:cNvSpPr/>
              <p:nvPr userDrawn="1"/>
            </p:nvSpPr>
            <p:spPr>
              <a:xfrm>
                <a:off x="7452320" y="1988840"/>
                <a:ext cx="1512168" cy="2088232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2088232">
                    <a:moveTo>
                      <a:pt x="167516" y="181585"/>
                    </a:moveTo>
                    <a:lnTo>
                      <a:pt x="167516" y="1906647"/>
                    </a:lnTo>
                    <a:lnTo>
                      <a:pt x="1344652" y="1906647"/>
                    </a:lnTo>
                    <a:lnTo>
                      <a:pt x="1344652" y="181585"/>
                    </a:lnTo>
                    <a:close/>
                    <a:moveTo>
                      <a:pt x="90110" y="0"/>
                    </a:moveTo>
                    <a:lnTo>
                      <a:pt x="1422058" y="0"/>
                    </a:lnTo>
                    <a:cubicBezTo>
                      <a:pt x="1471824" y="0"/>
                      <a:pt x="1512168" y="40344"/>
                      <a:pt x="1512168" y="90110"/>
                    </a:cubicBezTo>
                    <a:lnTo>
                      <a:pt x="1512168" y="1998122"/>
                    </a:lnTo>
                    <a:cubicBezTo>
                      <a:pt x="1512168" y="2047888"/>
                      <a:pt x="1471824" y="2088232"/>
                      <a:pt x="1422058" y="2088232"/>
                    </a:cubicBezTo>
                    <a:lnTo>
                      <a:pt x="90110" y="2088232"/>
                    </a:lnTo>
                    <a:cubicBezTo>
                      <a:pt x="40344" y="2088232"/>
                      <a:pt x="0" y="2047888"/>
                      <a:pt x="0" y="1998122"/>
                    </a:cubicBezTo>
                    <a:lnTo>
                      <a:pt x="0" y="90110"/>
                    </a:lnTo>
                    <a:cubicBezTo>
                      <a:pt x="0" y="40344"/>
                      <a:pt x="40344" y="0"/>
                      <a:pt x="90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B530FC9-DB03-4446-8518-2CAF236141B2}"/>
                  </a:ext>
                </a:extLst>
              </p:cNvPr>
              <p:cNvSpPr/>
              <p:nvPr userDrawn="1"/>
            </p:nvSpPr>
            <p:spPr>
              <a:xfrm>
                <a:off x="8160965" y="3933056"/>
                <a:ext cx="94878" cy="9487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756B70-430A-43DA-9521-561813C598CF}"/>
              </a:ext>
            </a:extLst>
          </p:cNvPr>
          <p:cNvGrpSpPr/>
          <p:nvPr/>
        </p:nvGrpSpPr>
        <p:grpSpPr>
          <a:xfrm>
            <a:off x="10203216" y="4650382"/>
            <a:ext cx="865374" cy="1440760"/>
            <a:chOff x="-684584" y="5278238"/>
            <a:chExt cx="427203" cy="7112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CC973B-C21F-44B9-843B-F8BB734691E9}"/>
                </a:ext>
              </a:extLst>
            </p:cNvPr>
            <p:cNvSpPr/>
            <p:nvPr userDrawn="1"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8D0709E-4CC1-4EFB-BFA6-1C80716DBF62}"/>
                </a:ext>
              </a:extLst>
            </p:cNvPr>
            <p:cNvGrpSpPr/>
            <p:nvPr userDrawn="1"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91DD8708-0879-4943-8DF4-926120E4BF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317" y="1844824"/>
                <a:ext cx="2371375" cy="3948112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20" name="Rounded Rectangle 60">
                <a:extLst>
                  <a:ext uri="{FF2B5EF4-FFF2-40B4-BE49-F238E27FC236}">
                    <a16:creationId xmlns:a16="http://schemas.microsoft.com/office/drawing/2014/main" id="{8047962B-7431-4129-A918-F061318A9D94}"/>
                  </a:ext>
                </a:extLst>
              </p:cNvPr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FA93D60-B5FF-4DD5-A357-9261A617B208}"/>
                  </a:ext>
                </a:extLst>
              </p:cNvPr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F871B8-2A64-476D-8530-D152444AFAF6}"/>
              </a:ext>
            </a:extLst>
          </p:cNvPr>
          <p:cNvGrpSpPr/>
          <p:nvPr/>
        </p:nvGrpSpPr>
        <p:grpSpPr>
          <a:xfrm>
            <a:off x="3331394" y="4301378"/>
            <a:ext cx="2202135" cy="1856009"/>
            <a:chOff x="6807478" y="1711733"/>
            <a:chExt cx="2202135" cy="185600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63E0B0D-0D75-4CA7-B7BC-0620B2B6B80D}"/>
                </a:ext>
              </a:extLst>
            </p:cNvPr>
            <p:cNvSpPr/>
            <p:nvPr/>
          </p:nvSpPr>
          <p:spPr>
            <a:xfrm>
              <a:off x="7431312" y="3107981"/>
              <a:ext cx="954466" cy="459761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90393EB-3EC4-4522-B586-A5A39025BEAF}"/>
                </a:ext>
              </a:extLst>
            </p:cNvPr>
            <p:cNvGrpSpPr/>
            <p:nvPr/>
          </p:nvGrpSpPr>
          <p:grpSpPr>
            <a:xfrm>
              <a:off x="6807478" y="1711733"/>
              <a:ext cx="2202135" cy="1418324"/>
              <a:chOff x="1886254" y="4774278"/>
              <a:chExt cx="1977603" cy="127371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7AEB844-6892-4682-9C3F-53C14D215D40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7526B4A-6A2F-4B7E-AAFA-CFD33FD4BBB5}"/>
                  </a:ext>
                </a:extLst>
              </p:cNvPr>
              <p:cNvGrpSpPr/>
              <p:nvPr userDrawn="1"/>
            </p:nvGrpSpPr>
            <p:grpSpPr>
              <a:xfrm>
                <a:off x="1886254" y="4774278"/>
                <a:ext cx="1977603" cy="1273710"/>
                <a:chOff x="902195" y="2564904"/>
                <a:chExt cx="3736608" cy="2406629"/>
              </a:xfrm>
              <a:solidFill>
                <a:schemeClr val="tx1"/>
              </a:solidFill>
            </p:grpSpPr>
            <p:sp>
              <p:nvSpPr>
                <p:cNvPr id="27" name="Rounded Rectangle 3">
                  <a:extLst>
                    <a:ext uri="{FF2B5EF4-FFF2-40B4-BE49-F238E27FC236}">
                      <a16:creationId xmlns:a16="http://schemas.microsoft.com/office/drawing/2014/main" id="{52E3970C-8A3C-4B55-B075-EDBD471EB0E4}"/>
                    </a:ext>
                  </a:extLst>
                </p:cNvPr>
                <p:cNvSpPr/>
                <p:nvPr userDrawn="1"/>
              </p:nvSpPr>
              <p:spPr>
                <a:xfrm>
                  <a:off x="902195" y="2564904"/>
                  <a:ext cx="3736608" cy="240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472" h="2736304">
                      <a:moveTo>
                        <a:pt x="144016" y="144016"/>
                      </a:moveTo>
                      <a:lnTo>
                        <a:pt x="144016" y="2520280"/>
                      </a:lnTo>
                      <a:lnTo>
                        <a:pt x="4104456" y="2520280"/>
                      </a:lnTo>
                      <a:lnTo>
                        <a:pt x="4104456" y="144016"/>
                      </a:lnTo>
                      <a:close/>
                      <a:moveTo>
                        <a:pt x="119332" y="0"/>
                      </a:moveTo>
                      <a:lnTo>
                        <a:pt x="4129140" y="0"/>
                      </a:lnTo>
                      <a:cubicBezTo>
                        <a:pt x="4195045" y="0"/>
                        <a:pt x="4248472" y="53427"/>
                        <a:pt x="4248472" y="119332"/>
                      </a:cubicBezTo>
                      <a:lnTo>
                        <a:pt x="4248472" y="2736304"/>
                      </a:lnTo>
                      <a:lnTo>
                        <a:pt x="0" y="2736304"/>
                      </a:lnTo>
                      <a:lnTo>
                        <a:pt x="0" y="119332"/>
                      </a:lnTo>
                      <a:cubicBezTo>
                        <a:pt x="0" y="53427"/>
                        <a:pt x="53427" y="0"/>
                        <a:pt x="11933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B855439-34FB-4BA6-9D86-B33A994BB811}"/>
                    </a:ext>
                  </a:extLst>
                </p:cNvPr>
                <p:cNvSpPr/>
                <p:nvPr userDrawn="1"/>
              </p:nvSpPr>
              <p:spPr>
                <a:xfrm>
                  <a:off x="2518469" y="4840541"/>
                  <a:ext cx="504057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67EEE7-F7D1-435D-BB7A-66BF641E61C6}"/>
              </a:ext>
            </a:extLst>
          </p:cNvPr>
          <p:cNvGrpSpPr/>
          <p:nvPr/>
        </p:nvGrpSpPr>
        <p:grpSpPr>
          <a:xfrm>
            <a:off x="440261" y="1642289"/>
            <a:ext cx="2736553" cy="2077429"/>
            <a:chOff x="2185241" y="3013515"/>
            <a:chExt cx="2750177" cy="2087772"/>
          </a:xfrm>
        </p:grpSpPr>
        <p:sp>
          <p:nvSpPr>
            <p:cNvPr id="30" name="Graphic 16">
              <a:extLst>
                <a:ext uri="{FF2B5EF4-FFF2-40B4-BE49-F238E27FC236}">
                  <a16:creationId xmlns:a16="http://schemas.microsoft.com/office/drawing/2014/main" id="{361C2D0E-A590-4C43-85D8-2A04E11E1F4C}"/>
                </a:ext>
              </a:extLst>
            </p:cNvPr>
            <p:cNvSpPr/>
            <p:nvPr/>
          </p:nvSpPr>
          <p:spPr>
            <a:xfrm>
              <a:off x="2976161" y="3013515"/>
              <a:ext cx="1410027" cy="120293"/>
            </a:xfrm>
            <a:custGeom>
              <a:avLst/>
              <a:gdLst>
                <a:gd name="connsiteX0" fmla="*/ 0 w 1410027"/>
                <a:gd name="connsiteY0" fmla="*/ 113783 h 120293"/>
                <a:gd name="connsiteX1" fmla="*/ 163012 w 1410027"/>
                <a:gd name="connsiteY1" fmla="*/ 2283 h 120293"/>
                <a:gd name="connsiteX2" fmla="*/ 175123 w 1410027"/>
                <a:gd name="connsiteY2" fmla="*/ 22 h 120293"/>
                <a:gd name="connsiteX3" fmla="*/ 1227718 w 1410027"/>
                <a:gd name="connsiteY3" fmla="*/ 22 h 120293"/>
                <a:gd name="connsiteX4" fmla="*/ 1239749 w 1410027"/>
                <a:gd name="connsiteY4" fmla="*/ 2363 h 120293"/>
                <a:gd name="connsiteX5" fmla="*/ 1410027 w 1410027"/>
                <a:gd name="connsiteY5" fmla="*/ 114429 h 120293"/>
                <a:gd name="connsiteX6" fmla="*/ 1399693 w 1410027"/>
                <a:gd name="connsiteY6" fmla="*/ 119919 h 120293"/>
                <a:gd name="connsiteX7" fmla="*/ 1387098 w 1410027"/>
                <a:gd name="connsiteY7" fmla="*/ 120242 h 120293"/>
                <a:gd name="connsiteX8" fmla="*/ 23576 w 1410027"/>
                <a:gd name="connsiteY8" fmla="*/ 120242 h 120293"/>
                <a:gd name="connsiteX9" fmla="*/ 9769 w 1410027"/>
                <a:gd name="connsiteY9" fmla="*/ 119839 h 120293"/>
                <a:gd name="connsiteX10" fmla="*/ 0 w 1410027"/>
                <a:gd name="connsiteY10" fmla="*/ 113783 h 12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0027" h="120293">
                  <a:moveTo>
                    <a:pt x="0" y="113783"/>
                  </a:moveTo>
                  <a:cubicBezTo>
                    <a:pt x="54337" y="76643"/>
                    <a:pt x="108756" y="39503"/>
                    <a:pt x="163012" y="2283"/>
                  </a:cubicBezTo>
                  <a:cubicBezTo>
                    <a:pt x="166888" y="-382"/>
                    <a:pt x="170925" y="22"/>
                    <a:pt x="175123" y="22"/>
                  </a:cubicBezTo>
                  <a:cubicBezTo>
                    <a:pt x="526015" y="22"/>
                    <a:pt x="876907" y="22"/>
                    <a:pt x="1227718" y="22"/>
                  </a:cubicBezTo>
                  <a:cubicBezTo>
                    <a:pt x="1231836" y="22"/>
                    <a:pt x="1235873" y="-220"/>
                    <a:pt x="1239749" y="2363"/>
                  </a:cubicBezTo>
                  <a:cubicBezTo>
                    <a:pt x="1296508" y="39826"/>
                    <a:pt x="1353268" y="77128"/>
                    <a:pt x="1410027" y="114429"/>
                  </a:cubicBezTo>
                  <a:cubicBezTo>
                    <a:pt x="1408332" y="119516"/>
                    <a:pt x="1403730" y="119354"/>
                    <a:pt x="1399693" y="119919"/>
                  </a:cubicBezTo>
                  <a:cubicBezTo>
                    <a:pt x="1395494" y="120485"/>
                    <a:pt x="1391296" y="120242"/>
                    <a:pt x="1387098" y="120242"/>
                  </a:cubicBezTo>
                  <a:cubicBezTo>
                    <a:pt x="932617" y="120242"/>
                    <a:pt x="478056" y="120242"/>
                    <a:pt x="23576" y="120242"/>
                  </a:cubicBezTo>
                  <a:cubicBezTo>
                    <a:pt x="18974" y="120242"/>
                    <a:pt x="14291" y="120485"/>
                    <a:pt x="9769" y="119839"/>
                  </a:cubicBezTo>
                  <a:cubicBezTo>
                    <a:pt x="5813" y="119193"/>
                    <a:pt x="1050" y="119273"/>
                    <a:pt x="0" y="1137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6">
              <a:extLst>
                <a:ext uri="{FF2B5EF4-FFF2-40B4-BE49-F238E27FC236}">
                  <a16:creationId xmlns:a16="http://schemas.microsoft.com/office/drawing/2014/main" id="{CABDD86A-4A13-4951-8D17-14F0D8F039DC}"/>
                </a:ext>
              </a:extLst>
            </p:cNvPr>
            <p:cNvSpPr/>
            <p:nvPr/>
          </p:nvSpPr>
          <p:spPr>
            <a:xfrm>
              <a:off x="2975596" y="3435152"/>
              <a:ext cx="1408819" cy="124748"/>
            </a:xfrm>
            <a:custGeom>
              <a:avLst/>
              <a:gdLst>
                <a:gd name="connsiteX0" fmla="*/ 0 w 1408819"/>
                <a:gd name="connsiteY0" fmla="*/ 117883 h 124748"/>
                <a:gd name="connsiteX1" fmla="*/ 154616 w 1408819"/>
                <a:gd name="connsiteY1" fmla="*/ 12196 h 124748"/>
                <a:gd name="connsiteX2" fmla="*/ 164627 w 1408819"/>
                <a:gd name="connsiteY2" fmla="*/ 4687 h 124748"/>
                <a:gd name="connsiteX3" fmla="*/ 177384 w 1408819"/>
                <a:gd name="connsiteY3" fmla="*/ 488 h 124748"/>
                <a:gd name="connsiteX4" fmla="*/ 189979 w 1408819"/>
                <a:gd name="connsiteY4" fmla="*/ 327 h 124748"/>
                <a:gd name="connsiteX5" fmla="*/ 1213751 w 1408819"/>
                <a:gd name="connsiteY5" fmla="*/ 408 h 124748"/>
                <a:gd name="connsiteX6" fmla="*/ 1239183 w 1408819"/>
                <a:gd name="connsiteY6" fmla="*/ 4606 h 124748"/>
                <a:gd name="connsiteX7" fmla="*/ 1383787 w 1408819"/>
                <a:gd name="connsiteY7" fmla="*/ 99959 h 124748"/>
                <a:gd name="connsiteX8" fmla="*/ 1408816 w 1408819"/>
                <a:gd name="connsiteY8" fmla="*/ 116753 h 124748"/>
                <a:gd name="connsiteX9" fmla="*/ 1399208 w 1408819"/>
                <a:gd name="connsiteY9" fmla="*/ 124100 h 124748"/>
                <a:gd name="connsiteX10" fmla="*/ 1382818 w 1408819"/>
                <a:gd name="connsiteY10" fmla="*/ 124665 h 124748"/>
                <a:gd name="connsiteX11" fmla="*/ 123612 w 1408819"/>
                <a:gd name="connsiteY11" fmla="*/ 124261 h 124748"/>
                <a:gd name="connsiteX12" fmla="*/ 14049 w 1408819"/>
                <a:gd name="connsiteY12" fmla="*/ 122001 h 124748"/>
                <a:gd name="connsiteX13" fmla="*/ 0 w 1408819"/>
                <a:gd name="connsiteY13" fmla="*/ 117883 h 1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08819" h="124748">
                  <a:moveTo>
                    <a:pt x="0" y="117883"/>
                  </a:moveTo>
                  <a:cubicBezTo>
                    <a:pt x="51512" y="82681"/>
                    <a:pt x="103104" y="47479"/>
                    <a:pt x="154616" y="12196"/>
                  </a:cubicBezTo>
                  <a:cubicBezTo>
                    <a:pt x="158006" y="9854"/>
                    <a:pt x="161236" y="7190"/>
                    <a:pt x="164627" y="4687"/>
                  </a:cubicBezTo>
                  <a:cubicBezTo>
                    <a:pt x="168099" y="811"/>
                    <a:pt x="172782" y="811"/>
                    <a:pt x="177384" y="488"/>
                  </a:cubicBezTo>
                  <a:cubicBezTo>
                    <a:pt x="181582" y="246"/>
                    <a:pt x="185781" y="327"/>
                    <a:pt x="189979" y="327"/>
                  </a:cubicBezTo>
                  <a:cubicBezTo>
                    <a:pt x="531263" y="327"/>
                    <a:pt x="872466" y="327"/>
                    <a:pt x="1213751" y="408"/>
                  </a:cubicBezTo>
                  <a:cubicBezTo>
                    <a:pt x="1222309" y="408"/>
                    <a:pt x="1231513" y="-1934"/>
                    <a:pt x="1239183" y="4606"/>
                  </a:cubicBezTo>
                  <a:cubicBezTo>
                    <a:pt x="1287385" y="36337"/>
                    <a:pt x="1335586" y="68148"/>
                    <a:pt x="1383787" y="99959"/>
                  </a:cubicBezTo>
                  <a:cubicBezTo>
                    <a:pt x="1392184" y="105449"/>
                    <a:pt x="1400500" y="111101"/>
                    <a:pt x="1408816" y="116753"/>
                  </a:cubicBezTo>
                  <a:cubicBezTo>
                    <a:pt x="1408978" y="123535"/>
                    <a:pt x="1403488" y="123373"/>
                    <a:pt x="1399208" y="124100"/>
                  </a:cubicBezTo>
                  <a:cubicBezTo>
                    <a:pt x="1393799" y="125069"/>
                    <a:pt x="1388309" y="124665"/>
                    <a:pt x="1382818" y="124665"/>
                  </a:cubicBezTo>
                  <a:cubicBezTo>
                    <a:pt x="963056" y="124665"/>
                    <a:pt x="543293" y="124907"/>
                    <a:pt x="123612" y="124261"/>
                  </a:cubicBezTo>
                  <a:cubicBezTo>
                    <a:pt x="87118" y="124181"/>
                    <a:pt x="50624" y="122081"/>
                    <a:pt x="14049" y="122001"/>
                  </a:cubicBezTo>
                  <a:cubicBezTo>
                    <a:pt x="9043" y="122001"/>
                    <a:pt x="3876" y="122081"/>
                    <a:pt x="0" y="1178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6">
              <a:extLst>
                <a:ext uri="{FF2B5EF4-FFF2-40B4-BE49-F238E27FC236}">
                  <a16:creationId xmlns:a16="http://schemas.microsoft.com/office/drawing/2014/main" id="{A6556392-14C7-4351-9B97-8E09B1BD8E84}"/>
                </a:ext>
              </a:extLst>
            </p:cNvPr>
            <p:cNvSpPr/>
            <p:nvPr/>
          </p:nvSpPr>
          <p:spPr>
            <a:xfrm>
              <a:off x="2976161" y="4284807"/>
              <a:ext cx="1410430" cy="125166"/>
            </a:xfrm>
            <a:custGeom>
              <a:avLst/>
              <a:gdLst>
                <a:gd name="connsiteX0" fmla="*/ 1238376 w 1410430"/>
                <a:gd name="connsiteY0" fmla="*/ 6668 h 125166"/>
                <a:gd name="connsiteX1" fmla="*/ 1401630 w 1410430"/>
                <a:gd name="connsiteY1" fmla="*/ 113405 h 125166"/>
                <a:gd name="connsiteX2" fmla="*/ 1410431 w 1410430"/>
                <a:gd name="connsiteY2" fmla="*/ 120187 h 125166"/>
                <a:gd name="connsiteX3" fmla="*/ 1397755 w 1410430"/>
                <a:gd name="connsiteY3" fmla="*/ 124467 h 125166"/>
                <a:gd name="connsiteX4" fmla="*/ 1385160 w 1410430"/>
                <a:gd name="connsiteY4" fmla="*/ 124628 h 125166"/>
                <a:gd name="connsiteX5" fmla="*/ 25514 w 1410430"/>
                <a:gd name="connsiteY5" fmla="*/ 124467 h 125166"/>
                <a:gd name="connsiteX6" fmla="*/ 0 w 1410430"/>
                <a:gd name="connsiteY6" fmla="*/ 118815 h 125166"/>
                <a:gd name="connsiteX7" fmla="*/ 164465 w 1410430"/>
                <a:gd name="connsiteY7" fmla="*/ 6749 h 125166"/>
                <a:gd name="connsiteX8" fmla="*/ 176173 w 1410430"/>
                <a:gd name="connsiteY8" fmla="*/ 774 h 125166"/>
                <a:gd name="connsiteX9" fmla="*/ 189979 w 1410430"/>
                <a:gd name="connsiteY9" fmla="*/ 451 h 125166"/>
                <a:gd name="connsiteX10" fmla="*/ 1212862 w 1410430"/>
                <a:gd name="connsiteY10" fmla="*/ 613 h 125166"/>
                <a:gd name="connsiteX11" fmla="*/ 1238376 w 1410430"/>
                <a:gd name="connsiteY11" fmla="*/ 6668 h 12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0430" h="125166">
                  <a:moveTo>
                    <a:pt x="1238376" y="6668"/>
                  </a:moveTo>
                  <a:cubicBezTo>
                    <a:pt x="1292794" y="42193"/>
                    <a:pt x="1347212" y="77799"/>
                    <a:pt x="1401630" y="113405"/>
                  </a:cubicBezTo>
                  <a:cubicBezTo>
                    <a:pt x="1404699" y="115424"/>
                    <a:pt x="1407524" y="117927"/>
                    <a:pt x="1410431" y="120187"/>
                  </a:cubicBezTo>
                  <a:cubicBezTo>
                    <a:pt x="1407040" y="124144"/>
                    <a:pt x="1402357" y="124144"/>
                    <a:pt x="1397755" y="124467"/>
                  </a:cubicBezTo>
                  <a:cubicBezTo>
                    <a:pt x="1393557" y="124709"/>
                    <a:pt x="1389358" y="124628"/>
                    <a:pt x="1385160" y="124628"/>
                  </a:cubicBezTo>
                  <a:cubicBezTo>
                    <a:pt x="931971" y="124628"/>
                    <a:pt x="478702" y="124628"/>
                    <a:pt x="25514" y="124467"/>
                  </a:cubicBezTo>
                  <a:cubicBezTo>
                    <a:pt x="16874" y="124467"/>
                    <a:pt x="6782" y="128100"/>
                    <a:pt x="0" y="118815"/>
                  </a:cubicBezTo>
                  <a:cubicBezTo>
                    <a:pt x="54822" y="81433"/>
                    <a:pt x="109644" y="44050"/>
                    <a:pt x="164465" y="6749"/>
                  </a:cubicBezTo>
                  <a:cubicBezTo>
                    <a:pt x="166968" y="1985"/>
                    <a:pt x="171571" y="1259"/>
                    <a:pt x="176173" y="774"/>
                  </a:cubicBezTo>
                  <a:cubicBezTo>
                    <a:pt x="180775" y="290"/>
                    <a:pt x="185377" y="451"/>
                    <a:pt x="189979" y="451"/>
                  </a:cubicBezTo>
                  <a:cubicBezTo>
                    <a:pt x="530940" y="451"/>
                    <a:pt x="871901" y="451"/>
                    <a:pt x="1212862" y="613"/>
                  </a:cubicBezTo>
                  <a:cubicBezTo>
                    <a:pt x="1221582" y="451"/>
                    <a:pt x="1231594" y="-2617"/>
                    <a:pt x="1238376" y="66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6">
              <a:extLst>
                <a:ext uri="{FF2B5EF4-FFF2-40B4-BE49-F238E27FC236}">
                  <a16:creationId xmlns:a16="http://schemas.microsoft.com/office/drawing/2014/main" id="{63227AFE-C3B6-4683-A226-113C576A348E}"/>
                </a:ext>
              </a:extLst>
            </p:cNvPr>
            <p:cNvSpPr/>
            <p:nvPr/>
          </p:nvSpPr>
          <p:spPr>
            <a:xfrm>
              <a:off x="2975999" y="3859070"/>
              <a:ext cx="1410027" cy="124721"/>
            </a:xfrm>
            <a:custGeom>
              <a:avLst/>
              <a:gdLst>
                <a:gd name="connsiteX0" fmla="*/ 1239910 w 1410027"/>
                <a:gd name="connsiteY0" fmla="*/ 8605 h 124721"/>
                <a:gd name="connsiteX1" fmla="*/ 1410027 w 1410027"/>
                <a:gd name="connsiteY1" fmla="*/ 119864 h 124721"/>
                <a:gd name="connsiteX2" fmla="*/ 1397270 w 1410027"/>
                <a:gd name="connsiteY2" fmla="*/ 124143 h 124721"/>
                <a:gd name="connsiteX3" fmla="*/ 1384675 w 1410027"/>
                <a:gd name="connsiteY3" fmla="*/ 124304 h 124721"/>
                <a:gd name="connsiteX4" fmla="*/ 25998 w 1410027"/>
                <a:gd name="connsiteY4" fmla="*/ 124143 h 124721"/>
                <a:gd name="connsiteX5" fmla="*/ 0 w 1410027"/>
                <a:gd name="connsiteY5" fmla="*/ 118895 h 124721"/>
                <a:gd name="connsiteX6" fmla="*/ 163012 w 1410027"/>
                <a:gd name="connsiteY6" fmla="*/ 8605 h 124721"/>
                <a:gd name="connsiteX7" fmla="*/ 176496 w 1410027"/>
                <a:gd name="connsiteY7" fmla="*/ 773 h 124721"/>
                <a:gd name="connsiteX8" fmla="*/ 194097 w 1410027"/>
                <a:gd name="connsiteY8" fmla="*/ 47 h 124721"/>
                <a:gd name="connsiteX9" fmla="*/ 1213347 w 1410027"/>
                <a:gd name="connsiteY9" fmla="*/ 47 h 124721"/>
                <a:gd name="connsiteX10" fmla="*/ 1228445 w 1410027"/>
                <a:gd name="connsiteY10" fmla="*/ 531 h 124721"/>
                <a:gd name="connsiteX11" fmla="*/ 1239910 w 1410027"/>
                <a:gd name="connsiteY11" fmla="*/ 8605 h 12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0027" h="124721">
                  <a:moveTo>
                    <a:pt x="1239910" y="8605"/>
                  </a:moveTo>
                  <a:cubicBezTo>
                    <a:pt x="1297154" y="44857"/>
                    <a:pt x="1353994" y="81755"/>
                    <a:pt x="1410027" y="119864"/>
                  </a:cubicBezTo>
                  <a:cubicBezTo>
                    <a:pt x="1406636" y="123820"/>
                    <a:pt x="1401873" y="123820"/>
                    <a:pt x="1397270" y="124143"/>
                  </a:cubicBezTo>
                  <a:cubicBezTo>
                    <a:pt x="1393072" y="124385"/>
                    <a:pt x="1388874" y="124304"/>
                    <a:pt x="1384675" y="124304"/>
                  </a:cubicBezTo>
                  <a:cubicBezTo>
                    <a:pt x="931810" y="124304"/>
                    <a:pt x="478863" y="124304"/>
                    <a:pt x="25998" y="124143"/>
                  </a:cubicBezTo>
                  <a:cubicBezTo>
                    <a:pt x="17197" y="124143"/>
                    <a:pt x="7266" y="127292"/>
                    <a:pt x="0" y="118895"/>
                  </a:cubicBezTo>
                  <a:cubicBezTo>
                    <a:pt x="54337" y="82159"/>
                    <a:pt x="108675" y="45342"/>
                    <a:pt x="163012" y="8605"/>
                  </a:cubicBezTo>
                  <a:cubicBezTo>
                    <a:pt x="165596" y="2711"/>
                    <a:pt x="171086" y="1742"/>
                    <a:pt x="176496" y="773"/>
                  </a:cubicBezTo>
                  <a:cubicBezTo>
                    <a:pt x="182309" y="-276"/>
                    <a:pt x="188203" y="47"/>
                    <a:pt x="194097" y="47"/>
                  </a:cubicBezTo>
                  <a:cubicBezTo>
                    <a:pt x="533847" y="47"/>
                    <a:pt x="873597" y="47"/>
                    <a:pt x="1213347" y="47"/>
                  </a:cubicBezTo>
                  <a:cubicBezTo>
                    <a:pt x="1218353" y="47"/>
                    <a:pt x="1223439" y="-115"/>
                    <a:pt x="1228445" y="531"/>
                  </a:cubicBezTo>
                  <a:cubicBezTo>
                    <a:pt x="1233612" y="1258"/>
                    <a:pt x="1238457" y="2550"/>
                    <a:pt x="1239910" y="86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6">
              <a:extLst>
                <a:ext uri="{FF2B5EF4-FFF2-40B4-BE49-F238E27FC236}">
                  <a16:creationId xmlns:a16="http://schemas.microsoft.com/office/drawing/2014/main" id="{B93299BA-8CC1-415E-B1B2-EE33A5C75BD8}"/>
                </a:ext>
              </a:extLst>
            </p:cNvPr>
            <p:cNvSpPr/>
            <p:nvPr/>
          </p:nvSpPr>
          <p:spPr>
            <a:xfrm>
              <a:off x="3322496" y="4903598"/>
              <a:ext cx="715586" cy="197689"/>
            </a:xfrm>
            <a:custGeom>
              <a:avLst/>
              <a:gdLst>
                <a:gd name="connsiteX0" fmla="*/ 715384 w 715586"/>
                <a:gd name="connsiteY0" fmla="*/ 188889 h 197689"/>
                <a:gd name="connsiteX1" fmla="*/ 706906 w 715586"/>
                <a:gd name="connsiteY1" fmla="*/ 197448 h 197689"/>
                <a:gd name="connsiteX2" fmla="*/ 700609 w 715586"/>
                <a:gd name="connsiteY2" fmla="*/ 197448 h 197689"/>
                <a:gd name="connsiteX3" fmla="*/ 15295 w 715586"/>
                <a:gd name="connsiteY3" fmla="*/ 197690 h 197689"/>
                <a:gd name="connsiteX4" fmla="*/ 1327 w 715586"/>
                <a:gd name="connsiteY4" fmla="*/ 184368 h 197689"/>
                <a:gd name="connsiteX5" fmla="*/ 439 w 715586"/>
                <a:gd name="connsiteY5" fmla="*/ 36050 h 197689"/>
                <a:gd name="connsiteX6" fmla="*/ 3588 w 715586"/>
                <a:gd name="connsiteY6" fmla="*/ 3674 h 197689"/>
                <a:gd name="connsiteX7" fmla="*/ 702143 w 715586"/>
                <a:gd name="connsiteY7" fmla="*/ 1252 h 197689"/>
                <a:gd name="connsiteX8" fmla="*/ 715545 w 715586"/>
                <a:gd name="connsiteY8" fmla="*/ 14170 h 197689"/>
                <a:gd name="connsiteX9" fmla="*/ 715384 w 715586"/>
                <a:gd name="connsiteY9" fmla="*/ 188889 h 197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5586" h="197689">
                  <a:moveTo>
                    <a:pt x="715384" y="188889"/>
                  </a:moveTo>
                  <a:cubicBezTo>
                    <a:pt x="715465" y="195429"/>
                    <a:pt x="713527" y="198255"/>
                    <a:pt x="706906" y="197448"/>
                  </a:cubicBezTo>
                  <a:cubicBezTo>
                    <a:pt x="704807" y="197205"/>
                    <a:pt x="702708" y="197448"/>
                    <a:pt x="700609" y="197448"/>
                  </a:cubicBezTo>
                  <a:cubicBezTo>
                    <a:pt x="472198" y="197448"/>
                    <a:pt x="243787" y="197367"/>
                    <a:pt x="15295" y="197690"/>
                  </a:cubicBezTo>
                  <a:cubicBezTo>
                    <a:pt x="4880" y="197690"/>
                    <a:pt x="358" y="196156"/>
                    <a:pt x="1327" y="184368"/>
                  </a:cubicBezTo>
                  <a:cubicBezTo>
                    <a:pt x="2538" y="169754"/>
                    <a:pt x="-691" y="48323"/>
                    <a:pt x="439" y="36050"/>
                  </a:cubicBezTo>
                  <a:cubicBezTo>
                    <a:pt x="1408" y="25716"/>
                    <a:pt x="-2710" y="10294"/>
                    <a:pt x="3588" y="3674"/>
                  </a:cubicBezTo>
                  <a:cubicBezTo>
                    <a:pt x="9966" y="-3108"/>
                    <a:pt x="608647" y="1655"/>
                    <a:pt x="702143" y="1252"/>
                  </a:cubicBezTo>
                  <a:cubicBezTo>
                    <a:pt x="712235" y="1171"/>
                    <a:pt x="716030" y="3351"/>
                    <a:pt x="715545" y="14170"/>
                  </a:cubicBezTo>
                  <a:cubicBezTo>
                    <a:pt x="714738" y="32901"/>
                    <a:pt x="715141" y="172580"/>
                    <a:pt x="715384" y="18888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6">
              <a:extLst>
                <a:ext uri="{FF2B5EF4-FFF2-40B4-BE49-F238E27FC236}">
                  <a16:creationId xmlns:a16="http://schemas.microsoft.com/office/drawing/2014/main" id="{D2809907-B112-49CA-ADE1-F8FAE61ABB4F}"/>
                </a:ext>
              </a:extLst>
            </p:cNvPr>
            <p:cNvSpPr/>
            <p:nvPr/>
          </p:nvSpPr>
          <p:spPr>
            <a:xfrm>
              <a:off x="2185241" y="4973316"/>
              <a:ext cx="1139302" cy="70565"/>
            </a:xfrm>
            <a:custGeom>
              <a:avLst/>
              <a:gdLst>
                <a:gd name="connsiteX0" fmla="*/ 242 w 1139302"/>
                <a:gd name="connsiteY0" fmla="*/ 70485 h 70565"/>
                <a:gd name="connsiteX1" fmla="*/ 0 w 1139302"/>
                <a:gd name="connsiteY1" fmla="*/ 0 h 70565"/>
                <a:gd name="connsiteX2" fmla="*/ 17601 w 1139302"/>
                <a:gd name="connsiteY2" fmla="*/ 727 h 70565"/>
                <a:gd name="connsiteX3" fmla="*/ 674090 w 1139302"/>
                <a:gd name="connsiteY3" fmla="*/ 565 h 70565"/>
                <a:gd name="connsiteX4" fmla="*/ 1126472 w 1139302"/>
                <a:gd name="connsiteY4" fmla="*/ 807 h 70565"/>
                <a:gd name="connsiteX5" fmla="*/ 1138905 w 1139302"/>
                <a:gd name="connsiteY5" fmla="*/ 323 h 70565"/>
                <a:gd name="connsiteX6" fmla="*/ 1138905 w 1139302"/>
                <a:gd name="connsiteY6" fmla="*/ 70566 h 70565"/>
                <a:gd name="connsiteX7" fmla="*/ 1022883 w 1139302"/>
                <a:gd name="connsiteY7" fmla="*/ 70243 h 70565"/>
                <a:gd name="connsiteX8" fmla="*/ 21719 w 1139302"/>
                <a:gd name="connsiteY8" fmla="*/ 70243 h 70565"/>
                <a:gd name="connsiteX9" fmla="*/ 242 w 1139302"/>
                <a:gd name="connsiteY9" fmla="*/ 70485 h 7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9302" h="70565">
                  <a:moveTo>
                    <a:pt x="242" y="70485"/>
                  </a:moveTo>
                  <a:cubicBezTo>
                    <a:pt x="161" y="46990"/>
                    <a:pt x="81" y="23495"/>
                    <a:pt x="0" y="0"/>
                  </a:cubicBezTo>
                  <a:cubicBezTo>
                    <a:pt x="5894" y="242"/>
                    <a:pt x="11707" y="727"/>
                    <a:pt x="17601" y="727"/>
                  </a:cubicBezTo>
                  <a:cubicBezTo>
                    <a:pt x="236404" y="646"/>
                    <a:pt x="455288" y="565"/>
                    <a:pt x="674090" y="565"/>
                  </a:cubicBezTo>
                  <a:cubicBezTo>
                    <a:pt x="824911" y="565"/>
                    <a:pt x="975651" y="727"/>
                    <a:pt x="1126472" y="807"/>
                  </a:cubicBezTo>
                  <a:cubicBezTo>
                    <a:pt x="1129782" y="807"/>
                    <a:pt x="1135514" y="162"/>
                    <a:pt x="1138905" y="323"/>
                  </a:cubicBezTo>
                  <a:cubicBezTo>
                    <a:pt x="1139713" y="11949"/>
                    <a:pt x="1139067" y="52561"/>
                    <a:pt x="1138905" y="70566"/>
                  </a:cubicBezTo>
                  <a:cubicBezTo>
                    <a:pt x="1100231" y="70404"/>
                    <a:pt x="1061557" y="70243"/>
                    <a:pt x="1022883" y="70243"/>
                  </a:cubicBezTo>
                  <a:cubicBezTo>
                    <a:pt x="689189" y="70243"/>
                    <a:pt x="355494" y="70243"/>
                    <a:pt x="21719" y="70243"/>
                  </a:cubicBezTo>
                  <a:cubicBezTo>
                    <a:pt x="14533" y="70162"/>
                    <a:pt x="7347" y="70404"/>
                    <a:pt x="242" y="70485"/>
                  </a:cubicBezTo>
                  <a:close/>
                </a:path>
              </a:pathLst>
            </a:custGeom>
            <a:solidFill>
              <a:srgbClr val="092435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6">
              <a:extLst>
                <a:ext uri="{FF2B5EF4-FFF2-40B4-BE49-F238E27FC236}">
                  <a16:creationId xmlns:a16="http://schemas.microsoft.com/office/drawing/2014/main" id="{8F0AFE6E-9658-4473-8C75-E79A34EEA374}"/>
                </a:ext>
              </a:extLst>
            </p:cNvPr>
            <p:cNvSpPr/>
            <p:nvPr/>
          </p:nvSpPr>
          <p:spPr>
            <a:xfrm>
              <a:off x="4038041" y="4973639"/>
              <a:ext cx="897377" cy="69902"/>
            </a:xfrm>
            <a:custGeom>
              <a:avLst/>
              <a:gdLst>
                <a:gd name="connsiteX0" fmla="*/ 0 w 897377"/>
                <a:gd name="connsiteY0" fmla="*/ 69516 h 69902"/>
                <a:gd name="connsiteX1" fmla="*/ 81 w 897377"/>
                <a:gd name="connsiteY1" fmla="*/ 323 h 69902"/>
                <a:gd name="connsiteX2" fmla="*/ 886031 w 897377"/>
                <a:gd name="connsiteY2" fmla="*/ 0 h 69902"/>
                <a:gd name="connsiteX3" fmla="*/ 897334 w 897377"/>
                <a:gd name="connsiteY3" fmla="*/ 11061 h 69902"/>
                <a:gd name="connsiteX4" fmla="*/ 897334 w 897377"/>
                <a:gd name="connsiteY4" fmla="*/ 58940 h 69902"/>
                <a:gd name="connsiteX5" fmla="*/ 885869 w 897377"/>
                <a:gd name="connsiteY5" fmla="*/ 69597 h 69902"/>
                <a:gd name="connsiteX6" fmla="*/ 884577 w 897377"/>
                <a:gd name="connsiteY6" fmla="*/ 69597 h 69902"/>
                <a:gd name="connsiteX7" fmla="*/ 0 w 897377"/>
                <a:gd name="connsiteY7" fmla="*/ 69516 h 6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7377" h="69902">
                  <a:moveTo>
                    <a:pt x="0" y="69516"/>
                  </a:moveTo>
                  <a:cubicBezTo>
                    <a:pt x="0" y="46425"/>
                    <a:pt x="81" y="23334"/>
                    <a:pt x="81" y="323"/>
                  </a:cubicBezTo>
                  <a:cubicBezTo>
                    <a:pt x="295424" y="323"/>
                    <a:pt x="590768" y="323"/>
                    <a:pt x="886031" y="0"/>
                  </a:cubicBezTo>
                  <a:cubicBezTo>
                    <a:pt x="894670" y="0"/>
                    <a:pt x="897738" y="2018"/>
                    <a:pt x="897334" y="11061"/>
                  </a:cubicBezTo>
                  <a:cubicBezTo>
                    <a:pt x="896607" y="26967"/>
                    <a:pt x="896527" y="43034"/>
                    <a:pt x="897334" y="58940"/>
                  </a:cubicBezTo>
                  <a:cubicBezTo>
                    <a:pt x="897819" y="68224"/>
                    <a:pt x="894266" y="70889"/>
                    <a:pt x="885869" y="69597"/>
                  </a:cubicBezTo>
                  <a:cubicBezTo>
                    <a:pt x="885465" y="69516"/>
                    <a:pt x="885062" y="69597"/>
                    <a:pt x="884577" y="69597"/>
                  </a:cubicBezTo>
                  <a:cubicBezTo>
                    <a:pt x="589799" y="69516"/>
                    <a:pt x="294940" y="69516"/>
                    <a:pt x="0" y="69516"/>
                  </a:cubicBezTo>
                  <a:close/>
                </a:path>
              </a:pathLst>
            </a:custGeom>
            <a:solidFill>
              <a:srgbClr val="092436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16">
              <a:extLst>
                <a:ext uri="{FF2B5EF4-FFF2-40B4-BE49-F238E27FC236}">
                  <a16:creationId xmlns:a16="http://schemas.microsoft.com/office/drawing/2014/main" id="{EE976BCD-4709-43F0-8432-25D039B74A26}"/>
                </a:ext>
              </a:extLst>
            </p:cNvPr>
            <p:cNvSpPr/>
            <p:nvPr/>
          </p:nvSpPr>
          <p:spPr>
            <a:xfrm>
              <a:off x="2973098" y="3977965"/>
              <a:ext cx="1415765" cy="311977"/>
            </a:xfrm>
            <a:custGeom>
              <a:avLst/>
              <a:gdLst>
                <a:gd name="connsiteX0" fmla="*/ 2901 w 1415765"/>
                <a:gd name="connsiteY0" fmla="*/ 0 h 311977"/>
                <a:gd name="connsiteX1" fmla="*/ 17838 w 1415765"/>
                <a:gd name="connsiteY1" fmla="*/ 1292 h 311977"/>
                <a:gd name="connsiteX2" fmla="*/ 1400333 w 1415765"/>
                <a:gd name="connsiteY2" fmla="*/ 1373 h 311977"/>
                <a:gd name="connsiteX3" fmla="*/ 1412928 w 1415765"/>
                <a:gd name="connsiteY3" fmla="*/ 969 h 311977"/>
                <a:gd name="connsiteX4" fmla="*/ 1415270 w 1415765"/>
                <a:gd name="connsiteY4" fmla="*/ 11142 h 311977"/>
                <a:gd name="connsiteX5" fmla="*/ 1415593 w 1415765"/>
                <a:gd name="connsiteY5" fmla="*/ 300753 h 311977"/>
                <a:gd name="connsiteX6" fmla="*/ 1404612 w 1415765"/>
                <a:gd name="connsiteY6" fmla="*/ 311976 h 311977"/>
                <a:gd name="connsiteX7" fmla="*/ 11783 w 1415765"/>
                <a:gd name="connsiteY7" fmla="*/ 311895 h 311977"/>
                <a:gd name="connsiteX8" fmla="*/ 75 w 1415765"/>
                <a:gd name="connsiteY8" fmla="*/ 301318 h 311977"/>
                <a:gd name="connsiteX9" fmla="*/ 398 w 1415765"/>
                <a:gd name="connsiteY9" fmla="*/ 10254 h 311977"/>
                <a:gd name="connsiteX10" fmla="*/ 2901 w 1415765"/>
                <a:gd name="connsiteY10" fmla="*/ 0 h 31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5765" h="311977">
                  <a:moveTo>
                    <a:pt x="2901" y="0"/>
                  </a:moveTo>
                  <a:cubicBezTo>
                    <a:pt x="7746" y="2099"/>
                    <a:pt x="12832" y="1292"/>
                    <a:pt x="17838" y="1292"/>
                  </a:cubicBezTo>
                  <a:cubicBezTo>
                    <a:pt x="478697" y="1373"/>
                    <a:pt x="939475" y="1373"/>
                    <a:pt x="1400333" y="1373"/>
                  </a:cubicBezTo>
                  <a:cubicBezTo>
                    <a:pt x="1404532" y="1373"/>
                    <a:pt x="1408730" y="1130"/>
                    <a:pt x="1412928" y="969"/>
                  </a:cubicBezTo>
                  <a:cubicBezTo>
                    <a:pt x="1417369" y="3472"/>
                    <a:pt x="1415270" y="7751"/>
                    <a:pt x="1415270" y="11142"/>
                  </a:cubicBezTo>
                  <a:cubicBezTo>
                    <a:pt x="1415431" y="107706"/>
                    <a:pt x="1415270" y="204189"/>
                    <a:pt x="1415593" y="300753"/>
                  </a:cubicBezTo>
                  <a:cubicBezTo>
                    <a:pt x="1415593" y="309473"/>
                    <a:pt x="1413494" y="312057"/>
                    <a:pt x="1404612" y="311976"/>
                  </a:cubicBezTo>
                  <a:cubicBezTo>
                    <a:pt x="1354231" y="311572"/>
                    <a:pt x="59661" y="311572"/>
                    <a:pt x="11783" y="311895"/>
                  </a:cubicBezTo>
                  <a:cubicBezTo>
                    <a:pt x="3709" y="311976"/>
                    <a:pt x="75" y="310846"/>
                    <a:pt x="75" y="301318"/>
                  </a:cubicBezTo>
                  <a:cubicBezTo>
                    <a:pt x="479" y="204270"/>
                    <a:pt x="318" y="107302"/>
                    <a:pt x="398" y="10254"/>
                  </a:cubicBezTo>
                  <a:cubicBezTo>
                    <a:pt x="318" y="6782"/>
                    <a:pt x="-1378" y="2584"/>
                    <a:pt x="2901" y="0"/>
                  </a:cubicBezTo>
                  <a:close/>
                </a:path>
              </a:pathLst>
            </a:custGeom>
            <a:solidFill>
              <a:srgbClr val="1E468C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6">
              <a:extLst>
                <a:ext uri="{FF2B5EF4-FFF2-40B4-BE49-F238E27FC236}">
                  <a16:creationId xmlns:a16="http://schemas.microsoft.com/office/drawing/2014/main" id="{0F20A609-DB57-4D07-90A5-C3FC29ADAC83}"/>
                </a:ext>
              </a:extLst>
            </p:cNvPr>
            <p:cNvSpPr/>
            <p:nvPr/>
          </p:nvSpPr>
          <p:spPr>
            <a:xfrm>
              <a:off x="2972949" y="3127379"/>
              <a:ext cx="1415883" cy="312219"/>
            </a:xfrm>
            <a:custGeom>
              <a:avLst/>
              <a:gdLst>
                <a:gd name="connsiteX0" fmla="*/ 13788 w 1415883"/>
                <a:gd name="connsiteY0" fmla="*/ 312218 h 312219"/>
                <a:gd name="connsiteX1" fmla="*/ 224 w 1415883"/>
                <a:gd name="connsiteY1" fmla="*/ 298169 h 312219"/>
                <a:gd name="connsiteX2" fmla="*/ 547 w 1415883"/>
                <a:gd name="connsiteY2" fmla="*/ 12595 h 312219"/>
                <a:gd name="connsiteX3" fmla="*/ 3211 w 1415883"/>
                <a:gd name="connsiteY3" fmla="*/ 0 h 312219"/>
                <a:gd name="connsiteX4" fmla="*/ 16533 w 1415883"/>
                <a:gd name="connsiteY4" fmla="*/ 2099 h 312219"/>
                <a:gd name="connsiteX5" fmla="*/ 1399755 w 1415883"/>
                <a:gd name="connsiteY5" fmla="*/ 2180 h 312219"/>
                <a:gd name="connsiteX6" fmla="*/ 1413319 w 1415883"/>
                <a:gd name="connsiteY6" fmla="*/ 646 h 312219"/>
                <a:gd name="connsiteX7" fmla="*/ 1415419 w 1415883"/>
                <a:gd name="connsiteY7" fmla="*/ 12434 h 312219"/>
                <a:gd name="connsiteX8" fmla="*/ 1415742 w 1415883"/>
                <a:gd name="connsiteY8" fmla="*/ 299784 h 312219"/>
                <a:gd name="connsiteX9" fmla="*/ 1403146 w 1415883"/>
                <a:gd name="connsiteY9" fmla="*/ 312218 h 312219"/>
                <a:gd name="connsiteX10" fmla="*/ 13788 w 1415883"/>
                <a:gd name="connsiteY10" fmla="*/ 312218 h 31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5883" h="312219">
                  <a:moveTo>
                    <a:pt x="13788" y="312218"/>
                  </a:moveTo>
                  <a:cubicBezTo>
                    <a:pt x="2242" y="312299"/>
                    <a:pt x="143" y="308827"/>
                    <a:pt x="224" y="298169"/>
                  </a:cubicBezTo>
                  <a:cubicBezTo>
                    <a:pt x="628" y="202978"/>
                    <a:pt x="466" y="107787"/>
                    <a:pt x="547" y="12595"/>
                  </a:cubicBezTo>
                  <a:cubicBezTo>
                    <a:pt x="547" y="8397"/>
                    <a:pt x="-1794" y="3310"/>
                    <a:pt x="3211" y="0"/>
                  </a:cubicBezTo>
                  <a:cubicBezTo>
                    <a:pt x="7248" y="3391"/>
                    <a:pt x="12012" y="2099"/>
                    <a:pt x="16533" y="2099"/>
                  </a:cubicBezTo>
                  <a:cubicBezTo>
                    <a:pt x="477634" y="2180"/>
                    <a:pt x="938735" y="2180"/>
                    <a:pt x="1399755" y="2180"/>
                  </a:cubicBezTo>
                  <a:cubicBezTo>
                    <a:pt x="1404277" y="2180"/>
                    <a:pt x="1409040" y="3230"/>
                    <a:pt x="1413319" y="646"/>
                  </a:cubicBezTo>
                  <a:cubicBezTo>
                    <a:pt x="1417356" y="3956"/>
                    <a:pt x="1415419" y="8478"/>
                    <a:pt x="1415419" y="12434"/>
                  </a:cubicBezTo>
                  <a:cubicBezTo>
                    <a:pt x="1415580" y="108190"/>
                    <a:pt x="1415338" y="204028"/>
                    <a:pt x="1415742" y="299784"/>
                  </a:cubicBezTo>
                  <a:cubicBezTo>
                    <a:pt x="1415822" y="309957"/>
                    <a:pt x="1412916" y="312218"/>
                    <a:pt x="1403146" y="312218"/>
                  </a:cubicBezTo>
                  <a:cubicBezTo>
                    <a:pt x="1349374" y="311814"/>
                    <a:pt x="64896" y="311653"/>
                    <a:pt x="13788" y="312218"/>
                  </a:cubicBezTo>
                  <a:close/>
                </a:path>
              </a:pathLst>
            </a:custGeom>
            <a:solidFill>
              <a:srgbClr val="1E458A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6">
              <a:extLst>
                <a:ext uri="{FF2B5EF4-FFF2-40B4-BE49-F238E27FC236}">
                  <a16:creationId xmlns:a16="http://schemas.microsoft.com/office/drawing/2014/main" id="{658CB7EF-CF2D-4CF7-9526-D291F1B2EC2E}"/>
                </a:ext>
              </a:extLst>
            </p:cNvPr>
            <p:cNvSpPr/>
            <p:nvPr/>
          </p:nvSpPr>
          <p:spPr>
            <a:xfrm>
              <a:off x="2973046" y="3551905"/>
              <a:ext cx="1415563" cy="312944"/>
            </a:xfrm>
            <a:custGeom>
              <a:avLst/>
              <a:gdLst>
                <a:gd name="connsiteX0" fmla="*/ 12319 w 1415563"/>
                <a:gd name="connsiteY0" fmla="*/ 312864 h 312944"/>
                <a:gd name="connsiteX1" fmla="*/ 46 w 1415563"/>
                <a:gd name="connsiteY1" fmla="*/ 301237 h 312944"/>
                <a:gd name="connsiteX2" fmla="*/ 369 w 1415563"/>
                <a:gd name="connsiteY2" fmla="*/ 11546 h 312944"/>
                <a:gd name="connsiteX3" fmla="*/ 2549 w 1415563"/>
                <a:gd name="connsiteY3" fmla="*/ 1130 h 312944"/>
                <a:gd name="connsiteX4" fmla="*/ 7555 w 1415563"/>
                <a:gd name="connsiteY4" fmla="*/ 1373 h 312944"/>
                <a:gd name="connsiteX5" fmla="*/ 1395056 w 1415563"/>
                <a:gd name="connsiteY5" fmla="*/ 3391 h 312944"/>
                <a:gd name="connsiteX6" fmla="*/ 1411365 w 1415563"/>
                <a:gd name="connsiteY6" fmla="*/ 0 h 312944"/>
                <a:gd name="connsiteX7" fmla="*/ 1415322 w 1415563"/>
                <a:gd name="connsiteY7" fmla="*/ 10738 h 312944"/>
                <a:gd name="connsiteX8" fmla="*/ 1415564 w 1415563"/>
                <a:gd name="connsiteY8" fmla="*/ 302449 h 312944"/>
                <a:gd name="connsiteX9" fmla="*/ 1405068 w 1415563"/>
                <a:gd name="connsiteY9" fmla="*/ 312945 h 312944"/>
                <a:gd name="connsiteX10" fmla="*/ 12319 w 1415563"/>
                <a:gd name="connsiteY10" fmla="*/ 312864 h 3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5563" h="312944">
                  <a:moveTo>
                    <a:pt x="12319" y="312864"/>
                  </a:moveTo>
                  <a:cubicBezTo>
                    <a:pt x="3357" y="312945"/>
                    <a:pt x="46" y="311249"/>
                    <a:pt x="46" y="301237"/>
                  </a:cubicBezTo>
                  <a:cubicBezTo>
                    <a:pt x="450" y="204674"/>
                    <a:pt x="288" y="108110"/>
                    <a:pt x="369" y="11546"/>
                  </a:cubicBezTo>
                  <a:cubicBezTo>
                    <a:pt x="369" y="8074"/>
                    <a:pt x="-1326" y="3876"/>
                    <a:pt x="2549" y="1130"/>
                  </a:cubicBezTo>
                  <a:cubicBezTo>
                    <a:pt x="4245" y="1211"/>
                    <a:pt x="5940" y="1373"/>
                    <a:pt x="7555" y="1373"/>
                  </a:cubicBezTo>
                  <a:cubicBezTo>
                    <a:pt x="76829" y="2099"/>
                    <a:pt x="1001776" y="3553"/>
                    <a:pt x="1395056" y="3391"/>
                  </a:cubicBezTo>
                  <a:cubicBezTo>
                    <a:pt x="1400546" y="3391"/>
                    <a:pt x="1407005" y="6136"/>
                    <a:pt x="1411365" y="0"/>
                  </a:cubicBezTo>
                  <a:cubicBezTo>
                    <a:pt x="1416936" y="2018"/>
                    <a:pt x="1415322" y="6782"/>
                    <a:pt x="1415322" y="10738"/>
                  </a:cubicBezTo>
                  <a:cubicBezTo>
                    <a:pt x="1415402" y="107948"/>
                    <a:pt x="1415241" y="205158"/>
                    <a:pt x="1415564" y="302449"/>
                  </a:cubicBezTo>
                  <a:cubicBezTo>
                    <a:pt x="1415564" y="311007"/>
                    <a:pt x="1412980" y="312945"/>
                    <a:pt x="1405068" y="312945"/>
                  </a:cubicBezTo>
                  <a:cubicBezTo>
                    <a:pt x="1355656" y="312541"/>
                    <a:pt x="59389" y="312460"/>
                    <a:pt x="12319" y="312864"/>
                  </a:cubicBezTo>
                  <a:close/>
                </a:path>
              </a:pathLst>
            </a:custGeom>
            <a:solidFill>
              <a:srgbClr val="1E458B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6">
              <a:extLst>
                <a:ext uri="{FF2B5EF4-FFF2-40B4-BE49-F238E27FC236}">
                  <a16:creationId xmlns:a16="http://schemas.microsoft.com/office/drawing/2014/main" id="{4AF4B792-0AA5-4BC1-9248-E28FCB79B6C9}"/>
                </a:ext>
              </a:extLst>
            </p:cNvPr>
            <p:cNvSpPr/>
            <p:nvPr/>
          </p:nvSpPr>
          <p:spPr>
            <a:xfrm>
              <a:off x="2972889" y="4403621"/>
              <a:ext cx="1415903" cy="314687"/>
            </a:xfrm>
            <a:custGeom>
              <a:avLst/>
              <a:gdLst>
                <a:gd name="connsiteX0" fmla="*/ 674698 w 1415903"/>
                <a:gd name="connsiteY0" fmla="*/ 312218 h 314687"/>
                <a:gd name="connsiteX1" fmla="*/ 14091 w 1415903"/>
                <a:gd name="connsiteY1" fmla="*/ 312137 h 314687"/>
                <a:gd name="connsiteX2" fmla="*/ 123 w 1415903"/>
                <a:gd name="connsiteY2" fmla="*/ 298735 h 314687"/>
                <a:gd name="connsiteX3" fmla="*/ 527 w 1415903"/>
                <a:gd name="connsiteY3" fmla="*/ 12757 h 314687"/>
                <a:gd name="connsiteX4" fmla="*/ 3111 w 1415903"/>
                <a:gd name="connsiteY4" fmla="*/ 0 h 314687"/>
                <a:gd name="connsiteX5" fmla="*/ 15383 w 1415903"/>
                <a:gd name="connsiteY5" fmla="*/ 1615 h 314687"/>
                <a:gd name="connsiteX6" fmla="*/ 1403530 w 1415903"/>
                <a:gd name="connsiteY6" fmla="*/ 1615 h 314687"/>
                <a:gd name="connsiteX7" fmla="*/ 1413622 w 1415903"/>
                <a:gd name="connsiteY7" fmla="*/ 1373 h 314687"/>
                <a:gd name="connsiteX8" fmla="*/ 1415398 w 1415903"/>
                <a:gd name="connsiteY8" fmla="*/ 13241 h 314687"/>
                <a:gd name="connsiteX9" fmla="*/ 1415721 w 1415903"/>
                <a:gd name="connsiteY9" fmla="*/ 299138 h 314687"/>
                <a:gd name="connsiteX10" fmla="*/ 1402723 w 1415903"/>
                <a:gd name="connsiteY10" fmla="*/ 312218 h 314687"/>
                <a:gd name="connsiteX11" fmla="*/ 757698 w 1415903"/>
                <a:gd name="connsiteY11" fmla="*/ 311976 h 314687"/>
                <a:gd name="connsiteX12" fmla="*/ 674698 w 1415903"/>
                <a:gd name="connsiteY12" fmla="*/ 312218 h 31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5903" h="314687">
                  <a:moveTo>
                    <a:pt x="674698" y="312218"/>
                  </a:moveTo>
                  <a:cubicBezTo>
                    <a:pt x="673810" y="312137"/>
                    <a:pt x="233459" y="311814"/>
                    <a:pt x="14091" y="312137"/>
                  </a:cubicBezTo>
                  <a:cubicBezTo>
                    <a:pt x="3514" y="312137"/>
                    <a:pt x="42" y="310280"/>
                    <a:pt x="123" y="298735"/>
                  </a:cubicBezTo>
                  <a:cubicBezTo>
                    <a:pt x="688" y="203382"/>
                    <a:pt x="365" y="108029"/>
                    <a:pt x="527" y="12757"/>
                  </a:cubicBezTo>
                  <a:cubicBezTo>
                    <a:pt x="527" y="8478"/>
                    <a:pt x="-1734" y="3391"/>
                    <a:pt x="3111" y="0"/>
                  </a:cubicBezTo>
                  <a:cubicBezTo>
                    <a:pt x="6905" y="2422"/>
                    <a:pt x="11265" y="1615"/>
                    <a:pt x="15383" y="1615"/>
                  </a:cubicBezTo>
                  <a:cubicBezTo>
                    <a:pt x="478098" y="1615"/>
                    <a:pt x="940814" y="1615"/>
                    <a:pt x="1403530" y="1615"/>
                  </a:cubicBezTo>
                  <a:cubicBezTo>
                    <a:pt x="1406921" y="1615"/>
                    <a:pt x="1410231" y="1453"/>
                    <a:pt x="1413622" y="1373"/>
                  </a:cubicBezTo>
                  <a:cubicBezTo>
                    <a:pt x="1417336" y="4844"/>
                    <a:pt x="1415398" y="9285"/>
                    <a:pt x="1415398" y="13241"/>
                  </a:cubicBezTo>
                  <a:cubicBezTo>
                    <a:pt x="1415560" y="108513"/>
                    <a:pt x="1415318" y="203785"/>
                    <a:pt x="1415721" y="299138"/>
                  </a:cubicBezTo>
                  <a:cubicBezTo>
                    <a:pt x="1415802" y="309554"/>
                    <a:pt x="1413219" y="312218"/>
                    <a:pt x="1402723" y="312218"/>
                  </a:cubicBezTo>
                  <a:cubicBezTo>
                    <a:pt x="1187714" y="311895"/>
                    <a:pt x="972706" y="311976"/>
                    <a:pt x="757698" y="311976"/>
                  </a:cubicBezTo>
                  <a:cubicBezTo>
                    <a:pt x="752773" y="311895"/>
                    <a:pt x="682933" y="317950"/>
                    <a:pt x="674698" y="312218"/>
                  </a:cubicBezTo>
                  <a:close/>
                </a:path>
              </a:pathLst>
            </a:custGeom>
            <a:solidFill>
              <a:srgbClr val="1F458A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6">
              <a:extLst>
                <a:ext uri="{FF2B5EF4-FFF2-40B4-BE49-F238E27FC236}">
                  <a16:creationId xmlns:a16="http://schemas.microsoft.com/office/drawing/2014/main" id="{80311050-AEF7-4E00-9600-4B0B0FB2645C}"/>
                </a:ext>
              </a:extLst>
            </p:cNvPr>
            <p:cNvSpPr/>
            <p:nvPr/>
          </p:nvSpPr>
          <p:spPr>
            <a:xfrm>
              <a:off x="3647506" y="4715839"/>
              <a:ext cx="68063" cy="188528"/>
            </a:xfrm>
            <a:custGeom>
              <a:avLst/>
              <a:gdLst>
                <a:gd name="connsiteX0" fmla="*/ 81 w 68063"/>
                <a:gd name="connsiteY0" fmla="*/ 0 h 188528"/>
                <a:gd name="connsiteX1" fmla="*/ 68063 w 68063"/>
                <a:gd name="connsiteY1" fmla="*/ 81 h 188528"/>
                <a:gd name="connsiteX2" fmla="*/ 67821 w 68063"/>
                <a:gd name="connsiteY2" fmla="*/ 188526 h 188528"/>
                <a:gd name="connsiteX3" fmla="*/ 0 w 68063"/>
                <a:gd name="connsiteY3" fmla="*/ 187718 h 188528"/>
                <a:gd name="connsiteX4" fmla="*/ 81 w 68063"/>
                <a:gd name="connsiteY4" fmla="*/ 0 h 18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3" h="188528">
                  <a:moveTo>
                    <a:pt x="81" y="0"/>
                  </a:moveTo>
                  <a:cubicBezTo>
                    <a:pt x="22768" y="0"/>
                    <a:pt x="45456" y="81"/>
                    <a:pt x="68063" y="81"/>
                  </a:cubicBezTo>
                  <a:cubicBezTo>
                    <a:pt x="67982" y="62896"/>
                    <a:pt x="67902" y="125711"/>
                    <a:pt x="67821" y="188526"/>
                  </a:cubicBezTo>
                  <a:cubicBezTo>
                    <a:pt x="48928" y="188606"/>
                    <a:pt x="18893" y="187153"/>
                    <a:pt x="0" y="187718"/>
                  </a:cubicBezTo>
                  <a:cubicBezTo>
                    <a:pt x="404" y="169391"/>
                    <a:pt x="0" y="59101"/>
                    <a:pt x="81" y="0"/>
                  </a:cubicBezTo>
                  <a:close/>
                </a:path>
              </a:pathLst>
            </a:custGeom>
            <a:solidFill>
              <a:srgbClr val="092536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16">
              <a:extLst>
                <a:ext uri="{FF2B5EF4-FFF2-40B4-BE49-F238E27FC236}">
                  <a16:creationId xmlns:a16="http://schemas.microsoft.com/office/drawing/2014/main" id="{F92CFDC0-4991-4B7D-A2E4-E77091F62BC1}"/>
                </a:ext>
              </a:extLst>
            </p:cNvPr>
            <p:cNvSpPr/>
            <p:nvPr/>
          </p:nvSpPr>
          <p:spPr>
            <a:xfrm>
              <a:off x="2983910" y="3991287"/>
              <a:ext cx="1392591" cy="287996"/>
            </a:xfrm>
            <a:custGeom>
              <a:avLst/>
              <a:gdLst>
                <a:gd name="connsiteX0" fmla="*/ 16635 w 1392591"/>
                <a:gd name="connsiteY0" fmla="*/ 287835 h 287996"/>
                <a:gd name="connsiteX1" fmla="*/ 244 w 1392591"/>
                <a:gd name="connsiteY1" fmla="*/ 271606 h 287996"/>
                <a:gd name="connsiteX2" fmla="*/ 2 w 1392591"/>
                <a:gd name="connsiteY2" fmla="*/ 15744 h 287996"/>
                <a:gd name="connsiteX3" fmla="*/ 14939 w 1392591"/>
                <a:gd name="connsiteY3" fmla="*/ 0 h 287996"/>
                <a:gd name="connsiteX4" fmla="*/ 1377815 w 1392591"/>
                <a:gd name="connsiteY4" fmla="*/ 81 h 287996"/>
                <a:gd name="connsiteX5" fmla="*/ 1392590 w 1392591"/>
                <a:gd name="connsiteY5" fmla="*/ 14614 h 287996"/>
                <a:gd name="connsiteX6" fmla="*/ 1392590 w 1392591"/>
                <a:gd name="connsiteY6" fmla="*/ 272979 h 287996"/>
                <a:gd name="connsiteX7" fmla="*/ 1376926 w 1392591"/>
                <a:gd name="connsiteY7" fmla="*/ 287996 h 287996"/>
                <a:gd name="connsiteX8" fmla="*/ 16635 w 1392591"/>
                <a:gd name="connsiteY8" fmla="*/ 287835 h 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591" h="287996">
                  <a:moveTo>
                    <a:pt x="16635" y="287835"/>
                  </a:moveTo>
                  <a:cubicBezTo>
                    <a:pt x="244" y="287835"/>
                    <a:pt x="244" y="287835"/>
                    <a:pt x="244" y="271606"/>
                  </a:cubicBezTo>
                  <a:cubicBezTo>
                    <a:pt x="244" y="186346"/>
                    <a:pt x="487" y="101005"/>
                    <a:pt x="2" y="15744"/>
                  </a:cubicBezTo>
                  <a:cubicBezTo>
                    <a:pt x="-79" y="4118"/>
                    <a:pt x="2182" y="0"/>
                    <a:pt x="14939" y="0"/>
                  </a:cubicBezTo>
                  <a:cubicBezTo>
                    <a:pt x="469258" y="323"/>
                    <a:pt x="923576" y="323"/>
                    <a:pt x="1377815" y="81"/>
                  </a:cubicBezTo>
                  <a:cubicBezTo>
                    <a:pt x="1389199" y="81"/>
                    <a:pt x="1392671" y="2907"/>
                    <a:pt x="1392590" y="14614"/>
                  </a:cubicBezTo>
                  <a:cubicBezTo>
                    <a:pt x="1392105" y="100762"/>
                    <a:pt x="1392025" y="186830"/>
                    <a:pt x="1392590" y="272979"/>
                  </a:cubicBezTo>
                  <a:cubicBezTo>
                    <a:pt x="1392671" y="285493"/>
                    <a:pt x="1388714" y="287996"/>
                    <a:pt x="1376926" y="287996"/>
                  </a:cubicBezTo>
                  <a:cubicBezTo>
                    <a:pt x="1149646" y="287754"/>
                    <a:pt x="242704" y="287835"/>
                    <a:pt x="16635" y="287835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6">
              <a:extLst>
                <a:ext uri="{FF2B5EF4-FFF2-40B4-BE49-F238E27FC236}">
                  <a16:creationId xmlns:a16="http://schemas.microsoft.com/office/drawing/2014/main" id="{6C8D76B0-1224-4B66-A04C-1FC81C2F0632}"/>
                </a:ext>
              </a:extLst>
            </p:cNvPr>
            <p:cNvSpPr/>
            <p:nvPr/>
          </p:nvSpPr>
          <p:spPr>
            <a:xfrm>
              <a:off x="2983746" y="3139490"/>
              <a:ext cx="1392674" cy="287915"/>
            </a:xfrm>
            <a:custGeom>
              <a:avLst/>
              <a:gdLst>
                <a:gd name="connsiteX0" fmla="*/ 16233 w 1392674"/>
                <a:gd name="connsiteY0" fmla="*/ 287916 h 287915"/>
                <a:gd name="connsiteX1" fmla="*/ 5 w 1392674"/>
                <a:gd name="connsiteY1" fmla="*/ 272252 h 287915"/>
                <a:gd name="connsiteX2" fmla="*/ 85 w 1392674"/>
                <a:gd name="connsiteY2" fmla="*/ 13887 h 287915"/>
                <a:gd name="connsiteX3" fmla="*/ 14215 w 1392674"/>
                <a:gd name="connsiteY3" fmla="*/ 0 h 287915"/>
                <a:gd name="connsiteX4" fmla="*/ 1378382 w 1392674"/>
                <a:gd name="connsiteY4" fmla="*/ 0 h 287915"/>
                <a:gd name="connsiteX5" fmla="*/ 1392673 w 1392674"/>
                <a:gd name="connsiteY5" fmla="*/ 13726 h 287915"/>
                <a:gd name="connsiteX6" fmla="*/ 1392673 w 1392674"/>
                <a:gd name="connsiteY6" fmla="*/ 273383 h 287915"/>
                <a:gd name="connsiteX7" fmla="*/ 1377817 w 1392674"/>
                <a:gd name="connsiteY7" fmla="*/ 287916 h 287915"/>
                <a:gd name="connsiteX8" fmla="*/ 16233 w 1392674"/>
                <a:gd name="connsiteY8" fmla="*/ 287916 h 28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674" h="287915">
                  <a:moveTo>
                    <a:pt x="16233" y="287916"/>
                  </a:moveTo>
                  <a:cubicBezTo>
                    <a:pt x="3961" y="287916"/>
                    <a:pt x="-157" y="285493"/>
                    <a:pt x="5" y="272252"/>
                  </a:cubicBezTo>
                  <a:cubicBezTo>
                    <a:pt x="651" y="186104"/>
                    <a:pt x="570" y="99955"/>
                    <a:pt x="85" y="13887"/>
                  </a:cubicBezTo>
                  <a:cubicBezTo>
                    <a:pt x="5" y="2503"/>
                    <a:pt x="3315" y="0"/>
                    <a:pt x="14215" y="0"/>
                  </a:cubicBezTo>
                  <a:cubicBezTo>
                    <a:pt x="468937" y="242"/>
                    <a:pt x="923660" y="242"/>
                    <a:pt x="1378382" y="0"/>
                  </a:cubicBezTo>
                  <a:cubicBezTo>
                    <a:pt x="1389120" y="0"/>
                    <a:pt x="1392754" y="2180"/>
                    <a:pt x="1392673" y="13726"/>
                  </a:cubicBezTo>
                  <a:cubicBezTo>
                    <a:pt x="1392188" y="100278"/>
                    <a:pt x="1392188" y="186830"/>
                    <a:pt x="1392673" y="273383"/>
                  </a:cubicBezTo>
                  <a:cubicBezTo>
                    <a:pt x="1392754" y="285170"/>
                    <a:pt x="1389201" y="287916"/>
                    <a:pt x="1377817" y="287916"/>
                  </a:cubicBezTo>
                  <a:cubicBezTo>
                    <a:pt x="1150617" y="287593"/>
                    <a:pt x="242787" y="287593"/>
                    <a:pt x="16233" y="287916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6">
              <a:extLst>
                <a:ext uri="{FF2B5EF4-FFF2-40B4-BE49-F238E27FC236}">
                  <a16:creationId xmlns:a16="http://schemas.microsoft.com/office/drawing/2014/main" id="{FE41851D-E383-41D7-A281-804A9EA969F5}"/>
                </a:ext>
              </a:extLst>
            </p:cNvPr>
            <p:cNvSpPr/>
            <p:nvPr/>
          </p:nvSpPr>
          <p:spPr>
            <a:xfrm>
              <a:off x="2983830" y="3565469"/>
              <a:ext cx="1392751" cy="287996"/>
            </a:xfrm>
            <a:custGeom>
              <a:avLst/>
              <a:gdLst>
                <a:gd name="connsiteX0" fmla="*/ 1376602 w 1392751"/>
                <a:gd name="connsiteY0" fmla="*/ 0 h 287996"/>
                <a:gd name="connsiteX1" fmla="*/ 1392750 w 1392751"/>
                <a:gd name="connsiteY1" fmla="*/ 15825 h 287996"/>
                <a:gd name="connsiteX2" fmla="*/ 1392669 w 1392751"/>
                <a:gd name="connsiteY2" fmla="*/ 272979 h 287996"/>
                <a:gd name="connsiteX3" fmla="*/ 1378379 w 1392751"/>
                <a:gd name="connsiteY3" fmla="*/ 287996 h 287996"/>
                <a:gd name="connsiteX4" fmla="*/ 14211 w 1392751"/>
                <a:gd name="connsiteY4" fmla="*/ 287916 h 287996"/>
                <a:gd name="connsiteX5" fmla="*/ 1 w 1392751"/>
                <a:gd name="connsiteY5" fmla="*/ 274028 h 287996"/>
                <a:gd name="connsiteX6" fmla="*/ 1 w 1392751"/>
                <a:gd name="connsiteY6" fmla="*/ 14372 h 287996"/>
                <a:gd name="connsiteX7" fmla="*/ 14938 w 1392751"/>
                <a:gd name="connsiteY7" fmla="*/ 0 h 287996"/>
                <a:gd name="connsiteX8" fmla="*/ 1376602 w 1392751"/>
                <a:gd name="connsiteY8" fmla="*/ 0 h 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751" h="287996">
                  <a:moveTo>
                    <a:pt x="1376602" y="0"/>
                  </a:moveTo>
                  <a:cubicBezTo>
                    <a:pt x="1389117" y="0"/>
                    <a:pt x="1392831" y="2664"/>
                    <a:pt x="1392750" y="15825"/>
                  </a:cubicBezTo>
                  <a:cubicBezTo>
                    <a:pt x="1392104" y="101489"/>
                    <a:pt x="1392266" y="187234"/>
                    <a:pt x="1392669" y="272979"/>
                  </a:cubicBezTo>
                  <a:cubicBezTo>
                    <a:pt x="1392750" y="283879"/>
                    <a:pt x="1390651" y="287996"/>
                    <a:pt x="1378379" y="287996"/>
                  </a:cubicBezTo>
                  <a:cubicBezTo>
                    <a:pt x="923656" y="287673"/>
                    <a:pt x="468934" y="287673"/>
                    <a:pt x="14211" y="287916"/>
                  </a:cubicBezTo>
                  <a:cubicBezTo>
                    <a:pt x="3312" y="287916"/>
                    <a:pt x="1" y="285413"/>
                    <a:pt x="1" y="274028"/>
                  </a:cubicBezTo>
                  <a:cubicBezTo>
                    <a:pt x="486" y="187476"/>
                    <a:pt x="566" y="100924"/>
                    <a:pt x="1" y="14372"/>
                  </a:cubicBezTo>
                  <a:cubicBezTo>
                    <a:pt x="-80" y="2261"/>
                    <a:pt x="3877" y="0"/>
                    <a:pt x="14938" y="0"/>
                  </a:cubicBezTo>
                  <a:cubicBezTo>
                    <a:pt x="242299" y="323"/>
                    <a:pt x="1150049" y="404"/>
                    <a:pt x="1376602" y="0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16">
              <a:extLst>
                <a:ext uri="{FF2B5EF4-FFF2-40B4-BE49-F238E27FC236}">
                  <a16:creationId xmlns:a16="http://schemas.microsoft.com/office/drawing/2014/main" id="{437945EE-B141-4967-9CE2-C48A6636F2C7}"/>
                </a:ext>
              </a:extLst>
            </p:cNvPr>
            <p:cNvSpPr/>
            <p:nvPr/>
          </p:nvSpPr>
          <p:spPr>
            <a:xfrm>
              <a:off x="2983830" y="4415327"/>
              <a:ext cx="1392751" cy="290097"/>
            </a:xfrm>
            <a:custGeom>
              <a:avLst/>
              <a:gdLst>
                <a:gd name="connsiteX0" fmla="*/ 16553 w 1392751"/>
                <a:gd name="connsiteY0" fmla="*/ 289774 h 290097"/>
                <a:gd name="connsiteX1" fmla="*/ 244 w 1392751"/>
                <a:gd name="connsiteY1" fmla="*/ 273465 h 290097"/>
                <a:gd name="connsiteX2" fmla="*/ 1 w 1392751"/>
                <a:gd name="connsiteY2" fmla="*/ 13889 h 290097"/>
                <a:gd name="connsiteX3" fmla="*/ 14131 w 1392751"/>
                <a:gd name="connsiteY3" fmla="*/ 2 h 290097"/>
                <a:gd name="connsiteX4" fmla="*/ 1377975 w 1392751"/>
                <a:gd name="connsiteY4" fmla="*/ 2 h 290097"/>
                <a:gd name="connsiteX5" fmla="*/ 1392751 w 1392751"/>
                <a:gd name="connsiteY5" fmla="*/ 14696 h 290097"/>
                <a:gd name="connsiteX6" fmla="*/ 1392751 w 1392751"/>
                <a:gd name="connsiteY6" fmla="*/ 275564 h 290097"/>
                <a:gd name="connsiteX7" fmla="*/ 1377895 w 1392751"/>
                <a:gd name="connsiteY7" fmla="*/ 290097 h 290097"/>
                <a:gd name="connsiteX8" fmla="*/ 16553 w 1392751"/>
                <a:gd name="connsiteY8" fmla="*/ 289774 h 29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751" h="290097">
                  <a:moveTo>
                    <a:pt x="16553" y="289774"/>
                  </a:moveTo>
                  <a:cubicBezTo>
                    <a:pt x="244" y="289774"/>
                    <a:pt x="244" y="289774"/>
                    <a:pt x="244" y="273465"/>
                  </a:cubicBezTo>
                  <a:cubicBezTo>
                    <a:pt x="244" y="186913"/>
                    <a:pt x="486" y="100441"/>
                    <a:pt x="1" y="13889"/>
                  </a:cubicBezTo>
                  <a:cubicBezTo>
                    <a:pt x="-79" y="2585"/>
                    <a:pt x="3150" y="-79"/>
                    <a:pt x="14131" y="2"/>
                  </a:cubicBezTo>
                  <a:cubicBezTo>
                    <a:pt x="468773" y="244"/>
                    <a:pt x="923333" y="244"/>
                    <a:pt x="1377975" y="2"/>
                  </a:cubicBezTo>
                  <a:cubicBezTo>
                    <a:pt x="1389521" y="2"/>
                    <a:pt x="1392751" y="2989"/>
                    <a:pt x="1392751" y="14696"/>
                  </a:cubicBezTo>
                  <a:cubicBezTo>
                    <a:pt x="1392266" y="101652"/>
                    <a:pt x="1392266" y="188608"/>
                    <a:pt x="1392751" y="275564"/>
                  </a:cubicBezTo>
                  <a:cubicBezTo>
                    <a:pt x="1392831" y="287433"/>
                    <a:pt x="1389279" y="290097"/>
                    <a:pt x="1377895" y="290097"/>
                  </a:cubicBezTo>
                  <a:cubicBezTo>
                    <a:pt x="1150533" y="289694"/>
                    <a:pt x="243026" y="289774"/>
                    <a:pt x="16553" y="289774"/>
                  </a:cubicBezTo>
                  <a:close/>
                </a:path>
              </a:pathLst>
            </a:custGeom>
            <a:solidFill>
              <a:schemeClr val="accent1"/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16">
              <a:extLst>
                <a:ext uri="{FF2B5EF4-FFF2-40B4-BE49-F238E27FC236}">
                  <a16:creationId xmlns:a16="http://schemas.microsoft.com/office/drawing/2014/main" id="{C2FD0006-31BD-4238-A128-C635342E3DC1}"/>
                </a:ext>
              </a:extLst>
            </p:cNvPr>
            <p:cNvSpPr/>
            <p:nvPr/>
          </p:nvSpPr>
          <p:spPr>
            <a:xfrm>
              <a:off x="3070148" y="4088092"/>
              <a:ext cx="553201" cy="70568"/>
            </a:xfrm>
            <a:custGeom>
              <a:avLst/>
              <a:gdLst>
                <a:gd name="connsiteX0" fmla="*/ 276686 w 553201"/>
                <a:gd name="connsiteY0" fmla="*/ 70083 h 70568"/>
                <a:gd name="connsiteX1" fmla="*/ 13315 w 553201"/>
                <a:gd name="connsiteY1" fmla="*/ 70325 h 70568"/>
                <a:gd name="connsiteX2" fmla="*/ 73 w 553201"/>
                <a:gd name="connsiteY2" fmla="*/ 57165 h 70568"/>
                <a:gd name="connsiteX3" fmla="*/ 73 w 553201"/>
                <a:gd name="connsiteY3" fmla="*/ 11870 h 70568"/>
                <a:gd name="connsiteX4" fmla="*/ 12426 w 553201"/>
                <a:gd name="connsiteY4" fmla="*/ 82 h 70568"/>
                <a:gd name="connsiteX5" fmla="*/ 202729 w 553201"/>
                <a:gd name="connsiteY5" fmla="*/ 244 h 70568"/>
                <a:gd name="connsiteX6" fmla="*/ 539249 w 553201"/>
                <a:gd name="connsiteY6" fmla="*/ 2 h 70568"/>
                <a:gd name="connsiteX7" fmla="*/ 553055 w 553201"/>
                <a:gd name="connsiteY7" fmla="*/ 14131 h 70568"/>
                <a:gd name="connsiteX8" fmla="*/ 553055 w 553201"/>
                <a:gd name="connsiteY8" fmla="*/ 54420 h 70568"/>
                <a:gd name="connsiteX9" fmla="*/ 537634 w 553201"/>
                <a:gd name="connsiteY9" fmla="*/ 70567 h 70568"/>
                <a:gd name="connsiteX10" fmla="*/ 276686 w 553201"/>
                <a:gd name="connsiteY10" fmla="*/ 70083 h 7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3201" h="70568">
                  <a:moveTo>
                    <a:pt x="276686" y="70083"/>
                  </a:moveTo>
                  <a:cubicBezTo>
                    <a:pt x="188922" y="70083"/>
                    <a:pt x="101078" y="69922"/>
                    <a:pt x="13315" y="70325"/>
                  </a:cubicBezTo>
                  <a:cubicBezTo>
                    <a:pt x="2980" y="70406"/>
                    <a:pt x="-572" y="67822"/>
                    <a:pt x="73" y="57165"/>
                  </a:cubicBezTo>
                  <a:cubicBezTo>
                    <a:pt x="962" y="42066"/>
                    <a:pt x="881" y="26888"/>
                    <a:pt x="73" y="11870"/>
                  </a:cubicBezTo>
                  <a:cubicBezTo>
                    <a:pt x="-411" y="2020"/>
                    <a:pt x="3303" y="2"/>
                    <a:pt x="12426" y="82"/>
                  </a:cubicBezTo>
                  <a:cubicBezTo>
                    <a:pt x="75887" y="405"/>
                    <a:pt x="139268" y="244"/>
                    <a:pt x="202729" y="244"/>
                  </a:cubicBezTo>
                  <a:cubicBezTo>
                    <a:pt x="314875" y="244"/>
                    <a:pt x="427022" y="405"/>
                    <a:pt x="539249" y="2"/>
                  </a:cubicBezTo>
                  <a:cubicBezTo>
                    <a:pt x="550553" y="-79"/>
                    <a:pt x="553782" y="3070"/>
                    <a:pt x="553055" y="14131"/>
                  </a:cubicBezTo>
                  <a:cubicBezTo>
                    <a:pt x="552087" y="27534"/>
                    <a:pt x="552006" y="41017"/>
                    <a:pt x="553055" y="54420"/>
                  </a:cubicBezTo>
                  <a:cubicBezTo>
                    <a:pt x="553943" y="66611"/>
                    <a:pt x="551037" y="70648"/>
                    <a:pt x="537634" y="70567"/>
                  </a:cubicBezTo>
                  <a:cubicBezTo>
                    <a:pt x="450598" y="69760"/>
                    <a:pt x="363641" y="70083"/>
                    <a:pt x="276686" y="7008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6">
              <a:extLst>
                <a:ext uri="{FF2B5EF4-FFF2-40B4-BE49-F238E27FC236}">
                  <a16:creationId xmlns:a16="http://schemas.microsoft.com/office/drawing/2014/main" id="{5DF8AC8E-AAC1-4075-BB23-DCE5ADE747BD}"/>
                </a:ext>
              </a:extLst>
            </p:cNvPr>
            <p:cNvSpPr/>
            <p:nvPr/>
          </p:nvSpPr>
          <p:spPr>
            <a:xfrm>
              <a:off x="4186841" y="4088140"/>
              <a:ext cx="92940" cy="81101"/>
            </a:xfrm>
            <a:custGeom>
              <a:avLst/>
              <a:gdLst>
                <a:gd name="connsiteX0" fmla="*/ 45862 w 92940"/>
                <a:gd name="connsiteY0" fmla="*/ 195 h 81101"/>
                <a:gd name="connsiteX1" fmla="*/ 82356 w 92940"/>
                <a:gd name="connsiteY1" fmla="*/ 33 h 81101"/>
                <a:gd name="connsiteX2" fmla="*/ 92933 w 92940"/>
                <a:gd name="connsiteY2" fmla="*/ 10933 h 81101"/>
                <a:gd name="connsiteX3" fmla="*/ 92852 w 92940"/>
                <a:gd name="connsiteY3" fmla="*/ 71326 h 81101"/>
                <a:gd name="connsiteX4" fmla="*/ 83890 w 92940"/>
                <a:gd name="connsiteY4" fmla="*/ 81096 h 81101"/>
                <a:gd name="connsiteX5" fmla="*/ 8318 w 92940"/>
                <a:gd name="connsiteY5" fmla="*/ 81015 h 81101"/>
                <a:gd name="connsiteX6" fmla="*/ 2 w 92940"/>
                <a:gd name="connsiteY6" fmla="*/ 73425 h 81101"/>
                <a:gd name="connsiteX7" fmla="*/ 2 w 92940"/>
                <a:gd name="connsiteY7" fmla="*/ 7946 h 81101"/>
                <a:gd name="connsiteX8" fmla="*/ 8076 w 92940"/>
                <a:gd name="connsiteY8" fmla="*/ 33 h 81101"/>
                <a:gd name="connsiteX9" fmla="*/ 45862 w 92940"/>
                <a:gd name="connsiteY9" fmla="*/ 195 h 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940" h="81101">
                  <a:moveTo>
                    <a:pt x="45862" y="195"/>
                  </a:moveTo>
                  <a:cubicBezTo>
                    <a:pt x="58054" y="195"/>
                    <a:pt x="70245" y="679"/>
                    <a:pt x="82356" y="33"/>
                  </a:cubicBezTo>
                  <a:cubicBezTo>
                    <a:pt x="90834" y="-370"/>
                    <a:pt x="93094" y="2859"/>
                    <a:pt x="92933" y="10933"/>
                  </a:cubicBezTo>
                  <a:cubicBezTo>
                    <a:pt x="92448" y="31037"/>
                    <a:pt x="92610" y="51222"/>
                    <a:pt x="92852" y="71326"/>
                  </a:cubicBezTo>
                  <a:cubicBezTo>
                    <a:pt x="92933" y="77947"/>
                    <a:pt x="91479" y="81257"/>
                    <a:pt x="83890" y="81096"/>
                  </a:cubicBezTo>
                  <a:cubicBezTo>
                    <a:pt x="58699" y="80692"/>
                    <a:pt x="33509" y="80853"/>
                    <a:pt x="8318" y="81015"/>
                  </a:cubicBezTo>
                  <a:cubicBezTo>
                    <a:pt x="2747" y="81015"/>
                    <a:pt x="-79" y="79804"/>
                    <a:pt x="2" y="73425"/>
                  </a:cubicBezTo>
                  <a:cubicBezTo>
                    <a:pt x="325" y="51626"/>
                    <a:pt x="325" y="29826"/>
                    <a:pt x="2" y="7946"/>
                  </a:cubicBezTo>
                  <a:cubicBezTo>
                    <a:pt x="-79" y="1810"/>
                    <a:pt x="2182" y="-128"/>
                    <a:pt x="8076" y="33"/>
                  </a:cubicBezTo>
                  <a:cubicBezTo>
                    <a:pt x="20671" y="356"/>
                    <a:pt x="33267" y="195"/>
                    <a:pt x="45862" y="19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6">
              <a:extLst>
                <a:ext uri="{FF2B5EF4-FFF2-40B4-BE49-F238E27FC236}">
                  <a16:creationId xmlns:a16="http://schemas.microsoft.com/office/drawing/2014/main" id="{7DC185C5-B0BD-4067-9230-9DED0E3328DE}"/>
                </a:ext>
              </a:extLst>
            </p:cNvPr>
            <p:cNvSpPr/>
            <p:nvPr/>
          </p:nvSpPr>
          <p:spPr>
            <a:xfrm>
              <a:off x="3070156" y="3237588"/>
              <a:ext cx="553223" cy="69195"/>
            </a:xfrm>
            <a:custGeom>
              <a:avLst/>
              <a:gdLst>
                <a:gd name="connsiteX0" fmla="*/ 277081 w 553223"/>
                <a:gd name="connsiteY0" fmla="*/ 68951 h 69195"/>
                <a:gd name="connsiteX1" fmla="*/ 13630 w 553223"/>
                <a:gd name="connsiteY1" fmla="*/ 69193 h 69195"/>
                <a:gd name="connsiteX2" fmla="*/ 65 w 553223"/>
                <a:gd name="connsiteY2" fmla="*/ 56194 h 69195"/>
                <a:gd name="connsiteX3" fmla="*/ 227 w 553223"/>
                <a:gd name="connsiteY3" fmla="*/ 8316 h 69195"/>
                <a:gd name="connsiteX4" fmla="*/ 8139 w 553223"/>
                <a:gd name="connsiteY4" fmla="*/ 242 h 69195"/>
                <a:gd name="connsiteX5" fmla="*/ 14437 w 553223"/>
                <a:gd name="connsiteY5" fmla="*/ 242 h 69195"/>
                <a:gd name="connsiteX6" fmla="*/ 537626 w 553223"/>
                <a:gd name="connsiteY6" fmla="*/ 0 h 69195"/>
                <a:gd name="connsiteX7" fmla="*/ 553047 w 553223"/>
                <a:gd name="connsiteY7" fmla="*/ 14775 h 69195"/>
                <a:gd name="connsiteX8" fmla="*/ 552967 w 553223"/>
                <a:gd name="connsiteY8" fmla="*/ 55064 h 69195"/>
                <a:gd name="connsiteX9" fmla="*/ 539322 w 553223"/>
                <a:gd name="connsiteY9" fmla="*/ 69193 h 69195"/>
                <a:gd name="connsiteX10" fmla="*/ 308650 w 553223"/>
                <a:gd name="connsiteY10" fmla="*/ 68870 h 69195"/>
                <a:gd name="connsiteX11" fmla="*/ 277081 w 553223"/>
                <a:gd name="connsiteY11" fmla="*/ 68951 h 6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223" h="69195">
                  <a:moveTo>
                    <a:pt x="277081" y="68951"/>
                  </a:moveTo>
                  <a:cubicBezTo>
                    <a:pt x="189237" y="68951"/>
                    <a:pt x="101393" y="68790"/>
                    <a:pt x="13630" y="69193"/>
                  </a:cubicBezTo>
                  <a:cubicBezTo>
                    <a:pt x="3537" y="69274"/>
                    <a:pt x="-581" y="67256"/>
                    <a:pt x="65" y="56194"/>
                  </a:cubicBezTo>
                  <a:cubicBezTo>
                    <a:pt x="1034" y="40289"/>
                    <a:pt x="469" y="24302"/>
                    <a:pt x="227" y="8316"/>
                  </a:cubicBezTo>
                  <a:cubicBezTo>
                    <a:pt x="146" y="2422"/>
                    <a:pt x="2003" y="-404"/>
                    <a:pt x="8139" y="242"/>
                  </a:cubicBezTo>
                  <a:cubicBezTo>
                    <a:pt x="10238" y="484"/>
                    <a:pt x="12338" y="242"/>
                    <a:pt x="14437" y="242"/>
                  </a:cubicBezTo>
                  <a:cubicBezTo>
                    <a:pt x="188833" y="242"/>
                    <a:pt x="363230" y="323"/>
                    <a:pt x="537626" y="0"/>
                  </a:cubicBezTo>
                  <a:cubicBezTo>
                    <a:pt x="549253" y="0"/>
                    <a:pt x="554258" y="1938"/>
                    <a:pt x="553047" y="14775"/>
                  </a:cubicBezTo>
                  <a:cubicBezTo>
                    <a:pt x="551756" y="28097"/>
                    <a:pt x="552079" y="41661"/>
                    <a:pt x="552967" y="55064"/>
                  </a:cubicBezTo>
                  <a:cubicBezTo>
                    <a:pt x="553693" y="65883"/>
                    <a:pt x="550787" y="69274"/>
                    <a:pt x="539322" y="69193"/>
                  </a:cubicBezTo>
                  <a:cubicBezTo>
                    <a:pt x="462458" y="68628"/>
                    <a:pt x="385514" y="68870"/>
                    <a:pt x="308650" y="68870"/>
                  </a:cubicBezTo>
                  <a:cubicBezTo>
                    <a:pt x="298073" y="68951"/>
                    <a:pt x="287577" y="68951"/>
                    <a:pt x="277081" y="6895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6">
              <a:extLst>
                <a:ext uri="{FF2B5EF4-FFF2-40B4-BE49-F238E27FC236}">
                  <a16:creationId xmlns:a16="http://schemas.microsoft.com/office/drawing/2014/main" id="{4101E227-83E3-4A81-9709-3C7F3B2F156F}"/>
                </a:ext>
              </a:extLst>
            </p:cNvPr>
            <p:cNvSpPr/>
            <p:nvPr/>
          </p:nvSpPr>
          <p:spPr>
            <a:xfrm>
              <a:off x="4186921" y="3237749"/>
              <a:ext cx="92854" cy="80908"/>
            </a:xfrm>
            <a:custGeom>
              <a:avLst/>
              <a:gdLst>
                <a:gd name="connsiteX0" fmla="*/ 45701 w 92854"/>
                <a:gd name="connsiteY0" fmla="*/ 80820 h 80908"/>
                <a:gd name="connsiteX1" fmla="*/ 7915 w 92854"/>
                <a:gd name="connsiteY1" fmla="*/ 80901 h 80908"/>
                <a:gd name="connsiteX2" fmla="*/ 3 w 92854"/>
                <a:gd name="connsiteY2" fmla="*/ 72907 h 80908"/>
                <a:gd name="connsiteX3" fmla="*/ 3 w 92854"/>
                <a:gd name="connsiteY3" fmla="*/ 7347 h 80908"/>
                <a:gd name="connsiteX4" fmla="*/ 7269 w 92854"/>
                <a:gd name="connsiteY4" fmla="*/ 0 h 80908"/>
                <a:gd name="connsiteX5" fmla="*/ 85425 w 92854"/>
                <a:gd name="connsiteY5" fmla="*/ 0 h 80908"/>
                <a:gd name="connsiteX6" fmla="*/ 92853 w 92854"/>
                <a:gd name="connsiteY6" fmla="*/ 7267 h 80908"/>
                <a:gd name="connsiteX7" fmla="*/ 92853 w 92854"/>
                <a:gd name="connsiteY7" fmla="*/ 72827 h 80908"/>
                <a:gd name="connsiteX8" fmla="*/ 84859 w 92854"/>
                <a:gd name="connsiteY8" fmla="*/ 80820 h 80908"/>
                <a:gd name="connsiteX9" fmla="*/ 45701 w 92854"/>
                <a:gd name="connsiteY9" fmla="*/ 80820 h 8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854" h="80908">
                  <a:moveTo>
                    <a:pt x="45701" y="80820"/>
                  </a:moveTo>
                  <a:cubicBezTo>
                    <a:pt x="33106" y="80820"/>
                    <a:pt x="20510" y="80578"/>
                    <a:pt x="7915" y="80901"/>
                  </a:cubicBezTo>
                  <a:cubicBezTo>
                    <a:pt x="1860" y="81062"/>
                    <a:pt x="-78" y="78882"/>
                    <a:pt x="3" y="72907"/>
                  </a:cubicBezTo>
                  <a:cubicBezTo>
                    <a:pt x="245" y="51027"/>
                    <a:pt x="245" y="29228"/>
                    <a:pt x="3" y="7347"/>
                  </a:cubicBezTo>
                  <a:cubicBezTo>
                    <a:pt x="-78" y="1938"/>
                    <a:pt x="1698" y="0"/>
                    <a:pt x="7269" y="0"/>
                  </a:cubicBezTo>
                  <a:cubicBezTo>
                    <a:pt x="33348" y="242"/>
                    <a:pt x="59346" y="161"/>
                    <a:pt x="85425" y="0"/>
                  </a:cubicBezTo>
                  <a:cubicBezTo>
                    <a:pt x="90834" y="0"/>
                    <a:pt x="92853" y="1857"/>
                    <a:pt x="92853" y="7267"/>
                  </a:cubicBezTo>
                  <a:cubicBezTo>
                    <a:pt x="92691" y="29147"/>
                    <a:pt x="92610" y="50946"/>
                    <a:pt x="92853" y="72827"/>
                  </a:cubicBezTo>
                  <a:cubicBezTo>
                    <a:pt x="92933" y="78721"/>
                    <a:pt x="90996" y="80981"/>
                    <a:pt x="84859" y="80820"/>
                  </a:cubicBezTo>
                  <a:cubicBezTo>
                    <a:pt x="71780" y="80578"/>
                    <a:pt x="58700" y="80820"/>
                    <a:pt x="45701" y="808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6">
              <a:extLst>
                <a:ext uri="{FF2B5EF4-FFF2-40B4-BE49-F238E27FC236}">
                  <a16:creationId xmlns:a16="http://schemas.microsoft.com/office/drawing/2014/main" id="{DC4D0BA0-D4ED-4886-B49E-EDF6E9EB7701}"/>
                </a:ext>
              </a:extLst>
            </p:cNvPr>
            <p:cNvSpPr/>
            <p:nvPr/>
          </p:nvSpPr>
          <p:spPr>
            <a:xfrm>
              <a:off x="3070126" y="3663403"/>
              <a:ext cx="553158" cy="68955"/>
            </a:xfrm>
            <a:custGeom>
              <a:avLst/>
              <a:gdLst>
                <a:gd name="connsiteX0" fmla="*/ 276708 w 553158"/>
                <a:gd name="connsiteY0" fmla="*/ 68711 h 68955"/>
                <a:gd name="connsiteX1" fmla="*/ 13256 w 553158"/>
                <a:gd name="connsiteY1" fmla="*/ 68954 h 68955"/>
                <a:gd name="connsiteX2" fmla="*/ 96 w 553158"/>
                <a:gd name="connsiteY2" fmla="*/ 55712 h 68955"/>
                <a:gd name="connsiteX3" fmla="*/ 96 w 553158"/>
                <a:gd name="connsiteY3" fmla="*/ 12921 h 68955"/>
                <a:gd name="connsiteX4" fmla="*/ 13660 w 553158"/>
                <a:gd name="connsiteY4" fmla="*/ 2 h 68955"/>
                <a:gd name="connsiteX5" fmla="*/ 317481 w 553158"/>
                <a:gd name="connsiteY5" fmla="*/ 245 h 68955"/>
                <a:gd name="connsiteX6" fmla="*/ 540644 w 553158"/>
                <a:gd name="connsiteY6" fmla="*/ 2 h 68955"/>
                <a:gd name="connsiteX7" fmla="*/ 553078 w 553158"/>
                <a:gd name="connsiteY7" fmla="*/ 12678 h 68955"/>
                <a:gd name="connsiteX8" fmla="*/ 553078 w 553158"/>
                <a:gd name="connsiteY8" fmla="*/ 56762 h 68955"/>
                <a:gd name="connsiteX9" fmla="*/ 540240 w 553158"/>
                <a:gd name="connsiteY9" fmla="*/ 68954 h 68955"/>
                <a:gd name="connsiteX10" fmla="*/ 276708 w 553158"/>
                <a:gd name="connsiteY10" fmla="*/ 68711 h 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3158" h="68955">
                  <a:moveTo>
                    <a:pt x="276708" y="68711"/>
                  </a:moveTo>
                  <a:cubicBezTo>
                    <a:pt x="188864" y="68711"/>
                    <a:pt x="101100" y="68550"/>
                    <a:pt x="13256" y="68954"/>
                  </a:cubicBezTo>
                  <a:cubicBezTo>
                    <a:pt x="2760" y="69034"/>
                    <a:pt x="-550" y="66208"/>
                    <a:pt x="96" y="55712"/>
                  </a:cubicBezTo>
                  <a:cubicBezTo>
                    <a:pt x="984" y="41502"/>
                    <a:pt x="1065" y="27131"/>
                    <a:pt x="96" y="12921"/>
                  </a:cubicBezTo>
                  <a:cubicBezTo>
                    <a:pt x="-711" y="1859"/>
                    <a:pt x="3568" y="-78"/>
                    <a:pt x="13660" y="2"/>
                  </a:cubicBezTo>
                  <a:cubicBezTo>
                    <a:pt x="114907" y="325"/>
                    <a:pt x="216234" y="245"/>
                    <a:pt x="317481" y="245"/>
                  </a:cubicBezTo>
                  <a:cubicBezTo>
                    <a:pt x="391842" y="245"/>
                    <a:pt x="466202" y="406"/>
                    <a:pt x="540644" y="2"/>
                  </a:cubicBezTo>
                  <a:cubicBezTo>
                    <a:pt x="550736" y="-78"/>
                    <a:pt x="553643" y="2909"/>
                    <a:pt x="553078" y="12678"/>
                  </a:cubicBezTo>
                  <a:cubicBezTo>
                    <a:pt x="552270" y="27373"/>
                    <a:pt x="552109" y="42148"/>
                    <a:pt x="553078" y="56762"/>
                  </a:cubicBezTo>
                  <a:cubicBezTo>
                    <a:pt x="553804" y="67339"/>
                    <a:pt x="549606" y="68954"/>
                    <a:pt x="540240" y="68954"/>
                  </a:cubicBezTo>
                  <a:cubicBezTo>
                    <a:pt x="452315" y="68631"/>
                    <a:pt x="364552" y="68711"/>
                    <a:pt x="276708" y="6871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6">
              <a:extLst>
                <a:ext uri="{FF2B5EF4-FFF2-40B4-BE49-F238E27FC236}">
                  <a16:creationId xmlns:a16="http://schemas.microsoft.com/office/drawing/2014/main" id="{A416E35D-A154-4C59-8C3B-EA2A80A0EF10}"/>
                </a:ext>
              </a:extLst>
            </p:cNvPr>
            <p:cNvSpPr/>
            <p:nvPr/>
          </p:nvSpPr>
          <p:spPr>
            <a:xfrm>
              <a:off x="4186917" y="3663554"/>
              <a:ext cx="92862" cy="80997"/>
            </a:xfrm>
            <a:custGeom>
              <a:avLst/>
              <a:gdLst>
                <a:gd name="connsiteX0" fmla="*/ 46513 w 92862"/>
                <a:gd name="connsiteY0" fmla="*/ 94 h 80997"/>
                <a:gd name="connsiteX1" fmla="*/ 83007 w 92862"/>
                <a:gd name="connsiteY1" fmla="*/ 13 h 80997"/>
                <a:gd name="connsiteX2" fmla="*/ 92857 w 92862"/>
                <a:gd name="connsiteY2" fmla="*/ 8814 h 80997"/>
                <a:gd name="connsiteX3" fmla="*/ 92857 w 92862"/>
                <a:gd name="connsiteY3" fmla="*/ 71790 h 80997"/>
                <a:gd name="connsiteX4" fmla="*/ 83168 w 92862"/>
                <a:gd name="connsiteY4" fmla="*/ 80995 h 80997"/>
                <a:gd name="connsiteX5" fmla="*/ 8888 w 92862"/>
                <a:gd name="connsiteY5" fmla="*/ 80995 h 80997"/>
                <a:gd name="connsiteX6" fmla="*/ 7 w 92862"/>
                <a:gd name="connsiteY6" fmla="*/ 72598 h 80997"/>
                <a:gd name="connsiteX7" fmla="*/ 7 w 92862"/>
                <a:gd name="connsiteY7" fmla="*/ 8410 h 80997"/>
                <a:gd name="connsiteX8" fmla="*/ 8808 w 92862"/>
                <a:gd name="connsiteY8" fmla="*/ 13 h 80997"/>
                <a:gd name="connsiteX9" fmla="*/ 46513 w 92862"/>
                <a:gd name="connsiteY9" fmla="*/ 94 h 8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862" h="80997">
                  <a:moveTo>
                    <a:pt x="46513" y="94"/>
                  </a:moveTo>
                  <a:cubicBezTo>
                    <a:pt x="58704" y="94"/>
                    <a:pt x="70896" y="336"/>
                    <a:pt x="83007" y="13"/>
                  </a:cubicBezTo>
                  <a:cubicBezTo>
                    <a:pt x="89547" y="-148"/>
                    <a:pt x="93018" y="1063"/>
                    <a:pt x="92857" y="8814"/>
                  </a:cubicBezTo>
                  <a:cubicBezTo>
                    <a:pt x="92372" y="29806"/>
                    <a:pt x="92453" y="50798"/>
                    <a:pt x="92857" y="71790"/>
                  </a:cubicBezTo>
                  <a:cubicBezTo>
                    <a:pt x="92938" y="79138"/>
                    <a:pt x="90031" y="81075"/>
                    <a:pt x="83168" y="80995"/>
                  </a:cubicBezTo>
                  <a:cubicBezTo>
                    <a:pt x="58381" y="80672"/>
                    <a:pt x="33594" y="80672"/>
                    <a:pt x="8888" y="80995"/>
                  </a:cubicBezTo>
                  <a:cubicBezTo>
                    <a:pt x="2591" y="81075"/>
                    <a:pt x="-154" y="79541"/>
                    <a:pt x="7" y="72598"/>
                  </a:cubicBezTo>
                  <a:cubicBezTo>
                    <a:pt x="411" y="51202"/>
                    <a:pt x="411" y="29806"/>
                    <a:pt x="7" y="8410"/>
                  </a:cubicBezTo>
                  <a:cubicBezTo>
                    <a:pt x="-154" y="1547"/>
                    <a:pt x="2510" y="-148"/>
                    <a:pt x="8808" y="13"/>
                  </a:cubicBezTo>
                  <a:cubicBezTo>
                    <a:pt x="21322" y="336"/>
                    <a:pt x="33917" y="94"/>
                    <a:pt x="46513" y="9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6">
              <a:extLst>
                <a:ext uri="{FF2B5EF4-FFF2-40B4-BE49-F238E27FC236}">
                  <a16:creationId xmlns:a16="http://schemas.microsoft.com/office/drawing/2014/main" id="{D58D0893-B00E-4868-9D39-1A837A0B6213}"/>
                </a:ext>
              </a:extLst>
            </p:cNvPr>
            <p:cNvSpPr/>
            <p:nvPr/>
          </p:nvSpPr>
          <p:spPr>
            <a:xfrm>
              <a:off x="3070076" y="4513667"/>
              <a:ext cx="553253" cy="70408"/>
            </a:xfrm>
            <a:custGeom>
              <a:avLst/>
              <a:gdLst>
                <a:gd name="connsiteX0" fmla="*/ 276597 w 553253"/>
                <a:gd name="connsiteY0" fmla="*/ 244 h 70408"/>
                <a:gd name="connsiteX1" fmla="*/ 539887 w 553253"/>
                <a:gd name="connsiteY1" fmla="*/ 2 h 70408"/>
                <a:gd name="connsiteX2" fmla="*/ 552967 w 553253"/>
                <a:gd name="connsiteY2" fmla="*/ 13404 h 70408"/>
                <a:gd name="connsiteX3" fmla="*/ 553047 w 553253"/>
                <a:gd name="connsiteY3" fmla="*/ 54904 h 70408"/>
                <a:gd name="connsiteX4" fmla="*/ 536819 w 553253"/>
                <a:gd name="connsiteY4" fmla="*/ 70406 h 70408"/>
                <a:gd name="connsiteX5" fmla="*/ 242040 w 553253"/>
                <a:gd name="connsiteY5" fmla="*/ 70164 h 70408"/>
                <a:gd name="connsiteX6" fmla="*/ 12741 w 553253"/>
                <a:gd name="connsiteY6" fmla="*/ 70406 h 70408"/>
                <a:gd name="connsiteX7" fmla="*/ 65 w 553253"/>
                <a:gd name="connsiteY7" fmla="*/ 57649 h 70408"/>
                <a:gd name="connsiteX8" fmla="*/ 65 w 553253"/>
                <a:gd name="connsiteY8" fmla="*/ 13566 h 70408"/>
                <a:gd name="connsiteX9" fmla="*/ 13226 w 553253"/>
                <a:gd name="connsiteY9" fmla="*/ 82 h 70408"/>
                <a:gd name="connsiteX10" fmla="*/ 276597 w 553253"/>
                <a:gd name="connsiteY10" fmla="*/ 244 h 7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3253" h="70408">
                  <a:moveTo>
                    <a:pt x="276597" y="244"/>
                  </a:moveTo>
                  <a:cubicBezTo>
                    <a:pt x="364360" y="244"/>
                    <a:pt x="452123" y="405"/>
                    <a:pt x="539887" y="2"/>
                  </a:cubicBezTo>
                  <a:cubicBezTo>
                    <a:pt x="550544" y="-79"/>
                    <a:pt x="553613" y="2989"/>
                    <a:pt x="552967" y="13404"/>
                  </a:cubicBezTo>
                  <a:cubicBezTo>
                    <a:pt x="552079" y="27211"/>
                    <a:pt x="551675" y="41179"/>
                    <a:pt x="553047" y="54904"/>
                  </a:cubicBezTo>
                  <a:cubicBezTo>
                    <a:pt x="554420" y="68468"/>
                    <a:pt x="548930" y="70487"/>
                    <a:pt x="536819" y="70406"/>
                  </a:cubicBezTo>
                  <a:cubicBezTo>
                    <a:pt x="438559" y="69922"/>
                    <a:pt x="340300" y="70164"/>
                    <a:pt x="242040" y="70164"/>
                  </a:cubicBezTo>
                  <a:cubicBezTo>
                    <a:pt x="165581" y="70164"/>
                    <a:pt x="89201" y="70002"/>
                    <a:pt x="12741" y="70406"/>
                  </a:cubicBezTo>
                  <a:cubicBezTo>
                    <a:pt x="2649" y="70487"/>
                    <a:pt x="-500" y="67580"/>
                    <a:pt x="65" y="57649"/>
                  </a:cubicBezTo>
                  <a:cubicBezTo>
                    <a:pt x="873" y="43035"/>
                    <a:pt x="873" y="28260"/>
                    <a:pt x="65" y="13566"/>
                  </a:cubicBezTo>
                  <a:cubicBezTo>
                    <a:pt x="-500" y="3312"/>
                    <a:pt x="2488" y="2"/>
                    <a:pt x="13226" y="82"/>
                  </a:cubicBezTo>
                  <a:cubicBezTo>
                    <a:pt x="101070" y="486"/>
                    <a:pt x="188833" y="244"/>
                    <a:pt x="276597" y="24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6">
              <a:extLst>
                <a:ext uri="{FF2B5EF4-FFF2-40B4-BE49-F238E27FC236}">
                  <a16:creationId xmlns:a16="http://schemas.microsoft.com/office/drawing/2014/main" id="{BC820DC7-B703-4B20-90B7-2116F2511BB5}"/>
                </a:ext>
              </a:extLst>
            </p:cNvPr>
            <p:cNvSpPr/>
            <p:nvPr/>
          </p:nvSpPr>
          <p:spPr>
            <a:xfrm>
              <a:off x="4186917" y="4513705"/>
              <a:ext cx="92865" cy="80946"/>
            </a:xfrm>
            <a:custGeom>
              <a:avLst/>
              <a:gdLst>
                <a:gd name="connsiteX0" fmla="*/ 47078 w 92865"/>
                <a:gd name="connsiteY0" fmla="*/ 206 h 80946"/>
                <a:gd name="connsiteX1" fmla="*/ 82280 w 92865"/>
                <a:gd name="connsiteY1" fmla="*/ 44 h 80946"/>
                <a:gd name="connsiteX2" fmla="*/ 92857 w 92865"/>
                <a:gd name="connsiteY2" fmla="*/ 10944 h 80946"/>
                <a:gd name="connsiteX3" fmla="*/ 92857 w 92865"/>
                <a:gd name="connsiteY3" fmla="*/ 71337 h 80946"/>
                <a:gd name="connsiteX4" fmla="*/ 83814 w 92865"/>
                <a:gd name="connsiteY4" fmla="*/ 80945 h 80946"/>
                <a:gd name="connsiteX5" fmla="*/ 8323 w 92865"/>
                <a:gd name="connsiteY5" fmla="*/ 80945 h 80946"/>
                <a:gd name="connsiteX6" fmla="*/ 7 w 92865"/>
                <a:gd name="connsiteY6" fmla="*/ 72144 h 80946"/>
                <a:gd name="connsiteX7" fmla="*/ 7 w 92865"/>
                <a:gd name="connsiteY7" fmla="*/ 9249 h 80946"/>
                <a:gd name="connsiteX8" fmla="*/ 9454 w 92865"/>
                <a:gd name="connsiteY8" fmla="*/ 125 h 80946"/>
                <a:gd name="connsiteX9" fmla="*/ 47078 w 92865"/>
                <a:gd name="connsiteY9" fmla="*/ 206 h 8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865" h="80946">
                  <a:moveTo>
                    <a:pt x="47078" y="206"/>
                  </a:moveTo>
                  <a:cubicBezTo>
                    <a:pt x="58785" y="206"/>
                    <a:pt x="70573" y="690"/>
                    <a:pt x="82280" y="44"/>
                  </a:cubicBezTo>
                  <a:cubicBezTo>
                    <a:pt x="90919" y="-440"/>
                    <a:pt x="93019" y="3032"/>
                    <a:pt x="92857" y="10944"/>
                  </a:cubicBezTo>
                  <a:cubicBezTo>
                    <a:pt x="92453" y="31048"/>
                    <a:pt x="92534" y="51233"/>
                    <a:pt x="92857" y="71337"/>
                  </a:cubicBezTo>
                  <a:cubicBezTo>
                    <a:pt x="92938" y="78119"/>
                    <a:pt x="91323" y="81026"/>
                    <a:pt x="83814" y="80945"/>
                  </a:cubicBezTo>
                  <a:cubicBezTo>
                    <a:pt x="58624" y="80541"/>
                    <a:pt x="33514" y="80541"/>
                    <a:pt x="8323" y="80945"/>
                  </a:cubicBezTo>
                  <a:cubicBezTo>
                    <a:pt x="1461" y="81026"/>
                    <a:pt x="-73" y="78442"/>
                    <a:pt x="7" y="72144"/>
                  </a:cubicBezTo>
                  <a:cubicBezTo>
                    <a:pt x="330" y="51152"/>
                    <a:pt x="411" y="30241"/>
                    <a:pt x="7" y="9249"/>
                  </a:cubicBezTo>
                  <a:cubicBezTo>
                    <a:pt x="-154" y="1901"/>
                    <a:pt x="2429" y="-117"/>
                    <a:pt x="9454" y="125"/>
                  </a:cubicBezTo>
                  <a:cubicBezTo>
                    <a:pt x="21888" y="529"/>
                    <a:pt x="34483" y="206"/>
                    <a:pt x="47078" y="20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aphic 14">
            <a:extLst>
              <a:ext uri="{FF2B5EF4-FFF2-40B4-BE49-F238E27FC236}">
                <a16:creationId xmlns:a16="http://schemas.microsoft.com/office/drawing/2014/main" id="{279B37F6-29AA-45DF-AE44-F0C2171A389B}"/>
              </a:ext>
            </a:extLst>
          </p:cNvPr>
          <p:cNvGrpSpPr/>
          <p:nvPr/>
        </p:nvGrpSpPr>
        <p:grpSpPr>
          <a:xfrm>
            <a:off x="6714625" y="1142622"/>
            <a:ext cx="4033264" cy="3172231"/>
            <a:chOff x="2444748" y="555045"/>
            <a:chExt cx="7282048" cy="5727454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8ACFD4B-A628-46B3-9847-FBD62BBF58F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024C365-D12C-4199-A7D3-DC0D60E6A68D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DF66610-97F5-4FD0-8ED9-05FD800FABD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6C0F22D-E991-4AF8-AB9D-4AEBBB3007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01C5F63-637F-4236-BB87-B3627AF37E6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538CBEC-9A23-40F0-BFA4-65EF130D0261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FB3CA5C-5B78-413B-8CFB-AECF3244AD3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E48ADB7-E112-4C34-96CD-4D79BF2E0F7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405EA9A-6056-4836-956A-44BB0B985247}"/>
              </a:ext>
            </a:extLst>
          </p:cNvPr>
          <p:cNvSpPr/>
          <p:nvPr/>
        </p:nvSpPr>
        <p:spPr>
          <a:xfrm>
            <a:off x="3446999" y="1262153"/>
            <a:ext cx="2974482" cy="2693483"/>
          </a:xfrm>
          <a:custGeom>
            <a:avLst/>
            <a:gdLst>
              <a:gd name="connsiteX0" fmla="*/ 3575670 w 4888305"/>
              <a:gd name="connsiteY0" fmla="*/ 2668486 h 4426505"/>
              <a:gd name="connsiteX1" fmla="*/ 3534209 w 4888305"/>
              <a:gd name="connsiteY1" fmla="*/ 2697287 h 4426505"/>
              <a:gd name="connsiteX2" fmla="*/ 3589020 w 4888305"/>
              <a:gd name="connsiteY2" fmla="*/ 2771480 h 4426505"/>
              <a:gd name="connsiteX3" fmla="*/ 3626630 w 4888305"/>
              <a:gd name="connsiteY3" fmla="*/ 2790350 h 4426505"/>
              <a:gd name="connsiteX4" fmla="*/ 3665524 w 4888305"/>
              <a:gd name="connsiteY4" fmla="*/ 2742214 h 4426505"/>
              <a:gd name="connsiteX5" fmla="*/ 3618672 w 4888305"/>
              <a:gd name="connsiteY5" fmla="*/ 2676749 h 4426505"/>
              <a:gd name="connsiteX6" fmla="*/ 3575670 w 4888305"/>
              <a:gd name="connsiteY6" fmla="*/ 2668486 h 4426505"/>
              <a:gd name="connsiteX7" fmla="*/ 1337288 w 4888305"/>
              <a:gd name="connsiteY7" fmla="*/ 1710310 h 4426505"/>
              <a:gd name="connsiteX8" fmla="*/ 1313156 w 4888305"/>
              <a:gd name="connsiteY8" fmla="*/ 1883598 h 4426505"/>
              <a:gd name="connsiteX9" fmla="*/ 1328816 w 4888305"/>
              <a:gd name="connsiteY9" fmla="*/ 1886550 h 4426505"/>
              <a:gd name="connsiteX10" fmla="*/ 1337288 w 4888305"/>
              <a:gd name="connsiteY10" fmla="*/ 1710310 h 4426505"/>
              <a:gd name="connsiteX11" fmla="*/ 3055433 w 4888305"/>
              <a:gd name="connsiteY11" fmla="*/ 1585204 h 4426505"/>
              <a:gd name="connsiteX12" fmla="*/ 2984818 w 4888305"/>
              <a:gd name="connsiteY12" fmla="*/ 1614807 h 4426505"/>
              <a:gd name="connsiteX13" fmla="*/ 3006640 w 4888305"/>
              <a:gd name="connsiteY13" fmla="*/ 1628028 h 4426505"/>
              <a:gd name="connsiteX14" fmla="*/ 3117159 w 4888305"/>
              <a:gd name="connsiteY14" fmla="*/ 1759472 h 4426505"/>
              <a:gd name="connsiteX15" fmla="*/ 3130124 w 4888305"/>
              <a:gd name="connsiteY15" fmla="*/ 1792205 h 4426505"/>
              <a:gd name="connsiteX16" fmla="*/ 3186347 w 4888305"/>
              <a:gd name="connsiteY16" fmla="*/ 1901441 h 4426505"/>
              <a:gd name="connsiteX17" fmla="*/ 3225498 w 4888305"/>
              <a:gd name="connsiteY17" fmla="*/ 1938794 h 4426505"/>
              <a:gd name="connsiteX18" fmla="*/ 3388005 w 4888305"/>
              <a:gd name="connsiteY18" fmla="*/ 1967418 h 4426505"/>
              <a:gd name="connsiteX19" fmla="*/ 3425999 w 4888305"/>
              <a:gd name="connsiteY19" fmla="*/ 1920696 h 4426505"/>
              <a:gd name="connsiteX20" fmla="*/ 3316635 w 4888305"/>
              <a:gd name="connsiteY20" fmla="*/ 1769227 h 4426505"/>
              <a:gd name="connsiteX21" fmla="*/ 3114207 w 4888305"/>
              <a:gd name="connsiteY21" fmla="*/ 1622894 h 4426505"/>
              <a:gd name="connsiteX22" fmla="*/ 3055433 w 4888305"/>
              <a:gd name="connsiteY22" fmla="*/ 1585204 h 4426505"/>
              <a:gd name="connsiteX23" fmla="*/ 1786428 w 4888305"/>
              <a:gd name="connsiteY23" fmla="*/ 421423 h 4426505"/>
              <a:gd name="connsiteX24" fmla="*/ 1509037 w 4888305"/>
              <a:gd name="connsiteY24" fmla="*/ 421551 h 4426505"/>
              <a:gd name="connsiteX25" fmla="*/ 1509037 w 4888305"/>
              <a:gd name="connsiteY25" fmla="*/ 2851835 h 4426505"/>
              <a:gd name="connsiteX26" fmla="*/ 2384853 w 4888305"/>
              <a:gd name="connsiteY26" fmla="*/ 2851835 h 4426505"/>
              <a:gd name="connsiteX27" fmla="*/ 2184094 w 4888305"/>
              <a:gd name="connsiteY27" fmla="*/ 2674180 h 4426505"/>
              <a:gd name="connsiteX28" fmla="*/ 2162657 w 4888305"/>
              <a:gd name="connsiteY28" fmla="*/ 2540814 h 4426505"/>
              <a:gd name="connsiteX29" fmla="*/ 2382671 w 4888305"/>
              <a:gd name="connsiteY29" fmla="*/ 2443514 h 4426505"/>
              <a:gd name="connsiteX30" fmla="*/ 2649665 w 4888305"/>
              <a:gd name="connsiteY30" fmla="*/ 2537861 h 4426505"/>
              <a:gd name="connsiteX31" fmla="*/ 2818974 w 4888305"/>
              <a:gd name="connsiteY31" fmla="*/ 2644787 h 4426505"/>
              <a:gd name="connsiteX32" fmla="*/ 2818974 w 4888305"/>
              <a:gd name="connsiteY32" fmla="*/ 2565074 h 4426505"/>
              <a:gd name="connsiteX33" fmla="*/ 2823082 w 4888305"/>
              <a:gd name="connsiteY33" fmla="*/ 1525596 h 4426505"/>
              <a:gd name="connsiteX34" fmla="*/ 2753638 w 4888305"/>
              <a:gd name="connsiteY34" fmla="*/ 1366169 h 4426505"/>
              <a:gd name="connsiteX35" fmla="*/ 2696260 w 4888305"/>
              <a:gd name="connsiteY35" fmla="*/ 1304556 h 4426505"/>
              <a:gd name="connsiteX36" fmla="*/ 2660319 w 4888305"/>
              <a:gd name="connsiteY36" fmla="*/ 1183254 h 4426505"/>
              <a:gd name="connsiteX37" fmla="*/ 2795100 w 4888305"/>
              <a:gd name="connsiteY37" fmla="*/ 1116762 h 4426505"/>
              <a:gd name="connsiteX38" fmla="*/ 2812813 w 4888305"/>
              <a:gd name="connsiteY38" fmla="*/ 1120741 h 4426505"/>
              <a:gd name="connsiteX39" fmla="*/ 2820387 w 4888305"/>
              <a:gd name="connsiteY39" fmla="*/ 1068754 h 4426505"/>
              <a:gd name="connsiteX40" fmla="*/ 2826933 w 4888305"/>
              <a:gd name="connsiteY40" fmla="*/ 481881 h 4426505"/>
              <a:gd name="connsiteX41" fmla="*/ 2767629 w 4888305"/>
              <a:gd name="connsiteY41" fmla="*/ 425402 h 4426505"/>
              <a:gd name="connsiteX42" fmla="*/ 1786428 w 4888305"/>
              <a:gd name="connsiteY42" fmla="*/ 421423 h 4426505"/>
              <a:gd name="connsiteX43" fmla="*/ 1584514 w 4888305"/>
              <a:gd name="connsiteY43" fmla="*/ 10 h 4426505"/>
              <a:gd name="connsiteX44" fmla="*/ 2735796 w 4888305"/>
              <a:gd name="connsiteY44" fmla="*/ 1678 h 4426505"/>
              <a:gd name="connsiteX45" fmla="*/ 2971212 w 4888305"/>
              <a:gd name="connsiteY45" fmla="*/ 239149 h 4426505"/>
              <a:gd name="connsiteX46" fmla="*/ 2970828 w 4888305"/>
              <a:gd name="connsiteY46" fmla="*/ 1117275 h 4426505"/>
              <a:gd name="connsiteX47" fmla="*/ 3012930 w 4888305"/>
              <a:gd name="connsiteY47" fmla="*/ 1175423 h 4426505"/>
              <a:gd name="connsiteX48" fmla="*/ 3290963 w 4888305"/>
              <a:gd name="connsiteY48" fmla="*/ 1301603 h 4426505"/>
              <a:gd name="connsiteX49" fmla="*/ 3564374 w 4888305"/>
              <a:gd name="connsiteY49" fmla="*/ 1450247 h 4426505"/>
              <a:gd name="connsiteX50" fmla="*/ 3716741 w 4888305"/>
              <a:gd name="connsiteY50" fmla="*/ 1532784 h 4426505"/>
              <a:gd name="connsiteX51" fmla="*/ 3747033 w 4888305"/>
              <a:gd name="connsiteY51" fmla="*/ 1569880 h 4426505"/>
              <a:gd name="connsiteX52" fmla="*/ 3872316 w 4888305"/>
              <a:gd name="connsiteY52" fmla="*/ 1796311 h 4426505"/>
              <a:gd name="connsiteX53" fmla="*/ 3990024 w 4888305"/>
              <a:gd name="connsiteY53" fmla="*/ 2026722 h 4426505"/>
              <a:gd name="connsiteX54" fmla="*/ 4068068 w 4888305"/>
              <a:gd name="connsiteY54" fmla="*/ 2156111 h 4426505"/>
              <a:gd name="connsiteX55" fmla="*/ 4167035 w 4888305"/>
              <a:gd name="connsiteY55" fmla="*/ 2211435 h 4426505"/>
              <a:gd name="connsiteX56" fmla="*/ 4339812 w 4888305"/>
              <a:gd name="connsiteY56" fmla="*/ 2282804 h 4426505"/>
              <a:gd name="connsiteX57" fmla="*/ 4411822 w 4888305"/>
              <a:gd name="connsiteY57" fmla="*/ 2420538 h 4426505"/>
              <a:gd name="connsiteX58" fmla="*/ 4426840 w 4888305"/>
              <a:gd name="connsiteY58" fmla="*/ 2634774 h 4426505"/>
              <a:gd name="connsiteX59" fmla="*/ 4477030 w 4888305"/>
              <a:gd name="connsiteY59" fmla="*/ 3169532 h 4426505"/>
              <a:gd name="connsiteX60" fmla="*/ 4585880 w 4888305"/>
              <a:gd name="connsiteY60" fmla="*/ 3798763 h 4426505"/>
              <a:gd name="connsiteX61" fmla="*/ 4694604 w 4888305"/>
              <a:gd name="connsiteY61" fmla="*/ 4011716 h 4426505"/>
              <a:gd name="connsiteX62" fmla="*/ 4847483 w 4888305"/>
              <a:gd name="connsiteY62" fmla="*/ 4316063 h 4426505"/>
              <a:gd name="connsiteX63" fmla="*/ 4888305 w 4888305"/>
              <a:gd name="connsiteY63" fmla="*/ 4426505 h 4426505"/>
              <a:gd name="connsiteX64" fmla="*/ 3850659 w 4888305"/>
              <a:gd name="connsiteY64" fmla="*/ 4426505 h 4426505"/>
              <a:gd name="connsiteX65" fmla="*/ 3771166 w 4888305"/>
              <a:gd name="connsiteY65" fmla="*/ 4259970 h 4426505"/>
              <a:gd name="connsiteX66" fmla="*/ 3648322 w 4888305"/>
              <a:gd name="connsiteY66" fmla="*/ 4048043 h 4426505"/>
              <a:gd name="connsiteX67" fmla="*/ 3520860 w 4888305"/>
              <a:gd name="connsiteY67" fmla="*/ 3931875 h 4426505"/>
              <a:gd name="connsiteX68" fmla="*/ 3277228 w 4888305"/>
              <a:gd name="connsiteY68" fmla="*/ 3683109 h 4426505"/>
              <a:gd name="connsiteX69" fmla="*/ 3251428 w 4888305"/>
              <a:gd name="connsiteY69" fmla="*/ 3641520 h 4426505"/>
              <a:gd name="connsiteX70" fmla="*/ 3115877 w 4888305"/>
              <a:gd name="connsiteY70" fmla="*/ 3461942 h 4426505"/>
              <a:gd name="connsiteX71" fmla="*/ 2879818 w 4888305"/>
              <a:gd name="connsiteY71" fmla="*/ 3265290 h 4426505"/>
              <a:gd name="connsiteX72" fmla="*/ 2824493 w 4888305"/>
              <a:gd name="connsiteY72" fmla="*/ 3258487 h 4426505"/>
              <a:gd name="connsiteX73" fmla="*/ 2756463 w 4888305"/>
              <a:gd name="connsiteY73" fmla="*/ 3275560 h 4426505"/>
              <a:gd name="connsiteX74" fmla="*/ 2402696 w 4888305"/>
              <a:gd name="connsiteY74" fmla="*/ 3283903 h 4426505"/>
              <a:gd name="connsiteX75" fmla="*/ 2273819 w 4888305"/>
              <a:gd name="connsiteY75" fmla="*/ 3334477 h 4426505"/>
              <a:gd name="connsiteX76" fmla="*/ 1904264 w 4888305"/>
              <a:gd name="connsiteY76" fmla="*/ 3718538 h 4426505"/>
              <a:gd name="connsiteX77" fmla="*/ 1696832 w 4888305"/>
              <a:gd name="connsiteY77" fmla="*/ 3894266 h 4426505"/>
              <a:gd name="connsiteX78" fmla="*/ 1543824 w 4888305"/>
              <a:gd name="connsiteY78" fmla="*/ 4043295 h 4426505"/>
              <a:gd name="connsiteX79" fmla="*/ 1361036 w 4888305"/>
              <a:gd name="connsiteY79" fmla="*/ 4311570 h 4426505"/>
              <a:gd name="connsiteX80" fmla="*/ 1307096 w 4888305"/>
              <a:gd name="connsiteY80" fmla="*/ 4426505 h 4426505"/>
              <a:gd name="connsiteX81" fmla="*/ 0 w 4888305"/>
              <a:gd name="connsiteY81" fmla="*/ 4426505 h 4426505"/>
              <a:gd name="connsiteX82" fmla="*/ 42113 w 4888305"/>
              <a:gd name="connsiteY82" fmla="*/ 4346743 h 4426505"/>
              <a:gd name="connsiteX83" fmla="*/ 264436 w 4888305"/>
              <a:gd name="connsiteY83" fmla="*/ 3925329 h 4426505"/>
              <a:gd name="connsiteX84" fmla="*/ 375854 w 4888305"/>
              <a:gd name="connsiteY84" fmla="*/ 3721232 h 4426505"/>
              <a:gd name="connsiteX85" fmla="*/ 480470 w 4888305"/>
              <a:gd name="connsiteY85" fmla="*/ 3509050 h 4426505"/>
              <a:gd name="connsiteX86" fmla="*/ 630270 w 4888305"/>
              <a:gd name="connsiteY86" fmla="*/ 3127043 h 4426505"/>
              <a:gd name="connsiteX87" fmla="*/ 666980 w 4888305"/>
              <a:gd name="connsiteY87" fmla="*/ 2835660 h 4426505"/>
              <a:gd name="connsiteX88" fmla="*/ 685337 w 4888305"/>
              <a:gd name="connsiteY88" fmla="*/ 2339027 h 4426505"/>
              <a:gd name="connsiteX89" fmla="*/ 729107 w 4888305"/>
              <a:gd name="connsiteY89" fmla="*/ 2148666 h 4426505"/>
              <a:gd name="connsiteX90" fmla="*/ 907404 w 4888305"/>
              <a:gd name="connsiteY90" fmla="*/ 1639068 h 4426505"/>
              <a:gd name="connsiteX91" fmla="*/ 992892 w 4888305"/>
              <a:gd name="connsiteY91" fmla="*/ 1448193 h 4426505"/>
              <a:gd name="connsiteX92" fmla="*/ 1097892 w 4888305"/>
              <a:gd name="connsiteY92" fmla="*/ 1075044 h 4426505"/>
              <a:gd name="connsiteX93" fmla="*/ 1235882 w 4888305"/>
              <a:gd name="connsiteY93" fmla="*/ 973124 h 4426505"/>
              <a:gd name="connsiteX94" fmla="*/ 1365015 w 4888305"/>
              <a:gd name="connsiteY94" fmla="*/ 1013302 h 4426505"/>
              <a:gd name="connsiteX95" fmla="*/ 1365271 w 4888305"/>
              <a:gd name="connsiteY95" fmla="*/ 683154 h 4426505"/>
              <a:gd name="connsiteX96" fmla="*/ 1374384 w 4888305"/>
              <a:gd name="connsiteY96" fmla="*/ 208470 h 4426505"/>
              <a:gd name="connsiteX97" fmla="*/ 1584514 w 4888305"/>
              <a:gd name="connsiteY97" fmla="*/ 10 h 442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888305" h="4426505">
                <a:moveTo>
                  <a:pt x="3575670" y="2668486"/>
                </a:moveTo>
                <a:cubicBezTo>
                  <a:pt x="3560780" y="2671101"/>
                  <a:pt x="3546146" y="2679894"/>
                  <a:pt x="3534209" y="2697287"/>
                </a:cubicBezTo>
                <a:cubicBezTo>
                  <a:pt x="3552308" y="2722317"/>
                  <a:pt x="3568738" y="2748504"/>
                  <a:pt x="3589020" y="2771480"/>
                </a:cubicBezTo>
                <a:cubicBezTo>
                  <a:pt x="3598006" y="2781749"/>
                  <a:pt x="3621238" y="2794329"/>
                  <a:pt x="3626630" y="2790350"/>
                </a:cubicBezTo>
                <a:cubicBezTo>
                  <a:pt x="3643445" y="2778026"/>
                  <a:pt x="3668734" y="2754792"/>
                  <a:pt x="3665524" y="2742214"/>
                </a:cubicBezTo>
                <a:cubicBezTo>
                  <a:pt x="3659234" y="2717441"/>
                  <a:pt x="3640493" y="2689200"/>
                  <a:pt x="3618672" y="2676749"/>
                </a:cubicBezTo>
                <a:cubicBezTo>
                  <a:pt x="3605707" y="2669433"/>
                  <a:pt x="3590560" y="2665871"/>
                  <a:pt x="3575670" y="2668486"/>
                </a:cubicBezTo>
                <a:close/>
                <a:moveTo>
                  <a:pt x="1337288" y="1710310"/>
                </a:moveTo>
                <a:cubicBezTo>
                  <a:pt x="1329330" y="1768073"/>
                  <a:pt x="1321243" y="1825835"/>
                  <a:pt x="1313156" y="1883598"/>
                </a:cubicBezTo>
                <a:cubicBezTo>
                  <a:pt x="1318418" y="1884626"/>
                  <a:pt x="1323554" y="1885522"/>
                  <a:pt x="1328816" y="1886550"/>
                </a:cubicBezTo>
                <a:cubicBezTo>
                  <a:pt x="1361292" y="1854588"/>
                  <a:pt x="1372331" y="1762296"/>
                  <a:pt x="1337288" y="1710310"/>
                </a:cubicBezTo>
                <a:close/>
                <a:moveTo>
                  <a:pt x="3055433" y="1585204"/>
                </a:moveTo>
                <a:cubicBezTo>
                  <a:pt x="3039211" y="1583680"/>
                  <a:pt x="3021016" y="1593371"/>
                  <a:pt x="2984818" y="1614807"/>
                </a:cubicBezTo>
                <a:cubicBezTo>
                  <a:pt x="2994445" y="1620841"/>
                  <a:pt x="3000094" y="1626744"/>
                  <a:pt x="3006640" y="1628028"/>
                </a:cubicBezTo>
                <a:cubicBezTo>
                  <a:pt x="3078394" y="1642663"/>
                  <a:pt x="3111640" y="1688873"/>
                  <a:pt x="3117159" y="1759472"/>
                </a:cubicBezTo>
                <a:cubicBezTo>
                  <a:pt x="3118059" y="1770639"/>
                  <a:pt x="3124861" y="1781678"/>
                  <a:pt x="3130124" y="1792205"/>
                </a:cubicBezTo>
                <a:cubicBezTo>
                  <a:pt x="3148351" y="1828916"/>
                  <a:pt x="3165553" y="1866140"/>
                  <a:pt x="3186347" y="1901441"/>
                </a:cubicBezTo>
                <a:cubicBezTo>
                  <a:pt x="3195333" y="1916716"/>
                  <a:pt x="3210093" y="1935071"/>
                  <a:pt x="3225498" y="1938794"/>
                </a:cubicBezTo>
                <a:cubicBezTo>
                  <a:pt x="3278896" y="1951630"/>
                  <a:pt x="3333450" y="1960358"/>
                  <a:pt x="3388005" y="1967418"/>
                </a:cubicBezTo>
                <a:cubicBezTo>
                  <a:pt x="3426898" y="1972424"/>
                  <a:pt x="3436397" y="1959203"/>
                  <a:pt x="3425999" y="1920696"/>
                </a:cubicBezTo>
                <a:cubicBezTo>
                  <a:pt x="3408670" y="1856514"/>
                  <a:pt x="3373757" y="1806452"/>
                  <a:pt x="3316635" y="1769227"/>
                </a:cubicBezTo>
                <a:cubicBezTo>
                  <a:pt x="3246935" y="1723787"/>
                  <a:pt x="3178260" y="1675908"/>
                  <a:pt x="3114207" y="1622894"/>
                </a:cubicBezTo>
                <a:cubicBezTo>
                  <a:pt x="3085903" y="1599468"/>
                  <a:pt x="3071655" y="1586728"/>
                  <a:pt x="3055433" y="1585204"/>
                </a:cubicBezTo>
                <a:close/>
                <a:moveTo>
                  <a:pt x="1786428" y="421423"/>
                </a:moveTo>
                <a:cubicBezTo>
                  <a:pt x="1696959" y="421295"/>
                  <a:pt x="1607492" y="421551"/>
                  <a:pt x="1509037" y="421551"/>
                </a:cubicBezTo>
                <a:cubicBezTo>
                  <a:pt x="1509037" y="1236266"/>
                  <a:pt x="1509037" y="2040714"/>
                  <a:pt x="1509037" y="2851835"/>
                </a:cubicBezTo>
                <a:cubicBezTo>
                  <a:pt x="1799392" y="2851835"/>
                  <a:pt x="2087052" y="2851835"/>
                  <a:pt x="2384853" y="2851835"/>
                </a:cubicBezTo>
                <a:cubicBezTo>
                  <a:pt x="2313483" y="2788553"/>
                  <a:pt x="2248916" y="2731174"/>
                  <a:pt x="2184094" y="2674180"/>
                </a:cubicBezTo>
                <a:cubicBezTo>
                  <a:pt x="2138526" y="2634131"/>
                  <a:pt x="2126202" y="2577783"/>
                  <a:pt x="2162657" y="2540814"/>
                </a:cubicBezTo>
                <a:cubicBezTo>
                  <a:pt x="2222346" y="2480227"/>
                  <a:pt x="2291149" y="2431706"/>
                  <a:pt x="2382671" y="2443514"/>
                </a:cubicBezTo>
                <a:cubicBezTo>
                  <a:pt x="2477916" y="2455838"/>
                  <a:pt x="2568540" y="2483050"/>
                  <a:pt x="2649665" y="2537861"/>
                </a:cubicBezTo>
                <a:cubicBezTo>
                  <a:pt x="2703191" y="2574059"/>
                  <a:pt x="2758901" y="2606920"/>
                  <a:pt x="2818974" y="2644787"/>
                </a:cubicBezTo>
                <a:cubicBezTo>
                  <a:pt x="2818974" y="2615134"/>
                  <a:pt x="2818974" y="2590105"/>
                  <a:pt x="2818974" y="2565074"/>
                </a:cubicBezTo>
                <a:cubicBezTo>
                  <a:pt x="2819873" y="2218624"/>
                  <a:pt x="2818974" y="1872046"/>
                  <a:pt x="2823082" y="1525596"/>
                </a:cubicBezTo>
                <a:cubicBezTo>
                  <a:pt x="2823852" y="1457949"/>
                  <a:pt x="2814226" y="1404679"/>
                  <a:pt x="2753638" y="1366169"/>
                </a:cubicBezTo>
                <a:cubicBezTo>
                  <a:pt x="2730533" y="1351407"/>
                  <a:pt x="2707684" y="1328945"/>
                  <a:pt x="2696260" y="1304556"/>
                </a:cubicBezTo>
                <a:cubicBezTo>
                  <a:pt x="2678418" y="1266560"/>
                  <a:pt x="2660446" y="1223944"/>
                  <a:pt x="2660319" y="1183254"/>
                </a:cubicBezTo>
                <a:cubicBezTo>
                  <a:pt x="2659933" y="1105850"/>
                  <a:pt x="2730148" y="1074275"/>
                  <a:pt x="2795100" y="1116762"/>
                </a:cubicBezTo>
                <a:cubicBezTo>
                  <a:pt x="2798309" y="1118944"/>
                  <a:pt x="2803187" y="1118688"/>
                  <a:pt x="2812813" y="1120741"/>
                </a:cubicBezTo>
                <a:cubicBezTo>
                  <a:pt x="2815509" y="1102642"/>
                  <a:pt x="2820129" y="1085698"/>
                  <a:pt x="2820387" y="1068754"/>
                </a:cubicBezTo>
                <a:cubicBezTo>
                  <a:pt x="2822569" y="873130"/>
                  <a:pt x="2822569" y="677505"/>
                  <a:pt x="2826933" y="481881"/>
                </a:cubicBezTo>
                <a:cubicBezTo>
                  <a:pt x="2827960" y="434259"/>
                  <a:pt x="2810502" y="425402"/>
                  <a:pt x="2767629" y="425402"/>
                </a:cubicBezTo>
                <a:cubicBezTo>
                  <a:pt x="2440563" y="425275"/>
                  <a:pt x="2113495" y="422835"/>
                  <a:pt x="1786428" y="421423"/>
                </a:cubicBezTo>
                <a:close/>
                <a:moveTo>
                  <a:pt x="1584514" y="10"/>
                </a:moveTo>
                <a:cubicBezTo>
                  <a:pt x="1968188" y="4245"/>
                  <a:pt x="2352122" y="4759"/>
                  <a:pt x="2735796" y="1678"/>
                </a:cubicBezTo>
                <a:cubicBezTo>
                  <a:pt x="2857482" y="780"/>
                  <a:pt x="2973522" y="98977"/>
                  <a:pt x="2971212" y="239149"/>
                </a:cubicBezTo>
                <a:cubicBezTo>
                  <a:pt x="2966335" y="531815"/>
                  <a:pt x="2971469" y="824609"/>
                  <a:pt x="2970828" y="1117275"/>
                </a:cubicBezTo>
                <a:cubicBezTo>
                  <a:pt x="2970699" y="1150521"/>
                  <a:pt x="2977245" y="1166438"/>
                  <a:pt x="3012930" y="1175423"/>
                </a:cubicBezTo>
                <a:cubicBezTo>
                  <a:pt x="3112797" y="1200325"/>
                  <a:pt x="3204832" y="1240503"/>
                  <a:pt x="3290963" y="1301603"/>
                </a:cubicBezTo>
                <a:cubicBezTo>
                  <a:pt x="3375040" y="1361164"/>
                  <a:pt x="3472723" y="1401469"/>
                  <a:pt x="3564374" y="1450247"/>
                </a:cubicBezTo>
                <a:cubicBezTo>
                  <a:pt x="3615333" y="1477460"/>
                  <a:pt x="3666808" y="1503645"/>
                  <a:pt x="3716741" y="1532784"/>
                </a:cubicBezTo>
                <a:cubicBezTo>
                  <a:pt x="3729706" y="1540358"/>
                  <a:pt x="3739204" y="1556017"/>
                  <a:pt x="3747033" y="1569880"/>
                </a:cubicBezTo>
                <a:cubicBezTo>
                  <a:pt x="3789522" y="1644972"/>
                  <a:pt x="3831882" y="1720194"/>
                  <a:pt x="3872316" y="1796311"/>
                </a:cubicBezTo>
                <a:cubicBezTo>
                  <a:pt x="3912621" y="1872559"/>
                  <a:pt x="3949718" y="1950475"/>
                  <a:pt x="3990024" y="2026722"/>
                </a:cubicBezTo>
                <a:cubicBezTo>
                  <a:pt x="4013642" y="2071393"/>
                  <a:pt x="4035079" y="2119271"/>
                  <a:pt x="4068068" y="2156111"/>
                </a:cubicBezTo>
                <a:cubicBezTo>
                  <a:pt x="4091944" y="2182810"/>
                  <a:pt x="4132248" y="2196160"/>
                  <a:pt x="4167035" y="2211435"/>
                </a:cubicBezTo>
                <a:cubicBezTo>
                  <a:pt x="4224157" y="2236467"/>
                  <a:pt x="4285129" y="2253411"/>
                  <a:pt x="4339812" y="2282804"/>
                </a:cubicBezTo>
                <a:cubicBezTo>
                  <a:pt x="4391026" y="2310275"/>
                  <a:pt x="4404762" y="2367653"/>
                  <a:pt x="4411822" y="2420538"/>
                </a:cubicBezTo>
                <a:cubicBezTo>
                  <a:pt x="4421193" y="2491393"/>
                  <a:pt x="4420550" y="2563405"/>
                  <a:pt x="4426840" y="2634774"/>
                </a:cubicBezTo>
                <a:cubicBezTo>
                  <a:pt x="4442243" y="2813198"/>
                  <a:pt x="4452897" y="2992264"/>
                  <a:pt x="4477030" y="3169532"/>
                </a:cubicBezTo>
                <a:cubicBezTo>
                  <a:pt x="4505782" y="3380431"/>
                  <a:pt x="4540698" y="3590946"/>
                  <a:pt x="4585880" y="3798763"/>
                </a:cubicBezTo>
                <a:cubicBezTo>
                  <a:pt x="4602312" y="3874368"/>
                  <a:pt x="4647240" y="3948434"/>
                  <a:pt x="4694604" y="4011716"/>
                </a:cubicBezTo>
                <a:cubicBezTo>
                  <a:pt x="4764818" y="4105165"/>
                  <a:pt x="4811157" y="4204517"/>
                  <a:pt x="4847483" y="4316063"/>
                </a:cubicBezTo>
                <a:lnTo>
                  <a:pt x="4888305" y="4426505"/>
                </a:lnTo>
                <a:lnTo>
                  <a:pt x="3850659" y="4426505"/>
                </a:lnTo>
                <a:lnTo>
                  <a:pt x="3771166" y="4259970"/>
                </a:lnTo>
                <a:cubicBezTo>
                  <a:pt x="3733685" y="4187444"/>
                  <a:pt x="3696203" y="4113764"/>
                  <a:pt x="3648322" y="4048043"/>
                </a:cubicBezTo>
                <a:cubicBezTo>
                  <a:pt x="3615077" y="4002347"/>
                  <a:pt x="3567840" y="3964607"/>
                  <a:pt x="3520860" y="3931875"/>
                </a:cubicBezTo>
                <a:cubicBezTo>
                  <a:pt x="3423432" y="3863972"/>
                  <a:pt x="3357069" y="3767315"/>
                  <a:pt x="3277228" y="3683109"/>
                </a:cubicBezTo>
                <a:cubicBezTo>
                  <a:pt x="3266188" y="3671427"/>
                  <a:pt x="3255919" y="3656667"/>
                  <a:pt x="3251428" y="3641520"/>
                </a:cubicBezTo>
                <a:cubicBezTo>
                  <a:pt x="3228834" y="3564246"/>
                  <a:pt x="3173896" y="3511617"/>
                  <a:pt x="3115877" y="3461942"/>
                </a:cubicBezTo>
                <a:cubicBezTo>
                  <a:pt x="3038088" y="3395322"/>
                  <a:pt x="2957992" y="3331396"/>
                  <a:pt x="2879818" y="3265290"/>
                </a:cubicBezTo>
                <a:cubicBezTo>
                  <a:pt x="2861590" y="3249886"/>
                  <a:pt x="2847215" y="3246292"/>
                  <a:pt x="2824493" y="3258487"/>
                </a:cubicBezTo>
                <a:cubicBezTo>
                  <a:pt x="2804341" y="3269141"/>
                  <a:pt x="2779439" y="3274788"/>
                  <a:pt x="2756463" y="3275560"/>
                </a:cubicBezTo>
                <a:cubicBezTo>
                  <a:pt x="2638626" y="3279795"/>
                  <a:pt x="2520661" y="3282490"/>
                  <a:pt x="2402696" y="3283903"/>
                </a:cubicBezTo>
                <a:cubicBezTo>
                  <a:pt x="2352378" y="3284416"/>
                  <a:pt x="2313612" y="3302259"/>
                  <a:pt x="2273819" y="3334477"/>
                </a:cubicBezTo>
                <a:cubicBezTo>
                  <a:pt x="2134418" y="3447436"/>
                  <a:pt x="2040714" y="3603524"/>
                  <a:pt x="1904264" y="3718538"/>
                </a:cubicBezTo>
                <a:cubicBezTo>
                  <a:pt x="1834949" y="3776941"/>
                  <a:pt x="1764479" y="3834063"/>
                  <a:pt x="1696832" y="3894266"/>
                </a:cubicBezTo>
                <a:cubicBezTo>
                  <a:pt x="1643689" y="3941631"/>
                  <a:pt x="1589649" y="3989253"/>
                  <a:pt x="1543824" y="4043295"/>
                </a:cubicBezTo>
                <a:cubicBezTo>
                  <a:pt x="1473866" y="4125960"/>
                  <a:pt x="1404166" y="4208881"/>
                  <a:pt x="1361036" y="4311570"/>
                </a:cubicBezTo>
                <a:lnTo>
                  <a:pt x="1307096" y="4426505"/>
                </a:lnTo>
                <a:lnTo>
                  <a:pt x="0" y="4426505"/>
                </a:lnTo>
                <a:lnTo>
                  <a:pt x="42113" y="4346743"/>
                </a:lnTo>
                <a:cubicBezTo>
                  <a:pt x="116306" y="4206314"/>
                  <a:pt x="189858" y="4065628"/>
                  <a:pt x="264436" y="3925329"/>
                </a:cubicBezTo>
                <a:cubicBezTo>
                  <a:pt x="300891" y="3856912"/>
                  <a:pt x="340042" y="3790035"/>
                  <a:pt x="375854" y="3721232"/>
                </a:cubicBezTo>
                <a:cubicBezTo>
                  <a:pt x="412309" y="3651275"/>
                  <a:pt x="449664" y="3581446"/>
                  <a:pt x="480470" y="3509050"/>
                </a:cubicBezTo>
                <a:cubicBezTo>
                  <a:pt x="533868" y="3383127"/>
                  <a:pt x="591631" y="3257844"/>
                  <a:pt x="630270" y="3127043"/>
                </a:cubicBezTo>
                <a:cubicBezTo>
                  <a:pt x="657610" y="3034366"/>
                  <a:pt x="661589" y="2933474"/>
                  <a:pt x="666980" y="2835660"/>
                </a:cubicBezTo>
                <a:cubicBezTo>
                  <a:pt x="676222" y="2670330"/>
                  <a:pt x="674810" y="2504230"/>
                  <a:pt x="685337" y="2339027"/>
                </a:cubicBezTo>
                <a:cubicBezTo>
                  <a:pt x="689443" y="2274846"/>
                  <a:pt x="708571" y="2210281"/>
                  <a:pt x="729107" y="2148666"/>
                </a:cubicBezTo>
                <a:cubicBezTo>
                  <a:pt x="785973" y="1977945"/>
                  <a:pt x="845789" y="1808122"/>
                  <a:pt x="907404" y="1639068"/>
                </a:cubicBezTo>
                <a:cubicBezTo>
                  <a:pt x="931279" y="1573603"/>
                  <a:pt x="956310" y="1506855"/>
                  <a:pt x="992892" y="1448193"/>
                </a:cubicBezTo>
                <a:cubicBezTo>
                  <a:pt x="1064774" y="1332795"/>
                  <a:pt x="1093913" y="1208669"/>
                  <a:pt x="1097892" y="1075044"/>
                </a:cubicBezTo>
                <a:cubicBezTo>
                  <a:pt x="1100717" y="981852"/>
                  <a:pt x="1144104" y="951303"/>
                  <a:pt x="1235882" y="973124"/>
                </a:cubicBezTo>
                <a:cubicBezTo>
                  <a:pt x="1274263" y="982495"/>
                  <a:pt x="1311872" y="996743"/>
                  <a:pt x="1365015" y="1013302"/>
                </a:cubicBezTo>
                <a:cubicBezTo>
                  <a:pt x="1365015" y="897777"/>
                  <a:pt x="1363732" y="790464"/>
                  <a:pt x="1365271" y="683154"/>
                </a:cubicBezTo>
                <a:cubicBezTo>
                  <a:pt x="1367582" y="524882"/>
                  <a:pt x="1374001" y="366740"/>
                  <a:pt x="1374384" y="208470"/>
                </a:cubicBezTo>
                <a:cubicBezTo>
                  <a:pt x="1374642" y="103727"/>
                  <a:pt x="1480027" y="-1146"/>
                  <a:pt x="1584514" y="10"/>
                </a:cubicBezTo>
                <a:close/>
              </a:path>
            </a:pathLst>
          </a:custGeom>
          <a:solidFill>
            <a:srgbClr val="000000"/>
          </a:solidFill>
          <a:ln w="76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34">
            <a:extLst>
              <a:ext uri="{FF2B5EF4-FFF2-40B4-BE49-F238E27FC236}">
                <a16:creationId xmlns:a16="http://schemas.microsoft.com/office/drawing/2014/main" id="{226B3F3D-4699-4687-80E4-C921843151B3}"/>
              </a:ext>
            </a:extLst>
          </p:cNvPr>
          <p:cNvSpPr/>
          <p:nvPr/>
        </p:nvSpPr>
        <p:spPr>
          <a:xfrm>
            <a:off x="3614008" y="1936964"/>
            <a:ext cx="2160000" cy="1144800"/>
          </a:xfrm>
          <a:custGeom>
            <a:avLst/>
            <a:gdLst>
              <a:gd name="connsiteX0" fmla="*/ 1164771 w 1164771"/>
              <a:gd name="connsiteY0" fmla="*/ 925285 h 925285"/>
              <a:gd name="connsiteX1" fmla="*/ 457200 w 1164771"/>
              <a:gd name="connsiteY1" fmla="*/ 0 h 925285"/>
              <a:gd name="connsiteX2" fmla="*/ 0 w 1164771"/>
              <a:gd name="connsiteY2" fmla="*/ 0 h 925285"/>
              <a:gd name="connsiteX3" fmla="*/ 0 w 1164771"/>
              <a:gd name="connsiteY3" fmla="*/ 283028 h 92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1" h="925285">
                <a:moveTo>
                  <a:pt x="1164771" y="925285"/>
                </a:moveTo>
                <a:lnTo>
                  <a:pt x="457200" y="0"/>
                </a:lnTo>
                <a:lnTo>
                  <a:pt x="0" y="0"/>
                </a:lnTo>
                <a:lnTo>
                  <a:pt x="0" y="283028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9" name="자유형 35">
            <a:extLst>
              <a:ext uri="{FF2B5EF4-FFF2-40B4-BE49-F238E27FC236}">
                <a16:creationId xmlns:a16="http://schemas.microsoft.com/office/drawing/2014/main" id="{F07BCB90-F1DE-4008-8B06-1E8644218D8F}"/>
              </a:ext>
            </a:extLst>
          </p:cNvPr>
          <p:cNvSpPr/>
          <p:nvPr/>
        </p:nvSpPr>
        <p:spPr>
          <a:xfrm flipH="1">
            <a:off x="6427771" y="1936964"/>
            <a:ext cx="2160000" cy="1144800"/>
          </a:xfrm>
          <a:custGeom>
            <a:avLst/>
            <a:gdLst>
              <a:gd name="connsiteX0" fmla="*/ 1164771 w 1164771"/>
              <a:gd name="connsiteY0" fmla="*/ 925285 h 925285"/>
              <a:gd name="connsiteX1" fmla="*/ 457200 w 1164771"/>
              <a:gd name="connsiteY1" fmla="*/ 0 h 925285"/>
              <a:gd name="connsiteX2" fmla="*/ 0 w 1164771"/>
              <a:gd name="connsiteY2" fmla="*/ 0 h 925285"/>
              <a:gd name="connsiteX3" fmla="*/ 0 w 1164771"/>
              <a:gd name="connsiteY3" fmla="*/ 283028 h 92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1" h="925285">
                <a:moveTo>
                  <a:pt x="1164771" y="925285"/>
                </a:moveTo>
                <a:lnTo>
                  <a:pt x="457200" y="0"/>
                </a:lnTo>
                <a:lnTo>
                  <a:pt x="0" y="0"/>
                </a:lnTo>
                <a:lnTo>
                  <a:pt x="0" y="283028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0" name="자유형 38">
            <a:extLst>
              <a:ext uri="{FF2B5EF4-FFF2-40B4-BE49-F238E27FC236}">
                <a16:creationId xmlns:a16="http://schemas.microsoft.com/office/drawing/2014/main" id="{D8BBE907-D196-48D5-A201-A9ADA4C6A1ED}"/>
              </a:ext>
            </a:extLst>
          </p:cNvPr>
          <p:cNvSpPr/>
          <p:nvPr/>
        </p:nvSpPr>
        <p:spPr>
          <a:xfrm>
            <a:off x="3614008" y="4789077"/>
            <a:ext cx="2160000" cy="1144800"/>
          </a:xfrm>
          <a:custGeom>
            <a:avLst/>
            <a:gdLst>
              <a:gd name="connsiteX0" fmla="*/ 1164772 w 1164772"/>
              <a:gd name="connsiteY0" fmla="*/ 0 h 1143000"/>
              <a:gd name="connsiteX1" fmla="*/ 446314 w 1164772"/>
              <a:gd name="connsiteY1" fmla="*/ 1143000 h 1143000"/>
              <a:gd name="connsiteX2" fmla="*/ 0 w 1164772"/>
              <a:gd name="connsiteY2" fmla="*/ 1143000 h 1143000"/>
              <a:gd name="connsiteX3" fmla="*/ 0 w 1164772"/>
              <a:gd name="connsiteY3" fmla="*/ 805543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2" h="1143000">
                <a:moveTo>
                  <a:pt x="1164772" y="0"/>
                </a:moveTo>
                <a:lnTo>
                  <a:pt x="446314" y="1143000"/>
                </a:lnTo>
                <a:lnTo>
                  <a:pt x="0" y="1143000"/>
                </a:lnTo>
                <a:lnTo>
                  <a:pt x="0" y="805543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1" name="자유형 39">
            <a:extLst>
              <a:ext uri="{FF2B5EF4-FFF2-40B4-BE49-F238E27FC236}">
                <a16:creationId xmlns:a16="http://schemas.microsoft.com/office/drawing/2014/main" id="{F95D65B3-90CB-4AEC-BF6B-25F28F9E843E}"/>
              </a:ext>
            </a:extLst>
          </p:cNvPr>
          <p:cNvSpPr/>
          <p:nvPr/>
        </p:nvSpPr>
        <p:spPr>
          <a:xfrm flipH="1">
            <a:off x="6427771" y="4789077"/>
            <a:ext cx="2160000" cy="1144800"/>
          </a:xfrm>
          <a:custGeom>
            <a:avLst/>
            <a:gdLst>
              <a:gd name="connsiteX0" fmla="*/ 1164772 w 1164772"/>
              <a:gd name="connsiteY0" fmla="*/ 0 h 1143000"/>
              <a:gd name="connsiteX1" fmla="*/ 446314 w 1164772"/>
              <a:gd name="connsiteY1" fmla="*/ 1143000 h 1143000"/>
              <a:gd name="connsiteX2" fmla="*/ 0 w 1164772"/>
              <a:gd name="connsiteY2" fmla="*/ 1143000 h 1143000"/>
              <a:gd name="connsiteX3" fmla="*/ 0 w 1164772"/>
              <a:gd name="connsiteY3" fmla="*/ 805543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2" h="1143000">
                <a:moveTo>
                  <a:pt x="1164772" y="0"/>
                </a:moveTo>
                <a:lnTo>
                  <a:pt x="446314" y="1143000"/>
                </a:lnTo>
                <a:lnTo>
                  <a:pt x="0" y="1143000"/>
                </a:lnTo>
                <a:lnTo>
                  <a:pt x="0" y="805543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2" name="자유형 29">
            <a:extLst>
              <a:ext uri="{FF2B5EF4-FFF2-40B4-BE49-F238E27FC236}">
                <a16:creationId xmlns:a16="http://schemas.microsoft.com/office/drawing/2014/main" id="{49092625-5116-4F3B-99D1-E655F01C30FD}"/>
              </a:ext>
            </a:extLst>
          </p:cNvPr>
          <p:cNvSpPr/>
          <p:nvPr/>
        </p:nvSpPr>
        <p:spPr>
          <a:xfrm>
            <a:off x="1517438" y="1823676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30">
            <a:extLst>
              <a:ext uri="{FF2B5EF4-FFF2-40B4-BE49-F238E27FC236}">
                <a16:creationId xmlns:a16="http://schemas.microsoft.com/office/drawing/2014/main" id="{881DC363-10B6-4145-AF98-9947CC81EC6E}"/>
              </a:ext>
            </a:extLst>
          </p:cNvPr>
          <p:cNvSpPr/>
          <p:nvPr/>
        </p:nvSpPr>
        <p:spPr>
          <a:xfrm flipH="1">
            <a:off x="9054562" y="1823676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자유형 31">
            <a:extLst>
              <a:ext uri="{FF2B5EF4-FFF2-40B4-BE49-F238E27FC236}">
                <a16:creationId xmlns:a16="http://schemas.microsoft.com/office/drawing/2014/main" id="{1091A070-9BBF-43ED-A49F-465C17344D14}"/>
              </a:ext>
            </a:extLst>
          </p:cNvPr>
          <p:cNvSpPr/>
          <p:nvPr/>
        </p:nvSpPr>
        <p:spPr>
          <a:xfrm flipV="1">
            <a:off x="1517438" y="5568193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자유형 32">
            <a:extLst>
              <a:ext uri="{FF2B5EF4-FFF2-40B4-BE49-F238E27FC236}">
                <a16:creationId xmlns:a16="http://schemas.microsoft.com/office/drawing/2014/main" id="{6B46107C-6D64-4891-9F32-C42816F2FDE1}"/>
              </a:ext>
            </a:extLst>
          </p:cNvPr>
          <p:cNvSpPr/>
          <p:nvPr/>
        </p:nvSpPr>
        <p:spPr>
          <a:xfrm flipH="1" flipV="1">
            <a:off x="9054562" y="5568193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6" name="직선 연결선 48">
            <a:extLst>
              <a:ext uri="{FF2B5EF4-FFF2-40B4-BE49-F238E27FC236}">
                <a16:creationId xmlns:a16="http://schemas.microsoft.com/office/drawing/2014/main" id="{D08C018C-BCD6-4C66-8AF6-9E7CD8C0F6DF}"/>
              </a:ext>
            </a:extLst>
          </p:cNvPr>
          <p:cNvCxnSpPr/>
          <p:nvPr/>
        </p:nvCxnSpPr>
        <p:spPr>
          <a:xfrm flipH="1">
            <a:off x="6089159" y="2180456"/>
            <a:ext cx="6843" cy="63010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">
            <a:extLst>
              <a:ext uri="{FF2B5EF4-FFF2-40B4-BE49-F238E27FC236}">
                <a16:creationId xmlns:a16="http://schemas.microsoft.com/office/drawing/2014/main" id="{E7853260-9E71-402B-97A5-7640B5BB6BDF}"/>
              </a:ext>
            </a:extLst>
          </p:cNvPr>
          <p:cNvSpPr/>
          <p:nvPr/>
        </p:nvSpPr>
        <p:spPr>
          <a:xfrm>
            <a:off x="5305154" y="1762116"/>
            <a:ext cx="15816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700" dirty="0">
                <a:solidFill>
                  <a:schemeClr val="accent5"/>
                </a:solidFill>
              </a:rPr>
              <a:t>CEO</a:t>
            </a:r>
          </a:p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그룹 28">
            <a:extLst>
              <a:ext uri="{FF2B5EF4-FFF2-40B4-BE49-F238E27FC236}">
                <a16:creationId xmlns:a16="http://schemas.microsoft.com/office/drawing/2014/main" id="{25A8C55A-8287-43A0-823D-C0889EC46183}"/>
              </a:ext>
            </a:extLst>
          </p:cNvPr>
          <p:cNvGrpSpPr/>
          <p:nvPr/>
        </p:nvGrpSpPr>
        <p:grpSpPr>
          <a:xfrm>
            <a:off x="882489" y="2334553"/>
            <a:ext cx="1800000" cy="1047746"/>
            <a:chOff x="1005145" y="4295053"/>
            <a:chExt cx="2088000" cy="1047746"/>
          </a:xfrm>
        </p:grpSpPr>
        <p:sp>
          <p:nvSpPr>
            <p:cNvPr id="19" name="Text Placeholder 17">
              <a:extLst>
                <a:ext uri="{FF2B5EF4-FFF2-40B4-BE49-F238E27FC236}">
                  <a16:creationId xmlns:a16="http://schemas.microsoft.com/office/drawing/2014/main" id="{D5C2BC39-1C79-4F12-A4DB-C19753F657F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5145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 dirty="0">
                  <a:solidFill>
                    <a:schemeClr val="accent1"/>
                  </a:solidFill>
                </a:rPr>
                <a:t>HR HEAD</a:t>
              </a:r>
            </a:p>
          </p:txBody>
        </p:sp>
        <p:sp>
          <p:nvSpPr>
            <p:cNvPr id="20" name="Text Placeholder 18">
              <a:extLst>
                <a:ext uri="{FF2B5EF4-FFF2-40B4-BE49-F238E27FC236}">
                  <a16:creationId xmlns:a16="http://schemas.microsoft.com/office/drawing/2014/main" id="{AC263EC5-4437-44FF-84D9-EB86BB32990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5145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BEAF47-748E-47BD-8F0F-CEA5DEE31A80}"/>
                </a:ext>
              </a:extLst>
            </p:cNvPr>
            <p:cNvSpPr txBox="1"/>
            <p:nvPr userDrawn="1"/>
          </p:nvSpPr>
          <p:spPr>
            <a:xfrm>
              <a:off x="1005145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32">
            <a:extLst>
              <a:ext uri="{FF2B5EF4-FFF2-40B4-BE49-F238E27FC236}">
                <a16:creationId xmlns:a16="http://schemas.microsoft.com/office/drawing/2014/main" id="{C1322AA8-2966-4906-A080-8F03D6536D99}"/>
              </a:ext>
            </a:extLst>
          </p:cNvPr>
          <p:cNvGrpSpPr/>
          <p:nvPr/>
        </p:nvGrpSpPr>
        <p:grpSpPr>
          <a:xfrm>
            <a:off x="882489" y="4520421"/>
            <a:ext cx="1800000" cy="1047746"/>
            <a:chOff x="3699181" y="4295053"/>
            <a:chExt cx="2088000" cy="1047746"/>
          </a:xfrm>
        </p:grpSpPr>
        <p:sp>
          <p:nvSpPr>
            <p:cNvPr id="23" name="Text Placeholder 17">
              <a:extLst>
                <a:ext uri="{FF2B5EF4-FFF2-40B4-BE49-F238E27FC236}">
                  <a16:creationId xmlns:a16="http://schemas.microsoft.com/office/drawing/2014/main" id="{55CC229C-76E7-4413-96A3-B3C29B4332D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99181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 dirty="0">
                  <a:solidFill>
                    <a:schemeClr val="accent4"/>
                  </a:solidFill>
                </a:rPr>
                <a:t>PRODUCTION</a:t>
              </a:r>
            </a:p>
          </p:txBody>
        </p:sp>
        <p:sp>
          <p:nvSpPr>
            <p:cNvPr id="24" name="Text Placeholder 18">
              <a:extLst>
                <a:ext uri="{FF2B5EF4-FFF2-40B4-BE49-F238E27FC236}">
                  <a16:creationId xmlns:a16="http://schemas.microsoft.com/office/drawing/2014/main" id="{9153325A-A1DB-4098-A616-C57596917FE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99181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B21195-9E97-4428-9A89-40762FA3E571}"/>
                </a:ext>
              </a:extLst>
            </p:cNvPr>
            <p:cNvSpPr txBox="1"/>
            <p:nvPr userDrawn="1"/>
          </p:nvSpPr>
          <p:spPr>
            <a:xfrm>
              <a:off x="3699181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그룹 36">
            <a:extLst>
              <a:ext uri="{FF2B5EF4-FFF2-40B4-BE49-F238E27FC236}">
                <a16:creationId xmlns:a16="http://schemas.microsoft.com/office/drawing/2014/main" id="{6AEF8D65-101D-404B-BD0A-65B279D38EE9}"/>
              </a:ext>
            </a:extLst>
          </p:cNvPr>
          <p:cNvGrpSpPr/>
          <p:nvPr/>
        </p:nvGrpSpPr>
        <p:grpSpPr>
          <a:xfrm>
            <a:off x="9526341" y="2334553"/>
            <a:ext cx="1800000" cy="1047746"/>
            <a:chOff x="6412268" y="4295053"/>
            <a:chExt cx="2088000" cy="1047746"/>
          </a:xfrm>
        </p:grpSpPr>
        <p:sp>
          <p:nvSpPr>
            <p:cNvPr id="27" name="Text Placeholder 17">
              <a:extLst>
                <a:ext uri="{FF2B5EF4-FFF2-40B4-BE49-F238E27FC236}">
                  <a16:creationId xmlns:a16="http://schemas.microsoft.com/office/drawing/2014/main" id="{4D1B9362-2822-4537-AF8C-017DD086A8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412268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600" dirty="0">
                  <a:solidFill>
                    <a:schemeClr val="accent2"/>
                  </a:solidFill>
                </a:rPr>
                <a:t>MARKETING</a:t>
              </a:r>
            </a:p>
          </p:txBody>
        </p:sp>
        <p:sp>
          <p:nvSpPr>
            <p:cNvPr id="28" name="Text Placeholder 18">
              <a:extLst>
                <a:ext uri="{FF2B5EF4-FFF2-40B4-BE49-F238E27FC236}">
                  <a16:creationId xmlns:a16="http://schemas.microsoft.com/office/drawing/2014/main" id="{71AD5B2C-A3A9-4F2F-B408-24291A4E933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412268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6828F9-BADD-4CF8-8DA6-3F4CAAD35B46}"/>
                </a:ext>
              </a:extLst>
            </p:cNvPr>
            <p:cNvSpPr txBox="1"/>
            <p:nvPr userDrawn="1"/>
          </p:nvSpPr>
          <p:spPr>
            <a:xfrm>
              <a:off x="6412268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그룹 51">
            <a:extLst>
              <a:ext uri="{FF2B5EF4-FFF2-40B4-BE49-F238E27FC236}">
                <a16:creationId xmlns:a16="http://schemas.microsoft.com/office/drawing/2014/main" id="{7DC64304-2B10-44E0-971F-118BA7F2BA89}"/>
              </a:ext>
            </a:extLst>
          </p:cNvPr>
          <p:cNvGrpSpPr/>
          <p:nvPr/>
        </p:nvGrpSpPr>
        <p:grpSpPr>
          <a:xfrm>
            <a:off x="9526341" y="4520421"/>
            <a:ext cx="1800000" cy="1047746"/>
            <a:chOff x="9116563" y="4295053"/>
            <a:chExt cx="2088000" cy="1047746"/>
          </a:xfrm>
        </p:grpSpPr>
        <p:sp>
          <p:nvSpPr>
            <p:cNvPr id="31" name="Text Placeholder 17">
              <a:extLst>
                <a:ext uri="{FF2B5EF4-FFF2-40B4-BE49-F238E27FC236}">
                  <a16:creationId xmlns:a16="http://schemas.microsoft.com/office/drawing/2014/main" id="{6BEC4918-F9B8-458A-A962-813B809405F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16563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600" dirty="0">
                  <a:solidFill>
                    <a:schemeClr val="accent3"/>
                  </a:solidFill>
                </a:rPr>
                <a:t>SOCIAL MEDIA</a:t>
              </a:r>
            </a:p>
          </p:txBody>
        </p:sp>
        <p:sp>
          <p:nvSpPr>
            <p:cNvPr id="32" name="Text Placeholder 18">
              <a:extLst>
                <a:ext uri="{FF2B5EF4-FFF2-40B4-BE49-F238E27FC236}">
                  <a16:creationId xmlns:a16="http://schemas.microsoft.com/office/drawing/2014/main" id="{9F5A9A48-E1FD-4F8C-BF2D-62D674926A5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16563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NAME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333592-5575-41DA-93B2-50D231FB0A13}"/>
                </a:ext>
              </a:extLst>
            </p:cNvPr>
            <p:cNvSpPr txBox="1"/>
            <p:nvPr userDrawn="1"/>
          </p:nvSpPr>
          <p:spPr>
            <a:xfrm>
              <a:off x="9116563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2D3FAF-F3BC-4A1A-809E-27818305E2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1B5AE15-F344-4EFF-BF75-21EE21FAE2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CA8F2A1-5898-4067-A99A-E819A42FB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AE74B33D-13B8-454F-8375-96FBA474197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0053FABC-A4EA-47C7-9735-E2D38126F4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446C03-0FDD-4DEF-BEE5-3CA7D9B7BD11}"/>
              </a:ext>
            </a:extLst>
          </p:cNvPr>
          <p:cNvGrpSpPr/>
          <p:nvPr/>
        </p:nvGrpSpPr>
        <p:grpSpPr>
          <a:xfrm>
            <a:off x="1210577" y="701632"/>
            <a:ext cx="2304148" cy="2034052"/>
            <a:chOff x="1267727" y="1171576"/>
            <a:chExt cx="2304148" cy="2034052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33D03F8-A13C-487D-B89D-7D392DA8FBA4}"/>
                </a:ext>
              </a:extLst>
            </p:cNvPr>
            <p:cNvSpPr/>
            <p:nvPr/>
          </p:nvSpPr>
          <p:spPr>
            <a:xfrm>
              <a:off x="1351362" y="1171576"/>
              <a:ext cx="2220513" cy="1975920"/>
            </a:xfrm>
            <a:custGeom>
              <a:avLst/>
              <a:gdLst>
                <a:gd name="connsiteX0" fmla="*/ 398526 w 3266274"/>
                <a:gd name="connsiteY0" fmla="*/ 219938 h 2551854"/>
                <a:gd name="connsiteX1" fmla="*/ 473392 w 3266274"/>
                <a:gd name="connsiteY1" fmla="*/ 223164 h 2551854"/>
                <a:gd name="connsiteX2" fmla="*/ 617982 w 3266274"/>
                <a:gd name="connsiteY2" fmla="*/ 275373 h 2551854"/>
                <a:gd name="connsiteX3" fmla="*/ 668186 w 3266274"/>
                <a:gd name="connsiteY3" fmla="*/ 307376 h 2551854"/>
                <a:gd name="connsiteX4" fmla="*/ 602145 w 3266274"/>
                <a:gd name="connsiteY4" fmla="*/ 363774 h 2551854"/>
                <a:gd name="connsiteX5" fmla="*/ 461731 w 3266274"/>
                <a:gd name="connsiteY5" fmla="*/ 559370 h 2551854"/>
                <a:gd name="connsiteX6" fmla="*/ 449665 w 3266274"/>
                <a:gd name="connsiteY6" fmla="*/ 587589 h 2551854"/>
                <a:gd name="connsiteX7" fmla="*/ 416945 w 3266274"/>
                <a:gd name="connsiteY7" fmla="*/ 557242 h 2551854"/>
                <a:gd name="connsiteX8" fmla="*/ 296418 w 3266274"/>
                <a:gd name="connsiteY8" fmla="*/ 469195 h 2551854"/>
                <a:gd name="connsiteX9" fmla="*/ 54007 w 3266274"/>
                <a:gd name="connsiteY9" fmla="*/ 401377 h 2551854"/>
                <a:gd name="connsiteX10" fmla="*/ 0 w 3266274"/>
                <a:gd name="connsiteY10" fmla="*/ 413950 h 2551854"/>
                <a:gd name="connsiteX11" fmla="*/ 28956 w 3266274"/>
                <a:gd name="connsiteY11" fmla="*/ 396138 h 2551854"/>
                <a:gd name="connsiteX12" fmla="*/ 284798 w 3266274"/>
                <a:gd name="connsiteY12" fmla="*/ 247929 h 2551854"/>
                <a:gd name="connsiteX13" fmla="*/ 398526 w 3266274"/>
                <a:gd name="connsiteY13" fmla="*/ 219938 h 2551854"/>
                <a:gd name="connsiteX14" fmla="*/ 1012375 w 3266274"/>
                <a:gd name="connsiteY14" fmla="*/ 595 h 2551854"/>
                <a:gd name="connsiteX15" fmla="*/ 1087241 w 3266274"/>
                <a:gd name="connsiteY15" fmla="*/ 3821 h 2551854"/>
                <a:gd name="connsiteX16" fmla="*/ 1356418 w 3266274"/>
                <a:gd name="connsiteY16" fmla="*/ 145458 h 2551854"/>
                <a:gd name="connsiteX17" fmla="*/ 1431570 w 3266274"/>
                <a:gd name="connsiteY17" fmla="*/ 152411 h 2551854"/>
                <a:gd name="connsiteX18" fmla="*/ 1605690 w 3266274"/>
                <a:gd name="connsiteY18" fmla="*/ 54491 h 2551854"/>
                <a:gd name="connsiteX19" fmla="*/ 1786377 w 3266274"/>
                <a:gd name="connsiteY19" fmla="*/ 9917 h 2551854"/>
                <a:gd name="connsiteX20" fmla="*/ 2000022 w 3266274"/>
                <a:gd name="connsiteY20" fmla="*/ 83736 h 2551854"/>
                <a:gd name="connsiteX21" fmla="*/ 2385785 w 3266274"/>
                <a:gd name="connsiteY21" fmla="*/ 512932 h 2551854"/>
                <a:gd name="connsiteX22" fmla="*/ 2508562 w 3266274"/>
                <a:gd name="connsiteY22" fmla="*/ 886598 h 2551854"/>
                <a:gd name="connsiteX23" fmla="*/ 2529136 w 3266274"/>
                <a:gd name="connsiteY23" fmla="*/ 915745 h 2551854"/>
                <a:gd name="connsiteX24" fmla="*/ 2958040 w 3266274"/>
                <a:gd name="connsiteY24" fmla="*/ 1204542 h 2551854"/>
                <a:gd name="connsiteX25" fmla="*/ 3249320 w 3266274"/>
                <a:gd name="connsiteY25" fmla="*/ 1781287 h 2551854"/>
                <a:gd name="connsiteX26" fmla="*/ 3264466 w 3266274"/>
                <a:gd name="connsiteY26" fmla="*/ 2076080 h 2551854"/>
                <a:gd name="connsiteX27" fmla="*/ 3060060 w 3266274"/>
                <a:gd name="connsiteY27" fmla="*/ 2415742 h 2551854"/>
                <a:gd name="connsiteX28" fmla="*/ 2875560 w 3266274"/>
                <a:gd name="connsiteY28" fmla="*/ 2521374 h 2551854"/>
                <a:gd name="connsiteX29" fmla="*/ 2816696 w 3266274"/>
                <a:gd name="connsiteY29" fmla="*/ 2551854 h 2551854"/>
                <a:gd name="connsiteX30" fmla="*/ 2858701 w 3266274"/>
                <a:gd name="connsiteY30" fmla="*/ 2504134 h 2551854"/>
                <a:gd name="connsiteX31" fmla="*/ 2936901 w 3266274"/>
                <a:gd name="connsiteY31" fmla="*/ 2304680 h 2551854"/>
                <a:gd name="connsiteX32" fmla="*/ 2939283 w 3266274"/>
                <a:gd name="connsiteY32" fmla="*/ 2088082 h 2551854"/>
                <a:gd name="connsiteX33" fmla="*/ 2899278 w 3266274"/>
                <a:gd name="connsiteY33" fmla="*/ 1919013 h 2551854"/>
                <a:gd name="connsiteX34" fmla="*/ 2601621 w 3266274"/>
                <a:gd name="connsiteY34" fmla="*/ 1382946 h 2551854"/>
                <a:gd name="connsiteX35" fmla="*/ 2507705 w 3266274"/>
                <a:gd name="connsiteY35" fmla="*/ 1285029 h 2551854"/>
                <a:gd name="connsiteX36" fmla="*/ 2335398 w 3266274"/>
                <a:gd name="connsiteY36" fmla="*/ 1161966 h 2551854"/>
                <a:gd name="connsiteX37" fmla="*/ 2205953 w 3266274"/>
                <a:gd name="connsiteY37" fmla="*/ 1105673 h 2551854"/>
                <a:gd name="connsiteX38" fmla="*/ 2183855 w 3266274"/>
                <a:gd name="connsiteY38" fmla="*/ 1085861 h 2551854"/>
                <a:gd name="connsiteX39" fmla="*/ 2138992 w 3266274"/>
                <a:gd name="connsiteY39" fmla="*/ 889646 h 2551854"/>
                <a:gd name="connsiteX40" fmla="*/ 1739799 w 3266274"/>
                <a:gd name="connsiteY40" fmla="*/ 318241 h 2551854"/>
                <a:gd name="connsiteX41" fmla="*/ 1502722 w 3266274"/>
                <a:gd name="connsiteY41" fmla="*/ 200131 h 2551854"/>
                <a:gd name="connsiteX42" fmla="*/ 1398995 w 3266274"/>
                <a:gd name="connsiteY42" fmla="*/ 196226 h 2551854"/>
                <a:gd name="connsiteX43" fmla="*/ 1234498 w 3266274"/>
                <a:gd name="connsiteY43" fmla="*/ 278236 h 2551854"/>
                <a:gd name="connsiteX44" fmla="*/ 1175824 w 3266274"/>
                <a:gd name="connsiteY44" fmla="*/ 364247 h 2551854"/>
                <a:gd name="connsiteX45" fmla="*/ 1139820 w 3266274"/>
                <a:gd name="connsiteY45" fmla="*/ 439018 h 2551854"/>
                <a:gd name="connsiteX46" fmla="*/ 910267 w 3266274"/>
                <a:gd name="connsiteY46" fmla="*/ 249852 h 2551854"/>
                <a:gd name="connsiteX47" fmla="*/ 667856 w 3266274"/>
                <a:gd name="connsiteY47" fmla="*/ 182034 h 2551854"/>
                <a:gd name="connsiteX48" fmla="*/ 613849 w 3266274"/>
                <a:gd name="connsiteY48" fmla="*/ 194607 h 2551854"/>
                <a:gd name="connsiteX49" fmla="*/ 642805 w 3266274"/>
                <a:gd name="connsiteY49" fmla="*/ 176795 h 2551854"/>
                <a:gd name="connsiteX50" fmla="*/ 898647 w 3266274"/>
                <a:gd name="connsiteY50" fmla="*/ 28586 h 2551854"/>
                <a:gd name="connsiteX51" fmla="*/ 1012375 w 3266274"/>
                <a:gd name="connsiteY51" fmla="*/ 595 h 255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266274" h="2551854">
                  <a:moveTo>
                    <a:pt x="398526" y="219938"/>
                  </a:moveTo>
                  <a:cubicBezTo>
                    <a:pt x="431911" y="217997"/>
                    <a:pt x="458819" y="221259"/>
                    <a:pt x="473392" y="223164"/>
                  </a:cubicBezTo>
                  <a:cubicBezTo>
                    <a:pt x="525685" y="232642"/>
                    <a:pt x="573500" y="250906"/>
                    <a:pt x="617982" y="275373"/>
                  </a:cubicBezTo>
                  <a:lnTo>
                    <a:pt x="668186" y="307376"/>
                  </a:lnTo>
                  <a:lnTo>
                    <a:pt x="602145" y="363774"/>
                  </a:lnTo>
                  <a:cubicBezTo>
                    <a:pt x="546008" y="420392"/>
                    <a:pt x="499242" y="486093"/>
                    <a:pt x="461731" y="559370"/>
                  </a:cubicBezTo>
                  <a:lnTo>
                    <a:pt x="449665" y="587589"/>
                  </a:lnTo>
                  <a:lnTo>
                    <a:pt x="416945" y="557242"/>
                  </a:lnTo>
                  <a:cubicBezTo>
                    <a:pt x="378833" y="523845"/>
                    <a:pt x="338804" y="492627"/>
                    <a:pt x="296418" y="469195"/>
                  </a:cubicBezTo>
                  <a:cubicBezTo>
                    <a:pt x="219646" y="426713"/>
                    <a:pt x="143732" y="391280"/>
                    <a:pt x="54007" y="401377"/>
                  </a:cubicBezTo>
                  <a:cubicBezTo>
                    <a:pt x="42863" y="402615"/>
                    <a:pt x="19050" y="408140"/>
                    <a:pt x="0" y="413950"/>
                  </a:cubicBezTo>
                  <a:cubicBezTo>
                    <a:pt x="12192" y="405758"/>
                    <a:pt x="22193" y="400043"/>
                    <a:pt x="28956" y="396138"/>
                  </a:cubicBezTo>
                  <a:cubicBezTo>
                    <a:pt x="114237" y="346735"/>
                    <a:pt x="164953" y="297332"/>
                    <a:pt x="284798" y="247929"/>
                  </a:cubicBezTo>
                  <a:cubicBezTo>
                    <a:pt x="325279" y="229022"/>
                    <a:pt x="365141" y="221878"/>
                    <a:pt x="398526" y="219938"/>
                  </a:cubicBezTo>
                  <a:close/>
                  <a:moveTo>
                    <a:pt x="1012375" y="595"/>
                  </a:moveTo>
                  <a:cubicBezTo>
                    <a:pt x="1045760" y="-1346"/>
                    <a:pt x="1072668" y="1916"/>
                    <a:pt x="1087241" y="3821"/>
                  </a:cubicBezTo>
                  <a:cubicBezTo>
                    <a:pt x="1191826" y="22776"/>
                    <a:pt x="1278504" y="76878"/>
                    <a:pt x="1356418" y="145458"/>
                  </a:cubicBezTo>
                  <a:cubicBezTo>
                    <a:pt x="1382898" y="168794"/>
                    <a:pt x="1390025" y="167572"/>
                    <a:pt x="1431570" y="152411"/>
                  </a:cubicBezTo>
                  <a:cubicBezTo>
                    <a:pt x="1473115" y="137250"/>
                    <a:pt x="1544063" y="89543"/>
                    <a:pt x="1605690" y="54491"/>
                  </a:cubicBezTo>
                  <a:cubicBezTo>
                    <a:pt x="1676461" y="18773"/>
                    <a:pt x="1742657" y="6679"/>
                    <a:pt x="1786377" y="9917"/>
                  </a:cubicBezTo>
                  <a:cubicBezTo>
                    <a:pt x="1864863" y="13346"/>
                    <a:pt x="1934586" y="43826"/>
                    <a:pt x="2000022" y="83736"/>
                  </a:cubicBezTo>
                  <a:cubicBezTo>
                    <a:pt x="2171091" y="188225"/>
                    <a:pt x="2292821" y="337958"/>
                    <a:pt x="2385785" y="512932"/>
                  </a:cubicBezTo>
                  <a:cubicBezTo>
                    <a:pt x="2448174" y="630376"/>
                    <a:pt x="2490941" y="754391"/>
                    <a:pt x="2508562" y="886598"/>
                  </a:cubicBezTo>
                  <a:cubicBezTo>
                    <a:pt x="2510467" y="900409"/>
                    <a:pt x="2511864" y="909915"/>
                    <a:pt x="2529136" y="915745"/>
                  </a:cubicBezTo>
                  <a:cubicBezTo>
                    <a:pt x="2616077" y="945091"/>
                    <a:pt x="2781448" y="1000582"/>
                    <a:pt x="2958040" y="1204542"/>
                  </a:cubicBezTo>
                  <a:cubicBezTo>
                    <a:pt x="3080878" y="1346417"/>
                    <a:pt x="3196742" y="1557068"/>
                    <a:pt x="3249320" y="1781287"/>
                  </a:cubicBezTo>
                  <a:cubicBezTo>
                    <a:pt x="3269223" y="1865756"/>
                    <a:pt x="3267417" y="1939807"/>
                    <a:pt x="3264466" y="2076080"/>
                  </a:cubicBezTo>
                  <a:cubicBezTo>
                    <a:pt x="3251607" y="2222575"/>
                    <a:pt x="3201409" y="2331354"/>
                    <a:pt x="3060060" y="2415742"/>
                  </a:cubicBezTo>
                  <a:cubicBezTo>
                    <a:pt x="2997194" y="2460981"/>
                    <a:pt x="2936997" y="2486036"/>
                    <a:pt x="2875560" y="2521374"/>
                  </a:cubicBezTo>
                  <a:cubicBezTo>
                    <a:pt x="2857844" y="2531566"/>
                    <a:pt x="2834317" y="2541662"/>
                    <a:pt x="2816696" y="2551854"/>
                  </a:cubicBezTo>
                  <a:cubicBezTo>
                    <a:pt x="2833460" y="2532804"/>
                    <a:pt x="2847557" y="2520707"/>
                    <a:pt x="2858701" y="2504134"/>
                  </a:cubicBezTo>
                  <a:cubicBezTo>
                    <a:pt x="2901373" y="2444221"/>
                    <a:pt x="2921090" y="2375165"/>
                    <a:pt x="2936901" y="2304680"/>
                  </a:cubicBezTo>
                  <a:cubicBezTo>
                    <a:pt x="2948522" y="2244863"/>
                    <a:pt x="2939854" y="2088844"/>
                    <a:pt x="2939283" y="2088082"/>
                  </a:cubicBezTo>
                  <a:cubicBezTo>
                    <a:pt x="2938521" y="2088844"/>
                    <a:pt x="2916232" y="1975210"/>
                    <a:pt x="2899278" y="1919013"/>
                  </a:cubicBezTo>
                  <a:cubicBezTo>
                    <a:pt x="2838889" y="1718702"/>
                    <a:pt x="2740210" y="1539727"/>
                    <a:pt x="2601621" y="1382946"/>
                  </a:cubicBezTo>
                  <a:cubicBezTo>
                    <a:pt x="2598192" y="1379041"/>
                    <a:pt x="2541328" y="1308270"/>
                    <a:pt x="2507705" y="1285029"/>
                  </a:cubicBezTo>
                  <a:cubicBezTo>
                    <a:pt x="2452650" y="1240738"/>
                    <a:pt x="2397691" y="1196256"/>
                    <a:pt x="2335398" y="1161966"/>
                  </a:cubicBezTo>
                  <a:cubicBezTo>
                    <a:pt x="2293964" y="1139201"/>
                    <a:pt x="2250911" y="1120342"/>
                    <a:pt x="2205953" y="1105673"/>
                  </a:cubicBezTo>
                  <a:cubicBezTo>
                    <a:pt x="2195856" y="1102435"/>
                    <a:pt x="2182140" y="1102625"/>
                    <a:pt x="2183855" y="1085861"/>
                  </a:cubicBezTo>
                  <a:cubicBezTo>
                    <a:pt x="2179948" y="1049134"/>
                    <a:pt x="2158518" y="946034"/>
                    <a:pt x="2138992" y="889646"/>
                  </a:cubicBezTo>
                  <a:cubicBezTo>
                    <a:pt x="2059934" y="661427"/>
                    <a:pt x="1932776" y="466736"/>
                    <a:pt x="1739799" y="318241"/>
                  </a:cubicBezTo>
                  <a:cubicBezTo>
                    <a:pt x="1659504" y="256519"/>
                    <a:pt x="1602734" y="218419"/>
                    <a:pt x="1502722" y="200131"/>
                  </a:cubicBezTo>
                  <a:cubicBezTo>
                    <a:pt x="1479671" y="193940"/>
                    <a:pt x="1423283" y="190225"/>
                    <a:pt x="1398995" y="196226"/>
                  </a:cubicBezTo>
                  <a:cubicBezTo>
                    <a:pt x="1336320" y="207751"/>
                    <a:pt x="1279266" y="229945"/>
                    <a:pt x="1234498" y="278236"/>
                  </a:cubicBezTo>
                  <a:cubicBezTo>
                    <a:pt x="1210495" y="304144"/>
                    <a:pt x="1193445" y="334243"/>
                    <a:pt x="1175824" y="364247"/>
                  </a:cubicBezTo>
                  <a:cubicBezTo>
                    <a:pt x="1165442" y="385678"/>
                    <a:pt x="1150583" y="413968"/>
                    <a:pt x="1139820" y="439018"/>
                  </a:cubicBezTo>
                  <a:cubicBezTo>
                    <a:pt x="1070382" y="374725"/>
                    <a:pt x="995039" y="296715"/>
                    <a:pt x="910267" y="249852"/>
                  </a:cubicBezTo>
                  <a:cubicBezTo>
                    <a:pt x="833495" y="207370"/>
                    <a:pt x="757581" y="171937"/>
                    <a:pt x="667856" y="182034"/>
                  </a:cubicBezTo>
                  <a:cubicBezTo>
                    <a:pt x="656712" y="183272"/>
                    <a:pt x="632899" y="188797"/>
                    <a:pt x="613849" y="194607"/>
                  </a:cubicBezTo>
                  <a:cubicBezTo>
                    <a:pt x="626041" y="186415"/>
                    <a:pt x="636042" y="180700"/>
                    <a:pt x="642805" y="176795"/>
                  </a:cubicBezTo>
                  <a:cubicBezTo>
                    <a:pt x="728086" y="127392"/>
                    <a:pt x="778802" y="77989"/>
                    <a:pt x="898647" y="28586"/>
                  </a:cubicBezTo>
                  <a:cubicBezTo>
                    <a:pt x="939128" y="9679"/>
                    <a:pt x="978990" y="2535"/>
                    <a:pt x="1012375" y="59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3399669F-A7C3-4F80-AE8C-89C9D86E9D44}"/>
                </a:ext>
              </a:extLst>
            </p:cNvPr>
            <p:cNvSpPr/>
            <p:nvPr/>
          </p:nvSpPr>
          <p:spPr>
            <a:xfrm>
              <a:off x="1267727" y="1310327"/>
              <a:ext cx="2091190" cy="1895301"/>
            </a:xfrm>
            <a:custGeom>
              <a:avLst/>
              <a:gdLst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296114 w 3071421"/>
                <a:gd name="connsiteY17" fmla="*/ 843422 h 2446942"/>
                <a:gd name="connsiteX18" fmla="*/ 2306782 w 3071421"/>
                <a:gd name="connsiteY18" fmla="*/ 906478 h 2446942"/>
                <a:gd name="connsiteX19" fmla="*/ 2328880 w 3071421"/>
                <a:gd name="connsiteY19" fmla="*/ 926290 h 2446942"/>
                <a:gd name="connsiteX20" fmla="*/ 2635871 w 3071421"/>
                <a:gd name="connsiteY20" fmla="*/ 1105645 h 2446942"/>
                <a:gd name="connsiteX21" fmla="*/ 2730836 w 3071421"/>
                <a:gd name="connsiteY21" fmla="*/ 1206229 h 2446942"/>
                <a:gd name="connsiteX22" fmla="*/ 3045351 w 3071421"/>
                <a:gd name="connsiteY22" fmla="*/ 1818782 h 2446942"/>
                <a:gd name="connsiteX23" fmla="*/ 3010585 w 3071421"/>
                <a:gd name="connsiteY23" fmla="*/ 2276173 h 2446942"/>
                <a:gd name="connsiteX24" fmla="*/ 2914192 w 3071421"/>
                <a:gd name="connsiteY24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8939"/>
                <a:gd name="connsiteY0" fmla="*/ 2393235 h 2446942"/>
                <a:gd name="connsiteX1" fmla="*/ 2683211 w 3078939"/>
                <a:gd name="connsiteY1" fmla="*/ 2444003 h 2446942"/>
                <a:gd name="connsiteX2" fmla="*/ 2413558 w 3078939"/>
                <a:gd name="connsiteY2" fmla="*/ 2336656 h 2446942"/>
                <a:gd name="connsiteX3" fmla="*/ 331297 w 3078939"/>
                <a:gd name="connsiteY3" fmla="*/ 1126315 h 2446942"/>
                <a:gd name="connsiteX4" fmla="*/ 108984 w 3078939"/>
                <a:gd name="connsiteY4" fmla="*/ 862091 h 2446942"/>
                <a:gd name="connsiteX5" fmla="*/ 6590 w 3078939"/>
                <a:gd name="connsiteY5" fmla="*/ 569578 h 2446942"/>
                <a:gd name="connsiteX6" fmla="*/ 24688 w 3078939"/>
                <a:gd name="connsiteY6" fmla="*/ 342217 h 2446942"/>
                <a:gd name="connsiteX7" fmla="*/ 319105 w 3078939"/>
                <a:gd name="connsiteY7" fmla="*/ 219249 h 2446942"/>
                <a:gd name="connsiteX8" fmla="*/ 526465 w 3078939"/>
                <a:gd name="connsiteY8" fmla="*/ 354980 h 2446942"/>
                <a:gd name="connsiteX9" fmla="*/ 548848 w 3078939"/>
                <a:gd name="connsiteY9" fmla="*/ 369458 h 2446942"/>
                <a:gd name="connsiteX10" fmla="*/ 568089 w 3078939"/>
                <a:gd name="connsiteY10" fmla="*/ 212391 h 2446942"/>
                <a:gd name="connsiteX11" fmla="*/ 752588 w 3078939"/>
                <a:gd name="connsiteY11" fmla="*/ 9032 h 2446942"/>
                <a:gd name="connsiteX12" fmla="*/ 1078248 w 3078939"/>
                <a:gd name="connsiteY12" fmla="*/ 97996 h 2446942"/>
                <a:gd name="connsiteX13" fmla="*/ 1262842 w 3078939"/>
                <a:gd name="connsiteY13" fmla="*/ 259635 h 2446942"/>
                <a:gd name="connsiteX14" fmla="*/ 1539639 w 3078939"/>
                <a:gd name="connsiteY14" fmla="*/ 12080 h 2446942"/>
                <a:gd name="connsiteX15" fmla="*/ 1625650 w 3078939"/>
                <a:gd name="connsiteY15" fmla="*/ 20653 h 2446942"/>
                <a:gd name="connsiteX16" fmla="*/ 2054275 w 3078939"/>
                <a:gd name="connsiteY16" fmla="*/ 326215 h 2446942"/>
                <a:gd name="connsiteX17" fmla="*/ 2306782 w 3078939"/>
                <a:gd name="connsiteY17" fmla="*/ 906478 h 2446942"/>
                <a:gd name="connsiteX18" fmla="*/ 2328880 w 3078939"/>
                <a:gd name="connsiteY18" fmla="*/ 926290 h 2446942"/>
                <a:gd name="connsiteX19" fmla="*/ 2635871 w 3078939"/>
                <a:gd name="connsiteY19" fmla="*/ 1105645 h 2446942"/>
                <a:gd name="connsiteX20" fmla="*/ 3054778 w 3078939"/>
                <a:gd name="connsiteY20" fmla="*/ 1818782 h 2446942"/>
                <a:gd name="connsiteX21" fmla="*/ 3010585 w 3078939"/>
                <a:gd name="connsiteY21" fmla="*/ 2276173 h 2446942"/>
                <a:gd name="connsiteX22" fmla="*/ 2914192 w 3078939"/>
                <a:gd name="connsiteY22" fmla="*/ 2393235 h 2446942"/>
                <a:gd name="connsiteX0" fmla="*/ 2914192 w 3074855"/>
                <a:gd name="connsiteY0" fmla="*/ 2393235 h 2446942"/>
                <a:gd name="connsiteX1" fmla="*/ 2683211 w 3074855"/>
                <a:gd name="connsiteY1" fmla="*/ 2444003 h 2446942"/>
                <a:gd name="connsiteX2" fmla="*/ 2413558 w 3074855"/>
                <a:gd name="connsiteY2" fmla="*/ 2336656 h 2446942"/>
                <a:gd name="connsiteX3" fmla="*/ 331297 w 3074855"/>
                <a:gd name="connsiteY3" fmla="*/ 1126315 h 2446942"/>
                <a:gd name="connsiteX4" fmla="*/ 108984 w 3074855"/>
                <a:gd name="connsiteY4" fmla="*/ 862091 h 2446942"/>
                <a:gd name="connsiteX5" fmla="*/ 6590 w 3074855"/>
                <a:gd name="connsiteY5" fmla="*/ 569578 h 2446942"/>
                <a:gd name="connsiteX6" fmla="*/ 24688 w 3074855"/>
                <a:gd name="connsiteY6" fmla="*/ 342217 h 2446942"/>
                <a:gd name="connsiteX7" fmla="*/ 319105 w 3074855"/>
                <a:gd name="connsiteY7" fmla="*/ 219249 h 2446942"/>
                <a:gd name="connsiteX8" fmla="*/ 526465 w 3074855"/>
                <a:gd name="connsiteY8" fmla="*/ 354980 h 2446942"/>
                <a:gd name="connsiteX9" fmla="*/ 548848 w 3074855"/>
                <a:gd name="connsiteY9" fmla="*/ 369458 h 2446942"/>
                <a:gd name="connsiteX10" fmla="*/ 568089 w 3074855"/>
                <a:gd name="connsiteY10" fmla="*/ 212391 h 2446942"/>
                <a:gd name="connsiteX11" fmla="*/ 752588 w 3074855"/>
                <a:gd name="connsiteY11" fmla="*/ 9032 h 2446942"/>
                <a:gd name="connsiteX12" fmla="*/ 1078248 w 3074855"/>
                <a:gd name="connsiteY12" fmla="*/ 97996 h 2446942"/>
                <a:gd name="connsiteX13" fmla="*/ 1262842 w 3074855"/>
                <a:gd name="connsiteY13" fmla="*/ 259635 h 2446942"/>
                <a:gd name="connsiteX14" fmla="*/ 1539639 w 3074855"/>
                <a:gd name="connsiteY14" fmla="*/ 12080 h 2446942"/>
                <a:gd name="connsiteX15" fmla="*/ 1625650 w 3074855"/>
                <a:gd name="connsiteY15" fmla="*/ 20653 h 2446942"/>
                <a:gd name="connsiteX16" fmla="*/ 2054275 w 3074855"/>
                <a:gd name="connsiteY16" fmla="*/ 326215 h 2446942"/>
                <a:gd name="connsiteX17" fmla="*/ 2306782 w 3074855"/>
                <a:gd name="connsiteY17" fmla="*/ 906478 h 2446942"/>
                <a:gd name="connsiteX18" fmla="*/ 2328880 w 3074855"/>
                <a:gd name="connsiteY18" fmla="*/ 926290 h 2446942"/>
                <a:gd name="connsiteX19" fmla="*/ 2635871 w 3074855"/>
                <a:gd name="connsiteY19" fmla="*/ 1105645 h 2446942"/>
                <a:gd name="connsiteX20" fmla="*/ 3054778 w 3074855"/>
                <a:gd name="connsiteY20" fmla="*/ 1818782 h 2446942"/>
                <a:gd name="connsiteX21" fmla="*/ 3010585 w 3074855"/>
                <a:gd name="connsiteY21" fmla="*/ 2276173 h 2446942"/>
                <a:gd name="connsiteX22" fmla="*/ 2914192 w 3074855"/>
                <a:gd name="connsiteY22" fmla="*/ 2393235 h 2446942"/>
                <a:gd name="connsiteX0" fmla="*/ 2917334 w 3074855"/>
                <a:gd name="connsiteY0" fmla="*/ 2399519 h 2447736"/>
                <a:gd name="connsiteX1" fmla="*/ 2683211 w 3074855"/>
                <a:gd name="connsiteY1" fmla="*/ 2444003 h 2447736"/>
                <a:gd name="connsiteX2" fmla="*/ 2413558 w 3074855"/>
                <a:gd name="connsiteY2" fmla="*/ 2336656 h 2447736"/>
                <a:gd name="connsiteX3" fmla="*/ 331297 w 3074855"/>
                <a:gd name="connsiteY3" fmla="*/ 1126315 h 2447736"/>
                <a:gd name="connsiteX4" fmla="*/ 108984 w 3074855"/>
                <a:gd name="connsiteY4" fmla="*/ 862091 h 2447736"/>
                <a:gd name="connsiteX5" fmla="*/ 6590 w 3074855"/>
                <a:gd name="connsiteY5" fmla="*/ 569578 h 2447736"/>
                <a:gd name="connsiteX6" fmla="*/ 24688 w 3074855"/>
                <a:gd name="connsiteY6" fmla="*/ 342217 h 2447736"/>
                <a:gd name="connsiteX7" fmla="*/ 319105 w 3074855"/>
                <a:gd name="connsiteY7" fmla="*/ 219249 h 2447736"/>
                <a:gd name="connsiteX8" fmla="*/ 526465 w 3074855"/>
                <a:gd name="connsiteY8" fmla="*/ 354980 h 2447736"/>
                <a:gd name="connsiteX9" fmla="*/ 548848 w 3074855"/>
                <a:gd name="connsiteY9" fmla="*/ 369458 h 2447736"/>
                <a:gd name="connsiteX10" fmla="*/ 568089 w 3074855"/>
                <a:gd name="connsiteY10" fmla="*/ 212391 h 2447736"/>
                <a:gd name="connsiteX11" fmla="*/ 752588 w 3074855"/>
                <a:gd name="connsiteY11" fmla="*/ 9032 h 2447736"/>
                <a:gd name="connsiteX12" fmla="*/ 1078248 w 3074855"/>
                <a:gd name="connsiteY12" fmla="*/ 97996 h 2447736"/>
                <a:gd name="connsiteX13" fmla="*/ 1262842 w 3074855"/>
                <a:gd name="connsiteY13" fmla="*/ 259635 h 2447736"/>
                <a:gd name="connsiteX14" fmla="*/ 1539639 w 3074855"/>
                <a:gd name="connsiteY14" fmla="*/ 12080 h 2447736"/>
                <a:gd name="connsiteX15" fmla="*/ 1625650 w 3074855"/>
                <a:gd name="connsiteY15" fmla="*/ 20653 h 2447736"/>
                <a:gd name="connsiteX16" fmla="*/ 2054275 w 3074855"/>
                <a:gd name="connsiteY16" fmla="*/ 326215 h 2447736"/>
                <a:gd name="connsiteX17" fmla="*/ 2306782 w 3074855"/>
                <a:gd name="connsiteY17" fmla="*/ 906478 h 2447736"/>
                <a:gd name="connsiteX18" fmla="*/ 2328880 w 3074855"/>
                <a:gd name="connsiteY18" fmla="*/ 926290 h 2447736"/>
                <a:gd name="connsiteX19" fmla="*/ 2635871 w 3074855"/>
                <a:gd name="connsiteY19" fmla="*/ 1105645 h 2447736"/>
                <a:gd name="connsiteX20" fmla="*/ 3054778 w 3074855"/>
                <a:gd name="connsiteY20" fmla="*/ 1818782 h 2447736"/>
                <a:gd name="connsiteX21" fmla="*/ 3010585 w 3074855"/>
                <a:gd name="connsiteY21" fmla="*/ 2276173 h 2447736"/>
                <a:gd name="connsiteX22" fmla="*/ 2917334 w 3074855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54275 w 3076047"/>
                <a:gd name="connsiteY16" fmla="*/ 326215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76047" h="2447736">
                  <a:moveTo>
                    <a:pt x="2917334" y="2399519"/>
                  </a:moveTo>
                  <a:cubicBezTo>
                    <a:pt x="2851325" y="2443905"/>
                    <a:pt x="2767174" y="2454480"/>
                    <a:pt x="2683211" y="2444003"/>
                  </a:cubicBezTo>
                  <a:cubicBezTo>
                    <a:pt x="2599248" y="2433526"/>
                    <a:pt x="2498140" y="2385901"/>
                    <a:pt x="2413558" y="2336656"/>
                  </a:cubicBezTo>
                  <a:lnTo>
                    <a:pt x="331297" y="1126315"/>
                  </a:lnTo>
                  <a:cubicBezTo>
                    <a:pt x="235952" y="1056687"/>
                    <a:pt x="166039" y="964485"/>
                    <a:pt x="108984" y="862091"/>
                  </a:cubicBezTo>
                  <a:cubicBezTo>
                    <a:pt x="57930" y="770556"/>
                    <a:pt x="22402" y="673496"/>
                    <a:pt x="6590" y="569578"/>
                  </a:cubicBezTo>
                  <a:cubicBezTo>
                    <a:pt x="-5126" y="492521"/>
                    <a:pt x="-2459" y="415940"/>
                    <a:pt x="24688" y="342217"/>
                  </a:cubicBezTo>
                  <a:cubicBezTo>
                    <a:pt x="68884" y="222106"/>
                    <a:pt x="195566" y="170576"/>
                    <a:pt x="319105" y="219249"/>
                  </a:cubicBezTo>
                  <a:cubicBezTo>
                    <a:pt x="397782" y="250205"/>
                    <a:pt x="467695" y="293830"/>
                    <a:pt x="526465" y="354980"/>
                  </a:cubicBezTo>
                  <a:cubicBezTo>
                    <a:pt x="531799" y="360600"/>
                    <a:pt x="535990" y="368601"/>
                    <a:pt x="548848" y="369458"/>
                  </a:cubicBezTo>
                  <a:cubicBezTo>
                    <a:pt x="547039" y="315928"/>
                    <a:pt x="551992" y="263064"/>
                    <a:pt x="568089" y="212391"/>
                  </a:cubicBezTo>
                  <a:cubicBezTo>
                    <a:pt x="592854" y="133619"/>
                    <a:pt x="664768" y="39988"/>
                    <a:pt x="752588" y="9032"/>
                  </a:cubicBezTo>
                  <a:cubicBezTo>
                    <a:pt x="909560" y="-26115"/>
                    <a:pt x="1002524" y="49323"/>
                    <a:pt x="1078248" y="97996"/>
                  </a:cubicBezTo>
                  <a:cubicBezTo>
                    <a:pt x="1145685" y="141430"/>
                    <a:pt x="1246936" y="243823"/>
                    <a:pt x="1262842" y="259635"/>
                  </a:cubicBezTo>
                  <a:cubicBezTo>
                    <a:pt x="1328946" y="99805"/>
                    <a:pt x="1390668" y="36845"/>
                    <a:pt x="1539639" y="12080"/>
                  </a:cubicBezTo>
                  <a:cubicBezTo>
                    <a:pt x="1561261" y="9794"/>
                    <a:pt x="1592503" y="13604"/>
                    <a:pt x="1625650" y="20653"/>
                  </a:cubicBezTo>
                  <a:cubicBezTo>
                    <a:pt x="1740426" y="33797"/>
                    <a:pt x="1911783" y="143290"/>
                    <a:pt x="2064755" y="334076"/>
                  </a:cubicBezTo>
                  <a:cubicBezTo>
                    <a:pt x="2178277" y="481713"/>
                    <a:pt x="2285630" y="659302"/>
                    <a:pt x="2309402" y="903858"/>
                  </a:cubicBezTo>
                  <a:cubicBezTo>
                    <a:pt x="2311784" y="915288"/>
                    <a:pt x="2323181" y="914037"/>
                    <a:pt x="2336740" y="918430"/>
                  </a:cubicBezTo>
                  <a:cubicBezTo>
                    <a:pt x="2446409" y="953962"/>
                    <a:pt x="2546241" y="1027064"/>
                    <a:pt x="2635871" y="1105645"/>
                  </a:cubicBezTo>
                  <a:cubicBezTo>
                    <a:pt x="2912397" y="1380084"/>
                    <a:pt x="2992326" y="1589129"/>
                    <a:pt x="3054778" y="1818782"/>
                  </a:cubicBezTo>
                  <a:cubicBezTo>
                    <a:pt x="3108026" y="2018234"/>
                    <a:pt x="3048302" y="2237689"/>
                    <a:pt x="3016870" y="2285600"/>
                  </a:cubicBezTo>
                  <a:cubicBezTo>
                    <a:pt x="3005440" y="2304269"/>
                    <a:pt x="2986580" y="2348370"/>
                    <a:pt x="2917334" y="23995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6A2E733-5B33-4EE9-A0D0-D4BAC9BB8CCE}"/>
              </a:ext>
            </a:extLst>
          </p:cNvPr>
          <p:cNvGrpSpPr/>
          <p:nvPr/>
        </p:nvGrpSpPr>
        <p:grpSpPr>
          <a:xfrm>
            <a:off x="997619" y="1925004"/>
            <a:ext cx="1561198" cy="4778303"/>
            <a:chOff x="1458926" y="2548476"/>
            <a:chExt cx="1197231" cy="366432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FF3E865-DFE5-4E23-83FA-F714EA71C0EF}"/>
                </a:ext>
              </a:extLst>
            </p:cNvPr>
            <p:cNvGrpSpPr/>
            <p:nvPr/>
          </p:nvGrpSpPr>
          <p:grpSpPr>
            <a:xfrm>
              <a:off x="1458926" y="4098584"/>
              <a:ext cx="1197231" cy="2114214"/>
              <a:chOff x="1044497" y="4026539"/>
              <a:chExt cx="1761073" cy="2730457"/>
            </a:xfrm>
          </p:grpSpPr>
          <p:sp>
            <p:nvSpPr>
              <p:cNvPr id="4" name="Graphic 116">
                <a:extLst>
                  <a:ext uri="{FF2B5EF4-FFF2-40B4-BE49-F238E27FC236}">
                    <a16:creationId xmlns:a16="http://schemas.microsoft.com/office/drawing/2014/main" id="{5A5B7B99-C322-4930-A0DF-6A5C01E723EF}"/>
                  </a:ext>
                </a:extLst>
              </p:cNvPr>
              <p:cNvSpPr/>
              <p:nvPr/>
            </p:nvSpPr>
            <p:spPr>
              <a:xfrm>
                <a:off x="1044497" y="4229090"/>
                <a:ext cx="1362086" cy="2527906"/>
              </a:xfrm>
              <a:custGeom>
                <a:avLst/>
                <a:gdLst>
                  <a:gd name="connsiteX0" fmla="*/ 125375 w 3419482"/>
                  <a:gd name="connsiteY0" fmla="*/ 4462418 h 6346242"/>
                  <a:gd name="connsiteX1" fmla="*/ 117865 w 3419482"/>
                  <a:gd name="connsiteY1" fmla="*/ 4460009 h 6346242"/>
                  <a:gd name="connsiteX2" fmla="*/ 27323 w 3419482"/>
                  <a:gd name="connsiteY2" fmla="*/ 4208573 h 6346242"/>
                  <a:gd name="connsiteX3" fmla="*/ 1196654 w 3419482"/>
                  <a:gd name="connsiteY3" fmla="*/ 4647 h 6346242"/>
                  <a:gd name="connsiteX4" fmla="*/ 1261196 w 3419482"/>
                  <a:gd name="connsiteY4" fmla="*/ 30860 h 6346242"/>
                  <a:gd name="connsiteX5" fmla="*/ 2194607 w 3419482"/>
                  <a:gd name="connsiteY5" fmla="*/ 572061 h 6346242"/>
                  <a:gd name="connsiteX6" fmla="*/ 2245829 w 3419482"/>
                  <a:gd name="connsiteY6" fmla="*/ 612090 h 6346242"/>
                  <a:gd name="connsiteX7" fmla="*/ 2287063 w 3419482"/>
                  <a:gd name="connsiteY7" fmla="*/ 751305 h 6346242"/>
                  <a:gd name="connsiteX8" fmla="*/ 2521496 w 3419482"/>
                  <a:gd name="connsiteY8" fmla="*/ 1902783 h 6346242"/>
                  <a:gd name="connsiteX9" fmla="*/ 2807647 w 3419482"/>
                  <a:gd name="connsiteY9" fmla="*/ 3314695 h 6346242"/>
                  <a:gd name="connsiteX10" fmla="*/ 3025360 w 3419482"/>
                  <a:gd name="connsiteY10" fmla="*/ 4389091 h 6346242"/>
                  <a:gd name="connsiteX11" fmla="*/ 3350832 w 3419482"/>
                  <a:gd name="connsiteY11" fmla="*/ 6016803 h 6346242"/>
                  <a:gd name="connsiteX12" fmla="*/ 3419483 w 3419482"/>
                  <a:gd name="connsiteY12" fmla="*/ 6338591 h 6346242"/>
                  <a:gd name="connsiteX13" fmla="*/ 3244986 w 3419482"/>
                  <a:gd name="connsiteY13" fmla="*/ 6245710 h 6346242"/>
                  <a:gd name="connsiteX14" fmla="*/ 3014875 w 3419482"/>
                  <a:gd name="connsiteY14" fmla="*/ 5117541 h 6346242"/>
                  <a:gd name="connsiteX15" fmla="*/ 2550614 w 3419482"/>
                  <a:gd name="connsiteY15" fmla="*/ 2806296 h 6346242"/>
                  <a:gd name="connsiteX16" fmla="*/ 2131978 w 3419482"/>
                  <a:gd name="connsiteY16" fmla="*/ 749463 h 6346242"/>
                  <a:gd name="connsiteX17" fmla="*/ 2075159 w 3419482"/>
                  <a:gd name="connsiteY17" fmla="*/ 668697 h 6346242"/>
                  <a:gd name="connsiteX18" fmla="*/ 1320637 w 3419482"/>
                  <a:gd name="connsiteY18" fmla="*/ 237380 h 6346242"/>
                  <a:gd name="connsiteX19" fmla="*/ 125375 w 3419482"/>
                  <a:gd name="connsiteY19" fmla="*/ 4462418 h 6346242"/>
                  <a:gd name="connsiteX20" fmla="*/ 125375 w 3419482"/>
                  <a:gd name="connsiteY20" fmla="*/ 4462418 h 63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19482" h="6346242">
                    <a:moveTo>
                      <a:pt x="125375" y="4462418"/>
                    </a:moveTo>
                    <a:cubicBezTo>
                      <a:pt x="122966" y="4461709"/>
                      <a:pt x="120062" y="4461213"/>
                      <a:pt x="117865" y="4460009"/>
                    </a:cubicBezTo>
                    <a:cubicBezTo>
                      <a:pt x="-20003" y="4368121"/>
                      <a:pt x="-17311" y="4367412"/>
                      <a:pt x="27323" y="4208573"/>
                    </a:cubicBezTo>
                    <a:cubicBezTo>
                      <a:pt x="181415" y="3662058"/>
                      <a:pt x="1112205" y="312336"/>
                      <a:pt x="1196654" y="4647"/>
                    </a:cubicBezTo>
                    <a:cubicBezTo>
                      <a:pt x="1219680" y="-11577"/>
                      <a:pt x="1240792" y="18958"/>
                      <a:pt x="1261196" y="30860"/>
                    </a:cubicBezTo>
                    <a:cubicBezTo>
                      <a:pt x="1576253" y="212937"/>
                      <a:pt x="1885147" y="380491"/>
                      <a:pt x="2194607" y="572061"/>
                    </a:cubicBezTo>
                    <a:cubicBezTo>
                      <a:pt x="2205801" y="578863"/>
                      <a:pt x="2237328" y="601888"/>
                      <a:pt x="2245829" y="612090"/>
                    </a:cubicBezTo>
                    <a:cubicBezTo>
                      <a:pt x="2279340" y="662746"/>
                      <a:pt x="2263754" y="697177"/>
                      <a:pt x="2287063" y="751305"/>
                    </a:cubicBezTo>
                    <a:cubicBezTo>
                      <a:pt x="2370095" y="1134162"/>
                      <a:pt x="2442643" y="1518933"/>
                      <a:pt x="2521496" y="1902783"/>
                    </a:cubicBezTo>
                    <a:cubicBezTo>
                      <a:pt x="2618060" y="2373207"/>
                      <a:pt x="2712003" y="2844057"/>
                      <a:pt x="2807647" y="3314695"/>
                    </a:cubicBezTo>
                    <a:cubicBezTo>
                      <a:pt x="2880478" y="3672827"/>
                      <a:pt x="2954726" y="4030676"/>
                      <a:pt x="3025360" y="4389091"/>
                    </a:cubicBezTo>
                    <a:cubicBezTo>
                      <a:pt x="3132127" y="4931992"/>
                      <a:pt x="3249379" y="5472698"/>
                      <a:pt x="3350832" y="6016803"/>
                    </a:cubicBezTo>
                    <a:cubicBezTo>
                      <a:pt x="3370952" y="6124491"/>
                      <a:pt x="3392844" y="6232108"/>
                      <a:pt x="3419483" y="6338591"/>
                    </a:cubicBezTo>
                    <a:cubicBezTo>
                      <a:pt x="3334041" y="6364025"/>
                      <a:pt x="3260998" y="6324280"/>
                      <a:pt x="3244986" y="6245710"/>
                    </a:cubicBezTo>
                    <a:cubicBezTo>
                      <a:pt x="3168542" y="5869654"/>
                      <a:pt x="3090894" y="5493810"/>
                      <a:pt x="3014875" y="5117541"/>
                    </a:cubicBezTo>
                    <a:cubicBezTo>
                      <a:pt x="2859791" y="4347221"/>
                      <a:pt x="2706407" y="3576404"/>
                      <a:pt x="2550614" y="2806296"/>
                    </a:cubicBezTo>
                    <a:cubicBezTo>
                      <a:pt x="2411824" y="2120567"/>
                      <a:pt x="2269776" y="1435404"/>
                      <a:pt x="2131978" y="749463"/>
                    </a:cubicBezTo>
                    <a:cubicBezTo>
                      <a:pt x="2125177" y="716235"/>
                      <a:pt x="2107678" y="687400"/>
                      <a:pt x="2075159" y="668697"/>
                    </a:cubicBezTo>
                    <a:cubicBezTo>
                      <a:pt x="2033146" y="645176"/>
                      <a:pt x="1354360" y="224769"/>
                      <a:pt x="1320637" y="237380"/>
                    </a:cubicBezTo>
                    <a:cubicBezTo>
                      <a:pt x="1279900" y="254595"/>
                      <a:pt x="150384" y="4389162"/>
                      <a:pt x="125375" y="4462418"/>
                    </a:cubicBezTo>
                    <a:lnTo>
                      <a:pt x="125375" y="4462418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Graphic 116">
                <a:extLst>
                  <a:ext uri="{FF2B5EF4-FFF2-40B4-BE49-F238E27FC236}">
                    <a16:creationId xmlns:a16="http://schemas.microsoft.com/office/drawing/2014/main" id="{6C01149A-1BA3-467A-BD72-0D438409C523}"/>
                  </a:ext>
                </a:extLst>
              </p:cNvPr>
              <p:cNvSpPr/>
              <p:nvPr/>
            </p:nvSpPr>
            <p:spPr>
              <a:xfrm>
                <a:off x="1431682" y="4443978"/>
                <a:ext cx="417459" cy="1335824"/>
              </a:xfrm>
              <a:custGeom>
                <a:avLst/>
                <a:gdLst>
                  <a:gd name="connsiteX0" fmla="*/ 895344 w 1048020"/>
                  <a:gd name="connsiteY0" fmla="*/ 0 h 3353552"/>
                  <a:gd name="connsiteX1" fmla="*/ 1048020 w 1048020"/>
                  <a:gd name="connsiteY1" fmla="*/ 90401 h 3353552"/>
                  <a:gd name="connsiteX2" fmla="*/ 163139 w 1048020"/>
                  <a:gd name="connsiteY2" fmla="*/ 3297508 h 3353552"/>
                  <a:gd name="connsiteX3" fmla="*/ 134801 w 1048020"/>
                  <a:gd name="connsiteY3" fmla="*/ 3353477 h 3353552"/>
                  <a:gd name="connsiteX4" fmla="*/ 12589 w 1048020"/>
                  <a:gd name="connsiteY4" fmla="*/ 3253157 h 3353552"/>
                  <a:gd name="connsiteX5" fmla="*/ 4371 w 1048020"/>
                  <a:gd name="connsiteY5" fmla="*/ 3180964 h 3353552"/>
                  <a:gd name="connsiteX6" fmla="*/ 895344 w 1048020"/>
                  <a:gd name="connsiteY6" fmla="*/ 0 h 3353552"/>
                  <a:gd name="connsiteX7" fmla="*/ 895344 w 1048020"/>
                  <a:gd name="connsiteY7" fmla="*/ 0 h 3353552"/>
                  <a:gd name="connsiteX8" fmla="*/ 895344 w 1048020"/>
                  <a:gd name="connsiteY8" fmla="*/ 0 h 335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8020" h="3353552">
                    <a:moveTo>
                      <a:pt x="895344" y="0"/>
                    </a:moveTo>
                    <a:lnTo>
                      <a:pt x="1048020" y="90401"/>
                    </a:lnTo>
                    <a:lnTo>
                      <a:pt x="163139" y="3297508"/>
                    </a:lnTo>
                    <a:cubicBezTo>
                      <a:pt x="157543" y="3317629"/>
                      <a:pt x="155630" y="3355461"/>
                      <a:pt x="134801" y="3353477"/>
                    </a:cubicBezTo>
                    <a:lnTo>
                      <a:pt x="12589" y="3253157"/>
                    </a:lnTo>
                    <a:cubicBezTo>
                      <a:pt x="-2430" y="3234029"/>
                      <a:pt x="-2430" y="3204202"/>
                      <a:pt x="4371" y="3180964"/>
                    </a:cubicBezTo>
                    <a:lnTo>
                      <a:pt x="895344" y="0"/>
                    </a:lnTo>
                    <a:lnTo>
                      <a:pt x="895344" y="0"/>
                    </a:lnTo>
                    <a:lnTo>
                      <a:pt x="895344" y="0"/>
                    </a:ln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Graphic 116">
                <a:extLst>
                  <a:ext uri="{FF2B5EF4-FFF2-40B4-BE49-F238E27FC236}">
                    <a16:creationId xmlns:a16="http://schemas.microsoft.com/office/drawing/2014/main" id="{D2E2AAFE-1649-4021-BD28-424D70EDCFAB}"/>
                  </a:ext>
                </a:extLst>
              </p:cNvPr>
              <p:cNvSpPr/>
              <p:nvPr/>
            </p:nvSpPr>
            <p:spPr>
              <a:xfrm>
                <a:off x="2291330" y="4289358"/>
                <a:ext cx="500916" cy="2241789"/>
              </a:xfrm>
              <a:custGeom>
                <a:avLst/>
                <a:gdLst>
                  <a:gd name="connsiteX0" fmla="*/ 1170890 w 1257536"/>
                  <a:gd name="connsiteY0" fmla="*/ 5227313 h 5627952"/>
                  <a:gd name="connsiteX1" fmla="*/ 1170182 w 1257536"/>
                  <a:gd name="connsiteY1" fmla="*/ 5227809 h 5627952"/>
                  <a:gd name="connsiteX2" fmla="*/ 172087 w 1257536"/>
                  <a:gd name="connsiteY2" fmla="*/ 235071 h 5627952"/>
                  <a:gd name="connsiteX3" fmla="*/ 120794 w 1257536"/>
                  <a:gd name="connsiteY3" fmla="*/ 0 h 5627952"/>
                  <a:gd name="connsiteX4" fmla="*/ 0 w 1257536"/>
                  <a:gd name="connsiteY4" fmla="*/ 76657 h 5627952"/>
                  <a:gd name="connsiteX5" fmla="*/ 32164 w 1257536"/>
                  <a:gd name="connsiteY5" fmla="*/ 204961 h 5627952"/>
                  <a:gd name="connsiteX6" fmla="*/ 1053497 w 1257536"/>
                  <a:gd name="connsiteY6" fmla="*/ 5294688 h 5627952"/>
                  <a:gd name="connsiteX7" fmla="*/ 1053001 w 1257536"/>
                  <a:gd name="connsiteY7" fmla="*/ 5294901 h 5627952"/>
                  <a:gd name="connsiteX8" fmla="*/ 1117401 w 1257536"/>
                  <a:gd name="connsiteY8" fmla="*/ 5611729 h 5627952"/>
                  <a:gd name="connsiteX9" fmla="*/ 1257536 w 1257536"/>
                  <a:gd name="connsiteY9" fmla="*/ 5627953 h 5627952"/>
                  <a:gd name="connsiteX10" fmla="*/ 1170890 w 1257536"/>
                  <a:gd name="connsiteY10" fmla="*/ 5227313 h 5627952"/>
                  <a:gd name="connsiteX11" fmla="*/ 1170890 w 1257536"/>
                  <a:gd name="connsiteY11" fmla="*/ 5227313 h 5627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7536" h="5627952">
                    <a:moveTo>
                      <a:pt x="1170890" y="5227313"/>
                    </a:moveTo>
                    <a:cubicBezTo>
                      <a:pt x="1170678" y="5227525"/>
                      <a:pt x="1170394" y="5227525"/>
                      <a:pt x="1170182" y="5227809"/>
                    </a:cubicBezTo>
                    <a:lnTo>
                      <a:pt x="172087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4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9"/>
                      <a:pt x="1193632" y="5618034"/>
                      <a:pt x="1257536" y="5627953"/>
                    </a:cubicBezTo>
                    <a:cubicBezTo>
                      <a:pt x="1236991" y="5538331"/>
                      <a:pt x="1192215" y="5320193"/>
                      <a:pt x="1170890" y="5227313"/>
                    </a:cubicBezTo>
                    <a:lnTo>
                      <a:pt x="1170890" y="5227313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Graphic 116">
                <a:extLst>
                  <a:ext uri="{FF2B5EF4-FFF2-40B4-BE49-F238E27FC236}">
                    <a16:creationId xmlns:a16="http://schemas.microsoft.com/office/drawing/2014/main" id="{C9B3531A-E538-4BFC-9BA2-D58F26F90708}"/>
                  </a:ext>
                </a:extLst>
              </p:cNvPr>
              <p:cNvSpPr/>
              <p:nvPr/>
            </p:nvSpPr>
            <p:spPr>
              <a:xfrm>
                <a:off x="2291133" y="4290261"/>
                <a:ext cx="499307" cy="2242128"/>
              </a:xfrm>
              <a:custGeom>
                <a:avLst/>
                <a:gdLst>
                  <a:gd name="connsiteX0" fmla="*/ 1170961 w 1253497"/>
                  <a:gd name="connsiteY0" fmla="*/ 5227242 h 5628802"/>
                  <a:gd name="connsiteX1" fmla="*/ 1170253 w 1253497"/>
                  <a:gd name="connsiteY1" fmla="*/ 5227738 h 5628802"/>
                  <a:gd name="connsiteX2" fmla="*/ 172088 w 1253497"/>
                  <a:gd name="connsiteY2" fmla="*/ 235071 h 5628802"/>
                  <a:gd name="connsiteX3" fmla="*/ 120794 w 1253497"/>
                  <a:gd name="connsiteY3" fmla="*/ 0 h 5628802"/>
                  <a:gd name="connsiteX4" fmla="*/ 0 w 1253497"/>
                  <a:gd name="connsiteY4" fmla="*/ 76657 h 5628802"/>
                  <a:gd name="connsiteX5" fmla="*/ 32165 w 1253497"/>
                  <a:gd name="connsiteY5" fmla="*/ 204961 h 5628802"/>
                  <a:gd name="connsiteX6" fmla="*/ 1053497 w 1253497"/>
                  <a:gd name="connsiteY6" fmla="*/ 5294688 h 5628802"/>
                  <a:gd name="connsiteX7" fmla="*/ 1053001 w 1253497"/>
                  <a:gd name="connsiteY7" fmla="*/ 5294901 h 5628802"/>
                  <a:gd name="connsiteX8" fmla="*/ 1117401 w 1253497"/>
                  <a:gd name="connsiteY8" fmla="*/ 5611729 h 5628802"/>
                  <a:gd name="connsiteX9" fmla="*/ 1253498 w 1253497"/>
                  <a:gd name="connsiteY9" fmla="*/ 5628803 h 5628802"/>
                  <a:gd name="connsiteX10" fmla="*/ 1170961 w 1253497"/>
                  <a:gd name="connsiteY10" fmla="*/ 5227242 h 5628802"/>
                  <a:gd name="connsiteX11" fmla="*/ 1170961 w 1253497"/>
                  <a:gd name="connsiteY11" fmla="*/ 5227242 h 562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3497" h="5628802">
                    <a:moveTo>
                      <a:pt x="1170961" y="5227242"/>
                    </a:moveTo>
                    <a:cubicBezTo>
                      <a:pt x="1170749" y="5227454"/>
                      <a:pt x="1170465" y="5227454"/>
                      <a:pt x="1170253" y="5227738"/>
                    </a:cubicBezTo>
                    <a:lnTo>
                      <a:pt x="172088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5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8"/>
                      <a:pt x="1188035" y="5620655"/>
                      <a:pt x="1253498" y="5628803"/>
                    </a:cubicBezTo>
                    <a:cubicBezTo>
                      <a:pt x="1233023" y="5539110"/>
                      <a:pt x="1192286" y="5320193"/>
                      <a:pt x="1170961" y="5227242"/>
                    </a:cubicBezTo>
                    <a:lnTo>
                      <a:pt x="1170961" y="5227242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56223A0-F96D-4F31-8C3E-B6A2CE5BD761}"/>
                  </a:ext>
                </a:extLst>
              </p:cNvPr>
              <p:cNvSpPr/>
              <p:nvPr/>
            </p:nvSpPr>
            <p:spPr>
              <a:xfrm>
                <a:off x="1980564" y="4380594"/>
                <a:ext cx="769944" cy="2176862"/>
              </a:xfrm>
              <a:custGeom>
                <a:avLst/>
                <a:gdLst>
                  <a:gd name="connsiteX0" fmla="*/ 717425 w 769944"/>
                  <a:gd name="connsiteY0" fmla="*/ 1954814 h 2176862"/>
                  <a:gd name="connsiteX1" fmla="*/ 769944 w 769944"/>
                  <a:gd name="connsiteY1" fmla="*/ 1968275 h 2176862"/>
                  <a:gd name="connsiteX2" fmla="*/ 424184 w 769944"/>
                  <a:gd name="connsiteY2" fmla="*/ 2171662 h 2176862"/>
                  <a:gd name="connsiteX3" fmla="*/ 404091 w 769944"/>
                  <a:gd name="connsiteY3" fmla="*/ 2163816 h 2176862"/>
                  <a:gd name="connsiteX4" fmla="*/ 398870 w 769944"/>
                  <a:gd name="connsiteY4" fmla="*/ 2136245 h 2176862"/>
                  <a:gd name="connsiteX5" fmla="*/ 513841 w 769944"/>
                  <a:gd name="connsiteY5" fmla="*/ 2069983 h 2176862"/>
                  <a:gd name="connsiteX6" fmla="*/ 717425 w 769944"/>
                  <a:gd name="connsiteY6" fmla="*/ 1954814 h 2176862"/>
                  <a:gd name="connsiteX7" fmla="*/ 672610 w 769944"/>
                  <a:gd name="connsiteY7" fmla="*/ 1733140 h 2176862"/>
                  <a:gd name="connsiteX8" fmla="*/ 725637 w 769944"/>
                  <a:gd name="connsiteY8" fmla="*/ 1753177 h 2176862"/>
                  <a:gd name="connsiteX9" fmla="*/ 401411 w 769944"/>
                  <a:gd name="connsiteY9" fmla="*/ 1938925 h 2176862"/>
                  <a:gd name="connsiteX10" fmla="*/ 355580 w 769944"/>
                  <a:gd name="connsiteY10" fmla="*/ 1919453 h 2176862"/>
                  <a:gd name="connsiteX11" fmla="*/ 672610 w 769944"/>
                  <a:gd name="connsiteY11" fmla="*/ 1733140 h 2176862"/>
                  <a:gd name="connsiteX12" fmla="*/ 630223 w 769944"/>
                  <a:gd name="connsiteY12" fmla="*/ 1518241 h 2176862"/>
                  <a:gd name="connsiteX13" fmla="*/ 682516 w 769944"/>
                  <a:gd name="connsiteY13" fmla="*/ 1530574 h 2176862"/>
                  <a:gd name="connsiteX14" fmla="*/ 320699 w 769944"/>
                  <a:gd name="connsiteY14" fmla="*/ 1745502 h 2176862"/>
                  <a:gd name="connsiteX15" fmla="*/ 310822 w 769944"/>
                  <a:gd name="connsiteY15" fmla="*/ 1702268 h 2176862"/>
                  <a:gd name="connsiteX16" fmla="*/ 630223 w 769944"/>
                  <a:gd name="connsiteY16" fmla="*/ 1518241 h 2176862"/>
                  <a:gd name="connsiteX17" fmla="*/ 587920 w 769944"/>
                  <a:gd name="connsiteY17" fmla="*/ 1300265 h 2176862"/>
                  <a:gd name="connsiteX18" fmla="*/ 638520 w 769944"/>
                  <a:gd name="connsiteY18" fmla="*/ 1311130 h 2176862"/>
                  <a:gd name="connsiteX19" fmla="*/ 524000 w 769944"/>
                  <a:gd name="connsiteY19" fmla="*/ 1383798 h 2176862"/>
                  <a:gd name="connsiteX20" fmla="*/ 313362 w 769944"/>
                  <a:gd name="connsiteY20" fmla="*/ 1508702 h 2176862"/>
                  <a:gd name="connsiteX21" fmla="*/ 267475 w 769944"/>
                  <a:gd name="connsiteY21" fmla="*/ 1488835 h 2176862"/>
                  <a:gd name="connsiteX22" fmla="*/ 540791 w 769944"/>
                  <a:gd name="connsiteY22" fmla="*/ 1328655 h 2176862"/>
                  <a:gd name="connsiteX23" fmla="*/ 587920 w 769944"/>
                  <a:gd name="connsiteY23" fmla="*/ 1300265 h 2176862"/>
                  <a:gd name="connsiteX24" fmla="*/ 541638 w 769944"/>
                  <a:gd name="connsiteY24" fmla="*/ 1083304 h 2176862"/>
                  <a:gd name="connsiteX25" fmla="*/ 597204 w 769944"/>
                  <a:gd name="connsiteY25" fmla="*/ 1099700 h 2176862"/>
                  <a:gd name="connsiteX26" fmla="*/ 228333 w 769944"/>
                  <a:gd name="connsiteY26" fmla="*/ 1311044 h 2176862"/>
                  <a:gd name="connsiteX27" fmla="*/ 219528 w 769944"/>
                  <a:gd name="connsiteY27" fmla="*/ 1267415 h 2176862"/>
                  <a:gd name="connsiteX28" fmla="*/ 541638 w 769944"/>
                  <a:gd name="connsiteY28" fmla="*/ 1083304 h 2176862"/>
                  <a:gd name="connsiteX29" fmla="*/ 498772 w 769944"/>
                  <a:gd name="connsiteY29" fmla="*/ 864256 h 2176862"/>
                  <a:gd name="connsiteX30" fmla="*/ 550783 w 769944"/>
                  <a:gd name="connsiteY30" fmla="*/ 882769 h 2176862"/>
                  <a:gd name="connsiteX31" fmla="*/ 218992 w 769944"/>
                  <a:gd name="connsiteY31" fmla="*/ 1074810 h 2176862"/>
                  <a:gd name="connsiteX32" fmla="*/ 174714 w 769944"/>
                  <a:gd name="connsiteY32" fmla="*/ 1049637 h 2176862"/>
                  <a:gd name="connsiteX33" fmla="*/ 498772 w 769944"/>
                  <a:gd name="connsiteY33" fmla="*/ 864256 h 2176862"/>
                  <a:gd name="connsiteX34" fmla="*/ 454352 w 769944"/>
                  <a:gd name="connsiteY34" fmla="*/ 648340 h 2176862"/>
                  <a:gd name="connsiteX35" fmla="*/ 507125 w 769944"/>
                  <a:gd name="connsiteY35" fmla="*/ 664567 h 2176862"/>
                  <a:gd name="connsiteX36" fmla="*/ 177366 w 769944"/>
                  <a:gd name="connsiteY36" fmla="*/ 859261 h 2176862"/>
                  <a:gd name="connsiteX37" fmla="*/ 131423 w 769944"/>
                  <a:gd name="connsiteY37" fmla="*/ 837701 h 2176862"/>
                  <a:gd name="connsiteX38" fmla="*/ 454352 w 769944"/>
                  <a:gd name="connsiteY38" fmla="*/ 648340 h 2176862"/>
                  <a:gd name="connsiteX39" fmla="*/ 412106 w 769944"/>
                  <a:gd name="connsiteY39" fmla="*/ 428276 h 2176862"/>
                  <a:gd name="connsiteX40" fmla="*/ 463778 w 769944"/>
                  <a:gd name="connsiteY40" fmla="*/ 443882 h 2176862"/>
                  <a:gd name="connsiteX41" fmla="*/ 342542 w 769944"/>
                  <a:gd name="connsiteY41" fmla="*/ 519711 h 2176862"/>
                  <a:gd name="connsiteX42" fmla="*/ 128573 w 769944"/>
                  <a:gd name="connsiteY42" fmla="*/ 643572 h 2176862"/>
                  <a:gd name="connsiteX43" fmla="*/ 91209 w 769944"/>
                  <a:gd name="connsiteY43" fmla="*/ 615859 h 2176862"/>
                  <a:gd name="connsiteX44" fmla="*/ 243064 w 769944"/>
                  <a:gd name="connsiteY44" fmla="*/ 531705 h 2176862"/>
                  <a:gd name="connsiteX45" fmla="*/ 388739 w 769944"/>
                  <a:gd name="connsiteY45" fmla="*/ 446874 h 2176862"/>
                  <a:gd name="connsiteX46" fmla="*/ 412106 w 769944"/>
                  <a:gd name="connsiteY46" fmla="*/ 428276 h 2176862"/>
                  <a:gd name="connsiteX47" fmla="*/ 368251 w 769944"/>
                  <a:gd name="connsiteY47" fmla="*/ 214900 h 2176862"/>
                  <a:gd name="connsiteX48" fmla="*/ 415774 w 769944"/>
                  <a:gd name="connsiteY48" fmla="*/ 234909 h 2176862"/>
                  <a:gd name="connsiteX49" fmla="*/ 80993 w 769944"/>
                  <a:gd name="connsiteY49" fmla="*/ 429349 h 2176862"/>
                  <a:gd name="connsiteX50" fmla="*/ 44842 w 769944"/>
                  <a:gd name="connsiteY50" fmla="*/ 402624 h 2176862"/>
                  <a:gd name="connsiteX51" fmla="*/ 353661 w 769944"/>
                  <a:gd name="connsiteY51" fmla="*/ 225681 h 2176862"/>
                  <a:gd name="connsiteX52" fmla="*/ 368251 w 769944"/>
                  <a:gd name="connsiteY52" fmla="*/ 214900 h 2176862"/>
                  <a:gd name="connsiteX53" fmla="*/ 324876 w 769944"/>
                  <a:gd name="connsiteY53" fmla="*/ 0 h 2176862"/>
                  <a:gd name="connsiteX54" fmla="*/ 369521 w 769944"/>
                  <a:gd name="connsiteY54" fmla="*/ 16143 h 2176862"/>
                  <a:gd name="connsiteX55" fmla="*/ 259320 w 769944"/>
                  <a:gd name="connsiteY55" fmla="*/ 83420 h 2176862"/>
                  <a:gd name="connsiteX56" fmla="*/ 28672 w 769944"/>
                  <a:gd name="connsiteY56" fmla="*/ 216114 h 2176862"/>
                  <a:gd name="connsiteX57" fmla="*/ 7083 w 769944"/>
                  <a:gd name="connsiteY57" fmla="*/ 214562 h 2176862"/>
                  <a:gd name="connsiteX58" fmla="*/ 0 w 769944"/>
                  <a:gd name="connsiteY58" fmla="*/ 181882 h 2176862"/>
                  <a:gd name="connsiteX59" fmla="*/ 145647 w 769944"/>
                  <a:gd name="connsiteY59" fmla="*/ 102639 h 2176862"/>
                  <a:gd name="connsiteX60" fmla="*/ 300098 w 769944"/>
                  <a:gd name="connsiteY60" fmla="*/ 13913 h 2176862"/>
                  <a:gd name="connsiteX61" fmla="*/ 324876 w 769944"/>
                  <a:gd name="connsiteY61" fmla="*/ 0 h 2176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769944" h="2176862">
                    <a:moveTo>
                      <a:pt x="717425" y="1954814"/>
                    </a:moveTo>
                    <a:cubicBezTo>
                      <a:pt x="740820" y="1960317"/>
                      <a:pt x="753152" y="1961277"/>
                      <a:pt x="769944" y="1968275"/>
                    </a:cubicBezTo>
                    <a:cubicBezTo>
                      <a:pt x="652856" y="2036569"/>
                      <a:pt x="541074" y="2103001"/>
                      <a:pt x="424184" y="2171662"/>
                    </a:cubicBezTo>
                    <a:cubicBezTo>
                      <a:pt x="412021" y="2178830"/>
                      <a:pt x="405728" y="2180579"/>
                      <a:pt x="404091" y="2163816"/>
                    </a:cubicBezTo>
                    <a:cubicBezTo>
                      <a:pt x="402651" y="2154644"/>
                      <a:pt x="400620" y="2145332"/>
                      <a:pt x="398870" y="2136245"/>
                    </a:cubicBezTo>
                    <a:cubicBezTo>
                      <a:pt x="443797" y="2118917"/>
                      <a:pt x="472385" y="2093632"/>
                      <a:pt x="513841" y="2069983"/>
                    </a:cubicBezTo>
                    <a:cubicBezTo>
                      <a:pt x="581571" y="2031348"/>
                      <a:pt x="645180" y="1996609"/>
                      <a:pt x="717425" y="1954814"/>
                    </a:cubicBezTo>
                    <a:close/>
                    <a:moveTo>
                      <a:pt x="672610" y="1733140"/>
                    </a:moveTo>
                    <a:cubicBezTo>
                      <a:pt x="690644" y="1739151"/>
                      <a:pt x="705121" y="1746319"/>
                      <a:pt x="725637" y="1753177"/>
                    </a:cubicBezTo>
                    <a:cubicBezTo>
                      <a:pt x="615944" y="1816109"/>
                      <a:pt x="511301" y="1876388"/>
                      <a:pt x="401411" y="1938925"/>
                    </a:cubicBezTo>
                    <a:cubicBezTo>
                      <a:pt x="359164" y="1963082"/>
                      <a:pt x="365062" y="1965113"/>
                      <a:pt x="355580" y="1919453"/>
                    </a:cubicBezTo>
                    <a:cubicBezTo>
                      <a:pt x="455425" y="1862024"/>
                      <a:pt x="661887" y="1744147"/>
                      <a:pt x="672610" y="1733140"/>
                    </a:cubicBezTo>
                    <a:close/>
                    <a:moveTo>
                      <a:pt x="630223" y="1518241"/>
                    </a:moveTo>
                    <a:cubicBezTo>
                      <a:pt x="650711" y="1523349"/>
                      <a:pt x="658415" y="1525127"/>
                      <a:pt x="682516" y="1530574"/>
                    </a:cubicBezTo>
                    <a:cubicBezTo>
                      <a:pt x="614843" y="1570280"/>
                      <a:pt x="383518" y="1709407"/>
                      <a:pt x="320699" y="1745502"/>
                    </a:cubicBezTo>
                    <a:cubicBezTo>
                      <a:pt x="316127" y="1729303"/>
                      <a:pt x="310145" y="1716858"/>
                      <a:pt x="310822" y="1702268"/>
                    </a:cubicBezTo>
                    <a:cubicBezTo>
                      <a:pt x="387469" y="1665383"/>
                      <a:pt x="619019" y="1525099"/>
                      <a:pt x="630223" y="1518241"/>
                    </a:cubicBezTo>
                    <a:close/>
                    <a:moveTo>
                      <a:pt x="587920" y="1300265"/>
                    </a:moveTo>
                    <a:cubicBezTo>
                      <a:pt x="610101" y="1305401"/>
                      <a:pt x="619922" y="1306756"/>
                      <a:pt x="638520" y="1311130"/>
                    </a:cubicBezTo>
                    <a:cubicBezTo>
                      <a:pt x="591955" y="1342907"/>
                      <a:pt x="562549" y="1360262"/>
                      <a:pt x="524000" y="1383798"/>
                    </a:cubicBezTo>
                    <a:cubicBezTo>
                      <a:pt x="451417" y="1428076"/>
                      <a:pt x="386623" y="1465497"/>
                      <a:pt x="313362" y="1508702"/>
                    </a:cubicBezTo>
                    <a:cubicBezTo>
                      <a:pt x="275772" y="1530997"/>
                      <a:pt x="274220" y="1533903"/>
                      <a:pt x="267475" y="1488835"/>
                    </a:cubicBezTo>
                    <a:cubicBezTo>
                      <a:pt x="361760" y="1434172"/>
                      <a:pt x="446507" y="1383403"/>
                      <a:pt x="540791" y="1328655"/>
                    </a:cubicBezTo>
                    <a:cubicBezTo>
                      <a:pt x="555918" y="1319850"/>
                      <a:pt x="570593" y="1314601"/>
                      <a:pt x="587920" y="1300265"/>
                    </a:cubicBezTo>
                    <a:close/>
                    <a:moveTo>
                      <a:pt x="541638" y="1083304"/>
                    </a:moveTo>
                    <a:cubicBezTo>
                      <a:pt x="563340" y="1088525"/>
                      <a:pt x="585775" y="1092758"/>
                      <a:pt x="597204" y="1099700"/>
                    </a:cubicBezTo>
                    <a:cubicBezTo>
                      <a:pt x="475291" y="1170308"/>
                      <a:pt x="352109" y="1239393"/>
                      <a:pt x="228333" y="1311044"/>
                    </a:cubicBezTo>
                    <a:cubicBezTo>
                      <a:pt x="224862" y="1293604"/>
                      <a:pt x="222153" y="1280566"/>
                      <a:pt x="219528" y="1267415"/>
                    </a:cubicBezTo>
                    <a:cubicBezTo>
                      <a:pt x="291180" y="1232252"/>
                      <a:pt x="525213" y="1093887"/>
                      <a:pt x="541638" y="1083304"/>
                    </a:cubicBezTo>
                    <a:close/>
                    <a:moveTo>
                      <a:pt x="498772" y="864256"/>
                    </a:moveTo>
                    <a:cubicBezTo>
                      <a:pt x="518780" y="869562"/>
                      <a:pt x="536644" y="878141"/>
                      <a:pt x="550783" y="882769"/>
                    </a:cubicBezTo>
                    <a:cubicBezTo>
                      <a:pt x="509411" y="911526"/>
                      <a:pt x="295950" y="1030927"/>
                      <a:pt x="218992" y="1074810"/>
                    </a:cubicBezTo>
                    <a:cubicBezTo>
                      <a:pt x="181854" y="1095947"/>
                      <a:pt x="181854" y="1096032"/>
                      <a:pt x="174714" y="1049637"/>
                    </a:cubicBezTo>
                    <a:cubicBezTo>
                      <a:pt x="233893" y="1022348"/>
                      <a:pt x="490278" y="873231"/>
                      <a:pt x="498772" y="864256"/>
                    </a:cubicBezTo>
                    <a:close/>
                    <a:moveTo>
                      <a:pt x="454352" y="648340"/>
                    </a:moveTo>
                    <a:cubicBezTo>
                      <a:pt x="474981" y="653138"/>
                      <a:pt x="488217" y="657879"/>
                      <a:pt x="507125" y="664567"/>
                    </a:cubicBezTo>
                    <a:cubicBezTo>
                      <a:pt x="411569" y="720839"/>
                      <a:pt x="193509" y="849695"/>
                      <a:pt x="177366" y="859261"/>
                    </a:cubicBezTo>
                    <a:cubicBezTo>
                      <a:pt x="140764" y="880935"/>
                      <a:pt x="140877" y="881019"/>
                      <a:pt x="131423" y="837701"/>
                    </a:cubicBezTo>
                    <a:cubicBezTo>
                      <a:pt x="200648" y="798446"/>
                      <a:pt x="435360" y="663805"/>
                      <a:pt x="454352" y="648340"/>
                    </a:cubicBezTo>
                    <a:close/>
                    <a:moveTo>
                      <a:pt x="412106" y="428276"/>
                    </a:moveTo>
                    <a:cubicBezTo>
                      <a:pt x="428614" y="432735"/>
                      <a:pt x="447748" y="437561"/>
                      <a:pt x="463778" y="443882"/>
                    </a:cubicBezTo>
                    <a:cubicBezTo>
                      <a:pt x="427655" y="476025"/>
                      <a:pt x="383405" y="495215"/>
                      <a:pt x="342542" y="519711"/>
                    </a:cubicBezTo>
                    <a:cubicBezTo>
                      <a:pt x="271821" y="562127"/>
                      <a:pt x="199943" y="602426"/>
                      <a:pt x="128573" y="643572"/>
                    </a:cubicBezTo>
                    <a:cubicBezTo>
                      <a:pt x="97192" y="663411"/>
                      <a:pt x="97192" y="648199"/>
                      <a:pt x="91209" y="615859"/>
                    </a:cubicBezTo>
                    <a:cubicBezTo>
                      <a:pt x="148892" y="593790"/>
                      <a:pt x="188965" y="560462"/>
                      <a:pt x="243064" y="531705"/>
                    </a:cubicBezTo>
                    <a:cubicBezTo>
                      <a:pt x="292620" y="505262"/>
                      <a:pt x="340143" y="475151"/>
                      <a:pt x="388739" y="446874"/>
                    </a:cubicBezTo>
                    <a:cubicBezTo>
                      <a:pt x="397911" y="441540"/>
                      <a:pt x="399547" y="439424"/>
                      <a:pt x="412106" y="428276"/>
                    </a:cubicBezTo>
                    <a:close/>
                    <a:moveTo>
                      <a:pt x="368251" y="214900"/>
                    </a:moveTo>
                    <a:cubicBezTo>
                      <a:pt x="387864" y="221024"/>
                      <a:pt x="431126" y="224326"/>
                      <a:pt x="415774" y="234909"/>
                    </a:cubicBezTo>
                    <a:cubicBezTo>
                      <a:pt x="304895" y="299139"/>
                      <a:pt x="192069" y="365401"/>
                      <a:pt x="80993" y="429349"/>
                    </a:cubicBezTo>
                    <a:cubicBezTo>
                      <a:pt x="58839" y="442274"/>
                      <a:pt x="50035" y="444221"/>
                      <a:pt x="44842" y="402624"/>
                    </a:cubicBezTo>
                    <a:cubicBezTo>
                      <a:pt x="150020" y="342288"/>
                      <a:pt x="248369" y="285819"/>
                      <a:pt x="353661" y="225681"/>
                    </a:cubicBezTo>
                    <a:cubicBezTo>
                      <a:pt x="359559" y="222266"/>
                      <a:pt x="359559" y="222266"/>
                      <a:pt x="368251" y="214900"/>
                    </a:cubicBezTo>
                    <a:close/>
                    <a:moveTo>
                      <a:pt x="324876" y="0"/>
                    </a:moveTo>
                    <a:cubicBezTo>
                      <a:pt x="345308" y="1157"/>
                      <a:pt x="352081" y="8607"/>
                      <a:pt x="369521" y="16143"/>
                    </a:cubicBezTo>
                    <a:cubicBezTo>
                      <a:pt x="327501" y="41851"/>
                      <a:pt x="298546" y="60223"/>
                      <a:pt x="259320" y="83420"/>
                    </a:cubicBezTo>
                    <a:cubicBezTo>
                      <a:pt x="183011" y="128658"/>
                      <a:pt x="104981" y="170989"/>
                      <a:pt x="28672" y="216114"/>
                    </a:cubicBezTo>
                    <a:cubicBezTo>
                      <a:pt x="17243" y="222294"/>
                      <a:pt x="10667" y="223762"/>
                      <a:pt x="7083" y="214562"/>
                    </a:cubicBezTo>
                    <a:cubicBezTo>
                      <a:pt x="4939" y="204995"/>
                      <a:pt x="1157" y="187018"/>
                      <a:pt x="0" y="181882"/>
                    </a:cubicBezTo>
                    <a:cubicBezTo>
                      <a:pt x="58304" y="154339"/>
                      <a:pt x="94031" y="129787"/>
                      <a:pt x="145647" y="102639"/>
                    </a:cubicBezTo>
                    <a:cubicBezTo>
                      <a:pt x="198137" y="75011"/>
                      <a:pt x="248567" y="43404"/>
                      <a:pt x="300098" y="13913"/>
                    </a:cubicBezTo>
                    <a:cubicBezTo>
                      <a:pt x="309383" y="8607"/>
                      <a:pt x="314519" y="5419"/>
                      <a:pt x="324876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B2D9D6-F574-4901-BB39-0B0C994336B5}"/>
                  </a:ext>
                </a:extLst>
              </p:cNvPr>
              <p:cNvSpPr/>
              <p:nvPr/>
            </p:nvSpPr>
            <p:spPr>
              <a:xfrm>
                <a:off x="1150286" y="4372890"/>
                <a:ext cx="692704" cy="1485759"/>
              </a:xfrm>
              <a:custGeom>
                <a:avLst/>
                <a:gdLst>
                  <a:gd name="connsiteX0" fmla="*/ 315112 w 692704"/>
                  <a:gd name="connsiteY0" fmla="*/ 1230645 h 1485759"/>
                  <a:gd name="connsiteX1" fmla="*/ 371073 w 692704"/>
                  <a:gd name="connsiteY1" fmla="*/ 1274133 h 1485759"/>
                  <a:gd name="connsiteX2" fmla="*/ 0 w 692704"/>
                  <a:gd name="connsiteY2" fmla="*/ 1485759 h 1485759"/>
                  <a:gd name="connsiteX3" fmla="*/ 26104 w 692704"/>
                  <a:gd name="connsiteY3" fmla="*/ 1396413 h 1485759"/>
                  <a:gd name="connsiteX4" fmla="*/ 315112 w 692704"/>
                  <a:gd name="connsiteY4" fmla="*/ 1230645 h 1485759"/>
                  <a:gd name="connsiteX5" fmla="*/ 359955 w 692704"/>
                  <a:gd name="connsiteY5" fmla="*/ 1066768 h 1485759"/>
                  <a:gd name="connsiteX6" fmla="*/ 415916 w 692704"/>
                  <a:gd name="connsiteY6" fmla="*/ 1110256 h 1485759"/>
                  <a:gd name="connsiteX7" fmla="*/ 44843 w 692704"/>
                  <a:gd name="connsiteY7" fmla="*/ 1321882 h 1485759"/>
                  <a:gd name="connsiteX8" fmla="*/ 70947 w 692704"/>
                  <a:gd name="connsiteY8" fmla="*/ 1232536 h 1485759"/>
                  <a:gd name="connsiteX9" fmla="*/ 359955 w 692704"/>
                  <a:gd name="connsiteY9" fmla="*/ 1066768 h 1485759"/>
                  <a:gd name="connsiteX10" fmla="*/ 405023 w 692704"/>
                  <a:gd name="connsiteY10" fmla="*/ 902891 h 1485759"/>
                  <a:gd name="connsiteX11" fmla="*/ 460758 w 692704"/>
                  <a:gd name="connsiteY11" fmla="*/ 946407 h 1485759"/>
                  <a:gd name="connsiteX12" fmla="*/ 97418 w 692704"/>
                  <a:gd name="connsiteY12" fmla="*/ 1153350 h 1485759"/>
                  <a:gd name="connsiteX13" fmla="*/ 117257 w 692704"/>
                  <a:gd name="connsiteY13" fmla="*/ 1069224 h 1485759"/>
                  <a:gd name="connsiteX14" fmla="*/ 405023 w 692704"/>
                  <a:gd name="connsiteY14" fmla="*/ 902891 h 1485759"/>
                  <a:gd name="connsiteX15" fmla="*/ 453364 w 692704"/>
                  <a:gd name="connsiteY15" fmla="*/ 734357 h 1485759"/>
                  <a:gd name="connsiteX16" fmla="*/ 510229 w 692704"/>
                  <a:gd name="connsiteY16" fmla="*/ 778353 h 1485759"/>
                  <a:gd name="connsiteX17" fmla="*/ 137152 w 692704"/>
                  <a:gd name="connsiteY17" fmla="*/ 995652 h 1485759"/>
                  <a:gd name="connsiteX18" fmla="*/ 136080 w 692704"/>
                  <a:gd name="connsiteY18" fmla="*/ 994580 h 1485759"/>
                  <a:gd name="connsiteX19" fmla="*/ 164667 w 692704"/>
                  <a:gd name="connsiteY19" fmla="*/ 897332 h 1485759"/>
                  <a:gd name="connsiteX20" fmla="*/ 453364 w 692704"/>
                  <a:gd name="connsiteY20" fmla="*/ 734357 h 1485759"/>
                  <a:gd name="connsiteX21" fmla="*/ 502610 w 692704"/>
                  <a:gd name="connsiteY21" fmla="*/ 564300 h 1485759"/>
                  <a:gd name="connsiteX22" fmla="*/ 553520 w 692704"/>
                  <a:gd name="connsiteY22" fmla="*/ 615295 h 1485759"/>
                  <a:gd name="connsiteX23" fmla="*/ 180923 w 692704"/>
                  <a:gd name="connsiteY23" fmla="*/ 833327 h 1485759"/>
                  <a:gd name="connsiteX24" fmla="*/ 208353 w 692704"/>
                  <a:gd name="connsiteY24" fmla="*/ 737180 h 1485759"/>
                  <a:gd name="connsiteX25" fmla="*/ 225342 w 692704"/>
                  <a:gd name="connsiteY25" fmla="*/ 726710 h 1485759"/>
                  <a:gd name="connsiteX26" fmla="*/ 502610 w 692704"/>
                  <a:gd name="connsiteY26" fmla="*/ 564300 h 1485759"/>
                  <a:gd name="connsiteX27" fmla="*/ 545336 w 692704"/>
                  <a:gd name="connsiteY27" fmla="*/ 405051 h 1485759"/>
                  <a:gd name="connsiteX28" fmla="*/ 602990 w 692704"/>
                  <a:gd name="connsiteY28" fmla="*/ 445604 h 1485759"/>
                  <a:gd name="connsiteX29" fmla="*/ 495103 w 692704"/>
                  <a:gd name="connsiteY29" fmla="*/ 512657 h 1485759"/>
                  <a:gd name="connsiteX30" fmla="*/ 227289 w 692704"/>
                  <a:gd name="connsiteY30" fmla="*/ 667870 h 1485759"/>
                  <a:gd name="connsiteX31" fmla="*/ 255256 w 692704"/>
                  <a:gd name="connsiteY31" fmla="*/ 572456 h 1485759"/>
                  <a:gd name="connsiteX32" fmla="*/ 465697 w 692704"/>
                  <a:gd name="connsiteY32" fmla="*/ 450430 h 1485759"/>
                  <a:gd name="connsiteX33" fmla="*/ 545336 w 692704"/>
                  <a:gd name="connsiteY33" fmla="*/ 405051 h 1485759"/>
                  <a:gd name="connsiteX34" fmla="*/ 589924 w 692704"/>
                  <a:gd name="connsiteY34" fmla="*/ 241146 h 1485759"/>
                  <a:gd name="connsiteX35" fmla="*/ 646309 w 692704"/>
                  <a:gd name="connsiteY35" fmla="*/ 287682 h 1485759"/>
                  <a:gd name="connsiteX36" fmla="*/ 539776 w 692704"/>
                  <a:gd name="connsiteY36" fmla="*/ 348752 h 1485759"/>
                  <a:gd name="connsiteX37" fmla="*/ 272160 w 692704"/>
                  <a:gd name="connsiteY37" fmla="*/ 503965 h 1485759"/>
                  <a:gd name="connsiteX38" fmla="*/ 300098 w 692704"/>
                  <a:gd name="connsiteY38" fmla="*/ 408551 h 1485759"/>
                  <a:gd name="connsiteX39" fmla="*/ 510371 w 692704"/>
                  <a:gd name="connsiteY39" fmla="*/ 286525 h 1485759"/>
                  <a:gd name="connsiteX40" fmla="*/ 589924 w 692704"/>
                  <a:gd name="connsiteY40" fmla="*/ 241146 h 1485759"/>
                  <a:gd name="connsiteX41" fmla="*/ 637646 w 692704"/>
                  <a:gd name="connsiteY41" fmla="*/ 75716 h 1485759"/>
                  <a:gd name="connsiteX42" fmla="*/ 692704 w 692704"/>
                  <a:gd name="connsiteY42" fmla="*/ 120615 h 1485759"/>
                  <a:gd name="connsiteX43" fmla="*/ 589388 w 692704"/>
                  <a:gd name="connsiteY43" fmla="*/ 180302 h 1485759"/>
                  <a:gd name="connsiteX44" fmla="*/ 321631 w 692704"/>
                  <a:gd name="connsiteY44" fmla="*/ 335459 h 1485759"/>
                  <a:gd name="connsiteX45" fmla="*/ 349597 w 692704"/>
                  <a:gd name="connsiteY45" fmla="*/ 240073 h 1485759"/>
                  <a:gd name="connsiteX46" fmla="*/ 559983 w 692704"/>
                  <a:gd name="connsiteY46" fmla="*/ 118076 h 1485759"/>
                  <a:gd name="connsiteX47" fmla="*/ 637646 w 692704"/>
                  <a:gd name="connsiteY47" fmla="*/ 75716 h 1485759"/>
                  <a:gd name="connsiteX48" fmla="*/ 521574 w 692704"/>
                  <a:gd name="connsiteY48" fmla="*/ 0 h 1485759"/>
                  <a:gd name="connsiteX49" fmla="*/ 593734 w 692704"/>
                  <a:gd name="connsiteY49" fmla="*/ 42726 h 1485759"/>
                  <a:gd name="connsiteX50" fmla="*/ 366473 w 692704"/>
                  <a:gd name="connsiteY50" fmla="*/ 176238 h 1485759"/>
                  <a:gd name="connsiteX51" fmla="*/ 400282 w 692704"/>
                  <a:gd name="connsiteY51" fmla="*/ 70495 h 1485759"/>
                  <a:gd name="connsiteX52" fmla="*/ 521574 w 692704"/>
                  <a:gd name="connsiteY52" fmla="*/ 0 h 148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92704" h="1485759">
                    <a:moveTo>
                      <a:pt x="315112" y="1230645"/>
                    </a:moveTo>
                    <a:cubicBezTo>
                      <a:pt x="331451" y="1244247"/>
                      <a:pt x="355721" y="1263522"/>
                      <a:pt x="371073" y="1274133"/>
                    </a:cubicBezTo>
                    <a:cubicBezTo>
                      <a:pt x="334528" y="1293493"/>
                      <a:pt x="93382" y="1433043"/>
                      <a:pt x="0" y="1485759"/>
                    </a:cubicBezTo>
                    <a:cubicBezTo>
                      <a:pt x="11909" y="1445376"/>
                      <a:pt x="20601" y="1415293"/>
                      <a:pt x="26104" y="1396413"/>
                    </a:cubicBezTo>
                    <a:cubicBezTo>
                      <a:pt x="61098" y="1377138"/>
                      <a:pt x="233836" y="1277012"/>
                      <a:pt x="315112" y="1230645"/>
                    </a:cubicBezTo>
                    <a:close/>
                    <a:moveTo>
                      <a:pt x="359955" y="1066768"/>
                    </a:moveTo>
                    <a:cubicBezTo>
                      <a:pt x="376294" y="1080342"/>
                      <a:pt x="400564" y="1099645"/>
                      <a:pt x="415916" y="1110256"/>
                    </a:cubicBezTo>
                    <a:cubicBezTo>
                      <a:pt x="379371" y="1129616"/>
                      <a:pt x="138225" y="1269166"/>
                      <a:pt x="44843" y="1321882"/>
                    </a:cubicBezTo>
                    <a:cubicBezTo>
                      <a:pt x="56752" y="1281499"/>
                      <a:pt x="65444" y="1251416"/>
                      <a:pt x="70947" y="1232536"/>
                    </a:cubicBezTo>
                    <a:cubicBezTo>
                      <a:pt x="105941" y="1213261"/>
                      <a:pt x="278679" y="1113135"/>
                      <a:pt x="359955" y="1066768"/>
                    </a:cubicBezTo>
                    <a:close/>
                    <a:moveTo>
                      <a:pt x="405023" y="902891"/>
                    </a:moveTo>
                    <a:cubicBezTo>
                      <a:pt x="421193" y="916522"/>
                      <a:pt x="445463" y="935853"/>
                      <a:pt x="460758" y="946407"/>
                    </a:cubicBezTo>
                    <a:cubicBezTo>
                      <a:pt x="424354" y="965936"/>
                      <a:pt x="190405" y="1100464"/>
                      <a:pt x="97418" y="1153350"/>
                    </a:cubicBezTo>
                    <a:cubicBezTo>
                      <a:pt x="105800" y="1113897"/>
                      <a:pt x="111782" y="1088188"/>
                      <a:pt x="117257" y="1069224"/>
                    </a:cubicBezTo>
                    <a:cubicBezTo>
                      <a:pt x="152081" y="1049893"/>
                      <a:pt x="324086" y="949399"/>
                      <a:pt x="405023" y="902891"/>
                    </a:cubicBezTo>
                    <a:close/>
                    <a:moveTo>
                      <a:pt x="453364" y="734357"/>
                    </a:moveTo>
                    <a:cubicBezTo>
                      <a:pt x="476139" y="748665"/>
                      <a:pt x="490955" y="763368"/>
                      <a:pt x="510229" y="778353"/>
                    </a:cubicBezTo>
                    <a:cubicBezTo>
                      <a:pt x="388852" y="849102"/>
                      <a:pt x="267447" y="919767"/>
                      <a:pt x="137152" y="995652"/>
                    </a:cubicBezTo>
                    <a:cubicBezTo>
                      <a:pt x="136842" y="995257"/>
                      <a:pt x="136475" y="994975"/>
                      <a:pt x="136080" y="994580"/>
                    </a:cubicBezTo>
                    <a:cubicBezTo>
                      <a:pt x="147227" y="956595"/>
                      <a:pt x="155947" y="926907"/>
                      <a:pt x="164667" y="897332"/>
                    </a:cubicBezTo>
                    <a:cubicBezTo>
                      <a:pt x="264343" y="843599"/>
                      <a:pt x="356681" y="793338"/>
                      <a:pt x="453364" y="734357"/>
                    </a:cubicBezTo>
                    <a:close/>
                    <a:moveTo>
                      <a:pt x="502610" y="564300"/>
                    </a:moveTo>
                    <a:cubicBezTo>
                      <a:pt x="520587" y="581261"/>
                      <a:pt x="535656" y="598701"/>
                      <a:pt x="553520" y="615295"/>
                    </a:cubicBezTo>
                    <a:cubicBezTo>
                      <a:pt x="431805" y="686496"/>
                      <a:pt x="310174" y="757724"/>
                      <a:pt x="180923" y="833327"/>
                    </a:cubicBezTo>
                    <a:cubicBezTo>
                      <a:pt x="193368" y="790489"/>
                      <a:pt x="208353" y="737180"/>
                      <a:pt x="208353" y="737180"/>
                    </a:cubicBezTo>
                    <a:cubicBezTo>
                      <a:pt x="215380" y="731931"/>
                      <a:pt x="217412" y="731366"/>
                      <a:pt x="225342" y="726710"/>
                    </a:cubicBezTo>
                    <a:cubicBezTo>
                      <a:pt x="317708" y="672357"/>
                      <a:pt x="410159" y="618371"/>
                      <a:pt x="502610" y="564300"/>
                    </a:cubicBezTo>
                    <a:close/>
                    <a:moveTo>
                      <a:pt x="545336" y="405051"/>
                    </a:moveTo>
                    <a:cubicBezTo>
                      <a:pt x="575898" y="425173"/>
                      <a:pt x="583462" y="429152"/>
                      <a:pt x="602990" y="445604"/>
                    </a:cubicBezTo>
                    <a:cubicBezTo>
                      <a:pt x="564385" y="470749"/>
                      <a:pt x="531395" y="490983"/>
                      <a:pt x="495103" y="512657"/>
                    </a:cubicBezTo>
                    <a:cubicBezTo>
                      <a:pt x="408607" y="564329"/>
                      <a:pt x="320756" y="613884"/>
                      <a:pt x="227289" y="667870"/>
                    </a:cubicBezTo>
                    <a:cubicBezTo>
                      <a:pt x="238606" y="629264"/>
                      <a:pt x="253619" y="578270"/>
                      <a:pt x="255256" y="572456"/>
                    </a:cubicBezTo>
                    <a:cubicBezTo>
                      <a:pt x="265330" y="566756"/>
                      <a:pt x="401947" y="489713"/>
                      <a:pt x="465697" y="450430"/>
                    </a:cubicBezTo>
                    <a:cubicBezTo>
                      <a:pt x="495893" y="431861"/>
                      <a:pt x="507802" y="425568"/>
                      <a:pt x="545336" y="405051"/>
                    </a:cubicBezTo>
                    <a:close/>
                    <a:moveTo>
                      <a:pt x="589924" y="241146"/>
                    </a:moveTo>
                    <a:cubicBezTo>
                      <a:pt x="621249" y="264965"/>
                      <a:pt x="626752" y="271173"/>
                      <a:pt x="646309" y="287682"/>
                    </a:cubicBezTo>
                    <a:cubicBezTo>
                      <a:pt x="646309" y="287682"/>
                      <a:pt x="576040" y="327078"/>
                      <a:pt x="539776" y="348752"/>
                    </a:cubicBezTo>
                    <a:cubicBezTo>
                      <a:pt x="453337" y="400424"/>
                      <a:pt x="365542" y="449979"/>
                      <a:pt x="272160" y="503965"/>
                    </a:cubicBezTo>
                    <a:cubicBezTo>
                      <a:pt x="283477" y="465359"/>
                      <a:pt x="298462" y="414365"/>
                      <a:pt x="300098" y="408551"/>
                    </a:cubicBezTo>
                    <a:cubicBezTo>
                      <a:pt x="310145" y="402851"/>
                      <a:pt x="446648" y="325808"/>
                      <a:pt x="510371" y="286525"/>
                    </a:cubicBezTo>
                    <a:cubicBezTo>
                      <a:pt x="540510" y="267956"/>
                      <a:pt x="552419" y="261663"/>
                      <a:pt x="589924" y="241146"/>
                    </a:cubicBezTo>
                    <a:close/>
                    <a:moveTo>
                      <a:pt x="637646" y="75716"/>
                    </a:moveTo>
                    <a:cubicBezTo>
                      <a:pt x="669253" y="100578"/>
                      <a:pt x="673148" y="104078"/>
                      <a:pt x="692704" y="120615"/>
                    </a:cubicBezTo>
                    <a:cubicBezTo>
                      <a:pt x="692704" y="120615"/>
                      <a:pt x="625652" y="158628"/>
                      <a:pt x="589388" y="180302"/>
                    </a:cubicBezTo>
                    <a:cubicBezTo>
                      <a:pt x="502892" y="231946"/>
                      <a:pt x="415070" y="281472"/>
                      <a:pt x="321631" y="335459"/>
                    </a:cubicBezTo>
                    <a:cubicBezTo>
                      <a:pt x="332948" y="296853"/>
                      <a:pt x="347961" y="245886"/>
                      <a:pt x="349597" y="240073"/>
                    </a:cubicBezTo>
                    <a:cubicBezTo>
                      <a:pt x="359644" y="234344"/>
                      <a:pt x="496232" y="157359"/>
                      <a:pt x="559983" y="118076"/>
                    </a:cubicBezTo>
                    <a:cubicBezTo>
                      <a:pt x="590150" y="99506"/>
                      <a:pt x="600112" y="96233"/>
                      <a:pt x="637646" y="75716"/>
                    </a:cubicBezTo>
                    <a:close/>
                    <a:moveTo>
                      <a:pt x="521574" y="0"/>
                    </a:moveTo>
                    <a:cubicBezTo>
                      <a:pt x="544884" y="14760"/>
                      <a:pt x="570424" y="27967"/>
                      <a:pt x="593734" y="42726"/>
                    </a:cubicBezTo>
                    <a:cubicBezTo>
                      <a:pt x="520897" y="85452"/>
                      <a:pt x="445717" y="129731"/>
                      <a:pt x="366473" y="176238"/>
                    </a:cubicBezTo>
                    <a:cubicBezTo>
                      <a:pt x="365598" y="175646"/>
                      <a:pt x="392013" y="96402"/>
                      <a:pt x="400282" y="70495"/>
                    </a:cubicBezTo>
                    <a:cubicBezTo>
                      <a:pt x="438351" y="50882"/>
                      <a:pt x="500691" y="9708"/>
                      <a:pt x="521574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Graphic 116">
                <a:extLst>
                  <a:ext uri="{FF2B5EF4-FFF2-40B4-BE49-F238E27FC236}">
                    <a16:creationId xmlns:a16="http://schemas.microsoft.com/office/drawing/2014/main" id="{C2252B66-A637-4BAE-B138-AA6630AC20E7}"/>
                  </a:ext>
                </a:extLst>
              </p:cNvPr>
              <p:cNvSpPr/>
              <p:nvPr/>
            </p:nvSpPr>
            <p:spPr>
              <a:xfrm>
                <a:off x="1094664" y="4320249"/>
                <a:ext cx="766867" cy="1685231"/>
              </a:xfrm>
              <a:custGeom>
                <a:avLst/>
                <a:gdLst>
                  <a:gd name="connsiteX0" fmla="*/ 1893106 w 1925199"/>
                  <a:gd name="connsiteY0" fmla="*/ 396838 h 4230729"/>
                  <a:gd name="connsiteX1" fmla="*/ 1879007 w 1925199"/>
                  <a:gd name="connsiteY1" fmla="*/ 434175 h 4230729"/>
                  <a:gd name="connsiteX2" fmla="*/ 949210 w 1925199"/>
                  <a:gd name="connsiteY2" fmla="*/ 972613 h 4230729"/>
                  <a:gd name="connsiteX3" fmla="*/ 1059944 w 1925199"/>
                  <a:gd name="connsiteY3" fmla="*/ 600878 h 4230729"/>
                  <a:gd name="connsiteX4" fmla="*/ 1654138 w 1925199"/>
                  <a:gd name="connsiteY4" fmla="*/ 252169 h 4230729"/>
                  <a:gd name="connsiteX5" fmla="*/ 1654138 w 1925199"/>
                  <a:gd name="connsiteY5" fmla="*/ 252169 h 4230729"/>
                  <a:gd name="connsiteX6" fmla="*/ 1623816 w 1925199"/>
                  <a:gd name="connsiteY6" fmla="*/ 236370 h 4230729"/>
                  <a:gd name="connsiteX7" fmla="*/ 1061148 w 1925199"/>
                  <a:gd name="connsiteY7" fmla="*/ 570981 h 4230729"/>
                  <a:gd name="connsiteX8" fmla="*/ 1189098 w 1925199"/>
                  <a:gd name="connsiteY8" fmla="*/ 169136 h 4230729"/>
                  <a:gd name="connsiteX9" fmla="*/ 1363949 w 1925199"/>
                  <a:gd name="connsiteY9" fmla="*/ 85182 h 4230729"/>
                  <a:gd name="connsiteX10" fmla="*/ 1313931 w 1925199"/>
                  <a:gd name="connsiteY10" fmla="*/ 56560 h 4230729"/>
                  <a:gd name="connsiteX11" fmla="*/ 1214390 w 1925199"/>
                  <a:gd name="connsiteY11" fmla="*/ 105586 h 4230729"/>
                  <a:gd name="connsiteX12" fmla="*/ 1240604 w 1925199"/>
                  <a:gd name="connsiteY12" fmla="*/ 18444 h 4230729"/>
                  <a:gd name="connsiteX13" fmla="*/ 1169473 w 1925199"/>
                  <a:gd name="connsiteY13" fmla="*/ 71579 h 4230729"/>
                  <a:gd name="connsiteX14" fmla="*/ 0 w 1925199"/>
                  <a:gd name="connsiteY14" fmla="*/ 4230730 h 4230729"/>
                  <a:gd name="connsiteX15" fmla="*/ 51931 w 1925199"/>
                  <a:gd name="connsiteY15" fmla="*/ 4171998 h 4230729"/>
                  <a:gd name="connsiteX16" fmla="*/ 132342 w 1925199"/>
                  <a:gd name="connsiteY16" fmla="*/ 3901928 h 4230729"/>
                  <a:gd name="connsiteX17" fmla="*/ 1071350 w 1925199"/>
                  <a:gd name="connsiteY17" fmla="*/ 3361861 h 4230729"/>
                  <a:gd name="connsiteX18" fmla="*/ 976415 w 1925199"/>
                  <a:gd name="connsiteY18" fmla="*/ 3663953 h 4230729"/>
                  <a:gd name="connsiteX19" fmla="*/ 976415 w 1925199"/>
                  <a:gd name="connsiteY19" fmla="*/ 3663953 h 4230729"/>
                  <a:gd name="connsiteX20" fmla="*/ 976415 w 1925199"/>
                  <a:gd name="connsiteY20" fmla="*/ 3663953 h 4230729"/>
                  <a:gd name="connsiteX21" fmla="*/ 1050025 w 1925199"/>
                  <a:gd name="connsiteY21" fmla="*/ 3554990 h 4230729"/>
                  <a:gd name="connsiteX22" fmla="*/ 1925199 w 1925199"/>
                  <a:gd name="connsiteY22" fmla="*/ 416463 h 4230729"/>
                  <a:gd name="connsiteX23" fmla="*/ 1893106 w 1925199"/>
                  <a:gd name="connsiteY23" fmla="*/ 396838 h 4230729"/>
                  <a:gd name="connsiteX24" fmla="*/ 1893106 w 1925199"/>
                  <a:gd name="connsiteY24" fmla="*/ 396838 h 4230729"/>
                  <a:gd name="connsiteX25" fmla="*/ 1069933 w 1925199"/>
                  <a:gd name="connsiteY25" fmla="*/ 3331822 h 4230729"/>
                  <a:gd name="connsiteX26" fmla="*/ 1069933 w 1925199"/>
                  <a:gd name="connsiteY26" fmla="*/ 3331822 h 4230729"/>
                  <a:gd name="connsiteX27" fmla="*/ 1069933 w 1925199"/>
                  <a:gd name="connsiteY27" fmla="*/ 3331822 h 4230729"/>
                  <a:gd name="connsiteX28" fmla="*/ 137727 w 1925199"/>
                  <a:gd name="connsiteY28" fmla="*/ 3864663 h 4230729"/>
                  <a:gd name="connsiteX29" fmla="*/ 248461 w 1925199"/>
                  <a:gd name="connsiteY29" fmla="*/ 3489031 h 4230729"/>
                  <a:gd name="connsiteX30" fmla="*/ 1189948 w 1925199"/>
                  <a:gd name="connsiteY30" fmla="*/ 2947901 h 4230729"/>
                  <a:gd name="connsiteX31" fmla="*/ 1069933 w 1925199"/>
                  <a:gd name="connsiteY31" fmla="*/ 3331822 h 4230729"/>
                  <a:gd name="connsiteX32" fmla="*/ 1069933 w 1925199"/>
                  <a:gd name="connsiteY32" fmla="*/ 3331822 h 4230729"/>
                  <a:gd name="connsiteX33" fmla="*/ 1186973 w 1925199"/>
                  <a:gd name="connsiteY33" fmla="*/ 2911273 h 4230729"/>
                  <a:gd name="connsiteX34" fmla="*/ 1181163 w 1925199"/>
                  <a:gd name="connsiteY34" fmla="*/ 2921475 h 4230729"/>
                  <a:gd name="connsiteX35" fmla="*/ 1180667 w 1925199"/>
                  <a:gd name="connsiteY35" fmla="*/ 2922184 h 4230729"/>
                  <a:gd name="connsiteX36" fmla="*/ 1180667 w 1925199"/>
                  <a:gd name="connsiteY36" fmla="*/ 2922184 h 4230729"/>
                  <a:gd name="connsiteX37" fmla="*/ 1180667 w 1925199"/>
                  <a:gd name="connsiteY37" fmla="*/ 2922184 h 4230729"/>
                  <a:gd name="connsiteX38" fmla="*/ 252287 w 1925199"/>
                  <a:gd name="connsiteY38" fmla="*/ 3452899 h 4230729"/>
                  <a:gd name="connsiteX39" fmla="*/ 367909 w 1925199"/>
                  <a:gd name="connsiteY39" fmla="*/ 3065862 h 4230729"/>
                  <a:gd name="connsiteX40" fmla="*/ 1071633 w 1925199"/>
                  <a:gd name="connsiteY40" fmla="*/ 2670606 h 4230729"/>
                  <a:gd name="connsiteX41" fmla="*/ 1071633 w 1925199"/>
                  <a:gd name="connsiteY41" fmla="*/ 2670606 h 4230729"/>
                  <a:gd name="connsiteX42" fmla="*/ 1305500 w 1925199"/>
                  <a:gd name="connsiteY42" fmla="*/ 2537413 h 4230729"/>
                  <a:gd name="connsiteX43" fmla="*/ 1186973 w 1925199"/>
                  <a:gd name="connsiteY43" fmla="*/ 2911273 h 4230729"/>
                  <a:gd name="connsiteX44" fmla="*/ 1186973 w 1925199"/>
                  <a:gd name="connsiteY44" fmla="*/ 2911273 h 4230729"/>
                  <a:gd name="connsiteX45" fmla="*/ 1305216 w 1925199"/>
                  <a:gd name="connsiteY45" fmla="*/ 2509216 h 4230729"/>
                  <a:gd name="connsiteX46" fmla="*/ 381724 w 1925199"/>
                  <a:gd name="connsiteY46" fmla="*/ 3022220 h 4230729"/>
                  <a:gd name="connsiteX47" fmla="*/ 466953 w 1925199"/>
                  <a:gd name="connsiteY47" fmla="*/ 2678115 h 4230729"/>
                  <a:gd name="connsiteX48" fmla="*/ 1181872 w 1925199"/>
                  <a:gd name="connsiteY48" fmla="*/ 2260968 h 4230729"/>
                  <a:gd name="connsiteX49" fmla="*/ 1181872 w 1925199"/>
                  <a:gd name="connsiteY49" fmla="*/ 2260968 h 4230729"/>
                  <a:gd name="connsiteX50" fmla="*/ 1181872 w 1925199"/>
                  <a:gd name="connsiteY50" fmla="*/ 2260968 h 4230729"/>
                  <a:gd name="connsiteX51" fmla="*/ 1414959 w 1925199"/>
                  <a:gd name="connsiteY51" fmla="*/ 2127279 h 4230729"/>
                  <a:gd name="connsiteX52" fmla="*/ 1305216 w 1925199"/>
                  <a:gd name="connsiteY52" fmla="*/ 2509216 h 4230729"/>
                  <a:gd name="connsiteX53" fmla="*/ 1305216 w 1925199"/>
                  <a:gd name="connsiteY53" fmla="*/ 2509216 h 4230729"/>
                  <a:gd name="connsiteX54" fmla="*/ 1419351 w 1925199"/>
                  <a:gd name="connsiteY54" fmla="*/ 2087463 h 4230729"/>
                  <a:gd name="connsiteX55" fmla="*/ 1419351 w 1925199"/>
                  <a:gd name="connsiteY55" fmla="*/ 2087463 h 4230729"/>
                  <a:gd name="connsiteX56" fmla="*/ 483957 w 1925199"/>
                  <a:gd name="connsiteY56" fmla="*/ 2632986 h 4230729"/>
                  <a:gd name="connsiteX57" fmla="*/ 479848 w 1925199"/>
                  <a:gd name="connsiteY57" fmla="*/ 2635395 h 4230729"/>
                  <a:gd name="connsiteX58" fmla="*/ 481335 w 1925199"/>
                  <a:gd name="connsiteY58" fmla="*/ 2630294 h 4230729"/>
                  <a:gd name="connsiteX59" fmla="*/ 552962 w 1925199"/>
                  <a:gd name="connsiteY59" fmla="*/ 2386154 h 4230729"/>
                  <a:gd name="connsiteX60" fmla="*/ 552962 w 1925199"/>
                  <a:gd name="connsiteY60" fmla="*/ 2386154 h 4230729"/>
                  <a:gd name="connsiteX61" fmla="*/ 552962 w 1925199"/>
                  <a:gd name="connsiteY61" fmla="*/ 2386154 h 4230729"/>
                  <a:gd name="connsiteX62" fmla="*/ 589165 w 1925199"/>
                  <a:gd name="connsiteY62" fmla="*/ 2259763 h 4230729"/>
                  <a:gd name="connsiteX63" fmla="*/ 1320803 w 1925199"/>
                  <a:gd name="connsiteY63" fmla="*/ 1838010 h 4230729"/>
                  <a:gd name="connsiteX64" fmla="*/ 1320803 w 1925199"/>
                  <a:gd name="connsiteY64" fmla="*/ 1838010 h 4230729"/>
                  <a:gd name="connsiteX65" fmla="*/ 1320803 w 1925199"/>
                  <a:gd name="connsiteY65" fmla="*/ 1838010 h 4230729"/>
                  <a:gd name="connsiteX66" fmla="*/ 1534265 w 1925199"/>
                  <a:gd name="connsiteY66" fmla="*/ 1712327 h 4230729"/>
                  <a:gd name="connsiteX67" fmla="*/ 1419351 w 1925199"/>
                  <a:gd name="connsiteY67" fmla="*/ 2087463 h 4230729"/>
                  <a:gd name="connsiteX68" fmla="*/ 1419351 w 1925199"/>
                  <a:gd name="connsiteY68" fmla="*/ 2087463 h 4230729"/>
                  <a:gd name="connsiteX69" fmla="*/ 1531290 w 1925199"/>
                  <a:gd name="connsiteY69" fmla="*/ 1678108 h 4230729"/>
                  <a:gd name="connsiteX70" fmla="*/ 1531290 w 1925199"/>
                  <a:gd name="connsiteY70" fmla="*/ 1678108 h 4230729"/>
                  <a:gd name="connsiteX71" fmla="*/ 594691 w 1925199"/>
                  <a:gd name="connsiteY71" fmla="*/ 2224056 h 4230729"/>
                  <a:gd name="connsiteX72" fmla="*/ 702237 w 1925199"/>
                  <a:gd name="connsiteY72" fmla="*/ 1848425 h 4230729"/>
                  <a:gd name="connsiteX73" fmla="*/ 1431962 w 1925199"/>
                  <a:gd name="connsiteY73" fmla="*/ 1427664 h 4230729"/>
                  <a:gd name="connsiteX74" fmla="*/ 1431962 w 1925199"/>
                  <a:gd name="connsiteY74" fmla="*/ 1427664 h 4230729"/>
                  <a:gd name="connsiteX75" fmla="*/ 1431962 w 1925199"/>
                  <a:gd name="connsiteY75" fmla="*/ 1427664 h 4230729"/>
                  <a:gd name="connsiteX76" fmla="*/ 1638836 w 1925199"/>
                  <a:gd name="connsiteY76" fmla="*/ 1309278 h 4230729"/>
                  <a:gd name="connsiteX77" fmla="*/ 1531290 w 1925199"/>
                  <a:gd name="connsiteY77" fmla="*/ 1678108 h 4230729"/>
                  <a:gd name="connsiteX78" fmla="*/ 1531290 w 1925199"/>
                  <a:gd name="connsiteY78" fmla="*/ 1678108 h 4230729"/>
                  <a:gd name="connsiteX79" fmla="*/ 1653643 w 1925199"/>
                  <a:gd name="connsiteY79" fmla="*/ 1252459 h 4230729"/>
                  <a:gd name="connsiteX80" fmla="*/ 1653643 w 1925199"/>
                  <a:gd name="connsiteY80" fmla="*/ 1252459 h 4230729"/>
                  <a:gd name="connsiteX81" fmla="*/ 1653643 w 1925199"/>
                  <a:gd name="connsiteY81" fmla="*/ 1252459 h 4230729"/>
                  <a:gd name="connsiteX82" fmla="*/ 1382865 w 1925199"/>
                  <a:gd name="connsiteY82" fmla="*/ 1420650 h 4230729"/>
                  <a:gd name="connsiteX83" fmla="*/ 710738 w 1925199"/>
                  <a:gd name="connsiteY83" fmla="*/ 1809884 h 4230729"/>
                  <a:gd name="connsiteX84" fmla="*/ 786757 w 1925199"/>
                  <a:gd name="connsiteY84" fmla="*/ 1550513 h 4230729"/>
                  <a:gd name="connsiteX85" fmla="*/ 786757 w 1925199"/>
                  <a:gd name="connsiteY85" fmla="*/ 1550513 h 4230729"/>
                  <a:gd name="connsiteX86" fmla="*/ 817080 w 1925199"/>
                  <a:gd name="connsiteY86" fmla="*/ 1433048 h 4230729"/>
                  <a:gd name="connsiteX87" fmla="*/ 1755166 w 1925199"/>
                  <a:gd name="connsiteY87" fmla="*/ 902333 h 4230729"/>
                  <a:gd name="connsiteX88" fmla="*/ 1653643 w 1925199"/>
                  <a:gd name="connsiteY88" fmla="*/ 1252459 h 4230729"/>
                  <a:gd name="connsiteX89" fmla="*/ 1653643 w 1925199"/>
                  <a:gd name="connsiteY89" fmla="*/ 1252459 h 4230729"/>
                  <a:gd name="connsiteX90" fmla="*/ 1763881 w 1925199"/>
                  <a:gd name="connsiteY90" fmla="*/ 856424 h 4230729"/>
                  <a:gd name="connsiteX91" fmla="*/ 1763881 w 1925199"/>
                  <a:gd name="connsiteY91" fmla="*/ 856424 h 4230729"/>
                  <a:gd name="connsiteX92" fmla="*/ 1763881 w 1925199"/>
                  <a:gd name="connsiteY92" fmla="*/ 856424 h 4230729"/>
                  <a:gd name="connsiteX93" fmla="*/ 824094 w 1925199"/>
                  <a:gd name="connsiteY93" fmla="*/ 1398758 h 4230729"/>
                  <a:gd name="connsiteX94" fmla="*/ 897704 w 1925199"/>
                  <a:gd name="connsiteY94" fmla="*/ 1157099 h 4230729"/>
                  <a:gd name="connsiteX95" fmla="*/ 897704 w 1925199"/>
                  <a:gd name="connsiteY95" fmla="*/ 1157099 h 4230729"/>
                  <a:gd name="connsiteX96" fmla="*/ 911519 w 1925199"/>
                  <a:gd name="connsiteY96" fmla="*/ 1095958 h 4230729"/>
                  <a:gd name="connsiteX97" fmla="*/ 934615 w 1925199"/>
                  <a:gd name="connsiteY97" fmla="*/ 1018097 h 4230729"/>
                  <a:gd name="connsiteX98" fmla="*/ 1872206 w 1925199"/>
                  <a:gd name="connsiteY98" fmla="*/ 477958 h 4230729"/>
                  <a:gd name="connsiteX99" fmla="*/ 1763881 w 1925199"/>
                  <a:gd name="connsiteY99" fmla="*/ 856424 h 4230729"/>
                  <a:gd name="connsiteX100" fmla="*/ 1763881 w 1925199"/>
                  <a:gd name="connsiteY100" fmla="*/ 856424 h 42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1925199" h="4230729">
                    <a:moveTo>
                      <a:pt x="1893106" y="396838"/>
                    </a:moveTo>
                    <a:cubicBezTo>
                      <a:pt x="1887509" y="409449"/>
                      <a:pt x="1885313" y="418163"/>
                      <a:pt x="1879007" y="434175"/>
                    </a:cubicBezTo>
                    <a:cubicBezTo>
                      <a:pt x="1799092" y="485397"/>
                      <a:pt x="1188602" y="837012"/>
                      <a:pt x="949210" y="972613"/>
                    </a:cubicBezTo>
                    <a:cubicBezTo>
                      <a:pt x="978611" y="873639"/>
                      <a:pt x="1051655" y="628296"/>
                      <a:pt x="1059944" y="600878"/>
                    </a:cubicBezTo>
                    <a:cubicBezTo>
                      <a:pt x="1238195" y="498221"/>
                      <a:pt x="1495370" y="349017"/>
                      <a:pt x="1654138" y="252169"/>
                    </a:cubicBezTo>
                    <a:lnTo>
                      <a:pt x="1654138" y="252169"/>
                    </a:lnTo>
                    <a:cubicBezTo>
                      <a:pt x="1644645" y="248059"/>
                      <a:pt x="1633239" y="240550"/>
                      <a:pt x="1623816" y="236370"/>
                    </a:cubicBezTo>
                    <a:cubicBezTo>
                      <a:pt x="1623816" y="236370"/>
                      <a:pt x="1063840" y="569280"/>
                      <a:pt x="1061148" y="570981"/>
                    </a:cubicBezTo>
                    <a:cubicBezTo>
                      <a:pt x="1062140" y="567793"/>
                      <a:pt x="1170678" y="234669"/>
                      <a:pt x="1189098" y="169136"/>
                    </a:cubicBezTo>
                    <a:cubicBezTo>
                      <a:pt x="1209502" y="159217"/>
                      <a:pt x="1316835" y="107995"/>
                      <a:pt x="1363949" y="85182"/>
                    </a:cubicBezTo>
                    <a:cubicBezTo>
                      <a:pt x="1353747" y="80364"/>
                      <a:pt x="1324133" y="61377"/>
                      <a:pt x="1313931" y="56560"/>
                    </a:cubicBezTo>
                    <a:cubicBezTo>
                      <a:pt x="1261716" y="79160"/>
                      <a:pt x="1255411" y="91771"/>
                      <a:pt x="1214390" y="105586"/>
                    </a:cubicBezTo>
                    <a:cubicBezTo>
                      <a:pt x="1226080" y="75263"/>
                      <a:pt x="1233590" y="51459"/>
                      <a:pt x="1240604" y="18444"/>
                    </a:cubicBezTo>
                    <a:cubicBezTo>
                      <a:pt x="1175495" y="-14783"/>
                      <a:pt x="1195899" y="-6565"/>
                      <a:pt x="1169473" y="71579"/>
                    </a:cubicBezTo>
                    <a:cubicBezTo>
                      <a:pt x="1024237" y="501550"/>
                      <a:pt x="120440" y="3800475"/>
                      <a:pt x="0" y="4230730"/>
                    </a:cubicBezTo>
                    <a:cubicBezTo>
                      <a:pt x="37407" y="4228817"/>
                      <a:pt x="44421" y="4200407"/>
                      <a:pt x="51931" y="4171998"/>
                    </a:cubicBezTo>
                    <a:cubicBezTo>
                      <a:pt x="67730" y="4113974"/>
                      <a:pt x="112151" y="3957472"/>
                      <a:pt x="132342" y="3901928"/>
                    </a:cubicBezTo>
                    <a:cubicBezTo>
                      <a:pt x="337303" y="3787014"/>
                      <a:pt x="988530" y="3409682"/>
                      <a:pt x="1071350" y="3361861"/>
                    </a:cubicBezTo>
                    <a:cubicBezTo>
                      <a:pt x="1040036" y="3474224"/>
                      <a:pt x="1024237" y="3573694"/>
                      <a:pt x="976415" y="3663953"/>
                    </a:cubicBezTo>
                    <a:lnTo>
                      <a:pt x="976415" y="3663953"/>
                    </a:lnTo>
                    <a:lnTo>
                      <a:pt x="976415" y="3663953"/>
                    </a:lnTo>
                    <a:cubicBezTo>
                      <a:pt x="1051442" y="3662253"/>
                      <a:pt x="1038548" y="3595302"/>
                      <a:pt x="1050025" y="3554990"/>
                    </a:cubicBezTo>
                    <a:cubicBezTo>
                      <a:pt x="1343332" y="2509145"/>
                      <a:pt x="1634018" y="1462804"/>
                      <a:pt x="1925199" y="416463"/>
                    </a:cubicBezTo>
                    <a:cubicBezTo>
                      <a:pt x="1914714" y="411645"/>
                      <a:pt x="1903804" y="402223"/>
                      <a:pt x="1893106" y="396838"/>
                    </a:cubicBezTo>
                    <a:lnTo>
                      <a:pt x="1893106" y="396838"/>
                    </a:lnTo>
                    <a:close/>
                    <a:moveTo>
                      <a:pt x="1069933" y="3331822"/>
                    </a:moveTo>
                    <a:lnTo>
                      <a:pt x="1069933" y="3331822"/>
                    </a:lnTo>
                    <a:lnTo>
                      <a:pt x="1069933" y="3331822"/>
                    </a:lnTo>
                    <a:cubicBezTo>
                      <a:pt x="949281" y="3397072"/>
                      <a:pt x="372302" y="3732179"/>
                      <a:pt x="137727" y="3864663"/>
                    </a:cubicBezTo>
                    <a:cubicBezTo>
                      <a:pt x="167624" y="3762997"/>
                      <a:pt x="229545" y="3548259"/>
                      <a:pt x="248461" y="3489031"/>
                    </a:cubicBezTo>
                    <a:cubicBezTo>
                      <a:pt x="390793" y="3411879"/>
                      <a:pt x="1099335" y="3000045"/>
                      <a:pt x="1189948" y="2947901"/>
                    </a:cubicBezTo>
                    <a:cubicBezTo>
                      <a:pt x="1140568" y="3088674"/>
                      <a:pt x="1127957" y="3216554"/>
                      <a:pt x="1069933" y="3331822"/>
                    </a:cubicBezTo>
                    <a:lnTo>
                      <a:pt x="1069933" y="3331822"/>
                    </a:lnTo>
                    <a:close/>
                    <a:moveTo>
                      <a:pt x="1186973" y="2911273"/>
                    </a:moveTo>
                    <a:cubicBezTo>
                      <a:pt x="1185485" y="2914674"/>
                      <a:pt x="1183784" y="2918075"/>
                      <a:pt x="1181163" y="2921475"/>
                    </a:cubicBezTo>
                    <a:cubicBezTo>
                      <a:pt x="1180951" y="2921688"/>
                      <a:pt x="1180951" y="2921971"/>
                      <a:pt x="1180667" y="2922184"/>
                    </a:cubicBezTo>
                    <a:lnTo>
                      <a:pt x="1180667" y="2922184"/>
                    </a:lnTo>
                    <a:lnTo>
                      <a:pt x="1180667" y="2922184"/>
                    </a:lnTo>
                    <a:cubicBezTo>
                      <a:pt x="1006525" y="3015348"/>
                      <a:pt x="419415" y="3359452"/>
                      <a:pt x="252287" y="3452899"/>
                    </a:cubicBezTo>
                    <a:cubicBezTo>
                      <a:pt x="281405" y="3352934"/>
                      <a:pt x="365713" y="3066854"/>
                      <a:pt x="367909" y="3065862"/>
                    </a:cubicBezTo>
                    <a:cubicBezTo>
                      <a:pt x="367909" y="3065862"/>
                      <a:pt x="850874" y="2796501"/>
                      <a:pt x="1071633" y="2670606"/>
                    </a:cubicBezTo>
                    <a:lnTo>
                      <a:pt x="1071633" y="2670606"/>
                    </a:lnTo>
                    <a:cubicBezTo>
                      <a:pt x="1143543" y="2629585"/>
                      <a:pt x="1215666" y="2588565"/>
                      <a:pt x="1305500" y="2537413"/>
                    </a:cubicBezTo>
                    <a:cubicBezTo>
                      <a:pt x="1253498" y="2669826"/>
                      <a:pt x="1238195" y="2778293"/>
                      <a:pt x="1186973" y="2911273"/>
                    </a:cubicBezTo>
                    <a:lnTo>
                      <a:pt x="1186973" y="2911273"/>
                    </a:lnTo>
                    <a:close/>
                    <a:moveTo>
                      <a:pt x="1305216" y="2509216"/>
                    </a:moveTo>
                    <a:cubicBezTo>
                      <a:pt x="1158563" y="2587573"/>
                      <a:pt x="383425" y="3023637"/>
                      <a:pt x="381724" y="3022220"/>
                    </a:cubicBezTo>
                    <a:cubicBezTo>
                      <a:pt x="396035" y="2957678"/>
                      <a:pt x="453351" y="2715027"/>
                      <a:pt x="466953" y="2678115"/>
                    </a:cubicBezTo>
                    <a:cubicBezTo>
                      <a:pt x="470141" y="2675423"/>
                      <a:pt x="955798" y="2391326"/>
                      <a:pt x="1181872" y="2260968"/>
                    </a:cubicBezTo>
                    <a:lnTo>
                      <a:pt x="1181872" y="2260968"/>
                    </a:lnTo>
                    <a:lnTo>
                      <a:pt x="1181872" y="2260968"/>
                    </a:lnTo>
                    <a:cubicBezTo>
                      <a:pt x="1253285" y="2219947"/>
                      <a:pt x="1324629" y="2179210"/>
                      <a:pt x="1414959" y="2127279"/>
                    </a:cubicBezTo>
                    <a:cubicBezTo>
                      <a:pt x="1380031" y="2257780"/>
                      <a:pt x="1331430" y="2427671"/>
                      <a:pt x="1305216" y="2509216"/>
                    </a:cubicBezTo>
                    <a:lnTo>
                      <a:pt x="1305216" y="2509216"/>
                    </a:lnTo>
                    <a:close/>
                    <a:moveTo>
                      <a:pt x="1419351" y="2087463"/>
                    </a:moveTo>
                    <a:lnTo>
                      <a:pt x="1419351" y="2087463"/>
                    </a:lnTo>
                    <a:cubicBezTo>
                      <a:pt x="1115063" y="2264864"/>
                      <a:pt x="810845" y="2442478"/>
                      <a:pt x="483957" y="2632986"/>
                    </a:cubicBezTo>
                    <a:cubicBezTo>
                      <a:pt x="482469" y="2633694"/>
                      <a:pt x="481052" y="2634686"/>
                      <a:pt x="479848" y="2635395"/>
                    </a:cubicBezTo>
                    <a:cubicBezTo>
                      <a:pt x="480343" y="2633694"/>
                      <a:pt x="480839" y="2631994"/>
                      <a:pt x="481335" y="2630294"/>
                    </a:cubicBezTo>
                    <a:cubicBezTo>
                      <a:pt x="509249" y="2534933"/>
                      <a:pt x="531141" y="2460402"/>
                      <a:pt x="552962" y="2386154"/>
                    </a:cubicBezTo>
                    <a:lnTo>
                      <a:pt x="552962" y="2386154"/>
                    </a:lnTo>
                    <a:lnTo>
                      <a:pt x="552962" y="2386154"/>
                    </a:lnTo>
                    <a:cubicBezTo>
                      <a:pt x="568477" y="2318708"/>
                      <a:pt x="576270" y="2304397"/>
                      <a:pt x="589165" y="2259763"/>
                    </a:cubicBezTo>
                    <a:cubicBezTo>
                      <a:pt x="805744" y="2142086"/>
                      <a:pt x="1107128" y="1961072"/>
                      <a:pt x="1320803" y="1838010"/>
                    </a:cubicBezTo>
                    <a:lnTo>
                      <a:pt x="1320803" y="1838010"/>
                    </a:lnTo>
                    <a:lnTo>
                      <a:pt x="1320803" y="1838010"/>
                    </a:lnTo>
                    <a:cubicBezTo>
                      <a:pt x="1384919" y="1800178"/>
                      <a:pt x="1449036" y="1762558"/>
                      <a:pt x="1534265" y="1712327"/>
                    </a:cubicBezTo>
                    <a:cubicBezTo>
                      <a:pt x="1486089" y="1851330"/>
                      <a:pt x="1470786" y="1974391"/>
                      <a:pt x="1419351" y="2087463"/>
                    </a:cubicBezTo>
                    <a:lnTo>
                      <a:pt x="1419351" y="2087463"/>
                    </a:lnTo>
                    <a:close/>
                    <a:moveTo>
                      <a:pt x="1531290" y="1678108"/>
                    </a:moveTo>
                    <a:lnTo>
                      <a:pt x="1531290" y="1678108"/>
                    </a:lnTo>
                    <a:cubicBezTo>
                      <a:pt x="1225301" y="1856430"/>
                      <a:pt x="919596" y="2034824"/>
                      <a:pt x="594691" y="2224056"/>
                    </a:cubicBezTo>
                    <a:lnTo>
                      <a:pt x="702237" y="1848425"/>
                    </a:lnTo>
                    <a:cubicBezTo>
                      <a:pt x="926114" y="1723947"/>
                      <a:pt x="1210211" y="1555756"/>
                      <a:pt x="1431962" y="1427664"/>
                    </a:cubicBezTo>
                    <a:lnTo>
                      <a:pt x="1431962" y="1427664"/>
                    </a:lnTo>
                    <a:lnTo>
                      <a:pt x="1431962" y="1427664"/>
                    </a:lnTo>
                    <a:cubicBezTo>
                      <a:pt x="1496291" y="1390753"/>
                      <a:pt x="1560904" y="1353912"/>
                      <a:pt x="1638836" y="1309278"/>
                    </a:cubicBezTo>
                    <a:cubicBezTo>
                      <a:pt x="1599515" y="1451964"/>
                      <a:pt x="1571602" y="1550442"/>
                      <a:pt x="1531290" y="1678108"/>
                    </a:cubicBezTo>
                    <a:lnTo>
                      <a:pt x="1531290" y="1678108"/>
                    </a:lnTo>
                    <a:close/>
                    <a:moveTo>
                      <a:pt x="1653643" y="1252459"/>
                    </a:moveTo>
                    <a:lnTo>
                      <a:pt x="1653643" y="1252459"/>
                    </a:lnTo>
                    <a:lnTo>
                      <a:pt x="1653643" y="1252459"/>
                    </a:lnTo>
                    <a:cubicBezTo>
                      <a:pt x="1552119" y="1317213"/>
                      <a:pt x="1474187" y="1366240"/>
                      <a:pt x="1382865" y="1420650"/>
                    </a:cubicBezTo>
                    <a:cubicBezTo>
                      <a:pt x="1165789" y="1550229"/>
                      <a:pt x="945313" y="1674495"/>
                      <a:pt x="710738" y="1809884"/>
                    </a:cubicBezTo>
                    <a:cubicBezTo>
                      <a:pt x="739148" y="1713036"/>
                      <a:pt x="762953" y="1631774"/>
                      <a:pt x="786757" y="1550513"/>
                    </a:cubicBezTo>
                    <a:lnTo>
                      <a:pt x="786757" y="1550513"/>
                    </a:lnTo>
                    <a:cubicBezTo>
                      <a:pt x="800856" y="1481366"/>
                      <a:pt x="806453" y="1464859"/>
                      <a:pt x="817080" y="1433048"/>
                    </a:cubicBezTo>
                    <a:cubicBezTo>
                      <a:pt x="1027141" y="1317284"/>
                      <a:pt x="1676951" y="944132"/>
                      <a:pt x="1755166" y="902333"/>
                    </a:cubicBezTo>
                    <a:cubicBezTo>
                      <a:pt x="1718255" y="1039634"/>
                      <a:pt x="1691333" y="1124863"/>
                      <a:pt x="1653643" y="1252459"/>
                    </a:cubicBezTo>
                    <a:lnTo>
                      <a:pt x="1653643" y="1252459"/>
                    </a:lnTo>
                    <a:close/>
                    <a:moveTo>
                      <a:pt x="1763881" y="856424"/>
                    </a:moveTo>
                    <a:lnTo>
                      <a:pt x="1763881" y="856424"/>
                    </a:lnTo>
                    <a:lnTo>
                      <a:pt x="1763881" y="856424"/>
                    </a:lnTo>
                    <a:cubicBezTo>
                      <a:pt x="1457396" y="1033329"/>
                      <a:pt x="1150982" y="1210234"/>
                      <a:pt x="824094" y="1398758"/>
                    </a:cubicBezTo>
                    <a:cubicBezTo>
                      <a:pt x="852716" y="1305098"/>
                      <a:pt x="875104" y="1231063"/>
                      <a:pt x="897704" y="1157099"/>
                    </a:cubicBezTo>
                    <a:lnTo>
                      <a:pt x="897704" y="1157099"/>
                    </a:lnTo>
                    <a:cubicBezTo>
                      <a:pt x="897208" y="1153911"/>
                      <a:pt x="913007" y="1098366"/>
                      <a:pt x="911519" y="1095958"/>
                    </a:cubicBezTo>
                    <a:cubicBezTo>
                      <a:pt x="931427" y="1024402"/>
                      <a:pt x="924626" y="1049128"/>
                      <a:pt x="934615" y="1018097"/>
                    </a:cubicBezTo>
                    <a:cubicBezTo>
                      <a:pt x="1132066" y="909417"/>
                      <a:pt x="1764589" y="544413"/>
                      <a:pt x="1872206" y="477958"/>
                    </a:cubicBezTo>
                    <a:cubicBezTo>
                      <a:pt x="1833878" y="601161"/>
                      <a:pt x="1805184" y="713525"/>
                      <a:pt x="1763881" y="856424"/>
                    </a:cubicBezTo>
                    <a:lnTo>
                      <a:pt x="1763881" y="856424"/>
                    </a:lnTo>
                    <a:close/>
                  </a:path>
                </a:pathLst>
              </a:custGeom>
              <a:solidFill>
                <a:srgbClr val="959593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Graphic 116">
                <a:extLst>
                  <a:ext uri="{FF2B5EF4-FFF2-40B4-BE49-F238E27FC236}">
                    <a16:creationId xmlns:a16="http://schemas.microsoft.com/office/drawing/2014/main" id="{2E91DA24-E51D-4988-9306-A8877A38CF1A}"/>
                  </a:ext>
                </a:extLst>
              </p:cNvPr>
              <p:cNvSpPr/>
              <p:nvPr/>
            </p:nvSpPr>
            <p:spPr>
              <a:xfrm>
                <a:off x="1286394" y="5367018"/>
                <a:ext cx="1524" cy="3104"/>
              </a:xfrm>
              <a:custGeom>
                <a:avLst/>
                <a:gdLst>
                  <a:gd name="connsiteX0" fmla="*/ 3826 w 3825"/>
                  <a:gd name="connsiteY0" fmla="*/ 4038 h 7793"/>
                  <a:gd name="connsiteX1" fmla="*/ 1346 w 3825"/>
                  <a:gd name="connsiteY1" fmla="*/ 0 h 7793"/>
                  <a:gd name="connsiteX2" fmla="*/ 0 w 3825"/>
                  <a:gd name="connsiteY2" fmla="*/ 7793 h 7793"/>
                  <a:gd name="connsiteX3" fmla="*/ 3826 w 3825"/>
                  <a:gd name="connsiteY3" fmla="*/ 4038 h 7793"/>
                  <a:gd name="connsiteX4" fmla="*/ 3826 w 3825"/>
                  <a:gd name="connsiteY4" fmla="*/ 4038 h 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5" h="7793">
                    <a:moveTo>
                      <a:pt x="3826" y="4038"/>
                    </a:moveTo>
                    <a:cubicBezTo>
                      <a:pt x="2905" y="2550"/>
                      <a:pt x="1984" y="1417"/>
                      <a:pt x="1346" y="0"/>
                    </a:cubicBezTo>
                    <a:cubicBezTo>
                      <a:pt x="921" y="2621"/>
                      <a:pt x="425" y="5172"/>
                      <a:pt x="0" y="7793"/>
                    </a:cubicBezTo>
                    <a:cubicBezTo>
                      <a:pt x="1063" y="6589"/>
                      <a:pt x="2480" y="5455"/>
                      <a:pt x="3826" y="4038"/>
                    </a:cubicBezTo>
                    <a:lnTo>
                      <a:pt x="3826" y="4038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Graphic 116">
                <a:extLst>
                  <a:ext uri="{FF2B5EF4-FFF2-40B4-BE49-F238E27FC236}">
                    <a16:creationId xmlns:a16="http://schemas.microsoft.com/office/drawing/2014/main" id="{FC0A4739-01E1-46F2-948A-92358616152F}"/>
                  </a:ext>
                </a:extLst>
              </p:cNvPr>
              <p:cNvSpPr/>
              <p:nvPr/>
            </p:nvSpPr>
            <p:spPr>
              <a:xfrm>
                <a:off x="1929542" y="4229106"/>
                <a:ext cx="876028" cy="2524757"/>
              </a:xfrm>
              <a:custGeom>
                <a:avLst/>
                <a:gdLst>
                  <a:gd name="connsiteX0" fmla="*/ 2192081 w 2199245"/>
                  <a:gd name="connsiteY0" fmla="*/ 5714103 h 6338336"/>
                  <a:gd name="connsiteX1" fmla="*/ 1069508 w 2199245"/>
                  <a:gd name="connsiteY1" fmla="*/ 172867 h 6338336"/>
                  <a:gd name="connsiteX2" fmla="*/ 1038690 w 2199245"/>
                  <a:gd name="connsiteY2" fmla="*/ 0 h 6338336"/>
                  <a:gd name="connsiteX3" fmla="*/ 0 w 2199245"/>
                  <a:gd name="connsiteY3" fmla="*/ 582930 h 6338336"/>
                  <a:gd name="connsiteX4" fmla="*/ 1138159 w 2199245"/>
                  <a:gd name="connsiteY4" fmla="*/ 6166887 h 6338336"/>
                  <a:gd name="connsiteX5" fmla="*/ 1180596 w 2199245"/>
                  <a:gd name="connsiteY5" fmla="*/ 6338337 h 6338336"/>
                  <a:gd name="connsiteX6" fmla="*/ 1239825 w 2199245"/>
                  <a:gd name="connsiteY6" fmla="*/ 6317224 h 6338336"/>
                  <a:gd name="connsiteX7" fmla="*/ 1158067 w 2199245"/>
                  <a:gd name="connsiteY7" fmla="*/ 5931675 h 6338336"/>
                  <a:gd name="connsiteX8" fmla="*/ 1195404 w 2199245"/>
                  <a:gd name="connsiteY8" fmla="*/ 5881940 h 6338336"/>
                  <a:gd name="connsiteX9" fmla="*/ 2071499 w 2199245"/>
                  <a:gd name="connsiteY9" fmla="*/ 5381476 h 6338336"/>
                  <a:gd name="connsiteX10" fmla="*/ 2158358 w 2199245"/>
                  <a:gd name="connsiteY10" fmla="*/ 5782329 h 6338336"/>
                  <a:gd name="connsiteX11" fmla="*/ 2192081 w 2199245"/>
                  <a:gd name="connsiteY11" fmla="*/ 5714103 h 6338336"/>
                  <a:gd name="connsiteX12" fmla="*/ 2192081 w 2199245"/>
                  <a:gd name="connsiteY12" fmla="*/ 5714103 h 6338336"/>
                  <a:gd name="connsiteX13" fmla="*/ 91251 w 2199245"/>
                  <a:gd name="connsiteY13" fmla="*/ 688351 h 6338336"/>
                  <a:gd name="connsiteX14" fmla="*/ 747083 w 2199245"/>
                  <a:gd name="connsiteY14" fmla="*/ 315199 h 6338336"/>
                  <a:gd name="connsiteX15" fmla="*/ 897491 w 2199245"/>
                  <a:gd name="connsiteY15" fmla="*/ 232520 h 6338336"/>
                  <a:gd name="connsiteX16" fmla="*/ 965930 w 2199245"/>
                  <a:gd name="connsiteY16" fmla="*/ 189587 h 6338336"/>
                  <a:gd name="connsiteX17" fmla="*/ 1013751 w 2199245"/>
                  <a:gd name="connsiteY17" fmla="*/ 220618 h 6338336"/>
                  <a:gd name="connsiteX18" fmla="*/ 1054772 w 2199245"/>
                  <a:gd name="connsiteY18" fmla="*/ 413605 h 6338336"/>
                  <a:gd name="connsiteX19" fmla="*/ 1007942 w 2199245"/>
                  <a:gd name="connsiteY19" fmla="*/ 455051 h 6338336"/>
                  <a:gd name="connsiteX20" fmla="*/ 232804 w 2199245"/>
                  <a:gd name="connsiteY20" fmla="*/ 905072 h 6338336"/>
                  <a:gd name="connsiteX21" fmla="*/ 129721 w 2199245"/>
                  <a:gd name="connsiteY21" fmla="*/ 838405 h 6338336"/>
                  <a:gd name="connsiteX22" fmla="*/ 91251 w 2199245"/>
                  <a:gd name="connsiteY22" fmla="*/ 688351 h 6338336"/>
                  <a:gd name="connsiteX23" fmla="*/ 91251 w 2199245"/>
                  <a:gd name="connsiteY23" fmla="*/ 688351 h 6338336"/>
                  <a:gd name="connsiteX24" fmla="*/ 250161 w 2199245"/>
                  <a:gd name="connsiteY24" fmla="*/ 1448044 h 6338336"/>
                  <a:gd name="connsiteX25" fmla="*/ 170600 w 2199245"/>
                  <a:gd name="connsiteY25" fmla="*/ 1063699 h 6338336"/>
                  <a:gd name="connsiteX26" fmla="*/ 192704 w 2199245"/>
                  <a:gd name="connsiteY26" fmla="*/ 989734 h 6338336"/>
                  <a:gd name="connsiteX27" fmla="*/ 960333 w 2199245"/>
                  <a:gd name="connsiteY27" fmla="*/ 549632 h 6338336"/>
                  <a:gd name="connsiteX28" fmla="*/ 960333 w 2199245"/>
                  <a:gd name="connsiteY28" fmla="*/ 549632 h 6338336"/>
                  <a:gd name="connsiteX29" fmla="*/ 971243 w 2199245"/>
                  <a:gd name="connsiteY29" fmla="*/ 538721 h 6338336"/>
                  <a:gd name="connsiteX30" fmla="*/ 1108049 w 2199245"/>
                  <a:gd name="connsiteY30" fmla="*/ 592565 h 6338336"/>
                  <a:gd name="connsiteX31" fmla="*/ 1177904 w 2199245"/>
                  <a:gd name="connsiteY31" fmla="*/ 926468 h 6338336"/>
                  <a:gd name="connsiteX32" fmla="*/ 1165293 w 2199245"/>
                  <a:gd name="connsiteY32" fmla="*/ 975706 h 6338336"/>
                  <a:gd name="connsiteX33" fmla="*/ 329439 w 2199245"/>
                  <a:gd name="connsiteY33" fmla="*/ 1456546 h 6338336"/>
                  <a:gd name="connsiteX34" fmla="*/ 250161 w 2199245"/>
                  <a:gd name="connsiteY34" fmla="*/ 1448044 h 6338336"/>
                  <a:gd name="connsiteX35" fmla="*/ 250161 w 2199245"/>
                  <a:gd name="connsiteY35" fmla="*/ 1448044 h 6338336"/>
                  <a:gd name="connsiteX36" fmla="*/ 369751 w 2199245"/>
                  <a:gd name="connsiteY36" fmla="*/ 1998951 h 6338336"/>
                  <a:gd name="connsiteX37" fmla="*/ 281405 w 2199245"/>
                  <a:gd name="connsiteY37" fmla="*/ 1614393 h 6338336"/>
                  <a:gd name="connsiteX38" fmla="*/ 308114 w 2199245"/>
                  <a:gd name="connsiteY38" fmla="*/ 1531219 h 6338336"/>
                  <a:gd name="connsiteX39" fmla="*/ 1054630 w 2199245"/>
                  <a:gd name="connsiteY39" fmla="*/ 1101318 h 6338336"/>
                  <a:gd name="connsiteX40" fmla="*/ 1054630 w 2199245"/>
                  <a:gd name="connsiteY40" fmla="*/ 1101318 h 6338336"/>
                  <a:gd name="connsiteX41" fmla="*/ 1088141 w 2199245"/>
                  <a:gd name="connsiteY41" fmla="*/ 1082898 h 6338336"/>
                  <a:gd name="connsiteX42" fmla="*/ 1223034 w 2199245"/>
                  <a:gd name="connsiteY42" fmla="*/ 1143047 h 6338336"/>
                  <a:gd name="connsiteX43" fmla="*/ 1290268 w 2199245"/>
                  <a:gd name="connsiteY43" fmla="*/ 1496362 h 6338336"/>
                  <a:gd name="connsiteX44" fmla="*/ 427279 w 2199245"/>
                  <a:gd name="connsiteY44" fmla="*/ 2005115 h 6338336"/>
                  <a:gd name="connsiteX45" fmla="*/ 369751 w 2199245"/>
                  <a:gd name="connsiteY45" fmla="*/ 1998951 h 6338336"/>
                  <a:gd name="connsiteX46" fmla="*/ 369751 w 2199245"/>
                  <a:gd name="connsiteY46" fmla="*/ 1998951 h 6338336"/>
                  <a:gd name="connsiteX47" fmla="*/ 470708 w 2199245"/>
                  <a:gd name="connsiteY47" fmla="*/ 2543128 h 6338336"/>
                  <a:gd name="connsiteX48" fmla="*/ 387250 w 2199245"/>
                  <a:gd name="connsiteY48" fmla="*/ 2150281 h 6338336"/>
                  <a:gd name="connsiteX49" fmla="*/ 406875 w 2199245"/>
                  <a:gd name="connsiteY49" fmla="*/ 2084322 h 6338336"/>
                  <a:gd name="connsiteX50" fmla="*/ 1249956 w 2199245"/>
                  <a:gd name="connsiteY50" fmla="*/ 1594981 h 6338336"/>
                  <a:gd name="connsiteX51" fmla="*/ 1320803 w 2199245"/>
                  <a:gd name="connsiteY51" fmla="*/ 1627004 h 6338336"/>
                  <a:gd name="connsiteX52" fmla="*/ 1400152 w 2199245"/>
                  <a:gd name="connsiteY52" fmla="*/ 2048190 h 6338336"/>
                  <a:gd name="connsiteX53" fmla="*/ 550765 w 2199245"/>
                  <a:gd name="connsiteY53" fmla="*/ 2544545 h 6338336"/>
                  <a:gd name="connsiteX54" fmla="*/ 470708 w 2199245"/>
                  <a:gd name="connsiteY54" fmla="*/ 2543128 h 6338336"/>
                  <a:gd name="connsiteX55" fmla="*/ 470708 w 2199245"/>
                  <a:gd name="connsiteY55" fmla="*/ 2543128 h 6338336"/>
                  <a:gd name="connsiteX56" fmla="*/ 585197 w 2199245"/>
                  <a:gd name="connsiteY56" fmla="*/ 3095735 h 6338336"/>
                  <a:gd name="connsiteX57" fmla="*/ 503227 w 2199245"/>
                  <a:gd name="connsiteY57" fmla="*/ 2702676 h 6338336"/>
                  <a:gd name="connsiteX58" fmla="*/ 523631 w 2199245"/>
                  <a:gd name="connsiteY58" fmla="*/ 2624815 h 6338336"/>
                  <a:gd name="connsiteX59" fmla="*/ 1194978 w 2199245"/>
                  <a:gd name="connsiteY59" fmla="*/ 2237068 h 6338336"/>
                  <a:gd name="connsiteX60" fmla="*/ 1275744 w 2199245"/>
                  <a:gd name="connsiteY60" fmla="*/ 2189034 h 6338336"/>
                  <a:gd name="connsiteX61" fmla="*/ 1275744 w 2199245"/>
                  <a:gd name="connsiteY61" fmla="*/ 2189034 h 6338336"/>
                  <a:gd name="connsiteX62" fmla="*/ 1450453 w 2199245"/>
                  <a:gd name="connsiteY62" fmla="*/ 2277026 h 6338336"/>
                  <a:gd name="connsiteX63" fmla="*/ 1510886 w 2199245"/>
                  <a:gd name="connsiteY63" fmla="*/ 2583794 h 6338336"/>
                  <a:gd name="connsiteX64" fmla="*/ 679211 w 2199245"/>
                  <a:gd name="connsiteY64" fmla="*/ 3078945 h 6338336"/>
                  <a:gd name="connsiteX65" fmla="*/ 585197 w 2199245"/>
                  <a:gd name="connsiteY65" fmla="*/ 3095735 h 6338336"/>
                  <a:gd name="connsiteX66" fmla="*/ 585197 w 2199245"/>
                  <a:gd name="connsiteY66" fmla="*/ 3095735 h 6338336"/>
                  <a:gd name="connsiteX67" fmla="*/ 697065 w 2199245"/>
                  <a:gd name="connsiteY67" fmla="*/ 3641542 h 6338336"/>
                  <a:gd name="connsiteX68" fmla="*/ 617999 w 2199245"/>
                  <a:gd name="connsiteY68" fmla="*/ 3271720 h 6338336"/>
                  <a:gd name="connsiteX69" fmla="*/ 660224 w 2199245"/>
                  <a:gd name="connsiteY69" fmla="*/ 3150004 h 6338336"/>
                  <a:gd name="connsiteX70" fmla="*/ 1486089 w 2199245"/>
                  <a:gd name="connsiteY70" fmla="*/ 2675966 h 6338336"/>
                  <a:gd name="connsiteX71" fmla="*/ 1541917 w 2199245"/>
                  <a:gd name="connsiteY71" fmla="*/ 2702888 h 6338336"/>
                  <a:gd name="connsiteX72" fmla="*/ 1622116 w 2199245"/>
                  <a:gd name="connsiteY72" fmla="*/ 3115289 h 6338336"/>
                  <a:gd name="connsiteX73" fmla="*/ 1605041 w 2199245"/>
                  <a:gd name="connsiteY73" fmla="*/ 3154113 h 6338336"/>
                  <a:gd name="connsiteX74" fmla="*/ 749775 w 2199245"/>
                  <a:gd name="connsiteY74" fmla="*/ 3644729 h 6338336"/>
                  <a:gd name="connsiteX75" fmla="*/ 697065 w 2199245"/>
                  <a:gd name="connsiteY75" fmla="*/ 3641542 h 6338336"/>
                  <a:gd name="connsiteX76" fmla="*/ 697065 w 2199245"/>
                  <a:gd name="connsiteY76" fmla="*/ 3641542 h 6338336"/>
                  <a:gd name="connsiteX77" fmla="*/ 815167 w 2199245"/>
                  <a:gd name="connsiteY77" fmla="*/ 4195141 h 6338336"/>
                  <a:gd name="connsiteX78" fmla="*/ 727813 w 2199245"/>
                  <a:gd name="connsiteY78" fmla="*/ 3775868 h 6338336"/>
                  <a:gd name="connsiteX79" fmla="*/ 756931 w 2199245"/>
                  <a:gd name="connsiteY79" fmla="*/ 3707500 h 6338336"/>
                  <a:gd name="connsiteX80" fmla="*/ 1642378 w 2199245"/>
                  <a:gd name="connsiteY80" fmla="*/ 3194638 h 6338336"/>
                  <a:gd name="connsiteX81" fmla="*/ 1731079 w 2199245"/>
                  <a:gd name="connsiteY81" fmla="*/ 3670872 h 6338336"/>
                  <a:gd name="connsiteX82" fmla="*/ 871490 w 2199245"/>
                  <a:gd name="connsiteY82" fmla="*/ 4182246 h 6338336"/>
                  <a:gd name="connsiteX83" fmla="*/ 815167 w 2199245"/>
                  <a:gd name="connsiteY83" fmla="*/ 4195141 h 6338336"/>
                  <a:gd name="connsiteX84" fmla="*/ 815167 w 2199245"/>
                  <a:gd name="connsiteY84" fmla="*/ 4195141 h 6338336"/>
                  <a:gd name="connsiteX85" fmla="*/ 922713 w 2199245"/>
                  <a:gd name="connsiteY85" fmla="*/ 4734217 h 6338336"/>
                  <a:gd name="connsiteX86" fmla="*/ 837342 w 2199245"/>
                  <a:gd name="connsiteY86" fmla="*/ 4310338 h 6338336"/>
                  <a:gd name="connsiteX87" fmla="*/ 852858 w 2199245"/>
                  <a:gd name="connsiteY87" fmla="*/ 4256495 h 6338336"/>
                  <a:gd name="connsiteX88" fmla="*/ 1740147 w 2199245"/>
                  <a:gd name="connsiteY88" fmla="*/ 3734634 h 6338336"/>
                  <a:gd name="connsiteX89" fmla="*/ 1841529 w 2199245"/>
                  <a:gd name="connsiteY89" fmla="*/ 4222771 h 6338336"/>
                  <a:gd name="connsiteX90" fmla="*/ 979745 w 2199245"/>
                  <a:gd name="connsiteY90" fmla="*/ 4729824 h 6338336"/>
                  <a:gd name="connsiteX91" fmla="*/ 922713 w 2199245"/>
                  <a:gd name="connsiteY91" fmla="*/ 4734217 h 6338336"/>
                  <a:gd name="connsiteX92" fmla="*/ 922713 w 2199245"/>
                  <a:gd name="connsiteY92" fmla="*/ 4734217 h 6338336"/>
                  <a:gd name="connsiteX93" fmla="*/ 1036919 w 2199245"/>
                  <a:gd name="connsiteY93" fmla="*/ 5280731 h 6338336"/>
                  <a:gd name="connsiteX94" fmla="*/ 948855 w 2199245"/>
                  <a:gd name="connsiteY94" fmla="*/ 4859545 h 6338336"/>
                  <a:gd name="connsiteX95" fmla="*/ 968055 w 2199245"/>
                  <a:gd name="connsiteY95" fmla="*/ 4798687 h 6338336"/>
                  <a:gd name="connsiteX96" fmla="*/ 1848756 w 2199245"/>
                  <a:gd name="connsiteY96" fmla="*/ 4291918 h 6338336"/>
                  <a:gd name="connsiteX97" fmla="*/ 1945320 w 2199245"/>
                  <a:gd name="connsiteY97" fmla="*/ 4755542 h 6338336"/>
                  <a:gd name="connsiteX98" fmla="*/ 1936393 w 2199245"/>
                  <a:gd name="connsiteY98" fmla="*/ 4788273 h 6338336"/>
                  <a:gd name="connsiteX99" fmla="*/ 1102735 w 2199245"/>
                  <a:gd name="connsiteY99" fmla="*/ 5267412 h 6338336"/>
                  <a:gd name="connsiteX100" fmla="*/ 1036919 w 2199245"/>
                  <a:gd name="connsiteY100" fmla="*/ 5280731 h 6338336"/>
                  <a:gd name="connsiteX101" fmla="*/ 1036919 w 2199245"/>
                  <a:gd name="connsiteY101" fmla="*/ 5280731 h 6338336"/>
                  <a:gd name="connsiteX102" fmla="*/ 2052441 w 2199245"/>
                  <a:gd name="connsiteY102" fmla="*/ 5326640 h 6338336"/>
                  <a:gd name="connsiteX103" fmla="*/ 1220838 w 2199245"/>
                  <a:gd name="connsiteY103" fmla="*/ 5805283 h 6338336"/>
                  <a:gd name="connsiteX104" fmla="*/ 1143898 w 2199245"/>
                  <a:gd name="connsiteY104" fmla="*/ 5815202 h 6338336"/>
                  <a:gd name="connsiteX105" fmla="*/ 1055126 w 2199245"/>
                  <a:gd name="connsiteY105" fmla="*/ 5399613 h 6338336"/>
                  <a:gd name="connsiteX106" fmla="*/ 1070925 w 2199245"/>
                  <a:gd name="connsiteY106" fmla="*/ 5346052 h 6338336"/>
                  <a:gd name="connsiteX107" fmla="*/ 1966503 w 2199245"/>
                  <a:gd name="connsiteY107" fmla="*/ 4841975 h 6338336"/>
                  <a:gd name="connsiteX108" fmla="*/ 2060872 w 2199245"/>
                  <a:gd name="connsiteY108" fmla="*/ 5310416 h 6338336"/>
                  <a:gd name="connsiteX109" fmla="*/ 2052441 w 2199245"/>
                  <a:gd name="connsiteY109" fmla="*/ 5326640 h 6338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2199245" h="6338336">
                    <a:moveTo>
                      <a:pt x="2192081" y="5714103"/>
                    </a:moveTo>
                    <a:cubicBezTo>
                      <a:pt x="2132144" y="5422142"/>
                      <a:pt x="1069508" y="172867"/>
                      <a:pt x="1069508" y="172867"/>
                    </a:cubicBezTo>
                    <a:cubicBezTo>
                      <a:pt x="1059306" y="115127"/>
                      <a:pt x="1048892" y="57457"/>
                      <a:pt x="1038690" y="0"/>
                    </a:cubicBezTo>
                    <a:cubicBezTo>
                      <a:pt x="984066" y="11619"/>
                      <a:pt x="165286" y="490049"/>
                      <a:pt x="0" y="582930"/>
                    </a:cubicBezTo>
                    <a:cubicBezTo>
                      <a:pt x="24726" y="632381"/>
                      <a:pt x="1093950" y="5976520"/>
                      <a:pt x="1138159" y="6166887"/>
                    </a:cubicBezTo>
                    <a:cubicBezTo>
                      <a:pt x="1151266" y="6222927"/>
                      <a:pt x="1156083" y="6260972"/>
                      <a:pt x="1180596" y="6338337"/>
                    </a:cubicBezTo>
                    <a:cubicBezTo>
                      <a:pt x="1197104" y="6335928"/>
                      <a:pt x="1233023" y="6319421"/>
                      <a:pt x="1239825" y="6317224"/>
                    </a:cubicBezTo>
                    <a:cubicBezTo>
                      <a:pt x="1219704" y="6217330"/>
                      <a:pt x="1180880" y="6030860"/>
                      <a:pt x="1158067" y="5931675"/>
                    </a:cubicBezTo>
                    <a:cubicBezTo>
                      <a:pt x="1150274" y="5897455"/>
                      <a:pt x="1158279" y="5902556"/>
                      <a:pt x="1195404" y="5881940"/>
                    </a:cubicBezTo>
                    <a:cubicBezTo>
                      <a:pt x="1457467" y="5738403"/>
                      <a:pt x="2056196" y="5389198"/>
                      <a:pt x="2071499" y="5381476"/>
                    </a:cubicBezTo>
                    <a:cubicBezTo>
                      <a:pt x="2074687" y="5399400"/>
                      <a:pt x="2127043" y="5654237"/>
                      <a:pt x="2158358" y="5782329"/>
                    </a:cubicBezTo>
                    <a:cubicBezTo>
                      <a:pt x="2204692" y="5776873"/>
                      <a:pt x="2204692" y="5776873"/>
                      <a:pt x="2192081" y="5714103"/>
                    </a:cubicBezTo>
                    <a:lnTo>
                      <a:pt x="2192081" y="5714103"/>
                    </a:lnTo>
                    <a:close/>
                    <a:moveTo>
                      <a:pt x="91251" y="688351"/>
                    </a:moveTo>
                    <a:cubicBezTo>
                      <a:pt x="312507" y="562243"/>
                      <a:pt x="525544" y="441023"/>
                      <a:pt x="747083" y="315199"/>
                    </a:cubicBezTo>
                    <a:cubicBezTo>
                      <a:pt x="796818" y="287073"/>
                      <a:pt x="847261" y="260151"/>
                      <a:pt x="897491" y="232520"/>
                    </a:cubicBezTo>
                    <a:cubicBezTo>
                      <a:pt x="922217" y="216296"/>
                      <a:pt x="938016" y="205102"/>
                      <a:pt x="965930" y="189587"/>
                    </a:cubicBezTo>
                    <a:cubicBezTo>
                      <a:pt x="987255" y="177685"/>
                      <a:pt x="1003762" y="178180"/>
                      <a:pt x="1013751" y="220618"/>
                    </a:cubicBezTo>
                    <a:cubicBezTo>
                      <a:pt x="1027354" y="288773"/>
                      <a:pt x="1041878" y="331423"/>
                      <a:pt x="1054772" y="413605"/>
                    </a:cubicBezTo>
                    <a:cubicBezTo>
                      <a:pt x="1060581" y="429404"/>
                      <a:pt x="1025441" y="444424"/>
                      <a:pt x="1007942" y="455051"/>
                    </a:cubicBezTo>
                    <a:cubicBezTo>
                      <a:pt x="752467" y="609994"/>
                      <a:pt x="490191" y="753813"/>
                      <a:pt x="232804" y="905072"/>
                    </a:cubicBezTo>
                    <a:cubicBezTo>
                      <a:pt x="157139" y="949706"/>
                      <a:pt x="150763" y="927601"/>
                      <a:pt x="129721" y="838405"/>
                    </a:cubicBezTo>
                    <a:cubicBezTo>
                      <a:pt x="113993" y="789945"/>
                      <a:pt x="122495" y="785057"/>
                      <a:pt x="91251" y="688351"/>
                    </a:cubicBezTo>
                    <a:lnTo>
                      <a:pt x="91251" y="688351"/>
                    </a:lnTo>
                    <a:close/>
                    <a:moveTo>
                      <a:pt x="250161" y="1448044"/>
                    </a:moveTo>
                    <a:cubicBezTo>
                      <a:pt x="228340" y="1338231"/>
                      <a:pt x="195538" y="1172590"/>
                      <a:pt x="170600" y="1063699"/>
                    </a:cubicBezTo>
                    <a:cubicBezTo>
                      <a:pt x="161106" y="1022466"/>
                      <a:pt x="157989" y="1009359"/>
                      <a:pt x="192704" y="989734"/>
                    </a:cubicBezTo>
                    <a:cubicBezTo>
                      <a:pt x="449171" y="844002"/>
                      <a:pt x="704645" y="696569"/>
                      <a:pt x="960333" y="549632"/>
                    </a:cubicBezTo>
                    <a:lnTo>
                      <a:pt x="960333" y="549632"/>
                    </a:lnTo>
                    <a:cubicBezTo>
                      <a:pt x="963946" y="546019"/>
                      <a:pt x="966851" y="541414"/>
                      <a:pt x="971243" y="538721"/>
                    </a:cubicBezTo>
                    <a:cubicBezTo>
                      <a:pt x="1081127" y="473967"/>
                      <a:pt x="1081906" y="473755"/>
                      <a:pt x="1108049" y="592565"/>
                    </a:cubicBezTo>
                    <a:cubicBezTo>
                      <a:pt x="1132279" y="703654"/>
                      <a:pt x="1154666" y="815167"/>
                      <a:pt x="1177904" y="926468"/>
                    </a:cubicBezTo>
                    <a:cubicBezTo>
                      <a:pt x="1181801" y="944888"/>
                      <a:pt x="1183005" y="962812"/>
                      <a:pt x="1165293" y="975706"/>
                    </a:cubicBezTo>
                    <a:cubicBezTo>
                      <a:pt x="1107553" y="1007446"/>
                      <a:pt x="555087" y="1324416"/>
                      <a:pt x="329439" y="1456546"/>
                    </a:cubicBezTo>
                    <a:cubicBezTo>
                      <a:pt x="301100" y="1473266"/>
                      <a:pt x="267377" y="1500896"/>
                      <a:pt x="250161" y="1448044"/>
                    </a:cubicBezTo>
                    <a:lnTo>
                      <a:pt x="250161" y="1448044"/>
                    </a:lnTo>
                    <a:close/>
                    <a:moveTo>
                      <a:pt x="369751" y="1998951"/>
                    </a:moveTo>
                    <a:cubicBezTo>
                      <a:pt x="348426" y="1894452"/>
                      <a:pt x="309319" y="1717192"/>
                      <a:pt x="281405" y="1614393"/>
                    </a:cubicBezTo>
                    <a:cubicBezTo>
                      <a:pt x="267590" y="1563241"/>
                      <a:pt x="271911" y="1552048"/>
                      <a:pt x="308114" y="1531219"/>
                    </a:cubicBezTo>
                    <a:cubicBezTo>
                      <a:pt x="557071" y="1388178"/>
                      <a:pt x="805744" y="1244571"/>
                      <a:pt x="1054630" y="1101318"/>
                    </a:cubicBezTo>
                    <a:lnTo>
                      <a:pt x="1054630" y="1101318"/>
                    </a:lnTo>
                    <a:cubicBezTo>
                      <a:pt x="1065824" y="1095225"/>
                      <a:pt x="1076947" y="1088920"/>
                      <a:pt x="1088141" y="1082898"/>
                    </a:cubicBezTo>
                    <a:cubicBezTo>
                      <a:pt x="1198025" y="1025654"/>
                      <a:pt x="1199229" y="1025441"/>
                      <a:pt x="1223034" y="1143047"/>
                    </a:cubicBezTo>
                    <a:cubicBezTo>
                      <a:pt x="1246838" y="1260654"/>
                      <a:pt x="1267951" y="1378472"/>
                      <a:pt x="1290268" y="1496362"/>
                    </a:cubicBezTo>
                    <a:cubicBezTo>
                      <a:pt x="1210707" y="1556724"/>
                      <a:pt x="659445" y="1873198"/>
                      <a:pt x="427279" y="2005115"/>
                    </a:cubicBezTo>
                    <a:cubicBezTo>
                      <a:pt x="403262" y="2018859"/>
                      <a:pt x="384558" y="2032887"/>
                      <a:pt x="369751" y="1998951"/>
                    </a:cubicBezTo>
                    <a:lnTo>
                      <a:pt x="369751" y="1998951"/>
                    </a:lnTo>
                    <a:close/>
                    <a:moveTo>
                      <a:pt x="470708" y="2543128"/>
                    </a:moveTo>
                    <a:cubicBezTo>
                      <a:pt x="448391" y="2433315"/>
                      <a:pt x="411268" y="2259669"/>
                      <a:pt x="387250" y="2150281"/>
                    </a:cubicBezTo>
                    <a:cubicBezTo>
                      <a:pt x="381158" y="2122650"/>
                      <a:pt x="376340" y="2102034"/>
                      <a:pt x="406875" y="2084322"/>
                    </a:cubicBezTo>
                    <a:cubicBezTo>
                      <a:pt x="669647" y="1933984"/>
                      <a:pt x="1230544" y="1607592"/>
                      <a:pt x="1249956" y="1594981"/>
                    </a:cubicBezTo>
                    <a:cubicBezTo>
                      <a:pt x="1290976" y="1568555"/>
                      <a:pt x="1312585" y="1583362"/>
                      <a:pt x="1320803" y="1627004"/>
                    </a:cubicBezTo>
                    <a:cubicBezTo>
                      <a:pt x="1347512" y="1767423"/>
                      <a:pt x="1373726" y="1907771"/>
                      <a:pt x="1400152" y="2048190"/>
                    </a:cubicBezTo>
                    <a:cubicBezTo>
                      <a:pt x="1282758" y="2117053"/>
                      <a:pt x="782436" y="2410431"/>
                      <a:pt x="550765" y="2544545"/>
                    </a:cubicBezTo>
                    <a:cubicBezTo>
                      <a:pt x="527669" y="2557864"/>
                      <a:pt x="482540" y="2588470"/>
                      <a:pt x="470708" y="2543128"/>
                    </a:cubicBezTo>
                    <a:lnTo>
                      <a:pt x="470708" y="2543128"/>
                    </a:lnTo>
                    <a:close/>
                    <a:moveTo>
                      <a:pt x="585197" y="3095735"/>
                    </a:moveTo>
                    <a:cubicBezTo>
                      <a:pt x="563872" y="2991236"/>
                      <a:pt x="527457" y="2806679"/>
                      <a:pt x="503227" y="2702676"/>
                    </a:cubicBezTo>
                    <a:cubicBezTo>
                      <a:pt x="493521" y="2660734"/>
                      <a:pt x="483602" y="2647415"/>
                      <a:pt x="523631" y="2624815"/>
                    </a:cubicBezTo>
                    <a:cubicBezTo>
                      <a:pt x="748571" y="2497786"/>
                      <a:pt x="971527" y="2366789"/>
                      <a:pt x="1194978" y="2237068"/>
                    </a:cubicBezTo>
                    <a:cubicBezTo>
                      <a:pt x="1222184" y="2221340"/>
                      <a:pt x="1248822" y="2205045"/>
                      <a:pt x="1275744" y="2189034"/>
                    </a:cubicBezTo>
                    <a:lnTo>
                      <a:pt x="1275744" y="2189034"/>
                    </a:lnTo>
                    <a:cubicBezTo>
                      <a:pt x="1427357" y="2105647"/>
                      <a:pt x="1424735" y="2105859"/>
                      <a:pt x="1450453" y="2277026"/>
                    </a:cubicBezTo>
                    <a:cubicBezTo>
                      <a:pt x="1465968" y="2380109"/>
                      <a:pt x="1490482" y="2481704"/>
                      <a:pt x="1510886" y="2583794"/>
                    </a:cubicBezTo>
                    <a:cubicBezTo>
                      <a:pt x="1412621" y="2666756"/>
                      <a:pt x="906772" y="2949436"/>
                      <a:pt x="679211" y="3078945"/>
                    </a:cubicBezTo>
                    <a:cubicBezTo>
                      <a:pt x="651156" y="3095027"/>
                      <a:pt x="592707" y="3136260"/>
                      <a:pt x="585197" y="3095735"/>
                    </a:cubicBezTo>
                    <a:lnTo>
                      <a:pt x="585197" y="3095735"/>
                    </a:lnTo>
                    <a:close/>
                    <a:moveTo>
                      <a:pt x="697065" y="3641542"/>
                    </a:moveTo>
                    <a:cubicBezTo>
                      <a:pt x="676236" y="3544764"/>
                      <a:pt x="642938" y="3367292"/>
                      <a:pt x="617999" y="3271720"/>
                    </a:cubicBezTo>
                    <a:cubicBezTo>
                      <a:pt x="600996" y="3206257"/>
                      <a:pt x="599296" y="3183444"/>
                      <a:pt x="660224" y="3150004"/>
                    </a:cubicBezTo>
                    <a:cubicBezTo>
                      <a:pt x="879567" y="3028997"/>
                      <a:pt x="1461860" y="2690702"/>
                      <a:pt x="1486089" y="2675966"/>
                    </a:cubicBezTo>
                    <a:cubicBezTo>
                      <a:pt x="1516412" y="2657263"/>
                      <a:pt x="1535328" y="2669165"/>
                      <a:pt x="1541917" y="2702888"/>
                    </a:cubicBezTo>
                    <a:cubicBezTo>
                      <a:pt x="1568130" y="2837923"/>
                      <a:pt x="1593564" y="2980467"/>
                      <a:pt x="1622116" y="3115289"/>
                    </a:cubicBezTo>
                    <a:cubicBezTo>
                      <a:pt x="1628988" y="3147808"/>
                      <a:pt x="1634797" y="3136472"/>
                      <a:pt x="1605041" y="3154113"/>
                    </a:cubicBezTo>
                    <a:cubicBezTo>
                      <a:pt x="1542767" y="3191025"/>
                      <a:pt x="984846" y="3511325"/>
                      <a:pt x="749775" y="3644729"/>
                    </a:cubicBezTo>
                    <a:cubicBezTo>
                      <a:pt x="728096" y="3656632"/>
                      <a:pt x="701670" y="3675052"/>
                      <a:pt x="697065" y="3641542"/>
                    </a:cubicBezTo>
                    <a:lnTo>
                      <a:pt x="697065" y="3641542"/>
                    </a:lnTo>
                    <a:close/>
                    <a:moveTo>
                      <a:pt x="815167" y="4195141"/>
                    </a:moveTo>
                    <a:cubicBezTo>
                      <a:pt x="792638" y="4082139"/>
                      <a:pt x="753530" y="3888160"/>
                      <a:pt x="727813" y="3775868"/>
                    </a:cubicBezTo>
                    <a:cubicBezTo>
                      <a:pt x="720019" y="3741436"/>
                      <a:pt x="726325" y="3724928"/>
                      <a:pt x="756931" y="3707500"/>
                    </a:cubicBezTo>
                    <a:cubicBezTo>
                      <a:pt x="1016798" y="3559855"/>
                      <a:pt x="1585204" y="3229211"/>
                      <a:pt x="1642378" y="3194638"/>
                    </a:cubicBezTo>
                    <a:cubicBezTo>
                      <a:pt x="1658389" y="3302751"/>
                      <a:pt x="1710462" y="3563397"/>
                      <a:pt x="1731079" y="3670872"/>
                    </a:cubicBezTo>
                    <a:cubicBezTo>
                      <a:pt x="1646133" y="3740444"/>
                      <a:pt x="1100539" y="4055714"/>
                      <a:pt x="871490" y="4182246"/>
                    </a:cubicBezTo>
                    <a:cubicBezTo>
                      <a:pt x="847473" y="4195920"/>
                      <a:pt x="823456" y="4213844"/>
                      <a:pt x="815167" y="4195141"/>
                    </a:cubicBezTo>
                    <a:lnTo>
                      <a:pt x="815167" y="4195141"/>
                    </a:lnTo>
                    <a:close/>
                    <a:moveTo>
                      <a:pt x="922713" y="4734217"/>
                    </a:moveTo>
                    <a:cubicBezTo>
                      <a:pt x="899687" y="4621924"/>
                      <a:pt x="861572" y="4422347"/>
                      <a:pt x="837342" y="4310338"/>
                    </a:cubicBezTo>
                    <a:cubicBezTo>
                      <a:pt x="832525" y="4287809"/>
                      <a:pt x="829832" y="4269389"/>
                      <a:pt x="852858" y="4256495"/>
                    </a:cubicBezTo>
                    <a:cubicBezTo>
                      <a:pt x="1123352" y="4105165"/>
                      <a:pt x="1639828" y="3798043"/>
                      <a:pt x="1740147" y="3734634"/>
                    </a:cubicBezTo>
                    <a:cubicBezTo>
                      <a:pt x="1762676" y="3865064"/>
                      <a:pt x="1815812" y="4092837"/>
                      <a:pt x="1841529" y="4222771"/>
                    </a:cubicBezTo>
                    <a:cubicBezTo>
                      <a:pt x="1672205" y="4322453"/>
                      <a:pt x="1214816" y="4596419"/>
                      <a:pt x="979745" y="4729824"/>
                    </a:cubicBezTo>
                    <a:cubicBezTo>
                      <a:pt x="958066" y="4741939"/>
                      <a:pt x="929018" y="4773749"/>
                      <a:pt x="922713" y="4734217"/>
                    </a:cubicBezTo>
                    <a:lnTo>
                      <a:pt x="922713" y="4734217"/>
                    </a:lnTo>
                    <a:close/>
                    <a:moveTo>
                      <a:pt x="1036919" y="5280731"/>
                    </a:moveTo>
                    <a:cubicBezTo>
                      <a:pt x="1014814" y="5170422"/>
                      <a:pt x="975281" y="4968862"/>
                      <a:pt x="948855" y="4859545"/>
                    </a:cubicBezTo>
                    <a:cubicBezTo>
                      <a:pt x="937662" y="4813211"/>
                      <a:pt x="931640" y="4819304"/>
                      <a:pt x="968055" y="4798687"/>
                    </a:cubicBezTo>
                    <a:cubicBezTo>
                      <a:pt x="1223530" y="4654159"/>
                      <a:pt x="1771036" y="4336269"/>
                      <a:pt x="1848756" y="4291918"/>
                    </a:cubicBezTo>
                    <a:cubicBezTo>
                      <a:pt x="1864979" y="4383594"/>
                      <a:pt x="1926333" y="4664078"/>
                      <a:pt x="1945320" y="4755542"/>
                    </a:cubicBezTo>
                    <a:cubicBezTo>
                      <a:pt x="1951130" y="4783455"/>
                      <a:pt x="1954176" y="4777221"/>
                      <a:pt x="1936393" y="4788273"/>
                    </a:cubicBezTo>
                    <a:cubicBezTo>
                      <a:pt x="1840821" y="4840912"/>
                      <a:pt x="1336885" y="5132873"/>
                      <a:pt x="1102735" y="5267412"/>
                    </a:cubicBezTo>
                    <a:cubicBezTo>
                      <a:pt x="1082827" y="5279031"/>
                      <a:pt x="1062423" y="5293342"/>
                      <a:pt x="1036919" y="5280731"/>
                    </a:cubicBezTo>
                    <a:lnTo>
                      <a:pt x="1036919" y="5280731"/>
                    </a:lnTo>
                    <a:close/>
                    <a:moveTo>
                      <a:pt x="2052441" y="5326640"/>
                    </a:moveTo>
                    <a:cubicBezTo>
                      <a:pt x="1959986" y="5380484"/>
                      <a:pt x="1437984" y="5680592"/>
                      <a:pt x="1220838" y="5805283"/>
                    </a:cubicBezTo>
                    <a:cubicBezTo>
                      <a:pt x="1191224" y="5822287"/>
                      <a:pt x="1153604" y="5851334"/>
                      <a:pt x="1143898" y="5815202"/>
                    </a:cubicBezTo>
                    <a:cubicBezTo>
                      <a:pt x="1121085" y="5702909"/>
                      <a:pt x="1079356" y="5511339"/>
                      <a:pt x="1055126" y="5399613"/>
                    </a:cubicBezTo>
                    <a:cubicBezTo>
                      <a:pt x="1050309" y="5376800"/>
                      <a:pt x="1047829" y="5358663"/>
                      <a:pt x="1070925" y="5346052"/>
                    </a:cubicBezTo>
                    <a:cubicBezTo>
                      <a:pt x="1341703" y="5195502"/>
                      <a:pt x="1878441" y="4889301"/>
                      <a:pt x="1966503" y="4841975"/>
                    </a:cubicBezTo>
                    <a:cubicBezTo>
                      <a:pt x="1987829" y="4953276"/>
                      <a:pt x="2037138" y="5199328"/>
                      <a:pt x="2060872" y="5310416"/>
                    </a:cubicBezTo>
                    <a:cubicBezTo>
                      <a:pt x="2064343" y="5323240"/>
                      <a:pt x="2052441" y="5326640"/>
                      <a:pt x="2052441" y="5326640"/>
                    </a:cubicBez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Graphic 116">
                <a:extLst>
                  <a:ext uri="{FF2B5EF4-FFF2-40B4-BE49-F238E27FC236}">
                    <a16:creationId xmlns:a16="http://schemas.microsoft.com/office/drawing/2014/main" id="{63D4A0F4-C336-4706-8916-B9D3DA9306B6}"/>
                  </a:ext>
                </a:extLst>
              </p:cNvPr>
              <p:cNvSpPr/>
              <p:nvPr/>
            </p:nvSpPr>
            <p:spPr>
              <a:xfrm>
                <a:off x="1516207" y="4026539"/>
                <a:ext cx="822546" cy="435990"/>
              </a:xfrm>
              <a:custGeom>
                <a:avLst/>
                <a:gdLst>
                  <a:gd name="connsiteX0" fmla="*/ 1025300 w 2064980"/>
                  <a:gd name="connsiteY0" fmla="*/ 0 h 1094541"/>
                  <a:gd name="connsiteX1" fmla="*/ 0 w 2064980"/>
                  <a:gd name="connsiteY1" fmla="*/ 506557 h 1094541"/>
                  <a:gd name="connsiteX2" fmla="*/ 64613 w 2064980"/>
                  <a:gd name="connsiteY2" fmla="*/ 532770 h 1094541"/>
                  <a:gd name="connsiteX3" fmla="*/ 1025583 w 2064980"/>
                  <a:gd name="connsiteY3" fmla="*/ 1090550 h 1094541"/>
                  <a:gd name="connsiteX4" fmla="*/ 1063699 w 2064980"/>
                  <a:gd name="connsiteY4" fmla="*/ 1090762 h 1094541"/>
                  <a:gd name="connsiteX5" fmla="*/ 2064981 w 2064980"/>
                  <a:gd name="connsiteY5" fmla="*/ 506769 h 1094541"/>
                  <a:gd name="connsiteX6" fmla="*/ 1025300 w 2064980"/>
                  <a:gd name="connsiteY6" fmla="*/ 0 h 1094541"/>
                  <a:gd name="connsiteX7" fmla="*/ 1025300 w 2064980"/>
                  <a:gd name="connsiteY7" fmla="*/ 0 h 109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4980" h="1094541">
                    <a:moveTo>
                      <a:pt x="1025300" y="0"/>
                    </a:moveTo>
                    <a:cubicBezTo>
                      <a:pt x="1025300" y="0"/>
                      <a:pt x="45413" y="471133"/>
                      <a:pt x="0" y="506557"/>
                    </a:cubicBezTo>
                    <a:cubicBezTo>
                      <a:pt x="24796" y="507053"/>
                      <a:pt x="44209" y="520868"/>
                      <a:pt x="64613" y="532770"/>
                    </a:cubicBezTo>
                    <a:cubicBezTo>
                      <a:pt x="384842" y="718815"/>
                      <a:pt x="705071" y="904788"/>
                      <a:pt x="1025583" y="1090550"/>
                    </a:cubicBezTo>
                    <a:cubicBezTo>
                      <a:pt x="1038194" y="1094942"/>
                      <a:pt x="1051796" y="1096642"/>
                      <a:pt x="1063699" y="1090762"/>
                    </a:cubicBezTo>
                    <a:cubicBezTo>
                      <a:pt x="1212549" y="1016939"/>
                      <a:pt x="1970258" y="581513"/>
                      <a:pt x="2064981" y="506769"/>
                    </a:cubicBezTo>
                    <a:cubicBezTo>
                      <a:pt x="2054779" y="498764"/>
                      <a:pt x="1025300" y="0"/>
                      <a:pt x="1025300" y="0"/>
                    </a:cubicBezTo>
                    <a:lnTo>
                      <a:pt x="1025300" y="0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F0631F-8D1A-4F1F-91C2-EA34BC5077F4}"/>
                </a:ext>
              </a:extLst>
            </p:cNvPr>
            <p:cNvGrpSpPr/>
            <p:nvPr/>
          </p:nvGrpSpPr>
          <p:grpSpPr>
            <a:xfrm>
              <a:off x="1865230" y="2548476"/>
              <a:ext cx="617376" cy="1846375"/>
              <a:chOff x="1642152" y="2024611"/>
              <a:chExt cx="908132" cy="2384550"/>
            </a:xfrm>
          </p:grpSpPr>
          <p:sp>
            <p:nvSpPr>
              <p:cNvPr id="32" name="Graphic 2">
                <a:extLst>
                  <a:ext uri="{FF2B5EF4-FFF2-40B4-BE49-F238E27FC236}">
                    <a16:creationId xmlns:a16="http://schemas.microsoft.com/office/drawing/2014/main" id="{CED07D1A-FF1D-497C-9725-68ED7C18EDA5}"/>
                  </a:ext>
                </a:extLst>
              </p:cNvPr>
              <p:cNvSpPr/>
              <p:nvPr/>
            </p:nvSpPr>
            <p:spPr>
              <a:xfrm>
                <a:off x="1642152" y="2550487"/>
                <a:ext cx="536425" cy="743574"/>
              </a:xfrm>
              <a:custGeom>
                <a:avLst/>
                <a:gdLst>
                  <a:gd name="connsiteX0" fmla="*/ 5799 w 536425"/>
                  <a:gd name="connsiteY0" fmla="*/ 257080 h 743574"/>
                  <a:gd name="connsiteX1" fmla="*/ 43042 w 536425"/>
                  <a:gd name="connsiteY1" fmla="*/ 34766 h 743574"/>
                  <a:gd name="connsiteX2" fmla="*/ 54377 w 536425"/>
                  <a:gd name="connsiteY2" fmla="*/ 0 h 743574"/>
                  <a:gd name="connsiteX3" fmla="*/ 62282 w 536425"/>
                  <a:gd name="connsiteY3" fmla="*/ 49244 h 743574"/>
                  <a:gd name="connsiteX4" fmla="*/ 125528 w 536425"/>
                  <a:gd name="connsiteY4" fmla="*/ 119063 h 743574"/>
                  <a:gd name="connsiteX5" fmla="*/ 160390 w 536425"/>
                  <a:gd name="connsiteY5" fmla="*/ 136303 h 743574"/>
                  <a:gd name="connsiteX6" fmla="*/ 160104 w 536425"/>
                  <a:gd name="connsiteY6" fmla="*/ 193072 h 743574"/>
                  <a:gd name="connsiteX7" fmla="*/ 237066 w 536425"/>
                  <a:gd name="connsiteY7" fmla="*/ 210217 h 743574"/>
                  <a:gd name="connsiteX8" fmla="*/ 261736 w 536425"/>
                  <a:gd name="connsiteY8" fmla="*/ 189928 h 743574"/>
                  <a:gd name="connsiteX9" fmla="*/ 321458 w 536425"/>
                  <a:gd name="connsiteY9" fmla="*/ 202025 h 743574"/>
                  <a:gd name="connsiteX10" fmla="*/ 441187 w 536425"/>
                  <a:gd name="connsiteY10" fmla="*/ 184404 h 743574"/>
                  <a:gd name="connsiteX11" fmla="*/ 493860 w 536425"/>
                  <a:gd name="connsiteY11" fmla="*/ 181642 h 743574"/>
                  <a:gd name="connsiteX12" fmla="*/ 536151 w 536425"/>
                  <a:gd name="connsiteY12" fmla="*/ 285941 h 743574"/>
                  <a:gd name="connsiteX13" fmla="*/ 517958 w 536425"/>
                  <a:gd name="connsiteY13" fmla="*/ 310706 h 743574"/>
                  <a:gd name="connsiteX14" fmla="*/ 430805 w 536425"/>
                  <a:gd name="connsiteY14" fmla="*/ 348615 h 743574"/>
                  <a:gd name="connsiteX15" fmla="*/ 393086 w 536425"/>
                  <a:gd name="connsiteY15" fmla="*/ 403003 h 743574"/>
                  <a:gd name="connsiteX16" fmla="*/ 410993 w 536425"/>
                  <a:gd name="connsiteY16" fmla="*/ 625126 h 743574"/>
                  <a:gd name="connsiteX17" fmla="*/ 413564 w 536425"/>
                  <a:gd name="connsiteY17" fmla="*/ 701231 h 743574"/>
                  <a:gd name="connsiteX18" fmla="*/ 55710 w 536425"/>
                  <a:gd name="connsiteY18" fmla="*/ 665702 h 743574"/>
                  <a:gd name="connsiteX19" fmla="*/ 38470 w 536425"/>
                  <a:gd name="connsiteY19" fmla="*/ 644938 h 743574"/>
                  <a:gd name="connsiteX20" fmla="*/ 35327 w 536425"/>
                  <a:gd name="connsiteY20" fmla="*/ 636842 h 743574"/>
                  <a:gd name="connsiteX21" fmla="*/ 5799 w 536425"/>
                  <a:gd name="connsiteY21" fmla="*/ 257080 h 743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6425" h="743574">
                    <a:moveTo>
                      <a:pt x="5799" y="257080"/>
                    </a:moveTo>
                    <a:cubicBezTo>
                      <a:pt x="-8488" y="180594"/>
                      <a:pt x="3513" y="104299"/>
                      <a:pt x="43042" y="34766"/>
                    </a:cubicBezTo>
                    <a:cubicBezTo>
                      <a:pt x="49233" y="23908"/>
                      <a:pt x="53900" y="12668"/>
                      <a:pt x="54377" y="0"/>
                    </a:cubicBezTo>
                    <a:cubicBezTo>
                      <a:pt x="64378" y="15050"/>
                      <a:pt x="60568" y="41529"/>
                      <a:pt x="62282" y="49244"/>
                    </a:cubicBezTo>
                    <a:cubicBezTo>
                      <a:pt x="69331" y="82010"/>
                      <a:pt x="91334" y="95917"/>
                      <a:pt x="125528" y="119063"/>
                    </a:cubicBezTo>
                    <a:cubicBezTo>
                      <a:pt x="135625" y="125921"/>
                      <a:pt x="154770" y="135636"/>
                      <a:pt x="160390" y="136303"/>
                    </a:cubicBezTo>
                    <a:cubicBezTo>
                      <a:pt x="134958" y="156115"/>
                      <a:pt x="139911" y="176879"/>
                      <a:pt x="160104" y="193072"/>
                    </a:cubicBezTo>
                    <a:cubicBezTo>
                      <a:pt x="182202" y="210788"/>
                      <a:pt x="210968" y="215075"/>
                      <a:pt x="237066" y="210217"/>
                    </a:cubicBezTo>
                    <a:cubicBezTo>
                      <a:pt x="246210" y="208502"/>
                      <a:pt x="252782" y="201930"/>
                      <a:pt x="261736" y="189928"/>
                    </a:cubicBezTo>
                    <a:cubicBezTo>
                      <a:pt x="282500" y="189548"/>
                      <a:pt x="300884" y="200692"/>
                      <a:pt x="321458" y="202025"/>
                    </a:cubicBezTo>
                    <a:cubicBezTo>
                      <a:pt x="362701" y="204692"/>
                      <a:pt x="402801" y="201073"/>
                      <a:pt x="441187" y="184404"/>
                    </a:cubicBezTo>
                    <a:cubicBezTo>
                      <a:pt x="458237" y="177070"/>
                      <a:pt x="475667" y="170783"/>
                      <a:pt x="493860" y="181642"/>
                    </a:cubicBezTo>
                    <a:cubicBezTo>
                      <a:pt x="517958" y="197834"/>
                      <a:pt x="538342" y="239268"/>
                      <a:pt x="536151" y="285941"/>
                    </a:cubicBezTo>
                    <a:cubicBezTo>
                      <a:pt x="538151" y="300133"/>
                      <a:pt x="528912" y="305943"/>
                      <a:pt x="517958" y="310706"/>
                    </a:cubicBezTo>
                    <a:cubicBezTo>
                      <a:pt x="488907" y="323374"/>
                      <a:pt x="460142" y="336709"/>
                      <a:pt x="430805" y="348615"/>
                    </a:cubicBezTo>
                    <a:cubicBezTo>
                      <a:pt x="405849" y="358711"/>
                      <a:pt x="390990" y="372237"/>
                      <a:pt x="393086" y="403003"/>
                    </a:cubicBezTo>
                    <a:cubicBezTo>
                      <a:pt x="398134" y="477107"/>
                      <a:pt x="384227" y="552259"/>
                      <a:pt x="410993" y="625126"/>
                    </a:cubicBezTo>
                    <a:cubicBezTo>
                      <a:pt x="417184" y="641985"/>
                      <a:pt x="415565" y="694753"/>
                      <a:pt x="413564" y="701231"/>
                    </a:cubicBezTo>
                    <a:cubicBezTo>
                      <a:pt x="285834" y="774478"/>
                      <a:pt x="168200" y="746284"/>
                      <a:pt x="55710" y="665702"/>
                    </a:cubicBezTo>
                    <a:cubicBezTo>
                      <a:pt x="48566" y="659892"/>
                      <a:pt x="43137" y="652748"/>
                      <a:pt x="38470" y="644938"/>
                    </a:cubicBezTo>
                    <a:cubicBezTo>
                      <a:pt x="36946" y="642461"/>
                      <a:pt x="35993" y="639699"/>
                      <a:pt x="35327" y="636842"/>
                    </a:cubicBezTo>
                    <a:cubicBezTo>
                      <a:pt x="35327" y="635508"/>
                      <a:pt x="29135" y="381667"/>
                      <a:pt x="5799" y="257080"/>
                    </a:cubicBezTo>
                    <a:close/>
                  </a:path>
                </a:pathLst>
              </a:custGeom>
              <a:solidFill>
                <a:srgbClr val="DBDA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2">
                <a:extLst>
                  <a:ext uri="{FF2B5EF4-FFF2-40B4-BE49-F238E27FC236}">
                    <a16:creationId xmlns:a16="http://schemas.microsoft.com/office/drawing/2014/main" id="{A98BE01D-73F3-4DB0-A247-B25F3F219405}"/>
                  </a:ext>
                </a:extLst>
              </p:cNvPr>
              <p:cNvSpPr/>
              <p:nvPr/>
            </p:nvSpPr>
            <p:spPr>
              <a:xfrm>
                <a:off x="1674359" y="3288103"/>
                <a:ext cx="207019" cy="817587"/>
              </a:xfrm>
              <a:custGeom>
                <a:avLst/>
                <a:gdLst>
                  <a:gd name="connsiteX0" fmla="*/ 9216 w 207019"/>
                  <a:gd name="connsiteY0" fmla="*/ 795528 h 817587"/>
                  <a:gd name="connsiteX1" fmla="*/ 2644 w 207019"/>
                  <a:gd name="connsiteY1" fmla="*/ 767906 h 817587"/>
                  <a:gd name="connsiteX2" fmla="*/ 15788 w 207019"/>
                  <a:gd name="connsiteY2" fmla="*/ 631889 h 817587"/>
                  <a:gd name="connsiteX3" fmla="*/ 23027 w 207019"/>
                  <a:gd name="connsiteY3" fmla="*/ 498348 h 817587"/>
                  <a:gd name="connsiteX4" fmla="*/ 38172 w 207019"/>
                  <a:gd name="connsiteY4" fmla="*/ 384239 h 817587"/>
                  <a:gd name="connsiteX5" fmla="*/ 33505 w 207019"/>
                  <a:gd name="connsiteY5" fmla="*/ 173546 h 817587"/>
                  <a:gd name="connsiteX6" fmla="*/ 21408 w 207019"/>
                  <a:gd name="connsiteY6" fmla="*/ 54197 h 817587"/>
                  <a:gd name="connsiteX7" fmla="*/ 18455 w 207019"/>
                  <a:gd name="connsiteY7" fmla="*/ 0 h 817587"/>
                  <a:gd name="connsiteX8" fmla="*/ 45221 w 207019"/>
                  <a:gd name="connsiteY8" fmla="*/ 53626 h 817587"/>
                  <a:gd name="connsiteX9" fmla="*/ 148948 w 207019"/>
                  <a:gd name="connsiteY9" fmla="*/ 118682 h 817587"/>
                  <a:gd name="connsiteX10" fmla="*/ 191620 w 207019"/>
                  <a:gd name="connsiteY10" fmla="*/ 185547 h 817587"/>
                  <a:gd name="connsiteX11" fmla="*/ 206955 w 207019"/>
                  <a:gd name="connsiteY11" fmla="*/ 378428 h 817587"/>
                  <a:gd name="connsiteX12" fmla="*/ 114182 w 207019"/>
                  <a:gd name="connsiteY12" fmla="*/ 787908 h 817587"/>
                  <a:gd name="connsiteX13" fmla="*/ 72557 w 207019"/>
                  <a:gd name="connsiteY13" fmla="*/ 817531 h 817587"/>
                  <a:gd name="connsiteX14" fmla="*/ 9216 w 207019"/>
                  <a:gd name="connsiteY14" fmla="*/ 795528 h 81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019" h="817587">
                    <a:moveTo>
                      <a:pt x="9216" y="795528"/>
                    </a:moveTo>
                    <a:cubicBezTo>
                      <a:pt x="4073" y="787051"/>
                      <a:pt x="-4309" y="779241"/>
                      <a:pt x="2644" y="767906"/>
                    </a:cubicBezTo>
                    <a:cubicBezTo>
                      <a:pt x="11693" y="723043"/>
                      <a:pt x="17122" y="677704"/>
                      <a:pt x="15788" y="631889"/>
                    </a:cubicBezTo>
                    <a:cubicBezTo>
                      <a:pt x="15312" y="627698"/>
                      <a:pt x="20646" y="538639"/>
                      <a:pt x="23027" y="498348"/>
                    </a:cubicBezTo>
                    <a:cubicBezTo>
                      <a:pt x="23599" y="477869"/>
                      <a:pt x="36648" y="392240"/>
                      <a:pt x="38172" y="384239"/>
                    </a:cubicBezTo>
                    <a:cubicBezTo>
                      <a:pt x="51031" y="318897"/>
                      <a:pt x="34934" y="178499"/>
                      <a:pt x="33505" y="173546"/>
                    </a:cubicBezTo>
                    <a:cubicBezTo>
                      <a:pt x="25599" y="147066"/>
                      <a:pt x="22265" y="78296"/>
                      <a:pt x="21408" y="54197"/>
                    </a:cubicBezTo>
                    <a:cubicBezTo>
                      <a:pt x="21408" y="49054"/>
                      <a:pt x="18741" y="14097"/>
                      <a:pt x="18455" y="0"/>
                    </a:cubicBezTo>
                    <a:cubicBezTo>
                      <a:pt x="37315" y="38672"/>
                      <a:pt x="43316" y="48959"/>
                      <a:pt x="45221" y="53626"/>
                    </a:cubicBezTo>
                    <a:cubicBezTo>
                      <a:pt x="62366" y="89249"/>
                      <a:pt x="104752" y="104013"/>
                      <a:pt x="148948" y="118682"/>
                    </a:cubicBezTo>
                    <a:cubicBezTo>
                      <a:pt x="181809" y="129540"/>
                      <a:pt x="189334" y="151448"/>
                      <a:pt x="191620" y="185547"/>
                    </a:cubicBezTo>
                    <a:cubicBezTo>
                      <a:pt x="196001" y="252127"/>
                      <a:pt x="208003" y="311372"/>
                      <a:pt x="206955" y="378428"/>
                    </a:cubicBezTo>
                    <a:cubicBezTo>
                      <a:pt x="172284" y="525018"/>
                      <a:pt x="145900" y="651510"/>
                      <a:pt x="114182" y="787908"/>
                    </a:cubicBezTo>
                    <a:cubicBezTo>
                      <a:pt x="108752" y="812197"/>
                      <a:pt x="96084" y="816578"/>
                      <a:pt x="72557" y="817531"/>
                    </a:cubicBezTo>
                    <a:cubicBezTo>
                      <a:pt x="45602" y="818484"/>
                      <a:pt x="19979" y="807339"/>
                      <a:pt x="9216" y="795528"/>
                    </a:cubicBezTo>
                    <a:close/>
                  </a:path>
                </a:pathLst>
              </a:custGeom>
              <a:solidFill>
                <a:srgbClr val="3F3F5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25BC120-F2AB-468A-9529-C8A9C64DACD3}"/>
                  </a:ext>
                </a:extLst>
              </p:cNvPr>
              <p:cNvSpPr/>
              <p:nvPr/>
            </p:nvSpPr>
            <p:spPr>
              <a:xfrm>
                <a:off x="1763585" y="2024611"/>
                <a:ext cx="786699" cy="811911"/>
              </a:xfrm>
              <a:custGeom>
                <a:avLst/>
                <a:gdLst>
                  <a:gd name="connsiteX0" fmla="*/ 136779 w 786699"/>
                  <a:gd name="connsiteY0" fmla="*/ 434626 h 811911"/>
                  <a:gd name="connsiteX1" fmla="*/ 210026 w 786699"/>
                  <a:gd name="connsiteY1" fmla="*/ 583026 h 811911"/>
                  <a:gd name="connsiteX2" fmla="*/ 166878 w 786699"/>
                  <a:gd name="connsiteY2" fmla="*/ 657606 h 811911"/>
                  <a:gd name="connsiteX3" fmla="*/ 136684 w 786699"/>
                  <a:gd name="connsiteY3" fmla="*/ 719043 h 811911"/>
                  <a:gd name="connsiteX4" fmla="*/ 71819 w 786699"/>
                  <a:gd name="connsiteY4" fmla="*/ 736092 h 811911"/>
                  <a:gd name="connsiteX5" fmla="*/ 20574 w 786699"/>
                  <a:gd name="connsiteY5" fmla="*/ 697326 h 811911"/>
                  <a:gd name="connsiteX6" fmla="*/ 37052 w 786699"/>
                  <a:gd name="connsiteY6" fmla="*/ 663702 h 811911"/>
                  <a:gd name="connsiteX7" fmla="*/ 91726 w 786699"/>
                  <a:gd name="connsiteY7" fmla="*/ 619697 h 811911"/>
                  <a:gd name="connsiteX8" fmla="*/ 83153 w 786699"/>
                  <a:gd name="connsiteY8" fmla="*/ 596742 h 811911"/>
                  <a:gd name="connsiteX9" fmla="*/ 71247 w 786699"/>
                  <a:gd name="connsiteY9" fmla="*/ 565118 h 811911"/>
                  <a:gd name="connsiteX10" fmla="*/ 111824 w 786699"/>
                  <a:gd name="connsiteY10" fmla="*/ 559022 h 811911"/>
                  <a:gd name="connsiteX11" fmla="*/ 121730 w 786699"/>
                  <a:gd name="connsiteY11" fmla="*/ 566357 h 811911"/>
                  <a:gd name="connsiteX12" fmla="*/ 139351 w 786699"/>
                  <a:gd name="connsiteY12" fmla="*/ 570929 h 811911"/>
                  <a:gd name="connsiteX13" fmla="*/ 136398 w 786699"/>
                  <a:gd name="connsiteY13" fmla="*/ 553022 h 811911"/>
                  <a:gd name="connsiteX14" fmla="*/ 136779 w 786699"/>
                  <a:gd name="connsiteY14" fmla="*/ 434626 h 811911"/>
                  <a:gd name="connsiteX15" fmla="*/ 778288 w 786699"/>
                  <a:gd name="connsiteY15" fmla="*/ 313754 h 811911"/>
                  <a:gd name="connsiteX16" fmla="*/ 786575 w 786699"/>
                  <a:gd name="connsiteY16" fmla="*/ 341376 h 811911"/>
                  <a:gd name="connsiteX17" fmla="*/ 785527 w 786699"/>
                  <a:gd name="connsiteY17" fmla="*/ 371761 h 811911"/>
                  <a:gd name="connsiteX18" fmla="*/ 708660 w 786699"/>
                  <a:gd name="connsiteY18" fmla="*/ 435959 h 811911"/>
                  <a:gd name="connsiteX19" fmla="*/ 674466 w 786699"/>
                  <a:gd name="connsiteY19" fmla="*/ 473012 h 811911"/>
                  <a:gd name="connsiteX20" fmla="*/ 579406 w 786699"/>
                  <a:gd name="connsiteY20" fmla="*/ 693992 h 811911"/>
                  <a:gd name="connsiteX21" fmla="*/ 532257 w 786699"/>
                  <a:gd name="connsiteY21" fmla="*/ 744760 h 811911"/>
                  <a:gd name="connsiteX22" fmla="*/ 414719 w 786699"/>
                  <a:gd name="connsiteY22" fmla="*/ 811911 h 811911"/>
                  <a:gd name="connsiteX23" fmla="*/ 370999 w 786699"/>
                  <a:gd name="connsiteY23" fmla="*/ 712851 h 811911"/>
                  <a:gd name="connsiteX24" fmla="*/ 425863 w 786699"/>
                  <a:gd name="connsiteY24" fmla="*/ 681609 h 811911"/>
                  <a:gd name="connsiteX25" fmla="*/ 517208 w 786699"/>
                  <a:gd name="connsiteY25" fmla="*/ 596646 h 811911"/>
                  <a:gd name="connsiteX26" fmla="*/ 616268 w 786699"/>
                  <a:gd name="connsiteY26" fmla="*/ 404908 h 811911"/>
                  <a:gd name="connsiteX27" fmla="*/ 724281 w 786699"/>
                  <a:gd name="connsiteY27" fmla="*/ 341948 h 811911"/>
                  <a:gd name="connsiteX28" fmla="*/ 751808 w 786699"/>
                  <a:gd name="connsiteY28" fmla="*/ 323945 h 811911"/>
                  <a:gd name="connsiteX29" fmla="*/ 778288 w 786699"/>
                  <a:gd name="connsiteY29" fmla="*/ 313754 h 811911"/>
                  <a:gd name="connsiteX30" fmla="*/ 136208 w 786699"/>
                  <a:gd name="connsiteY30" fmla="*/ 0 h 811911"/>
                  <a:gd name="connsiteX31" fmla="*/ 210598 w 786699"/>
                  <a:gd name="connsiteY31" fmla="*/ 44482 h 811911"/>
                  <a:gd name="connsiteX32" fmla="*/ 190214 w 786699"/>
                  <a:gd name="connsiteY32" fmla="*/ 109633 h 811911"/>
                  <a:gd name="connsiteX33" fmla="*/ 158591 w 786699"/>
                  <a:gd name="connsiteY33" fmla="*/ 194215 h 811911"/>
                  <a:gd name="connsiteX34" fmla="*/ 144304 w 786699"/>
                  <a:gd name="connsiteY34" fmla="*/ 312134 h 811911"/>
                  <a:gd name="connsiteX35" fmla="*/ 131445 w 786699"/>
                  <a:gd name="connsiteY35" fmla="*/ 378619 h 811911"/>
                  <a:gd name="connsiteX36" fmla="*/ 35719 w 786699"/>
                  <a:gd name="connsiteY36" fmla="*/ 400336 h 811911"/>
                  <a:gd name="connsiteX37" fmla="*/ 0 w 786699"/>
                  <a:gd name="connsiteY37" fmla="*/ 417386 h 811911"/>
                  <a:gd name="connsiteX38" fmla="*/ 14192 w 786699"/>
                  <a:gd name="connsiteY38" fmla="*/ 386906 h 811911"/>
                  <a:gd name="connsiteX39" fmla="*/ 61532 w 786699"/>
                  <a:gd name="connsiteY39" fmla="*/ 204883 h 811911"/>
                  <a:gd name="connsiteX40" fmla="*/ 86487 w 786699"/>
                  <a:gd name="connsiteY40" fmla="*/ 72295 h 811911"/>
                  <a:gd name="connsiteX41" fmla="*/ 136208 w 786699"/>
                  <a:gd name="connsiteY41" fmla="*/ 0 h 8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86699" h="811911">
                    <a:moveTo>
                      <a:pt x="136779" y="434626"/>
                    </a:moveTo>
                    <a:cubicBezTo>
                      <a:pt x="179165" y="475203"/>
                      <a:pt x="196977" y="528543"/>
                      <a:pt x="210026" y="583026"/>
                    </a:cubicBezTo>
                    <a:cubicBezTo>
                      <a:pt x="218504" y="618268"/>
                      <a:pt x="192119" y="638556"/>
                      <a:pt x="166878" y="657606"/>
                    </a:cubicBezTo>
                    <a:cubicBezTo>
                      <a:pt x="146971" y="672656"/>
                      <a:pt x="125444" y="688181"/>
                      <a:pt x="136684" y="719043"/>
                    </a:cubicBezTo>
                    <a:cubicBezTo>
                      <a:pt x="122015" y="749999"/>
                      <a:pt x="93917" y="738093"/>
                      <a:pt x="71819" y="736092"/>
                    </a:cubicBezTo>
                    <a:cubicBezTo>
                      <a:pt x="49340" y="734092"/>
                      <a:pt x="28575" y="721900"/>
                      <a:pt x="20574" y="697326"/>
                    </a:cubicBezTo>
                    <a:cubicBezTo>
                      <a:pt x="15431" y="681514"/>
                      <a:pt x="28099" y="673227"/>
                      <a:pt x="37052" y="663702"/>
                    </a:cubicBezTo>
                    <a:cubicBezTo>
                      <a:pt x="67913" y="664750"/>
                      <a:pt x="84201" y="647414"/>
                      <a:pt x="91726" y="619697"/>
                    </a:cubicBezTo>
                    <a:cubicBezTo>
                      <a:pt x="94202" y="610553"/>
                      <a:pt x="94964" y="601599"/>
                      <a:pt x="83153" y="596742"/>
                    </a:cubicBezTo>
                    <a:cubicBezTo>
                      <a:pt x="68199" y="590646"/>
                      <a:pt x="61246" y="578454"/>
                      <a:pt x="71247" y="565118"/>
                    </a:cubicBezTo>
                    <a:cubicBezTo>
                      <a:pt x="81153" y="551784"/>
                      <a:pt x="96298" y="547593"/>
                      <a:pt x="111824" y="559022"/>
                    </a:cubicBezTo>
                    <a:cubicBezTo>
                      <a:pt x="115157" y="561499"/>
                      <a:pt x="118110" y="564452"/>
                      <a:pt x="121730" y="566357"/>
                    </a:cubicBezTo>
                    <a:cubicBezTo>
                      <a:pt x="127159" y="569214"/>
                      <a:pt x="130969" y="579501"/>
                      <a:pt x="139351" y="570929"/>
                    </a:cubicBezTo>
                    <a:cubicBezTo>
                      <a:pt x="146495" y="563595"/>
                      <a:pt x="140875" y="559118"/>
                      <a:pt x="136398" y="553022"/>
                    </a:cubicBezTo>
                    <a:cubicBezTo>
                      <a:pt x="95726" y="497586"/>
                      <a:pt x="95822" y="497491"/>
                      <a:pt x="136779" y="434626"/>
                    </a:cubicBezTo>
                    <a:close/>
                    <a:moveTo>
                      <a:pt x="778288" y="313754"/>
                    </a:moveTo>
                    <a:cubicBezTo>
                      <a:pt x="788861" y="319278"/>
                      <a:pt x="786384" y="331470"/>
                      <a:pt x="786575" y="341376"/>
                    </a:cubicBezTo>
                    <a:cubicBezTo>
                      <a:pt x="786765" y="351473"/>
                      <a:pt x="785908" y="361664"/>
                      <a:pt x="785527" y="371761"/>
                    </a:cubicBezTo>
                    <a:cubicBezTo>
                      <a:pt x="766096" y="400526"/>
                      <a:pt x="741331" y="423101"/>
                      <a:pt x="708660" y="435959"/>
                    </a:cubicBezTo>
                    <a:cubicBezTo>
                      <a:pt x="691134" y="442913"/>
                      <a:pt x="681704" y="455676"/>
                      <a:pt x="674466" y="473012"/>
                    </a:cubicBezTo>
                    <a:cubicBezTo>
                      <a:pt x="643986" y="547116"/>
                      <a:pt x="615791" y="622364"/>
                      <a:pt x="579406" y="693992"/>
                    </a:cubicBezTo>
                    <a:cubicBezTo>
                      <a:pt x="568262" y="715899"/>
                      <a:pt x="553974" y="732282"/>
                      <a:pt x="532257" y="744760"/>
                    </a:cubicBezTo>
                    <a:cubicBezTo>
                      <a:pt x="493109" y="767525"/>
                      <a:pt x="456438" y="794004"/>
                      <a:pt x="414719" y="811911"/>
                    </a:cubicBezTo>
                    <a:cubicBezTo>
                      <a:pt x="419195" y="770477"/>
                      <a:pt x="395288" y="741617"/>
                      <a:pt x="370999" y="712851"/>
                    </a:cubicBezTo>
                    <a:cubicBezTo>
                      <a:pt x="395954" y="697897"/>
                      <a:pt x="406337" y="688658"/>
                      <a:pt x="425863" y="681609"/>
                    </a:cubicBezTo>
                    <a:cubicBezTo>
                      <a:pt x="469107" y="666083"/>
                      <a:pt x="497396" y="639032"/>
                      <a:pt x="517208" y="596646"/>
                    </a:cubicBezTo>
                    <a:cubicBezTo>
                      <a:pt x="547592" y="531590"/>
                      <a:pt x="580263" y="467392"/>
                      <a:pt x="616268" y="404908"/>
                    </a:cubicBezTo>
                    <a:cubicBezTo>
                      <a:pt x="641985" y="360331"/>
                      <a:pt x="678466" y="345948"/>
                      <a:pt x="724281" y="341948"/>
                    </a:cubicBezTo>
                    <a:cubicBezTo>
                      <a:pt x="736569" y="340614"/>
                      <a:pt x="742950" y="330518"/>
                      <a:pt x="751808" y="323945"/>
                    </a:cubicBezTo>
                    <a:cubicBezTo>
                      <a:pt x="759619" y="318135"/>
                      <a:pt x="767334" y="308134"/>
                      <a:pt x="778288" y="313754"/>
                    </a:cubicBezTo>
                    <a:close/>
                    <a:moveTo>
                      <a:pt x="136208" y="0"/>
                    </a:moveTo>
                    <a:cubicBezTo>
                      <a:pt x="160973" y="14859"/>
                      <a:pt x="185833" y="29623"/>
                      <a:pt x="210598" y="44482"/>
                    </a:cubicBezTo>
                    <a:cubicBezTo>
                      <a:pt x="216884" y="70295"/>
                      <a:pt x="206407" y="92583"/>
                      <a:pt x="190214" y="109633"/>
                    </a:cubicBezTo>
                    <a:cubicBezTo>
                      <a:pt x="167069" y="134112"/>
                      <a:pt x="160115" y="162782"/>
                      <a:pt x="158591" y="194215"/>
                    </a:cubicBezTo>
                    <a:cubicBezTo>
                      <a:pt x="156210" y="243650"/>
                      <a:pt x="148781" y="262795"/>
                      <a:pt x="144304" y="312134"/>
                    </a:cubicBezTo>
                    <a:cubicBezTo>
                      <a:pt x="143066" y="326231"/>
                      <a:pt x="136112" y="357664"/>
                      <a:pt x="131445" y="378619"/>
                    </a:cubicBezTo>
                    <a:cubicBezTo>
                      <a:pt x="96488" y="366332"/>
                      <a:pt x="65532" y="388715"/>
                      <a:pt x="35719" y="400336"/>
                    </a:cubicBezTo>
                    <a:cubicBezTo>
                      <a:pt x="23432" y="405098"/>
                      <a:pt x="11906" y="411671"/>
                      <a:pt x="0" y="417386"/>
                    </a:cubicBezTo>
                    <a:cubicBezTo>
                      <a:pt x="2191" y="410623"/>
                      <a:pt x="10192" y="392240"/>
                      <a:pt x="14192" y="386906"/>
                    </a:cubicBezTo>
                    <a:cubicBezTo>
                      <a:pt x="45910" y="320421"/>
                      <a:pt x="50578" y="270891"/>
                      <a:pt x="61532" y="204883"/>
                    </a:cubicBezTo>
                    <a:cubicBezTo>
                      <a:pt x="68961" y="160496"/>
                      <a:pt x="74962" y="115824"/>
                      <a:pt x="86487" y="72295"/>
                    </a:cubicBezTo>
                    <a:cubicBezTo>
                      <a:pt x="94298" y="42672"/>
                      <a:pt x="117634" y="22765"/>
                      <a:pt x="136208" y="0"/>
                    </a:cubicBezTo>
                    <a:close/>
                  </a:path>
                </a:pathLst>
              </a:custGeom>
              <a:solidFill>
                <a:srgbClr val="F1B8B8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Graphic 2">
                <a:extLst>
                  <a:ext uri="{FF2B5EF4-FFF2-40B4-BE49-F238E27FC236}">
                    <a16:creationId xmlns:a16="http://schemas.microsoft.com/office/drawing/2014/main" id="{4B6A0A6E-E4A7-44A5-B5FC-E7C6AFF08A3D}"/>
                  </a:ext>
                </a:extLst>
              </p:cNvPr>
              <p:cNvSpPr/>
              <p:nvPr/>
            </p:nvSpPr>
            <p:spPr>
              <a:xfrm>
                <a:off x="1696435" y="2399058"/>
                <a:ext cx="211447" cy="289479"/>
              </a:xfrm>
              <a:custGeom>
                <a:avLst/>
                <a:gdLst>
                  <a:gd name="connsiteX0" fmla="*/ 104297 w 211447"/>
                  <a:gd name="connsiteY0" fmla="*/ 289350 h 289479"/>
                  <a:gd name="connsiteX1" fmla="*/ 53910 w 211447"/>
                  <a:gd name="connsiteY1" fmla="*/ 259537 h 289479"/>
                  <a:gd name="connsiteX2" fmla="*/ 5142 w 211447"/>
                  <a:gd name="connsiteY2" fmla="*/ 172098 h 289479"/>
                  <a:gd name="connsiteX3" fmla="*/ 94 w 211447"/>
                  <a:gd name="connsiteY3" fmla="*/ 151428 h 289479"/>
                  <a:gd name="connsiteX4" fmla="*/ 67150 w 211447"/>
                  <a:gd name="connsiteY4" fmla="*/ 42939 h 289479"/>
                  <a:gd name="connsiteX5" fmla="*/ 192975 w 211447"/>
                  <a:gd name="connsiteY5" fmla="*/ 1219 h 289479"/>
                  <a:gd name="connsiteX6" fmla="*/ 206501 w 211447"/>
                  <a:gd name="connsiteY6" fmla="*/ 13602 h 289479"/>
                  <a:gd name="connsiteX7" fmla="*/ 209834 w 211447"/>
                  <a:gd name="connsiteY7" fmla="*/ 49130 h 289479"/>
                  <a:gd name="connsiteX8" fmla="*/ 208787 w 211447"/>
                  <a:gd name="connsiteY8" fmla="*/ 65037 h 289479"/>
                  <a:gd name="connsiteX9" fmla="*/ 186974 w 211447"/>
                  <a:gd name="connsiteY9" fmla="*/ 89325 h 289479"/>
                  <a:gd name="connsiteX10" fmla="*/ 198595 w 211447"/>
                  <a:gd name="connsiteY10" fmla="*/ 169526 h 289479"/>
                  <a:gd name="connsiteX11" fmla="*/ 210882 w 211447"/>
                  <a:gd name="connsiteY11" fmla="*/ 187147 h 289479"/>
                  <a:gd name="connsiteX12" fmla="*/ 194213 w 211447"/>
                  <a:gd name="connsiteY12" fmla="*/ 198577 h 289479"/>
                  <a:gd name="connsiteX13" fmla="*/ 179735 w 211447"/>
                  <a:gd name="connsiteY13" fmla="*/ 186671 h 289479"/>
                  <a:gd name="connsiteX14" fmla="*/ 142778 w 211447"/>
                  <a:gd name="connsiteY14" fmla="*/ 187814 h 289479"/>
                  <a:gd name="connsiteX15" fmla="*/ 158590 w 211447"/>
                  <a:gd name="connsiteY15" fmla="*/ 227152 h 289479"/>
                  <a:gd name="connsiteX16" fmla="*/ 148684 w 211447"/>
                  <a:gd name="connsiteY16" fmla="*/ 270205 h 289479"/>
                  <a:gd name="connsiteX17" fmla="*/ 104297 w 211447"/>
                  <a:gd name="connsiteY17" fmla="*/ 289350 h 289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1447" h="289479">
                    <a:moveTo>
                      <a:pt x="104297" y="289350"/>
                    </a:moveTo>
                    <a:cubicBezTo>
                      <a:pt x="87438" y="279540"/>
                      <a:pt x="69817" y="270777"/>
                      <a:pt x="53910" y="259537"/>
                    </a:cubicBezTo>
                    <a:cubicBezTo>
                      <a:pt x="24002" y="238487"/>
                      <a:pt x="3047" y="211722"/>
                      <a:pt x="5142" y="172098"/>
                    </a:cubicBezTo>
                    <a:cubicBezTo>
                      <a:pt x="5523" y="165335"/>
                      <a:pt x="1904" y="158382"/>
                      <a:pt x="94" y="151428"/>
                    </a:cubicBezTo>
                    <a:cubicBezTo>
                      <a:pt x="-2002" y="100184"/>
                      <a:pt x="31336" y="70752"/>
                      <a:pt x="67150" y="42939"/>
                    </a:cubicBezTo>
                    <a:cubicBezTo>
                      <a:pt x="98201" y="21888"/>
                      <a:pt x="151827" y="-6210"/>
                      <a:pt x="192975" y="1219"/>
                    </a:cubicBezTo>
                    <a:cubicBezTo>
                      <a:pt x="199262" y="4172"/>
                      <a:pt x="204786" y="6934"/>
                      <a:pt x="206501" y="13602"/>
                    </a:cubicBezTo>
                    <a:cubicBezTo>
                      <a:pt x="211454" y="26937"/>
                      <a:pt x="210311" y="37509"/>
                      <a:pt x="209834" y="49130"/>
                    </a:cubicBezTo>
                    <a:cubicBezTo>
                      <a:pt x="210120" y="52178"/>
                      <a:pt x="209263" y="62084"/>
                      <a:pt x="208787" y="65037"/>
                    </a:cubicBezTo>
                    <a:cubicBezTo>
                      <a:pt x="201452" y="57036"/>
                      <a:pt x="190403" y="85611"/>
                      <a:pt x="186974" y="89325"/>
                    </a:cubicBezTo>
                    <a:cubicBezTo>
                      <a:pt x="164305" y="122949"/>
                      <a:pt x="176116" y="140760"/>
                      <a:pt x="198595" y="169526"/>
                    </a:cubicBezTo>
                    <a:cubicBezTo>
                      <a:pt x="202976" y="175146"/>
                      <a:pt x="206691" y="181146"/>
                      <a:pt x="210882" y="187147"/>
                    </a:cubicBezTo>
                    <a:cubicBezTo>
                      <a:pt x="213930" y="191529"/>
                      <a:pt x="204119" y="208007"/>
                      <a:pt x="194213" y="198577"/>
                    </a:cubicBezTo>
                    <a:cubicBezTo>
                      <a:pt x="190689" y="195243"/>
                      <a:pt x="184307" y="188957"/>
                      <a:pt x="179735" y="186671"/>
                    </a:cubicBezTo>
                    <a:cubicBezTo>
                      <a:pt x="171163" y="182385"/>
                      <a:pt x="159733" y="170002"/>
                      <a:pt x="142778" y="187814"/>
                    </a:cubicBezTo>
                    <a:cubicBezTo>
                      <a:pt x="118490" y="213341"/>
                      <a:pt x="153256" y="220008"/>
                      <a:pt x="158590" y="227152"/>
                    </a:cubicBezTo>
                    <a:cubicBezTo>
                      <a:pt x="162971" y="230010"/>
                      <a:pt x="161257" y="256203"/>
                      <a:pt x="148684" y="270205"/>
                    </a:cubicBezTo>
                    <a:cubicBezTo>
                      <a:pt x="136587" y="284016"/>
                      <a:pt x="128300" y="290493"/>
                      <a:pt x="104297" y="289350"/>
                    </a:cubicBezTo>
                    <a:close/>
                  </a:path>
                </a:pathLst>
              </a:custGeom>
              <a:solidFill>
                <a:srgbClr val="3E38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Graphic 2">
                <a:extLst>
                  <a:ext uri="{FF2B5EF4-FFF2-40B4-BE49-F238E27FC236}">
                    <a16:creationId xmlns:a16="http://schemas.microsoft.com/office/drawing/2014/main" id="{8C7CEDA5-35A6-4BA7-9158-D64E743B7479}"/>
                  </a:ext>
                </a:extLst>
              </p:cNvPr>
              <p:cNvSpPr/>
              <p:nvPr/>
            </p:nvSpPr>
            <p:spPr>
              <a:xfrm>
                <a:off x="1664330" y="4067702"/>
                <a:ext cx="187073" cy="169823"/>
              </a:xfrm>
              <a:custGeom>
                <a:avLst/>
                <a:gdLst>
                  <a:gd name="connsiteX0" fmla="*/ 186790 w 187073"/>
                  <a:gd name="connsiteY0" fmla="*/ 25073 h 169823"/>
                  <a:gd name="connsiteX1" fmla="*/ 144594 w 187073"/>
                  <a:gd name="connsiteY1" fmla="*/ 96130 h 169823"/>
                  <a:gd name="connsiteX2" fmla="*/ 100874 w 187073"/>
                  <a:gd name="connsiteY2" fmla="*/ 134135 h 169823"/>
                  <a:gd name="connsiteX3" fmla="*/ 28770 w 187073"/>
                  <a:gd name="connsiteY3" fmla="*/ 166710 h 169823"/>
                  <a:gd name="connsiteX4" fmla="*/ 5 w 187073"/>
                  <a:gd name="connsiteY4" fmla="*/ 102797 h 169823"/>
                  <a:gd name="connsiteX5" fmla="*/ 19340 w 187073"/>
                  <a:gd name="connsiteY5" fmla="*/ 16024 h 169823"/>
                  <a:gd name="connsiteX6" fmla="*/ 90016 w 187073"/>
                  <a:gd name="connsiteY6" fmla="*/ 36408 h 169823"/>
                  <a:gd name="connsiteX7" fmla="*/ 124115 w 187073"/>
                  <a:gd name="connsiteY7" fmla="*/ 8214 h 169823"/>
                  <a:gd name="connsiteX8" fmla="*/ 169169 w 187073"/>
                  <a:gd name="connsiteY8" fmla="*/ 1642 h 169823"/>
                  <a:gd name="connsiteX9" fmla="*/ 186790 w 187073"/>
                  <a:gd name="connsiteY9" fmla="*/ 25073 h 16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73" h="169823">
                    <a:moveTo>
                      <a:pt x="186790" y="25073"/>
                    </a:moveTo>
                    <a:cubicBezTo>
                      <a:pt x="189171" y="58506"/>
                      <a:pt x="176693" y="82223"/>
                      <a:pt x="144594" y="96130"/>
                    </a:cubicBezTo>
                    <a:cubicBezTo>
                      <a:pt x="126687" y="103845"/>
                      <a:pt x="111352" y="116894"/>
                      <a:pt x="100874" y="134135"/>
                    </a:cubicBezTo>
                    <a:cubicBezTo>
                      <a:pt x="84206" y="161757"/>
                      <a:pt x="61346" y="176711"/>
                      <a:pt x="28770" y="166710"/>
                    </a:cubicBezTo>
                    <a:cubicBezTo>
                      <a:pt x="-3710" y="156709"/>
                      <a:pt x="386" y="128705"/>
                      <a:pt x="5" y="102797"/>
                    </a:cubicBezTo>
                    <a:cubicBezTo>
                      <a:pt x="-281" y="80318"/>
                      <a:pt x="12768" y="41932"/>
                      <a:pt x="19340" y="16024"/>
                    </a:cubicBezTo>
                    <a:cubicBezTo>
                      <a:pt x="40391" y="31455"/>
                      <a:pt x="63155" y="40694"/>
                      <a:pt x="90016" y="36408"/>
                    </a:cubicBezTo>
                    <a:cubicBezTo>
                      <a:pt x="107161" y="33741"/>
                      <a:pt x="120877" y="27454"/>
                      <a:pt x="124115" y="8214"/>
                    </a:cubicBezTo>
                    <a:cubicBezTo>
                      <a:pt x="139260" y="3832"/>
                      <a:pt x="147737" y="-3216"/>
                      <a:pt x="169169" y="1642"/>
                    </a:cubicBezTo>
                    <a:cubicBezTo>
                      <a:pt x="182789" y="4690"/>
                      <a:pt x="185933" y="15167"/>
                      <a:pt x="186790" y="250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B8196FC3-7A48-47CD-BC55-DA7F10F34828}"/>
                  </a:ext>
                </a:extLst>
              </p:cNvPr>
              <p:cNvSpPr/>
              <p:nvPr/>
            </p:nvSpPr>
            <p:spPr>
              <a:xfrm>
                <a:off x="1880747" y="4236793"/>
                <a:ext cx="286146" cy="172368"/>
              </a:xfrm>
              <a:custGeom>
                <a:avLst/>
                <a:gdLst>
                  <a:gd name="connsiteX0" fmla="*/ 111248 w 286146"/>
                  <a:gd name="connsiteY0" fmla="*/ 9335 h 172368"/>
                  <a:gd name="connsiteX1" fmla="*/ 122773 w 286146"/>
                  <a:gd name="connsiteY1" fmla="*/ 6953 h 172368"/>
                  <a:gd name="connsiteX2" fmla="*/ 181352 w 286146"/>
                  <a:gd name="connsiteY2" fmla="*/ 47720 h 172368"/>
                  <a:gd name="connsiteX3" fmla="*/ 239264 w 286146"/>
                  <a:gd name="connsiteY3" fmla="*/ 53340 h 172368"/>
                  <a:gd name="connsiteX4" fmla="*/ 283841 w 286146"/>
                  <a:gd name="connsiteY4" fmla="*/ 79248 h 172368"/>
                  <a:gd name="connsiteX5" fmla="*/ 267648 w 286146"/>
                  <a:gd name="connsiteY5" fmla="*/ 131921 h 172368"/>
                  <a:gd name="connsiteX6" fmla="*/ 259266 w 286146"/>
                  <a:gd name="connsiteY6" fmla="*/ 140779 h 172368"/>
                  <a:gd name="connsiteX7" fmla="*/ 236216 w 286146"/>
                  <a:gd name="connsiteY7" fmla="*/ 151352 h 172368"/>
                  <a:gd name="connsiteX8" fmla="*/ 80768 w 286146"/>
                  <a:gd name="connsiteY8" fmla="*/ 170402 h 172368"/>
                  <a:gd name="connsiteX9" fmla="*/ 37905 w 286146"/>
                  <a:gd name="connsiteY9" fmla="*/ 168974 h 172368"/>
                  <a:gd name="connsiteX10" fmla="*/ 948 w 286146"/>
                  <a:gd name="connsiteY10" fmla="*/ 118015 h 172368"/>
                  <a:gd name="connsiteX11" fmla="*/ 24189 w 286146"/>
                  <a:gd name="connsiteY11" fmla="*/ 0 h 172368"/>
                  <a:gd name="connsiteX12" fmla="*/ 111248 w 286146"/>
                  <a:gd name="connsiteY12" fmla="*/ 9335 h 172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6146" h="172368">
                    <a:moveTo>
                      <a:pt x="111248" y="9335"/>
                    </a:moveTo>
                    <a:cubicBezTo>
                      <a:pt x="115058" y="8572"/>
                      <a:pt x="118963" y="7715"/>
                      <a:pt x="122773" y="6953"/>
                    </a:cubicBezTo>
                    <a:cubicBezTo>
                      <a:pt x="130965" y="36862"/>
                      <a:pt x="155158" y="44101"/>
                      <a:pt x="181352" y="47720"/>
                    </a:cubicBezTo>
                    <a:cubicBezTo>
                      <a:pt x="200497" y="50387"/>
                      <a:pt x="219928" y="51435"/>
                      <a:pt x="239264" y="53340"/>
                    </a:cubicBezTo>
                    <a:cubicBezTo>
                      <a:pt x="258123" y="55150"/>
                      <a:pt x="277459" y="58388"/>
                      <a:pt x="283841" y="79248"/>
                    </a:cubicBezTo>
                    <a:cubicBezTo>
                      <a:pt x="290032" y="99346"/>
                      <a:pt x="283460" y="117538"/>
                      <a:pt x="267648" y="131921"/>
                    </a:cubicBezTo>
                    <a:cubicBezTo>
                      <a:pt x="264600" y="134684"/>
                      <a:pt x="262029" y="137827"/>
                      <a:pt x="259266" y="140779"/>
                    </a:cubicBezTo>
                    <a:cubicBezTo>
                      <a:pt x="251551" y="144304"/>
                      <a:pt x="243836" y="147828"/>
                      <a:pt x="236216" y="151352"/>
                    </a:cubicBezTo>
                    <a:cubicBezTo>
                      <a:pt x="183638" y="151733"/>
                      <a:pt x="131917" y="157448"/>
                      <a:pt x="80768" y="170402"/>
                    </a:cubicBezTo>
                    <a:cubicBezTo>
                      <a:pt x="67052" y="173831"/>
                      <a:pt x="52193" y="172403"/>
                      <a:pt x="37905" y="168974"/>
                    </a:cubicBezTo>
                    <a:cubicBezTo>
                      <a:pt x="10759" y="162496"/>
                      <a:pt x="-4005" y="146590"/>
                      <a:pt x="948" y="118015"/>
                    </a:cubicBezTo>
                    <a:cubicBezTo>
                      <a:pt x="7806" y="78581"/>
                      <a:pt x="16379" y="39338"/>
                      <a:pt x="24189" y="0"/>
                    </a:cubicBezTo>
                    <a:cubicBezTo>
                      <a:pt x="52860" y="5429"/>
                      <a:pt x="81530" y="12763"/>
                      <a:pt x="111248" y="933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Graphic 2">
                <a:extLst>
                  <a:ext uri="{FF2B5EF4-FFF2-40B4-BE49-F238E27FC236}">
                    <a16:creationId xmlns:a16="http://schemas.microsoft.com/office/drawing/2014/main" id="{3A7D4ED6-1998-45D8-8F9F-FC93B6D180CA}"/>
                  </a:ext>
                </a:extLst>
              </p:cNvPr>
              <p:cNvSpPr/>
              <p:nvPr/>
            </p:nvSpPr>
            <p:spPr>
              <a:xfrm>
                <a:off x="1682710" y="3190662"/>
                <a:ext cx="377936" cy="1058091"/>
              </a:xfrm>
              <a:custGeom>
                <a:avLst/>
                <a:gdLst>
                  <a:gd name="connsiteX0" fmla="*/ 377102 w 377936"/>
                  <a:gd name="connsiteY0" fmla="*/ 320421 h 1058091"/>
                  <a:gd name="connsiteX1" fmla="*/ 377102 w 377936"/>
                  <a:gd name="connsiteY1" fmla="*/ 172403 h 1058091"/>
                  <a:gd name="connsiteX2" fmla="*/ 371387 w 377936"/>
                  <a:gd name="connsiteY2" fmla="*/ 61531 h 1058091"/>
                  <a:gd name="connsiteX3" fmla="*/ 349385 w 377936"/>
                  <a:gd name="connsiteY3" fmla="*/ 61246 h 1058091"/>
                  <a:gd name="connsiteX4" fmla="*/ 261659 w 377936"/>
                  <a:gd name="connsiteY4" fmla="*/ 92678 h 1058091"/>
                  <a:gd name="connsiteX5" fmla="*/ 15629 w 377936"/>
                  <a:gd name="connsiteY5" fmla="*/ 16478 h 1058091"/>
                  <a:gd name="connsiteX6" fmla="*/ 1246 w 377936"/>
                  <a:gd name="connsiteY6" fmla="*/ 0 h 1058091"/>
                  <a:gd name="connsiteX7" fmla="*/ 1436 w 377936"/>
                  <a:gd name="connsiteY7" fmla="*/ 10287 h 1058091"/>
                  <a:gd name="connsiteX8" fmla="*/ 103 w 377936"/>
                  <a:gd name="connsiteY8" fmla="*/ 56197 h 1058091"/>
                  <a:gd name="connsiteX9" fmla="*/ 6485 w 377936"/>
                  <a:gd name="connsiteY9" fmla="*/ 97536 h 1058091"/>
                  <a:gd name="connsiteX10" fmla="*/ 22296 w 377936"/>
                  <a:gd name="connsiteY10" fmla="*/ 134493 h 1058091"/>
                  <a:gd name="connsiteX11" fmla="*/ 64873 w 377936"/>
                  <a:gd name="connsiteY11" fmla="*/ 187738 h 1058091"/>
                  <a:gd name="connsiteX12" fmla="*/ 99449 w 377936"/>
                  <a:gd name="connsiteY12" fmla="*/ 204216 h 1058091"/>
                  <a:gd name="connsiteX13" fmla="*/ 147931 w 377936"/>
                  <a:gd name="connsiteY13" fmla="*/ 223456 h 1058091"/>
                  <a:gd name="connsiteX14" fmla="*/ 179363 w 377936"/>
                  <a:gd name="connsiteY14" fmla="*/ 263366 h 1058091"/>
                  <a:gd name="connsiteX15" fmla="*/ 186317 w 377936"/>
                  <a:gd name="connsiteY15" fmla="*/ 351949 h 1058091"/>
                  <a:gd name="connsiteX16" fmla="*/ 198413 w 377936"/>
                  <a:gd name="connsiteY16" fmla="*/ 475774 h 1058091"/>
                  <a:gd name="connsiteX17" fmla="*/ 204033 w 377936"/>
                  <a:gd name="connsiteY17" fmla="*/ 871538 h 1058091"/>
                  <a:gd name="connsiteX18" fmla="*/ 210891 w 377936"/>
                  <a:gd name="connsiteY18" fmla="*/ 1038225 h 1058091"/>
                  <a:gd name="connsiteX19" fmla="*/ 218321 w 377936"/>
                  <a:gd name="connsiteY19" fmla="*/ 1043464 h 1058091"/>
                  <a:gd name="connsiteX20" fmla="*/ 289568 w 377936"/>
                  <a:gd name="connsiteY20" fmla="*/ 1057561 h 1058091"/>
                  <a:gd name="connsiteX21" fmla="*/ 320905 w 377936"/>
                  <a:gd name="connsiteY21" fmla="*/ 1053179 h 1058091"/>
                  <a:gd name="connsiteX22" fmla="*/ 334621 w 377936"/>
                  <a:gd name="connsiteY22" fmla="*/ 1038606 h 1058091"/>
                  <a:gd name="connsiteX23" fmla="*/ 361767 w 377936"/>
                  <a:gd name="connsiteY23" fmla="*/ 707803 h 1058091"/>
                  <a:gd name="connsiteX24" fmla="*/ 371006 w 377936"/>
                  <a:gd name="connsiteY24" fmla="*/ 541591 h 1058091"/>
                  <a:gd name="connsiteX25" fmla="*/ 377102 w 377936"/>
                  <a:gd name="connsiteY25" fmla="*/ 320421 h 1058091"/>
                  <a:gd name="connsiteX26" fmla="*/ 373007 w 377936"/>
                  <a:gd name="connsiteY26" fmla="*/ 421767 h 1058091"/>
                  <a:gd name="connsiteX27" fmla="*/ 373007 w 377936"/>
                  <a:gd name="connsiteY27" fmla="*/ 420814 h 1058091"/>
                  <a:gd name="connsiteX28" fmla="*/ 373673 w 377936"/>
                  <a:gd name="connsiteY28" fmla="*/ 420910 h 1058091"/>
                  <a:gd name="connsiteX29" fmla="*/ 373007 w 377936"/>
                  <a:gd name="connsiteY29" fmla="*/ 421767 h 1058091"/>
                  <a:gd name="connsiteX30" fmla="*/ 373007 w 377936"/>
                  <a:gd name="connsiteY30" fmla="*/ 421767 h 1058091"/>
                  <a:gd name="connsiteX31" fmla="*/ 373007 w 377936"/>
                  <a:gd name="connsiteY31" fmla="*/ 421767 h 1058091"/>
                  <a:gd name="connsiteX32" fmla="*/ 359291 w 377936"/>
                  <a:gd name="connsiteY32" fmla="*/ 599408 h 1058091"/>
                  <a:gd name="connsiteX33" fmla="*/ 359386 w 377936"/>
                  <a:gd name="connsiteY33" fmla="*/ 599218 h 1058091"/>
                  <a:gd name="connsiteX34" fmla="*/ 359386 w 377936"/>
                  <a:gd name="connsiteY34" fmla="*/ 599218 h 1058091"/>
                  <a:gd name="connsiteX35" fmla="*/ 359386 w 377936"/>
                  <a:gd name="connsiteY35" fmla="*/ 599218 h 1058091"/>
                  <a:gd name="connsiteX36" fmla="*/ 359386 w 377936"/>
                  <a:gd name="connsiteY36" fmla="*/ 599504 h 1058091"/>
                  <a:gd name="connsiteX37" fmla="*/ 359291 w 377936"/>
                  <a:gd name="connsiteY37" fmla="*/ 599408 h 105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7936" h="1058091">
                    <a:moveTo>
                      <a:pt x="377102" y="320421"/>
                    </a:moveTo>
                    <a:cubicBezTo>
                      <a:pt x="377102" y="271081"/>
                      <a:pt x="377102" y="221742"/>
                      <a:pt x="377102" y="172403"/>
                    </a:cubicBezTo>
                    <a:cubicBezTo>
                      <a:pt x="380722" y="135160"/>
                      <a:pt x="371387" y="98584"/>
                      <a:pt x="371387" y="61531"/>
                    </a:cubicBezTo>
                    <a:cubicBezTo>
                      <a:pt x="364148" y="49816"/>
                      <a:pt x="357386" y="54102"/>
                      <a:pt x="349385" y="61246"/>
                    </a:cubicBezTo>
                    <a:cubicBezTo>
                      <a:pt x="324429" y="83439"/>
                      <a:pt x="294044" y="90678"/>
                      <a:pt x="261659" y="92678"/>
                    </a:cubicBezTo>
                    <a:cubicBezTo>
                      <a:pt x="170029" y="98298"/>
                      <a:pt x="87828" y="73628"/>
                      <a:pt x="15629" y="16478"/>
                    </a:cubicBezTo>
                    <a:cubicBezTo>
                      <a:pt x="10866" y="10954"/>
                      <a:pt x="6008" y="5429"/>
                      <a:pt x="1246" y="0"/>
                    </a:cubicBezTo>
                    <a:cubicBezTo>
                      <a:pt x="2389" y="1238"/>
                      <a:pt x="1341" y="8477"/>
                      <a:pt x="1436" y="10287"/>
                    </a:cubicBezTo>
                    <a:cubicBezTo>
                      <a:pt x="1532" y="14097"/>
                      <a:pt x="-469" y="43815"/>
                      <a:pt x="103" y="56197"/>
                    </a:cubicBezTo>
                    <a:cubicBezTo>
                      <a:pt x="484" y="64484"/>
                      <a:pt x="865" y="77819"/>
                      <a:pt x="6485" y="97536"/>
                    </a:cubicBezTo>
                    <a:cubicBezTo>
                      <a:pt x="7151" y="99917"/>
                      <a:pt x="22582" y="137255"/>
                      <a:pt x="22296" y="134493"/>
                    </a:cubicBezTo>
                    <a:cubicBezTo>
                      <a:pt x="31535" y="158782"/>
                      <a:pt x="43251" y="172498"/>
                      <a:pt x="64873" y="187738"/>
                    </a:cubicBezTo>
                    <a:cubicBezTo>
                      <a:pt x="75350" y="195167"/>
                      <a:pt x="87161" y="200596"/>
                      <a:pt x="99449" y="204216"/>
                    </a:cubicBezTo>
                    <a:cubicBezTo>
                      <a:pt x="116022" y="209169"/>
                      <a:pt x="131167" y="219361"/>
                      <a:pt x="147931" y="223456"/>
                    </a:cubicBezTo>
                    <a:cubicBezTo>
                      <a:pt x="170029" y="228886"/>
                      <a:pt x="177363" y="244221"/>
                      <a:pt x="179363" y="263366"/>
                    </a:cubicBezTo>
                    <a:cubicBezTo>
                      <a:pt x="182507" y="292798"/>
                      <a:pt x="183650" y="322516"/>
                      <a:pt x="186317" y="351949"/>
                    </a:cubicBezTo>
                    <a:cubicBezTo>
                      <a:pt x="190031" y="393287"/>
                      <a:pt x="194318" y="434530"/>
                      <a:pt x="198413" y="475774"/>
                    </a:cubicBezTo>
                    <a:cubicBezTo>
                      <a:pt x="205938" y="577024"/>
                      <a:pt x="204414" y="807625"/>
                      <a:pt x="204033" y="871538"/>
                    </a:cubicBezTo>
                    <a:cubicBezTo>
                      <a:pt x="204319" y="900874"/>
                      <a:pt x="198794" y="1014317"/>
                      <a:pt x="210891" y="1038225"/>
                    </a:cubicBezTo>
                    <a:cubicBezTo>
                      <a:pt x="212891" y="1040035"/>
                      <a:pt x="216225" y="1041845"/>
                      <a:pt x="218321" y="1043464"/>
                    </a:cubicBezTo>
                    <a:cubicBezTo>
                      <a:pt x="234418" y="1055656"/>
                      <a:pt x="260707" y="1056037"/>
                      <a:pt x="289568" y="1057561"/>
                    </a:cubicBezTo>
                    <a:cubicBezTo>
                      <a:pt x="296807" y="1058704"/>
                      <a:pt x="312904" y="1058323"/>
                      <a:pt x="320905" y="1053179"/>
                    </a:cubicBezTo>
                    <a:cubicBezTo>
                      <a:pt x="325953" y="1048798"/>
                      <a:pt x="333478" y="1046702"/>
                      <a:pt x="334621" y="1038606"/>
                    </a:cubicBezTo>
                    <a:cubicBezTo>
                      <a:pt x="334907" y="1033558"/>
                      <a:pt x="361577" y="709613"/>
                      <a:pt x="361767" y="707803"/>
                    </a:cubicBezTo>
                    <a:cubicBezTo>
                      <a:pt x="361767" y="707707"/>
                      <a:pt x="369863" y="567023"/>
                      <a:pt x="371006" y="541591"/>
                    </a:cubicBezTo>
                    <a:cubicBezTo>
                      <a:pt x="371578" y="525685"/>
                      <a:pt x="377198" y="352425"/>
                      <a:pt x="377102" y="320421"/>
                    </a:cubicBezTo>
                    <a:close/>
                    <a:moveTo>
                      <a:pt x="373007" y="421767"/>
                    </a:moveTo>
                    <a:cubicBezTo>
                      <a:pt x="373007" y="421481"/>
                      <a:pt x="373007" y="421100"/>
                      <a:pt x="373007" y="420814"/>
                    </a:cubicBezTo>
                    <a:cubicBezTo>
                      <a:pt x="373292" y="420910"/>
                      <a:pt x="373483" y="420910"/>
                      <a:pt x="373673" y="420910"/>
                    </a:cubicBezTo>
                    <a:cubicBezTo>
                      <a:pt x="373388" y="421196"/>
                      <a:pt x="373197" y="421481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lose/>
                    <a:moveTo>
                      <a:pt x="359291" y="599408"/>
                    </a:moveTo>
                    <a:cubicBezTo>
                      <a:pt x="359291" y="599313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313"/>
                      <a:pt x="359386" y="599408"/>
                      <a:pt x="359386" y="599504"/>
                    </a:cubicBezTo>
                    <a:cubicBezTo>
                      <a:pt x="359386" y="599408"/>
                      <a:pt x="359291" y="599408"/>
                      <a:pt x="359291" y="599408"/>
                    </a:cubicBezTo>
                    <a:close/>
                  </a:path>
                </a:pathLst>
              </a:custGeom>
              <a:solidFill>
                <a:srgbClr val="3A3E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9C41990-8FD1-4F2A-AF38-4882F20315C9}"/>
              </a:ext>
            </a:extLst>
          </p:cNvPr>
          <p:cNvSpPr txBox="1"/>
          <p:nvPr/>
        </p:nvSpPr>
        <p:spPr>
          <a:xfrm>
            <a:off x="5883849" y="1589269"/>
            <a:ext cx="553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98AAF8D-6D3D-46AF-A370-AA69BEC3542B}"/>
              </a:ext>
            </a:extLst>
          </p:cNvPr>
          <p:cNvGrpSpPr/>
          <p:nvPr/>
        </p:nvGrpSpPr>
        <p:grpSpPr>
          <a:xfrm>
            <a:off x="4393225" y="3375030"/>
            <a:ext cx="1638115" cy="2975212"/>
            <a:chOff x="-475010" y="1042170"/>
            <a:chExt cx="3859356" cy="297521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72347A6-C60E-4BBF-8183-27883634222C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E670D65-6123-4C61-97CB-4EB3FEDCA90B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 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8095BBE-1374-424D-A98D-716566E6CDA2}"/>
              </a:ext>
            </a:extLst>
          </p:cNvPr>
          <p:cNvGrpSpPr/>
          <p:nvPr/>
        </p:nvGrpSpPr>
        <p:grpSpPr>
          <a:xfrm>
            <a:off x="6204096" y="3375030"/>
            <a:ext cx="1638115" cy="2975212"/>
            <a:chOff x="-475010" y="1042170"/>
            <a:chExt cx="3859356" cy="297521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E6071BB-FED4-479C-BD87-914CBD8253AB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EA52B2B-88E9-4AB3-B5B8-E73793F2C3CD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5DFFF4E-6936-4985-A76D-05D839690634}"/>
              </a:ext>
            </a:extLst>
          </p:cNvPr>
          <p:cNvGrpSpPr/>
          <p:nvPr/>
        </p:nvGrpSpPr>
        <p:grpSpPr>
          <a:xfrm>
            <a:off x="8014967" y="3375030"/>
            <a:ext cx="1638115" cy="2975212"/>
            <a:chOff x="-475010" y="1042170"/>
            <a:chExt cx="3859356" cy="297521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E042EAF-6AD0-471A-B209-08D3E52E4F96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9275B6A-7EFD-4000-98AF-61370AE655F7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 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C8BDFCB-5ADF-424F-8D9F-541E6330FFF7}"/>
              </a:ext>
            </a:extLst>
          </p:cNvPr>
          <p:cNvSpPr txBox="1"/>
          <p:nvPr/>
        </p:nvSpPr>
        <p:spPr>
          <a:xfrm>
            <a:off x="4398724" y="2241951"/>
            <a:ext cx="7021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33FE89D-D64F-463F-9276-9F6BBE23C1E7}"/>
              </a:ext>
            </a:extLst>
          </p:cNvPr>
          <p:cNvSpPr/>
          <p:nvPr/>
        </p:nvSpPr>
        <p:spPr>
          <a:xfrm>
            <a:off x="4584991" y="1723347"/>
            <a:ext cx="1168004" cy="378173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C0D95EA-8E14-4F33-BA21-E9FBED0CF374}"/>
              </a:ext>
            </a:extLst>
          </p:cNvPr>
          <p:cNvGrpSpPr/>
          <p:nvPr/>
        </p:nvGrpSpPr>
        <p:grpSpPr>
          <a:xfrm>
            <a:off x="9825839" y="3375030"/>
            <a:ext cx="1638115" cy="2975212"/>
            <a:chOff x="-475010" y="1042170"/>
            <a:chExt cx="3859356" cy="297521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B85F607-20F7-4A8A-8470-B07075D6339E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EF26AAC-4D63-4B9E-AC66-38B7464960F1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177D1808-AA01-4B8E-AC2C-13104A701BC6}"/>
              </a:ext>
            </a:extLst>
          </p:cNvPr>
          <p:cNvGrpSpPr/>
          <p:nvPr/>
        </p:nvGrpSpPr>
        <p:grpSpPr>
          <a:xfrm>
            <a:off x="1570541" y="2659680"/>
            <a:ext cx="4340085" cy="2168760"/>
            <a:chOff x="1570541" y="2659680"/>
            <a:chExt cx="4340085" cy="216876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2A82788-7C0C-4B79-932C-F0099CC70408}"/>
                </a:ext>
              </a:extLst>
            </p:cNvPr>
            <p:cNvGrpSpPr/>
            <p:nvPr/>
          </p:nvGrpSpPr>
          <p:grpSpPr>
            <a:xfrm>
              <a:off x="1570541" y="2659680"/>
              <a:ext cx="3892037" cy="2057704"/>
              <a:chOff x="1569597" y="2857820"/>
              <a:chExt cx="3892037" cy="2057704"/>
            </a:xfrm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499771D7-1FC2-491F-A44F-7113C06EC04A}"/>
                  </a:ext>
                </a:extLst>
              </p:cNvPr>
              <p:cNvSpPr/>
              <p:nvPr/>
            </p:nvSpPr>
            <p:spPr>
              <a:xfrm>
                <a:off x="1569597" y="3775820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AB74D87-9CF7-4F8A-9A4A-A0DBDFF17F47}"/>
                  </a:ext>
                </a:extLst>
              </p:cNvPr>
              <p:cNvSpPr/>
              <p:nvPr/>
            </p:nvSpPr>
            <p:spPr>
              <a:xfrm>
                <a:off x="2022554" y="3775820"/>
                <a:ext cx="292608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93A7038-7462-4778-A9F8-B55EFE199D98}"/>
                  </a:ext>
                </a:extLst>
              </p:cNvPr>
              <p:cNvSpPr/>
              <p:nvPr/>
            </p:nvSpPr>
            <p:spPr>
              <a:xfrm>
                <a:off x="1577194" y="4275444"/>
                <a:ext cx="109728" cy="6400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0FBC6B5F-AAF1-45CB-A866-80CFF715A2B3}"/>
                  </a:ext>
                </a:extLst>
              </p:cNvPr>
              <p:cNvSpPr/>
              <p:nvPr/>
            </p:nvSpPr>
            <p:spPr>
              <a:xfrm rot="5400000" flipH="1">
                <a:off x="4435634" y="2857820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A098483-F48A-4FAA-B024-2AFE7D841620}"/>
                  </a:ext>
                </a:extLst>
              </p:cNvPr>
              <p:cNvSpPr/>
              <p:nvPr/>
            </p:nvSpPr>
            <p:spPr>
              <a:xfrm rot="10800000">
                <a:off x="5351906" y="2922401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4C5F544-C318-4828-95DC-55DDD656B43F}"/>
                </a:ext>
              </a:extLst>
            </p:cNvPr>
            <p:cNvGrpSpPr/>
            <p:nvPr/>
          </p:nvGrpSpPr>
          <p:grpSpPr>
            <a:xfrm>
              <a:off x="4311255" y="2884440"/>
              <a:ext cx="1599371" cy="1944000"/>
              <a:chOff x="3640969" y="3056061"/>
              <a:chExt cx="1599371" cy="19440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33B2FB5-BCA6-4755-BD02-E246D72D7C85}"/>
                  </a:ext>
                </a:extLst>
              </p:cNvPr>
              <p:cNvSpPr/>
              <p:nvPr/>
            </p:nvSpPr>
            <p:spPr>
              <a:xfrm>
                <a:off x="4100835" y="3974061"/>
                <a:ext cx="64008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0" name="Block Arc 79">
                <a:extLst>
                  <a:ext uri="{FF2B5EF4-FFF2-40B4-BE49-F238E27FC236}">
                    <a16:creationId xmlns:a16="http://schemas.microsoft.com/office/drawing/2014/main" id="{E2AC6BE7-3BB9-452C-A80B-28BC1E061EA0}"/>
                  </a:ext>
                </a:extLst>
              </p:cNvPr>
              <p:cNvSpPr/>
              <p:nvPr/>
            </p:nvSpPr>
            <p:spPr>
              <a:xfrm rot="5400000" flipH="1">
                <a:off x="4214340" y="3056061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DF4C998-BC5E-445C-B63B-C35544CE7D86}"/>
                  </a:ext>
                </a:extLst>
              </p:cNvPr>
              <p:cNvSpPr/>
              <p:nvPr/>
            </p:nvSpPr>
            <p:spPr>
              <a:xfrm rot="10800000">
                <a:off x="5130612" y="3120642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AB05F4DA-7AB9-42E8-BF0C-125A14463D17}"/>
                  </a:ext>
                </a:extLst>
              </p:cNvPr>
              <p:cNvSpPr/>
              <p:nvPr/>
            </p:nvSpPr>
            <p:spPr>
              <a:xfrm>
                <a:off x="3640969" y="3974061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FFCF0E5-C651-4D8D-850D-25D19707A921}"/>
                  </a:ext>
                </a:extLst>
              </p:cNvPr>
              <p:cNvSpPr/>
              <p:nvPr/>
            </p:nvSpPr>
            <p:spPr>
              <a:xfrm>
                <a:off x="3640969" y="4473685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19069C-860F-465A-B357-E79483E97C22}"/>
              </a:ext>
            </a:extLst>
          </p:cNvPr>
          <p:cNvGrpSpPr/>
          <p:nvPr/>
        </p:nvGrpSpPr>
        <p:grpSpPr>
          <a:xfrm flipH="1">
            <a:off x="6350682" y="2659680"/>
            <a:ext cx="4340085" cy="2168760"/>
            <a:chOff x="1570541" y="2659680"/>
            <a:chExt cx="4340085" cy="216876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738E4F2-11E7-43DF-927B-1D39B32043F4}"/>
                </a:ext>
              </a:extLst>
            </p:cNvPr>
            <p:cNvGrpSpPr/>
            <p:nvPr/>
          </p:nvGrpSpPr>
          <p:grpSpPr>
            <a:xfrm>
              <a:off x="1570541" y="2659680"/>
              <a:ext cx="3892037" cy="2057704"/>
              <a:chOff x="1569597" y="2857820"/>
              <a:chExt cx="3892037" cy="2057704"/>
            </a:xfrm>
          </p:grpSpPr>
          <p:sp>
            <p:nvSpPr>
              <p:cNvPr id="99" name="Block Arc 98">
                <a:extLst>
                  <a:ext uri="{FF2B5EF4-FFF2-40B4-BE49-F238E27FC236}">
                    <a16:creationId xmlns:a16="http://schemas.microsoft.com/office/drawing/2014/main" id="{9F87F501-550B-4326-AD48-FF66BE4EEE0C}"/>
                  </a:ext>
                </a:extLst>
              </p:cNvPr>
              <p:cNvSpPr/>
              <p:nvPr/>
            </p:nvSpPr>
            <p:spPr>
              <a:xfrm>
                <a:off x="1569597" y="3775820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FDF61BA-8AD6-43DC-A45E-86B1869D2AE5}"/>
                  </a:ext>
                </a:extLst>
              </p:cNvPr>
              <p:cNvSpPr/>
              <p:nvPr/>
            </p:nvSpPr>
            <p:spPr>
              <a:xfrm>
                <a:off x="2040660" y="3775820"/>
                <a:ext cx="292608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24D8E1D-00A8-4D32-8A44-B1AE81348629}"/>
                  </a:ext>
                </a:extLst>
              </p:cNvPr>
              <p:cNvSpPr/>
              <p:nvPr/>
            </p:nvSpPr>
            <p:spPr>
              <a:xfrm>
                <a:off x="1569597" y="4275444"/>
                <a:ext cx="109728" cy="6400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2" name="Block Arc 101">
                <a:extLst>
                  <a:ext uri="{FF2B5EF4-FFF2-40B4-BE49-F238E27FC236}">
                    <a16:creationId xmlns:a16="http://schemas.microsoft.com/office/drawing/2014/main" id="{52BE3287-1992-4F15-8F56-E4DE78A050E4}"/>
                  </a:ext>
                </a:extLst>
              </p:cNvPr>
              <p:cNvSpPr/>
              <p:nvPr/>
            </p:nvSpPr>
            <p:spPr>
              <a:xfrm rot="5400000" flipH="1">
                <a:off x="4435634" y="2857820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7665F44-D5B0-4149-8DB3-CB66F835296D}"/>
                  </a:ext>
                </a:extLst>
              </p:cNvPr>
              <p:cNvSpPr/>
              <p:nvPr/>
            </p:nvSpPr>
            <p:spPr>
              <a:xfrm rot="10800000">
                <a:off x="5351906" y="2922401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2F9E4D4-6646-4E12-B043-95E8CA460BF8}"/>
                </a:ext>
              </a:extLst>
            </p:cNvPr>
            <p:cNvGrpSpPr/>
            <p:nvPr/>
          </p:nvGrpSpPr>
          <p:grpSpPr>
            <a:xfrm>
              <a:off x="4311255" y="2884440"/>
              <a:ext cx="1599371" cy="1944000"/>
              <a:chOff x="3640969" y="3056061"/>
              <a:chExt cx="1599371" cy="194400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117A198-10B0-45D1-B2EF-7AA1F2BFAC86}"/>
                  </a:ext>
                </a:extLst>
              </p:cNvPr>
              <p:cNvSpPr/>
              <p:nvPr/>
            </p:nvSpPr>
            <p:spPr>
              <a:xfrm>
                <a:off x="4100835" y="3974061"/>
                <a:ext cx="64008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5" name="Block Arc 94">
                <a:extLst>
                  <a:ext uri="{FF2B5EF4-FFF2-40B4-BE49-F238E27FC236}">
                    <a16:creationId xmlns:a16="http://schemas.microsoft.com/office/drawing/2014/main" id="{99149BFB-6BB4-4483-B15C-7404DE879BAE}"/>
                  </a:ext>
                </a:extLst>
              </p:cNvPr>
              <p:cNvSpPr/>
              <p:nvPr/>
            </p:nvSpPr>
            <p:spPr>
              <a:xfrm rot="5400000" flipH="1">
                <a:off x="4214340" y="3056061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DD800F1-19B5-4351-9739-247AB023CC72}"/>
                  </a:ext>
                </a:extLst>
              </p:cNvPr>
              <p:cNvSpPr/>
              <p:nvPr/>
            </p:nvSpPr>
            <p:spPr>
              <a:xfrm rot="10800000">
                <a:off x="5130612" y="3120642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7" name="Block Arc 96">
                <a:extLst>
                  <a:ext uri="{FF2B5EF4-FFF2-40B4-BE49-F238E27FC236}">
                    <a16:creationId xmlns:a16="http://schemas.microsoft.com/office/drawing/2014/main" id="{855F88B4-A406-4A9C-85A2-5C3DC9CD0ED4}"/>
                  </a:ext>
                </a:extLst>
              </p:cNvPr>
              <p:cNvSpPr/>
              <p:nvPr/>
            </p:nvSpPr>
            <p:spPr>
              <a:xfrm>
                <a:off x="3640969" y="3974061"/>
                <a:ext cx="1026000" cy="1026000"/>
              </a:xfrm>
              <a:prstGeom prst="blockArc">
                <a:avLst>
                  <a:gd name="adj1" fmla="val 10824991"/>
                  <a:gd name="adj2" fmla="val 16233715"/>
                  <a:gd name="adj3" fmla="val 102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729CE2-1935-498A-A423-1EE0F0BC5E2C}"/>
                  </a:ext>
                </a:extLst>
              </p:cNvPr>
              <p:cNvSpPr/>
              <p:nvPr/>
            </p:nvSpPr>
            <p:spPr>
              <a:xfrm>
                <a:off x="3640969" y="4473685"/>
                <a:ext cx="10972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185967-E6B8-4530-A6F7-F2304D8CC05B}"/>
              </a:ext>
            </a:extLst>
          </p:cNvPr>
          <p:cNvGrpSpPr/>
          <p:nvPr userDrawn="1"/>
        </p:nvGrpSpPr>
        <p:grpSpPr>
          <a:xfrm>
            <a:off x="6443109" y="4535863"/>
            <a:ext cx="2799324" cy="1548960"/>
            <a:chOff x="1618104" y="4774278"/>
            <a:chExt cx="2513902" cy="13910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5068BD-15D4-46A9-A743-CA6B2F0090C8}"/>
                </a:ext>
              </a:extLst>
            </p:cNvPr>
            <p:cNvSpPr/>
            <p:nvPr userDrawn="1"/>
          </p:nvSpPr>
          <p:spPr>
            <a:xfrm>
              <a:off x="1919176" y="4818888"/>
              <a:ext cx="1881566" cy="11706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12938F-5E94-4EF9-8DA9-A0EB1BCB545C}"/>
                </a:ext>
              </a:extLst>
            </p:cNvPr>
            <p:cNvGrpSpPr/>
            <p:nvPr userDrawn="1"/>
          </p:nvGrpSpPr>
          <p:grpSpPr>
            <a:xfrm>
              <a:off x="1618104" y="4774278"/>
              <a:ext cx="2513902" cy="1391026"/>
              <a:chOff x="395536" y="2564904"/>
              <a:chExt cx="4749925" cy="2628292"/>
            </a:xfrm>
            <a:solidFill>
              <a:schemeClr val="tx1"/>
            </a:solidFill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DC248DD-D6FB-4A5B-A754-16298A20CD6E}"/>
                  </a:ext>
                </a:extLst>
              </p:cNvPr>
              <p:cNvGrpSpPr/>
              <p:nvPr userDrawn="1"/>
            </p:nvGrpSpPr>
            <p:grpSpPr>
              <a:xfrm>
                <a:off x="395536" y="2564904"/>
                <a:ext cx="4749925" cy="2628292"/>
                <a:chOff x="395536" y="2204864"/>
                <a:chExt cx="5400600" cy="2988332"/>
              </a:xfrm>
              <a:grpFill/>
            </p:grpSpPr>
            <p:sp>
              <p:nvSpPr>
                <p:cNvPr id="20" name="Rounded Rectangle 3">
                  <a:extLst>
                    <a:ext uri="{FF2B5EF4-FFF2-40B4-BE49-F238E27FC236}">
                      <a16:creationId xmlns:a16="http://schemas.microsoft.com/office/drawing/2014/main" id="{556A943F-46C9-4CEC-B907-8A85F184307D}"/>
                    </a:ext>
                  </a:extLst>
                </p:cNvPr>
                <p:cNvSpPr/>
                <p:nvPr userDrawn="1"/>
              </p:nvSpPr>
              <p:spPr>
                <a:xfrm>
                  <a:off x="971601" y="2204864"/>
                  <a:ext cx="4248472" cy="2736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472" h="2736304">
                      <a:moveTo>
                        <a:pt x="144016" y="144016"/>
                      </a:moveTo>
                      <a:lnTo>
                        <a:pt x="144016" y="2520280"/>
                      </a:lnTo>
                      <a:lnTo>
                        <a:pt x="4104456" y="2520280"/>
                      </a:lnTo>
                      <a:lnTo>
                        <a:pt x="4104456" y="144016"/>
                      </a:lnTo>
                      <a:close/>
                      <a:moveTo>
                        <a:pt x="119332" y="0"/>
                      </a:moveTo>
                      <a:lnTo>
                        <a:pt x="4129140" y="0"/>
                      </a:lnTo>
                      <a:cubicBezTo>
                        <a:pt x="4195045" y="0"/>
                        <a:pt x="4248472" y="53427"/>
                        <a:pt x="4248472" y="119332"/>
                      </a:cubicBezTo>
                      <a:lnTo>
                        <a:pt x="4248472" y="2736304"/>
                      </a:lnTo>
                      <a:lnTo>
                        <a:pt x="0" y="2736304"/>
                      </a:lnTo>
                      <a:lnTo>
                        <a:pt x="0" y="119332"/>
                      </a:lnTo>
                      <a:cubicBezTo>
                        <a:pt x="0" y="53427"/>
                        <a:pt x="53427" y="0"/>
                        <a:pt x="119332" y="0"/>
                      </a:cubicBezTo>
                      <a:close/>
                    </a:path>
                  </a:pathLst>
                </a:cu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E8D1FE3-08C1-4E17-A7DA-D72C610A6164}"/>
                    </a:ext>
                  </a:extLst>
                </p:cNvPr>
                <p:cNvSpPr/>
                <p:nvPr userDrawn="1"/>
              </p:nvSpPr>
              <p:spPr>
                <a:xfrm>
                  <a:off x="395536" y="4941168"/>
                  <a:ext cx="5400600" cy="144017"/>
                </a:xfrm>
                <a:prstGeom prst="rect">
                  <a:avLst/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  <p:sp>
              <p:nvSpPr>
                <p:cNvPr id="22" name="Trapezoid 21">
                  <a:extLst>
                    <a:ext uri="{FF2B5EF4-FFF2-40B4-BE49-F238E27FC236}">
                      <a16:creationId xmlns:a16="http://schemas.microsoft.com/office/drawing/2014/main" id="{487B2F6F-A382-4D32-8A36-5CFE13E89AA3}"/>
                    </a:ext>
                  </a:extLst>
                </p:cNvPr>
                <p:cNvSpPr/>
                <p:nvPr userDrawn="1"/>
              </p:nvSpPr>
              <p:spPr>
                <a:xfrm rot="10800000">
                  <a:off x="395536" y="5085184"/>
                  <a:ext cx="5400600" cy="108012"/>
                </a:xfrm>
                <a:prstGeom prst="trapezoid">
                  <a:avLst>
                    <a:gd name="adj" fmla="val 129851"/>
                  </a:avLst>
                </a:prstGeom>
                <a:grp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E17EDA-C761-4FEA-95EB-CCA143351749}"/>
                  </a:ext>
                </a:extLst>
              </p:cNvPr>
              <p:cNvSpPr/>
              <p:nvPr userDrawn="1"/>
            </p:nvSpPr>
            <p:spPr>
              <a:xfrm>
                <a:off x="2518469" y="5009698"/>
                <a:ext cx="504057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B2E3F7D-4B2A-4F4C-AB2C-8338EAD8058F}"/>
              </a:ext>
            </a:extLst>
          </p:cNvPr>
          <p:cNvGrpSpPr/>
          <p:nvPr userDrawn="1"/>
        </p:nvGrpSpPr>
        <p:grpSpPr>
          <a:xfrm>
            <a:off x="1057464" y="4724445"/>
            <a:ext cx="1092834" cy="1352469"/>
            <a:chOff x="-1940789" y="4697306"/>
            <a:chExt cx="981407" cy="12145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6EA0C2-93B6-4FB2-B775-B761E5616198}"/>
                </a:ext>
              </a:extLst>
            </p:cNvPr>
            <p:cNvSpPr/>
            <p:nvPr userDrawn="1"/>
          </p:nvSpPr>
          <p:spPr>
            <a:xfrm>
              <a:off x="-1881566" y="4758350"/>
              <a:ext cx="866582" cy="1124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640D64-4F56-42BF-ADAD-C02947840253}"/>
                </a:ext>
              </a:extLst>
            </p:cNvPr>
            <p:cNvGrpSpPr/>
            <p:nvPr userDrawn="1"/>
          </p:nvGrpSpPr>
          <p:grpSpPr>
            <a:xfrm>
              <a:off x="-1940789" y="4697306"/>
              <a:ext cx="981407" cy="1214570"/>
              <a:chOff x="7452320" y="1988840"/>
              <a:chExt cx="1512168" cy="2088232"/>
            </a:xfrm>
          </p:grpSpPr>
          <p:sp>
            <p:nvSpPr>
              <p:cNvPr id="14" name="Rounded Rectangle 1">
                <a:extLst>
                  <a:ext uri="{FF2B5EF4-FFF2-40B4-BE49-F238E27FC236}">
                    <a16:creationId xmlns:a16="http://schemas.microsoft.com/office/drawing/2014/main" id="{0BF2DBDE-26A9-4DC5-AC8B-1099776FCD42}"/>
                  </a:ext>
                </a:extLst>
              </p:cNvPr>
              <p:cNvSpPr/>
              <p:nvPr userDrawn="1"/>
            </p:nvSpPr>
            <p:spPr>
              <a:xfrm>
                <a:off x="7452320" y="1988840"/>
                <a:ext cx="1512168" cy="2088232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2088232">
                    <a:moveTo>
                      <a:pt x="167516" y="181585"/>
                    </a:moveTo>
                    <a:lnTo>
                      <a:pt x="167516" y="1906647"/>
                    </a:lnTo>
                    <a:lnTo>
                      <a:pt x="1344652" y="1906647"/>
                    </a:lnTo>
                    <a:lnTo>
                      <a:pt x="1344652" y="181585"/>
                    </a:lnTo>
                    <a:close/>
                    <a:moveTo>
                      <a:pt x="90110" y="0"/>
                    </a:moveTo>
                    <a:lnTo>
                      <a:pt x="1422058" y="0"/>
                    </a:lnTo>
                    <a:cubicBezTo>
                      <a:pt x="1471824" y="0"/>
                      <a:pt x="1512168" y="40344"/>
                      <a:pt x="1512168" y="90110"/>
                    </a:cubicBezTo>
                    <a:lnTo>
                      <a:pt x="1512168" y="1998122"/>
                    </a:lnTo>
                    <a:cubicBezTo>
                      <a:pt x="1512168" y="2047888"/>
                      <a:pt x="1471824" y="2088232"/>
                      <a:pt x="1422058" y="2088232"/>
                    </a:cubicBezTo>
                    <a:lnTo>
                      <a:pt x="90110" y="2088232"/>
                    </a:lnTo>
                    <a:cubicBezTo>
                      <a:pt x="40344" y="2088232"/>
                      <a:pt x="0" y="2047888"/>
                      <a:pt x="0" y="1998122"/>
                    </a:cubicBezTo>
                    <a:lnTo>
                      <a:pt x="0" y="90110"/>
                    </a:lnTo>
                    <a:cubicBezTo>
                      <a:pt x="0" y="40344"/>
                      <a:pt x="40344" y="0"/>
                      <a:pt x="90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C251DBC-A110-4B18-8261-39D59C93D054}"/>
                  </a:ext>
                </a:extLst>
              </p:cNvPr>
              <p:cNvSpPr/>
              <p:nvPr userDrawn="1"/>
            </p:nvSpPr>
            <p:spPr>
              <a:xfrm>
                <a:off x="8160965" y="3933056"/>
                <a:ext cx="94878" cy="9487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7704CDE-D0DD-48C8-9BA2-047AF0C2932D}"/>
              </a:ext>
            </a:extLst>
          </p:cNvPr>
          <p:cNvGrpSpPr/>
          <p:nvPr userDrawn="1"/>
        </p:nvGrpSpPr>
        <p:grpSpPr>
          <a:xfrm>
            <a:off x="10203216" y="4650382"/>
            <a:ext cx="865374" cy="1440760"/>
            <a:chOff x="-684584" y="5278238"/>
            <a:chExt cx="427203" cy="71125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1F72AB-B8C5-40F3-BDA7-82F9864EDCDF}"/>
                </a:ext>
              </a:extLst>
            </p:cNvPr>
            <p:cNvSpPr/>
            <p:nvPr userDrawn="1"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D64A96-D1DF-4919-B14C-2BEAB8B70909}"/>
                </a:ext>
              </a:extLst>
            </p:cNvPr>
            <p:cNvGrpSpPr/>
            <p:nvPr userDrawn="1"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889B3A72-5CEE-4868-8A26-554F44B650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317" y="1844824"/>
                <a:ext cx="2371375" cy="3948112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0" name="Rounded Rectangle 60">
                <a:extLst>
                  <a:ext uri="{FF2B5EF4-FFF2-40B4-BE49-F238E27FC236}">
                    <a16:creationId xmlns:a16="http://schemas.microsoft.com/office/drawing/2014/main" id="{2AB5BE36-DD76-44AD-9575-A8F9D1EE472C}"/>
                  </a:ext>
                </a:extLst>
              </p:cNvPr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9EE8C09-6E1B-45CC-9D5D-EF145C5FB79C}"/>
                  </a:ext>
                </a:extLst>
              </p:cNvPr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128741-C9D8-4A03-8C31-D1515301A4AB}"/>
              </a:ext>
            </a:extLst>
          </p:cNvPr>
          <p:cNvGrpSpPr/>
          <p:nvPr/>
        </p:nvGrpSpPr>
        <p:grpSpPr>
          <a:xfrm>
            <a:off x="3331394" y="4301378"/>
            <a:ext cx="2202135" cy="1856009"/>
            <a:chOff x="6807478" y="1711733"/>
            <a:chExt cx="2202135" cy="185600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EF2D98-B18A-4EB0-AF4C-4DC638C10C67}"/>
                </a:ext>
              </a:extLst>
            </p:cNvPr>
            <p:cNvSpPr/>
            <p:nvPr/>
          </p:nvSpPr>
          <p:spPr>
            <a:xfrm>
              <a:off x="7431312" y="3107981"/>
              <a:ext cx="954466" cy="459761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E572D15-033C-4CD6-958F-46C4659E59A0}"/>
                </a:ext>
              </a:extLst>
            </p:cNvPr>
            <p:cNvGrpSpPr/>
            <p:nvPr/>
          </p:nvGrpSpPr>
          <p:grpSpPr>
            <a:xfrm>
              <a:off x="6807478" y="1711733"/>
              <a:ext cx="2202135" cy="1418324"/>
              <a:chOff x="1886254" y="4774278"/>
              <a:chExt cx="1977603" cy="127371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667B6FC-BBD0-421E-915C-1AB720687658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3C803C9-F170-4C51-953B-CE95719AC465}"/>
                  </a:ext>
                </a:extLst>
              </p:cNvPr>
              <p:cNvGrpSpPr/>
              <p:nvPr userDrawn="1"/>
            </p:nvGrpSpPr>
            <p:grpSpPr>
              <a:xfrm>
                <a:off x="1886254" y="4774278"/>
                <a:ext cx="1977603" cy="1273710"/>
                <a:chOff x="902195" y="2564904"/>
                <a:chExt cx="3736608" cy="2406629"/>
              </a:xfrm>
              <a:solidFill>
                <a:schemeClr val="tx1"/>
              </a:solidFill>
            </p:grpSpPr>
            <p:sp>
              <p:nvSpPr>
                <p:cNvPr id="28" name="Rounded Rectangle 3">
                  <a:extLst>
                    <a:ext uri="{FF2B5EF4-FFF2-40B4-BE49-F238E27FC236}">
                      <a16:creationId xmlns:a16="http://schemas.microsoft.com/office/drawing/2014/main" id="{76547FE5-F893-4A79-91A9-D9F7FC04A18B}"/>
                    </a:ext>
                  </a:extLst>
                </p:cNvPr>
                <p:cNvSpPr/>
                <p:nvPr userDrawn="1"/>
              </p:nvSpPr>
              <p:spPr>
                <a:xfrm>
                  <a:off x="902195" y="2564904"/>
                  <a:ext cx="3736608" cy="240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472" h="2736304">
                      <a:moveTo>
                        <a:pt x="144016" y="144016"/>
                      </a:moveTo>
                      <a:lnTo>
                        <a:pt x="144016" y="2520280"/>
                      </a:lnTo>
                      <a:lnTo>
                        <a:pt x="4104456" y="2520280"/>
                      </a:lnTo>
                      <a:lnTo>
                        <a:pt x="4104456" y="144016"/>
                      </a:lnTo>
                      <a:close/>
                      <a:moveTo>
                        <a:pt x="119332" y="0"/>
                      </a:moveTo>
                      <a:lnTo>
                        <a:pt x="4129140" y="0"/>
                      </a:lnTo>
                      <a:cubicBezTo>
                        <a:pt x="4195045" y="0"/>
                        <a:pt x="4248472" y="53427"/>
                        <a:pt x="4248472" y="119332"/>
                      </a:cubicBezTo>
                      <a:lnTo>
                        <a:pt x="4248472" y="2736304"/>
                      </a:lnTo>
                      <a:lnTo>
                        <a:pt x="0" y="2736304"/>
                      </a:lnTo>
                      <a:lnTo>
                        <a:pt x="0" y="119332"/>
                      </a:lnTo>
                      <a:cubicBezTo>
                        <a:pt x="0" y="53427"/>
                        <a:pt x="53427" y="0"/>
                        <a:pt x="11933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AC88832-DC1A-4E99-B813-57885BF79891}"/>
                    </a:ext>
                  </a:extLst>
                </p:cNvPr>
                <p:cNvSpPr/>
                <p:nvPr userDrawn="1"/>
              </p:nvSpPr>
              <p:spPr>
                <a:xfrm>
                  <a:off x="2518469" y="4840541"/>
                  <a:ext cx="504057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</p:grpSp>
      <p:sp>
        <p:nvSpPr>
          <p:cNvPr id="50" name="Freeform 2">
            <a:extLst>
              <a:ext uri="{FF2B5EF4-FFF2-40B4-BE49-F238E27FC236}">
                <a16:creationId xmlns:a16="http://schemas.microsoft.com/office/drawing/2014/main" id="{F0E46F54-2375-40A7-B5C5-6DB778B1735B}"/>
              </a:ext>
            </a:extLst>
          </p:cNvPr>
          <p:cNvSpPr>
            <a:spLocks noChangeAspect="1"/>
          </p:cNvSpPr>
          <p:nvPr/>
        </p:nvSpPr>
        <p:spPr>
          <a:xfrm flipH="1">
            <a:off x="4479680" y="1473660"/>
            <a:ext cx="3099390" cy="1669898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57E45AF-0966-4718-B711-489484F9BD80}"/>
              </a:ext>
            </a:extLst>
          </p:cNvPr>
          <p:cNvSpPr/>
          <p:nvPr/>
        </p:nvSpPr>
        <p:spPr>
          <a:xfrm>
            <a:off x="5304158" y="2256223"/>
            <a:ext cx="1577767" cy="510845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Rectangle 16">
            <a:extLst>
              <a:ext uri="{FF2B5EF4-FFF2-40B4-BE49-F238E27FC236}">
                <a16:creationId xmlns:a16="http://schemas.microsoft.com/office/drawing/2014/main" id="{D8303BCD-73A1-4882-A897-5252E13F4D34}"/>
              </a:ext>
            </a:extLst>
          </p:cNvPr>
          <p:cNvSpPr/>
          <p:nvPr/>
        </p:nvSpPr>
        <p:spPr>
          <a:xfrm>
            <a:off x="1363522" y="5260788"/>
            <a:ext cx="480717" cy="31593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5" name="Rounded Rectangle 5">
            <a:extLst>
              <a:ext uri="{FF2B5EF4-FFF2-40B4-BE49-F238E27FC236}">
                <a16:creationId xmlns:a16="http://schemas.microsoft.com/office/drawing/2014/main" id="{96E2FE16-F3B6-4D4F-9E2F-05D3E7B388F8}"/>
              </a:ext>
            </a:extLst>
          </p:cNvPr>
          <p:cNvSpPr/>
          <p:nvPr/>
        </p:nvSpPr>
        <p:spPr>
          <a:xfrm flipH="1">
            <a:off x="10435361" y="5165841"/>
            <a:ext cx="455712" cy="37593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6" name="Isosceles Triangle 51">
            <a:extLst>
              <a:ext uri="{FF2B5EF4-FFF2-40B4-BE49-F238E27FC236}">
                <a16:creationId xmlns:a16="http://schemas.microsoft.com/office/drawing/2014/main" id="{C2211066-649B-4BE9-ADF4-3DB017F35FC8}"/>
              </a:ext>
            </a:extLst>
          </p:cNvPr>
          <p:cNvSpPr/>
          <p:nvPr/>
        </p:nvSpPr>
        <p:spPr>
          <a:xfrm>
            <a:off x="4185262" y="4821192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0B0DBA52-BB01-4789-B73A-033E93D64823}"/>
              </a:ext>
            </a:extLst>
          </p:cNvPr>
          <p:cNvSpPr/>
          <p:nvPr/>
        </p:nvSpPr>
        <p:spPr>
          <a:xfrm>
            <a:off x="7546622" y="5011031"/>
            <a:ext cx="587406" cy="467988"/>
          </a:xfrm>
          <a:custGeom>
            <a:avLst/>
            <a:gdLst>
              <a:gd name="connsiteX0" fmla="*/ 112235 w 2679135"/>
              <a:gd name="connsiteY0" fmla="*/ 259244 h 2134475"/>
              <a:gd name="connsiteX1" fmla="*/ 112235 w 2679135"/>
              <a:gd name="connsiteY1" fmla="*/ 434255 h 2134475"/>
              <a:gd name="connsiteX2" fmla="*/ 2541121 w 2679135"/>
              <a:gd name="connsiteY2" fmla="*/ 434255 h 2134475"/>
              <a:gd name="connsiteX3" fmla="*/ 2541121 w 2679135"/>
              <a:gd name="connsiteY3" fmla="*/ 259244 h 2134475"/>
              <a:gd name="connsiteX4" fmla="*/ 189534 w 2679135"/>
              <a:gd name="connsiteY4" fmla="*/ 0 h 2134475"/>
              <a:gd name="connsiteX5" fmla="*/ 765466 w 2679135"/>
              <a:gd name="connsiteY5" fmla="*/ 0 h 2134475"/>
              <a:gd name="connsiteX6" fmla="*/ 1036946 w 2679135"/>
              <a:gd name="connsiteY6" fmla="*/ 193002 h 2134475"/>
              <a:gd name="connsiteX7" fmla="*/ 2549136 w 2679135"/>
              <a:gd name="connsiteY7" fmla="*/ 193002 h 2134475"/>
              <a:gd name="connsiteX8" fmla="*/ 2590811 w 2679135"/>
              <a:gd name="connsiteY8" fmla="*/ 235823 h 2134475"/>
              <a:gd name="connsiteX9" fmla="*/ 2581018 w 2679135"/>
              <a:gd name="connsiteY9" fmla="*/ 434255 h 2134475"/>
              <a:gd name="connsiteX10" fmla="*/ 2634973 w 2679135"/>
              <a:gd name="connsiteY10" fmla="*/ 434255 h 2134475"/>
              <a:gd name="connsiteX11" fmla="*/ 2679135 w 2679135"/>
              <a:gd name="connsiteY11" fmla="*/ 478417 h 2134475"/>
              <a:gd name="connsiteX12" fmla="*/ 2597354 w 2679135"/>
              <a:gd name="connsiteY12" fmla="*/ 2090314 h 2134475"/>
              <a:gd name="connsiteX13" fmla="*/ 2553192 w 2679135"/>
              <a:gd name="connsiteY13" fmla="*/ 2134475 h 2134475"/>
              <a:gd name="connsiteX14" fmla="*/ 129213 w 2679135"/>
              <a:gd name="connsiteY14" fmla="*/ 2134475 h 2134475"/>
              <a:gd name="connsiteX15" fmla="*/ 85052 w 2679135"/>
              <a:gd name="connsiteY15" fmla="*/ 2090314 h 2134475"/>
              <a:gd name="connsiteX16" fmla="*/ 0 w 2679135"/>
              <a:gd name="connsiteY16" fmla="*/ 478417 h 2134475"/>
              <a:gd name="connsiteX17" fmla="*/ 44162 w 2679135"/>
              <a:gd name="connsiteY17" fmla="*/ 434255 h 2134475"/>
              <a:gd name="connsiteX18" fmla="*/ 72779 w 2679135"/>
              <a:gd name="connsiteY18" fmla="*/ 434255 h 2134475"/>
              <a:gd name="connsiteX19" fmla="*/ 63330 w 2679135"/>
              <a:gd name="connsiteY19" fmla="*/ 250249 h 2134475"/>
              <a:gd name="connsiteX20" fmla="*/ 62578 w 2679135"/>
              <a:gd name="connsiteY20" fmla="*/ 250249 h 2134475"/>
              <a:gd name="connsiteX21" fmla="*/ 62578 w 2679135"/>
              <a:gd name="connsiteY21" fmla="*/ 126956 h 2134475"/>
              <a:gd name="connsiteX22" fmla="*/ 189534 w 2679135"/>
              <a:gd name="connsiteY22" fmla="*/ 0 h 213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79135" h="2134475">
                <a:moveTo>
                  <a:pt x="112235" y="259244"/>
                </a:moveTo>
                <a:lnTo>
                  <a:pt x="112235" y="434255"/>
                </a:lnTo>
                <a:lnTo>
                  <a:pt x="2541121" y="434255"/>
                </a:lnTo>
                <a:lnTo>
                  <a:pt x="2541121" y="259244"/>
                </a:lnTo>
                <a:close/>
                <a:moveTo>
                  <a:pt x="189534" y="0"/>
                </a:moveTo>
                <a:lnTo>
                  <a:pt x="765466" y="0"/>
                </a:lnTo>
                <a:cubicBezTo>
                  <a:pt x="883983" y="0"/>
                  <a:pt x="1004888" y="82369"/>
                  <a:pt x="1036946" y="193002"/>
                </a:cubicBezTo>
                <a:lnTo>
                  <a:pt x="2549136" y="193002"/>
                </a:lnTo>
                <a:cubicBezTo>
                  <a:pt x="2572165" y="193002"/>
                  <a:pt x="2590811" y="212172"/>
                  <a:pt x="2590811" y="235823"/>
                </a:cubicBezTo>
                <a:lnTo>
                  <a:pt x="2581018" y="434255"/>
                </a:lnTo>
                <a:lnTo>
                  <a:pt x="2634973" y="434255"/>
                </a:lnTo>
                <a:cubicBezTo>
                  <a:pt x="2659376" y="434255"/>
                  <a:pt x="2679135" y="454013"/>
                  <a:pt x="2679135" y="478417"/>
                </a:cubicBezTo>
                <a:lnTo>
                  <a:pt x="2597354" y="2090314"/>
                </a:lnTo>
                <a:cubicBezTo>
                  <a:pt x="2597354" y="2114717"/>
                  <a:pt x="2577596" y="2134475"/>
                  <a:pt x="2553192" y="2134475"/>
                </a:cubicBezTo>
                <a:lnTo>
                  <a:pt x="129213" y="2134475"/>
                </a:lnTo>
                <a:cubicBezTo>
                  <a:pt x="104810" y="2134475"/>
                  <a:pt x="85052" y="2114717"/>
                  <a:pt x="85052" y="2090314"/>
                </a:cubicBezTo>
                <a:lnTo>
                  <a:pt x="0" y="478417"/>
                </a:lnTo>
                <a:cubicBezTo>
                  <a:pt x="0" y="454013"/>
                  <a:pt x="19758" y="434255"/>
                  <a:pt x="44162" y="434255"/>
                </a:cubicBezTo>
                <a:lnTo>
                  <a:pt x="72779" y="434255"/>
                </a:lnTo>
                <a:lnTo>
                  <a:pt x="63330" y="250249"/>
                </a:lnTo>
                <a:lnTo>
                  <a:pt x="62578" y="250249"/>
                </a:lnTo>
                <a:lnTo>
                  <a:pt x="62578" y="126956"/>
                </a:lnTo>
                <a:cubicBezTo>
                  <a:pt x="62578" y="56854"/>
                  <a:pt x="119399" y="0"/>
                  <a:pt x="189534" y="0"/>
                </a:cubicBezTo>
                <a:close/>
              </a:path>
            </a:pathLst>
          </a:custGeom>
          <a:solidFill>
            <a:schemeClr val="bg1"/>
          </a:solidFill>
          <a:ln w="327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13F8563-BBA2-47BE-B5BD-8DE49706ADD2}"/>
              </a:ext>
            </a:extLst>
          </p:cNvPr>
          <p:cNvGrpSpPr/>
          <p:nvPr/>
        </p:nvGrpSpPr>
        <p:grpSpPr>
          <a:xfrm>
            <a:off x="588929" y="2593476"/>
            <a:ext cx="1871687" cy="759221"/>
            <a:chOff x="-475010" y="1042170"/>
            <a:chExt cx="3859356" cy="75922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5E67DE-4644-4E3E-8273-294AB7FC8D60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26378FB-B05D-482E-83E5-73E3468D5760}"/>
                </a:ext>
              </a:extLst>
            </p:cNvPr>
            <p:cNvSpPr txBox="1"/>
            <p:nvPr/>
          </p:nvSpPr>
          <p:spPr>
            <a:xfrm>
              <a:off x="-460972" y="1339726"/>
              <a:ext cx="3845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60EAE40-EAE1-4481-8DD5-734AAC7BC239}"/>
              </a:ext>
            </a:extLst>
          </p:cNvPr>
          <p:cNvGrpSpPr/>
          <p:nvPr/>
        </p:nvGrpSpPr>
        <p:grpSpPr>
          <a:xfrm>
            <a:off x="2522816" y="2593476"/>
            <a:ext cx="1871687" cy="759221"/>
            <a:chOff x="-475010" y="1042170"/>
            <a:chExt cx="3859356" cy="759221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DFCA0AE-87D5-4E8C-8AF4-24F89F60E0CB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10B660C-86FE-49E3-85A9-4488A2266066}"/>
                </a:ext>
              </a:extLst>
            </p:cNvPr>
            <p:cNvSpPr txBox="1"/>
            <p:nvPr/>
          </p:nvSpPr>
          <p:spPr>
            <a:xfrm>
              <a:off x="-460972" y="1339726"/>
              <a:ext cx="3845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E2DC6B6-F00A-4958-AB57-0BD43217933F}"/>
              </a:ext>
            </a:extLst>
          </p:cNvPr>
          <p:cNvGrpSpPr/>
          <p:nvPr/>
        </p:nvGrpSpPr>
        <p:grpSpPr>
          <a:xfrm>
            <a:off x="7790732" y="2573329"/>
            <a:ext cx="1871687" cy="759221"/>
            <a:chOff x="-475010" y="1042170"/>
            <a:chExt cx="3859356" cy="75922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DA38D2-8E36-44F4-843C-84EBE88BB022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B864502-21C8-4002-A485-7C5A7C90D3A7}"/>
                </a:ext>
              </a:extLst>
            </p:cNvPr>
            <p:cNvSpPr txBox="1"/>
            <p:nvPr/>
          </p:nvSpPr>
          <p:spPr>
            <a:xfrm>
              <a:off x="-460972" y="1339726"/>
              <a:ext cx="3845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28139D1-1838-4CEA-8763-654022E9DC1F}"/>
              </a:ext>
            </a:extLst>
          </p:cNvPr>
          <p:cNvGrpSpPr/>
          <p:nvPr/>
        </p:nvGrpSpPr>
        <p:grpSpPr>
          <a:xfrm>
            <a:off x="9724619" y="2573329"/>
            <a:ext cx="1871687" cy="759221"/>
            <a:chOff x="-475010" y="1042170"/>
            <a:chExt cx="3859356" cy="75922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0E1B1CB-4B0F-42CE-82BB-92C787E4996A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E6C994E-793C-4FD7-B279-D87B69B15FEF}"/>
                </a:ext>
              </a:extLst>
            </p:cNvPr>
            <p:cNvSpPr txBox="1"/>
            <p:nvPr/>
          </p:nvSpPr>
          <p:spPr>
            <a:xfrm>
              <a:off x="-460972" y="1339726"/>
              <a:ext cx="3845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034054-3E66-4CCC-ACD3-C0CC61599D33}"/>
              </a:ext>
            </a:extLst>
          </p:cNvPr>
          <p:cNvSpPr/>
          <p:nvPr/>
        </p:nvSpPr>
        <p:spPr>
          <a:xfrm rot="10800000">
            <a:off x="9457986" y="2428366"/>
            <a:ext cx="2365642" cy="1569660"/>
          </a:xfrm>
          <a:custGeom>
            <a:avLst/>
            <a:gdLst>
              <a:gd name="connsiteX0" fmla="*/ 728150 w 2510264"/>
              <a:gd name="connsiteY0" fmla="*/ 303349 h 1665620"/>
              <a:gd name="connsiteX1" fmla="*/ 680521 w 2510264"/>
              <a:gd name="connsiteY1" fmla="*/ 264600 h 1665620"/>
              <a:gd name="connsiteX2" fmla="*/ 725445 w 2510264"/>
              <a:gd name="connsiteY2" fmla="*/ 225003 h 1665620"/>
              <a:gd name="connsiteX3" fmla="*/ 772630 w 2510264"/>
              <a:gd name="connsiteY3" fmla="*/ 264842 h 1665620"/>
              <a:gd name="connsiteX4" fmla="*/ 728150 w 2510264"/>
              <a:gd name="connsiteY4" fmla="*/ 303349 h 1665620"/>
              <a:gd name="connsiteX5" fmla="*/ 227358 w 2510264"/>
              <a:gd name="connsiteY5" fmla="*/ 753402 h 1665620"/>
              <a:gd name="connsiteX6" fmla="*/ 191595 w 2510264"/>
              <a:gd name="connsiteY6" fmla="*/ 729709 h 1665620"/>
              <a:gd name="connsiteX7" fmla="*/ 175531 w 2510264"/>
              <a:gd name="connsiteY7" fmla="*/ 637074 h 1665620"/>
              <a:gd name="connsiteX8" fmla="*/ 177024 w 2510264"/>
              <a:gd name="connsiteY8" fmla="*/ 616974 h 1665620"/>
              <a:gd name="connsiteX9" fmla="*/ 207821 w 2510264"/>
              <a:gd name="connsiteY9" fmla="*/ 596953 h 1665620"/>
              <a:gd name="connsiteX10" fmla="*/ 233696 w 2510264"/>
              <a:gd name="connsiteY10" fmla="*/ 622867 h 1665620"/>
              <a:gd name="connsiteX11" fmla="*/ 248629 w 2510264"/>
              <a:gd name="connsiteY11" fmla="*/ 715945 h 1665620"/>
              <a:gd name="connsiteX12" fmla="*/ 227358 w 2510264"/>
              <a:gd name="connsiteY12" fmla="*/ 753402 h 1665620"/>
              <a:gd name="connsiteX13" fmla="*/ 1285872 w 2510264"/>
              <a:gd name="connsiteY13" fmla="*/ 1056706 h 1665620"/>
              <a:gd name="connsiteX14" fmla="*/ 1246558 w 2510264"/>
              <a:gd name="connsiteY14" fmla="*/ 1031454 h 1665620"/>
              <a:gd name="connsiteX15" fmla="*/ 1195981 w 2510264"/>
              <a:gd name="connsiteY15" fmla="*/ 971272 h 1665620"/>
              <a:gd name="connsiteX16" fmla="*/ 1199211 w 2510264"/>
              <a:gd name="connsiteY16" fmla="*/ 913914 h 1665620"/>
              <a:gd name="connsiteX17" fmla="*/ 1255035 w 2510264"/>
              <a:gd name="connsiteY17" fmla="*/ 919364 h 1665620"/>
              <a:gd name="connsiteX18" fmla="*/ 1277194 w 2510264"/>
              <a:gd name="connsiteY18" fmla="*/ 945479 h 1665620"/>
              <a:gd name="connsiteX19" fmla="*/ 1293702 w 2510264"/>
              <a:gd name="connsiteY19" fmla="*/ 946689 h 1665620"/>
              <a:gd name="connsiteX20" fmla="*/ 1563655 w 2510264"/>
              <a:gd name="connsiteY20" fmla="*/ 626242 h 1665620"/>
              <a:gd name="connsiteX21" fmla="*/ 1563373 w 2510264"/>
              <a:gd name="connsiteY21" fmla="*/ 621963 h 1665620"/>
              <a:gd name="connsiteX22" fmla="*/ 1472151 w 2510264"/>
              <a:gd name="connsiteY22" fmla="*/ 621963 h 1665620"/>
              <a:gd name="connsiteX23" fmla="*/ 1419799 w 2510264"/>
              <a:gd name="connsiteY23" fmla="*/ 570297 h 1665620"/>
              <a:gd name="connsiteX24" fmla="*/ 1420202 w 2510264"/>
              <a:gd name="connsiteY24" fmla="*/ 100586 h 1665620"/>
              <a:gd name="connsiteX25" fmla="*/ 1397235 w 2510264"/>
              <a:gd name="connsiteY25" fmla="*/ 77619 h 1665620"/>
              <a:gd name="connsiteX26" fmla="*/ 1171441 w 2510264"/>
              <a:gd name="connsiteY26" fmla="*/ 77659 h 1665620"/>
              <a:gd name="connsiteX27" fmla="*/ 1151824 w 2510264"/>
              <a:gd name="connsiteY27" fmla="*/ 97760 h 1665620"/>
              <a:gd name="connsiteX28" fmla="*/ 1152147 w 2510264"/>
              <a:gd name="connsiteY28" fmla="*/ 567473 h 1665620"/>
              <a:gd name="connsiteX29" fmla="*/ 1098544 w 2510264"/>
              <a:gd name="connsiteY29" fmla="*/ 621963 h 1665620"/>
              <a:gd name="connsiteX30" fmla="*/ 1009866 w 2510264"/>
              <a:gd name="connsiteY30" fmla="*/ 622408 h 1665620"/>
              <a:gd name="connsiteX31" fmla="*/ 1007161 w 2510264"/>
              <a:gd name="connsiteY31" fmla="*/ 625597 h 1665620"/>
              <a:gd name="connsiteX32" fmla="*/ 1078765 w 2510264"/>
              <a:gd name="connsiteY32" fmla="*/ 710521 h 1665620"/>
              <a:gd name="connsiteX33" fmla="*/ 1163248 w 2510264"/>
              <a:gd name="connsiteY33" fmla="*/ 810584 h 1665620"/>
              <a:gd name="connsiteX34" fmla="*/ 1162400 w 2510264"/>
              <a:gd name="connsiteY34" fmla="*/ 871089 h 1665620"/>
              <a:gd name="connsiteX35" fmla="*/ 1102702 w 2510264"/>
              <a:gd name="connsiteY35" fmla="*/ 861079 h 1665620"/>
              <a:gd name="connsiteX36" fmla="*/ 893012 w 2510264"/>
              <a:gd name="connsiteY36" fmla="*/ 613487 h 1665620"/>
              <a:gd name="connsiteX37" fmla="*/ 883164 w 2510264"/>
              <a:gd name="connsiteY37" fmla="*/ 565576 h 1665620"/>
              <a:gd name="connsiteX38" fmla="*/ 926717 w 2510264"/>
              <a:gd name="connsiteY38" fmla="*/ 542609 h 1665620"/>
              <a:gd name="connsiteX39" fmla="*/ 1053740 w 2510264"/>
              <a:gd name="connsiteY39" fmla="*/ 542972 h 1665620"/>
              <a:gd name="connsiteX40" fmla="*/ 1073075 w 2510264"/>
              <a:gd name="connsiteY40" fmla="*/ 524607 h 1665620"/>
              <a:gd name="connsiteX41" fmla="*/ 1073035 w 2510264"/>
              <a:gd name="connsiteY41" fmla="*/ 318994 h 1665620"/>
              <a:gd name="connsiteX42" fmla="*/ 1069386 w 2510264"/>
              <a:gd name="connsiteY42" fmla="*/ 305438 h 1665620"/>
              <a:gd name="connsiteX43" fmla="*/ 1053925 w 2510264"/>
              <a:gd name="connsiteY43" fmla="*/ 302944 h 1665620"/>
              <a:gd name="connsiteX44" fmla="*/ 848273 w 2510264"/>
              <a:gd name="connsiteY44" fmla="*/ 303388 h 1665620"/>
              <a:gd name="connsiteX45" fmla="*/ 809927 w 2510264"/>
              <a:gd name="connsiteY45" fmla="*/ 279292 h 1665620"/>
              <a:gd name="connsiteX46" fmla="*/ 818122 w 2510264"/>
              <a:gd name="connsiteY46" fmla="*/ 236546 h 1665620"/>
              <a:gd name="connsiteX47" fmla="*/ 853277 w 2510264"/>
              <a:gd name="connsiteY47" fmla="*/ 224962 h 1665620"/>
              <a:gd name="connsiteX48" fmla="*/ 1052876 w 2510264"/>
              <a:gd name="connsiteY48" fmla="*/ 225326 h 1665620"/>
              <a:gd name="connsiteX49" fmla="*/ 1067981 w 2510264"/>
              <a:gd name="connsiteY49" fmla="*/ 222401 h 1665620"/>
              <a:gd name="connsiteX50" fmla="*/ 1072994 w 2510264"/>
              <a:gd name="connsiteY50" fmla="*/ 203392 h 1665620"/>
              <a:gd name="connsiteX51" fmla="*/ 1072590 w 2510264"/>
              <a:gd name="connsiteY51" fmla="*/ 46136 h 1665620"/>
              <a:gd name="connsiteX52" fmla="*/ 1117838 w 2510264"/>
              <a:gd name="connsiteY52" fmla="*/ 0 h 1665620"/>
              <a:gd name="connsiteX53" fmla="*/ 1454511 w 2510264"/>
              <a:gd name="connsiteY53" fmla="*/ 0 h 1665620"/>
              <a:gd name="connsiteX54" fmla="*/ 1499234 w 2510264"/>
              <a:gd name="connsiteY54" fmla="*/ 44601 h 1665620"/>
              <a:gd name="connsiteX55" fmla="*/ 1498951 w 2510264"/>
              <a:gd name="connsiteY55" fmla="*/ 203877 h 1665620"/>
              <a:gd name="connsiteX56" fmla="*/ 1502282 w 2510264"/>
              <a:gd name="connsiteY56" fmla="*/ 218988 h 1665620"/>
              <a:gd name="connsiteX57" fmla="*/ 1517624 w 2510264"/>
              <a:gd name="connsiteY57" fmla="*/ 225446 h 1665620"/>
              <a:gd name="connsiteX58" fmla="*/ 1976526 w 2510264"/>
              <a:gd name="connsiteY58" fmla="*/ 225207 h 1665620"/>
              <a:gd name="connsiteX59" fmla="*/ 1976526 w 2510264"/>
              <a:gd name="connsiteY59" fmla="*/ 303541 h 1665620"/>
              <a:gd name="connsiteX60" fmla="*/ 1518512 w 2510264"/>
              <a:gd name="connsiteY60" fmla="*/ 303025 h 1665620"/>
              <a:gd name="connsiteX61" fmla="*/ 1502587 w 2510264"/>
              <a:gd name="connsiteY61" fmla="*/ 306593 h 1665620"/>
              <a:gd name="connsiteX62" fmla="*/ 1498871 w 2510264"/>
              <a:gd name="connsiteY62" fmla="*/ 318711 h 1665620"/>
              <a:gd name="connsiteX63" fmla="*/ 1498992 w 2510264"/>
              <a:gd name="connsiteY63" fmla="*/ 526342 h 1665620"/>
              <a:gd name="connsiteX64" fmla="*/ 1515824 w 2510264"/>
              <a:gd name="connsiteY64" fmla="*/ 543012 h 1665620"/>
              <a:gd name="connsiteX65" fmla="*/ 1642809 w 2510264"/>
              <a:gd name="connsiteY65" fmla="*/ 542649 h 1665620"/>
              <a:gd name="connsiteX66" fmla="*/ 1689306 w 2510264"/>
              <a:gd name="connsiteY66" fmla="*/ 567190 h 1665620"/>
              <a:gd name="connsiteX67" fmla="*/ 1676512 w 2510264"/>
              <a:gd name="connsiteY67" fmla="*/ 616394 h 1665620"/>
              <a:gd name="connsiteX68" fmla="*/ 1325065 w 2510264"/>
              <a:gd name="connsiteY68" fmla="*/ 1031736 h 1665620"/>
              <a:gd name="connsiteX69" fmla="*/ 1285872 w 2510264"/>
              <a:gd name="connsiteY69" fmla="*/ 1056706 h 1665620"/>
              <a:gd name="connsiteX70" fmla="*/ 1872522 w 2510264"/>
              <a:gd name="connsiteY70" fmla="*/ 1343525 h 1665620"/>
              <a:gd name="connsiteX71" fmla="*/ 1842995 w 2510264"/>
              <a:gd name="connsiteY71" fmla="*/ 1339928 h 1665620"/>
              <a:gd name="connsiteX72" fmla="*/ 1828707 w 2510264"/>
              <a:gd name="connsiteY72" fmla="*/ 1284468 h 1665620"/>
              <a:gd name="connsiteX73" fmla="*/ 1875851 w 2510264"/>
              <a:gd name="connsiteY73" fmla="*/ 1191228 h 1665620"/>
              <a:gd name="connsiteX74" fmla="*/ 1928566 w 2510264"/>
              <a:gd name="connsiteY74" fmla="*/ 1158978 h 1665620"/>
              <a:gd name="connsiteX75" fmla="*/ 2087801 w 2510264"/>
              <a:gd name="connsiteY75" fmla="*/ 1158049 h 1665620"/>
              <a:gd name="connsiteX76" fmla="*/ 2390970 w 2510264"/>
              <a:gd name="connsiteY76" fmla="*/ 1007907 h 1665620"/>
              <a:gd name="connsiteX77" fmla="*/ 2420464 w 2510264"/>
              <a:gd name="connsiteY77" fmla="*/ 967211 h 1665620"/>
              <a:gd name="connsiteX78" fmla="*/ 2510264 w 2510264"/>
              <a:gd name="connsiteY78" fmla="*/ 967211 h 1665620"/>
              <a:gd name="connsiteX79" fmla="*/ 2492336 w 2510264"/>
              <a:gd name="connsiteY79" fmla="*/ 1002932 h 1665620"/>
              <a:gd name="connsiteX80" fmla="*/ 2149920 w 2510264"/>
              <a:gd name="connsiteY80" fmla="*/ 1231269 h 1665620"/>
              <a:gd name="connsiteX81" fmla="*/ 1960938 w 2510264"/>
              <a:gd name="connsiteY81" fmla="*/ 1238292 h 1665620"/>
              <a:gd name="connsiteX82" fmla="*/ 1932724 w 2510264"/>
              <a:gd name="connsiteY82" fmla="*/ 1256537 h 1665620"/>
              <a:gd name="connsiteX83" fmla="*/ 1896841 w 2510264"/>
              <a:gd name="connsiteY83" fmla="*/ 1323904 h 1665620"/>
              <a:gd name="connsiteX84" fmla="*/ 1872522 w 2510264"/>
              <a:gd name="connsiteY84" fmla="*/ 1343525 h 1665620"/>
              <a:gd name="connsiteX85" fmla="*/ 1117891 w 2510264"/>
              <a:gd name="connsiteY85" fmla="*/ 1396443 h 1665620"/>
              <a:gd name="connsiteX86" fmla="*/ 1090656 w 2510264"/>
              <a:gd name="connsiteY86" fmla="*/ 1393209 h 1665620"/>
              <a:gd name="connsiteX87" fmla="*/ 762015 w 2510264"/>
              <a:gd name="connsiteY87" fmla="*/ 1080148 h 1665620"/>
              <a:gd name="connsiteX88" fmla="*/ 725809 w 2510264"/>
              <a:gd name="connsiteY88" fmla="*/ 1057625 h 1665620"/>
              <a:gd name="connsiteX89" fmla="*/ 533113 w 2510264"/>
              <a:gd name="connsiteY89" fmla="*/ 1049067 h 1665620"/>
              <a:gd name="connsiteX90" fmla="*/ 221990 w 2510264"/>
              <a:gd name="connsiteY90" fmla="*/ 809307 h 1665620"/>
              <a:gd name="connsiteX91" fmla="*/ 247338 w 2510264"/>
              <a:gd name="connsiteY91" fmla="*/ 762122 h 1665620"/>
              <a:gd name="connsiteX92" fmla="*/ 276763 w 2510264"/>
              <a:gd name="connsiteY92" fmla="*/ 785775 h 1665620"/>
              <a:gd name="connsiteX93" fmla="*/ 467562 w 2510264"/>
              <a:gd name="connsiteY93" fmla="*/ 965918 h 1665620"/>
              <a:gd name="connsiteX94" fmla="*/ 621631 w 2510264"/>
              <a:gd name="connsiteY94" fmla="*/ 999542 h 1665620"/>
              <a:gd name="connsiteX95" fmla="*/ 760643 w 2510264"/>
              <a:gd name="connsiteY95" fmla="*/ 999542 h 1665620"/>
              <a:gd name="connsiteX96" fmla="*/ 799956 w 2510264"/>
              <a:gd name="connsiteY96" fmla="*/ 1023760 h 1665620"/>
              <a:gd name="connsiteX97" fmla="*/ 1115763 w 2510264"/>
              <a:gd name="connsiteY97" fmla="*/ 1339847 h 1665620"/>
              <a:gd name="connsiteX98" fmla="*/ 1135017 w 2510264"/>
              <a:gd name="connsiteY98" fmla="*/ 1380333 h 1665620"/>
              <a:gd name="connsiteX99" fmla="*/ 1117891 w 2510264"/>
              <a:gd name="connsiteY99" fmla="*/ 1396443 h 1665620"/>
              <a:gd name="connsiteX100" fmla="*/ 1264152 w 2510264"/>
              <a:gd name="connsiteY100" fmla="*/ 1665276 h 1665620"/>
              <a:gd name="connsiteX101" fmla="*/ 704093 w 2510264"/>
              <a:gd name="connsiteY101" fmla="*/ 1347355 h 1665620"/>
              <a:gd name="connsiteX102" fmla="*/ 648150 w 2510264"/>
              <a:gd name="connsiteY102" fmla="*/ 1254358 h 1665620"/>
              <a:gd name="connsiteX103" fmla="*/ 622357 w 2510264"/>
              <a:gd name="connsiteY103" fmla="*/ 1238211 h 1665620"/>
              <a:gd name="connsiteX104" fmla="*/ 457189 w 2510264"/>
              <a:gd name="connsiteY104" fmla="*/ 1235830 h 1665620"/>
              <a:gd name="connsiteX105" fmla="*/ 6407 w 2510264"/>
              <a:gd name="connsiteY105" fmla="*/ 814271 h 1665620"/>
              <a:gd name="connsiteX106" fmla="*/ 325442 w 2510264"/>
              <a:gd name="connsiteY106" fmla="*/ 258181 h 1665620"/>
              <a:gd name="connsiteX107" fmla="*/ 516403 w 2510264"/>
              <a:gd name="connsiteY107" fmla="*/ 224881 h 1665620"/>
              <a:gd name="connsiteX108" fmla="*/ 599066 w 2510264"/>
              <a:gd name="connsiteY108" fmla="*/ 225123 h 1665620"/>
              <a:gd name="connsiteX109" fmla="*/ 640399 w 2510264"/>
              <a:gd name="connsiteY109" fmla="*/ 264558 h 1665620"/>
              <a:gd name="connsiteX110" fmla="*/ 598300 w 2510264"/>
              <a:gd name="connsiteY110" fmla="*/ 303308 h 1665620"/>
              <a:gd name="connsiteX111" fmla="*/ 427481 w 2510264"/>
              <a:gd name="connsiteY111" fmla="*/ 310937 h 1665620"/>
              <a:gd name="connsiteX112" fmla="*/ 83138 w 2510264"/>
              <a:gd name="connsiteY112" fmla="*/ 668195 h 1665620"/>
              <a:gd name="connsiteX113" fmla="*/ 427400 w 2510264"/>
              <a:gd name="connsiteY113" fmla="*/ 1152036 h 1665620"/>
              <a:gd name="connsiteX114" fmla="*/ 463243 w 2510264"/>
              <a:gd name="connsiteY114" fmla="*/ 1157162 h 1665620"/>
              <a:gd name="connsiteX115" fmla="*/ 566009 w 2510264"/>
              <a:gd name="connsiteY115" fmla="*/ 1157404 h 1665620"/>
              <a:gd name="connsiteX116" fmla="*/ 566050 w 2510264"/>
              <a:gd name="connsiteY116" fmla="*/ 1159301 h 1665620"/>
              <a:gd name="connsiteX117" fmla="*/ 650692 w 2510264"/>
              <a:gd name="connsiteY117" fmla="*/ 1158978 h 1665620"/>
              <a:gd name="connsiteX118" fmla="*/ 706959 w 2510264"/>
              <a:gd name="connsiteY118" fmla="*/ 1194255 h 1665620"/>
              <a:gd name="connsiteX119" fmla="*/ 1047023 w 2510264"/>
              <a:gd name="connsiteY119" fmla="*/ 1534037 h 1665620"/>
              <a:gd name="connsiteX120" fmla="*/ 1676697 w 2510264"/>
              <a:gd name="connsiteY120" fmla="*/ 1453269 h 1665620"/>
              <a:gd name="connsiteX121" fmla="*/ 1766142 w 2510264"/>
              <a:gd name="connsiteY121" fmla="*/ 1369232 h 1665620"/>
              <a:gd name="connsiteX122" fmla="*/ 1813731 w 2510264"/>
              <a:gd name="connsiteY122" fmla="*/ 1360110 h 1665620"/>
              <a:gd name="connsiteX123" fmla="*/ 1834397 w 2510264"/>
              <a:gd name="connsiteY123" fmla="*/ 1402209 h 1665620"/>
              <a:gd name="connsiteX124" fmla="*/ 1823741 w 2510264"/>
              <a:gd name="connsiteY124" fmla="*/ 1423440 h 1665620"/>
              <a:gd name="connsiteX125" fmla="*/ 1367026 w 2510264"/>
              <a:gd name="connsiteY125" fmla="*/ 1661506 h 1665620"/>
              <a:gd name="connsiteX126" fmla="*/ 1264152 w 2510264"/>
              <a:gd name="connsiteY126" fmla="*/ 1665276 h 166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2510264" h="1665620">
                <a:moveTo>
                  <a:pt x="728150" y="303349"/>
                </a:moveTo>
                <a:cubicBezTo>
                  <a:pt x="698240" y="303672"/>
                  <a:pt x="680723" y="289424"/>
                  <a:pt x="680521" y="264600"/>
                </a:cubicBezTo>
                <a:cubicBezTo>
                  <a:pt x="680278" y="240422"/>
                  <a:pt x="697553" y="225204"/>
                  <a:pt x="725445" y="225003"/>
                </a:cubicBezTo>
                <a:cubicBezTo>
                  <a:pt x="754185" y="224801"/>
                  <a:pt x="773075" y="240745"/>
                  <a:pt x="772630" y="264842"/>
                </a:cubicBezTo>
                <a:cubicBezTo>
                  <a:pt x="772186" y="287728"/>
                  <a:pt x="754467" y="303066"/>
                  <a:pt x="728150" y="303349"/>
                </a:cubicBezTo>
                <a:close/>
                <a:moveTo>
                  <a:pt x="227358" y="753402"/>
                </a:moveTo>
                <a:cubicBezTo>
                  <a:pt x="211495" y="757721"/>
                  <a:pt x="197449" y="748801"/>
                  <a:pt x="191595" y="729709"/>
                </a:cubicBezTo>
                <a:cubicBezTo>
                  <a:pt x="182595" y="700163"/>
                  <a:pt x="177953" y="669769"/>
                  <a:pt x="175531" y="637074"/>
                </a:cubicBezTo>
                <a:cubicBezTo>
                  <a:pt x="175854" y="631545"/>
                  <a:pt x="174925" y="623794"/>
                  <a:pt x="177024" y="616974"/>
                </a:cubicBezTo>
                <a:cubicBezTo>
                  <a:pt x="181505" y="602362"/>
                  <a:pt x="192524" y="595418"/>
                  <a:pt x="207821" y="596953"/>
                </a:cubicBezTo>
                <a:cubicBezTo>
                  <a:pt x="223161" y="598487"/>
                  <a:pt x="232201" y="607488"/>
                  <a:pt x="233696" y="622867"/>
                </a:cubicBezTo>
                <a:cubicBezTo>
                  <a:pt x="236762" y="654189"/>
                  <a:pt x="240758" y="685310"/>
                  <a:pt x="248629" y="715945"/>
                </a:cubicBezTo>
                <a:cubicBezTo>
                  <a:pt x="253432" y="734634"/>
                  <a:pt x="244109" y="748841"/>
                  <a:pt x="227358" y="753402"/>
                </a:cubicBezTo>
                <a:close/>
                <a:moveTo>
                  <a:pt x="1285872" y="1056706"/>
                </a:moveTo>
                <a:cubicBezTo>
                  <a:pt x="1273319" y="1056660"/>
                  <a:pt x="1260745" y="1048244"/>
                  <a:pt x="1246558" y="1031454"/>
                </a:cubicBezTo>
                <a:cubicBezTo>
                  <a:pt x="1229646" y="1011433"/>
                  <a:pt x="1212450" y="991655"/>
                  <a:pt x="1195981" y="971272"/>
                </a:cubicBezTo>
                <a:cubicBezTo>
                  <a:pt x="1180159" y="951695"/>
                  <a:pt x="1181855" y="928364"/>
                  <a:pt x="1199211" y="913914"/>
                </a:cubicBezTo>
                <a:cubicBezTo>
                  <a:pt x="1216164" y="899827"/>
                  <a:pt x="1238243" y="901765"/>
                  <a:pt x="1255035" y="919364"/>
                </a:cubicBezTo>
                <a:cubicBezTo>
                  <a:pt x="1262906" y="927597"/>
                  <a:pt x="1270251" y="936436"/>
                  <a:pt x="1277194" y="945479"/>
                </a:cubicBezTo>
                <a:cubicBezTo>
                  <a:pt x="1282642" y="952624"/>
                  <a:pt x="1286437" y="955328"/>
                  <a:pt x="1293702" y="946689"/>
                </a:cubicBezTo>
                <a:lnTo>
                  <a:pt x="1563655" y="626242"/>
                </a:lnTo>
                <a:cubicBezTo>
                  <a:pt x="1564058" y="625959"/>
                  <a:pt x="1563696" y="625111"/>
                  <a:pt x="1563373" y="621963"/>
                </a:cubicBezTo>
                <a:lnTo>
                  <a:pt x="1472151" y="621963"/>
                </a:lnTo>
                <a:cubicBezTo>
                  <a:pt x="1433159" y="621963"/>
                  <a:pt x="1419799" y="608846"/>
                  <a:pt x="1419799" y="570297"/>
                </a:cubicBezTo>
                <a:cubicBezTo>
                  <a:pt x="1419759" y="413727"/>
                  <a:pt x="1419436" y="257156"/>
                  <a:pt x="1420202" y="100586"/>
                </a:cubicBezTo>
                <a:cubicBezTo>
                  <a:pt x="1420283" y="82220"/>
                  <a:pt x="1415723" y="77336"/>
                  <a:pt x="1397235" y="77619"/>
                </a:cubicBezTo>
                <a:cubicBezTo>
                  <a:pt x="1321998" y="78749"/>
                  <a:pt x="1246719" y="78628"/>
                  <a:pt x="1171441" y="77659"/>
                </a:cubicBezTo>
                <a:cubicBezTo>
                  <a:pt x="1155135" y="77458"/>
                  <a:pt x="1151743" y="82301"/>
                  <a:pt x="1151824" y="97760"/>
                </a:cubicBezTo>
                <a:cubicBezTo>
                  <a:pt x="1152389" y="254332"/>
                  <a:pt x="1152188" y="410902"/>
                  <a:pt x="1152147" y="567473"/>
                </a:cubicBezTo>
                <a:cubicBezTo>
                  <a:pt x="1152147" y="609411"/>
                  <a:pt x="1139795" y="621882"/>
                  <a:pt x="1098544" y="621963"/>
                </a:cubicBezTo>
                <a:lnTo>
                  <a:pt x="1009866" y="622408"/>
                </a:lnTo>
                <a:cubicBezTo>
                  <a:pt x="1009461" y="622408"/>
                  <a:pt x="1009097" y="623295"/>
                  <a:pt x="1007161" y="625597"/>
                </a:cubicBezTo>
                <a:lnTo>
                  <a:pt x="1078765" y="710521"/>
                </a:lnTo>
                <a:lnTo>
                  <a:pt x="1163248" y="810584"/>
                </a:lnTo>
                <a:cubicBezTo>
                  <a:pt x="1181613" y="832622"/>
                  <a:pt x="1181007" y="855709"/>
                  <a:pt x="1162400" y="871089"/>
                </a:cubicBezTo>
                <a:cubicBezTo>
                  <a:pt x="1144034" y="886224"/>
                  <a:pt x="1120905" y="882592"/>
                  <a:pt x="1102702" y="861079"/>
                </a:cubicBezTo>
                <a:lnTo>
                  <a:pt x="893012" y="613487"/>
                </a:lnTo>
                <a:cubicBezTo>
                  <a:pt x="880782" y="599078"/>
                  <a:pt x="874284" y="583819"/>
                  <a:pt x="883164" y="565576"/>
                </a:cubicBezTo>
                <a:cubicBezTo>
                  <a:pt x="891922" y="547533"/>
                  <a:pt x="907947" y="542527"/>
                  <a:pt x="926717" y="542609"/>
                </a:cubicBezTo>
                <a:lnTo>
                  <a:pt x="1053740" y="542972"/>
                </a:lnTo>
                <a:cubicBezTo>
                  <a:pt x="1068110" y="543294"/>
                  <a:pt x="1073317" y="540590"/>
                  <a:pt x="1073075" y="524607"/>
                </a:cubicBezTo>
                <a:cubicBezTo>
                  <a:pt x="1072065" y="456068"/>
                  <a:pt x="1072106" y="387531"/>
                  <a:pt x="1073035" y="318994"/>
                </a:cubicBezTo>
                <a:lnTo>
                  <a:pt x="1069386" y="305438"/>
                </a:lnTo>
                <a:lnTo>
                  <a:pt x="1053925" y="302944"/>
                </a:lnTo>
                <a:cubicBezTo>
                  <a:pt x="985388" y="303914"/>
                  <a:pt x="916851" y="303267"/>
                  <a:pt x="848273" y="303388"/>
                </a:cubicBezTo>
                <a:cubicBezTo>
                  <a:pt x="830270" y="303428"/>
                  <a:pt x="817233" y="295598"/>
                  <a:pt x="809927" y="279292"/>
                </a:cubicBezTo>
                <a:cubicBezTo>
                  <a:pt x="802823" y="263428"/>
                  <a:pt x="806941" y="248978"/>
                  <a:pt x="818122" y="236546"/>
                </a:cubicBezTo>
                <a:cubicBezTo>
                  <a:pt x="827445" y="226172"/>
                  <a:pt x="840119" y="224921"/>
                  <a:pt x="853277" y="224962"/>
                </a:cubicBezTo>
                <a:lnTo>
                  <a:pt x="1052876" y="225326"/>
                </a:lnTo>
                <a:lnTo>
                  <a:pt x="1067981" y="222401"/>
                </a:lnTo>
                <a:lnTo>
                  <a:pt x="1072994" y="203392"/>
                </a:lnTo>
                <a:cubicBezTo>
                  <a:pt x="1071823" y="151000"/>
                  <a:pt x="1072429" y="98568"/>
                  <a:pt x="1072590" y="46136"/>
                </a:cubicBezTo>
                <a:cubicBezTo>
                  <a:pt x="1072671" y="14853"/>
                  <a:pt x="1086959" y="39"/>
                  <a:pt x="1117838" y="0"/>
                </a:cubicBezTo>
                <a:lnTo>
                  <a:pt x="1454511" y="0"/>
                </a:lnTo>
                <a:cubicBezTo>
                  <a:pt x="1484260" y="39"/>
                  <a:pt x="1499114" y="15015"/>
                  <a:pt x="1499234" y="44601"/>
                </a:cubicBezTo>
                <a:cubicBezTo>
                  <a:pt x="1499476" y="97680"/>
                  <a:pt x="1499840" y="150798"/>
                  <a:pt x="1498951" y="203877"/>
                </a:cubicBezTo>
                <a:cubicBezTo>
                  <a:pt x="1498831" y="211224"/>
                  <a:pt x="1499567" y="216036"/>
                  <a:pt x="1502282" y="218988"/>
                </a:cubicBezTo>
                <a:lnTo>
                  <a:pt x="1517624" y="225446"/>
                </a:lnTo>
                <a:lnTo>
                  <a:pt x="1976526" y="225207"/>
                </a:lnTo>
                <a:lnTo>
                  <a:pt x="1976526" y="303541"/>
                </a:lnTo>
                <a:lnTo>
                  <a:pt x="1518512" y="303025"/>
                </a:lnTo>
                <a:cubicBezTo>
                  <a:pt x="1510863" y="303005"/>
                  <a:pt x="1505746" y="303772"/>
                  <a:pt x="1502587" y="306593"/>
                </a:cubicBezTo>
                <a:lnTo>
                  <a:pt x="1498871" y="318711"/>
                </a:lnTo>
                <a:cubicBezTo>
                  <a:pt x="1499880" y="387895"/>
                  <a:pt x="1499638" y="457158"/>
                  <a:pt x="1498992" y="526342"/>
                </a:cubicBezTo>
                <a:cubicBezTo>
                  <a:pt x="1498871" y="539703"/>
                  <a:pt x="1502746" y="543255"/>
                  <a:pt x="1515824" y="543012"/>
                </a:cubicBezTo>
                <a:cubicBezTo>
                  <a:pt x="1558125" y="542206"/>
                  <a:pt x="1600466" y="542891"/>
                  <a:pt x="1642809" y="542649"/>
                </a:cubicBezTo>
                <a:cubicBezTo>
                  <a:pt x="1662868" y="542527"/>
                  <a:pt x="1680266" y="546806"/>
                  <a:pt x="1689306" y="567190"/>
                </a:cubicBezTo>
                <a:cubicBezTo>
                  <a:pt x="1698107" y="586969"/>
                  <a:pt x="1688822" y="601822"/>
                  <a:pt x="1676512" y="616394"/>
                </a:cubicBezTo>
                <a:lnTo>
                  <a:pt x="1325065" y="1031736"/>
                </a:lnTo>
                <a:cubicBezTo>
                  <a:pt x="1310958" y="1048426"/>
                  <a:pt x="1298425" y="1056751"/>
                  <a:pt x="1285872" y="1056706"/>
                </a:cubicBezTo>
                <a:close/>
                <a:moveTo>
                  <a:pt x="1872522" y="1343525"/>
                </a:moveTo>
                <a:cubicBezTo>
                  <a:pt x="1862946" y="1346285"/>
                  <a:pt x="1852501" y="1345176"/>
                  <a:pt x="1842995" y="1339928"/>
                </a:cubicBezTo>
                <a:cubicBezTo>
                  <a:pt x="1823176" y="1328989"/>
                  <a:pt x="1816517" y="1305861"/>
                  <a:pt x="1828707" y="1284468"/>
                </a:cubicBezTo>
                <a:cubicBezTo>
                  <a:pt x="1845982" y="1254155"/>
                  <a:pt x="1861885" y="1223237"/>
                  <a:pt x="1875851" y="1191228"/>
                </a:cubicBezTo>
                <a:cubicBezTo>
                  <a:pt x="1885700" y="1168665"/>
                  <a:pt x="1902976" y="1158573"/>
                  <a:pt x="1928566" y="1158978"/>
                </a:cubicBezTo>
                <a:cubicBezTo>
                  <a:pt x="1981645" y="1159826"/>
                  <a:pt x="2034763" y="1159826"/>
                  <a:pt x="2087801" y="1158049"/>
                </a:cubicBezTo>
                <a:cubicBezTo>
                  <a:pt x="2205209" y="1154138"/>
                  <a:pt x="2315601" y="1096037"/>
                  <a:pt x="2390970" y="1007907"/>
                </a:cubicBezTo>
                <a:lnTo>
                  <a:pt x="2420464" y="967211"/>
                </a:lnTo>
                <a:lnTo>
                  <a:pt x="2510264" y="967211"/>
                </a:lnTo>
                <a:lnTo>
                  <a:pt x="2492336" y="1002932"/>
                </a:lnTo>
                <a:cubicBezTo>
                  <a:pt x="2418218" y="1119603"/>
                  <a:pt x="2297126" y="1206607"/>
                  <a:pt x="2149920" y="1231269"/>
                </a:cubicBezTo>
                <a:cubicBezTo>
                  <a:pt x="2087075" y="1241804"/>
                  <a:pt x="2023946" y="1238009"/>
                  <a:pt x="1960938" y="1238292"/>
                </a:cubicBezTo>
                <a:cubicBezTo>
                  <a:pt x="1945923" y="1238373"/>
                  <a:pt x="1938819" y="1242692"/>
                  <a:pt x="1932724" y="1256537"/>
                </a:cubicBezTo>
                <a:cubicBezTo>
                  <a:pt x="1922472" y="1279786"/>
                  <a:pt x="1909757" y="1301986"/>
                  <a:pt x="1896841" y="1323904"/>
                </a:cubicBezTo>
                <a:cubicBezTo>
                  <a:pt x="1890806" y="1334136"/>
                  <a:pt x="1882098" y="1340765"/>
                  <a:pt x="1872522" y="1343525"/>
                </a:cubicBezTo>
                <a:close/>
                <a:moveTo>
                  <a:pt x="1117891" y="1396443"/>
                </a:moveTo>
                <a:cubicBezTo>
                  <a:pt x="1110223" y="1398729"/>
                  <a:pt x="1100868" y="1397790"/>
                  <a:pt x="1090656" y="1393209"/>
                </a:cubicBezTo>
                <a:cubicBezTo>
                  <a:pt x="944257" y="1327577"/>
                  <a:pt x="836284" y="1221260"/>
                  <a:pt x="762015" y="1080148"/>
                </a:cubicBezTo>
                <a:cubicBezTo>
                  <a:pt x="753377" y="1063760"/>
                  <a:pt x="744577" y="1057666"/>
                  <a:pt x="725809" y="1057625"/>
                </a:cubicBezTo>
                <a:cubicBezTo>
                  <a:pt x="661509" y="1057463"/>
                  <a:pt x="596766" y="1063639"/>
                  <a:pt x="533113" y="1049067"/>
                </a:cubicBezTo>
                <a:cubicBezTo>
                  <a:pt x="392647" y="1016897"/>
                  <a:pt x="288751" y="937018"/>
                  <a:pt x="221990" y="809307"/>
                </a:cubicBezTo>
                <a:cubicBezTo>
                  <a:pt x="209639" y="785614"/>
                  <a:pt x="221506" y="762848"/>
                  <a:pt x="247338" y="762122"/>
                </a:cubicBezTo>
                <a:cubicBezTo>
                  <a:pt x="262393" y="761193"/>
                  <a:pt x="269982" y="772657"/>
                  <a:pt x="276763" y="785775"/>
                </a:cubicBezTo>
                <a:cubicBezTo>
                  <a:pt x="319346" y="868037"/>
                  <a:pt x="383202" y="927815"/>
                  <a:pt x="467562" y="965918"/>
                </a:cubicBezTo>
                <a:cubicBezTo>
                  <a:pt x="516564" y="988037"/>
                  <a:pt x="568108" y="998694"/>
                  <a:pt x="621631" y="999542"/>
                </a:cubicBezTo>
                <a:cubicBezTo>
                  <a:pt x="667967" y="1000268"/>
                  <a:pt x="714345" y="1000390"/>
                  <a:pt x="760643" y="999542"/>
                </a:cubicBezTo>
                <a:cubicBezTo>
                  <a:pt x="779936" y="999178"/>
                  <a:pt x="791642" y="1006161"/>
                  <a:pt x="799956" y="1023760"/>
                </a:cubicBezTo>
                <a:cubicBezTo>
                  <a:pt x="867324" y="1166849"/>
                  <a:pt x="970857" y="1274055"/>
                  <a:pt x="1115763" y="1339847"/>
                </a:cubicBezTo>
                <a:cubicBezTo>
                  <a:pt x="1134935" y="1348566"/>
                  <a:pt x="1141837" y="1364026"/>
                  <a:pt x="1135017" y="1380333"/>
                </a:cubicBezTo>
                <a:cubicBezTo>
                  <a:pt x="1131544" y="1388648"/>
                  <a:pt x="1125561" y="1394158"/>
                  <a:pt x="1117891" y="1396443"/>
                </a:cubicBezTo>
                <a:close/>
                <a:moveTo>
                  <a:pt x="1264152" y="1665276"/>
                </a:moveTo>
                <a:cubicBezTo>
                  <a:pt x="1031391" y="1658159"/>
                  <a:pt x="848968" y="1541217"/>
                  <a:pt x="704093" y="1347355"/>
                </a:cubicBezTo>
                <a:cubicBezTo>
                  <a:pt x="682378" y="1318293"/>
                  <a:pt x="663931" y="1287012"/>
                  <a:pt x="648150" y="1254358"/>
                </a:cubicBezTo>
                <a:cubicBezTo>
                  <a:pt x="642418" y="1242450"/>
                  <a:pt x="635919" y="1238292"/>
                  <a:pt x="622357" y="1238211"/>
                </a:cubicBezTo>
                <a:lnTo>
                  <a:pt x="457189" y="1235830"/>
                </a:lnTo>
                <a:cubicBezTo>
                  <a:pt x="230668" y="1215244"/>
                  <a:pt x="41281" y="1038411"/>
                  <a:pt x="6407" y="814271"/>
                </a:cubicBezTo>
                <a:cubicBezTo>
                  <a:pt x="-31132" y="572977"/>
                  <a:pt x="99001" y="346093"/>
                  <a:pt x="325442" y="258181"/>
                </a:cubicBezTo>
                <a:cubicBezTo>
                  <a:pt x="386875" y="234326"/>
                  <a:pt x="450609" y="223832"/>
                  <a:pt x="516403" y="224881"/>
                </a:cubicBezTo>
                <a:cubicBezTo>
                  <a:pt x="543929" y="225326"/>
                  <a:pt x="571498" y="224558"/>
                  <a:pt x="599066" y="225123"/>
                </a:cubicBezTo>
                <a:cubicBezTo>
                  <a:pt x="624496" y="225648"/>
                  <a:pt x="640602" y="241511"/>
                  <a:pt x="640399" y="264558"/>
                </a:cubicBezTo>
                <a:cubicBezTo>
                  <a:pt x="640238" y="287647"/>
                  <a:pt x="623931" y="302824"/>
                  <a:pt x="598300" y="303308"/>
                </a:cubicBezTo>
                <a:cubicBezTo>
                  <a:pt x="541306" y="304398"/>
                  <a:pt x="484233" y="300927"/>
                  <a:pt x="427481" y="310937"/>
                </a:cubicBezTo>
                <a:cubicBezTo>
                  <a:pt x="252423" y="341814"/>
                  <a:pt x="108084" y="493179"/>
                  <a:pt x="83138" y="668195"/>
                </a:cubicBezTo>
                <a:cubicBezTo>
                  <a:pt x="49838" y="901780"/>
                  <a:pt x="207256" y="1110663"/>
                  <a:pt x="427400" y="1152036"/>
                </a:cubicBezTo>
                <a:cubicBezTo>
                  <a:pt x="439267" y="1154255"/>
                  <a:pt x="451255" y="1156920"/>
                  <a:pt x="463243" y="1157162"/>
                </a:cubicBezTo>
                <a:cubicBezTo>
                  <a:pt x="497472" y="1157847"/>
                  <a:pt x="531741" y="1157404"/>
                  <a:pt x="566009" y="1157404"/>
                </a:cubicBezTo>
                <a:cubicBezTo>
                  <a:pt x="566050" y="1158089"/>
                  <a:pt x="566050" y="1158695"/>
                  <a:pt x="566050" y="1159301"/>
                </a:cubicBezTo>
                <a:cubicBezTo>
                  <a:pt x="594263" y="1159301"/>
                  <a:pt x="622558" y="1160391"/>
                  <a:pt x="650692" y="1158978"/>
                </a:cubicBezTo>
                <a:cubicBezTo>
                  <a:pt x="678543" y="1157565"/>
                  <a:pt x="694850" y="1168787"/>
                  <a:pt x="706959" y="1194255"/>
                </a:cubicBezTo>
                <a:cubicBezTo>
                  <a:pt x="779856" y="1347718"/>
                  <a:pt x="890655" y="1465620"/>
                  <a:pt x="1047023" y="1534037"/>
                </a:cubicBezTo>
                <a:cubicBezTo>
                  <a:pt x="1271647" y="1632282"/>
                  <a:pt x="1481659" y="1595148"/>
                  <a:pt x="1676697" y="1453269"/>
                </a:cubicBezTo>
                <a:cubicBezTo>
                  <a:pt x="1709915" y="1429092"/>
                  <a:pt x="1738533" y="1399626"/>
                  <a:pt x="1766142" y="1369232"/>
                </a:cubicBezTo>
                <a:cubicBezTo>
                  <a:pt x="1779221" y="1354823"/>
                  <a:pt x="1795971" y="1351149"/>
                  <a:pt x="1813731" y="1360110"/>
                </a:cubicBezTo>
                <a:cubicBezTo>
                  <a:pt x="1830724" y="1368707"/>
                  <a:pt x="1836577" y="1383602"/>
                  <a:pt x="1834397" y="1402209"/>
                </a:cubicBezTo>
                <a:cubicBezTo>
                  <a:pt x="1833388" y="1410686"/>
                  <a:pt x="1829150" y="1417427"/>
                  <a:pt x="1823741" y="1423440"/>
                </a:cubicBezTo>
                <a:cubicBezTo>
                  <a:pt x="1701238" y="1559829"/>
                  <a:pt x="1549550" y="1643100"/>
                  <a:pt x="1367026" y="1661506"/>
                </a:cubicBezTo>
                <a:cubicBezTo>
                  <a:pt x="1331682" y="1665067"/>
                  <a:pt x="1297403" y="1666293"/>
                  <a:pt x="1264152" y="1665276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29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8A358-7A7C-485A-A331-495F42FE67DF}"/>
              </a:ext>
            </a:extLst>
          </p:cNvPr>
          <p:cNvSpPr txBox="1"/>
          <p:nvPr/>
        </p:nvSpPr>
        <p:spPr>
          <a:xfrm>
            <a:off x="6309760" y="844583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600" dirty="0"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latin typeface="+mj-lt"/>
              <a:cs typeface="Arial" pitchFamily="34" charset="0"/>
            </a:endParaRP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00A88459-0F22-4DBF-81F7-ABFD1CE481A0}"/>
              </a:ext>
            </a:extLst>
          </p:cNvPr>
          <p:cNvGrpSpPr/>
          <p:nvPr/>
        </p:nvGrpSpPr>
        <p:grpSpPr>
          <a:xfrm>
            <a:off x="6805532" y="5013154"/>
            <a:ext cx="2298613" cy="1412676"/>
            <a:chOff x="395534" y="3500851"/>
            <a:chExt cx="3972999" cy="1759127"/>
          </a:xfrm>
          <a:noFill/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14460B-1FF8-4B3E-8CED-660409AC2A19}"/>
                </a:ext>
              </a:extLst>
            </p:cNvPr>
            <p:cNvSpPr txBox="1"/>
            <p:nvPr/>
          </p:nvSpPr>
          <p:spPr>
            <a:xfrm>
              <a:off x="395534" y="3500851"/>
              <a:ext cx="3972999" cy="45990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F6F29B-56FE-41E2-B7DF-522373A4B3DD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2647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7" name="Group 33">
            <a:extLst>
              <a:ext uri="{FF2B5EF4-FFF2-40B4-BE49-F238E27FC236}">
                <a16:creationId xmlns:a16="http://schemas.microsoft.com/office/drawing/2014/main" id="{35C7A694-92B0-4A8C-911B-44413087C312}"/>
              </a:ext>
            </a:extLst>
          </p:cNvPr>
          <p:cNvGrpSpPr/>
          <p:nvPr/>
        </p:nvGrpSpPr>
        <p:grpSpPr>
          <a:xfrm>
            <a:off x="9320230" y="5013154"/>
            <a:ext cx="2298613" cy="1412676"/>
            <a:chOff x="395534" y="3500851"/>
            <a:chExt cx="3972999" cy="1759127"/>
          </a:xfrm>
          <a:noFill/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78C726-5322-41B7-AB86-1514C661805B}"/>
                </a:ext>
              </a:extLst>
            </p:cNvPr>
            <p:cNvSpPr txBox="1"/>
            <p:nvPr/>
          </p:nvSpPr>
          <p:spPr>
            <a:xfrm>
              <a:off x="395534" y="3500851"/>
              <a:ext cx="3972999" cy="45990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C0F377-D278-4A4A-8059-C5EFEF10050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2647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6E525B-4646-4BDC-83E4-EE2DBA398D1A}"/>
              </a:ext>
            </a:extLst>
          </p:cNvPr>
          <p:cNvSpPr txBox="1"/>
          <p:nvPr/>
        </p:nvSpPr>
        <p:spPr>
          <a:xfrm>
            <a:off x="6805532" y="2896542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3200" dirty="0"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CA2BA6C-5E06-4B89-B3BF-DC0A441C30E5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Box 271">
            <a:extLst>
              <a:ext uri="{FF2B5EF4-FFF2-40B4-BE49-F238E27FC236}">
                <a16:creationId xmlns:a16="http://schemas.microsoft.com/office/drawing/2014/main" id="{5B0EF4B6-1B3F-4DC5-A670-A8A2B173C425}"/>
              </a:ext>
            </a:extLst>
          </p:cNvPr>
          <p:cNvSpPr txBox="1"/>
          <p:nvPr/>
        </p:nvSpPr>
        <p:spPr>
          <a:xfrm>
            <a:off x="6256729" y="2689689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0A19B96-D518-452D-97B0-D1EA7FEFC60F}"/>
              </a:ext>
            </a:extLst>
          </p:cNvPr>
          <p:cNvGrpSpPr/>
          <p:nvPr/>
        </p:nvGrpSpPr>
        <p:grpSpPr>
          <a:xfrm>
            <a:off x="5295900" y="1554165"/>
            <a:ext cx="6600826" cy="4467358"/>
            <a:chOff x="6110127" y="2181423"/>
            <a:chExt cx="5786599" cy="391629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C2A132-216A-4DD7-BC20-21DF543B0034}"/>
                </a:ext>
              </a:extLst>
            </p:cNvPr>
            <p:cNvSpPr/>
            <p:nvPr/>
          </p:nvSpPr>
          <p:spPr>
            <a:xfrm flipH="1">
              <a:off x="6681357" y="5891390"/>
              <a:ext cx="5215369" cy="206332"/>
            </a:xfrm>
            <a:custGeom>
              <a:avLst/>
              <a:gdLst>
                <a:gd name="connsiteX0" fmla="*/ 9211437 w 9211437"/>
                <a:gd name="connsiteY0" fmla="*/ 182213 h 364426"/>
                <a:gd name="connsiteX1" fmla="*/ 4605719 w 9211437"/>
                <a:gd name="connsiteY1" fmla="*/ 364426 h 364426"/>
                <a:gd name="connsiteX2" fmla="*/ 0 w 9211437"/>
                <a:gd name="connsiteY2" fmla="*/ 182213 h 364426"/>
                <a:gd name="connsiteX3" fmla="*/ 4605719 w 9211437"/>
                <a:gd name="connsiteY3" fmla="*/ 0 h 364426"/>
                <a:gd name="connsiteX4" fmla="*/ 9211437 w 9211437"/>
                <a:gd name="connsiteY4" fmla="*/ 182213 h 36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1437" h="364426">
                  <a:moveTo>
                    <a:pt x="9211437" y="182213"/>
                  </a:moveTo>
                  <a:cubicBezTo>
                    <a:pt x="9211437" y="282847"/>
                    <a:pt x="7149387" y="364426"/>
                    <a:pt x="4605719" y="364426"/>
                  </a:cubicBezTo>
                  <a:cubicBezTo>
                    <a:pt x="2062051" y="364426"/>
                    <a:pt x="0" y="282847"/>
                    <a:pt x="0" y="182213"/>
                  </a:cubicBezTo>
                  <a:cubicBezTo>
                    <a:pt x="0" y="81579"/>
                    <a:pt x="2062051" y="0"/>
                    <a:pt x="4605719" y="0"/>
                  </a:cubicBezTo>
                  <a:cubicBezTo>
                    <a:pt x="7149387" y="0"/>
                    <a:pt x="9211437" y="81579"/>
                    <a:pt x="9211437" y="18221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45240E4-884A-4169-8208-FA18BBE6277D}"/>
                </a:ext>
              </a:extLst>
            </p:cNvPr>
            <p:cNvSpPr/>
            <p:nvPr/>
          </p:nvSpPr>
          <p:spPr>
            <a:xfrm flipH="1">
              <a:off x="8023445" y="3190240"/>
              <a:ext cx="3169105" cy="2841119"/>
            </a:xfrm>
            <a:custGeom>
              <a:avLst/>
              <a:gdLst>
                <a:gd name="connsiteX0" fmla="*/ 5587607 w 5597304"/>
                <a:gd name="connsiteY0" fmla="*/ 4328838 h 5018012"/>
                <a:gd name="connsiteX1" fmla="*/ 5528742 w 5597304"/>
                <a:gd name="connsiteY1" fmla="*/ 4269116 h 5018012"/>
                <a:gd name="connsiteX2" fmla="*/ 1619491 w 5597304"/>
                <a:gd name="connsiteY2" fmla="*/ 4271212 h 5018012"/>
                <a:gd name="connsiteX3" fmla="*/ 1520241 w 5597304"/>
                <a:gd name="connsiteY3" fmla="*/ 4191487 h 5018012"/>
                <a:gd name="connsiteX4" fmla="*/ 1499000 w 5597304"/>
                <a:gd name="connsiteY4" fmla="*/ 4050898 h 5018012"/>
                <a:gd name="connsiteX5" fmla="*/ 859777 w 5597304"/>
                <a:gd name="connsiteY5" fmla="*/ 36777 h 5018012"/>
                <a:gd name="connsiteX6" fmla="*/ 834631 w 5597304"/>
                <a:gd name="connsiteY6" fmla="*/ 106 h 5018012"/>
                <a:gd name="connsiteX7" fmla="*/ 498780 w 5597304"/>
                <a:gd name="connsiteY7" fmla="*/ 26395 h 5018012"/>
                <a:gd name="connsiteX8" fmla="*/ 22339 w 5597304"/>
                <a:gd name="connsiteY8" fmla="*/ 152506 h 5018012"/>
                <a:gd name="connsiteX9" fmla="*/ 1003 w 5597304"/>
                <a:gd name="connsiteY9" fmla="*/ 184986 h 5018012"/>
                <a:gd name="connsiteX10" fmla="*/ 730809 w 5597304"/>
                <a:gd name="connsiteY10" fmla="*/ 4849760 h 5018012"/>
                <a:gd name="connsiteX11" fmla="*/ 751954 w 5597304"/>
                <a:gd name="connsiteY11" fmla="*/ 4970823 h 5018012"/>
                <a:gd name="connsiteX12" fmla="*/ 810152 w 5597304"/>
                <a:gd name="connsiteY12" fmla="*/ 5013781 h 5018012"/>
                <a:gd name="connsiteX13" fmla="*/ 5535600 w 5597304"/>
                <a:gd name="connsiteY13" fmla="*/ 5017972 h 5018012"/>
                <a:gd name="connsiteX14" fmla="*/ 5595703 w 5597304"/>
                <a:gd name="connsiteY14" fmla="*/ 4985015 h 5018012"/>
                <a:gd name="connsiteX15" fmla="*/ 5587607 w 5597304"/>
                <a:gd name="connsiteY15" fmla="*/ 4328838 h 5018012"/>
                <a:gd name="connsiteX16" fmla="*/ 953884 w 5597304"/>
                <a:gd name="connsiteY16" fmla="*/ 4482952 h 5018012"/>
                <a:gd name="connsiteX17" fmla="*/ 955885 w 5597304"/>
                <a:gd name="connsiteY17" fmla="*/ 4483524 h 5018012"/>
                <a:gd name="connsiteX18" fmla="*/ 953980 w 5597304"/>
                <a:gd name="connsiteY18" fmla="*/ 4484095 h 5018012"/>
                <a:gd name="connsiteX19" fmla="*/ 953884 w 5597304"/>
                <a:gd name="connsiteY19" fmla="*/ 4482952 h 501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97304" h="5018012">
                  <a:moveTo>
                    <a:pt x="5587607" y="4328838"/>
                  </a:moveTo>
                  <a:cubicBezTo>
                    <a:pt x="5590273" y="4281403"/>
                    <a:pt x="5577606" y="4269021"/>
                    <a:pt x="5528742" y="4269116"/>
                  </a:cubicBezTo>
                  <a:cubicBezTo>
                    <a:pt x="4225722" y="4270640"/>
                    <a:pt x="2922607" y="4270164"/>
                    <a:pt x="1619491" y="4271212"/>
                  </a:cubicBezTo>
                  <a:cubicBezTo>
                    <a:pt x="1574724" y="4271212"/>
                    <a:pt x="1526623" y="4263115"/>
                    <a:pt x="1520241" y="4191487"/>
                  </a:cubicBezTo>
                  <a:cubicBezTo>
                    <a:pt x="1516050" y="4144434"/>
                    <a:pt x="1506430" y="4097761"/>
                    <a:pt x="1499000" y="4050898"/>
                  </a:cubicBezTo>
                  <a:cubicBezTo>
                    <a:pt x="1446422" y="3721619"/>
                    <a:pt x="881304" y="166127"/>
                    <a:pt x="859777" y="36777"/>
                  </a:cubicBezTo>
                  <a:cubicBezTo>
                    <a:pt x="857396" y="22395"/>
                    <a:pt x="863302" y="-1799"/>
                    <a:pt x="834631" y="106"/>
                  </a:cubicBezTo>
                  <a:cubicBezTo>
                    <a:pt x="722522" y="7345"/>
                    <a:pt x="608317" y="1440"/>
                    <a:pt x="498780" y="26395"/>
                  </a:cubicBezTo>
                  <a:cubicBezTo>
                    <a:pt x="338665" y="62876"/>
                    <a:pt x="181312" y="111168"/>
                    <a:pt x="22339" y="152506"/>
                  </a:cubicBezTo>
                  <a:cubicBezTo>
                    <a:pt x="622" y="158126"/>
                    <a:pt x="-1949" y="167079"/>
                    <a:pt x="1003" y="184986"/>
                  </a:cubicBezTo>
                  <a:cubicBezTo>
                    <a:pt x="11767" y="251661"/>
                    <a:pt x="733190" y="4837092"/>
                    <a:pt x="730809" y="4849760"/>
                  </a:cubicBezTo>
                  <a:cubicBezTo>
                    <a:pt x="730523" y="4891385"/>
                    <a:pt x="740334" y="4931104"/>
                    <a:pt x="751954" y="4970823"/>
                  </a:cubicBezTo>
                  <a:cubicBezTo>
                    <a:pt x="760813" y="5001017"/>
                    <a:pt x="777481" y="5014067"/>
                    <a:pt x="810152" y="5013781"/>
                  </a:cubicBezTo>
                  <a:cubicBezTo>
                    <a:pt x="900354" y="5013018"/>
                    <a:pt x="5434159" y="5018543"/>
                    <a:pt x="5535600" y="5017972"/>
                  </a:cubicBezTo>
                  <a:cubicBezTo>
                    <a:pt x="5561794" y="5017781"/>
                    <a:pt x="5591893" y="5017114"/>
                    <a:pt x="5595703" y="4985015"/>
                  </a:cubicBezTo>
                  <a:cubicBezTo>
                    <a:pt x="5602942" y="4924341"/>
                    <a:pt x="5583034" y="4410943"/>
                    <a:pt x="5587607" y="4328838"/>
                  </a:cubicBezTo>
                  <a:close/>
                  <a:moveTo>
                    <a:pt x="953884" y="4482952"/>
                  </a:moveTo>
                  <a:cubicBezTo>
                    <a:pt x="954551" y="4483143"/>
                    <a:pt x="955218" y="4483333"/>
                    <a:pt x="955885" y="4483524"/>
                  </a:cubicBezTo>
                  <a:cubicBezTo>
                    <a:pt x="955218" y="4483714"/>
                    <a:pt x="954551" y="4483905"/>
                    <a:pt x="953980" y="4484095"/>
                  </a:cubicBezTo>
                  <a:cubicBezTo>
                    <a:pt x="953980" y="4483714"/>
                    <a:pt x="953980" y="4483333"/>
                    <a:pt x="953884" y="4482952"/>
                  </a:cubicBezTo>
                  <a:close/>
                </a:path>
              </a:pathLst>
            </a:custGeom>
            <a:solidFill>
              <a:srgbClr val="E8E7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8417107-F0EB-4C72-B049-87BAED128A31}"/>
                </a:ext>
              </a:extLst>
            </p:cNvPr>
            <p:cNvSpPr/>
            <p:nvPr/>
          </p:nvSpPr>
          <p:spPr>
            <a:xfrm flipH="1">
              <a:off x="8014402" y="3283808"/>
              <a:ext cx="3158599" cy="2750656"/>
            </a:xfrm>
            <a:custGeom>
              <a:avLst/>
              <a:gdLst>
                <a:gd name="connsiteX0" fmla="*/ 5565842 w 5578748"/>
                <a:gd name="connsiteY0" fmla="*/ 4451708 h 4858236"/>
                <a:gd name="connsiteX1" fmla="*/ 5576986 w 5578748"/>
                <a:gd name="connsiteY1" fmla="*/ 4822802 h 4858236"/>
                <a:gd name="connsiteX2" fmla="*/ 5516884 w 5578748"/>
                <a:gd name="connsiteY2" fmla="*/ 4855759 h 4858236"/>
                <a:gd name="connsiteX3" fmla="*/ 5212655 w 5578748"/>
                <a:gd name="connsiteY3" fmla="*/ 4857568 h 4858236"/>
                <a:gd name="connsiteX4" fmla="*/ 1599251 w 5578748"/>
                <a:gd name="connsiteY4" fmla="*/ 4857473 h 4858236"/>
                <a:gd name="connsiteX5" fmla="*/ 1062136 w 5578748"/>
                <a:gd name="connsiteY5" fmla="*/ 4854901 h 4858236"/>
                <a:gd name="connsiteX6" fmla="*/ 791435 w 5578748"/>
                <a:gd name="connsiteY6" fmla="*/ 4851663 h 4858236"/>
                <a:gd name="connsiteX7" fmla="*/ 733238 w 5578748"/>
                <a:gd name="connsiteY7" fmla="*/ 4808705 h 4858236"/>
                <a:gd name="connsiteX8" fmla="*/ 712092 w 5578748"/>
                <a:gd name="connsiteY8" fmla="*/ 4687642 h 4858236"/>
                <a:gd name="connsiteX9" fmla="*/ 643512 w 5578748"/>
                <a:gd name="connsiteY9" fmla="*/ 4127858 h 4858236"/>
                <a:gd name="connsiteX10" fmla="*/ 503114 w 5578748"/>
                <a:gd name="connsiteY10" fmla="*/ 3242890 h 4858236"/>
                <a:gd name="connsiteX11" fmla="*/ 393481 w 5578748"/>
                <a:gd name="connsiteY11" fmla="*/ 2555757 h 4858236"/>
                <a:gd name="connsiteX12" fmla="*/ 303375 w 5578748"/>
                <a:gd name="connsiteY12" fmla="*/ 1981209 h 4858236"/>
                <a:gd name="connsiteX13" fmla="*/ 202791 w 5578748"/>
                <a:gd name="connsiteY13" fmla="*/ 1351892 h 4858236"/>
                <a:gd name="connsiteX14" fmla="*/ 122209 w 5578748"/>
                <a:gd name="connsiteY14" fmla="*/ 834399 h 4858236"/>
                <a:gd name="connsiteX15" fmla="*/ 50200 w 5578748"/>
                <a:gd name="connsiteY15" fmla="*/ 387390 h 4858236"/>
                <a:gd name="connsiteX16" fmla="*/ 1242 w 5578748"/>
                <a:gd name="connsiteY16" fmla="*/ 79542 h 4858236"/>
                <a:gd name="connsiteX17" fmla="*/ 33626 w 5578748"/>
                <a:gd name="connsiteY17" fmla="*/ 25440 h 4858236"/>
                <a:gd name="connsiteX18" fmla="*/ 193266 w 5578748"/>
                <a:gd name="connsiteY18" fmla="*/ 390 h 4858236"/>
                <a:gd name="connsiteX19" fmla="*/ 245939 w 5578748"/>
                <a:gd name="connsiteY19" fmla="*/ 54111 h 4858236"/>
                <a:gd name="connsiteX20" fmla="*/ 307470 w 5578748"/>
                <a:gd name="connsiteY20" fmla="*/ 443874 h 4858236"/>
                <a:gd name="connsiteX21" fmla="*/ 524164 w 5578748"/>
                <a:gd name="connsiteY21" fmla="*/ 1824522 h 4858236"/>
                <a:gd name="connsiteX22" fmla="*/ 873446 w 5578748"/>
                <a:gd name="connsiteY22" fmla="*/ 4050515 h 4858236"/>
                <a:gd name="connsiteX23" fmla="*/ 918499 w 5578748"/>
                <a:gd name="connsiteY23" fmla="*/ 4341694 h 4858236"/>
                <a:gd name="connsiteX24" fmla="*/ 1082139 w 5578748"/>
                <a:gd name="connsiteY24" fmla="*/ 4428086 h 4858236"/>
                <a:gd name="connsiteX25" fmla="*/ 5473259 w 5578748"/>
                <a:gd name="connsiteY25" fmla="*/ 4428181 h 4858236"/>
                <a:gd name="connsiteX26" fmla="*/ 5565842 w 5578748"/>
                <a:gd name="connsiteY26" fmla="*/ 4451708 h 48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78748" h="4858236">
                  <a:moveTo>
                    <a:pt x="5565842" y="4451708"/>
                  </a:moveTo>
                  <a:cubicBezTo>
                    <a:pt x="5566890" y="4514859"/>
                    <a:pt x="5584225" y="4762223"/>
                    <a:pt x="5576986" y="4822802"/>
                  </a:cubicBezTo>
                  <a:cubicBezTo>
                    <a:pt x="5573176" y="4854806"/>
                    <a:pt x="5542982" y="4855568"/>
                    <a:pt x="5516884" y="4855759"/>
                  </a:cubicBezTo>
                  <a:cubicBezTo>
                    <a:pt x="5415442" y="4856330"/>
                    <a:pt x="5314096" y="4857473"/>
                    <a:pt x="5212655" y="4857568"/>
                  </a:cubicBezTo>
                  <a:cubicBezTo>
                    <a:pt x="4008219" y="4858331"/>
                    <a:pt x="2803687" y="4858616"/>
                    <a:pt x="1599251" y="4857473"/>
                  </a:cubicBezTo>
                  <a:cubicBezTo>
                    <a:pt x="1420181" y="4857282"/>
                    <a:pt x="1241111" y="4859283"/>
                    <a:pt x="1062136" y="4854901"/>
                  </a:cubicBezTo>
                  <a:cubicBezTo>
                    <a:pt x="971934" y="4852711"/>
                    <a:pt x="881637" y="4850901"/>
                    <a:pt x="791435" y="4851663"/>
                  </a:cubicBezTo>
                  <a:cubicBezTo>
                    <a:pt x="758765" y="4851948"/>
                    <a:pt x="742096" y="4838899"/>
                    <a:pt x="733238" y="4808705"/>
                  </a:cubicBezTo>
                  <a:cubicBezTo>
                    <a:pt x="721617" y="4768986"/>
                    <a:pt x="711711" y="4729266"/>
                    <a:pt x="712092" y="4687642"/>
                  </a:cubicBezTo>
                  <a:cubicBezTo>
                    <a:pt x="724665" y="4621539"/>
                    <a:pt x="663134" y="4248730"/>
                    <a:pt x="643512" y="4127858"/>
                  </a:cubicBezTo>
                  <a:cubicBezTo>
                    <a:pt x="595697" y="3833059"/>
                    <a:pt x="549596" y="3537975"/>
                    <a:pt x="503114" y="3242890"/>
                  </a:cubicBezTo>
                  <a:cubicBezTo>
                    <a:pt x="467014" y="3013814"/>
                    <a:pt x="430438" y="2784738"/>
                    <a:pt x="393481" y="2555757"/>
                  </a:cubicBezTo>
                  <a:cubicBezTo>
                    <a:pt x="362525" y="2364400"/>
                    <a:pt x="334235" y="2172566"/>
                    <a:pt x="303375" y="1981209"/>
                  </a:cubicBezTo>
                  <a:cubicBezTo>
                    <a:pt x="269561" y="1771468"/>
                    <a:pt x="236414" y="1561632"/>
                    <a:pt x="202791" y="1351892"/>
                  </a:cubicBezTo>
                  <a:cubicBezTo>
                    <a:pt x="175168" y="1179585"/>
                    <a:pt x="148879" y="1006896"/>
                    <a:pt x="122209" y="834399"/>
                  </a:cubicBezTo>
                  <a:cubicBezTo>
                    <a:pt x="99254" y="685237"/>
                    <a:pt x="74203" y="536361"/>
                    <a:pt x="50200" y="387390"/>
                  </a:cubicBezTo>
                  <a:cubicBezTo>
                    <a:pt x="33626" y="284806"/>
                    <a:pt x="18863" y="181936"/>
                    <a:pt x="1242" y="79542"/>
                  </a:cubicBezTo>
                  <a:cubicBezTo>
                    <a:pt x="-3426" y="52587"/>
                    <a:pt x="4575" y="32203"/>
                    <a:pt x="33626" y="25440"/>
                  </a:cubicBezTo>
                  <a:cubicBezTo>
                    <a:pt x="86205" y="13153"/>
                    <a:pt x="139640" y="6105"/>
                    <a:pt x="193266" y="390"/>
                  </a:cubicBezTo>
                  <a:cubicBezTo>
                    <a:pt x="231461" y="-3611"/>
                    <a:pt x="240700" y="23821"/>
                    <a:pt x="245939" y="54111"/>
                  </a:cubicBezTo>
                  <a:cubicBezTo>
                    <a:pt x="268227" y="183746"/>
                    <a:pt x="287087" y="313953"/>
                    <a:pt x="307470" y="443874"/>
                  </a:cubicBezTo>
                  <a:cubicBezTo>
                    <a:pt x="379670" y="904122"/>
                    <a:pt x="452155" y="1364274"/>
                    <a:pt x="524164" y="1824522"/>
                  </a:cubicBezTo>
                  <a:cubicBezTo>
                    <a:pt x="640369" y="2566520"/>
                    <a:pt x="757908" y="3308422"/>
                    <a:pt x="873446" y="4050515"/>
                  </a:cubicBezTo>
                  <a:cubicBezTo>
                    <a:pt x="888591" y="4147575"/>
                    <a:pt x="904878" y="4244444"/>
                    <a:pt x="918499" y="4341694"/>
                  </a:cubicBezTo>
                  <a:cubicBezTo>
                    <a:pt x="930024" y="4423895"/>
                    <a:pt x="1003367" y="4428086"/>
                    <a:pt x="1082139" y="4428086"/>
                  </a:cubicBezTo>
                  <a:cubicBezTo>
                    <a:pt x="2545846" y="4427895"/>
                    <a:pt x="4009552" y="4427895"/>
                    <a:pt x="5473259" y="4428181"/>
                  </a:cubicBezTo>
                  <a:cubicBezTo>
                    <a:pt x="5505644" y="4428181"/>
                    <a:pt x="5541077" y="4419990"/>
                    <a:pt x="5565842" y="445170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232A5A-3FBE-43A0-A51D-9BDEE0CD8B4B}"/>
                </a:ext>
              </a:extLst>
            </p:cNvPr>
            <p:cNvSpPr/>
            <p:nvPr/>
          </p:nvSpPr>
          <p:spPr>
            <a:xfrm flipH="1">
              <a:off x="10365630" y="3222951"/>
              <a:ext cx="655992" cy="2498151"/>
            </a:xfrm>
            <a:custGeom>
              <a:avLst/>
              <a:gdLst>
                <a:gd name="connsiteX0" fmla="*/ 1157386 w 1158619"/>
                <a:gd name="connsiteY0" fmla="*/ 4185243 h 4412259"/>
                <a:gd name="connsiteX1" fmla="*/ 1139003 w 1158619"/>
                <a:gd name="connsiteY1" fmla="*/ 4228486 h 4412259"/>
                <a:gd name="connsiteX2" fmla="*/ 816486 w 1158619"/>
                <a:gd name="connsiteY2" fmla="*/ 4408985 h 4412259"/>
                <a:gd name="connsiteX3" fmla="*/ 684565 w 1158619"/>
                <a:gd name="connsiteY3" fmla="*/ 4408890 h 4412259"/>
                <a:gd name="connsiteX4" fmla="*/ 637988 w 1158619"/>
                <a:gd name="connsiteY4" fmla="*/ 4156763 h 4412259"/>
                <a:gd name="connsiteX5" fmla="*/ 1242 w 1158619"/>
                <a:gd name="connsiteY5" fmla="*/ 145024 h 4412259"/>
                <a:gd name="connsiteX6" fmla="*/ 23816 w 1158619"/>
                <a:gd name="connsiteY6" fmla="*/ 107686 h 4412259"/>
                <a:gd name="connsiteX7" fmla="*/ 465776 w 1158619"/>
                <a:gd name="connsiteY7" fmla="*/ 1958 h 4412259"/>
                <a:gd name="connsiteX8" fmla="*/ 495018 w 1158619"/>
                <a:gd name="connsiteY8" fmla="*/ 27485 h 4412259"/>
                <a:gd name="connsiteX9" fmla="*/ 1157386 w 1158619"/>
                <a:gd name="connsiteY9" fmla="*/ 4185243 h 44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619" h="4412259">
                  <a:moveTo>
                    <a:pt x="1157386" y="4185243"/>
                  </a:moveTo>
                  <a:cubicBezTo>
                    <a:pt x="1160720" y="4204293"/>
                    <a:pt x="1158148" y="4217914"/>
                    <a:pt x="1139003" y="4228486"/>
                  </a:cubicBezTo>
                  <a:cubicBezTo>
                    <a:pt x="1031180" y="4288018"/>
                    <a:pt x="923928" y="4348692"/>
                    <a:pt x="816486" y="4408985"/>
                  </a:cubicBezTo>
                  <a:cubicBezTo>
                    <a:pt x="772481" y="4413272"/>
                    <a:pt x="728571" y="4413462"/>
                    <a:pt x="684565" y="4408890"/>
                  </a:cubicBezTo>
                  <a:cubicBezTo>
                    <a:pt x="659324" y="4326689"/>
                    <a:pt x="652656" y="4240869"/>
                    <a:pt x="637988" y="4156763"/>
                  </a:cubicBezTo>
                  <a:cubicBezTo>
                    <a:pt x="614842" y="4023890"/>
                    <a:pt x="29436" y="327618"/>
                    <a:pt x="1242" y="145024"/>
                  </a:cubicBezTo>
                  <a:cubicBezTo>
                    <a:pt x="-1521" y="127498"/>
                    <a:pt x="-1806" y="113591"/>
                    <a:pt x="23816" y="107686"/>
                  </a:cubicBezTo>
                  <a:cubicBezTo>
                    <a:pt x="171549" y="74158"/>
                    <a:pt x="318996" y="39106"/>
                    <a:pt x="465776" y="1958"/>
                  </a:cubicBezTo>
                  <a:cubicBezTo>
                    <a:pt x="495780" y="-5662"/>
                    <a:pt x="492255" y="10245"/>
                    <a:pt x="495018" y="27485"/>
                  </a:cubicBezTo>
                  <a:cubicBezTo>
                    <a:pt x="522926" y="200269"/>
                    <a:pt x="1148718" y="4135618"/>
                    <a:pt x="1157386" y="418524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D9FFDA0-E17A-4A59-AF28-9DEFD8C51B73}"/>
                </a:ext>
              </a:extLst>
            </p:cNvPr>
            <p:cNvSpPr/>
            <p:nvPr/>
          </p:nvSpPr>
          <p:spPr>
            <a:xfrm flipH="1">
              <a:off x="8725214" y="5638895"/>
              <a:ext cx="1493942" cy="84864"/>
            </a:xfrm>
            <a:custGeom>
              <a:avLst/>
              <a:gdLst>
                <a:gd name="connsiteX0" fmla="*/ 0 w 2638615"/>
                <a:gd name="connsiteY0" fmla="*/ 145730 h 149888"/>
                <a:gd name="connsiteX1" fmla="*/ 85439 w 2638615"/>
                <a:gd name="connsiteY1" fmla="*/ 17714 h 149888"/>
                <a:gd name="connsiteX2" fmla="*/ 251936 w 2638615"/>
                <a:gd name="connsiteY2" fmla="*/ 5237 h 149888"/>
                <a:gd name="connsiteX3" fmla="*/ 2602992 w 2638615"/>
                <a:gd name="connsiteY3" fmla="*/ 2665 h 149888"/>
                <a:gd name="connsiteX4" fmla="*/ 2638616 w 2638615"/>
                <a:gd name="connsiteY4" fmla="*/ 4189 h 149888"/>
                <a:gd name="connsiteX5" fmla="*/ 2605850 w 2638615"/>
                <a:gd name="connsiteY5" fmla="*/ 137920 h 149888"/>
                <a:gd name="connsiteX6" fmla="*/ 2560415 w 2638615"/>
                <a:gd name="connsiteY6" fmla="*/ 144302 h 149888"/>
                <a:gd name="connsiteX7" fmla="*/ 0 w 2638615"/>
                <a:gd name="connsiteY7" fmla="*/ 145730 h 1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8615" h="149888">
                  <a:moveTo>
                    <a:pt x="0" y="145730"/>
                  </a:moveTo>
                  <a:cubicBezTo>
                    <a:pt x="29908" y="103249"/>
                    <a:pt x="76105" y="29716"/>
                    <a:pt x="85439" y="17714"/>
                  </a:cubicBezTo>
                  <a:cubicBezTo>
                    <a:pt x="102679" y="-4479"/>
                    <a:pt x="159639" y="4094"/>
                    <a:pt x="251936" y="5237"/>
                  </a:cubicBezTo>
                  <a:cubicBezTo>
                    <a:pt x="1050417" y="2665"/>
                    <a:pt x="1820704" y="-3526"/>
                    <a:pt x="2602992" y="2665"/>
                  </a:cubicBezTo>
                  <a:cubicBezTo>
                    <a:pt x="2613946" y="2760"/>
                    <a:pt x="2624995" y="3618"/>
                    <a:pt x="2638616" y="4189"/>
                  </a:cubicBezTo>
                  <a:cubicBezTo>
                    <a:pt x="2628805" y="42194"/>
                    <a:pt x="2615184" y="101630"/>
                    <a:pt x="2605850" y="137920"/>
                  </a:cubicBezTo>
                  <a:cubicBezTo>
                    <a:pt x="2592229" y="150398"/>
                    <a:pt x="2575560" y="144302"/>
                    <a:pt x="2560415" y="144302"/>
                  </a:cubicBezTo>
                  <a:cubicBezTo>
                    <a:pt x="1722406" y="144587"/>
                    <a:pt x="136493" y="155732"/>
                    <a:pt x="0" y="145730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7E74F7-0B87-4B2C-A1A2-A3FA3759A2CA}"/>
                </a:ext>
              </a:extLst>
            </p:cNvPr>
            <p:cNvSpPr/>
            <p:nvPr/>
          </p:nvSpPr>
          <p:spPr>
            <a:xfrm flipH="1">
              <a:off x="8274089" y="5638809"/>
              <a:ext cx="334315" cy="85040"/>
            </a:xfrm>
            <a:custGeom>
              <a:avLst/>
              <a:gdLst>
                <a:gd name="connsiteX0" fmla="*/ 0 w 590470"/>
                <a:gd name="connsiteY0" fmla="*/ 141121 h 150198"/>
                <a:gd name="connsiteX1" fmla="*/ 101060 w 590470"/>
                <a:gd name="connsiteY1" fmla="*/ 55 h 150198"/>
                <a:gd name="connsiteX2" fmla="*/ 555022 w 590470"/>
                <a:gd name="connsiteY2" fmla="*/ 2913 h 150198"/>
                <a:gd name="connsiteX3" fmla="*/ 590169 w 590470"/>
                <a:gd name="connsiteY3" fmla="*/ 35774 h 150198"/>
                <a:gd name="connsiteX4" fmla="*/ 588645 w 590470"/>
                <a:gd name="connsiteY4" fmla="*/ 145026 h 150198"/>
                <a:gd name="connsiteX5" fmla="*/ 575500 w 590470"/>
                <a:gd name="connsiteY5" fmla="*/ 149884 h 150198"/>
                <a:gd name="connsiteX6" fmla="*/ 14574 w 590470"/>
                <a:gd name="connsiteY6" fmla="*/ 150074 h 150198"/>
                <a:gd name="connsiteX7" fmla="*/ 0 w 590470"/>
                <a:gd name="connsiteY7" fmla="*/ 141121 h 15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470" h="150198">
                  <a:moveTo>
                    <a:pt x="0" y="141121"/>
                  </a:moveTo>
                  <a:cubicBezTo>
                    <a:pt x="8573" y="50347"/>
                    <a:pt x="17145" y="-1945"/>
                    <a:pt x="101060" y="55"/>
                  </a:cubicBezTo>
                  <a:cubicBezTo>
                    <a:pt x="237077" y="3294"/>
                    <a:pt x="418814" y="8437"/>
                    <a:pt x="555022" y="2913"/>
                  </a:cubicBezTo>
                  <a:cubicBezTo>
                    <a:pt x="580834" y="1865"/>
                    <a:pt x="592550" y="7294"/>
                    <a:pt x="590169" y="35774"/>
                  </a:cubicBezTo>
                  <a:cubicBezTo>
                    <a:pt x="587597" y="65683"/>
                    <a:pt x="589026" y="114927"/>
                    <a:pt x="588645" y="145026"/>
                  </a:cubicBezTo>
                  <a:cubicBezTo>
                    <a:pt x="584454" y="147026"/>
                    <a:pt x="580739" y="149884"/>
                    <a:pt x="575500" y="149884"/>
                  </a:cubicBezTo>
                  <a:cubicBezTo>
                    <a:pt x="388525" y="150455"/>
                    <a:pt x="201549" y="150074"/>
                    <a:pt x="14574" y="150074"/>
                  </a:cubicBezTo>
                  <a:cubicBezTo>
                    <a:pt x="7430" y="150074"/>
                    <a:pt x="2477" y="147883"/>
                    <a:pt x="0" y="141121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D0A241E-3029-41B5-9F6A-EB24ED6D19E6}"/>
                </a:ext>
              </a:extLst>
            </p:cNvPr>
            <p:cNvSpPr/>
            <p:nvPr/>
          </p:nvSpPr>
          <p:spPr>
            <a:xfrm rot="2747692" flipH="1" flipV="1">
              <a:off x="9649131" y="3165100"/>
              <a:ext cx="936250" cy="1443804"/>
            </a:xfrm>
            <a:custGeom>
              <a:avLst/>
              <a:gdLst>
                <a:gd name="connsiteX0" fmla="*/ 228711 w 1568591"/>
                <a:gd name="connsiteY0" fmla="*/ 1971430 h 2418945"/>
                <a:gd name="connsiteX1" fmla="*/ 288814 w 1568591"/>
                <a:gd name="connsiteY1" fmla="*/ 1968667 h 2418945"/>
                <a:gd name="connsiteX2" fmla="*/ 472932 w 1568591"/>
                <a:gd name="connsiteY2" fmla="*/ 1985527 h 2418945"/>
                <a:gd name="connsiteX3" fmla="*/ 671053 w 1568591"/>
                <a:gd name="connsiteY3" fmla="*/ 2126878 h 2418945"/>
                <a:gd name="connsiteX4" fmla="*/ 713534 w 1568591"/>
                <a:gd name="connsiteY4" fmla="*/ 2200887 h 2418945"/>
                <a:gd name="connsiteX5" fmla="*/ 926703 w 1568591"/>
                <a:gd name="connsiteY5" fmla="*/ 2316235 h 2418945"/>
                <a:gd name="connsiteX6" fmla="*/ 1075960 w 1568591"/>
                <a:gd name="connsiteY6" fmla="*/ 2119258 h 2418945"/>
                <a:gd name="connsiteX7" fmla="*/ 1041003 w 1568591"/>
                <a:gd name="connsiteY7" fmla="*/ 1714540 h 2418945"/>
                <a:gd name="connsiteX8" fmla="*/ 890032 w 1568591"/>
                <a:gd name="connsiteY8" fmla="*/ 962161 h 2418945"/>
                <a:gd name="connsiteX9" fmla="*/ 884031 w 1568591"/>
                <a:gd name="connsiteY9" fmla="*/ 579922 h 2418945"/>
                <a:gd name="connsiteX10" fmla="*/ 1119013 w 1568591"/>
                <a:gd name="connsiteY10" fmla="*/ 275980 h 2418945"/>
                <a:gd name="connsiteX11" fmla="*/ 1342279 w 1568591"/>
                <a:gd name="connsiteY11" fmla="*/ 198922 h 2418945"/>
                <a:gd name="connsiteX12" fmla="*/ 1406002 w 1568591"/>
                <a:gd name="connsiteY12" fmla="*/ 140915 h 2418945"/>
                <a:gd name="connsiteX13" fmla="*/ 1470581 w 1568591"/>
                <a:gd name="connsiteY13" fmla="*/ 21091 h 2418945"/>
                <a:gd name="connsiteX14" fmla="*/ 1545352 w 1568591"/>
                <a:gd name="connsiteY14" fmla="*/ 23377 h 2418945"/>
                <a:gd name="connsiteX15" fmla="*/ 1534875 w 1568591"/>
                <a:gd name="connsiteY15" fmla="*/ 337606 h 2418945"/>
                <a:gd name="connsiteX16" fmla="*/ 1511348 w 1568591"/>
                <a:gd name="connsiteY16" fmla="*/ 408758 h 2418945"/>
                <a:gd name="connsiteX17" fmla="*/ 1464485 w 1568591"/>
                <a:gd name="connsiteY17" fmla="*/ 472385 h 2418945"/>
                <a:gd name="connsiteX18" fmla="*/ 1398381 w 1568591"/>
                <a:gd name="connsiteY18" fmla="*/ 482196 h 2418945"/>
                <a:gd name="connsiteX19" fmla="*/ 1368759 w 1568591"/>
                <a:gd name="connsiteY19" fmla="*/ 295696 h 2418945"/>
                <a:gd name="connsiteX20" fmla="*/ 1121395 w 1568591"/>
                <a:gd name="connsiteY20" fmla="*/ 390184 h 2418945"/>
                <a:gd name="connsiteX21" fmla="*/ 970614 w 1568591"/>
                <a:gd name="connsiteY21" fmla="*/ 691174 h 2418945"/>
                <a:gd name="connsiteX22" fmla="*/ 1040813 w 1568591"/>
                <a:gd name="connsiteY22" fmla="*/ 1225813 h 2418945"/>
                <a:gd name="connsiteX23" fmla="*/ 1174925 w 1568591"/>
                <a:gd name="connsiteY23" fmla="*/ 1923233 h 2418945"/>
                <a:gd name="connsiteX24" fmla="*/ 1150160 w 1568591"/>
                <a:gd name="connsiteY24" fmla="*/ 2232510 h 2418945"/>
                <a:gd name="connsiteX25" fmla="*/ 943277 w 1568591"/>
                <a:gd name="connsiteY25" fmla="*/ 2414342 h 2418945"/>
                <a:gd name="connsiteX26" fmla="*/ 662956 w 1568591"/>
                <a:gd name="connsiteY26" fmla="*/ 2303757 h 2418945"/>
                <a:gd name="connsiteX27" fmla="*/ 598377 w 1568591"/>
                <a:gd name="connsiteY27" fmla="*/ 2198982 h 2418945"/>
                <a:gd name="connsiteX28" fmla="*/ 395494 w 1568591"/>
                <a:gd name="connsiteY28" fmla="*/ 2073633 h 2418945"/>
                <a:gd name="connsiteX29" fmla="*/ 305293 w 1568591"/>
                <a:gd name="connsiteY29" fmla="*/ 2072966 h 2418945"/>
                <a:gd name="connsiteX30" fmla="*/ 220329 w 1568591"/>
                <a:gd name="connsiteY30" fmla="*/ 2074871 h 2418945"/>
                <a:gd name="connsiteX31" fmla="*/ 62214 w 1568591"/>
                <a:gd name="connsiteY31" fmla="*/ 2095445 h 2418945"/>
                <a:gd name="connsiteX32" fmla="*/ 492 w 1568591"/>
                <a:gd name="connsiteY32" fmla="*/ 2039819 h 2418945"/>
                <a:gd name="connsiteX33" fmla="*/ 51070 w 1568591"/>
                <a:gd name="connsiteY33" fmla="*/ 1974954 h 2418945"/>
                <a:gd name="connsiteX34" fmla="*/ 191754 w 1568591"/>
                <a:gd name="connsiteY34" fmla="*/ 1968763 h 2418945"/>
                <a:gd name="connsiteX35" fmla="*/ 228711 w 1568591"/>
                <a:gd name="connsiteY35" fmla="*/ 1971430 h 24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68591" h="2418945">
                  <a:moveTo>
                    <a:pt x="228711" y="1971430"/>
                  </a:moveTo>
                  <a:cubicBezTo>
                    <a:pt x="248714" y="1970477"/>
                    <a:pt x="268812" y="1969525"/>
                    <a:pt x="288814" y="1968667"/>
                  </a:cubicBezTo>
                  <a:cubicBezTo>
                    <a:pt x="350536" y="1970572"/>
                    <a:pt x="411782" y="1973335"/>
                    <a:pt x="472932" y="1985527"/>
                  </a:cubicBezTo>
                  <a:cubicBezTo>
                    <a:pt x="561134" y="2003243"/>
                    <a:pt x="625809" y="2050773"/>
                    <a:pt x="671053" y="2126878"/>
                  </a:cubicBezTo>
                  <a:cubicBezTo>
                    <a:pt x="685626" y="2151357"/>
                    <a:pt x="699151" y="2176408"/>
                    <a:pt x="713534" y="2200887"/>
                  </a:cubicBezTo>
                  <a:cubicBezTo>
                    <a:pt x="768017" y="2293851"/>
                    <a:pt x="843550" y="2334618"/>
                    <a:pt x="926703" y="2316235"/>
                  </a:cubicBezTo>
                  <a:cubicBezTo>
                    <a:pt x="1011190" y="2297566"/>
                    <a:pt x="1063006" y="2226700"/>
                    <a:pt x="1075960" y="2119258"/>
                  </a:cubicBezTo>
                  <a:cubicBezTo>
                    <a:pt x="1092534" y="1981621"/>
                    <a:pt x="1065483" y="1848176"/>
                    <a:pt x="1041003" y="1714540"/>
                  </a:cubicBezTo>
                  <a:cubicBezTo>
                    <a:pt x="994903" y="1462890"/>
                    <a:pt x="927465" y="1215430"/>
                    <a:pt x="890032" y="962161"/>
                  </a:cubicBezTo>
                  <a:cubicBezTo>
                    <a:pt x="871268" y="835288"/>
                    <a:pt x="856885" y="708224"/>
                    <a:pt x="884031" y="579922"/>
                  </a:cubicBezTo>
                  <a:cubicBezTo>
                    <a:pt x="913654" y="440095"/>
                    <a:pt x="992712" y="340178"/>
                    <a:pt x="1119013" y="275980"/>
                  </a:cubicBezTo>
                  <a:cubicBezTo>
                    <a:pt x="1189784" y="239975"/>
                    <a:pt x="1264841" y="215401"/>
                    <a:pt x="1342279" y="198922"/>
                  </a:cubicBezTo>
                  <a:cubicBezTo>
                    <a:pt x="1375998" y="191779"/>
                    <a:pt x="1397143" y="177682"/>
                    <a:pt x="1406002" y="140915"/>
                  </a:cubicBezTo>
                  <a:cubicBezTo>
                    <a:pt x="1416670" y="96338"/>
                    <a:pt x="1437624" y="54714"/>
                    <a:pt x="1470581" y="21091"/>
                  </a:cubicBezTo>
                  <a:cubicBezTo>
                    <a:pt x="1495727" y="-4627"/>
                    <a:pt x="1521445" y="-10151"/>
                    <a:pt x="1545352" y="23377"/>
                  </a:cubicBezTo>
                  <a:cubicBezTo>
                    <a:pt x="1588405" y="129580"/>
                    <a:pt x="1563736" y="233784"/>
                    <a:pt x="1534875" y="337606"/>
                  </a:cubicBezTo>
                  <a:cubicBezTo>
                    <a:pt x="1528207" y="361609"/>
                    <a:pt x="1519254" y="385041"/>
                    <a:pt x="1511348" y="408758"/>
                  </a:cubicBezTo>
                  <a:cubicBezTo>
                    <a:pt x="1495822" y="429999"/>
                    <a:pt x="1481344" y="452287"/>
                    <a:pt x="1464485" y="472385"/>
                  </a:cubicBezTo>
                  <a:cubicBezTo>
                    <a:pt x="1446197" y="494102"/>
                    <a:pt x="1423718" y="501246"/>
                    <a:pt x="1398381" y="482196"/>
                  </a:cubicBezTo>
                  <a:cubicBezTo>
                    <a:pt x="1359615" y="425713"/>
                    <a:pt x="1371235" y="360847"/>
                    <a:pt x="1368759" y="295696"/>
                  </a:cubicBezTo>
                  <a:cubicBezTo>
                    <a:pt x="1280462" y="315604"/>
                    <a:pt x="1196356" y="341321"/>
                    <a:pt x="1121395" y="390184"/>
                  </a:cubicBezTo>
                  <a:cubicBezTo>
                    <a:pt x="1012905" y="460860"/>
                    <a:pt x="974900" y="568778"/>
                    <a:pt x="970614" y="691174"/>
                  </a:cubicBezTo>
                  <a:cubicBezTo>
                    <a:pt x="964232" y="873007"/>
                    <a:pt x="1004808" y="1049314"/>
                    <a:pt x="1040813" y="1225813"/>
                  </a:cubicBezTo>
                  <a:cubicBezTo>
                    <a:pt x="1088152" y="1457842"/>
                    <a:pt x="1148731" y="1687394"/>
                    <a:pt x="1174925" y="1923233"/>
                  </a:cubicBezTo>
                  <a:cubicBezTo>
                    <a:pt x="1186450" y="2027246"/>
                    <a:pt x="1188831" y="2131926"/>
                    <a:pt x="1150160" y="2232510"/>
                  </a:cubicBezTo>
                  <a:cubicBezTo>
                    <a:pt x="1113108" y="2329189"/>
                    <a:pt x="1048528" y="2397673"/>
                    <a:pt x="943277" y="2414342"/>
                  </a:cubicBezTo>
                  <a:cubicBezTo>
                    <a:pt x="830025" y="2432249"/>
                    <a:pt x="732870" y="2398436"/>
                    <a:pt x="662956" y="2303757"/>
                  </a:cubicBezTo>
                  <a:cubicBezTo>
                    <a:pt x="638668" y="2270800"/>
                    <a:pt x="616379" y="2235653"/>
                    <a:pt x="598377" y="2198982"/>
                  </a:cubicBezTo>
                  <a:cubicBezTo>
                    <a:pt x="556657" y="2113733"/>
                    <a:pt x="484458" y="2080205"/>
                    <a:pt x="395494" y="2073633"/>
                  </a:cubicBezTo>
                  <a:cubicBezTo>
                    <a:pt x="365586" y="2071442"/>
                    <a:pt x="335391" y="2073061"/>
                    <a:pt x="305293" y="2072966"/>
                  </a:cubicBezTo>
                  <a:cubicBezTo>
                    <a:pt x="277003" y="2073633"/>
                    <a:pt x="248714" y="2074204"/>
                    <a:pt x="220329" y="2074871"/>
                  </a:cubicBezTo>
                  <a:cubicBezTo>
                    <a:pt x="169466" y="2095636"/>
                    <a:pt x="116126" y="2100017"/>
                    <a:pt x="62214" y="2095445"/>
                  </a:cubicBezTo>
                  <a:cubicBezTo>
                    <a:pt x="29163" y="2092683"/>
                    <a:pt x="4493" y="2074395"/>
                    <a:pt x="492" y="2039819"/>
                  </a:cubicBezTo>
                  <a:cubicBezTo>
                    <a:pt x="-3699" y="2003815"/>
                    <a:pt x="19352" y="1984479"/>
                    <a:pt x="51070" y="1974954"/>
                  </a:cubicBezTo>
                  <a:cubicBezTo>
                    <a:pt x="97266" y="1961047"/>
                    <a:pt x="144510" y="1958380"/>
                    <a:pt x="191754" y="1968763"/>
                  </a:cubicBezTo>
                  <a:cubicBezTo>
                    <a:pt x="204232" y="1971525"/>
                    <a:pt x="216043" y="1976002"/>
                    <a:pt x="228711" y="1971430"/>
                  </a:cubicBezTo>
                  <a:close/>
                </a:path>
              </a:pathLst>
            </a:custGeom>
            <a:solidFill>
              <a:srgbClr val="02010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C5A1E582-58BD-44E3-B4B7-3CC7487AA0D7}"/>
                </a:ext>
              </a:extLst>
            </p:cNvPr>
            <p:cNvGrpSpPr/>
            <p:nvPr/>
          </p:nvGrpSpPr>
          <p:grpSpPr>
            <a:xfrm>
              <a:off x="6110127" y="2181423"/>
              <a:ext cx="4011499" cy="1989642"/>
              <a:chOff x="1057466" y="1666936"/>
              <a:chExt cx="6763305" cy="3354496"/>
            </a:xfrm>
          </p:grpSpPr>
          <p:sp>
            <p:nvSpPr>
              <p:cNvPr id="193" name="Freeform 2">
                <a:extLst>
                  <a:ext uri="{FF2B5EF4-FFF2-40B4-BE49-F238E27FC236}">
                    <a16:creationId xmlns:a16="http://schemas.microsoft.com/office/drawing/2014/main" id="{199823CB-6FA2-44C2-8D7F-644ECB16EF9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57466" y="1666936"/>
                <a:ext cx="6222180" cy="3352403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FB1B2632-77A8-4E5A-BDE4-3341D76A14C5}"/>
                  </a:ext>
                </a:extLst>
              </p:cNvPr>
              <p:cNvGrpSpPr/>
              <p:nvPr/>
            </p:nvGrpSpPr>
            <p:grpSpPr>
              <a:xfrm>
                <a:off x="1065012" y="1680789"/>
                <a:ext cx="6755759" cy="3340643"/>
                <a:chOff x="1065012" y="1680789"/>
                <a:chExt cx="6755759" cy="3340643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FB7675D-5942-45D4-8968-CEC3AA7B577D}"/>
                    </a:ext>
                  </a:extLst>
                </p:cNvPr>
                <p:cNvSpPr/>
                <p:nvPr/>
              </p:nvSpPr>
              <p:spPr>
                <a:xfrm>
                  <a:off x="5695914" y="2301142"/>
                  <a:ext cx="522063" cy="483750"/>
                </a:xfrm>
                <a:custGeom>
                  <a:avLst/>
                  <a:gdLst>
                    <a:gd name="connsiteX0" fmla="*/ 341960 w 522063"/>
                    <a:gd name="connsiteY0" fmla="*/ 480991 h 483750"/>
                    <a:gd name="connsiteX1" fmla="*/ 501830 w 522063"/>
                    <a:gd name="connsiteY1" fmla="*/ 480895 h 483750"/>
                    <a:gd name="connsiteX2" fmla="*/ 522004 w 522063"/>
                    <a:gd name="connsiteY2" fmla="*/ 461102 h 483750"/>
                    <a:gd name="connsiteX3" fmla="*/ 521909 w 522063"/>
                    <a:gd name="connsiteY3" fmla="*/ 74369 h 483750"/>
                    <a:gd name="connsiteX4" fmla="*/ 519054 w 522063"/>
                    <a:gd name="connsiteY4" fmla="*/ 14370 h 483750"/>
                    <a:gd name="connsiteX5" fmla="*/ 508682 w 522063"/>
                    <a:gd name="connsiteY5" fmla="*/ 2713 h 483750"/>
                    <a:gd name="connsiteX6" fmla="*/ 441879 w 522063"/>
                    <a:gd name="connsiteY6" fmla="*/ 334 h 483750"/>
                    <a:gd name="connsiteX7" fmla="*/ 426844 w 522063"/>
                    <a:gd name="connsiteY7" fmla="*/ 10373 h 483750"/>
                    <a:gd name="connsiteX8" fmla="*/ 365798 w 522063"/>
                    <a:gd name="connsiteY8" fmla="*/ 43870 h 483750"/>
                    <a:gd name="connsiteX9" fmla="*/ 215492 w 522063"/>
                    <a:gd name="connsiteY9" fmla="*/ 43870 h 483750"/>
                    <a:gd name="connsiteX10" fmla="*/ 159727 w 522063"/>
                    <a:gd name="connsiteY10" fmla="*/ 11515 h 483750"/>
                    <a:gd name="connsiteX11" fmla="*/ 140220 w 522063"/>
                    <a:gd name="connsiteY11" fmla="*/ 1 h 483750"/>
                    <a:gd name="connsiteX12" fmla="*/ 19936 w 522063"/>
                    <a:gd name="connsiteY12" fmla="*/ 143 h 483750"/>
                    <a:gd name="connsiteX13" fmla="*/ 2998 w 522063"/>
                    <a:gd name="connsiteY13" fmla="*/ 19128 h 483750"/>
                    <a:gd name="connsiteX14" fmla="*/ 2855 w 522063"/>
                    <a:gd name="connsiteY14" fmla="*/ 277394 h 483750"/>
                    <a:gd name="connsiteX15" fmla="*/ 0 w 522063"/>
                    <a:gd name="connsiteY15" fmla="*/ 306751 h 483750"/>
                    <a:gd name="connsiteX16" fmla="*/ 16082 w 522063"/>
                    <a:gd name="connsiteY16" fmla="*/ 303516 h 483750"/>
                    <a:gd name="connsiteX17" fmla="*/ 182851 w 522063"/>
                    <a:gd name="connsiteY17" fmla="*/ 303563 h 483750"/>
                    <a:gd name="connsiteX18" fmla="*/ 306846 w 522063"/>
                    <a:gd name="connsiteY18" fmla="*/ 370366 h 483750"/>
                    <a:gd name="connsiteX19" fmla="*/ 325260 w 522063"/>
                    <a:gd name="connsiteY19" fmla="*/ 432554 h 483750"/>
                    <a:gd name="connsiteX20" fmla="*/ 325260 w 522063"/>
                    <a:gd name="connsiteY20" fmla="*/ 469476 h 483750"/>
                    <a:gd name="connsiteX21" fmla="*/ 322309 w 522063"/>
                    <a:gd name="connsiteY21" fmla="*/ 483750 h 483750"/>
                    <a:gd name="connsiteX22" fmla="*/ 341960 w 522063"/>
                    <a:gd name="connsiteY22" fmla="*/ 480991 h 483750"/>
                    <a:gd name="connsiteX23" fmla="*/ 283056 w 522063"/>
                    <a:gd name="connsiteY23" fmla="*/ 302041 h 483750"/>
                    <a:gd name="connsiteX24" fmla="*/ 165342 w 522063"/>
                    <a:gd name="connsiteY24" fmla="*/ 182614 h 483750"/>
                    <a:gd name="connsiteX25" fmla="*/ 283341 w 522063"/>
                    <a:gd name="connsiteY25" fmla="*/ 64472 h 483750"/>
                    <a:gd name="connsiteX26" fmla="*/ 402768 w 522063"/>
                    <a:gd name="connsiteY26" fmla="*/ 182900 h 483750"/>
                    <a:gd name="connsiteX27" fmla="*/ 283056 w 522063"/>
                    <a:gd name="connsiteY27" fmla="*/ 302041 h 48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22063" h="483750">
                      <a:moveTo>
                        <a:pt x="341960" y="480991"/>
                      </a:moveTo>
                      <a:cubicBezTo>
                        <a:pt x="395250" y="480848"/>
                        <a:pt x="448540" y="480943"/>
                        <a:pt x="501830" y="480895"/>
                      </a:cubicBezTo>
                      <a:cubicBezTo>
                        <a:pt x="521243" y="480848"/>
                        <a:pt x="522004" y="480134"/>
                        <a:pt x="522004" y="461102"/>
                      </a:cubicBezTo>
                      <a:cubicBezTo>
                        <a:pt x="522052" y="332207"/>
                        <a:pt x="522147" y="203311"/>
                        <a:pt x="521909" y="74369"/>
                      </a:cubicBezTo>
                      <a:cubicBezTo>
                        <a:pt x="521861" y="54385"/>
                        <a:pt x="518388" y="34449"/>
                        <a:pt x="519054" y="14370"/>
                      </a:cubicBezTo>
                      <a:cubicBezTo>
                        <a:pt x="519292" y="7376"/>
                        <a:pt x="515914" y="3855"/>
                        <a:pt x="508682" y="2713"/>
                      </a:cubicBezTo>
                      <a:cubicBezTo>
                        <a:pt x="486462" y="-808"/>
                        <a:pt x="464194" y="143"/>
                        <a:pt x="441879" y="334"/>
                      </a:cubicBezTo>
                      <a:cubicBezTo>
                        <a:pt x="434647" y="381"/>
                        <a:pt x="430031" y="4378"/>
                        <a:pt x="426844" y="10373"/>
                      </a:cubicBezTo>
                      <a:cubicBezTo>
                        <a:pt x="413902" y="35067"/>
                        <a:pt x="392490" y="43965"/>
                        <a:pt x="365798" y="43870"/>
                      </a:cubicBezTo>
                      <a:cubicBezTo>
                        <a:pt x="315696" y="43679"/>
                        <a:pt x="265594" y="43727"/>
                        <a:pt x="215492" y="43870"/>
                      </a:cubicBezTo>
                      <a:cubicBezTo>
                        <a:pt x="190464" y="43917"/>
                        <a:pt x="171242" y="34020"/>
                        <a:pt x="159727" y="11515"/>
                      </a:cubicBezTo>
                      <a:cubicBezTo>
                        <a:pt x="155350" y="2998"/>
                        <a:pt x="149402" y="-47"/>
                        <a:pt x="140220" y="1"/>
                      </a:cubicBezTo>
                      <a:cubicBezTo>
                        <a:pt x="100109" y="238"/>
                        <a:pt x="60046" y="1"/>
                        <a:pt x="19936" y="143"/>
                      </a:cubicBezTo>
                      <a:cubicBezTo>
                        <a:pt x="4282" y="191"/>
                        <a:pt x="2998" y="1618"/>
                        <a:pt x="2998" y="19128"/>
                      </a:cubicBezTo>
                      <a:cubicBezTo>
                        <a:pt x="2903" y="105201"/>
                        <a:pt x="3045" y="191321"/>
                        <a:pt x="2855" y="277394"/>
                      </a:cubicBezTo>
                      <a:cubicBezTo>
                        <a:pt x="2855" y="287196"/>
                        <a:pt x="4949" y="297425"/>
                        <a:pt x="0" y="306751"/>
                      </a:cubicBezTo>
                      <a:cubicBezTo>
                        <a:pt x="4710" y="302897"/>
                        <a:pt x="10515" y="303516"/>
                        <a:pt x="16082" y="303516"/>
                      </a:cubicBezTo>
                      <a:cubicBezTo>
                        <a:pt x="71656" y="303421"/>
                        <a:pt x="127277" y="303230"/>
                        <a:pt x="182851" y="303563"/>
                      </a:cubicBezTo>
                      <a:cubicBezTo>
                        <a:pt x="235904" y="303849"/>
                        <a:pt x="278345" y="324546"/>
                        <a:pt x="306846" y="370366"/>
                      </a:cubicBezTo>
                      <a:cubicBezTo>
                        <a:pt x="318598" y="389303"/>
                        <a:pt x="324688" y="410191"/>
                        <a:pt x="325260" y="432554"/>
                      </a:cubicBezTo>
                      <a:cubicBezTo>
                        <a:pt x="325592" y="444830"/>
                        <a:pt x="325402" y="457153"/>
                        <a:pt x="325260" y="469476"/>
                      </a:cubicBezTo>
                      <a:cubicBezTo>
                        <a:pt x="325212" y="474424"/>
                        <a:pt x="325355" y="479516"/>
                        <a:pt x="322309" y="483750"/>
                      </a:cubicBezTo>
                      <a:cubicBezTo>
                        <a:pt x="328210" y="479849"/>
                        <a:pt x="335299" y="480991"/>
                        <a:pt x="341960" y="480991"/>
                      </a:cubicBezTo>
                      <a:close/>
                      <a:moveTo>
                        <a:pt x="283056" y="302041"/>
                      </a:moveTo>
                      <a:cubicBezTo>
                        <a:pt x="217823" y="301946"/>
                        <a:pt x="165247" y="248608"/>
                        <a:pt x="165342" y="182614"/>
                      </a:cubicBezTo>
                      <a:cubicBezTo>
                        <a:pt x="165437" y="118047"/>
                        <a:pt x="218679" y="64805"/>
                        <a:pt x="283341" y="64472"/>
                      </a:cubicBezTo>
                      <a:cubicBezTo>
                        <a:pt x="348288" y="64186"/>
                        <a:pt x="402435" y="117905"/>
                        <a:pt x="402768" y="182900"/>
                      </a:cubicBezTo>
                      <a:cubicBezTo>
                        <a:pt x="403196" y="248751"/>
                        <a:pt x="349526" y="302136"/>
                        <a:pt x="283056" y="302041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3856F5D6-66DB-4C07-801D-3D1760C91223}"/>
                    </a:ext>
                  </a:extLst>
                </p:cNvPr>
                <p:cNvSpPr/>
                <p:nvPr/>
              </p:nvSpPr>
              <p:spPr>
                <a:xfrm>
                  <a:off x="6028406" y="2825907"/>
                  <a:ext cx="10800" cy="348"/>
                </a:xfrm>
                <a:custGeom>
                  <a:avLst/>
                  <a:gdLst>
                    <a:gd name="connsiteX0" fmla="*/ 10801 w 10800"/>
                    <a:gd name="connsiteY0" fmla="*/ 0 h 348"/>
                    <a:gd name="connsiteX1" fmla="*/ 0 w 10800"/>
                    <a:gd name="connsiteY1" fmla="*/ 48 h 348"/>
                    <a:gd name="connsiteX2" fmla="*/ 10801 w 10800"/>
                    <a:gd name="connsiteY2" fmla="*/ 0 h 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800" h="348">
                      <a:moveTo>
                        <a:pt x="10801" y="0"/>
                      </a:moveTo>
                      <a:cubicBezTo>
                        <a:pt x="7185" y="0"/>
                        <a:pt x="3616" y="48"/>
                        <a:pt x="0" y="48"/>
                      </a:cubicBezTo>
                      <a:cubicBezTo>
                        <a:pt x="3331" y="523"/>
                        <a:pt x="7042" y="381"/>
                        <a:pt x="10801" y="0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C21566C0-EB73-40E0-AC4F-BDAF331EC27D}"/>
                    </a:ext>
                  </a:extLst>
                </p:cNvPr>
                <p:cNvSpPr/>
                <p:nvPr/>
              </p:nvSpPr>
              <p:spPr>
                <a:xfrm>
                  <a:off x="3747070" y="3705478"/>
                  <a:ext cx="11419" cy="869"/>
                </a:xfrm>
                <a:custGeom>
                  <a:avLst/>
                  <a:gdLst>
                    <a:gd name="connsiteX0" fmla="*/ 11419 w 11419"/>
                    <a:gd name="connsiteY0" fmla="*/ 856 h 869"/>
                    <a:gd name="connsiteX1" fmla="*/ 0 w 11419"/>
                    <a:gd name="connsiteY1" fmla="*/ 0 h 869"/>
                    <a:gd name="connsiteX2" fmla="*/ 11419 w 11419"/>
                    <a:gd name="connsiteY2" fmla="*/ 856 h 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19" h="869">
                      <a:moveTo>
                        <a:pt x="11419" y="856"/>
                      </a:moveTo>
                      <a:cubicBezTo>
                        <a:pt x="7613" y="619"/>
                        <a:pt x="3806" y="333"/>
                        <a:pt x="0" y="0"/>
                      </a:cubicBezTo>
                      <a:cubicBezTo>
                        <a:pt x="3759" y="856"/>
                        <a:pt x="7613" y="904"/>
                        <a:pt x="11419" y="85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BB38D802-453B-42A2-8408-B9C22E99923A}"/>
                    </a:ext>
                  </a:extLst>
                </p:cNvPr>
                <p:cNvSpPr/>
                <p:nvPr/>
              </p:nvSpPr>
              <p:spPr>
                <a:xfrm>
                  <a:off x="2409871" y="2373651"/>
                  <a:ext cx="3569051" cy="2114090"/>
                </a:xfrm>
                <a:custGeom>
                  <a:avLst/>
                  <a:gdLst>
                    <a:gd name="connsiteX0" fmla="*/ 3560772 w 3569051"/>
                    <a:gd name="connsiteY0" fmla="*/ 1611599 h 2114090"/>
                    <a:gd name="connsiteX1" fmla="*/ 3486690 w 3569051"/>
                    <a:gd name="connsiteY1" fmla="*/ 1535090 h 2114090"/>
                    <a:gd name="connsiteX2" fmla="*/ 3367834 w 3569051"/>
                    <a:gd name="connsiteY2" fmla="*/ 1412523 h 2114090"/>
                    <a:gd name="connsiteX3" fmla="*/ 3228757 w 3569051"/>
                    <a:gd name="connsiteY3" fmla="*/ 1267879 h 2114090"/>
                    <a:gd name="connsiteX4" fmla="*/ 3088632 w 3569051"/>
                    <a:gd name="connsiteY4" fmla="*/ 1122283 h 2114090"/>
                    <a:gd name="connsiteX5" fmla="*/ 2953314 w 3569051"/>
                    <a:gd name="connsiteY5" fmla="*/ 981588 h 2114090"/>
                    <a:gd name="connsiteX6" fmla="*/ 2812238 w 3569051"/>
                    <a:gd name="connsiteY6" fmla="*/ 835040 h 2114090"/>
                    <a:gd name="connsiteX7" fmla="*/ 2675016 w 3569051"/>
                    <a:gd name="connsiteY7" fmla="*/ 692394 h 2114090"/>
                    <a:gd name="connsiteX8" fmla="*/ 2532989 w 3569051"/>
                    <a:gd name="connsiteY8" fmla="*/ 544847 h 2114090"/>
                    <a:gd name="connsiteX9" fmla="*/ 2397575 w 3569051"/>
                    <a:gd name="connsiteY9" fmla="*/ 404200 h 2114090"/>
                    <a:gd name="connsiteX10" fmla="*/ 2279576 w 3569051"/>
                    <a:gd name="connsiteY10" fmla="*/ 280967 h 2114090"/>
                    <a:gd name="connsiteX11" fmla="*/ 2275722 w 3569051"/>
                    <a:gd name="connsiteY11" fmla="*/ 275400 h 2114090"/>
                    <a:gd name="connsiteX12" fmla="*/ 2242796 w 3569051"/>
                    <a:gd name="connsiteY12" fmla="*/ 329070 h 2114090"/>
                    <a:gd name="connsiteX13" fmla="*/ 2237467 w 3569051"/>
                    <a:gd name="connsiteY13" fmla="*/ 418569 h 2114090"/>
                    <a:gd name="connsiteX14" fmla="*/ 2220100 w 3569051"/>
                    <a:gd name="connsiteY14" fmla="*/ 433557 h 2114090"/>
                    <a:gd name="connsiteX15" fmla="*/ 2210727 w 3569051"/>
                    <a:gd name="connsiteY15" fmla="*/ 426515 h 2114090"/>
                    <a:gd name="connsiteX16" fmla="*/ 2188745 w 3569051"/>
                    <a:gd name="connsiteY16" fmla="*/ 398633 h 2114090"/>
                    <a:gd name="connsiteX17" fmla="*/ 2179514 w 3569051"/>
                    <a:gd name="connsiteY17" fmla="*/ 372749 h 2114090"/>
                    <a:gd name="connsiteX18" fmla="*/ 2179895 w 3569051"/>
                    <a:gd name="connsiteY18" fmla="*/ 147218 h 2114090"/>
                    <a:gd name="connsiteX19" fmla="*/ 2173139 w 3569051"/>
                    <a:gd name="connsiteY19" fmla="*/ 125902 h 2114090"/>
                    <a:gd name="connsiteX20" fmla="*/ 2102148 w 3569051"/>
                    <a:gd name="connsiteY20" fmla="*/ 25793 h 2114090"/>
                    <a:gd name="connsiteX21" fmla="*/ 2083307 w 3569051"/>
                    <a:gd name="connsiteY21" fmla="*/ 15944 h 2114090"/>
                    <a:gd name="connsiteX22" fmla="*/ 1734780 w 3569051"/>
                    <a:gd name="connsiteY22" fmla="*/ 11804 h 2114090"/>
                    <a:gd name="connsiteX23" fmla="*/ 1289238 w 3569051"/>
                    <a:gd name="connsiteY23" fmla="*/ 6047 h 2114090"/>
                    <a:gd name="connsiteX24" fmla="*/ 838223 w 3569051"/>
                    <a:gd name="connsiteY24" fmla="*/ 5 h 2114090"/>
                    <a:gd name="connsiteX25" fmla="*/ 826471 w 3569051"/>
                    <a:gd name="connsiteY25" fmla="*/ 12233 h 2114090"/>
                    <a:gd name="connsiteX26" fmla="*/ 826519 w 3569051"/>
                    <a:gd name="connsiteY26" fmla="*/ 333448 h 2114090"/>
                    <a:gd name="connsiteX27" fmla="*/ 822570 w 3569051"/>
                    <a:gd name="connsiteY27" fmla="*/ 344439 h 2114090"/>
                    <a:gd name="connsiteX28" fmla="*/ 807724 w 3569051"/>
                    <a:gd name="connsiteY28" fmla="*/ 338634 h 2114090"/>
                    <a:gd name="connsiteX29" fmla="*/ 803204 w 3569051"/>
                    <a:gd name="connsiteY29" fmla="*/ 331878 h 2114090"/>
                    <a:gd name="connsiteX30" fmla="*/ 738638 w 3569051"/>
                    <a:gd name="connsiteY30" fmla="*/ 325169 h 2114090"/>
                    <a:gd name="connsiteX31" fmla="*/ 732881 w 3569051"/>
                    <a:gd name="connsiteY31" fmla="*/ 389926 h 2114090"/>
                    <a:gd name="connsiteX32" fmla="*/ 797019 w 3569051"/>
                    <a:gd name="connsiteY32" fmla="*/ 394446 h 2114090"/>
                    <a:gd name="connsiteX33" fmla="*/ 830420 w 3569051"/>
                    <a:gd name="connsiteY33" fmla="*/ 382313 h 2114090"/>
                    <a:gd name="connsiteX34" fmla="*/ 849548 w 3569051"/>
                    <a:gd name="connsiteY34" fmla="*/ 382503 h 2114090"/>
                    <a:gd name="connsiteX35" fmla="*/ 863489 w 3569051"/>
                    <a:gd name="connsiteY35" fmla="*/ 368182 h 2114090"/>
                    <a:gd name="connsiteX36" fmla="*/ 862918 w 3569051"/>
                    <a:gd name="connsiteY36" fmla="*/ 52438 h 2114090"/>
                    <a:gd name="connsiteX37" fmla="*/ 878096 w 3569051"/>
                    <a:gd name="connsiteY37" fmla="*/ 37783 h 2114090"/>
                    <a:gd name="connsiteX38" fmla="*/ 1226575 w 3569051"/>
                    <a:gd name="connsiteY38" fmla="*/ 42684 h 2114090"/>
                    <a:gd name="connsiteX39" fmla="*/ 1666645 w 3569051"/>
                    <a:gd name="connsiteY39" fmla="*/ 48156 h 2114090"/>
                    <a:gd name="connsiteX40" fmla="*/ 2064370 w 3569051"/>
                    <a:gd name="connsiteY40" fmla="*/ 52438 h 2114090"/>
                    <a:gd name="connsiteX41" fmla="*/ 2082260 w 3569051"/>
                    <a:gd name="connsiteY41" fmla="*/ 61621 h 2114090"/>
                    <a:gd name="connsiteX42" fmla="*/ 2136692 w 3569051"/>
                    <a:gd name="connsiteY42" fmla="*/ 138368 h 2114090"/>
                    <a:gd name="connsiteX43" fmla="*/ 2142116 w 3569051"/>
                    <a:gd name="connsiteY43" fmla="*/ 157400 h 2114090"/>
                    <a:gd name="connsiteX44" fmla="*/ 2141164 w 3569051"/>
                    <a:gd name="connsiteY44" fmla="*/ 343249 h 2114090"/>
                    <a:gd name="connsiteX45" fmla="*/ 2176326 w 3569051"/>
                    <a:gd name="connsiteY45" fmla="*/ 444072 h 2114090"/>
                    <a:gd name="connsiteX46" fmla="*/ 2228617 w 3569051"/>
                    <a:gd name="connsiteY46" fmla="*/ 470051 h 2114090"/>
                    <a:gd name="connsiteX47" fmla="*/ 2237515 w 3569051"/>
                    <a:gd name="connsiteY47" fmla="*/ 477949 h 2114090"/>
                    <a:gd name="connsiteX48" fmla="*/ 2237372 w 3569051"/>
                    <a:gd name="connsiteY48" fmla="*/ 529907 h 2114090"/>
                    <a:gd name="connsiteX49" fmla="*/ 2231519 w 3569051"/>
                    <a:gd name="connsiteY49" fmla="*/ 538186 h 2114090"/>
                    <a:gd name="connsiteX50" fmla="*/ 2132885 w 3569051"/>
                    <a:gd name="connsiteY50" fmla="*/ 510161 h 2114090"/>
                    <a:gd name="connsiteX51" fmla="*/ 2120800 w 3569051"/>
                    <a:gd name="connsiteY51" fmla="*/ 499170 h 2114090"/>
                    <a:gd name="connsiteX52" fmla="*/ 2112093 w 3569051"/>
                    <a:gd name="connsiteY52" fmla="*/ 479234 h 2114090"/>
                    <a:gd name="connsiteX53" fmla="*/ 2112474 w 3569051"/>
                    <a:gd name="connsiteY53" fmla="*/ 177146 h 2114090"/>
                    <a:gd name="connsiteX54" fmla="*/ 2104527 w 3569051"/>
                    <a:gd name="connsiteY54" fmla="*/ 153546 h 2114090"/>
                    <a:gd name="connsiteX55" fmla="*/ 2057423 w 3569051"/>
                    <a:gd name="connsiteY55" fmla="*/ 89979 h 2114090"/>
                    <a:gd name="connsiteX56" fmla="*/ 2036202 w 3569051"/>
                    <a:gd name="connsiteY56" fmla="*/ 78893 h 2114090"/>
                    <a:gd name="connsiteX57" fmla="*/ 1649421 w 3569051"/>
                    <a:gd name="connsiteY57" fmla="*/ 74753 h 2114090"/>
                    <a:gd name="connsiteX58" fmla="*/ 937333 w 3569051"/>
                    <a:gd name="connsiteY58" fmla="*/ 67569 h 2114090"/>
                    <a:gd name="connsiteX59" fmla="*/ 900696 w 3569051"/>
                    <a:gd name="connsiteY59" fmla="*/ 64286 h 2114090"/>
                    <a:gd name="connsiteX60" fmla="*/ 881807 w 3569051"/>
                    <a:gd name="connsiteY60" fmla="*/ 80701 h 2114090"/>
                    <a:gd name="connsiteX61" fmla="*/ 879523 w 3569051"/>
                    <a:gd name="connsiteY61" fmla="*/ 397777 h 2114090"/>
                    <a:gd name="connsiteX62" fmla="*/ 841602 w 3569051"/>
                    <a:gd name="connsiteY62" fmla="*/ 456586 h 2114090"/>
                    <a:gd name="connsiteX63" fmla="*/ 839318 w 3569051"/>
                    <a:gd name="connsiteY63" fmla="*/ 458108 h 2114090"/>
                    <a:gd name="connsiteX64" fmla="*/ 809057 w 3569051"/>
                    <a:gd name="connsiteY64" fmla="*/ 448497 h 2114090"/>
                    <a:gd name="connsiteX65" fmla="*/ 742254 w 3569051"/>
                    <a:gd name="connsiteY65" fmla="*/ 436983 h 2114090"/>
                    <a:gd name="connsiteX66" fmla="*/ 736592 w 3569051"/>
                    <a:gd name="connsiteY66" fmla="*/ 503690 h 2114090"/>
                    <a:gd name="connsiteX67" fmla="*/ 803299 w 3569051"/>
                    <a:gd name="connsiteY67" fmla="*/ 504309 h 2114090"/>
                    <a:gd name="connsiteX68" fmla="*/ 818049 w 3569051"/>
                    <a:gd name="connsiteY68" fmla="*/ 497219 h 2114090"/>
                    <a:gd name="connsiteX69" fmla="*/ 870626 w 3569051"/>
                    <a:gd name="connsiteY69" fmla="*/ 483421 h 2114090"/>
                    <a:gd name="connsiteX70" fmla="*/ 906501 w 3569051"/>
                    <a:gd name="connsiteY70" fmla="*/ 463913 h 2114090"/>
                    <a:gd name="connsiteX71" fmla="*/ 916874 w 3569051"/>
                    <a:gd name="connsiteY71" fmla="*/ 445975 h 2114090"/>
                    <a:gd name="connsiteX72" fmla="*/ 918920 w 3569051"/>
                    <a:gd name="connsiteY72" fmla="*/ 119336 h 2114090"/>
                    <a:gd name="connsiteX73" fmla="*/ 934288 w 3569051"/>
                    <a:gd name="connsiteY73" fmla="*/ 103587 h 2114090"/>
                    <a:gd name="connsiteX74" fmla="*/ 1347000 w 3569051"/>
                    <a:gd name="connsiteY74" fmla="*/ 108535 h 2114090"/>
                    <a:gd name="connsiteX75" fmla="*/ 1780267 w 3569051"/>
                    <a:gd name="connsiteY75" fmla="*/ 113531 h 2114090"/>
                    <a:gd name="connsiteX76" fmla="*/ 2018074 w 3569051"/>
                    <a:gd name="connsiteY76" fmla="*/ 116434 h 2114090"/>
                    <a:gd name="connsiteX77" fmla="*/ 2038248 w 3569051"/>
                    <a:gd name="connsiteY77" fmla="*/ 126616 h 2114090"/>
                    <a:gd name="connsiteX78" fmla="*/ 2069080 w 3569051"/>
                    <a:gd name="connsiteY78" fmla="*/ 168249 h 2114090"/>
                    <a:gd name="connsiteX79" fmla="*/ 2075979 w 3569051"/>
                    <a:gd name="connsiteY79" fmla="*/ 189422 h 2114090"/>
                    <a:gd name="connsiteX80" fmla="*/ 2075646 w 3569051"/>
                    <a:gd name="connsiteY80" fmla="*/ 491510 h 2114090"/>
                    <a:gd name="connsiteX81" fmla="*/ 2086970 w 3569051"/>
                    <a:gd name="connsiteY81" fmla="*/ 518583 h 2114090"/>
                    <a:gd name="connsiteX82" fmla="*/ 2140118 w 3569051"/>
                    <a:gd name="connsiteY82" fmla="*/ 567781 h 2114090"/>
                    <a:gd name="connsiteX83" fmla="*/ 2158341 w 3569051"/>
                    <a:gd name="connsiteY83" fmla="*/ 574918 h 2114090"/>
                    <a:gd name="connsiteX84" fmla="*/ 2228046 w 3569051"/>
                    <a:gd name="connsiteY84" fmla="*/ 574633 h 2114090"/>
                    <a:gd name="connsiteX85" fmla="*/ 2237420 w 3569051"/>
                    <a:gd name="connsiteY85" fmla="*/ 583911 h 2114090"/>
                    <a:gd name="connsiteX86" fmla="*/ 2237420 w 3569051"/>
                    <a:gd name="connsiteY86" fmla="*/ 646765 h 2114090"/>
                    <a:gd name="connsiteX87" fmla="*/ 2227570 w 3569051"/>
                    <a:gd name="connsiteY87" fmla="*/ 656852 h 2114090"/>
                    <a:gd name="connsiteX88" fmla="*/ 2125035 w 3569051"/>
                    <a:gd name="connsiteY88" fmla="*/ 656804 h 2114090"/>
                    <a:gd name="connsiteX89" fmla="*/ 2110570 w 3569051"/>
                    <a:gd name="connsiteY89" fmla="*/ 650999 h 2114090"/>
                    <a:gd name="connsiteX90" fmla="*/ 2060040 w 3569051"/>
                    <a:gd name="connsiteY90" fmla="*/ 605084 h 2114090"/>
                    <a:gd name="connsiteX91" fmla="*/ 2050952 w 3569051"/>
                    <a:gd name="connsiteY91" fmla="*/ 584006 h 2114090"/>
                    <a:gd name="connsiteX92" fmla="*/ 2052094 w 3569051"/>
                    <a:gd name="connsiteY92" fmla="*/ 268310 h 2114090"/>
                    <a:gd name="connsiteX93" fmla="*/ 2014363 w 3569051"/>
                    <a:gd name="connsiteY93" fmla="*/ 151263 h 2114090"/>
                    <a:gd name="connsiteX94" fmla="*/ 1994188 w 3569051"/>
                    <a:gd name="connsiteY94" fmla="*/ 140938 h 2114090"/>
                    <a:gd name="connsiteX95" fmla="*/ 1822043 w 3569051"/>
                    <a:gd name="connsiteY95" fmla="*/ 137417 h 2114090"/>
                    <a:gd name="connsiteX96" fmla="*/ 1528234 w 3569051"/>
                    <a:gd name="connsiteY96" fmla="*/ 132088 h 2114090"/>
                    <a:gd name="connsiteX97" fmla="*/ 954272 w 3569051"/>
                    <a:gd name="connsiteY97" fmla="*/ 121763 h 2114090"/>
                    <a:gd name="connsiteX98" fmla="*/ 938523 w 3569051"/>
                    <a:gd name="connsiteY98" fmla="*/ 136846 h 2114090"/>
                    <a:gd name="connsiteX99" fmla="*/ 938856 w 3569051"/>
                    <a:gd name="connsiteY99" fmla="*/ 470337 h 2114090"/>
                    <a:gd name="connsiteX100" fmla="*/ 932718 w 3569051"/>
                    <a:gd name="connsiteY100" fmla="*/ 488560 h 2114090"/>
                    <a:gd name="connsiteX101" fmla="*/ 843838 w 3569051"/>
                    <a:gd name="connsiteY101" fmla="*/ 563213 h 2114090"/>
                    <a:gd name="connsiteX102" fmla="*/ 810341 w 3569051"/>
                    <a:gd name="connsiteY102" fmla="*/ 556933 h 2114090"/>
                    <a:gd name="connsiteX103" fmla="*/ 763237 w 3569051"/>
                    <a:gd name="connsiteY103" fmla="*/ 533761 h 2114090"/>
                    <a:gd name="connsiteX104" fmla="*/ 725268 w 3569051"/>
                    <a:gd name="connsiteY104" fmla="*/ 573015 h 2114090"/>
                    <a:gd name="connsiteX105" fmla="*/ 751865 w 3569051"/>
                    <a:gd name="connsiteY105" fmla="*/ 620690 h 2114090"/>
                    <a:gd name="connsiteX106" fmla="*/ 804774 w 3569051"/>
                    <a:gd name="connsiteY106" fmla="*/ 608082 h 2114090"/>
                    <a:gd name="connsiteX107" fmla="*/ 827518 w 3569051"/>
                    <a:gd name="connsiteY107" fmla="*/ 598185 h 2114090"/>
                    <a:gd name="connsiteX108" fmla="*/ 862680 w 3569051"/>
                    <a:gd name="connsiteY108" fmla="*/ 588574 h 2114090"/>
                    <a:gd name="connsiteX109" fmla="*/ 960362 w 3569051"/>
                    <a:gd name="connsiteY109" fmla="*/ 505308 h 2114090"/>
                    <a:gd name="connsiteX110" fmla="*/ 969736 w 3569051"/>
                    <a:gd name="connsiteY110" fmla="*/ 484468 h 2114090"/>
                    <a:gd name="connsiteX111" fmla="*/ 969212 w 3569051"/>
                    <a:gd name="connsiteY111" fmla="*/ 167345 h 2114090"/>
                    <a:gd name="connsiteX112" fmla="*/ 984390 w 3569051"/>
                    <a:gd name="connsiteY112" fmla="*/ 152738 h 2114090"/>
                    <a:gd name="connsiteX113" fmla="*/ 1089591 w 3569051"/>
                    <a:gd name="connsiteY113" fmla="*/ 155212 h 2114090"/>
                    <a:gd name="connsiteX114" fmla="*/ 1528234 w 3569051"/>
                    <a:gd name="connsiteY114" fmla="*/ 163253 h 2114090"/>
                    <a:gd name="connsiteX115" fmla="*/ 1962786 w 3569051"/>
                    <a:gd name="connsiteY115" fmla="*/ 170580 h 2114090"/>
                    <a:gd name="connsiteX116" fmla="*/ 2007273 w 3569051"/>
                    <a:gd name="connsiteY116" fmla="*/ 195132 h 2114090"/>
                    <a:gd name="connsiteX117" fmla="*/ 2020167 w 3569051"/>
                    <a:gd name="connsiteY117" fmla="*/ 222823 h 2114090"/>
                    <a:gd name="connsiteX118" fmla="*/ 2019597 w 3569051"/>
                    <a:gd name="connsiteY118" fmla="*/ 597329 h 2114090"/>
                    <a:gd name="connsiteX119" fmla="*/ 2028922 w 3569051"/>
                    <a:gd name="connsiteY119" fmla="*/ 618454 h 2114090"/>
                    <a:gd name="connsiteX120" fmla="*/ 2097486 w 3569051"/>
                    <a:gd name="connsiteY120" fmla="*/ 681213 h 2114090"/>
                    <a:gd name="connsiteX121" fmla="*/ 2115804 w 3569051"/>
                    <a:gd name="connsiteY121" fmla="*/ 688207 h 2114090"/>
                    <a:gd name="connsiteX122" fmla="*/ 2203304 w 3569051"/>
                    <a:gd name="connsiteY122" fmla="*/ 688064 h 2114090"/>
                    <a:gd name="connsiteX123" fmla="*/ 2237420 w 3569051"/>
                    <a:gd name="connsiteY123" fmla="*/ 723036 h 2114090"/>
                    <a:gd name="connsiteX124" fmla="*/ 2225715 w 3569051"/>
                    <a:gd name="connsiteY124" fmla="*/ 734312 h 2114090"/>
                    <a:gd name="connsiteX125" fmla="*/ 2120467 w 3569051"/>
                    <a:gd name="connsiteY125" fmla="*/ 734122 h 2114090"/>
                    <a:gd name="connsiteX126" fmla="*/ 2052950 w 3569051"/>
                    <a:gd name="connsiteY126" fmla="*/ 731886 h 2114090"/>
                    <a:gd name="connsiteX127" fmla="*/ 2002468 w 3569051"/>
                    <a:gd name="connsiteY127" fmla="*/ 685019 h 2114090"/>
                    <a:gd name="connsiteX128" fmla="*/ 1994188 w 3569051"/>
                    <a:gd name="connsiteY128" fmla="*/ 664893 h 2114090"/>
                    <a:gd name="connsiteX129" fmla="*/ 1997567 w 3569051"/>
                    <a:gd name="connsiteY129" fmla="*/ 293147 h 2114090"/>
                    <a:gd name="connsiteX130" fmla="*/ 1968400 w 3569051"/>
                    <a:gd name="connsiteY130" fmla="*/ 200794 h 2114090"/>
                    <a:gd name="connsiteX131" fmla="*/ 1967591 w 3569051"/>
                    <a:gd name="connsiteY131" fmla="*/ 199699 h 2114090"/>
                    <a:gd name="connsiteX132" fmla="*/ 1950986 w 3569051"/>
                    <a:gd name="connsiteY132" fmla="*/ 190945 h 2114090"/>
                    <a:gd name="connsiteX133" fmla="*/ 1590184 w 3569051"/>
                    <a:gd name="connsiteY133" fmla="*/ 185330 h 2114090"/>
                    <a:gd name="connsiteX134" fmla="*/ 1005326 w 3569051"/>
                    <a:gd name="connsiteY134" fmla="*/ 174482 h 2114090"/>
                    <a:gd name="connsiteX135" fmla="*/ 991194 w 3569051"/>
                    <a:gd name="connsiteY135" fmla="*/ 188661 h 2114090"/>
                    <a:gd name="connsiteX136" fmla="*/ 991670 w 3569051"/>
                    <a:gd name="connsiteY136" fmla="*/ 501692 h 2114090"/>
                    <a:gd name="connsiteX137" fmla="*/ 983534 w 3569051"/>
                    <a:gd name="connsiteY137" fmla="*/ 522104 h 2114090"/>
                    <a:gd name="connsiteX138" fmla="*/ 849833 w 3569051"/>
                    <a:gd name="connsiteY138" fmla="*/ 660848 h 2114090"/>
                    <a:gd name="connsiteX139" fmla="*/ 804013 w 3569051"/>
                    <a:gd name="connsiteY139" fmla="*/ 658945 h 2114090"/>
                    <a:gd name="connsiteX140" fmla="*/ 737401 w 3569051"/>
                    <a:gd name="connsiteY140" fmla="*/ 651618 h 2114090"/>
                    <a:gd name="connsiteX141" fmla="*/ 734165 w 3569051"/>
                    <a:gd name="connsiteY141" fmla="*/ 717659 h 2114090"/>
                    <a:gd name="connsiteX142" fmla="*/ 799588 w 3569051"/>
                    <a:gd name="connsiteY142" fmla="*/ 717707 h 2114090"/>
                    <a:gd name="connsiteX143" fmla="*/ 828660 w 3569051"/>
                    <a:gd name="connsiteY143" fmla="*/ 705812 h 2114090"/>
                    <a:gd name="connsiteX144" fmla="*/ 842315 w 3569051"/>
                    <a:gd name="connsiteY144" fmla="*/ 705955 h 2114090"/>
                    <a:gd name="connsiteX145" fmla="*/ 868294 w 3569051"/>
                    <a:gd name="connsiteY145" fmla="*/ 695201 h 2114090"/>
                    <a:gd name="connsiteX146" fmla="*/ 1021884 w 3569051"/>
                    <a:gd name="connsiteY146" fmla="*/ 535712 h 2114090"/>
                    <a:gd name="connsiteX147" fmla="*/ 1029021 w 3569051"/>
                    <a:gd name="connsiteY147" fmla="*/ 516299 h 2114090"/>
                    <a:gd name="connsiteX148" fmla="*/ 1028878 w 3569051"/>
                    <a:gd name="connsiteY148" fmla="*/ 230627 h 2114090"/>
                    <a:gd name="connsiteX149" fmla="*/ 1046816 w 3569051"/>
                    <a:gd name="connsiteY149" fmla="*/ 212832 h 2114090"/>
                    <a:gd name="connsiteX150" fmla="*/ 1669976 w 3569051"/>
                    <a:gd name="connsiteY150" fmla="*/ 223680 h 2114090"/>
                    <a:gd name="connsiteX151" fmla="*/ 1929622 w 3569051"/>
                    <a:gd name="connsiteY151" fmla="*/ 227344 h 2114090"/>
                    <a:gd name="connsiteX152" fmla="*/ 1948702 w 3569051"/>
                    <a:gd name="connsiteY152" fmla="*/ 237050 h 2114090"/>
                    <a:gd name="connsiteX153" fmla="*/ 1960882 w 3569051"/>
                    <a:gd name="connsiteY153" fmla="*/ 277351 h 2114090"/>
                    <a:gd name="connsiteX154" fmla="*/ 1957790 w 3569051"/>
                    <a:gd name="connsiteY154" fmla="*/ 680547 h 2114090"/>
                    <a:gd name="connsiteX155" fmla="*/ 1966164 w 3569051"/>
                    <a:gd name="connsiteY155" fmla="*/ 700721 h 2114090"/>
                    <a:gd name="connsiteX156" fmla="*/ 2026543 w 3569051"/>
                    <a:gd name="connsiteY156" fmla="*/ 762099 h 2114090"/>
                    <a:gd name="connsiteX157" fmla="*/ 2047955 w 3569051"/>
                    <a:gd name="connsiteY157" fmla="*/ 770807 h 2114090"/>
                    <a:gd name="connsiteX158" fmla="*/ 2224287 w 3569051"/>
                    <a:gd name="connsiteY158" fmla="*/ 770331 h 2114090"/>
                    <a:gd name="connsiteX159" fmla="*/ 2237420 w 3569051"/>
                    <a:gd name="connsiteY159" fmla="*/ 784034 h 2114090"/>
                    <a:gd name="connsiteX160" fmla="*/ 2237562 w 3569051"/>
                    <a:gd name="connsiteY160" fmla="*/ 1021841 h 2114090"/>
                    <a:gd name="connsiteX161" fmla="*/ 2222384 w 3569051"/>
                    <a:gd name="connsiteY161" fmla="*/ 1036353 h 2114090"/>
                    <a:gd name="connsiteX162" fmla="*/ 1637336 w 3569051"/>
                    <a:gd name="connsiteY162" fmla="*/ 1036115 h 2114090"/>
                    <a:gd name="connsiteX163" fmla="*/ 1415897 w 3569051"/>
                    <a:gd name="connsiteY163" fmla="*/ 1036162 h 2114090"/>
                    <a:gd name="connsiteX164" fmla="*/ 1399291 w 3569051"/>
                    <a:gd name="connsiteY164" fmla="*/ 1029691 h 2114090"/>
                    <a:gd name="connsiteX165" fmla="*/ 1323258 w 3569051"/>
                    <a:gd name="connsiteY165" fmla="*/ 941953 h 2114090"/>
                    <a:gd name="connsiteX166" fmla="*/ 1301514 w 3569051"/>
                    <a:gd name="connsiteY166" fmla="*/ 931724 h 2114090"/>
                    <a:gd name="connsiteX167" fmla="*/ 1050004 w 3569051"/>
                    <a:gd name="connsiteY167" fmla="*/ 933484 h 2114090"/>
                    <a:gd name="connsiteX168" fmla="*/ 693246 w 3569051"/>
                    <a:gd name="connsiteY168" fmla="*/ 934483 h 2114090"/>
                    <a:gd name="connsiteX169" fmla="*/ 672691 w 3569051"/>
                    <a:gd name="connsiteY169" fmla="*/ 942381 h 2114090"/>
                    <a:gd name="connsiteX170" fmla="*/ 580956 w 3569051"/>
                    <a:gd name="connsiteY170" fmla="*/ 1028359 h 2114090"/>
                    <a:gd name="connsiteX171" fmla="*/ 560402 w 3569051"/>
                    <a:gd name="connsiteY171" fmla="*/ 1036305 h 2114090"/>
                    <a:gd name="connsiteX172" fmla="*/ 472996 w 3569051"/>
                    <a:gd name="connsiteY172" fmla="*/ 1036733 h 2114090"/>
                    <a:gd name="connsiteX173" fmla="*/ 396059 w 3569051"/>
                    <a:gd name="connsiteY173" fmla="*/ 1000620 h 2114090"/>
                    <a:gd name="connsiteX174" fmla="*/ 354997 w 3569051"/>
                    <a:gd name="connsiteY174" fmla="*/ 949614 h 2114090"/>
                    <a:gd name="connsiteX175" fmla="*/ 351714 w 3569051"/>
                    <a:gd name="connsiteY175" fmla="*/ 929106 h 2114090"/>
                    <a:gd name="connsiteX176" fmla="*/ 366226 w 3569051"/>
                    <a:gd name="connsiteY176" fmla="*/ 926252 h 2114090"/>
                    <a:gd name="connsiteX177" fmla="*/ 457818 w 3569051"/>
                    <a:gd name="connsiteY177" fmla="*/ 926014 h 2114090"/>
                    <a:gd name="connsiteX178" fmla="*/ 515295 w 3569051"/>
                    <a:gd name="connsiteY178" fmla="*/ 902224 h 2114090"/>
                    <a:gd name="connsiteX179" fmla="*/ 479848 w 3569051"/>
                    <a:gd name="connsiteY179" fmla="*/ 849457 h 2114090"/>
                    <a:gd name="connsiteX180" fmla="*/ 322357 w 3569051"/>
                    <a:gd name="connsiteY180" fmla="*/ 631015 h 2114090"/>
                    <a:gd name="connsiteX181" fmla="*/ 104534 w 3569051"/>
                    <a:gd name="connsiteY181" fmla="*/ 328595 h 2114090"/>
                    <a:gd name="connsiteX182" fmla="*/ 22601 w 3569051"/>
                    <a:gd name="connsiteY182" fmla="*/ 214973 h 2114090"/>
                    <a:gd name="connsiteX183" fmla="*/ 22601 w 3569051"/>
                    <a:gd name="connsiteY183" fmla="*/ 214973 h 2114090"/>
                    <a:gd name="connsiteX184" fmla="*/ 3521 w 3569051"/>
                    <a:gd name="connsiteY184" fmla="*/ 245186 h 2114090"/>
                    <a:gd name="connsiteX185" fmla="*/ 0 w 3569051"/>
                    <a:gd name="connsiteY185" fmla="*/ 289341 h 2114090"/>
                    <a:gd name="connsiteX186" fmla="*/ 523 w 3569051"/>
                    <a:gd name="connsiteY186" fmla="*/ 371322 h 2114090"/>
                    <a:gd name="connsiteX187" fmla="*/ 571 w 3569051"/>
                    <a:gd name="connsiteY187" fmla="*/ 849742 h 2114090"/>
                    <a:gd name="connsiteX188" fmla="*/ 63567 w 3569051"/>
                    <a:gd name="connsiteY188" fmla="*/ 924063 h 2114090"/>
                    <a:gd name="connsiteX189" fmla="*/ 150877 w 3569051"/>
                    <a:gd name="connsiteY189" fmla="*/ 925871 h 2114090"/>
                    <a:gd name="connsiteX190" fmla="*/ 162487 w 3569051"/>
                    <a:gd name="connsiteY190" fmla="*/ 937005 h 2114090"/>
                    <a:gd name="connsiteX191" fmla="*/ 164533 w 3569051"/>
                    <a:gd name="connsiteY191" fmla="*/ 1073656 h 2114090"/>
                    <a:gd name="connsiteX192" fmla="*/ 172479 w 3569051"/>
                    <a:gd name="connsiteY192" fmla="*/ 1091165 h 2114090"/>
                    <a:gd name="connsiteX193" fmla="*/ 247228 w 3569051"/>
                    <a:gd name="connsiteY193" fmla="*/ 1159300 h 2114090"/>
                    <a:gd name="connsiteX194" fmla="*/ 255364 w 3569051"/>
                    <a:gd name="connsiteY194" fmla="*/ 1177999 h 2114090"/>
                    <a:gd name="connsiteX195" fmla="*/ 254936 w 3569051"/>
                    <a:gd name="connsiteY195" fmla="*/ 1279155 h 2114090"/>
                    <a:gd name="connsiteX196" fmla="*/ 252509 w 3569051"/>
                    <a:gd name="connsiteY196" fmla="*/ 1592139 h 2114090"/>
                    <a:gd name="connsiteX197" fmla="*/ 249845 w 3569051"/>
                    <a:gd name="connsiteY197" fmla="*/ 1603035 h 2114090"/>
                    <a:gd name="connsiteX198" fmla="*/ 221201 w 3569051"/>
                    <a:gd name="connsiteY198" fmla="*/ 1603606 h 2114090"/>
                    <a:gd name="connsiteX199" fmla="*/ 212827 w 3569051"/>
                    <a:gd name="connsiteY199" fmla="*/ 1594090 h 2114090"/>
                    <a:gd name="connsiteX200" fmla="*/ 146928 w 3569051"/>
                    <a:gd name="connsiteY200" fmla="*/ 1582242 h 2114090"/>
                    <a:gd name="connsiteX201" fmla="*/ 140648 w 3569051"/>
                    <a:gd name="connsiteY201" fmla="*/ 1649759 h 2114090"/>
                    <a:gd name="connsiteX202" fmla="*/ 206737 w 3569051"/>
                    <a:gd name="connsiteY202" fmla="*/ 1649521 h 2114090"/>
                    <a:gd name="connsiteX203" fmla="*/ 243231 w 3569051"/>
                    <a:gd name="connsiteY203" fmla="*/ 1634343 h 2114090"/>
                    <a:gd name="connsiteX204" fmla="*/ 270542 w 3569051"/>
                    <a:gd name="connsiteY204" fmla="*/ 1634628 h 2114090"/>
                    <a:gd name="connsiteX205" fmla="*/ 283341 w 3569051"/>
                    <a:gd name="connsiteY205" fmla="*/ 1621972 h 2114090"/>
                    <a:gd name="connsiteX206" fmla="*/ 285910 w 3569051"/>
                    <a:gd name="connsiteY206" fmla="*/ 1164106 h 2114090"/>
                    <a:gd name="connsiteX207" fmla="*/ 277822 w 3569051"/>
                    <a:gd name="connsiteY207" fmla="*/ 1145312 h 2114090"/>
                    <a:gd name="connsiteX208" fmla="*/ 202026 w 3569051"/>
                    <a:gd name="connsiteY208" fmla="*/ 1076320 h 2114090"/>
                    <a:gd name="connsiteX209" fmla="*/ 194937 w 3569051"/>
                    <a:gd name="connsiteY209" fmla="*/ 1064045 h 2114090"/>
                    <a:gd name="connsiteX210" fmla="*/ 192510 w 3569051"/>
                    <a:gd name="connsiteY210" fmla="*/ 935625 h 2114090"/>
                    <a:gd name="connsiteX211" fmla="*/ 201265 w 3569051"/>
                    <a:gd name="connsiteY211" fmla="*/ 926014 h 2114090"/>
                    <a:gd name="connsiteX212" fmla="*/ 258695 w 3569051"/>
                    <a:gd name="connsiteY212" fmla="*/ 926014 h 2114090"/>
                    <a:gd name="connsiteX213" fmla="*/ 268163 w 3569051"/>
                    <a:gd name="connsiteY213" fmla="*/ 936577 h 2114090"/>
                    <a:gd name="connsiteX214" fmla="*/ 267830 w 3569051"/>
                    <a:gd name="connsiteY214" fmla="*/ 984395 h 2114090"/>
                    <a:gd name="connsiteX215" fmla="*/ 276252 w 3569051"/>
                    <a:gd name="connsiteY215" fmla="*/ 1006329 h 2114090"/>
                    <a:gd name="connsiteX216" fmla="*/ 380691 w 3569051"/>
                    <a:gd name="connsiteY216" fmla="*/ 1123710 h 2114090"/>
                    <a:gd name="connsiteX217" fmla="*/ 396963 w 3569051"/>
                    <a:gd name="connsiteY217" fmla="*/ 1131180 h 2114090"/>
                    <a:gd name="connsiteX218" fmla="*/ 604747 w 3569051"/>
                    <a:gd name="connsiteY218" fmla="*/ 1131228 h 2114090"/>
                    <a:gd name="connsiteX219" fmla="*/ 622351 w 3569051"/>
                    <a:gd name="connsiteY219" fmla="*/ 1123282 h 2114090"/>
                    <a:gd name="connsiteX220" fmla="*/ 696053 w 3569051"/>
                    <a:gd name="connsiteY220" fmla="*/ 1044394 h 2114090"/>
                    <a:gd name="connsiteX221" fmla="*/ 716227 w 3569051"/>
                    <a:gd name="connsiteY221" fmla="*/ 1036115 h 2114090"/>
                    <a:gd name="connsiteX222" fmla="*/ 1246653 w 3569051"/>
                    <a:gd name="connsiteY222" fmla="*/ 1036067 h 2114090"/>
                    <a:gd name="connsiteX223" fmla="*/ 1266494 w 3569051"/>
                    <a:gd name="connsiteY223" fmla="*/ 1044965 h 2114090"/>
                    <a:gd name="connsiteX224" fmla="*/ 1331394 w 3569051"/>
                    <a:gd name="connsiteY224" fmla="*/ 1118905 h 2114090"/>
                    <a:gd name="connsiteX225" fmla="*/ 1359324 w 3569051"/>
                    <a:gd name="connsiteY225" fmla="*/ 1131275 h 2114090"/>
                    <a:gd name="connsiteX226" fmla="*/ 2223288 w 3569051"/>
                    <a:gd name="connsiteY226" fmla="*/ 1130800 h 2114090"/>
                    <a:gd name="connsiteX227" fmla="*/ 2237515 w 3569051"/>
                    <a:gd name="connsiteY227" fmla="*/ 1144884 h 2114090"/>
                    <a:gd name="connsiteX228" fmla="*/ 2237515 w 3569051"/>
                    <a:gd name="connsiteY228" fmla="*/ 1293858 h 2114090"/>
                    <a:gd name="connsiteX229" fmla="*/ 2222194 w 3569051"/>
                    <a:gd name="connsiteY229" fmla="*/ 1309512 h 2114090"/>
                    <a:gd name="connsiteX230" fmla="*/ 1642665 w 3569051"/>
                    <a:gd name="connsiteY230" fmla="*/ 1304278 h 2114090"/>
                    <a:gd name="connsiteX231" fmla="*/ 1302322 w 3569051"/>
                    <a:gd name="connsiteY231" fmla="*/ 1301899 h 2114090"/>
                    <a:gd name="connsiteX232" fmla="*/ 1288191 w 3569051"/>
                    <a:gd name="connsiteY232" fmla="*/ 1287577 h 2114090"/>
                    <a:gd name="connsiteX233" fmla="*/ 1288381 w 3569051"/>
                    <a:gd name="connsiteY233" fmla="*/ 1235667 h 2114090"/>
                    <a:gd name="connsiteX234" fmla="*/ 1238517 w 3569051"/>
                    <a:gd name="connsiteY234" fmla="*/ 1163059 h 2114090"/>
                    <a:gd name="connsiteX235" fmla="*/ 1220341 w 3569051"/>
                    <a:gd name="connsiteY235" fmla="*/ 1134654 h 2114090"/>
                    <a:gd name="connsiteX236" fmla="*/ 1220341 w 3569051"/>
                    <a:gd name="connsiteY236" fmla="*/ 1133274 h 2114090"/>
                    <a:gd name="connsiteX237" fmla="*/ 1199216 w 3569051"/>
                    <a:gd name="connsiteY237" fmla="*/ 1111768 h 2114090"/>
                    <a:gd name="connsiteX238" fmla="*/ 1173808 w 3569051"/>
                    <a:gd name="connsiteY238" fmla="*/ 1137223 h 2114090"/>
                    <a:gd name="connsiteX239" fmla="*/ 1154633 w 3569051"/>
                    <a:gd name="connsiteY239" fmla="*/ 1156921 h 2114090"/>
                    <a:gd name="connsiteX240" fmla="*/ 1141073 w 3569051"/>
                    <a:gd name="connsiteY240" fmla="*/ 1143742 h 2114090"/>
                    <a:gd name="connsiteX241" fmla="*/ 1141215 w 3569051"/>
                    <a:gd name="connsiteY241" fmla="*/ 1130086 h 2114090"/>
                    <a:gd name="connsiteX242" fmla="*/ 1122373 w 3569051"/>
                    <a:gd name="connsiteY242" fmla="*/ 1111768 h 2114090"/>
                    <a:gd name="connsiteX243" fmla="*/ 1095015 w 3569051"/>
                    <a:gd name="connsiteY243" fmla="*/ 1139459 h 2114090"/>
                    <a:gd name="connsiteX244" fmla="*/ 1080170 w 3569051"/>
                    <a:gd name="connsiteY244" fmla="*/ 1157350 h 2114090"/>
                    <a:gd name="connsiteX245" fmla="*/ 1064516 w 3569051"/>
                    <a:gd name="connsiteY245" fmla="*/ 1140459 h 2114090"/>
                    <a:gd name="connsiteX246" fmla="*/ 1064563 w 3569051"/>
                    <a:gd name="connsiteY246" fmla="*/ 1132275 h 2114090"/>
                    <a:gd name="connsiteX247" fmla="*/ 1043771 w 3569051"/>
                    <a:gd name="connsiteY247" fmla="*/ 1111768 h 2114090"/>
                    <a:gd name="connsiteX248" fmla="*/ 1018220 w 3569051"/>
                    <a:gd name="connsiteY248" fmla="*/ 1137271 h 2114090"/>
                    <a:gd name="connsiteX249" fmla="*/ 998902 w 3569051"/>
                    <a:gd name="connsiteY249" fmla="*/ 1156921 h 2114090"/>
                    <a:gd name="connsiteX250" fmla="*/ 987673 w 3569051"/>
                    <a:gd name="connsiteY250" fmla="*/ 1145407 h 2114090"/>
                    <a:gd name="connsiteX251" fmla="*/ 985818 w 3569051"/>
                    <a:gd name="connsiteY251" fmla="*/ 1113909 h 2114090"/>
                    <a:gd name="connsiteX252" fmla="*/ 952940 w 3569051"/>
                    <a:gd name="connsiteY252" fmla="*/ 1111768 h 2114090"/>
                    <a:gd name="connsiteX253" fmla="*/ 950228 w 3569051"/>
                    <a:gd name="connsiteY253" fmla="*/ 1111768 h 2114090"/>
                    <a:gd name="connsiteX254" fmla="*/ 941425 w 3569051"/>
                    <a:gd name="connsiteY254" fmla="*/ 1121188 h 2114090"/>
                    <a:gd name="connsiteX255" fmla="*/ 941520 w 3569051"/>
                    <a:gd name="connsiteY255" fmla="*/ 1136224 h 2114090"/>
                    <a:gd name="connsiteX256" fmla="*/ 920538 w 3569051"/>
                    <a:gd name="connsiteY256" fmla="*/ 1156874 h 2114090"/>
                    <a:gd name="connsiteX257" fmla="*/ 911212 w 3569051"/>
                    <a:gd name="connsiteY257" fmla="*/ 1147691 h 2114090"/>
                    <a:gd name="connsiteX258" fmla="*/ 911355 w 3569051"/>
                    <a:gd name="connsiteY258" fmla="*/ 1119000 h 2114090"/>
                    <a:gd name="connsiteX259" fmla="*/ 905978 w 3569051"/>
                    <a:gd name="connsiteY259" fmla="*/ 1111768 h 2114090"/>
                    <a:gd name="connsiteX260" fmla="*/ 867200 w 3569051"/>
                    <a:gd name="connsiteY260" fmla="*/ 1113909 h 2114090"/>
                    <a:gd name="connsiteX261" fmla="*/ 864964 w 3569051"/>
                    <a:gd name="connsiteY261" fmla="*/ 1144884 h 2114090"/>
                    <a:gd name="connsiteX262" fmla="*/ 864916 w 3569051"/>
                    <a:gd name="connsiteY262" fmla="*/ 1151735 h 2114090"/>
                    <a:gd name="connsiteX263" fmla="*/ 859968 w 3569051"/>
                    <a:gd name="connsiteY263" fmla="*/ 1156779 h 2114090"/>
                    <a:gd name="connsiteX264" fmla="*/ 834798 w 3569051"/>
                    <a:gd name="connsiteY264" fmla="*/ 1137699 h 2114090"/>
                    <a:gd name="connsiteX265" fmla="*/ 834798 w 3569051"/>
                    <a:gd name="connsiteY265" fmla="*/ 1133607 h 2114090"/>
                    <a:gd name="connsiteX266" fmla="*/ 812625 w 3569051"/>
                    <a:gd name="connsiteY266" fmla="*/ 1111768 h 2114090"/>
                    <a:gd name="connsiteX267" fmla="*/ 788312 w 3569051"/>
                    <a:gd name="connsiteY267" fmla="*/ 1136938 h 2114090"/>
                    <a:gd name="connsiteX268" fmla="*/ 770754 w 3569051"/>
                    <a:gd name="connsiteY268" fmla="*/ 1156684 h 2114090"/>
                    <a:gd name="connsiteX269" fmla="*/ 753007 w 3569051"/>
                    <a:gd name="connsiteY269" fmla="*/ 1138508 h 2114090"/>
                    <a:gd name="connsiteX270" fmla="*/ 753102 w 3569051"/>
                    <a:gd name="connsiteY270" fmla="*/ 1127612 h 2114090"/>
                    <a:gd name="connsiteX271" fmla="*/ 737115 w 3569051"/>
                    <a:gd name="connsiteY271" fmla="*/ 1111435 h 2114090"/>
                    <a:gd name="connsiteX272" fmla="*/ 706854 w 3569051"/>
                    <a:gd name="connsiteY272" fmla="*/ 1141791 h 2114090"/>
                    <a:gd name="connsiteX273" fmla="*/ 692723 w 3569051"/>
                    <a:gd name="connsiteY273" fmla="*/ 1158729 h 2114090"/>
                    <a:gd name="connsiteX274" fmla="*/ 629441 w 3569051"/>
                    <a:gd name="connsiteY274" fmla="*/ 1219299 h 2114090"/>
                    <a:gd name="connsiteX275" fmla="*/ 627395 w 3569051"/>
                    <a:gd name="connsiteY275" fmla="*/ 1322882 h 2114090"/>
                    <a:gd name="connsiteX276" fmla="*/ 1273346 w 3569051"/>
                    <a:gd name="connsiteY276" fmla="*/ 1323120 h 2114090"/>
                    <a:gd name="connsiteX277" fmla="*/ 1288810 w 3569051"/>
                    <a:gd name="connsiteY277" fmla="*/ 1331922 h 2114090"/>
                    <a:gd name="connsiteX278" fmla="*/ 1337056 w 3569051"/>
                    <a:gd name="connsiteY278" fmla="*/ 1331779 h 2114090"/>
                    <a:gd name="connsiteX279" fmla="*/ 1442351 w 3569051"/>
                    <a:gd name="connsiteY279" fmla="*/ 1331589 h 2114090"/>
                    <a:gd name="connsiteX280" fmla="*/ 1447252 w 3569051"/>
                    <a:gd name="connsiteY280" fmla="*/ 1333492 h 2114090"/>
                    <a:gd name="connsiteX281" fmla="*/ 1717842 w 3569051"/>
                    <a:gd name="connsiteY281" fmla="*/ 1335633 h 2114090"/>
                    <a:gd name="connsiteX282" fmla="*/ 2223526 w 3569051"/>
                    <a:gd name="connsiteY282" fmla="*/ 1339154 h 2114090"/>
                    <a:gd name="connsiteX283" fmla="*/ 2237467 w 3569051"/>
                    <a:gd name="connsiteY283" fmla="*/ 1353476 h 2114090"/>
                    <a:gd name="connsiteX284" fmla="*/ 2236848 w 3569051"/>
                    <a:gd name="connsiteY284" fmla="*/ 1528429 h 2114090"/>
                    <a:gd name="connsiteX285" fmla="*/ 2338861 w 3569051"/>
                    <a:gd name="connsiteY285" fmla="*/ 1660417 h 2114090"/>
                    <a:gd name="connsiteX286" fmla="*/ 2352849 w 3569051"/>
                    <a:gd name="connsiteY286" fmla="*/ 1671551 h 2114090"/>
                    <a:gd name="connsiteX287" fmla="*/ 2387869 w 3569051"/>
                    <a:gd name="connsiteY287" fmla="*/ 1733120 h 2114090"/>
                    <a:gd name="connsiteX288" fmla="*/ 2393340 w 3569051"/>
                    <a:gd name="connsiteY288" fmla="*/ 1753674 h 2114090"/>
                    <a:gd name="connsiteX289" fmla="*/ 2393388 w 3569051"/>
                    <a:gd name="connsiteY289" fmla="*/ 2010608 h 2114090"/>
                    <a:gd name="connsiteX290" fmla="*/ 2382635 w 3569051"/>
                    <a:gd name="connsiteY290" fmla="*/ 2028927 h 2114090"/>
                    <a:gd name="connsiteX291" fmla="*/ 2366124 w 3569051"/>
                    <a:gd name="connsiteY291" fmla="*/ 2094207 h 2114090"/>
                    <a:gd name="connsiteX292" fmla="*/ 2432356 w 3569051"/>
                    <a:gd name="connsiteY292" fmla="*/ 2104675 h 2114090"/>
                    <a:gd name="connsiteX293" fmla="*/ 2437495 w 3569051"/>
                    <a:gd name="connsiteY293" fmla="*/ 2038205 h 2114090"/>
                    <a:gd name="connsiteX294" fmla="*/ 2430596 w 3569051"/>
                    <a:gd name="connsiteY294" fmla="*/ 2020172 h 2114090"/>
                    <a:gd name="connsiteX295" fmla="*/ 2431357 w 3569051"/>
                    <a:gd name="connsiteY295" fmla="*/ 1789217 h 2114090"/>
                    <a:gd name="connsiteX296" fmla="*/ 2404094 w 3569051"/>
                    <a:gd name="connsiteY296" fmla="*/ 1686872 h 2114090"/>
                    <a:gd name="connsiteX297" fmla="*/ 2395957 w 3569051"/>
                    <a:gd name="connsiteY297" fmla="*/ 1672740 h 2114090"/>
                    <a:gd name="connsiteX298" fmla="*/ 2401381 w 3569051"/>
                    <a:gd name="connsiteY298" fmla="*/ 1663652 h 2114090"/>
                    <a:gd name="connsiteX299" fmla="*/ 2458811 w 3569051"/>
                    <a:gd name="connsiteY299" fmla="*/ 1663605 h 2114090"/>
                    <a:gd name="connsiteX300" fmla="*/ 2471182 w 3569051"/>
                    <a:gd name="connsiteY300" fmla="*/ 1671836 h 2114090"/>
                    <a:gd name="connsiteX301" fmla="*/ 2500396 w 3569051"/>
                    <a:gd name="connsiteY301" fmla="*/ 1730313 h 2114090"/>
                    <a:gd name="connsiteX302" fmla="*/ 2506487 w 3569051"/>
                    <a:gd name="connsiteY302" fmla="*/ 1756386 h 2114090"/>
                    <a:gd name="connsiteX303" fmla="*/ 2506534 w 3569051"/>
                    <a:gd name="connsiteY303" fmla="*/ 2011988 h 2114090"/>
                    <a:gd name="connsiteX304" fmla="*/ 2496733 w 3569051"/>
                    <a:gd name="connsiteY304" fmla="*/ 2033495 h 2114090"/>
                    <a:gd name="connsiteX305" fmla="*/ 2492450 w 3569051"/>
                    <a:gd name="connsiteY305" fmla="*/ 2100916 h 2114090"/>
                    <a:gd name="connsiteX306" fmla="*/ 2558492 w 3569051"/>
                    <a:gd name="connsiteY306" fmla="*/ 2099679 h 2114090"/>
                    <a:gd name="connsiteX307" fmla="*/ 2552259 w 3569051"/>
                    <a:gd name="connsiteY307" fmla="*/ 2032543 h 2114090"/>
                    <a:gd name="connsiteX308" fmla="*/ 2543456 w 3569051"/>
                    <a:gd name="connsiteY308" fmla="*/ 2014938 h 2114090"/>
                    <a:gd name="connsiteX309" fmla="*/ 2543789 w 3569051"/>
                    <a:gd name="connsiteY309" fmla="*/ 1745681 h 2114090"/>
                    <a:gd name="connsiteX310" fmla="*/ 2538460 w 3569051"/>
                    <a:gd name="connsiteY310" fmla="*/ 1723604 h 2114090"/>
                    <a:gd name="connsiteX311" fmla="*/ 2508580 w 3569051"/>
                    <a:gd name="connsiteY311" fmla="*/ 1663748 h 2114090"/>
                    <a:gd name="connsiteX312" fmla="*/ 2566200 w 3569051"/>
                    <a:gd name="connsiteY312" fmla="*/ 1663509 h 2114090"/>
                    <a:gd name="connsiteX313" fmla="*/ 2581616 w 3569051"/>
                    <a:gd name="connsiteY313" fmla="*/ 1673644 h 2114090"/>
                    <a:gd name="connsiteX314" fmla="*/ 2613162 w 3569051"/>
                    <a:gd name="connsiteY314" fmla="*/ 1737069 h 2114090"/>
                    <a:gd name="connsiteX315" fmla="*/ 2617967 w 3569051"/>
                    <a:gd name="connsiteY315" fmla="*/ 1757909 h 2114090"/>
                    <a:gd name="connsiteX316" fmla="*/ 2618063 w 3569051"/>
                    <a:gd name="connsiteY316" fmla="*/ 2014843 h 2114090"/>
                    <a:gd name="connsiteX317" fmla="*/ 2609355 w 3569051"/>
                    <a:gd name="connsiteY317" fmla="*/ 2032590 h 2114090"/>
                    <a:gd name="connsiteX318" fmla="*/ 2603360 w 3569051"/>
                    <a:gd name="connsiteY318" fmla="*/ 2099917 h 2114090"/>
                    <a:gd name="connsiteX319" fmla="*/ 2670448 w 3569051"/>
                    <a:gd name="connsiteY319" fmla="*/ 2099679 h 2114090"/>
                    <a:gd name="connsiteX320" fmla="*/ 2664025 w 3569051"/>
                    <a:gd name="connsiteY320" fmla="*/ 2032448 h 2114090"/>
                    <a:gd name="connsiteX321" fmla="*/ 2655365 w 3569051"/>
                    <a:gd name="connsiteY321" fmla="*/ 2014748 h 2114090"/>
                    <a:gd name="connsiteX322" fmla="*/ 2655651 w 3569051"/>
                    <a:gd name="connsiteY322" fmla="*/ 1750962 h 2114090"/>
                    <a:gd name="connsiteX323" fmla="*/ 2650512 w 3569051"/>
                    <a:gd name="connsiteY323" fmla="*/ 1728790 h 2114090"/>
                    <a:gd name="connsiteX324" fmla="*/ 2617920 w 3569051"/>
                    <a:gd name="connsiteY324" fmla="*/ 1663700 h 2114090"/>
                    <a:gd name="connsiteX325" fmla="*/ 2642376 w 3569051"/>
                    <a:gd name="connsiteY325" fmla="*/ 1663700 h 2114090"/>
                    <a:gd name="connsiteX326" fmla="*/ 2696094 w 3569051"/>
                    <a:gd name="connsiteY326" fmla="*/ 1666031 h 2114090"/>
                    <a:gd name="connsiteX327" fmla="*/ 2723120 w 3569051"/>
                    <a:gd name="connsiteY327" fmla="*/ 1713422 h 2114090"/>
                    <a:gd name="connsiteX328" fmla="*/ 2732493 w 3569051"/>
                    <a:gd name="connsiteY328" fmla="*/ 1752342 h 2114090"/>
                    <a:gd name="connsiteX329" fmla="*/ 2732398 w 3569051"/>
                    <a:gd name="connsiteY329" fmla="*/ 2013416 h 2114090"/>
                    <a:gd name="connsiteX330" fmla="*/ 2723405 w 3569051"/>
                    <a:gd name="connsiteY330" fmla="*/ 2030925 h 2114090"/>
                    <a:gd name="connsiteX331" fmla="*/ 2712795 w 3569051"/>
                    <a:gd name="connsiteY331" fmla="*/ 2097538 h 2114090"/>
                    <a:gd name="connsiteX332" fmla="*/ 2779693 w 3569051"/>
                    <a:gd name="connsiteY332" fmla="*/ 2101915 h 2114090"/>
                    <a:gd name="connsiteX333" fmla="*/ 2777742 w 3569051"/>
                    <a:gd name="connsiteY333" fmla="*/ 2034446 h 2114090"/>
                    <a:gd name="connsiteX334" fmla="*/ 2768702 w 3569051"/>
                    <a:gd name="connsiteY334" fmla="*/ 2013654 h 2114090"/>
                    <a:gd name="connsiteX335" fmla="*/ 2769463 w 3569051"/>
                    <a:gd name="connsiteY335" fmla="*/ 1781319 h 2114090"/>
                    <a:gd name="connsiteX336" fmla="*/ 2743865 w 3569051"/>
                    <a:gd name="connsiteY336" fmla="*/ 1672407 h 2114090"/>
                    <a:gd name="connsiteX337" fmla="*/ 2740058 w 3569051"/>
                    <a:gd name="connsiteY337" fmla="*/ 1663748 h 2114090"/>
                    <a:gd name="connsiteX338" fmla="*/ 2795299 w 3569051"/>
                    <a:gd name="connsiteY338" fmla="*/ 1663700 h 2114090"/>
                    <a:gd name="connsiteX339" fmla="*/ 2804625 w 3569051"/>
                    <a:gd name="connsiteY339" fmla="*/ 1672169 h 2114090"/>
                    <a:gd name="connsiteX340" fmla="*/ 2832745 w 3569051"/>
                    <a:gd name="connsiteY340" fmla="*/ 1727981 h 2114090"/>
                    <a:gd name="connsiteX341" fmla="*/ 2839787 w 3569051"/>
                    <a:gd name="connsiteY341" fmla="*/ 1757909 h 2114090"/>
                    <a:gd name="connsiteX342" fmla="*/ 2839739 w 3569051"/>
                    <a:gd name="connsiteY342" fmla="*/ 2010751 h 2114090"/>
                    <a:gd name="connsiteX343" fmla="*/ 2829510 w 3569051"/>
                    <a:gd name="connsiteY343" fmla="*/ 2030116 h 2114090"/>
                    <a:gd name="connsiteX344" fmla="*/ 2817139 w 3569051"/>
                    <a:gd name="connsiteY344" fmla="*/ 2096396 h 2114090"/>
                    <a:gd name="connsiteX345" fmla="*/ 2882657 w 3569051"/>
                    <a:gd name="connsiteY345" fmla="*/ 2103438 h 2114090"/>
                    <a:gd name="connsiteX346" fmla="*/ 2884846 w 3569051"/>
                    <a:gd name="connsiteY346" fmla="*/ 2036016 h 2114090"/>
                    <a:gd name="connsiteX347" fmla="*/ 2876947 w 3569051"/>
                    <a:gd name="connsiteY347" fmla="*/ 2017508 h 2114090"/>
                    <a:gd name="connsiteX348" fmla="*/ 2877185 w 3569051"/>
                    <a:gd name="connsiteY348" fmla="*/ 1745538 h 2114090"/>
                    <a:gd name="connsiteX349" fmla="*/ 2872285 w 3569051"/>
                    <a:gd name="connsiteY349" fmla="*/ 1724746 h 2114090"/>
                    <a:gd name="connsiteX350" fmla="*/ 2841785 w 3569051"/>
                    <a:gd name="connsiteY350" fmla="*/ 1663700 h 2114090"/>
                    <a:gd name="connsiteX351" fmla="*/ 2902070 w 3569051"/>
                    <a:gd name="connsiteY351" fmla="*/ 1663605 h 2114090"/>
                    <a:gd name="connsiteX352" fmla="*/ 2912395 w 3569051"/>
                    <a:gd name="connsiteY352" fmla="*/ 1672550 h 2114090"/>
                    <a:gd name="connsiteX353" fmla="*/ 2943370 w 3569051"/>
                    <a:gd name="connsiteY353" fmla="*/ 1734547 h 2114090"/>
                    <a:gd name="connsiteX354" fmla="*/ 2947889 w 3569051"/>
                    <a:gd name="connsiteY354" fmla="*/ 1754007 h 2114090"/>
                    <a:gd name="connsiteX355" fmla="*/ 2947937 w 3569051"/>
                    <a:gd name="connsiteY355" fmla="*/ 2013701 h 2114090"/>
                    <a:gd name="connsiteX356" fmla="*/ 2939420 w 3569051"/>
                    <a:gd name="connsiteY356" fmla="*/ 2029926 h 2114090"/>
                    <a:gd name="connsiteX357" fmla="*/ 2918485 w 3569051"/>
                    <a:gd name="connsiteY357" fmla="*/ 2080409 h 2114090"/>
                    <a:gd name="connsiteX358" fmla="*/ 2958833 w 3569051"/>
                    <a:gd name="connsiteY358" fmla="*/ 2113763 h 2114090"/>
                    <a:gd name="connsiteX359" fmla="*/ 3004891 w 3569051"/>
                    <a:gd name="connsiteY359" fmla="*/ 2086547 h 2114090"/>
                    <a:gd name="connsiteX360" fmla="*/ 2991711 w 3569051"/>
                    <a:gd name="connsiteY360" fmla="*/ 2033733 h 2114090"/>
                    <a:gd name="connsiteX361" fmla="*/ 2984003 w 3569051"/>
                    <a:gd name="connsiteY361" fmla="*/ 2016556 h 2114090"/>
                    <a:gd name="connsiteX362" fmla="*/ 2984193 w 3569051"/>
                    <a:gd name="connsiteY362" fmla="*/ 1744587 h 2114090"/>
                    <a:gd name="connsiteX363" fmla="*/ 2979340 w 3569051"/>
                    <a:gd name="connsiteY363" fmla="*/ 1723842 h 2114090"/>
                    <a:gd name="connsiteX364" fmla="*/ 2949555 w 3569051"/>
                    <a:gd name="connsiteY364" fmla="*/ 1663843 h 2114090"/>
                    <a:gd name="connsiteX365" fmla="*/ 3004558 w 3569051"/>
                    <a:gd name="connsiteY365" fmla="*/ 1663795 h 2114090"/>
                    <a:gd name="connsiteX366" fmla="*/ 3014217 w 3569051"/>
                    <a:gd name="connsiteY366" fmla="*/ 1671693 h 2114090"/>
                    <a:gd name="connsiteX367" fmla="*/ 3039196 w 3569051"/>
                    <a:gd name="connsiteY367" fmla="*/ 1721463 h 2114090"/>
                    <a:gd name="connsiteX368" fmla="*/ 3044145 w 3569051"/>
                    <a:gd name="connsiteY368" fmla="*/ 1742255 h 2114090"/>
                    <a:gd name="connsiteX369" fmla="*/ 3044192 w 3569051"/>
                    <a:gd name="connsiteY369" fmla="*/ 2015604 h 2114090"/>
                    <a:gd name="connsiteX370" fmla="*/ 3036199 w 3569051"/>
                    <a:gd name="connsiteY370" fmla="*/ 2032210 h 2114090"/>
                    <a:gd name="connsiteX371" fmla="*/ 3028919 w 3569051"/>
                    <a:gd name="connsiteY371" fmla="*/ 2099346 h 2114090"/>
                    <a:gd name="connsiteX372" fmla="*/ 3096007 w 3569051"/>
                    <a:gd name="connsiteY372" fmla="*/ 2100393 h 2114090"/>
                    <a:gd name="connsiteX373" fmla="*/ 3089774 w 3569051"/>
                    <a:gd name="connsiteY373" fmla="*/ 2032162 h 2114090"/>
                    <a:gd name="connsiteX374" fmla="*/ 3081686 w 3569051"/>
                    <a:gd name="connsiteY374" fmla="*/ 2015509 h 2114090"/>
                    <a:gd name="connsiteX375" fmla="*/ 3082399 w 3569051"/>
                    <a:gd name="connsiteY375" fmla="*/ 1779082 h 2114090"/>
                    <a:gd name="connsiteX376" fmla="*/ 3057800 w 3569051"/>
                    <a:gd name="connsiteY376" fmla="*/ 1675547 h 2114090"/>
                    <a:gd name="connsiteX377" fmla="*/ 3052376 w 3569051"/>
                    <a:gd name="connsiteY377" fmla="*/ 1663748 h 2114090"/>
                    <a:gd name="connsiteX378" fmla="*/ 3065794 w 3569051"/>
                    <a:gd name="connsiteY378" fmla="*/ 1663748 h 2114090"/>
                    <a:gd name="connsiteX379" fmla="*/ 3123271 w 3569051"/>
                    <a:gd name="connsiteY379" fmla="*/ 1666555 h 2114090"/>
                    <a:gd name="connsiteX380" fmla="*/ 3150534 w 3569051"/>
                    <a:gd name="connsiteY380" fmla="*/ 1715515 h 2114090"/>
                    <a:gd name="connsiteX381" fmla="*/ 3158861 w 3569051"/>
                    <a:gd name="connsiteY381" fmla="*/ 1750534 h 2114090"/>
                    <a:gd name="connsiteX382" fmla="*/ 3158813 w 3569051"/>
                    <a:gd name="connsiteY382" fmla="*/ 2014320 h 2114090"/>
                    <a:gd name="connsiteX383" fmla="*/ 3150249 w 3569051"/>
                    <a:gd name="connsiteY383" fmla="*/ 2032067 h 2114090"/>
                    <a:gd name="connsiteX384" fmla="*/ 3133738 w 3569051"/>
                    <a:gd name="connsiteY384" fmla="*/ 2082645 h 2114090"/>
                    <a:gd name="connsiteX385" fmla="*/ 3176847 w 3569051"/>
                    <a:gd name="connsiteY385" fmla="*/ 2113906 h 2114090"/>
                    <a:gd name="connsiteX386" fmla="*/ 3220335 w 3569051"/>
                    <a:gd name="connsiteY386" fmla="*/ 2082978 h 2114090"/>
                    <a:gd name="connsiteX387" fmla="*/ 3203872 w 3569051"/>
                    <a:gd name="connsiteY387" fmla="*/ 2032115 h 2114090"/>
                    <a:gd name="connsiteX388" fmla="*/ 3195022 w 3569051"/>
                    <a:gd name="connsiteY388" fmla="*/ 2014320 h 2114090"/>
                    <a:gd name="connsiteX389" fmla="*/ 3195307 w 3569051"/>
                    <a:gd name="connsiteY389" fmla="*/ 1735499 h 2114090"/>
                    <a:gd name="connsiteX390" fmla="*/ 3189408 w 3569051"/>
                    <a:gd name="connsiteY390" fmla="*/ 1710757 h 2114090"/>
                    <a:gd name="connsiteX391" fmla="*/ 3166046 w 3569051"/>
                    <a:gd name="connsiteY391" fmla="*/ 1663748 h 2114090"/>
                    <a:gd name="connsiteX392" fmla="*/ 3220097 w 3569051"/>
                    <a:gd name="connsiteY392" fmla="*/ 1663557 h 2114090"/>
                    <a:gd name="connsiteX393" fmla="*/ 3232230 w 3569051"/>
                    <a:gd name="connsiteY393" fmla="*/ 1671979 h 2114090"/>
                    <a:gd name="connsiteX394" fmla="*/ 3265060 w 3569051"/>
                    <a:gd name="connsiteY394" fmla="*/ 1737640 h 2114090"/>
                    <a:gd name="connsiteX395" fmla="*/ 3270294 w 3569051"/>
                    <a:gd name="connsiteY395" fmla="*/ 1759765 h 2114090"/>
                    <a:gd name="connsiteX396" fmla="*/ 3270294 w 3569051"/>
                    <a:gd name="connsiteY396" fmla="*/ 2012607 h 2114090"/>
                    <a:gd name="connsiteX397" fmla="*/ 3260635 w 3569051"/>
                    <a:gd name="connsiteY397" fmla="*/ 2032781 h 2114090"/>
                    <a:gd name="connsiteX398" fmla="*/ 3255164 w 3569051"/>
                    <a:gd name="connsiteY398" fmla="*/ 2100107 h 2114090"/>
                    <a:gd name="connsiteX399" fmla="*/ 3322918 w 3569051"/>
                    <a:gd name="connsiteY399" fmla="*/ 2098204 h 2114090"/>
                    <a:gd name="connsiteX400" fmla="*/ 3315210 w 3569051"/>
                    <a:gd name="connsiteY400" fmla="*/ 2032210 h 2114090"/>
                    <a:gd name="connsiteX401" fmla="*/ 3306455 w 3569051"/>
                    <a:gd name="connsiteY401" fmla="*/ 2014605 h 2114090"/>
                    <a:gd name="connsiteX402" fmla="*/ 3306741 w 3569051"/>
                    <a:gd name="connsiteY402" fmla="*/ 1749440 h 2114090"/>
                    <a:gd name="connsiteX403" fmla="*/ 3301840 w 3569051"/>
                    <a:gd name="connsiteY403" fmla="*/ 1728695 h 2114090"/>
                    <a:gd name="connsiteX404" fmla="*/ 3269628 w 3569051"/>
                    <a:gd name="connsiteY404" fmla="*/ 1663795 h 2114090"/>
                    <a:gd name="connsiteX405" fmla="*/ 3342331 w 3569051"/>
                    <a:gd name="connsiteY405" fmla="*/ 1663795 h 2114090"/>
                    <a:gd name="connsiteX406" fmla="*/ 3350657 w 3569051"/>
                    <a:gd name="connsiteY406" fmla="*/ 1671503 h 2114090"/>
                    <a:gd name="connsiteX407" fmla="*/ 3372116 w 3569051"/>
                    <a:gd name="connsiteY407" fmla="*/ 1713945 h 2114090"/>
                    <a:gd name="connsiteX408" fmla="*/ 3380824 w 3569051"/>
                    <a:gd name="connsiteY408" fmla="*/ 1750249 h 2114090"/>
                    <a:gd name="connsiteX409" fmla="*/ 3380728 w 3569051"/>
                    <a:gd name="connsiteY409" fmla="*/ 2011322 h 2114090"/>
                    <a:gd name="connsiteX410" fmla="*/ 3370594 w 3569051"/>
                    <a:gd name="connsiteY410" fmla="*/ 2033875 h 2114090"/>
                    <a:gd name="connsiteX411" fmla="*/ 3355606 w 3569051"/>
                    <a:gd name="connsiteY411" fmla="*/ 2055953 h 2114090"/>
                    <a:gd name="connsiteX412" fmla="*/ 3383583 w 3569051"/>
                    <a:gd name="connsiteY412" fmla="*/ 2112859 h 2114090"/>
                    <a:gd name="connsiteX413" fmla="*/ 3441536 w 3569051"/>
                    <a:gd name="connsiteY413" fmla="*/ 2089164 h 2114090"/>
                    <a:gd name="connsiteX414" fmla="*/ 3426025 w 3569051"/>
                    <a:gd name="connsiteY414" fmla="*/ 2032115 h 2114090"/>
                    <a:gd name="connsiteX415" fmla="*/ 3418174 w 3569051"/>
                    <a:gd name="connsiteY415" fmla="*/ 2015366 h 2114090"/>
                    <a:gd name="connsiteX416" fmla="*/ 3418888 w 3569051"/>
                    <a:gd name="connsiteY416" fmla="*/ 1780748 h 2114090"/>
                    <a:gd name="connsiteX417" fmla="*/ 3393861 w 3569051"/>
                    <a:gd name="connsiteY417" fmla="*/ 1674786 h 2114090"/>
                    <a:gd name="connsiteX418" fmla="*/ 3388484 w 3569051"/>
                    <a:gd name="connsiteY418" fmla="*/ 1663748 h 2114090"/>
                    <a:gd name="connsiteX419" fmla="*/ 3469799 w 3569051"/>
                    <a:gd name="connsiteY419" fmla="*/ 1663748 h 2114090"/>
                    <a:gd name="connsiteX420" fmla="*/ 3569051 w 3569051"/>
                    <a:gd name="connsiteY420" fmla="*/ 1623875 h 2114090"/>
                    <a:gd name="connsiteX421" fmla="*/ 3569051 w 3569051"/>
                    <a:gd name="connsiteY421" fmla="*/ 1623875 h 2114090"/>
                    <a:gd name="connsiteX422" fmla="*/ 3569051 w 3569051"/>
                    <a:gd name="connsiteY422" fmla="*/ 1623875 h 2114090"/>
                    <a:gd name="connsiteX423" fmla="*/ 3560772 w 3569051"/>
                    <a:gd name="connsiteY423" fmla="*/ 1611599 h 2114090"/>
                    <a:gd name="connsiteX424" fmla="*/ 767900 w 3569051"/>
                    <a:gd name="connsiteY424" fmla="*/ 367515 h 2114090"/>
                    <a:gd name="connsiteX425" fmla="*/ 761048 w 3569051"/>
                    <a:gd name="connsiteY425" fmla="*/ 360949 h 2114090"/>
                    <a:gd name="connsiteX426" fmla="*/ 768328 w 3569051"/>
                    <a:gd name="connsiteY426" fmla="*/ 353527 h 2114090"/>
                    <a:gd name="connsiteX427" fmla="*/ 774799 w 3569051"/>
                    <a:gd name="connsiteY427" fmla="*/ 359236 h 2114090"/>
                    <a:gd name="connsiteX428" fmla="*/ 767900 w 3569051"/>
                    <a:gd name="connsiteY428" fmla="*/ 367515 h 2114090"/>
                    <a:gd name="connsiteX429" fmla="*/ 770992 w 3569051"/>
                    <a:gd name="connsiteY429" fmla="*/ 480043 h 2114090"/>
                    <a:gd name="connsiteX430" fmla="*/ 763665 w 3569051"/>
                    <a:gd name="connsiteY430" fmla="*/ 473953 h 2114090"/>
                    <a:gd name="connsiteX431" fmla="*/ 770517 w 3569051"/>
                    <a:gd name="connsiteY431" fmla="*/ 465912 h 2114090"/>
                    <a:gd name="connsiteX432" fmla="*/ 777511 w 3569051"/>
                    <a:gd name="connsiteY432" fmla="*/ 472573 h 2114090"/>
                    <a:gd name="connsiteX433" fmla="*/ 770992 w 3569051"/>
                    <a:gd name="connsiteY433" fmla="*/ 480043 h 2114090"/>
                    <a:gd name="connsiteX434" fmla="*/ 770517 w 3569051"/>
                    <a:gd name="connsiteY434" fmla="*/ 585767 h 2114090"/>
                    <a:gd name="connsiteX435" fmla="*/ 763713 w 3569051"/>
                    <a:gd name="connsiteY435" fmla="*/ 579296 h 2114090"/>
                    <a:gd name="connsiteX436" fmla="*/ 769184 w 3569051"/>
                    <a:gd name="connsiteY436" fmla="*/ 571730 h 2114090"/>
                    <a:gd name="connsiteX437" fmla="*/ 777273 w 3569051"/>
                    <a:gd name="connsiteY437" fmla="*/ 577868 h 2114090"/>
                    <a:gd name="connsiteX438" fmla="*/ 770517 w 3569051"/>
                    <a:gd name="connsiteY438" fmla="*/ 585767 h 2114090"/>
                    <a:gd name="connsiteX439" fmla="*/ 774513 w 3569051"/>
                    <a:gd name="connsiteY439" fmla="*/ 687398 h 2114090"/>
                    <a:gd name="connsiteX440" fmla="*/ 766948 w 3569051"/>
                    <a:gd name="connsiteY440" fmla="*/ 693584 h 2114090"/>
                    <a:gd name="connsiteX441" fmla="*/ 760858 w 3569051"/>
                    <a:gd name="connsiteY441" fmla="*/ 686066 h 2114090"/>
                    <a:gd name="connsiteX442" fmla="*/ 767567 w 3569051"/>
                    <a:gd name="connsiteY442" fmla="*/ 679500 h 2114090"/>
                    <a:gd name="connsiteX443" fmla="*/ 774513 w 3569051"/>
                    <a:gd name="connsiteY443" fmla="*/ 687398 h 2114090"/>
                    <a:gd name="connsiteX444" fmla="*/ 174144 w 3569051"/>
                    <a:gd name="connsiteY444" fmla="*/ 1625969 h 2114090"/>
                    <a:gd name="connsiteX445" fmla="*/ 167626 w 3569051"/>
                    <a:gd name="connsiteY445" fmla="*/ 1618879 h 2114090"/>
                    <a:gd name="connsiteX446" fmla="*/ 174572 w 3569051"/>
                    <a:gd name="connsiteY446" fmla="*/ 1612218 h 2114090"/>
                    <a:gd name="connsiteX447" fmla="*/ 181281 w 3569051"/>
                    <a:gd name="connsiteY447" fmla="*/ 1619260 h 2114090"/>
                    <a:gd name="connsiteX448" fmla="*/ 174144 w 3569051"/>
                    <a:gd name="connsiteY448" fmla="*/ 1625969 h 2114090"/>
                    <a:gd name="connsiteX449" fmla="*/ 2236040 w 3569051"/>
                    <a:gd name="connsiteY449" fmla="*/ 1097636 h 2114090"/>
                    <a:gd name="connsiteX450" fmla="*/ 2223621 w 3569051"/>
                    <a:gd name="connsiteY450" fmla="*/ 1099777 h 2114090"/>
                    <a:gd name="connsiteX451" fmla="*/ 1899694 w 3569051"/>
                    <a:gd name="connsiteY451" fmla="*/ 1099873 h 2114090"/>
                    <a:gd name="connsiteX452" fmla="*/ 1794446 w 3569051"/>
                    <a:gd name="connsiteY452" fmla="*/ 1099873 h 2114090"/>
                    <a:gd name="connsiteX453" fmla="*/ 1372123 w 3569051"/>
                    <a:gd name="connsiteY453" fmla="*/ 1100206 h 2114090"/>
                    <a:gd name="connsiteX454" fmla="*/ 1344336 w 3569051"/>
                    <a:gd name="connsiteY454" fmla="*/ 1087311 h 2114090"/>
                    <a:gd name="connsiteX455" fmla="*/ 1279436 w 3569051"/>
                    <a:gd name="connsiteY455" fmla="*/ 1013419 h 2114090"/>
                    <a:gd name="connsiteX456" fmla="*/ 1261927 w 3569051"/>
                    <a:gd name="connsiteY456" fmla="*/ 1005806 h 2114090"/>
                    <a:gd name="connsiteX457" fmla="*/ 701573 w 3569051"/>
                    <a:gd name="connsiteY457" fmla="*/ 1005759 h 2114090"/>
                    <a:gd name="connsiteX458" fmla="*/ 682731 w 3569051"/>
                    <a:gd name="connsiteY458" fmla="*/ 1013752 h 2114090"/>
                    <a:gd name="connsiteX459" fmla="*/ 608934 w 3569051"/>
                    <a:gd name="connsiteY459" fmla="*/ 1092545 h 2114090"/>
                    <a:gd name="connsiteX460" fmla="*/ 591091 w 3569051"/>
                    <a:gd name="connsiteY460" fmla="*/ 1099968 h 2114090"/>
                    <a:gd name="connsiteX461" fmla="*/ 412046 w 3569051"/>
                    <a:gd name="connsiteY461" fmla="*/ 1100015 h 2114090"/>
                    <a:gd name="connsiteX462" fmla="*/ 393442 w 3569051"/>
                    <a:gd name="connsiteY462" fmla="*/ 1091403 h 2114090"/>
                    <a:gd name="connsiteX463" fmla="*/ 305371 w 3569051"/>
                    <a:gd name="connsiteY463" fmla="*/ 992388 h 2114090"/>
                    <a:gd name="connsiteX464" fmla="*/ 298519 w 3569051"/>
                    <a:gd name="connsiteY464" fmla="*/ 974260 h 2114090"/>
                    <a:gd name="connsiteX465" fmla="*/ 298472 w 3569051"/>
                    <a:gd name="connsiteY465" fmla="*/ 934626 h 2114090"/>
                    <a:gd name="connsiteX466" fmla="*/ 309843 w 3569051"/>
                    <a:gd name="connsiteY466" fmla="*/ 926204 h 2114090"/>
                    <a:gd name="connsiteX467" fmla="*/ 320406 w 3569051"/>
                    <a:gd name="connsiteY467" fmla="*/ 935102 h 2114090"/>
                    <a:gd name="connsiteX468" fmla="*/ 334585 w 3569051"/>
                    <a:gd name="connsiteY468" fmla="*/ 974117 h 2114090"/>
                    <a:gd name="connsiteX469" fmla="*/ 405670 w 3569051"/>
                    <a:gd name="connsiteY469" fmla="*/ 1060619 h 2114090"/>
                    <a:gd name="connsiteX470" fmla="*/ 420801 w 3569051"/>
                    <a:gd name="connsiteY470" fmla="*/ 1067423 h 2114090"/>
                    <a:gd name="connsiteX471" fmla="*/ 575247 w 3569051"/>
                    <a:gd name="connsiteY471" fmla="*/ 1067470 h 2114090"/>
                    <a:gd name="connsiteX472" fmla="*/ 590853 w 3569051"/>
                    <a:gd name="connsiteY472" fmla="*/ 1060999 h 2114090"/>
                    <a:gd name="connsiteX473" fmla="*/ 685966 w 3569051"/>
                    <a:gd name="connsiteY473" fmla="*/ 972690 h 2114090"/>
                    <a:gd name="connsiteX474" fmla="*/ 705141 w 3569051"/>
                    <a:gd name="connsiteY474" fmla="*/ 965125 h 2114090"/>
                    <a:gd name="connsiteX475" fmla="*/ 1115141 w 3569051"/>
                    <a:gd name="connsiteY475" fmla="*/ 964126 h 2114090"/>
                    <a:gd name="connsiteX476" fmla="*/ 1287335 w 3569051"/>
                    <a:gd name="connsiteY476" fmla="*/ 962651 h 2114090"/>
                    <a:gd name="connsiteX477" fmla="*/ 1308318 w 3569051"/>
                    <a:gd name="connsiteY477" fmla="*/ 972119 h 2114090"/>
                    <a:gd name="connsiteX478" fmla="*/ 1382638 w 3569051"/>
                    <a:gd name="connsiteY478" fmla="*/ 1057716 h 2114090"/>
                    <a:gd name="connsiteX479" fmla="*/ 1404811 w 3569051"/>
                    <a:gd name="connsiteY479" fmla="*/ 1067565 h 2114090"/>
                    <a:gd name="connsiteX480" fmla="*/ 2222099 w 3569051"/>
                    <a:gd name="connsiteY480" fmla="*/ 1067470 h 2114090"/>
                    <a:gd name="connsiteX481" fmla="*/ 2236420 w 3569051"/>
                    <a:gd name="connsiteY481" fmla="*/ 1070801 h 2114090"/>
                    <a:gd name="connsiteX482" fmla="*/ 2236040 w 3569051"/>
                    <a:gd name="connsiteY482" fmla="*/ 1097636 h 2114090"/>
                    <a:gd name="connsiteX483" fmla="*/ 2404950 w 3569051"/>
                    <a:gd name="connsiteY483" fmla="*/ 2061662 h 2114090"/>
                    <a:gd name="connsiteX484" fmla="*/ 2411088 w 3569051"/>
                    <a:gd name="connsiteY484" fmla="*/ 2069180 h 2114090"/>
                    <a:gd name="connsiteX485" fmla="*/ 2403903 w 3569051"/>
                    <a:gd name="connsiteY485" fmla="*/ 2075270 h 2114090"/>
                    <a:gd name="connsiteX486" fmla="*/ 2397052 w 3569051"/>
                    <a:gd name="connsiteY486" fmla="*/ 2068799 h 2114090"/>
                    <a:gd name="connsiteX487" fmla="*/ 2404950 w 3569051"/>
                    <a:gd name="connsiteY487" fmla="*/ 2061662 h 2114090"/>
                    <a:gd name="connsiteX488" fmla="*/ 2525471 w 3569051"/>
                    <a:gd name="connsiteY488" fmla="*/ 2061519 h 2114090"/>
                    <a:gd name="connsiteX489" fmla="*/ 2532180 w 3569051"/>
                    <a:gd name="connsiteY489" fmla="*/ 2068894 h 2114090"/>
                    <a:gd name="connsiteX490" fmla="*/ 2524948 w 3569051"/>
                    <a:gd name="connsiteY490" fmla="*/ 2075270 h 2114090"/>
                    <a:gd name="connsiteX491" fmla="*/ 2518524 w 3569051"/>
                    <a:gd name="connsiteY491" fmla="*/ 2068466 h 2114090"/>
                    <a:gd name="connsiteX492" fmla="*/ 2525471 w 3569051"/>
                    <a:gd name="connsiteY492" fmla="*/ 2061519 h 2114090"/>
                    <a:gd name="connsiteX493" fmla="*/ 2637190 w 3569051"/>
                    <a:gd name="connsiteY493" fmla="*/ 2061615 h 2114090"/>
                    <a:gd name="connsiteX494" fmla="*/ 2644374 w 3569051"/>
                    <a:gd name="connsiteY494" fmla="*/ 2068181 h 2114090"/>
                    <a:gd name="connsiteX495" fmla="*/ 2637333 w 3569051"/>
                    <a:gd name="connsiteY495" fmla="*/ 2075318 h 2114090"/>
                    <a:gd name="connsiteX496" fmla="*/ 2630053 w 3569051"/>
                    <a:gd name="connsiteY496" fmla="*/ 2069370 h 2114090"/>
                    <a:gd name="connsiteX497" fmla="*/ 2637190 w 3569051"/>
                    <a:gd name="connsiteY497" fmla="*/ 2061615 h 2114090"/>
                    <a:gd name="connsiteX498" fmla="*/ 2747909 w 3569051"/>
                    <a:gd name="connsiteY498" fmla="*/ 2061662 h 2114090"/>
                    <a:gd name="connsiteX499" fmla="*/ 2755094 w 3569051"/>
                    <a:gd name="connsiteY499" fmla="*/ 2068228 h 2114090"/>
                    <a:gd name="connsiteX500" fmla="*/ 2750574 w 3569051"/>
                    <a:gd name="connsiteY500" fmla="*/ 2075223 h 2114090"/>
                    <a:gd name="connsiteX501" fmla="*/ 2741343 w 3569051"/>
                    <a:gd name="connsiteY501" fmla="*/ 2069085 h 2114090"/>
                    <a:gd name="connsiteX502" fmla="*/ 2747909 w 3569051"/>
                    <a:gd name="connsiteY502" fmla="*/ 2061662 h 2114090"/>
                    <a:gd name="connsiteX503" fmla="*/ 2853823 w 3569051"/>
                    <a:gd name="connsiteY503" fmla="*/ 2061615 h 2114090"/>
                    <a:gd name="connsiteX504" fmla="*/ 2860770 w 3569051"/>
                    <a:gd name="connsiteY504" fmla="*/ 2068419 h 2114090"/>
                    <a:gd name="connsiteX505" fmla="*/ 2853252 w 3569051"/>
                    <a:gd name="connsiteY505" fmla="*/ 2075223 h 2114090"/>
                    <a:gd name="connsiteX506" fmla="*/ 2846876 w 3569051"/>
                    <a:gd name="connsiteY506" fmla="*/ 2068276 h 2114090"/>
                    <a:gd name="connsiteX507" fmla="*/ 2853823 w 3569051"/>
                    <a:gd name="connsiteY507" fmla="*/ 2061615 h 2114090"/>
                    <a:gd name="connsiteX508" fmla="*/ 2962830 w 3569051"/>
                    <a:gd name="connsiteY508" fmla="*/ 2061615 h 2114090"/>
                    <a:gd name="connsiteX509" fmla="*/ 2970110 w 3569051"/>
                    <a:gd name="connsiteY509" fmla="*/ 2068181 h 2114090"/>
                    <a:gd name="connsiteX510" fmla="*/ 2963401 w 3569051"/>
                    <a:gd name="connsiteY510" fmla="*/ 2075175 h 2114090"/>
                    <a:gd name="connsiteX511" fmla="*/ 2956407 w 3569051"/>
                    <a:gd name="connsiteY511" fmla="*/ 2068847 h 2114090"/>
                    <a:gd name="connsiteX512" fmla="*/ 2962830 w 3569051"/>
                    <a:gd name="connsiteY512" fmla="*/ 2061615 h 2114090"/>
                    <a:gd name="connsiteX513" fmla="*/ 3063890 w 3569051"/>
                    <a:gd name="connsiteY513" fmla="*/ 2061662 h 2114090"/>
                    <a:gd name="connsiteX514" fmla="*/ 3069981 w 3569051"/>
                    <a:gd name="connsiteY514" fmla="*/ 2069180 h 2114090"/>
                    <a:gd name="connsiteX515" fmla="*/ 3062796 w 3569051"/>
                    <a:gd name="connsiteY515" fmla="*/ 2075270 h 2114090"/>
                    <a:gd name="connsiteX516" fmla="*/ 3055945 w 3569051"/>
                    <a:gd name="connsiteY516" fmla="*/ 2068799 h 2114090"/>
                    <a:gd name="connsiteX517" fmla="*/ 3063890 w 3569051"/>
                    <a:gd name="connsiteY517" fmla="*/ 2061662 h 2114090"/>
                    <a:gd name="connsiteX518" fmla="*/ 3170138 w 3569051"/>
                    <a:gd name="connsiteY518" fmla="*/ 2068228 h 2114090"/>
                    <a:gd name="connsiteX519" fmla="*/ 3177275 w 3569051"/>
                    <a:gd name="connsiteY519" fmla="*/ 2061615 h 2114090"/>
                    <a:gd name="connsiteX520" fmla="*/ 3183698 w 3569051"/>
                    <a:gd name="connsiteY520" fmla="*/ 2068799 h 2114090"/>
                    <a:gd name="connsiteX521" fmla="*/ 3176656 w 3569051"/>
                    <a:gd name="connsiteY521" fmla="*/ 2075127 h 2114090"/>
                    <a:gd name="connsiteX522" fmla="*/ 3170138 w 3569051"/>
                    <a:gd name="connsiteY522" fmla="*/ 2068228 h 2114090"/>
                    <a:gd name="connsiteX523" fmla="*/ 3287709 w 3569051"/>
                    <a:gd name="connsiteY523" fmla="*/ 2061472 h 2114090"/>
                    <a:gd name="connsiteX524" fmla="*/ 3295226 w 3569051"/>
                    <a:gd name="connsiteY524" fmla="*/ 2068038 h 2114090"/>
                    <a:gd name="connsiteX525" fmla="*/ 3288898 w 3569051"/>
                    <a:gd name="connsiteY525" fmla="*/ 2075127 h 2114090"/>
                    <a:gd name="connsiteX526" fmla="*/ 3281666 w 3569051"/>
                    <a:gd name="connsiteY526" fmla="*/ 2069085 h 2114090"/>
                    <a:gd name="connsiteX527" fmla="*/ 3287709 w 3569051"/>
                    <a:gd name="connsiteY527" fmla="*/ 2061472 h 2114090"/>
                    <a:gd name="connsiteX528" fmla="*/ 3400331 w 3569051"/>
                    <a:gd name="connsiteY528" fmla="*/ 2061662 h 2114090"/>
                    <a:gd name="connsiteX529" fmla="*/ 3406612 w 3569051"/>
                    <a:gd name="connsiteY529" fmla="*/ 2069180 h 2114090"/>
                    <a:gd name="connsiteX530" fmla="*/ 3399094 w 3569051"/>
                    <a:gd name="connsiteY530" fmla="*/ 2075318 h 2114090"/>
                    <a:gd name="connsiteX531" fmla="*/ 3392338 w 3569051"/>
                    <a:gd name="connsiteY531" fmla="*/ 2068752 h 2114090"/>
                    <a:gd name="connsiteX532" fmla="*/ 3400331 w 3569051"/>
                    <a:gd name="connsiteY532" fmla="*/ 2061662 h 211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</a:cxnLst>
                  <a:rect l="l" t="t" r="r" b="b"/>
                  <a:pathLst>
                    <a:path w="3569051" h="2114090">
                      <a:moveTo>
                        <a:pt x="3560772" y="1611599"/>
                      </a:moveTo>
                      <a:cubicBezTo>
                        <a:pt x="3535840" y="1586287"/>
                        <a:pt x="3511003" y="1560974"/>
                        <a:pt x="3486690" y="1535090"/>
                      </a:cubicBezTo>
                      <a:cubicBezTo>
                        <a:pt x="3447674" y="1493648"/>
                        <a:pt x="3406945" y="1453871"/>
                        <a:pt x="3367834" y="1412523"/>
                      </a:cubicBezTo>
                      <a:cubicBezTo>
                        <a:pt x="3321824" y="1363944"/>
                        <a:pt x="3275005" y="1316125"/>
                        <a:pt x="3228757" y="1267879"/>
                      </a:cubicBezTo>
                      <a:cubicBezTo>
                        <a:pt x="3182128" y="1219252"/>
                        <a:pt x="3135261" y="1170862"/>
                        <a:pt x="3088632" y="1122283"/>
                      </a:cubicBezTo>
                      <a:cubicBezTo>
                        <a:pt x="3043574" y="1075321"/>
                        <a:pt x="2998372" y="1028502"/>
                        <a:pt x="2953314" y="981588"/>
                      </a:cubicBezTo>
                      <a:cubicBezTo>
                        <a:pt x="2906352" y="932675"/>
                        <a:pt x="2859200" y="883953"/>
                        <a:pt x="2812238" y="835040"/>
                      </a:cubicBezTo>
                      <a:cubicBezTo>
                        <a:pt x="2766513" y="787460"/>
                        <a:pt x="2720693" y="739975"/>
                        <a:pt x="2675016" y="692394"/>
                      </a:cubicBezTo>
                      <a:cubicBezTo>
                        <a:pt x="2627721" y="643148"/>
                        <a:pt x="2580284" y="594093"/>
                        <a:pt x="2532989" y="544847"/>
                      </a:cubicBezTo>
                      <a:cubicBezTo>
                        <a:pt x="2487882" y="497933"/>
                        <a:pt x="2443062" y="450781"/>
                        <a:pt x="2397575" y="404200"/>
                      </a:cubicBezTo>
                      <a:cubicBezTo>
                        <a:pt x="2357846" y="363519"/>
                        <a:pt x="2318830" y="322124"/>
                        <a:pt x="2279576" y="280967"/>
                      </a:cubicBezTo>
                      <a:cubicBezTo>
                        <a:pt x="2278053" y="279349"/>
                        <a:pt x="2277006" y="277255"/>
                        <a:pt x="2275722" y="275400"/>
                      </a:cubicBezTo>
                      <a:cubicBezTo>
                        <a:pt x="2258973" y="289769"/>
                        <a:pt x="2249362" y="308421"/>
                        <a:pt x="2242796" y="329070"/>
                      </a:cubicBezTo>
                      <a:cubicBezTo>
                        <a:pt x="2233423" y="358475"/>
                        <a:pt x="2238656" y="388736"/>
                        <a:pt x="2237467" y="418569"/>
                      </a:cubicBezTo>
                      <a:cubicBezTo>
                        <a:pt x="2236896" y="433605"/>
                        <a:pt x="2234755" y="435650"/>
                        <a:pt x="2220100" y="433557"/>
                      </a:cubicBezTo>
                      <a:cubicBezTo>
                        <a:pt x="2215247" y="432843"/>
                        <a:pt x="2213201" y="429703"/>
                        <a:pt x="2210727" y="426515"/>
                      </a:cubicBezTo>
                      <a:cubicBezTo>
                        <a:pt x="2203447" y="417189"/>
                        <a:pt x="2196691" y="407388"/>
                        <a:pt x="2188745" y="398633"/>
                      </a:cubicBezTo>
                      <a:cubicBezTo>
                        <a:pt x="2181846" y="391020"/>
                        <a:pt x="2179466" y="382979"/>
                        <a:pt x="2179514" y="372749"/>
                      </a:cubicBezTo>
                      <a:cubicBezTo>
                        <a:pt x="2179895" y="297572"/>
                        <a:pt x="2179609" y="222395"/>
                        <a:pt x="2179895" y="147218"/>
                      </a:cubicBezTo>
                      <a:cubicBezTo>
                        <a:pt x="2179942" y="139034"/>
                        <a:pt x="2177897" y="132468"/>
                        <a:pt x="2173139" y="125902"/>
                      </a:cubicBezTo>
                      <a:cubicBezTo>
                        <a:pt x="2149205" y="92691"/>
                        <a:pt x="2125368" y="59432"/>
                        <a:pt x="2102148" y="25793"/>
                      </a:cubicBezTo>
                      <a:cubicBezTo>
                        <a:pt x="2097153" y="18513"/>
                        <a:pt x="2092014" y="16039"/>
                        <a:pt x="2083307" y="15944"/>
                      </a:cubicBezTo>
                      <a:cubicBezTo>
                        <a:pt x="1967116" y="14802"/>
                        <a:pt x="1850972" y="13279"/>
                        <a:pt x="1734780" y="11804"/>
                      </a:cubicBezTo>
                      <a:cubicBezTo>
                        <a:pt x="1586282" y="9901"/>
                        <a:pt x="1437736" y="7998"/>
                        <a:pt x="1289238" y="6047"/>
                      </a:cubicBezTo>
                      <a:cubicBezTo>
                        <a:pt x="1138884" y="4096"/>
                        <a:pt x="988577" y="2288"/>
                        <a:pt x="838223" y="5"/>
                      </a:cubicBezTo>
                      <a:cubicBezTo>
                        <a:pt x="828279" y="-138"/>
                        <a:pt x="826424" y="3050"/>
                        <a:pt x="826471" y="12233"/>
                      </a:cubicBezTo>
                      <a:cubicBezTo>
                        <a:pt x="826804" y="119289"/>
                        <a:pt x="826709" y="226392"/>
                        <a:pt x="826519" y="333448"/>
                      </a:cubicBezTo>
                      <a:cubicBezTo>
                        <a:pt x="826519" y="337207"/>
                        <a:pt x="829849" y="343487"/>
                        <a:pt x="822570" y="344439"/>
                      </a:cubicBezTo>
                      <a:cubicBezTo>
                        <a:pt x="816955" y="345200"/>
                        <a:pt x="810532" y="346437"/>
                        <a:pt x="807724" y="338634"/>
                      </a:cubicBezTo>
                      <a:cubicBezTo>
                        <a:pt x="806820" y="336160"/>
                        <a:pt x="804917" y="333971"/>
                        <a:pt x="803204" y="331878"/>
                      </a:cubicBezTo>
                      <a:cubicBezTo>
                        <a:pt x="787503" y="312037"/>
                        <a:pt x="758717" y="309087"/>
                        <a:pt x="738638" y="325169"/>
                      </a:cubicBezTo>
                      <a:cubicBezTo>
                        <a:pt x="719415" y="340537"/>
                        <a:pt x="716751" y="370418"/>
                        <a:pt x="732881" y="389926"/>
                      </a:cubicBezTo>
                      <a:cubicBezTo>
                        <a:pt x="748867" y="409243"/>
                        <a:pt x="780271" y="413002"/>
                        <a:pt x="797019" y="394446"/>
                      </a:cubicBezTo>
                      <a:cubicBezTo>
                        <a:pt x="807296" y="383074"/>
                        <a:pt x="817574" y="381742"/>
                        <a:pt x="830420" y="382313"/>
                      </a:cubicBezTo>
                      <a:cubicBezTo>
                        <a:pt x="836796" y="382598"/>
                        <a:pt x="843267" y="381599"/>
                        <a:pt x="849548" y="382503"/>
                      </a:cubicBezTo>
                      <a:cubicBezTo>
                        <a:pt x="861395" y="384216"/>
                        <a:pt x="863536" y="379173"/>
                        <a:pt x="863489" y="368182"/>
                      </a:cubicBezTo>
                      <a:cubicBezTo>
                        <a:pt x="863060" y="262934"/>
                        <a:pt x="863489" y="157686"/>
                        <a:pt x="862918" y="52438"/>
                      </a:cubicBezTo>
                      <a:cubicBezTo>
                        <a:pt x="862870" y="39924"/>
                        <a:pt x="866439" y="37593"/>
                        <a:pt x="878096" y="37783"/>
                      </a:cubicBezTo>
                      <a:cubicBezTo>
                        <a:pt x="994239" y="39734"/>
                        <a:pt x="1110431" y="41209"/>
                        <a:pt x="1226575" y="42684"/>
                      </a:cubicBezTo>
                      <a:cubicBezTo>
                        <a:pt x="1373265" y="44587"/>
                        <a:pt x="1519955" y="46443"/>
                        <a:pt x="1666645" y="48156"/>
                      </a:cubicBezTo>
                      <a:cubicBezTo>
                        <a:pt x="1799204" y="49726"/>
                        <a:pt x="1931811" y="51201"/>
                        <a:pt x="2064370" y="52438"/>
                      </a:cubicBezTo>
                      <a:cubicBezTo>
                        <a:pt x="2072458" y="52533"/>
                        <a:pt x="2077549" y="54770"/>
                        <a:pt x="2082260" y="61621"/>
                      </a:cubicBezTo>
                      <a:cubicBezTo>
                        <a:pt x="2099960" y="87505"/>
                        <a:pt x="2118231" y="113008"/>
                        <a:pt x="2136692" y="138368"/>
                      </a:cubicBezTo>
                      <a:cubicBezTo>
                        <a:pt x="2141022" y="144316"/>
                        <a:pt x="2142116" y="150359"/>
                        <a:pt x="2142116" y="157400"/>
                      </a:cubicBezTo>
                      <a:cubicBezTo>
                        <a:pt x="2141973" y="219350"/>
                        <a:pt x="2144447" y="281442"/>
                        <a:pt x="2141164" y="343249"/>
                      </a:cubicBezTo>
                      <a:cubicBezTo>
                        <a:pt x="2139023" y="383312"/>
                        <a:pt x="2149681" y="414620"/>
                        <a:pt x="2176326" y="444072"/>
                      </a:cubicBezTo>
                      <a:cubicBezTo>
                        <a:pt x="2191457" y="460773"/>
                        <a:pt x="2204018" y="475332"/>
                        <a:pt x="2228617" y="470051"/>
                      </a:cubicBezTo>
                      <a:cubicBezTo>
                        <a:pt x="2234517" y="468766"/>
                        <a:pt x="2237705" y="470765"/>
                        <a:pt x="2237515" y="477949"/>
                      </a:cubicBezTo>
                      <a:cubicBezTo>
                        <a:pt x="2237039" y="495269"/>
                        <a:pt x="2237372" y="512588"/>
                        <a:pt x="2237372" y="529907"/>
                      </a:cubicBezTo>
                      <a:cubicBezTo>
                        <a:pt x="2237372" y="534047"/>
                        <a:pt x="2237895" y="538329"/>
                        <a:pt x="2231519" y="538186"/>
                      </a:cubicBezTo>
                      <a:cubicBezTo>
                        <a:pt x="2196215" y="537377"/>
                        <a:pt x="2157960" y="547417"/>
                        <a:pt x="2132885" y="510161"/>
                      </a:cubicBezTo>
                      <a:cubicBezTo>
                        <a:pt x="2129935" y="505784"/>
                        <a:pt x="2125177" y="502358"/>
                        <a:pt x="2120800" y="499170"/>
                      </a:cubicBezTo>
                      <a:cubicBezTo>
                        <a:pt x="2113853" y="494127"/>
                        <a:pt x="2112093" y="487751"/>
                        <a:pt x="2112093" y="479234"/>
                      </a:cubicBezTo>
                      <a:cubicBezTo>
                        <a:pt x="2112378" y="378554"/>
                        <a:pt x="2112188" y="277826"/>
                        <a:pt x="2112474" y="177146"/>
                      </a:cubicBezTo>
                      <a:cubicBezTo>
                        <a:pt x="2112521" y="167963"/>
                        <a:pt x="2110142" y="160826"/>
                        <a:pt x="2104527" y="153546"/>
                      </a:cubicBezTo>
                      <a:cubicBezTo>
                        <a:pt x="2088350" y="132706"/>
                        <a:pt x="2072601" y="111533"/>
                        <a:pt x="2057423" y="89979"/>
                      </a:cubicBezTo>
                      <a:cubicBezTo>
                        <a:pt x="2051903" y="82128"/>
                        <a:pt x="2046004" y="78988"/>
                        <a:pt x="2036202" y="78893"/>
                      </a:cubicBezTo>
                      <a:cubicBezTo>
                        <a:pt x="1907259" y="77751"/>
                        <a:pt x="1778364" y="75943"/>
                        <a:pt x="1649421" y="74753"/>
                      </a:cubicBezTo>
                      <a:cubicBezTo>
                        <a:pt x="1412043" y="72565"/>
                        <a:pt x="1174712" y="67474"/>
                        <a:pt x="937333" y="67569"/>
                      </a:cubicBezTo>
                      <a:cubicBezTo>
                        <a:pt x="924962" y="67569"/>
                        <a:pt x="912830" y="65999"/>
                        <a:pt x="900696" y="64286"/>
                      </a:cubicBezTo>
                      <a:cubicBezTo>
                        <a:pt x="881807" y="61621"/>
                        <a:pt x="881950" y="61193"/>
                        <a:pt x="881807" y="80701"/>
                      </a:cubicBezTo>
                      <a:cubicBezTo>
                        <a:pt x="881093" y="186377"/>
                        <a:pt x="880427" y="292100"/>
                        <a:pt x="879523" y="397777"/>
                      </a:cubicBezTo>
                      <a:cubicBezTo>
                        <a:pt x="879143" y="438505"/>
                        <a:pt x="878857" y="438505"/>
                        <a:pt x="841602" y="456586"/>
                      </a:cubicBezTo>
                      <a:cubicBezTo>
                        <a:pt x="840793" y="456967"/>
                        <a:pt x="840174" y="457775"/>
                        <a:pt x="839318" y="458108"/>
                      </a:cubicBezTo>
                      <a:cubicBezTo>
                        <a:pt x="827423" y="462914"/>
                        <a:pt x="816051" y="459298"/>
                        <a:pt x="809057" y="448497"/>
                      </a:cubicBezTo>
                      <a:cubicBezTo>
                        <a:pt x="794259" y="425611"/>
                        <a:pt x="763808" y="420377"/>
                        <a:pt x="742254" y="436983"/>
                      </a:cubicBezTo>
                      <a:cubicBezTo>
                        <a:pt x="721747" y="452779"/>
                        <a:pt x="719082" y="484040"/>
                        <a:pt x="736592" y="503690"/>
                      </a:cubicBezTo>
                      <a:cubicBezTo>
                        <a:pt x="753911" y="523151"/>
                        <a:pt x="785029" y="523722"/>
                        <a:pt x="803299" y="504309"/>
                      </a:cubicBezTo>
                      <a:cubicBezTo>
                        <a:pt x="807629" y="499694"/>
                        <a:pt x="811388" y="496125"/>
                        <a:pt x="818049" y="497219"/>
                      </a:cubicBezTo>
                      <a:cubicBezTo>
                        <a:pt x="837605" y="500407"/>
                        <a:pt x="854353" y="493318"/>
                        <a:pt x="870626" y="483421"/>
                      </a:cubicBezTo>
                      <a:cubicBezTo>
                        <a:pt x="882235" y="476332"/>
                        <a:pt x="894178" y="469670"/>
                        <a:pt x="906501" y="463913"/>
                      </a:cubicBezTo>
                      <a:cubicBezTo>
                        <a:pt x="914828" y="460059"/>
                        <a:pt x="916826" y="454778"/>
                        <a:pt x="916874" y="445975"/>
                      </a:cubicBezTo>
                      <a:cubicBezTo>
                        <a:pt x="917397" y="337112"/>
                        <a:pt x="918492" y="228200"/>
                        <a:pt x="918920" y="119336"/>
                      </a:cubicBezTo>
                      <a:cubicBezTo>
                        <a:pt x="918967" y="107536"/>
                        <a:pt x="921251" y="103349"/>
                        <a:pt x="934288" y="103587"/>
                      </a:cubicBezTo>
                      <a:cubicBezTo>
                        <a:pt x="1071843" y="105681"/>
                        <a:pt x="1209446" y="106965"/>
                        <a:pt x="1347000" y="108535"/>
                      </a:cubicBezTo>
                      <a:cubicBezTo>
                        <a:pt x="1491407" y="110201"/>
                        <a:pt x="1635861" y="111818"/>
                        <a:pt x="1780267" y="113531"/>
                      </a:cubicBezTo>
                      <a:cubicBezTo>
                        <a:pt x="1859536" y="114483"/>
                        <a:pt x="1938805" y="115672"/>
                        <a:pt x="2018074" y="116434"/>
                      </a:cubicBezTo>
                      <a:cubicBezTo>
                        <a:pt x="2026971" y="116529"/>
                        <a:pt x="2033062" y="118622"/>
                        <a:pt x="2038248" y="126616"/>
                      </a:cubicBezTo>
                      <a:cubicBezTo>
                        <a:pt x="2047669" y="141033"/>
                        <a:pt x="2058232" y="154831"/>
                        <a:pt x="2069080" y="168249"/>
                      </a:cubicBezTo>
                      <a:cubicBezTo>
                        <a:pt x="2074362" y="174767"/>
                        <a:pt x="2075979" y="181286"/>
                        <a:pt x="2075979" y="189422"/>
                      </a:cubicBezTo>
                      <a:cubicBezTo>
                        <a:pt x="2075789" y="290102"/>
                        <a:pt x="2075979" y="390830"/>
                        <a:pt x="2075646" y="491510"/>
                      </a:cubicBezTo>
                      <a:cubicBezTo>
                        <a:pt x="2075599" y="502691"/>
                        <a:pt x="2077882" y="510923"/>
                        <a:pt x="2086970" y="518583"/>
                      </a:cubicBezTo>
                      <a:cubicBezTo>
                        <a:pt x="2105384" y="534142"/>
                        <a:pt x="2122656" y="551081"/>
                        <a:pt x="2140118" y="567781"/>
                      </a:cubicBezTo>
                      <a:cubicBezTo>
                        <a:pt x="2145447" y="572872"/>
                        <a:pt x="2150918" y="575013"/>
                        <a:pt x="2158341" y="574918"/>
                      </a:cubicBezTo>
                      <a:cubicBezTo>
                        <a:pt x="2181560" y="574490"/>
                        <a:pt x="2204827" y="574966"/>
                        <a:pt x="2228046" y="574633"/>
                      </a:cubicBezTo>
                      <a:cubicBezTo>
                        <a:pt x="2235136" y="574538"/>
                        <a:pt x="2237562" y="576679"/>
                        <a:pt x="2237420" y="583911"/>
                      </a:cubicBezTo>
                      <a:cubicBezTo>
                        <a:pt x="2236991" y="604846"/>
                        <a:pt x="2236944" y="625829"/>
                        <a:pt x="2237420" y="646765"/>
                      </a:cubicBezTo>
                      <a:cubicBezTo>
                        <a:pt x="2237610" y="654377"/>
                        <a:pt x="2235469" y="656947"/>
                        <a:pt x="2227570" y="656852"/>
                      </a:cubicBezTo>
                      <a:cubicBezTo>
                        <a:pt x="2193408" y="656471"/>
                        <a:pt x="2159245" y="656614"/>
                        <a:pt x="2125035" y="656804"/>
                      </a:cubicBezTo>
                      <a:cubicBezTo>
                        <a:pt x="2119182" y="656852"/>
                        <a:pt x="2114948" y="655091"/>
                        <a:pt x="2110570" y="650999"/>
                      </a:cubicBezTo>
                      <a:cubicBezTo>
                        <a:pt x="2094012" y="635345"/>
                        <a:pt x="2077312" y="619834"/>
                        <a:pt x="2060040" y="605084"/>
                      </a:cubicBezTo>
                      <a:cubicBezTo>
                        <a:pt x="2053093" y="599137"/>
                        <a:pt x="2050904" y="592904"/>
                        <a:pt x="2050952" y="584006"/>
                      </a:cubicBezTo>
                      <a:cubicBezTo>
                        <a:pt x="2051238" y="478758"/>
                        <a:pt x="2049049" y="373463"/>
                        <a:pt x="2052094" y="268310"/>
                      </a:cubicBezTo>
                      <a:cubicBezTo>
                        <a:pt x="2053378" y="223061"/>
                        <a:pt x="2045100" y="184759"/>
                        <a:pt x="2014363" y="151263"/>
                      </a:cubicBezTo>
                      <a:cubicBezTo>
                        <a:pt x="2008225" y="144601"/>
                        <a:pt x="2003229" y="141080"/>
                        <a:pt x="1994188" y="140938"/>
                      </a:cubicBezTo>
                      <a:cubicBezTo>
                        <a:pt x="1936807" y="140034"/>
                        <a:pt x="1879425" y="138511"/>
                        <a:pt x="1822043" y="137417"/>
                      </a:cubicBezTo>
                      <a:cubicBezTo>
                        <a:pt x="1724122" y="135561"/>
                        <a:pt x="1626154" y="133801"/>
                        <a:pt x="1528234" y="132088"/>
                      </a:cubicBezTo>
                      <a:cubicBezTo>
                        <a:pt x="1336913" y="128709"/>
                        <a:pt x="1145593" y="125474"/>
                        <a:pt x="954272" y="121763"/>
                      </a:cubicBezTo>
                      <a:cubicBezTo>
                        <a:pt x="942091" y="121525"/>
                        <a:pt x="938428" y="123999"/>
                        <a:pt x="938523" y="136846"/>
                      </a:cubicBezTo>
                      <a:cubicBezTo>
                        <a:pt x="939094" y="247993"/>
                        <a:pt x="938856" y="359189"/>
                        <a:pt x="938856" y="470337"/>
                      </a:cubicBezTo>
                      <a:cubicBezTo>
                        <a:pt x="938856" y="477141"/>
                        <a:pt x="939141" y="483278"/>
                        <a:pt x="932718" y="488560"/>
                      </a:cubicBezTo>
                      <a:cubicBezTo>
                        <a:pt x="902885" y="513159"/>
                        <a:pt x="873528" y="538424"/>
                        <a:pt x="843838" y="563213"/>
                      </a:cubicBezTo>
                      <a:cubicBezTo>
                        <a:pt x="833275" y="572016"/>
                        <a:pt x="816955" y="568685"/>
                        <a:pt x="810341" y="556933"/>
                      </a:cubicBezTo>
                      <a:cubicBezTo>
                        <a:pt x="800873" y="540137"/>
                        <a:pt x="780746" y="530240"/>
                        <a:pt x="763237" y="533761"/>
                      </a:cubicBezTo>
                      <a:cubicBezTo>
                        <a:pt x="742159" y="538043"/>
                        <a:pt x="727076" y="553650"/>
                        <a:pt x="725268" y="573015"/>
                      </a:cubicBezTo>
                      <a:cubicBezTo>
                        <a:pt x="723269" y="594569"/>
                        <a:pt x="733261" y="612459"/>
                        <a:pt x="751865" y="620690"/>
                      </a:cubicBezTo>
                      <a:cubicBezTo>
                        <a:pt x="770374" y="628874"/>
                        <a:pt x="792499" y="624592"/>
                        <a:pt x="804774" y="608082"/>
                      </a:cubicBezTo>
                      <a:cubicBezTo>
                        <a:pt x="811198" y="599422"/>
                        <a:pt x="818049" y="597709"/>
                        <a:pt x="827518" y="598185"/>
                      </a:cubicBezTo>
                      <a:cubicBezTo>
                        <a:pt x="840127" y="598804"/>
                        <a:pt x="851641" y="598566"/>
                        <a:pt x="862680" y="588574"/>
                      </a:cubicBezTo>
                      <a:cubicBezTo>
                        <a:pt x="894416" y="559883"/>
                        <a:pt x="927341" y="532524"/>
                        <a:pt x="960362" y="505308"/>
                      </a:cubicBezTo>
                      <a:cubicBezTo>
                        <a:pt x="967547" y="499361"/>
                        <a:pt x="969736" y="493318"/>
                        <a:pt x="969736" y="484468"/>
                      </a:cubicBezTo>
                      <a:cubicBezTo>
                        <a:pt x="969498" y="378744"/>
                        <a:pt x="969831" y="273068"/>
                        <a:pt x="969212" y="167345"/>
                      </a:cubicBezTo>
                      <a:cubicBezTo>
                        <a:pt x="969117" y="154736"/>
                        <a:pt x="972828" y="152262"/>
                        <a:pt x="984390" y="152738"/>
                      </a:cubicBezTo>
                      <a:cubicBezTo>
                        <a:pt x="1019410" y="154165"/>
                        <a:pt x="1054524" y="154546"/>
                        <a:pt x="1089591" y="155212"/>
                      </a:cubicBezTo>
                      <a:cubicBezTo>
                        <a:pt x="1235805" y="157924"/>
                        <a:pt x="1382020" y="160588"/>
                        <a:pt x="1528234" y="163253"/>
                      </a:cubicBezTo>
                      <a:cubicBezTo>
                        <a:pt x="1673069" y="165870"/>
                        <a:pt x="1817951" y="168962"/>
                        <a:pt x="1962786" y="170580"/>
                      </a:cubicBezTo>
                      <a:cubicBezTo>
                        <a:pt x="1983816" y="170818"/>
                        <a:pt x="1998138" y="176433"/>
                        <a:pt x="2007273" y="195132"/>
                      </a:cubicBezTo>
                      <a:cubicBezTo>
                        <a:pt x="2011746" y="204267"/>
                        <a:pt x="2020215" y="210690"/>
                        <a:pt x="2020167" y="222823"/>
                      </a:cubicBezTo>
                      <a:cubicBezTo>
                        <a:pt x="2019692" y="347674"/>
                        <a:pt x="2019930" y="472525"/>
                        <a:pt x="2019597" y="597329"/>
                      </a:cubicBezTo>
                      <a:cubicBezTo>
                        <a:pt x="2019549" y="606416"/>
                        <a:pt x="2022356" y="612554"/>
                        <a:pt x="2028922" y="618454"/>
                      </a:cubicBezTo>
                      <a:cubicBezTo>
                        <a:pt x="2051999" y="639104"/>
                        <a:pt x="2074837" y="660087"/>
                        <a:pt x="2097486" y="681213"/>
                      </a:cubicBezTo>
                      <a:cubicBezTo>
                        <a:pt x="2102862" y="686256"/>
                        <a:pt x="2108477" y="688302"/>
                        <a:pt x="2115804" y="688207"/>
                      </a:cubicBezTo>
                      <a:cubicBezTo>
                        <a:pt x="2144971" y="687874"/>
                        <a:pt x="2174138" y="688064"/>
                        <a:pt x="2203304" y="688064"/>
                      </a:cubicBezTo>
                      <a:cubicBezTo>
                        <a:pt x="2237752" y="688064"/>
                        <a:pt x="2237372" y="688064"/>
                        <a:pt x="2237420" y="723036"/>
                      </a:cubicBezTo>
                      <a:cubicBezTo>
                        <a:pt x="2237420" y="732457"/>
                        <a:pt x="2234279" y="734408"/>
                        <a:pt x="2225715" y="734312"/>
                      </a:cubicBezTo>
                      <a:cubicBezTo>
                        <a:pt x="2190648" y="733932"/>
                        <a:pt x="2155534" y="734217"/>
                        <a:pt x="2120467" y="734122"/>
                      </a:cubicBezTo>
                      <a:cubicBezTo>
                        <a:pt x="2097723" y="734075"/>
                        <a:pt x="2072316" y="740070"/>
                        <a:pt x="2052950" y="731886"/>
                      </a:cubicBezTo>
                      <a:cubicBezTo>
                        <a:pt x="2033062" y="723512"/>
                        <a:pt x="2019359" y="700911"/>
                        <a:pt x="2002468" y="685019"/>
                      </a:cubicBezTo>
                      <a:cubicBezTo>
                        <a:pt x="1996330" y="679262"/>
                        <a:pt x="1994141" y="673410"/>
                        <a:pt x="1994188" y="664893"/>
                      </a:cubicBezTo>
                      <a:cubicBezTo>
                        <a:pt x="1995331" y="540993"/>
                        <a:pt x="1994998" y="417047"/>
                        <a:pt x="1997567" y="293147"/>
                      </a:cubicBezTo>
                      <a:cubicBezTo>
                        <a:pt x="1998328" y="257747"/>
                        <a:pt x="1992619" y="227010"/>
                        <a:pt x="1968400" y="200794"/>
                      </a:cubicBezTo>
                      <a:cubicBezTo>
                        <a:pt x="1968115" y="200461"/>
                        <a:pt x="1967781" y="200080"/>
                        <a:pt x="1967591" y="199699"/>
                      </a:cubicBezTo>
                      <a:cubicBezTo>
                        <a:pt x="1964261" y="192562"/>
                        <a:pt x="1958646" y="191040"/>
                        <a:pt x="1950986" y="190945"/>
                      </a:cubicBezTo>
                      <a:cubicBezTo>
                        <a:pt x="1830702" y="189279"/>
                        <a:pt x="1710467" y="187424"/>
                        <a:pt x="1590184" y="185330"/>
                      </a:cubicBezTo>
                      <a:cubicBezTo>
                        <a:pt x="1395199" y="181904"/>
                        <a:pt x="1200262" y="178336"/>
                        <a:pt x="1005326" y="174482"/>
                      </a:cubicBezTo>
                      <a:cubicBezTo>
                        <a:pt x="993954" y="174244"/>
                        <a:pt x="991147" y="177289"/>
                        <a:pt x="991194" y="188661"/>
                      </a:cubicBezTo>
                      <a:cubicBezTo>
                        <a:pt x="991670" y="293004"/>
                        <a:pt x="991385" y="397348"/>
                        <a:pt x="991670" y="501692"/>
                      </a:cubicBezTo>
                      <a:cubicBezTo>
                        <a:pt x="991670" y="510066"/>
                        <a:pt x="989434" y="516061"/>
                        <a:pt x="983534" y="522104"/>
                      </a:cubicBezTo>
                      <a:cubicBezTo>
                        <a:pt x="938761" y="568162"/>
                        <a:pt x="894368" y="614553"/>
                        <a:pt x="849833" y="660848"/>
                      </a:cubicBezTo>
                      <a:cubicBezTo>
                        <a:pt x="837034" y="674171"/>
                        <a:pt x="814957" y="673219"/>
                        <a:pt x="804013" y="658945"/>
                      </a:cubicBezTo>
                      <a:cubicBezTo>
                        <a:pt x="787788" y="637819"/>
                        <a:pt x="757432" y="634489"/>
                        <a:pt x="737401" y="651618"/>
                      </a:cubicBezTo>
                      <a:cubicBezTo>
                        <a:pt x="718273" y="667985"/>
                        <a:pt x="716751" y="698960"/>
                        <a:pt x="734165" y="717659"/>
                      </a:cubicBezTo>
                      <a:cubicBezTo>
                        <a:pt x="751484" y="736311"/>
                        <a:pt x="783458" y="737453"/>
                        <a:pt x="799588" y="717707"/>
                      </a:cubicBezTo>
                      <a:cubicBezTo>
                        <a:pt x="808105" y="707239"/>
                        <a:pt x="816907" y="704908"/>
                        <a:pt x="828660" y="705812"/>
                      </a:cubicBezTo>
                      <a:cubicBezTo>
                        <a:pt x="833180" y="706145"/>
                        <a:pt x="837843" y="705336"/>
                        <a:pt x="842315" y="705955"/>
                      </a:cubicBezTo>
                      <a:cubicBezTo>
                        <a:pt x="853259" y="707525"/>
                        <a:pt x="860777" y="703147"/>
                        <a:pt x="868294" y="695201"/>
                      </a:cubicBezTo>
                      <a:cubicBezTo>
                        <a:pt x="919158" y="641721"/>
                        <a:pt x="970449" y="588621"/>
                        <a:pt x="1021884" y="535712"/>
                      </a:cubicBezTo>
                      <a:cubicBezTo>
                        <a:pt x="1027546" y="529907"/>
                        <a:pt x="1029021" y="524007"/>
                        <a:pt x="1029021" y="516299"/>
                      </a:cubicBezTo>
                      <a:cubicBezTo>
                        <a:pt x="1028830" y="421091"/>
                        <a:pt x="1028878" y="325835"/>
                        <a:pt x="1028878" y="230627"/>
                      </a:cubicBezTo>
                      <a:cubicBezTo>
                        <a:pt x="1028878" y="212594"/>
                        <a:pt x="1028878" y="212498"/>
                        <a:pt x="1046816" y="212832"/>
                      </a:cubicBezTo>
                      <a:cubicBezTo>
                        <a:pt x="1254552" y="216448"/>
                        <a:pt x="1462240" y="220159"/>
                        <a:pt x="1669976" y="223680"/>
                      </a:cubicBezTo>
                      <a:cubicBezTo>
                        <a:pt x="1756525" y="225155"/>
                        <a:pt x="1843073" y="226392"/>
                        <a:pt x="1929622" y="227344"/>
                      </a:cubicBezTo>
                      <a:cubicBezTo>
                        <a:pt x="1938187" y="227439"/>
                        <a:pt x="1943420" y="230008"/>
                        <a:pt x="1948702" y="237050"/>
                      </a:cubicBezTo>
                      <a:cubicBezTo>
                        <a:pt x="1957837" y="249326"/>
                        <a:pt x="1961025" y="262030"/>
                        <a:pt x="1960882" y="277351"/>
                      </a:cubicBezTo>
                      <a:cubicBezTo>
                        <a:pt x="1959502" y="411718"/>
                        <a:pt x="1958932" y="546132"/>
                        <a:pt x="1957790" y="680547"/>
                      </a:cubicBezTo>
                      <a:cubicBezTo>
                        <a:pt x="1957742" y="689016"/>
                        <a:pt x="1960169" y="694868"/>
                        <a:pt x="1966164" y="700721"/>
                      </a:cubicBezTo>
                      <a:cubicBezTo>
                        <a:pt x="1986671" y="720800"/>
                        <a:pt x="2006845" y="741259"/>
                        <a:pt x="2026543" y="762099"/>
                      </a:cubicBezTo>
                      <a:cubicBezTo>
                        <a:pt x="2032776" y="768713"/>
                        <a:pt x="2039152" y="770854"/>
                        <a:pt x="2047955" y="770807"/>
                      </a:cubicBezTo>
                      <a:cubicBezTo>
                        <a:pt x="2106716" y="770474"/>
                        <a:pt x="2165525" y="770949"/>
                        <a:pt x="2224287" y="770331"/>
                      </a:cubicBezTo>
                      <a:cubicBezTo>
                        <a:pt x="2235516" y="770188"/>
                        <a:pt x="2237467" y="773804"/>
                        <a:pt x="2237420" y="784034"/>
                      </a:cubicBezTo>
                      <a:cubicBezTo>
                        <a:pt x="2236991" y="863303"/>
                        <a:pt x="2236848" y="942572"/>
                        <a:pt x="2237562" y="1021841"/>
                      </a:cubicBezTo>
                      <a:cubicBezTo>
                        <a:pt x="2237657" y="1034545"/>
                        <a:pt x="2233708" y="1036353"/>
                        <a:pt x="2222384" y="1036353"/>
                      </a:cubicBezTo>
                      <a:cubicBezTo>
                        <a:pt x="2027352" y="1036020"/>
                        <a:pt x="1832320" y="1036115"/>
                        <a:pt x="1637336" y="1036115"/>
                      </a:cubicBezTo>
                      <a:cubicBezTo>
                        <a:pt x="1563539" y="1036115"/>
                        <a:pt x="1489694" y="1036067"/>
                        <a:pt x="1415897" y="1036162"/>
                      </a:cubicBezTo>
                      <a:cubicBezTo>
                        <a:pt x="1409331" y="1036162"/>
                        <a:pt x="1404144" y="1035401"/>
                        <a:pt x="1399291" y="1029691"/>
                      </a:cubicBezTo>
                      <a:cubicBezTo>
                        <a:pt x="1374216" y="1000239"/>
                        <a:pt x="1348237" y="971501"/>
                        <a:pt x="1323258" y="941953"/>
                      </a:cubicBezTo>
                      <a:cubicBezTo>
                        <a:pt x="1317120" y="934673"/>
                        <a:pt x="1311172" y="931581"/>
                        <a:pt x="1301514" y="931724"/>
                      </a:cubicBezTo>
                      <a:cubicBezTo>
                        <a:pt x="1217677" y="932627"/>
                        <a:pt x="1133840" y="933103"/>
                        <a:pt x="1050004" y="933484"/>
                      </a:cubicBezTo>
                      <a:cubicBezTo>
                        <a:pt x="931100" y="934007"/>
                        <a:pt x="812149" y="934340"/>
                        <a:pt x="693246" y="934483"/>
                      </a:cubicBezTo>
                      <a:cubicBezTo>
                        <a:pt x="684919" y="934483"/>
                        <a:pt x="678829" y="936577"/>
                        <a:pt x="672691" y="942381"/>
                      </a:cubicBezTo>
                      <a:cubicBezTo>
                        <a:pt x="642335" y="971263"/>
                        <a:pt x="611360" y="999478"/>
                        <a:pt x="580956" y="1028359"/>
                      </a:cubicBezTo>
                      <a:cubicBezTo>
                        <a:pt x="574866" y="1034164"/>
                        <a:pt x="568728" y="1036448"/>
                        <a:pt x="560402" y="1036305"/>
                      </a:cubicBezTo>
                      <a:cubicBezTo>
                        <a:pt x="531235" y="1035829"/>
                        <a:pt x="501830" y="1033783"/>
                        <a:pt x="472996" y="1036733"/>
                      </a:cubicBezTo>
                      <a:cubicBezTo>
                        <a:pt x="438786" y="1040254"/>
                        <a:pt x="414282" y="1030643"/>
                        <a:pt x="396059" y="1000620"/>
                      </a:cubicBezTo>
                      <a:cubicBezTo>
                        <a:pt x="384830" y="982111"/>
                        <a:pt x="369129" y="966267"/>
                        <a:pt x="354997" y="949614"/>
                      </a:cubicBezTo>
                      <a:cubicBezTo>
                        <a:pt x="349478" y="943095"/>
                        <a:pt x="349668" y="935482"/>
                        <a:pt x="351714" y="929106"/>
                      </a:cubicBezTo>
                      <a:cubicBezTo>
                        <a:pt x="353665" y="923016"/>
                        <a:pt x="361230" y="926299"/>
                        <a:pt x="366226" y="926252"/>
                      </a:cubicBezTo>
                      <a:cubicBezTo>
                        <a:pt x="396773" y="925966"/>
                        <a:pt x="427272" y="926347"/>
                        <a:pt x="457818" y="926014"/>
                      </a:cubicBezTo>
                      <a:cubicBezTo>
                        <a:pt x="479991" y="925776"/>
                        <a:pt x="499689" y="918734"/>
                        <a:pt x="515295" y="902224"/>
                      </a:cubicBezTo>
                      <a:cubicBezTo>
                        <a:pt x="506731" y="882478"/>
                        <a:pt x="492171" y="866681"/>
                        <a:pt x="479848" y="849457"/>
                      </a:cubicBezTo>
                      <a:cubicBezTo>
                        <a:pt x="427652" y="776421"/>
                        <a:pt x="374838" y="703813"/>
                        <a:pt x="322357" y="631015"/>
                      </a:cubicBezTo>
                      <a:cubicBezTo>
                        <a:pt x="249702" y="530240"/>
                        <a:pt x="177142" y="429417"/>
                        <a:pt x="104534" y="328595"/>
                      </a:cubicBezTo>
                      <a:cubicBezTo>
                        <a:pt x="77223" y="290721"/>
                        <a:pt x="49912" y="252847"/>
                        <a:pt x="22601" y="214973"/>
                      </a:cubicBezTo>
                      <a:cubicBezTo>
                        <a:pt x="22601" y="214973"/>
                        <a:pt x="22601" y="214973"/>
                        <a:pt x="22601" y="214973"/>
                      </a:cubicBezTo>
                      <a:cubicBezTo>
                        <a:pt x="12323" y="222586"/>
                        <a:pt x="7708" y="233672"/>
                        <a:pt x="3521" y="245186"/>
                      </a:cubicBezTo>
                      <a:cubicBezTo>
                        <a:pt x="-1665" y="259651"/>
                        <a:pt x="1998" y="274734"/>
                        <a:pt x="0" y="289341"/>
                      </a:cubicBezTo>
                      <a:cubicBezTo>
                        <a:pt x="190" y="316652"/>
                        <a:pt x="523" y="343963"/>
                        <a:pt x="523" y="371322"/>
                      </a:cubicBezTo>
                      <a:cubicBezTo>
                        <a:pt x="571" y="530811"/>
                        <a:pt x="381" y="690253"/>
                        <a:pt x="571" y="849742"/>
                      </a:cubicBezTo>
                      <a:cubicBezTo>
                        <a:pt x="619" y="887569"/>
                        <a:pt x="26360" y="917925"/>
                        <a:pt x="63567" y="924063"/>
                      </a:cubicBezTo>
                      <a:cubicBezTo>
                        <a:pt x="92496" y="928869"/>
                        <a:pt x="121758" y="925395"/>
                        <a:pt x="150877" y="925871"/>
                      </a:cubicBezTo>
                      <a:cubicBezTo>
                        <a:pt x="159394" y="926014"/>
                        <a:pt x="162439" y="927679"/>
                        <a:pt x="162487" y="937005"/>
                      </a:cubicBezTo>
                      <a:cubicBezTo>
                        <a:pt x="162772" y="982539"/>
                        <a:pt x="164105" y="1028121"/>
                        <a:pt x="164533" y="1073656"/>
                      </a:cubicBezTo>
                      <a:cubicBezTo>
                        <a:pt x="164628" y="1081173"/>
                        <a:pt x="167007" y="1086264"/>
                        <a:pt x="172479" y="1091165"/>
                      </a:cubicBezTo>
                      <a:cubicBezTo>
                        <a:pt x="197506" y="1113718"/>
                        <a:pt x="222010" y="1136890"/>
                        <a:pt x="247228" y="1159300"/>
                      </a:cubicBezTo>
                      <a:cubicBezTo>
                        <a:pt x="253318" y="1164725"/>
                        <a:pt x="255459" y="1170054"/>
                        <a:pt x="255364" y="1177999"/>
                      </a:cubicBezTo>
                      <a:cubicBezTo>
                        <a:pt x="254888" y="1211734"/>
                        <a:pt x="255174" y="1245421"/>
                        <a:pt x="254936" y="1279155"/>
                      </a:cubicBezTo>
                      <a:cubicBezTo>
                        <a:pt x="254222" y="1383499"/>
                        <a:pt x="253413" y="1487795"/>
                        <a:pt x="252509" y="1592139"/>
                      </a:cubicBezTo>
                      <a:cubicBezTo>
                        <a:pt x="252461" y="1595946"/>
                        <a:pt x="254507" y="1602321"/>
                        <a:pt x="249845" y="1603035"/>
                      </a:cubicBezTo>
                      <a:cubicBezTo>
                        <a:pt x="240471" y="1604415"/>
                        <a:pt x="230765" y="1603749"/>
                        <a:pt x="221201" y="1603606"/>
                      </a:cubicBezTo>
                      <a:cubicBezTo>
                        <a:pt x="215206" y="1603511"/>
                        <a:pt x="215158" y="1597611"/>
                        <a:pt x="212827" y="1594090"/>
                      </a:cubicBezTo>
                      <a:cubicBezTo>
                        <a:pt x="197934" y="1571917"/>
                        <a:pt x="167768" y="1566446"/>
                        <a:pt x="146928" y="1582242"/>
                      </a:cubicBezTo>
                      <a:cubicBezTo>
                        <a:pt x="125374" y="1598562"/>
                        <a:pt x="122472" y="1629775"/>
                        <a:pt x="140648" y="1649759"/>
                      </a:cubicBezTo>
                      <a:cubicBezTo>
                        <a:pt x="158157" y="1669029"/>
                        <a:pt x="192034" y="1670837"/>
                        <a:pt x="206737" y="1649521"/>
                      </a:cubicBezTo>
                      <a:cubicBezTo>
                        <a:pt x="217157" y="1634438"/>
                        <a:pt x="228576" y="1633677"/>
                        <a:pt x="243231" y="1634343"/>
                      </a:cubicBezTo>
                      <a:cubicBezTo>
                        <a:pt x="252319" y="1634771"/>
                        <a:pt x="261549" y="1633677"/>
                        <a:pt x="270542" y="1634628"/>
                      </a:cubicBezTo>
                      <a:cubicBezTo>
                        <a:pt x="280915" y="1635723"/>
                        <a:pt x="283294" y="1632107"/>
                        <a:pt x="283341" y="1621972"/>
                      </a:cubicBezTo>
                      <a:cubicBezTo>
                        <a:pt x="283864" y="1469334"/>
                        <a:pt x="284816" y="1316744"/>
                        <a:pt x="285910" y="1164106"/>
                      </a:cubicBezTo>
                      <a:cubicBezTo>
                        <a:pt x="285958" y="1156208"/>
                        <a:pt x="283912" y="1150688"/>
                        <a:pt x="277822" y="1145312"/>
                      </a:cubicBezTo>
                      <a:cubicBezTo>
                        <a:pt x="252271" y="1122663"/>
                        <a:pt x="227244" y="1099397"/>
                        <a:pt x="202026" y="1076320"/>
                      </a:cubicBezTo>
                      <a:cubicBezTo>
                        <a:pt x="198410" y="1072990"/>
                        <a:pt x="195032" y="1070087"/>
                        <a:pt x="194937" y="1064045"/>
                      </a:cubicBezTo>
                      <a:cubicBezTo>
                        <a:pt x="194413" y="1021222"/>
                        <a:pt x="193557" y="978400"/>
                        <a:pt x="192510" y="935625"/>
                      </a:cubicBezTo>
                      <a:cubicBezTo>
                        <a:pt x="192367" y="928964"/>
                        <a:pt x="193605" y="925823"/>
                        <a:pt x="201265" y="926014"/>
                      </a:cubicBezTo>
                      <a:cubicBezTo>
                        <a:pt x="220392" y="926537"/>
                        <a:pt x="239567" y="926585"/>
                        <a:pt x="258695" y="926014"/>
                      </a:cubicBezTo>
                      <a:cubicBezTo>
                        <a:pt x="267164" y="925776"/>
                        <a:pt x="268353" y="929487"/>
                        <a:pt x="268163" y="936577"/>
                      </a:cubicBezTo>
                      <a:cubicBezTo>
                        <a:pt x="267735" y="952516"/>
                        <a:pt x="268496" y="968503"/>
                        <a:pt x="267830" y="984395"/>
                      </a:cubicBezTo>
                      <a:cubicBezTo>
                        <a:pt x="267449" y="993340"/>
                        <a:pt x="270399" y="999811"/>
                        <a:pt x="276252" y="1006329"/>
                      </a:cubicBezTo>
                      <a:cubicBezTo>
                        <a:pt x="311271" y="1045250"/>
                        <a:pt x="346100" y="1084409"/>
                        <a:pt x="380691" y="1123710"/>
                      </a:cubicBezTo>
                      <a:cubicBezTo>
                        <a:pt x="385306" y="1128944"/>
                        <a:pt x="389874" y="1131228"/>
                        <a:pt x="396963" y="1131180"/>
                      </a:cubicBezTo>
                      <a:cubicBezTo>
                        <a:pt x="466240" y="1130943"/>
                        <a:pt x="535470" y="1130895"/>
                        <a:pt x="604747" y="1131228"/>
                      </a:cubicBezTo>
                      <a:cubicBezTo>
                        <a:pt x="612359" y="1131275"/>
                        <a:pt x="617355" y="1128706"/>
                        <a:pt x="622351" y="1123282"/>
                      </a:cubicBezTo>
                      <a:cubicBezTo>
                        <a:pt x="646760" y="1096875"/>
                        <a:pt x="671787" y="1070944"/>
                        <a:pt x="696053" y="1044394"/>
                      </a:cubicBezTo>
                      <a:cubicBezTo>
                        <a:pt x="701906" y="1038018"/>
                        <a:pt x="707901" y="1036115"/>
                        <a:pt x="716227" y="1036115"/>
                      </a:cubicBezTo>
                      <a:cubicBezTo>
                        <a:pt x="893036" y="1036353"/>
                        <a:pt x="1069845" y="1036353"/>
                        <a:pt x="1246653" y="1036067"/>
                      </a:cubicBezTo>
                      <a:cubicBezTo>
                        <a:pt x="1255313" y="1036067"/>
                        <a:pt x="1261023" y="1038637"/>
                        <a:pt x="1266494" y="1044965"/>
                      </a:cubicBezTo>
                      <a:cubicBezTo>
                        <a:pt x="1288001" y="1069707"/>
                        <a:pt x="1310363" y="1093735"/>
                        <a:pt x="1331394" y="1118905"/>
                      </a:cubicBezTo>
                      <a:cubicBezTo>
                        <a:pt x="1339245" y="1128326"/>
                        <a:pt x="1347476" y="1131275"/>
                        <a:pt x="1359324" y="1131275"/>
                      </a:cubicBezTo>
                      <a:cubicBezTo>
                        <a:pt x="1647328" y="1130990"/>
                        <a:pt x="1935284" y="1131133"/>
                        <a:pt x="2223288" y="1130800"/>
                      </a:cubicBezTo>
                      <a:cubicBezTo>
                        <a:pt x="2234565" y="1130800"/>
                        <a:pt x="2237705" y="1133322"/>
                        <a:pt x="2237515" y="1144884"/>
                      </a:cubicBezTo>
                      <a:cubicBezTo>
                        <a:pt x="2236801" y="1194557"/>
                        <a:pt x="2236801" y="1244231"/>
                        <a:pt x="2237515" y="1293858"/>
                      </a:cubicBezTo>
                      <a:cubicBezTo>
                        <a:pt x="2237705" y="1305943"/>
                        <a:pt x="2235088" y="1309654"/>
                        <a:pt x="2222194" y="1309512"/>
                      </a:cubicBezTo>
                      <a:cubicBezTo>
                        <a:pt x="2029017" y="1307418"/>
                        <a:pt x="1835841" y="1305848"/>
                        <a:pt x="1642665" y="1304278"/>
                      </a:cubicBezTo>
                      <a:cubicBezTo>
                        <a:pt x="1529233" y="1303326"/>
                        <a:pt x="1415754" y="1302327"/>
                        <a:pt x="1302322" y="1301899"/>
                      </a:cubicBezTo>
                      <a:cubicBezTo>
                        <a:pt x="1290951" y="1301851"/>
                        <a:pt x="1287477" y="1299044"/>
                        <a:pt x="1288191" y="1287577"/>
                      </a:cubicBezTo>
                      <a:cubicBezTo>
                        <a:pt x="1289238" y="1270305"/>
                        <a:pt x="1288667" y="1252939"/>
                        <a:pt x="1288381" y="1235667"/>
                      </a:cubicBezTo>
                      <a:cubicBezTo>
                        <a:pt x="1287810" y="1202313"/>
                        <a:pt x="1269016" y="1171386"/>
                        <a:pt x="1238517" y="1163059"/>
                      </a:cubicBezTo>
                      <a:cubicBezTo>
                        <a:pt x="1220199" y="1158063"/>
                        <a:pt x="1218866" y="1148928"/>
                        <a:pt x="1220341" y="1134654"/>
                      </a:cubicBezTo>
                      <a:cubicBezTo>
                        <a:pt x="1220389" y="1134226"/>
                        <a:pt x="1220341" y="1133750"/>
                        <a:pt x="1220341" y="1133274"/>
                      </a:cubicBezTo>
                      <a:cubicBezTo>
                        <a:pt x="1220341" y="1111768"/>
                        <a:pt x="1220341" y="1111768"/>
                        <a:pt x="1199216" y="1111768"/>
                      </a:cubicBezTo>
                      <a:cubicBezTo>
                        <a:pt x="1173808" y="1111768"/>
                        <a:pt x="1173808" y="1111768"/>
                        <a:pt x="1173808" y="1137223"/>
                      </a:cubicBezTo>
                      <a:cubicBezTo>
                        <a:pt x="1173808" y="1156779"/>
                        <a:pt x="1173808" y="1156255"/>
                        <a:pt x="1154633" y="1156921"/>
                      </a:cubicBezTo>
                      <a:cubicBezTo>
                        <a:pt x="1144451" y="1157302"/>
                        <a:pt x="1139217" y="1155066"/>
                        <a:pt x="1141073" y="1143742"/>
                      </a:cubicBezTo>
                      <a:cubicBezTo>
                        <a:pt x="1141786" y="1139317"/>
                        <a:pt x="1141215" y="1134654"/>
                        <a:pt x="1141215" y="1130086"/>
                      </a:cubicBezTo>
                      <a:cubicBezTo>
                        <a:pt x="1141215" y="1111768"/>
                        <a:pt x="1141215" y="1111768"/>
                        <a:pt x="1122373" y="1111768"/>
                      </a:cubicBezTo>
                      <a:cubicBezTo>
                        <a:pt x="1094872" y="1111768"/>
                        <a:pt x="1094539" y="1111768"/>
                        <a:pt x="1095015" y="1139459"/>
                      </a:cubicBezTo>
                      <a:cubicBezTo>
                        <a:pt x="1095205" y="1150355"/>
                        <a:pt x="1095681" y="1157730"/>
                        <a:pt x="1080170" y="1157350"/>
                      </a:cubicBezTo>
                      <a:cubicBezTo>
                        <a:pt x="1066514" y="1157016"/>
                        <a:pt x="1062375" y="1153115"/>
                        <a:pt x="1064516" y="1140459"/>
                      </a:cubicBezTo>
                      <a:cubicBezTo>
                        <a:pt x="1064991" y="1137794"/>
                        <a:pt x="1064563" y="1134987"/>
                        <a:pt x="1064563" y="1132275"/>
                      </a:cubicBezTo>
                      <a:cubicBezTo>
                        <a:pt x="1064563" y="1111768"/>
                        <a:pt x="1064563" y="1111768"/>
                        <a:pt x="1043771" y="1111768"/>
                      </a:cubicBezTo>
                      <a:cubicBezTo>
                        <a:pt x="1018220" y="1111768"/>
                        <a:pt x="1018220" y="1111768"/>
                        <a:pt x="1018220" y="1137271"/>
                      </a:cubicBezTo>
                      <a:cubicBezTo>
                        <a:pt x="1018220" y="1157016"/>
                        <a:pt x="1018220" y="1156493"/>
                        <a:pt x="998902" y="1156921"/>
                      </a:cubicBezTo>
                      <a:cubicBezTo>
                        <a:pt x="989672" y="1157112"/>
                        <a:pt x="987436" y="1154114"/>
                        <a:pt x="987673" y="1145407"/>
                      </a:cubicBezTo>
                      <a:cubicBezTo>
                        <a:pt x="987959" y="1134654"/>
                        <a:pt x="992574" y="1120237"/>
                        <a:pt x="985818" y="1113909"/>
                      </a:cubicBezTo>
                      <a:cubicBezTo>
                        <a:pt x="978538" y="1107057"/>
                        <a:pt x="964169" y="1112529"/>
                        <a:pt x="952940" y="1111768"/>
                      </a:cubicBezTo>
                      <a:cubicBezTo>
                        <a:pt x="952036" y="1111720"/>
                        <a:pt x="951084" y="1111863"/>
                        <a:pt x="950228" y="1111768"/>
                      </a:cubicBezTo>
                      <a:cubicBezTo>
                        <a:pt x="942615" y="1110578"/>
                        <a:pt x="940807" y="1114432"/>
                        <a:pt x="941425" y="1121188"/>
                      </a:cubicBezTo>
                      <a:cubicBezTo>
                        <a:pt x="941901" y="1126137"/>
                        <a:pt x="941520" y="1131228"/>
                        <a:pt x="941520" y="1136224"/>
                      </a:cubicBezTo>
                      <a:cubicBezTo>
                        <a:pt x="941520" y="1157588"/>
                        <a:pt x="941520" y="1157254"/>
                        <a:pt x="920538" y="1156874"/>
                      </a:cubicBezTo>
                      <a:cubicBezTo>
                        <a:pt x="913543" y="1156731"/>
                        <a:pt x="910783" y="1155066"/>
                        <a:pt x="911212" y="1147691"/>
                      </a:cubicBezTo>
                      <a:cubicBezTo>
                        <a:pt x="911783" y="1138175"/>
                        <a:pt x="911307" y="1128564"/>
                        <a:pt x="911355" y="1119000"/>
                      </a:cubicBezTo>
                      <a:cubicBezTo>
                        <a:pt x="911355" y="1115193"/>
                        <a:pt x="911497" y="1111625"/>
                        <a:pt x="905978" y="1111768"/>
                      </a:cubicBezTo>
                      <a:cubicBezTo>
                        <a:pt x="892798" y="1112101"/>
                        <a:pt x="877715" y="1108485"/>
                        <a:pt x="867200" y="1113909"/>
                      </a:cubicBezTo>
                      <a:cubicBezTo>
                        <a:pt x="860063" y="1117572"/>
                        <a:pt x="865820" y="1134130"/>
                        <a:pt x="864964" y="1144884"/>
                      </a:cubicBezTo>
                      <a:cubicBezTo>
                        <a:pt x="864773" y="1147167"/>
                        <a:pt x="864868" y="1149451"/>
                        <a:pt x="864916" y="1151735"/>
                      </a:cubicBezTo>
                      <a:cubicBezTo>
                        <a:pt x="864916" y="1155066"/>
                        <a:pt x="863156" y="1156065"/>
                        <a:pt x="859968" y="1156779"/>
                      </a:cubicBezTo>
                      <a:cubicBezTo>
                        <a:pt x="840507" y="1161061"/>
                        <a:pt x="834798" y="1156874"/>
                        <a:pt x="834798" y="1137699"/>
                      </a:cubicBezTo>
                      <a:cubicBezTo>
                        <a:pt x="834798" y="1136319"/>
                        <a:pt x="834798" y="1134987"/>
                        <a:pt x="834798" y="1133607"/>
                      </a:cubicBezTo>
                      <a:cubicBezTo>
                        <a:pt x="834798" y="1111768"/>
                        <a:pt x="834798" y="1111768"/>
                        <a:pt x="812625" y="1111768"/>
                      </a:cubicBezTo>
                      <a:cubicBezTo>
                        <a:pt x="788312" y="1111768"/>
                        <a:pt x="788312" y="1111768"/>
                        <a:pt x="788312" y="1136938"/>
                      </a:cubicBezTo>
                      <a:cubicBezTo>
                        <a:pt x="788312" y="1156684"/>
                        <a:pt x="788312" y="1156684"/>
                        <a:pt x="770754" y="1156684"/>
                      </a:cubicBezTo>
                      <a:cubicBezTo>
                        <a:pt x="753007" y="1156684"/>
                        <a:pt x="753007" y="1156684"/>
                        <a:pt x="753007" y="1138508"/>
                      </a:cubicBezTo>
                      <a:cubicBezTo>
                        <a:pt x="753007" y="1134844"/>
                        <a:pt x="752484" y="1131133"/>
                        <a:pt x="753102" y="1127612"/>
                      </a:cubicBezTo>
                      <a:cubicBezTo>
                        <a:pt x="755481" y="1114385"/>
                        <a:pt x="750342" y="1110959"/>
                        <a:pt x="737115" y="1111435"/>
                      </a:cubicBezTo>
                      <a:cubicBezTo>
                        <a:pt x="706569" y="1112529"/>
                        <a:pt x="705950" y="1111768"/>
                        <a:pt x="706854" y="1141791"/>
                      </a:cubicBezTo>
                      <a:cubicBezTo>
                        <a:pt x="707187" y="1153115"/>
                        <a:pt x="704332" y="1157159"/>
                        <a:pt x="692723" y="1158729"/>
                      </a:cubicBezTo>
                      <a:cubicBezTo>
                        <a:pt x="659559" y="1163202"/>
                        <a:pt x="635055" y="1186088"/>
                        <a:pt x="629441" y="1219299"/>
                      </a:cubicBezTo>
                      <a:cubicBezTo>
                        <a:pt x="623684" y="1253557"/>
                        <a:pt x="627633" y="1288338"/>
                        <a:pt x="627395" y="1322882"/>
                      </a:cubicBezTo>
                      <a:cubicBezTo>
                        <a:pt x="842696" y="1322929"/>
                        <a:pt x="1058045" y="1322929"/>
                        <a:pt x="1273346" y="1323120"/>
                      </a:cubicBezTo>
                      <a:cubicBezTo>
                        <a:pt x="1279722" y="1323120"/>
                        <a:pt x="1289190" y="1319361"/>
                        <a:pt x="1288810" y="1331922"/>
                      </a:cubicBezTo>
                      <a:cubicBezTo>
                        <a:pt x="1304892" y="1331874"/>
                        <a:pt x="1320974" y="1331827"/>
                        <a:pt x="1337056" y="1331779"/>
                      </a:cubicBezTo>
                      <a:cubicBezTo>
                        <a:pt x="1372170" y="1331684"/>
                        <a:pt x="1407237" y="1331541"/>
                        <a:pt x="1442351" y="1331589"/>
                      </a:cubicBezTo>
                      <a:cubicBezTo>
                        <a:pt x="1443969" y="1331589"/>
                        <a:pt x="1445634" y="1332826"/>
                        <a:pt x="1447252" y="1333492"/>
                      </a:cubicBezTo>
                      <a:cubicBezTo>
                        <a:pt x="1537465" y="1334206"/>
                        <a:pt x="1627629" y="1334967"/>
                        <a:pt x="1717842" y="1335633"/>
                      </a:cubicBezTo>
                      <a:cubicBezTo>
                        <a:pt x="1886419" y="1336918"/>
                        <a:pt x="2054996" y="1338298"/>
                        <a:pt x="2223526" y="1339154"/>
                      </a:cubicBezTo>
                      <a:cubicBezTo>
                        <a:pt x="2235136" y="1339202"/>
                        <a:pt x="2237562" y="1342342"/>
                        <a:pt x="2237467" y="1353476"/>
                      </a:cubicBezTo>
                      <a:cubicBezTo>
                        <a:pt x="2236848" y="1411809"/>
                        <a:pt x="2238466" y="1470143"/>
                        <a:pt x="2236848" y="1528429"/>
                      </a:cubicBezTo>
                      <a:cubicBezTo>
                        <a:pt x="2234945" y="1597040"/>
                        <a:pt x="2284715" y="1650378"/>
                        <a:pt x="2338861" y="1660417"/>
                      </a:cubicBezTo>
                      <a:cubicBezTo>
                        <a:pt x="2345712" y="1661702"/>
                        <a:pt x="2349566" y="1665556"/>
                        <a:pt x="2352849" y="1671551"/>
                      </a:cubicBezTo>
                      <a:cubicBezTo>
                        <a:pt x="2364174" y="1692248"/>
                        <a:pt x="2375878" y="1712755"/>
                        <a:pt x="2387869" y="1733120"/>
                      </a:cubicBezTo>
                      <a:cubicBezTo>
                        <a:pt x="2391723" y="1739638"/>
                        <a:pt x="2393340" y="1746109"/>
                        <a:pt x="2393340" y="1753674"/>
                      </a:cubicBezTo>
                      <a:cubicBezTo>
                        <a:pt x="2393150" y="1839319"/>
                        <a:pt x="2393102" y="1924964"/>
                        <a:pt x="2393388" y="2010608"/>
                      </a:cubicBezTo>
                      <a:cubicBezTo>
                        <a:pt x="2393436" y="2019411"/>
                        <a:pt x="2392008" y="2024454"/>
                        <a:pt x="2382635" y="2028927"/>
                      </a:cubicBezTo>
                      <a:cubicBezTo>
                        <a:pt x="2358178" y="2040584"/>
                        <a:pt x="2351232" y="2071464"/>
                        <a:pt x="2366124" y="2094207"/>
                      </a:cubicBezTo>
                      <a:cubicBezTo>
                        <a:pt x="2380208" y="2115714"/>
                        <a:pt x="2411516" y="2120662"/>
                        <a:pt x="2432356" y="2104675"/>
                      </a:cubicBezTo>
                      <a:cubicBezTo>
                        <a:pt x="2452863" y="2088926"/>
                        <a:pt x="2455671" y="2057475"/>
                        <a:pt x="2437495" y="2038205"/>
                      </a:cubicBezTo>
                      <a:cubicBezTo>
                        <a:pt x="2432261" y="2032686"/>
                        <a:pt x="2430596" y="2027357"/>
                        <a:pt x="2430596" y="2020172"/>
                      </a:cubicBezTo>
                      <a:cubicBezTo>
                        <a:pt x="2430786" y="1943187"/>
                        <a:pt x="2429216" y="1866154"/>
                        <a:pt x="2431357" y="1789217"/>
                      </a:cubicBezTo>
                      <a:cubicBezTo>
                        <a:pt x="2432404" y="1751438"/>
                        <a:pt x="2427265" y="1717323"/>
                        <a:pt x="2404094" y="1686872"/>
                      </a:cubicBezTo>
                      <a:cubicBezTo>
                        <a:pt x="2400810" y="1682589"/>
                        <a:pt x="2398955" y="1677213"/>
                        <a:pt x="2395957" y="1672740"/>
                      </a:cubicBezTo>
                      <a:cubicBezTo>
                        <a:pt x="2391009" y="1665413"/>
                        <a:pt x="2393531" y="1663557"/>
                        <a:pt x="2401381" y="1663652"/>
                      </a:cubicBezTo>
                      <a:cubicBezTo>
                        <a:pt x="2420509" y="1663938"/>
                        <a:pt x="2439636" y="1663985"/>
                        <a:pt x="2458811" y="1663605"/>
                      </a:cubicBezTo>
                      <a:cubicBezTo>
                        <a:pt x="2465377" y="1663462"/>
                        <a:pt x="2468517" y="1666317"/>
                        <a:pt x="2471182" y="1671836"/>
                      </a:cubicBezTo>
                      <a:cubicBezTo>
                        <a:pt x="2480650" y="1691439"/>
                        <a:pt x="2490214" y="1711043"/>
                        <a:pt x="2500396" y="1730313"/>
                      </a:cubicBezTo>
                      <a:cubicBezTo>
                        <a:pt x="2504821" y="1738687"/>
                        <a:pt x="2506487" y="1747013"/>
                        <a:pt x="2506487" y="1756386"/>
                      </a:cubicBezTo>
                      <a:cubicBezTo>
                        <a:pt x="2506296" y="1841603"/>
                        <a:pt x="2506249" y="1926772"/>
                        <a:pt x="2506534" y="2011988"/>
                      </a:cubicBezTo>
                      <a:cubicBezTo>
                        <a:pt x="2506582" y="2021171"/>
                        <a:pt x="2504821" y="2027309"/>
                        <a:pt x="2496733" y="2033495"/>
                      </a:cubicBezTo>
                      <a:cubicBezTo>
                        <a:pt x="2475179" y="2049910"/>
                        <a:pt x="2473847" y="2081979"/>
                        <a:pt x="2492450" y="2100916"/>
                      </a:cubicBezTo>
                      <a:cubicBezTo>
                        <a:pt x="2510150" y="2118901"/>
                        <a:pt x="2541315" y="2118330"/>
                        <a:pt x="2558492" y="2099679"/>
                      </a:cubicBezTo>
                      <a:cubicBezTo>
                        <a:pt x="2577048" y="2079552"/>
                        <a:pt x="2574622" y="2049053"/>
                        <a:pt x="2552259" y="2032543"/>
                      </a:cubicBezTo>
                      <a:cubicBezTo>
                        <a:pt x="2545645" y="2027642"/>
                        <a:pt x="2543409" y="2023027"/>
                        <a:pt x="2543456" y="2014938"/>
                      </a:cubicBezTo>
                      <a:cubicBezTo>
                        <a:pt x="2543789" y="1925202"/>
                        <a:pt x="2543599" y="1835417"/>
                        <a:pt x="2543789" y="1745681"/>
                      </a:cubicBezTo>
                      <a:cubicBezTo>
                        <a:pt x="2543789" y="1737687"/>
                        <a:pt x="2542172" y="1730693"/>
                        <a:pt x="2538460" y="1723604"/>
                      </a:cubicBezTo>
                      <a:cubicBezTo>
                        <a:pt x="2528469" y="1704381"/>
                        <a:pt x="2519048" y="1684826"/>
                        <a:pt x="2508580" y="1663748"/>
                      </a:cubicBezTo>
                      <a:cubicBezTo>
                        <a:pt x="2529040" y="1663748"/>
                        <a:pt x="2547643" y="1664223"/>
                        <a:pt x="2566200" y="1663509"/>
                      </a:cubicBezTo>
                      <a:cubicBezTo>
                        <a:pt x="2574574" y="1663177"/>
                        <a:pt x="2578285" y="1666698"/>
                        <a:pt x="2581616" y="1673644"/>
                      </a:cubicBezTo>
                      <a:cubicBezTo>
                        <a:pt x="2591751" y="1694960"/>
                        <a:pt x="2602266" y="1716086"/>
                        <a:pt x="2613162" y="1737069"/>
                      </a:cubicBezTo>
                      <a:cubicBezTo>
                        <a:pt x="2616635" y="1743778"/>
                        <a:pt x="2618015" y="1750439"/>
                        <a:pt x="2617967" y="1757909"/>
                      </a:cubicBezTo>
                      <a:cubicBezTo>
                        <a:pt x="2617824" y="1843554"/>
                        <a:pt x="2617777" y="1929198"/>
                        <a:pt x="2618063" y="2014843"/>
                      </a:cubicBezTo>
                      <a:cubicBezTo>
                        <a:pt x="2618110" y="2022837"/>
                        <a:pt x="2616016" y="2027547"/>
                        <a:pt x="2609355" y="2032590"/>
                      </a:cubicBezTo>
                      <a:cubicBezTo>
                        <a:pt x="2587326" y="2049244"/>
                        <a:pt x="2585042" y="2080124"/>
                        <a:pt x="2603360" y="2099917"/>
                      </a:cubicBezTo>
                      <a:cubicBezTo>
                        <a:pt x="2620822" y="2118759"/>
                        <a:pt x="2652986" y="2118616"/>
                        <a:pt x="2670448" y="2099679"/>
                      </a:cubicBezTo>
                      <a:cubicBezTo>
                        <a:pt x="2688815" y="2079743"/>
                        <a:pt x="2686293" y="2048958"/>
                        <a:pt x="2664025" y="2032448"/>
                      </a:cubicBezTo>
                      <a:cubicBezTo>
                        <a:pt x="2657316" y="2027452"/>
                        <a:pt x="2655365" y="2022694"/>
                        <a:pt x="2655365" y="2014748"/>
                      </a:cubicBezTo>
                      <a:cubicBezTo>
                        <a:pt x="2655651" y="1926819"/>
                        <a:pt x="2655461" y="1838891"/>
                        <a:pt x="2655651" y="1750962"/>
                      </a:cubicBezTo>
                      <a:cubicBezTo>
                        <a:pt x="2655651" y="1743016"/>
                        <a:pt x="2654224" y="1735927"/>
                        <a:pt x="2650512" y="1728790"/>
                      </a:cubicBezTo>
                      <a:cubicBezTo>
                        <a:pt x="2639664" y="1707902"/>
                        <a:pt x="2629434" y="1686729"/>
                        <a:pt x="2617920" y="1663700"/>
                      </a:cubicBezTo>
                      <a:cubicBezTo>
                        <a:pt x="2627293" y="1663700"/>
                        <a:pt x="2634858" y="1663605"/>
                        <a:pt x="2642376" y="1663700"/>
                      </a:cubicBezTo>
                      <a:cubicBezTo>
                        <a:pt x="2660552" y="1663890"/>
                        <a:pt x="2681868" y="1658419"/>
                        <a:pt x="2696094" y="1666031"/>
                      </a:cubicBezTo>
                      <a:cubicBezTo>
                        <a:pt x="2710939" y="1673977"/>
                        <a:pt x="2713604" y="1697530"/>
                        <a:pt x="2723120" y="1713422"/>
                      </a:cubicBezTo>
                      <a:cubicBezTo>
                        <a:pt x="2730352" y="1725507"/>
                        <a:pt x="2732541" y="1738211"/>
                        <a:pt x="2732493" y="1752342"/>
                      </a:cubicBezTo>
                      <a:cubicBezTo>
                        <a:pt x="2732017" y="1839367"/>
                        <a:pt x="2732160" y="1926391"/>
                        <a:pt x="2732398" y="2013416"/>
                      </a:cubicBezTo>
                      <a:cubicBezTo>
                        <a:pt x="2732398" y="2021362"/>
                        <a:pt x="2730781" y="2026167"/>
                        <a:pt x="2723405" y="2030925"/>
                      </a:cubicBezTo>
                      <a:cubicBezTo>
                        <a:pt x="2699901" y="2046056"/>
                        <a:pt x="2695666" y="2076269"/>
                        <a:pt x="2712795" y="2097538"/>
                      </a:cubicBezTo>
                      <a:cubicBezTo>
                        <a:pt x="2729020" y="2117617"/>
                        <a:pt x="2760804" y="2119710"/>
                        <a:pt x="2779693" y="2101915"/>
                      </a:cubicBezTo>
                      <a:cubicBezTo>
                        <a:pt x="2799201" y="2083549"/>
                        <a:pt x="2798820" y="2052051"/>
                        <a:pt x="2777742" y="2034446"/>
                      </a:cubicBezTo>
                      <a:cubicBezTo>
                        <a:pt x="2770462" y="2028356"/>
                        <a:pt x="2768702" y="2022408"/>
                        <a:pt x="2768702" y="2013654"/>
                      </a:cubicBezTo>
                      <a:cubicBezTo>
                        <a:pt x="2768987" y="1936193"/>
                        <a:pt x="2767465" y="1858732"/>
                        <a:pt x="2769463" y="1781319"/>
                      </a:cubicBezTo>
                      <a:cubicBezTo>
                        <a:pt x="2770462" y="1742065"/>
                        <a:pt x="2766275" y="1705523"/>
                        <a:pt x="2743865" y="1672407"/>
                      </a:cubicBezTo>
                      <a:cubicBezTo>
                        <a:pt x="2742437" y="1670266"/>
                        <a:pt x="2741724" y="1667649"/>
                        <a:pt x="2740058" y="1663748"/>
                      </a:cubicBezTo>
                      <a:cubicBezTo>
                        <a:pt x="2759233" y="1663748"/>
                        <a:pt x="2777266" y="1663843"/>
                        <a:pt x="2795299" y="1663700"/>
                      </a:cubicBezTo>
                      <a:cubicBezTo>
                        <a:pt x="2801199" y="1663652"/>
                        <a:pt x="2802627" y="1668173"/>
                        <a:pt x="2804625" y="1672169"/>
                      </a:cubicBezTo>
                      <a:cubicBezTo>
                        <a:pt x="2813999" y="1690773"/>
                        <a:pt x="2823134" y="1709520"/>
                        <a:pt x="2832745" y="1727981"/>
                      </a:cubicBezTo>
                      <a:cubicBezTo>
                        <a:pt x="2837693" y="1737450"/>
                        <a:pt x="2839835" y="1747061"/>
                        <a:pt x="2839787" y="1757909"/>
                      </a:cubicBezTo>
                      <a:cubicBezTo>
                        <a:pt x="2839454" y="1842174"/>
                        <a:pt x="2839502" y="1926486"/>
                        <a:pt x="2839739" y="2010751"/>
                      </a:cubicBezTo>
                      <a:cubicBezTo>
                        <a:pt x="2839787" y="2019601"/>
                        <a:pt x="2838264" y="2025168"/>
                        <a:pt x="2829510" y="2030116"/>
                      </a:cubicBezTo>
                      <a:cubicBezTo>
                        <a:pt x="2805910" y="2043534"/>
                        <a:pt x="2800676" y="2074747"/>
                        <a:pt x="2817139" y="2096396"/>
                      </a:cubicBezTo>
                      <a:cubicBezTo>
                        <a:pt x="2832555" y="2116713"/>
                        <a:pt x="2863434" y="2120043"/>
                        <a:pt x="2882657" y="2103438"/>
                      </a:cubicBezTo>
                      <a:cubicBezTo>
                        <a:pt x="2903497" y="2085452"/>
                        <a:pt x="2904925" y="2054668"/>
                        <a:pt x="2884846" y="2036016"/>
                      </a:cubicBezTo>
                      <a:cubicBezTo>
                        <a:pt x="2878851" y="2030450"/>
                        <a:pt x="2876947" y="2025263"/>
                        <a:pt x="2876947" y="2017508"/>
                      </a:cubicBezTo>
                      <a:cubicBezTo>
                        <a:pt x="2877185" y="1926867"/>
                        <a:pt x="2877043" y="1836179"/>
                        <a:pt x="2877185" y="1745538"/>
                      </a:cubicBezTo>
                      <a:cubicBezTo>
                        <a:pt x="2877185" y="1738068"/>
                        <a:pt x="2875805" y="1731407"/>
                        <a:pt x="2872285" y="1724746"/>
                      </a:cubicBezTo>
                      <a:cubicBezTo>
                        <a:pt x="2862055" y="1705047"/>
                        <a:pt x="2852443" y="1685064"/>
                        <a:pt x="2841785" y="1663700"/>
                      </a:cubicBezTo>
                      <a:cubicBezTo>
                        <a:pt x="2863006" y="1663700"/>
                        <a:pt x="2882562" y="1663890"/>
                        <a:pt x="2902070" y="1663605"/>
                      </a:cubicBezTo>
                      <a:cubicBezTo>
                        <a:pt x="2908731" y="1663509"/>
                        <a:pt x="2910206" y="1668173"/>
                        <a:pt x="2912395" y="1672550"/>
                      </a:cubicBezTo>
                      <a:cubicBezTo>
                        <a:pt x="2922672" y="1693247"/>
                        <a:pt x="2932664" y="1714087"/>
                        <a:pt x="2943370" y="1734547"/>
                      </a:cubicBezTo>
                      <a:cubicBezTo>
                        <a:pt x="2946700" y="1740875"/>
                        <a:pt x="2947889" y="1747061"/>
                        <a:pt x="2947889" y="1754007"/>
                      </a:cubicBezTo>
                      <a:cubicBezTo>
                        <a:pt x="2947795" y="1840556"/>
                        <a:pt x="2947747" y="1927152"/>
                        <a:pt x="2947937" y="2013701"/>
                      </a:cubicBezTo>
                      <a:cubicBezTo>
                        <a:pt x="2947937" y="2021028"/>
                        <a:pt x="2946748" y="2025787"/>
                        <a:pt x="2939420" y="2029926"/>
                      </a:cubicBezTo>
                      <a:cubicBezTo>
                        <a:pt x="2921435" y="2040061"/>
                        <a:pt x="2913584" y="2060758"/>
                        <a:pt x="2918485" y="2080409"/>
                      </a:cubicBezTo>
                      <a:cubicBezTo>
                        <a:pt x="2923005" y="2098537"/>
                        <a:pt x="2940039" y="2112573"/>
                        <a:pt x="2958833" y="2113763"/>
                      </a:cubicBezTo>
                      <a:cubicBezTo>
                        <a:pt x="2979816" y="2115047"/>
                        <a:pt x="2997183" y="2104817"/>
                        <a:pt x="3004891" y="2086547"/>
                      </a:cubicBezTo>
                      <a:cubicBezTo>
                        <a:pt x="3012742" y="2067943"/>
                        <a:pt x="3007936" y="2046103"/>
                        <a:pt x="2991711" y="2033733"/>
                      </a:cubicBezTo>
                      <a:cubicBezTo>
                        <a:pt x="2985240" y="2028832"/>
                        <a:pt x="2984003" y="2023741"/>
                        <a:pt x="2984003" y="2016556"/>
                      </a:cubicBezTo>
                      <a:cubicBezTo>
                        <a:pt x="2984146" y="1925915"/>
                        <a:pt x="2984051" y="1835227"/>
                        <a:pt x="2984193" y="1744587"/>
                      </a:cubicBezTo>
                      <a:cubicBezTo>
                        <a:pt x="2984193" y="1737116"/>
                        <a:pt x="2982861" y="1730550"/>
                        <a:pt x="2979340" y="1723842"/>
                      </a:cubicBezTo>
                      <a:cubicBezTo>
                        <a:pt x="2969348" y="1704714"/>
                        <a:pt x="2960070" y="1685159"/>
                        <a:pt x="2949555" y="1663843"/>
                      </a:cubicBezTo>
                      <a:cubicBezTo>
                        <a:pt x="2969301" y="1663843"/>
                        <a:pt x="2986905" y="1663938"/>
                        <a:pt x="3004558" y="1663795"/>
                      </a:cubicBezTo>
                      <a:cubicBezTo>
                        <a:pt x="3010315" y="1663748"/>
                        <a:pt x="3012123" y="1667459"/>
                        <a:pt x="3014217" y="1671693"/>
                      </a:cubicBezTo>
                      <a:cubicBezTo>
                        <a:pt x="3022401" y="1688394"/>
                        <a:pt x="3030489" y="1705095"/>
                        <a:pt x="3039196" y="1721463"/>
                      </a:cubicBezTo>
                      <a:cubicBezTo>
                        <a:pt x="3042765" y="1728171"/>
                        <a:pt x="3044145" y="1734785"/>
                        <a:pt x="3044145" y="1742255"/>
                      </a:cubicBezTo>
                      <a:cubicBezTo>
                        <a:pt x="3044002" y="1833371"/>
                        <a:pt x="3044002" y="1924488"/>
                        <a:pt x="3044192" y="2015604"/>
                      </a:cubicBezTo>
                      <a:cubicBezTo>
                        <a:pt x="3044192" y="2022837"/>
                        <a:pt x="3042812" y="2027404"/>
                        <a:pt x="3036199" y="2032210"/>
                      </a:cubicBezTo>
                      <a:cubicBezTo>
                        <a:pt x="3013646" y="2048530"/>
                        <a:pt x="3010886" y="2079124"/>
                        <a:pt x="3028919" y="2099346"/>
                      </a:cubicBezTo>
                      <a:cubicBezTo>
                        <a:pt x="3045905" y="2118426"/>
                        <a:pt x="3078403" y="2118949"/>
                        <a:pt x="3096007" y="2100393"/>
                      </a:cubicBezTo>
                      <a:cubicBezTo>
                        <a:pt x="3114944" y="2080504"/>
                        <a:pt x="3112613" y="2048816"/>
                        <a:pt x="3089774" y="2032162"/>
                      </a:cubicBezTo>
                      <a:cubicBezTo>
                        <a:pt x="3083208" y="2027357"/>
                        <a:pt x="3081638" y="2022789"/>
                        <a:pt x="3081686" y="2015509"/>
                      </a:cubicBezTo>
                      <a:cubicBezTo>
                        <a:pt x="3081876" y="1936669"/>
                        <a:pt x="3080449" y="1857828"/>
                        <a:pt x="3082399" y="1779082"/>
                      </a:cubicBezTo>
                      <a:cubicBezTo>
                        <a:pt x="3083351" y="1741589"/>
                        <a:pt x="3078593" y="1707141"/>
                        <a:pt x="3057800" y="1675547"/>
                      </a:cubicBezTo>
                      <a:cubicBezTo>
                        <a:pt x="3055659" y="1672312"/>
                        <a:pt x="3054517" y="1668458"/>
                        <a:pt x="3052376" y="1663748"/>
                      </a:cubicBezTo>
                      <a:cubicBezTo>
                        <a:pt x="3057657" y="1663748"/>
                        <a:pt x="3061750" y="1663605"/>
                        <a:pt x="3065794" y="1663748"/>
                      </a:cubicBezTo>
                      <a:cubicBezTo>
                        <a:pt x="3085302" y="1664461"/>
                        <a:pt x="3108664" y="1656611"/>
                        <a:pt x="3123271" y="1666555"/>
                      </a:cubicBezTo>
                      <a:cubicBezTo>
                        <a:pt x="3137069" y="1675976"/>
                        <a:pt x="3141351" y="1698909"/>
                        <a:pt x="3150534" y="1715515"/>
                      </a:cubicBezTo>
                      <a:cubicBezTo>
                        <a:pt x="3156672" y="1726601"/>
                        <a:pt x="3158909" y="1737830"/>
                        <a:pt x="3158861" y="1750534"/>
                      </a:cubicBezTo>
                      <a:cubicBezTo>
                        <a:pt x="3158480" y="1838463"/>
                        <a:pt x="3158576" y="1926391"/>
                        <a:pt x="3158813" y="2014320"/>
                      </a:cubicBezTo>
                      <a:cubicBezTo>
                        <a:pt x="3158813" y="2022075"/>
                        <a:pt x="3157529" y="2027261"/>
                        <a:pt x="3150249" y="2032067"/>
                      </a:cubicBezTo>
                      <a:cubicBezTo>
                        <a:pt x="3133453" y="2043201"/>
                        <a:pt x="3127458" y="2063756"/>
                        <a:pt x="3133738" y="2082645"/>
                      </a:cubicBezTo>
                      <a:cubicBezTo>
                        <a:pt x="3140257" y="2102201"/>
                        <a:pt x="3156339" y="2113858"/>
                        <a:pt x="3176847" y="2113906"/>
                      </a:cubicBezTo>
                      <a:cubicBezTo>
                        <a:pt x="3197354" y="2113906"/>
                        <a:pt x="3213912" y="2102153"/>
                        <a:pt x="3220335" y="2082978"/>
                      </a:cubicBezTo>
                      <a:cubicBezTo>
                        <a:pt x="3226520" y="2064517"/>
                        <a:pt x="3220335" y="2043249"/>
                        <a:pt x="3203872" y="2032115"/>
                      </a:cubicBezTo>
                      <a:cubicBezTo>
                        <a:pt x="3196735" y="2027261"/>
                        <a:pt x="3195022" y="2022266"/>
                        <a:pt x="3195022" y="2014320"/>
                      </a:cubicBezTo>
                      <a:cubicBezTo>
                        <a:pt x="3195260" y="1921395"/>
                        <a:pt x="3195117" y="1828423"/>
                        <a:pt x="3195307" y="1735499"/>
                      </a:cubicBezTo>
                      <a:cubicBezTo>
                        <a:pt x="3195307" y="1726553"/>
                        <a:pt x="3193595" y="1718655"/>
                        <a:pt x="3189408" y="1710757"/>
                      </a:cubicBezTo>
                      <a:cubicBezTo>
                        <a:pt x="3181462" y="1695769"/>
                        <a:pt x="3174229" y="1680353"/>
                        <a:pt x="3166046" y="1663748"/>
                      </a:cubicBezTo>
                      <a:cubicBezTo>
                        <a:pt x="3185554" y="1663748"/>
                        <a:pt x="3202825" y="1664081"/>
                        <a:pt x="3220097" y="1663557"/>
                      </a:cubicBezTo>
                      <a:cubicBezTo>
                        <a:pt x="3226901" y="1663367"/>
                        <a:pt x="3229661" y="1666793"/>
                        <a:pt x="3232230" y="1671979"/>
                      </a:cubicBezTo>
                      <a:cubicBezTo>
                        <a:pt x="3243031" y="1693913"/>
                        <a:pt x="3253926" y="1715848"/>
                        <a:pt x="3265060" y="1737640"/>
                      </a:cubicBezTo>
                      <a:cubicBezTo>
                        <a:pt x="3268677" y="1744682"/>
                        <a:pt x="3270294" y="1751771"/>
                        <a:pt x="3270294" y="1759765"/>
                      </a:cubicBezTo>
                      <a:cubicBezTo>
                        <a:pt x="3270104" y="1844029"/>
                        <a:pt x="3270056" y="1928342"/>
                        <a:pt x="3270294" y="2012607"/>
                      </a:cubicBezTo>
                      <a:cubicBezTo>
                        <a:pt x="3270294" y="2021314"/>
                        <a:pt x="3268677" y="2027071"/>
                        <a:pt x="3260635" y="2032781"/>
                      </a:cubicBezTo>
                      <a:cubicBezTo>
                        <a:pt x="3238796" y="2048245"/>
                        <a:pt x="3236845" y="2080742"/>
                        <a:pt x="3255164" y="2100107"/>
                      </a:cubicBezTo>
                      <a:cubicBezTo>
                        <a:pt x="3273482" y="2119472"/>
                        <a:pt x="3305028" y="2118616"/>
                        <a:pt x="3322918" y="2098204"/>
                      </a:cubicBezTo>
                      <a:cubicBezTo>
                        <a:pt x="3340285" y="2078410"/>
                        <a:pt x="3337145" y="2047626"/>
                        <a:pt x="3315210" y="2032210"/>
                      </a:cubicBezTo>
                      <a:cubicBezTo>
                        <a:pt x="3308311" y="2027357"/>
                        <a:pt x="3306455" y="2022551"/>
                        <a:pt x="3306455" y="2014605"/>
                      </a:cubicBezTo>
                      <a:cubicBezTo>
                        <a:pt x="3306741" y="1926201"/>
                        <a:pt x="3306598" y="1837844"/>
                        <a:pt x="3306741" y="1749440"/>
                      </a:cubicBezTo>
                      <a:cubicBezTo>
                        <a:pt x="3306741" y="1741970"/>
                        <a:pt x="3305314" y="1735451"/>
                        <a:pt x="3301840" y="1728695"/>
                      </a:cubicBezTo>
                      <a:cubicBezTo>
                        <a:pt x="3291039" y="1707902"/>
                        <a:pt x="3280952" y="1686776"/>
                        <a:pt x="3269628" y="1663795"/>
                      </a:cubicBezTo>
                      <a:cubicBezTo>
                        <a:pt x="3295274" y="1663795"/>
                        <a:pt x="3318826" y="1663795"/>
                        <a:pt x="3342331" y="1663795"/>
                      </a:cubicBezTo>
                      <a:cubicBezTo>
                        <a:pt x="3347470" y="1663795"/>
                        <a:pt x="3348802" y="1667839"/>
                        <a:pt x="3350657" y="1671503"/>
                      </a:cubicBezTo>
                      <a:cubicBezTo>
                        <a:pt x="3357699" y="1685730"/>
                        <a:pt x="3364408" y="1700099"/>
                        <a:pt x="3372116" y="1713945"/>
                      </a:cubicBezTo>
                      <a:cubicBezTo>
                        <a:pt x="3378445" y="1725412"/>
                        <a:pt x="3380918" y="1737069"/>
                        <a:pt x="3380824" y="1750249"/>
                      </a:cubicBezTo>
                      <a:cubicBezTo>
                        <a:pt x="3380348" y="1837273"/>
                        <a:pt x="3380490" y="1924298"/>
                        <a:pt x="3380728" y="2011322"/>
                      </a:cubicBezTo>
                      <a:cubicBezTo>
                        <a:pt x="3380776" y="2020743"/>
                        <a:pt x="3380300" y="2028403"/>
                        <a:pt x="3370594" y="2033875"/>
                      </a:cubicBezTo>
                      <a:cubicBezTo>
                        <a:pt x="3362600" y="2038395"/>
                        <a:pt x="3358128" y="2046865"/>
                        <a:pt x="3355606" y="2055953"/>
                      </a:cubicBezTo>
                      <a:cubicBezTo>
                        <a:pt x="3349135" y="2079505"/>
                        <a:pt x="3357224" y="2095968"/>
                        <a:pt x="3383583" y="2112859"/>
                      </a:cubicBezTo>
                      <a:cubicBezTo>
                        <a:pt x="3407802" y="2116903"/>
                        <a:pt x="3427738" y="2110622"/>
                        <a:pt x="3441536" y="2089164"/>
                      </a:cubicBezTo>
                      <a:cubicBezTo>
                        <a:pt x="3448055" y="2066944"/>
                        <a:pt x="3446151" y="2046484"/>
                        <a:pt x="3426025" y="2032115"/>
                      </a:cubicBezTo>
                      <a:cubicBezTo>
                        <a:pt x="3419221" y="2027261"/>
                        <a:pt x="3418174" y="2022456"/>
                        <a:pt x="3418174" y="2015366"/>
                      </a:cubicBezTo>
                      <a:cubicBezTo>
                        <a:pt x="3418317" y="1937144"/>
                        <a:pt x="3416794" y="1858875"/>
                        <a:pt x="3418888" y="1780748"/>
                      </a:cubicBezTo>
                      <a:cubicBezTo>
                        <a:pt x="3419934" y="1742398"/>
                        <a:pt x="3414701" y="1707189"/>
                        <a:pt x="3393861" y="1674786"/>
                      </a:cubicBezTo>
                      <a:cubicBezTo>
                        <a:pt x="3391957" y="1671836"/>
                        <a:pt x="3390768" y="1668458"/>
                        <a:pt x="3388484" y="1663748"/>
                      </a:cubicBezTo>
                      <a:cubicBezTo>
                        <a:pt x="3416414" y="1663748"/>
                        <a:pt x="3443106" y="1663652"/>
                        <a:pt x="3469799" y="1663748"/>
                      </a:cubicBezTo>
                      <a:cubicBezTo>
                        <a:pt x="3508339" y="1663938"/>
                        <a:pt x="3541931" y="1652090"/>
                        <a:pt x="3569051" y="1623875"/>
                      </a:cubicBezTo>
                      <a:lnTo>
                        <a:pt x="3569051" y="1623875"/>
                      </a:lnTo>
                      <a:cubicBezTo>
                        <a:pt x="3569051" y="1623875"/>
                        <a:pt x="3569051" y="1623875"/>
                        <a:pt x="3569051" y="1623875"/>
                      </a:cubicBezTo>
                      <a:cubicBezTo>
                        <a:pt x="3567386" y="1619070"/>
                        <a:pt x="3564341" y="1615216"/>
                        <a:pt x="3560772" y="1611599"/>
                      </a:cubicBezTo>
                      <a:close/>
                      <a:moveTo>
                        <a:pt x="767900" y="367515"/>
                      </a:moveTo>
                      <a:cubicBezTo>
                        <a:pt x="764331" y="367610"/>
                        <a:pt x="761096" y="365517"/>
                        <a:pt x="761048" y="360949"/>
                      </a:cubicBezTo>
                      <a:cubicBezTo>
                        <a:pt x="761001" y="356001"/>
                        <a:pt x="763665" y="353194"/>
                        <a:pt x="768328" y="353527"/>
                      </a:cubicBezTo>
                      <a:cubicBezTo>
                        <a:pt x="772134" y="353812"/>
                        <a:pt x="774608" y="356572"/>
                        <a:pt x="774799" y="359236"/>
                      </a:cubicBezTo>
                      <a:cubicBezTo>
                        <a:pt x="774656" y="365231"/>
                        <a:pt x="771421" y="367420"/>
                        <a:pt x="767900" y="367515"/>
                      </a:cubicBezTo>
                      <a:close/>
                      <a:moveTo>
                        <a:pt x="770992" y="480043"/>
                      </a:moveTo>
                      <a:cubicBezTo>
                        <a:pt x="766996" y="480566"/>
                        <a:pt x="764188" y="478235"/>
                        <a:pt x="763665" y="473953"/>
                      </a:cubicBezTo>
                      <a:cubicBezTo>
                        <a:pt x="763046" y="468862"/>
                        <a:pt x="766139" y="465912"/>
                        <a:pt x="770517" y="465912"/>
                      </a:cubicBezTo>
                      <a:cubicBezTo>
                        <a:pt x="773990" y="465912"/>
                        <a:pt x="777225" y="468338"/>
                        <a:pt x="777511" y="472573"/>
                      </a:cubicBezTo>
                      <a:cubicBezTo>
                        <a:pt x="777511" y="477093"/>
                        <a:pt x="774751" y="479567"/>
                        <a:pt x="770992" y="480043"/>
                      </a:cubicBezTo>
                      <a:close/>
                      <a:moveTo>
                        <a:pt x="770517" y="585767"/>
                      </a:moveTo>
                      <a:cubicBezTo>
                        <a:pt x="766758" y="585957"/>
                        <a:pt x="763950" y="583768"/>
                        <a:pt x="763713" y="579296"/>
                      </a:cubicBezTo>
                      <a:cubicBezTo>
                        <a:pt x="763475" y="574823"/>
                        <a:pt x="766330" y="573158"/>
                        <a:pt x="769184" y="571730"/>
                      </a:cubicBezTo>
                      <a:cubicBezTo>
                        <a:pt x="773704" y="572016"/>
                        <a:pt x="776607" y="573967"/>
                        <a:pt x="777273" y="577868"/>
                      </a:cubicBezTo>
                      <a:cubicBezTo>
                        <a:pt x="778130" y="582769"/>
                        <a:pt x="774846" y="585529"/>
                        <a:pt x="770517" y="585767"/>
                      </a:cubicBezTo>
                      <a:close/>
                      <a:moveTo>
                        <a:pt x="774513" y="687398"/>
                      </a:moveTo>
                      <a:cubicBezTo>
                        <a:pt x="773895" y="691300"/>
                        <a:pt x="770802" y="693155"/>
                        <a:pt x="766948" y="693584"/>
                      </a:cubicBezTo>
                      <a:cubicBezTo>
                        <a:pt x="763094" y="692489"/>
                        <a:pt x="760810" y="690348"/>
                        <a:pt x="760858" y="686066"/>
                      </a:cubicBezTo>
                      <a:cubicBezTo>
                        <a:pt x="760953" y="681498"/>
                        <a:pt x="763903" y="679310"/>
                        <a:pt x="767567" y="679500"/>
                      </a:cubicBezTo>
                      <a:cubicBezTo>
                        <a:pt x="771801" y="679690"/>
                        <a:pt x="775275" y="682450"/>
                        <a:pt x="774513" y="687398"/>
                      </a:cubicBezTo>
                      <a:close/>
                      <a:moveTo>
                        <a:pt x="174144" y="1625969"/>
                      </a:moveTo>
                      <a:cubicBezTo>
                        <a:pt x="170243" y="1625826"/>
                        <a:pt x="167530" y="1623399"/>
                        <a:pt x="167626" y="1618879"/>
                      </a:cubicBezTo>
                      <a:cubicBezTo>
                        <a:pt x="167721" y="1614359"/>
                        <a:pt x="170385" y="1612503"/>
                        <a:pt x="174572" y="1612218"/>
                      </a:cubicBezTo>
                      <a:cubicBezTo>
                        <a:pt x="178522" y="1612932"/>
                        <a:pt x="181567" y="1614787"/>
                        <a:pt x="181281" y="1619260"/>
                      </a:cubicBezTo>
                      <a:cubicBezTo>
                        <a:pt x="180996" y="1623447"/>
                        <a:pt x="178141" y="1626111"/>
                        <a:pt x="174144" y="1625969"/>
                      </a:cubicBezTo>
                      <a:close/>
                      <a:moveTo>
                        <a:pt x="2236040" y="1097636"/>
                      </a:moveTo>
                      <a:cubicBezTo>
                        <a:pt x="2235088" y="1102061"/>
                        <a:pt x="2227951" y="1099730"/>
                        <a:pt x="2223621" y="1099777"/>
                      </a:cubicBezTo>
                      <a:cubicBezTo>
                        <a:pt x="2115661" y="1099873"/>
                        <a:pt x="2007654" y="1099873"/>
                        <a:pt x="1899694" y="1099873"/>
                      </a:cubicBezTo>
                      <a:cubicBezTo>
                        <a:pt x="1864627" y="1099873"/>
                        <a:pt x="1829513" y="1099873"/>
                        <a:pt x="1794446" y="1099873"/>
                      </a:cubicBezTo>
                      <a:cubicBezTo>
                        <a:pt x="1653656" y="1099873"/>
                        <a:pt x="1512913" y="1099682"/>
                        <a:pt x="1372123" y="1100206"/>
                      </a:cubicBezTo>
                      <a:cubicBezTo>
                        <a:pt x="1359847" y="1100253"/>
                        <a:pt x="1351949" y="1096209"/>
                        <a:pt x="1344336" y="1087311"/>
                      </a:cubicBezTo>
                      <a:cubicBezTo>
                        <a:pt x="1323020" y="1062427"/>
                        <a:pt x="1300752" y="1038304"/>
                        <a:pt x="1279436" y="1013419"/>
                      </a:cubicBezTo>
                      <a:cubicBezTo>
                        <a:pt x="1274393" y="1007471"/>
                        <a:pt x="1269254" y="1005806"/>
                        <a:pt x="1261927" y="1005806"/>
                      </a:cubicBezTo>
                      <a:cubicBezTo>
                        <a:pt x="1075126" y="1005949"/>
                        <a:pt x="888373" y="1005996"/>
                        <a:pt x="701573" y="1005759"/>
                      </a:cubicBezTo>
                      <a:cubicBezTo>
                        <a:pt x="693674" y="1005759"/>
                        <a:pt x="688155" y="1007852"/>
                        <a:pt x="682731" y="1013752"/>
                      </a:cubicBezTo>
                      <a:cubicBezTo>
                        <a:pt x="658370" y="1040207"/>
                        <a:pt x="633295" y="1066090"/>
                        <a:pt x="608934" y="1092545"/>
                      </a:cubicBezTo>
                      <a:cubicBezTo>
                        <a:pt x="603747" y="1098160"/>
                        <a:pt x="598418" y="1100015"/>
                        <a:pt x="591091" y="1099968"/>
                      </a:cubicBezTo>
                      <a:cubicBezTo>
                        <a:pt x="531425" y="1099730"/>
                        <a:pt x="471712" y="1099682"/>
                        <a:pt x="412046" y="1100015"/>
                      </a:cubicBezTo>
                      <a:cubicBezTo>
                        <a:pt x="403957" y="1100063"/>
                        <a:pt x="398676" y="1097351"/>
                        <a:pt x="393442" y="1091403"/>
                      </a:cubicBezTo>
                      <a:cubicBezTo>
                        <a:pt x="364370" y="1058192"/>
                        <a:pt x="335013" y="1025171"/>
                        <a:pt x="305371" y="992388"/>
                      </a:cubicBezTo>
                      <a:cubicBezTo>
                        <a:pt x="300423" y="986917"/>
                        <a:pt x="298234" y="981540"/>
                        <a:pt x="298519" y="974260"/>
                      </a:cubicBezTo>
                      <a:cubicBezTo>
                        <a:pt x="298995" y="961081"/>
                        <a:pt x="299185" y="947806"/>
                        <a:pt x="298472" y="934626"/>
                      </a:cubicBezTo>
                      <a:cubicBezTo>
                        <a:pt x="297948" y="924872"/>
                        <a:pt x="303991" y="926442"/>
                        <a:pt x="309843" y="926204"/>
                      </a:cubicBezTo>
                      <a:cubicBezTo>
                        <a:pt x="316267" y="925966"/>
                        <a:pt x="322119" y="925966"/>
                        <a:pt x="320406" y="935102"/>
                      </a:cubicBezTo>
                      <a:cubicBezTo>
                        <a:pt x="317456" y="950946"/>
                        <a:pt x="324688" y="962508"/>
                        <a:pt x="334585" y="974117"/>
                      </a:cubicBezTo>
                      <a:cubicBezTo>
                        <a:pt x="358851" y="1002475"/>
                        <a:pt x="382261" y="1031500"/>
                        <a:pt x="405670" y="1060619"/>
                      </a:cubicBezTo>
                      <a:cubicBezTo>
                        <a:pt x="409905" y="1065900"/>
                        <a:pt x="414377" y="1067423"/>
                        <a:pt x="420801" y="1067423"/>
                      </a:cubicBezTo>
                      <a:cubicBezTo>
                        <a:pt x="472283" y="1067232"/>
                        <a:pt x="523765" y="1067185"/>
                        <a:pt x="575247" y="1067470"/>
                      </a:cubicBezTo>
                      <a:cubicBezTo>
                        <a:pt x="581813" y="1067518"/>
                        <a:pt x="586238" y="1065282"/>
                        <a:pt x="590853" y="1060999"/>
                      </a:cubicBezTo>
                      <a:cubicBezTo>
                        <a:pt x="622494" y="1031500"/>
                        <a:pt x="654516" y="1002380"/>
                        <a:pt x="685966" y="972690"/>
                      </a:cubicBezTo>
                      <a:cubicBezTo>
                        <a:pt x="691771" y="967218"/>
                        <a:pt x="697338" y="965125"/>
                        <a:pt x="705141" y="965125"/>
                      </a:cubicBezTo>
                      <a:cubicBezTo>
                        <a:pt x="841792" y="964935"/>
                        <a:pt x="978490" y="964601"/>
                        <a:pt x="1115141" y="964126"/>
                      </a:cubicBezTo>
                      <a:cubicBezTo>
                        <a:pt x="1172523" y="963935"/>
                        <a:pt x="1229953" y="963507"/>
                        <a:pt x="1287335" y="962651"/>
                      </a:cubicBezTo>
                      <a:cubicBezTo>
                        <a:pt x="1296422" y="962508"/>
                        <a:pt x="1302513" y="965315"/>
                        <a:pt x="1308318" y="972119"/>
                      </a:cubicBezTo>
                      <a:cubicBezTo>
                        <a:pt x="1332869" y="1000810"/>
                        <a:pt x="1358087" y="1028978"/>
                        <a:pt x="1382638" y="1057716"/>
                      </a:cubicBezTo>
                      <a:cubicBezTo>
                        <a:pt x="1388776" y="1064901"/>
                        <a:pt x="1395247" y="1067565"/>
                        <a:pt x="1404811" y="1067565"/>
                      </a:cubicBezTo>
                      <a:cubicBezTo>
                        <a:pt x="1677256" y="1067280"/>
                        <a:pt x="1949701" y="1067328"/>
                        <a:pt x="2222099" y="1067470"/>
                      </a:cubicBezTo>
                      <a:cubicBezTo>
                        <a:pt x="2227047" y="1067470"/>
                        <a:pt x="2235041" y="1064377"/>
                        <a:pt x="2236420" y="1070801"/>
                      </a:cubicBezTo>
                      <a:cubicBezTo>
                        <a:pt x="2238371" y="1079365"/>
                        <a:pt x="2237895" y="1088977"/>
                        <a:pt x="2236040" y="1097636"/>
                      </a:cubicBezTo>
                      <a:close/>
                      <a:moveTo>
                        <a:pt x="2404950" y="2061662"/>
                      </a:moveTo>
                      <a:cubicBezTo>
                        <a:pt x="2408756" y="2062138"/>
                        <a:pt x="2411326" y="2065278"/>
                        <a:pt x="2411088" y="2069180"/>
                      </a:cubicBezTo>
                      <a:cubicBezTo>
                        <a:pt x="2410850" y="2073177"/>
                        <a:pt x="2408281" y="2075556"/>
                        <a:pt x="2403903" y="2075270"/>
                      </a:cubicBezTo>
                      <a:cubicBezTo>
                        <a:pt x="2399621" y="2075223"/>
                        <a:pt x="2396814" y="2072606"/>
                        <a:pt x="2397052" y="2068799"/>
                      </a:cubicBezTo>
                      <a:cubicBezTo>
                        <a:pt x="2397290" y="2064660"/>
                        <a:pt x="2400144" y="2061044"/>
                        <a:pt x="2404950" y="2061662"/>
                      </a:cubicBezTo>
                      <a:close/>
                      <a:moveTo>
                        <a:pt x="2525471" y="2061519"/>
                      </a:moveTo>
                      <a:cubicBezTo>
                        <a:pt x="2529087" y="2062709"/>
                        <a:pt x="2532275" y="2064850"/>
                        <a:pt x="2532180" y="2068894"/>
                      </a:cubicBezTo>
                      <a:cubicBezTo>
                        <a:pt x="2532037" y="2072939"/>
                        <a:pt x="2529182" y="2075223"/>
                        <a:pt x="2524948" y="2075270"/>
                      </a:cubicBezTo>
                      <a:cubicBezTo>
                        <a:pt x="2520380" y="2075318"/>
                        <a:pt x="2518239" y="2072606"/>
                        <a:pt x="2518524" y="2068466"/>
                      </a:cubicBezTo>
                      <a:cubicBezTo>
                        <a:pt x="2518810" y="2064469"/>
                        <a:pt x="2521141" y="2061805"/>
                        <a:pt x="2525471" y="2061519"/>
                      </a:cubicBezTo>
                      <a:close/>
                      <a:moveTo>
                        <a:pt x="2637190" y="2061615"/>
                      </a:moveTo>
                      <a:cubicBezTo>
                        <a:pt x="2641377" y="2061662"/>
                        <a:pt x="2642757" y="2065421"/>
                        <a:pt x="2644374" y="2068181"/>
                      </a:cubicBezTo>
                      <a:cubicBezTo>
                        <a:pt x="2643470" y="2072415"/>
                        <a:pt x="2641662" y="2075080"/>
                        <a:pt x="2637333" y="2075318"/>
                      </a:cubicBezTo>
                      <a:cubicBezTo>
                        <a:pt x="2633050" y="2075508"/>
                        <a:pt x="2630196" y="2073415"/>
                        <a:pt x="2630053" y="2069370"/>
                      </a:cubicBezTo>
                      <a:cubicBezTo>
                        <a:pt x="2629862" y="2064898"/>
                        <a:pt x="2632432" y="2061567"/>
                        <a:pt x="2637190" y="2061615"/>
                      </a:cubicBezTo>
                      <a:close/>
                      <a:moveTo>
                        <a:pt x="2747909" y="2061662"/>
                      </a:moveTo>
                      <a:cubicBezTo>
                        <a:pt x="2752287" y="2061091"/>
                        <a:pt x="2754761" y="2064469"/>
                        <a:pt x="2755094" y="2068228"/>
                      </a:cubicBezTo>
                      <a:cubicBezTo>
                        <a:pt x="2755427" y="2072130"/>
                        <a:pt x="2753619" y="2075365"/>
                        <a:pt x="2750574" y="2075223"/>
                      </a:cubicBezTo>
                      <a:cubicBezTo>
                        <a:pt x="2744436" y="2075365"/>
                        <a:pt x="2741533" y="2073129"/>
                        <a:pt x="2741343" y="2069085"/>
                      </a:cubicBezTo>
                      <a:cubicBezTo>
                        <a:pt x="2741105" y="2064993"/>
                        <a:pt x="2744055" y="2062186"/>
                        <a:pt x="2747909" y="2061662"/>
                      </a:cubicBezTo>
                      <a:close/>
                      <a:moveTo>
                        <a:pt x="2853823" y="2061615"/>
                      </a:moveTo>
                      <a:cubicBezTo>
                        <a:pt x="2857915" y="2061853"/>
                        <a:pt x="2859818" y="2065040"/>
                        <a:pt x="2860770" y="2068419"/>
                      </a:cubicBezTo>
                      <a:cubicBezTo>
                        <a:pt x="2859913" y="2073034"/>
                        <a:pt x="2857392" y="2075223"/>
                        <a:pt x="2853252" y="2075223"/>
                      </a:cubicBezTo>
                      <a:cubicBezTo>
                        <a:pt x="2848732" y="2075223"/>
                        <a:pt x="2846639" y="2072558"/>
                        <a:pt x="2846876" y="2068276"/>
                      </a:cubicBezTo>
                      <a:cubicBezTo>
                        <a:pt x="2847114" y="2064136"/>
                        <a:pt x="2849589" y="2061329"/>
                        <a:pt x="2853823" y="2061615"/>
                      </a:cubicBezTo>
                      <a:close/>
                      <a:moveTo>
                        <a:pt x="2962830" y="2061615"/>
                      </a:moveTo>
                      <a:cubicBezTo>
                        <a:pt x="2967017" y="2061377"/>
                        <a:pt x="2969206" y="2064327"/>
                        <a:pt x="2970110" y="2068181"/>
                      </a:cubicBezTo>
                      <a:cubicBezTo>
                        <a:pt x="2970062" y="2072701"/>
                        <a:pt x="2967493" y="2074889"/>
                        <a:pt x="2963401" y="2075175"/>
                      </a:cubicBezTo>
                      <a:cubicBezTo>
                        <a:pt x="2959119" y="2075460"/>
                        <a:pt x="2956549" y="2073319"/>
                        <a:pt x="2956407" y="2068847"/>
                      </a:cubicBezTo>
                      <a:cubicBezTo>
                        <a:pt x="2956264" y="2064469"/>
                        <a:pt x="2958786" y="2061853"/>
                        <a:pt x="2962830" y="2061615"/>
                      </a:cubicBezTo>
                      <a:close/>
                      <a:moveTo>
                        <a:pt x="3063890" y="2061662"/>
                      </a:moveTo>
                      <a:cubicBezTo>
                        <a:pt x="3067697" y="2062138"/>
                        <a:pt x="3070219" y="2065278"/>
                        <a:pt x="3069981" y="2069180"/>
                      </a:cubicBezTo>
                      <a:cubicBezTo>
                        <a:pt x="3069743" y="2073177"/>
                        <a:pt x="3067174" y="2075556"/>
                        <a:pt x="3062796" y="2075270"/>
                      </a:cubicBezTo>
                      <a:cubicBezTo>
                        <a:pt x="3058467" y="2075223"/>
                        <a:pt x="3055754" y="2072606"/>
                        <a:pt x="3055945" y="2068799"/>
                      </a:cubicBezTo>
                      <a:cubicBezTo>
                        <a:pt x="3056230" y="2064612"/>
                        <a:pt x="3059132" y="2061091"/>
                        <a:pt x="3063890" y="2061662"/>
                      </a:cubicBezTo>
                      <a:close/>
                      <a:moveTo>
                        <a:pt x="3170138" y="2068228"/>
                      </a:moveTo>
                      <a:cubicBezTo>
                        <a:pt x="3170566" y="2064232"/>
                        <a:pt x="3173135" y="2061377"/>
                        <a:pt x="3177275" y="2061615"/>
                      </a:cubicBezTo>
                      <a:cubicBezTo>
                        <a:pt x="3181271" y="2061853"/>
                        <a:pt x="3183698" y="2064469"/>
                        <a:pt x="3183698" y="2068799"/>
                      </a:cubicBezTo>
                      <a:cubicBezTo>
                        <a:pt x="3183460" y="2073224"/>
                        <a:pt x="3180938" y="2075460"/>
                        <a:pt x="3176656" y="2075127"/>
                      </a:cubicBezTo>
                      <a:cubicBezTo>
                        <a:pt x="3172612" y="2074842"/>
                        <a:pt x="3169662" y="2072701"/>
                        <a:pt x="3170138" y="2068228"/>
                      </a:cubicBezTo>
                      <a:close/>
                      <a:moveTo>
                        <a:pt x="3287709" y="2061472"/>
                      </a:moveTo>
                      <a:cubicBezTo>
                        <a:pt x="3291991" y="2061710"/>
                        <a:pt x="3294608" y="2064089"/>
                        <a:pt x="3295226" y="2068038"/>
                      </a:cubicBezTo>
                      <a:cubicBezTo>
                        <a:pt x="3295940" y="2072558"/>
                        <a:pt x="3292895" y="2074699"/>
                        <a:pt x="3288898" y="2075127"/>
                      </a:cubicBezTo>
                      <a:cubicBezTo>
                        <a:pt x="3284664" y="2075603"/>
                        <a:pt x="3281904" y="2073605"/>
                        <a:pt x="3281666" y="2069085"/>
                      </a:cubicBezTo>
                      <a:cubicBezTo>
                        <a:pt x="3281428" y="2064802"/>
                        <a:pt x="3283855" y="2062519"/>
                        <a:pt x="3287709" y="2061472"/>
                      </a:cubicBezTo>
                      <a:close/>
                      <a:moveTo>
                        <a:pt x="3400331" y="2061662"/>
                      </a:moveTo>
                      <a:cubicBezTo>
                        <a:pt x="3404090" y="2062186"/>
                        <a:pt x="3406136" y="2065373"/>
                        <a:pt x="3406612" y="2069180"/>
                      </a:cubicBezTo>
                      <a:cubicBezTo>
                        <a:pt x="3405660" y="2073272"/>
                        <a:pt x="3403377" y="2075460"/>
                        <a:pt x="3399094" y="2075318"/>
                      </a:cubicBezTo>
                      <a:cubicBezTo>
                        <a:pt x="3394717" y="2075175"/>
                        <a:pt x="3392052" y="2072510"/>
                        <a:pt x="3392338" y="2068752"/>
                      </a:cubicBezTo>
                      <a:cubicBezTo>
                        <a:pt x="3392623" y="2064565"/>
                        <a:pt x="3395526" y="2060948"/>
                        <a:pt x="3400331" y="206166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337F980E-94B1-40A5-B83E-9771D2B66BE9}"/>
                    </a:ext>
                  </a:extLst>
                </p:cNvPr>
                <p:cNvSpPr/>
                <p:nvPr/>
              </p:nvSpPr>
              <p:spPr>
                <a:xfrm>
                  <a:off x="5125422" y="1790533"/>
                  <a:ext cx="1138080" cy="1035421"/>
                </a:xfrm>
                <a:custGeom>
                  <a:avLst/>
                  <a:gdLst>
                    <a:gd name="connsiteX0" fmla="*/ 452683 w 1138080"/>
                    <a:gd name="connsiteY0" fmla="*/ 653589 h 1035421"/>
                    <a:gd name="connsiteX1" fmla="*/ 445784 w 1138080"/>
                    <a:gd name="connsiteY1" fmla="*/ 660155 h 1035421"/>
                    <a:gd name="connsiteX2" fmla="*/ 452350 w 1138080"/>
                    <a:gd name="connsiteY2" fmla="*/ 667292 h 1035421"/>
                    <a:gd name="connsiteX3" fmla="*/ 459440 w 1138080"/>
                    <a:gd name="connsiteY3" fmla="*/ 660488 h 1035421"/>
                    <a:gd name="connsiteX4" fmla="*/ 452683 w 1138080"/>
                    <a:gd name="connsiteY4" fmla="*/ 653589 h 1035421"/>
                    <a:gd name="connsiteX5" fmla="*/ 1092371 w 1138080"/>
                    <a:gd name="connsiteY5" fmla="*/ 651565 h 1035421"/>
                    <a:gd name="connsiteX6" fmla="*/ 1104417 w 1138080"/>
                    <a:gd name="connsiteY6" fmla="*/ 672136 h 1035421"/>
                    <a:gd name="connsiteX7" fmla="*/ 1136657 w 1138080"/>
                    <a:gd name="connsiteY7" fmla="*/ 755941 h 1035421"/>
                    <a:gd name="connsiteX8" fmla="*/ 1138079 w 1138080"/>
                    <a:gd name="connsiteY8" fmla="*/ 1019720 h 1035421"/>
                    <a:gd name="connsiteX9" fmla="*/ 1122091 w 1138080"/>
                    <a:gd name="connsiteY9" fmla="*/ 1035136 h 1035421"/>
                    <a:gd name="connsiteX10" fmla="*/ 1081125 w 1138080"/>
                    <a:gd name="connsiteY10" fmla="*/ 1034707 h 1035421"/>
                    <a:gd name="connsiteX11" fmla="*/ 930343 w 1138080"/>
                    <a:gd name="connsiteY11" fmla="*/ 1033899 h 1035421"/>
                    <a:gd name="connsiteX12" fmla="*/ 913737 w 1138080"/>
                    <a:gd name="connsiteY12" fmla="*/ 1035373 h 1035421"/>
                    <a:gd name="connsiteX13" fmla="*/ 902936 w 1138080"/>
                    <a:gd name="connsiteY13" fmla="*/ 1035421 h 1035421"/>
                    <a:gd name="connsiteX14" fmla="*/ 893896 w 1138080"/>
                    <a:gd name="connsiteY14" fmla="*/ 1031044 h 1035421"/>
                    <a:gd name="connsiteX15" fmla="*/ 891755 w 1138080"/>
                    <a:gd name="connsiteY15" fmla="*/ 995501 h 1035421"/>
                    <a:gd name="connsiteX16" fmla="*/ 892707 w 1138080"/>
                    <a:gd name="connsiteY16" fmla="*/ 994312 h 1035421"/>
                    <a:gd name="connsiteX17" fmla="*/ 912405 w 1138080"/>
                    <a:gd name="connsiteY17" fmla="*/ 991600 h 1035421"/>
                    <a:gd name="connsiteX18" fmla="*/ 1072275 w 1138080"/>
                    <a:gd name="connsiteY18" fmla="*/ 991504 h 1035421"/>
                    <a:gd name="connsiteX19" fmla="*/ 1092449 w 1138080"/>
                    <a:gd name="connsiteY19" fmla="*/ 971711 h 1035421"/>
                    <a:gd name="connsiteX20" fmla="*/ 340489 w 1138080"/>
                    <a:gd name="connsiteY20" fmla="*/ 238640 h 1035421"/>
                    <a:gd name="connsiteX21" fmla="*/ 334018 w 1138080"/>
                    <a:gd name="connsiteY21" fmla="*/ 245587 h 1035421"/>
                    <a:gd name="connsiteX22" fmla="*/ 341012 w 1138080"/>
                    <a:gd name="connsiteY22" fmla="*/ 252058 h 1035421"/>
                    <a:gd name="connsiteX23" fmla="*/ 347578 w 1138080"/>
                    <a:gd name="connsiteY23" fmla="*/ 245016 h 1035421"/>
                    <a:gd name="connsiteX24" fmla="*/ 340489 w 1138080"/>
                    <a:gd name="connsiteY24" fmla="*/ 238640 h 1035421"/>
                    <a:gd name="connsiteX25" fmla="*/ 344902 w 1138080"/>
                    <a:gd name="connsiteY25" fmla="*/ 199821 h 1035421"/>
                    <a:gd name="connsiteX26" fmla="*/ 376745 w 1138080"/>
                    <a:gd name="connsiteY26" fmla="*/ 217990 h 1035421"/>
                    <a:gd name="connsiteX27" fmla="*/ 392494 w 1138080"/>
                    <a:gd name="connsiteY27" fmla="*/ 225318 h 1035421"/>
                    <a:gd name="connsiteX28" fmla="*/ 721893 w 1138080"/>
                    <a:gd name="connsiteY28" fmla="*/ 224985 h 1035421"/>
                    <a:gd name="connsiteX29" fmla="*/ 735644 w 1138080"/>
                    <a:gd name="connsiteY29" fmla="*/ 215992 h 1035421"/>
                    <a:gd name="connsiteX30" fmla="*/ 741794 w 1138080"/>
                    <a:gd name="connsiteY30" fmla="*/ 207779 h 1035421"/>
                    <a:gd name="connsiteX31" fmla="*/ 817959 w 1138080"/>
                    <a:gd name="connsiteY31" fmla="*/ 273712 h 1035421"/>
                    <a:gd name="connsiteX32" fmla="*/ 983997 w 1138080"/>
                    <a:gd name="connsiteY32" fmla="*/ 466497 h 1035421"/>
                    <a:gd name="connsiteX33" fmla="*/ 1010671 w 1138080"/>
                    <a:gd name="connsiteY33" fmla="*/ 512047 h 1035421"/>
                    <a:gd name="connsiteX34" fmla="*/ 997288 w 1138080"/>
                    <a:gd name="connsiteY34" fmla="*/ 520982 h 1035421"/>
                    <a:gd name="connsiteX35" fmla="*/ 936243 w 1138080"/>
                    <a:gd name="connsiteY35" fmla="*/ 554479 h 1035421"/>
                    <a:gd name="connsiteX36" fmla="*/ 785936 w 1138080"/>
                    <a:gd name="connsiteY36" fmla="*/ 554479 h 1035421"/>
                    <a:gd name="connsiteX37" fmla="*/ 730172 w 1138080"/>
                    <a:gd name="connsiteY37" fmla="*/ 522124 h 1035421"/>
                    <a:gd name="connsiteX38" fmla="*/ 710664 w 1138080"/>
                    <a:gd name="connsiteY38" fmla="*/ 510610 h 1035421"/>
                    <a:gd name="connsiteX39" fmla="*/ 590381 w 1138080"/>
                    <a:gd name="connsiteY39" fmla="*/ 510752 h 1035421"/>
                    <a:gd name="connsiteX40" fmla="*/ 573442 w 1138080"/>
                    <a:gd name="connsiteY40" fmla="*/ 529737 h 1035421"/>
                    <a:gd name="connsiteX41" fmla="*/ 573300 w 1138080"/>
                    <a:gd name="connsiteY41" fmla="*/ 788003 h 1035421"/>
                    <a:gd name="connsiteX42" fmla="*/ 570445 w 1138080"/>
                    <a:gd name="connsiteY42" fmla="*/ 817360 h 1035421"/>
                    <a:gd name="connsiteX43" fmla="*/ 569493 w 1138080"/>
                    <a:gd name="connsiteY43" fmla="*/ 817931 h 1035421"/>
                    <a:gd name="connsiteX44" fmla="*/ 530477 w 1138080"/>
                    <a:gd name="connsiteY44" fmla="*/ 818026 h 1035421"/>
                    <a:gd name="connsiteX45" fmla="*/ 527765 w 1138080"/>
                    <a:gd name="connsiteY45" fmla="*/ 481871 h 1035421"/>
                    <a:gd name="connsiteX46" fmla="*/ 541754 w 1138080"/>
                    <a:gd name="connsiteY46" fmla="*/ 467692 h 1035421"/>
                    <a:gd name="connsiteX47" fmla="*/ 715327 w 1138080"/>
                    <a:gd name="connsiteY47" fmla="*/ 467549 h 1035421"/>
                    <a:gd name="connsiteX48" fmla="*/ 732028 w 1138080"/>
                    <a:gd name="connsiteY48" fmla="*/ 456653 h 1035421"/>
                    <a:gd name="connsiteX49" fmla="*/ 766048 w 1138080"/>
                    <a:gd name="connsiteY49" fmla="*/ 424870 h 1035421"/>
                    <a:gd name="connsiteX50" fmla="*/ 734074 w 1138080"/>
                    <a:gd name="connsiteY50" fmla="*/ 387567 h 1035421"/>
                    <a:gd name="connsiteX51" fmla="*/ 724891 w 1138080"/>
                    <a:gd name="connsiteY51" fmla="*/ 383951 h 1035421"/>
                    <a:gd name="connsiteX52" fmla="*/ 478900 w 1138080"/>
                    <a:gd name="connsiteY52" fmla="*/ 384046 h 1035421"/>
                    <a:gd name="connsiteX53" fmla="*/ 469432 w 1138080"/>
                    <a:gd name="connsiteY53" fmla="*/ 394323 h 1035421"/>
                    <a:gd name="connsiteX54" fmla="*/ 470383 w 1138080"/>
                    <a:gd name="connsiteY54" fmla="*/ 607483 h 1035421"/>
                    <a:gd name="connsiteX55" fmla="*/ 479424 w 1138080"/>
                    <a:gd name="connsiteY55" fmla="*/ 623756 h 1035421"/>
                    <a:gd name="connsiteX56" fmla="*/ 495315 w 1138080"/>
                    <a:gd name="connsiteY56" fmla="*/ 674619 h 1035421"/>
                    <a:gd name="connsiteX57" fmla="*/ 451922 w 1138080"/>
                    <a:gd name="connsiteY57" fmla="*/ 705927 h 1035421"/>
                    <a:gd name="connsiteX58" fmla="*/ 409338 w 1138080"/>
                    <a:gd name="connsiteY58" fmla="*/ 675333 h 1035421"/>
                    <a:gd name="connsiteX59" fmla="*/ 422517 w 1138080"/>
                    <a:gd name="connsiteY59" fmla="*/ 625897 h 1035421"/>
                    <a:gd name="connsiteX60" fmla="*/ 430654 w 1138080"/>
                    <a:gd name="connsiteY60" fmla="*/ 607388 h 1035421"/>
                    <a:gd name="connsiteX61" fmla="*/ 429179 w 1138080"/>
                    <a:gd name="connsiteY61" fmla="*/ 358685 h 1035421"/>
                    <a:gd name="connsiteX62" fmla="*/ 443310 w 1138080"/>
                    <a:gd name="connsiteY62" fmla="*/ 344697 h 1035421"/>
                    <a:gd name="connsiteX63" fmla="*/ 720751 w 1138080"/>
                    <a:gd name="connsiteY63" fmla="*/ 344982 h 1035421"/>
                    <a:gd name="connsiteX64" fmla="*/ 736405 w 1138080"/>
                    <a:gd name="connsiteY64" fmla="*/ 334752 h 1035421"/>
                    <a:gd name="connsiteX65" fmla="*/ 764144 w 1138080"/>
                    <a:gd name="connsiteY65" fmla="*/ 304777 h 1035421"/>
                    <a:gd name="connsiteX66" fmla="*/ 734311 w 1138080"/>
                    <a:gd name="connsiteY66" fmla="*/ 270329 h 1035421"/>
                    <a:gd name="connsiteX67" fmla="*/ 722036 w 1138080"/>
                    <a:gd name="connsiteY67" fmla="*/ 265095 h 1035421"/>
                    <a:gd name="connsiteX68" fmla="*/ 492413 w 1138080"/>
                    <a:gd name="connsiteY68" fmla="*/ 265523 h 1035421"/>
                    <a:gd name="connsiteX69" fmla="*/ 391257 w 1138080"/>
                    <a:gd name="connsiteY69" fmla="*/ 265618 h 1035421"/>
                    <a:gd name="connsiteX70" fmla="*/ 376793 w 1138080"/>
                    <a:gd name="connsiteY70" fmla="*/ 272708 h 1035421"/>
                    <a:gd name="connsiteX71" fmla="*/ 309562 w 1138080"/>
                    <a:gd name="connsiteY71" fmla="*/ 278655 h 1035421"/>
                    <a:gd name="connsiteX72" fmla="*/ 310561 w 1138080"/>
                    <a:gd name="connsiteY72" fmla="*/ 211091 h 1035421"/>
                    <a:gd name="connsiteX73" fmla="*/ 344902 w 1138080"/>
                    <a:gd name="connsiteY73" fmla="*/ 199821 h 1035421"/>
                    <a:gd name="connsiteX74" fmla="*/ 45253 w 1138080"/>
                    <a:gd name="connsiteY74" fmla="*/ 39089 h 1035421"/>
                    <a:gd name="connsiteX75" fmla="*/ 38829 w 1138080"/>
                    <a:gd name="connsiteY75" fmla="*/ 46083 h 1035421"/>
                    <a:gd name="connsiteX76" fmla="*/ 45776 w 1138080"/>
                    <a:gd name="connsiteY76" fmla="*/ 52554 h 1035421"/>
                    <a:gd name="connsiteX77" fmla="*/ 52342 w 1138080"/>
                    <a:gd name="connsiteY77" fmla="*/ 45417 h 1035421"/>
                    <a:gd name="connsiteX78" fmla="*/ 45253 w 1138080"/>
                    <a:gd name="connsiteY78" fmla="*/ 39089 h 1035421"/>
                    <a:gd name="connsiteX79" fmla="*/ 35985 w 1138080"/>
                    <a:gd name="connsiteY79" fmla="*/ 969 h 1035421"/>
                    <a:gd name="connsiteX80" fmla="*/ 85077 w 1138080"/>
                    <a:gd name="connsiteY80" fmla="*/ 24053 h 1035421"/>
                    <a:gd name="connsiteX81" fmla="*/ 101017 w 1138080"/>
                    <a:gd name="connsiteY81" fmla="*/ 30477 h 1035421"/>
                    <a:gd name="connsiteX82" fmla="*/ 434460 w 1138080"/>
                    <a:gd name="connsiteY82" fmla="*/ 29811 h 1035421"/>
                    <a:gd name="connsiteX83" fmla="*/ 449353 w 1138080"/>
                    <a:gd name="connsiteY83" fmla="*/ 44513 h 1035421"/>
                    <a:gd name="connsiteX84" fmla="*/ 448924 w 1138080"/>
                    <a:gd name="connsiteY84" fmla="*/ 89572 h 1035421"/>
                    <a:gd name="connsiteX85" fmla="*/ 460486 w 1138080"/>
                    <a:gd name="connsiteY85" fmla="*/ 100943 h 1035421"/>
                    <a:gd name="connsiteX86" fmla="*/ 594947 w 1138080"/>
                    <a:gd name="connsiteY86" fmla="*/ 101644 h 1035421"/>
                    <a:gd name="connsiteX87" fmla="*/ 601467 w 1138080"/>
                    <a:gd name="connsiteY87" fmla="*/ 105267 h 1035421"/>
                    <a:gd name="connsiteX88" fmla="*/ 654058 w 1138080"/>
                    <a:gd name="connsiteY88" fmla="*/ 142110 h 1035421"/>
                    <a:gd name="connsiteX89" fmla="*/ 421185 w 1138080"/>
                    <a:gd name="connsiteY89" fmla="*/ 140292 h 1035421"/>
                    <a:gd name="connsiteX90" fmla="*/ 409908 w 1138080"/>
                    <a:gd name="connsiteY90" fmla="*/ 129016 h 1035421"/>
                    <a:gd name="connsiteX91" fmla="*/ 410004 w 1138080"/>
                    <a:gd name="connsiteY91" fmla="*/ 78485 h 1035421"/>
                    <a:gd name="connsiteX92" fmla="*/ 400725 w 1138080"/>
                    <a:gd name="connsiteY92" fmla="*/ 69112 h 1035421"/>
                    <a:gd name="connsiteX93" fmla="*/ 91881 w 1138080"/>
                    <a:gd name="connsiteY93" fmla="*/ 69588 h 1035421"/>
                    <a:gd name="connsiteX94" fmla="*/ 79320 w 1138080"/>
                    <a:gd name="connsiteY94" fmla="*/ 76249 h 1035421"/>
                    <a:gd name="connsiteX95" fmla="*/ 10852 w 1138080"/>
                    <a:gd name="connsiteY95" fmla="*/ 75440 h 1035421"/>
                    <a:gd name="connsiteX96" fmla="*/ 18322 w 1138080"/>
                    <a:gd name="connsiteY96" fmla="*/ 9018 h 1035421"/>
                    <a:gd name="connsiteX97" fmla="*/ 35985 w 1138080"/>
                    <a:gd name="connsiteY97" fmla="*/ 969 h 103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</a:cxnLst>
                  <a:rect l="l" t="t" r="r" b="b"/>
                  <a:pathLst>
                    <a:path w="1138080" h="1035421">
                      <a:moveTo>
                        <a:pt x="452683" y="653589"/>
                      </a:moveTo>
                      <a:cubicBezTo>
                        <a:pt x="448401" y="653684"/>
                        <a:pt x="445784" y="655682"/>
                        <a:pt x="445784" y="660155"/>
                      </a:cubicBezTo>
                      <a:cubicBezTo>
                        <a:pt x="445784" y="664389"/>
                        <a:pt x="448306" y="667197"/>
                        <a:pt x="452350" y="667292"/>
                      </a:cubicBezTo>
                      <a:cubicBezTo>
                        <a:pt x="456442" y="667387"/>
                        <a:pt x="459107" y="664437"/>
                        <a:pt x="459440" y="660488"/>
                      </a:cubicBezTo>
                      <a:cubicBezTo>
                        <a:pt x="459820" y="656063"/>
                        <a:pt x="456585" y="654255"/>
                        <a:pt x="452683" y="653589"/>
                      </a:cubicBezTo>
                      <a:close/>
                      <a:moveTo>
                        <a:pt x="1092371" y="651565"/>
                      </a:moveTo>
                      <a:lnTo>
                        <a:pt x="1104417" y="672136"/>
                      </a:lnTo>
                      <a:lnTo>
                        <a:pt x="1136657" y="755941"/>
                      </a:lnTo>
                      <a:lnTo>
                        <a:pt x="1138079" y="1019720"/>
                      </a:lnTo>
                      <a:cubicBezTo>
                        <a:pt x="1138174" y="1032852"/>
                        <a:pt x="1134082" y="1035992"/>
                        <a:pt x="1122091" y="1035136"/>
                      </a:cubicBezTo>
                      <a:cubicBezTo>
                        <a:pt x="1108484" y="1034184"/>
                        <a:pt x="1094780" y="1034803"/>
                        <a:pt x="1081125" y="1034707"/>
                      </a:cubicBezTo>
                      <a:cubicBezTo>
                        <a:pt x="1030880" y="1034469"/>
                        <a:pt x="980587" y="1034469"/>
                        <a:pt x="930343" y="1033899"/>
                      </a:cubicBezTo>
                      <a:cubicBezTo>
                        <a:pt x="925157" y="1033803"/>
                        <a:pt x="919352" y="1034803"/>
                        <a:pt x="913737" y="1035373"/>
                      </a:cubicBezTo>
                      <a:cubicBezTo>
                        <a:pt x="910121" y="1035373"/>
                        <a:pt x="906552" y="1035373"/>
                        <a:pt x="902936" y="1035421"/>
                      </a:cubicBezTo>
                      <a:cubicBezTo>
                        <a:pt x="899415" y="1034898"/>
                        <a:pt x="896275" y="1033613"/>
                        <a:pt x="893896" y="1031044"/>
                      </a:cubicBezTo>
                      <a:cubicBezTo>
                        <a:pt x="886712" y="1023241"/>
                        <a:pt x="892326" y="1007634"/>
                        <a:pt x="891755" y="995501"/>
                      </a:cubicBezTo>
                      <a:cubicBezTo>
                        <a:pt x="892136" y="995121"/>
                        <a:pt x="892421" y="994740"/>
                        <a:pt x="892707" y="994312"/>
                      </a:cubicBezTo>
                      <a:cubicBezTo>
                        <a:pt x="898654" y="990505"/>
                        <a:pt x="905744" y="991600"/>
                        <a:pt x="912405" y="991600"/>
                      </a:cubicBezTo>
                      <a:cubicBezTo>
                        <a:pt x="965695" y="991457"/>
                        <a:pt x="1018985" y="991600"/>
                        <a:pt x="1072275" y="991504"/>
                      </a:cubicBezTo>
                      <a:cubicBezTo>
                        <a:pt x="1091688" y="991504"/>
                        <a:pt x="1092449" y="990743"/>
                        <a:pt x="1092449" y="971711"/>
                      </a:cubicBezTo>
                      <a:close/>
                      <a:moveTo>
                        <a:pt x="340489" y="238640"/>
                      </a:moveTo>
                      <a:cubicBezTo>
                        <a:pt x="336111" y="238735"/>
                        <a:pt x="333875" y="241352"/>
                        <a:pt x="334018" y="245587"/>
                      </a:cubicBezTo>
                      <a:cubicBezTo>
                        <a:pt x="334161" y="249869"/>
                        <a:pt x="336683" y="252201"/>
                        <a:pt x="341012" y="252058"/>
                      </a:cubicBezTo>
                      <a:cubicBezTo>
                        <a:pt x="345342" y="251867"/>
                        <a:pt x="347388" y="249298"/>
                        <a:pt x="347578" y="245016"/>
                      </a:cubicBezTo>
                      <a:cubicBezTo>
                        <a:pt x="347103" y="240876"/>
                        <a:pt x="344771" y="238497"/>
                        <a:pt x="340489" y="238640"/>
                      </a:cubicBezTo>
                      <a:close/>
                      <a:moveTo>
                        <a:pt x="344902" y="199821"/>
                      </a:moveTo>
                      <a:cubicBezTo>
                        <a:pt x="357012" y="201016"/>
                        <a:pt x="368704" y="207118"/>
                        <a:pt x="376745" y="217990"/>
                      </a:cubicBezTo>
                      <a:cubicBezTo>
                        <a:pt x="381360" y="224223"/>
                        <a:pt x="385880" y="225318"/>
                        <a:pt x="392494" y="225318"/>
                      </a:cubicBezTo>
                      <a:cubicBezTo>
                        <a:pt x="502310" y="225080"/>
                        <a:pt x="612077" y="224889"/>
                        <a:pt x="721893" y="224985"/>
                      </a:cubicBezTo>
                      <a:cubicBezTo>
                        <a:pt x="729221" y="224985"/>
                        <a:pt x="732884" y="223367"/>
                        <a:pt x="735644" y="215992"/>
                      </a:cubicBezTo>
                      <a:lnTo>
                        <a:pt x="741794" y="207779"/>
                      </a:lnTo>
                      <a:lnTo>
                        <a:pt x="817959" y="273712"/>
                      </a:lnTo>
                      <a:cubicBezTo>
                        <a:pt x="881446" y="334555"/>
                        <a:pt x="936523" y="399455"/>
                        <a:pt x="983997" y="466497"/>
                      </a:cubicBezTo>
                      <a:lnTo>
                        <a:pt x="1010671" y="512047"/>
                      </a:lnTo>
                      <a:lnTo>
                        <a:pt x="997288" y="520982"/>
                      </a:lnTo>
                      <a:cubicBezTo>
                        <a:pt x="984347" y="545676"/>
                        <a:pt x="962935" y="554574"/>
                        <a:pt x="936243" y="554479"/>
                      </a:cubicBezTo>
                      <a:cubicBezTo>
                        <a:pt x="886141" y="554288"/>
                        <a:pt x="836038" y="554336"/>
                        <a:pt x="785936" y="554479"/>
                      </a:cubicBezTo>
                      <a:cubicBezTo>
                        <a:pt x="760909" y="554526"/>
                        <a:pt x="741734" y="544629"/>
                        <a:pt x="730172" y="522124"/>
                      </a:cubicBezTo>
                      <a:cubicBezTo>
                        <a:pt x="725842" y="513607"/>
                        <a:pt x="719895" y="510562"/>
                        <a:pt x="710664" y="510610"/>
                      </a:cubicBezTo>
                      <a:cubicBezTo>
                        <a:pt x="670554" y="510800"/>
                        <a:pt x="630491" y="510562"/>
                        <a:pt x="590381" y="510752"/>
                      </a:cubicBezTo>
                      <a:cubicBezTo>
                        <a:pt x="574727" y="510847"/>
                        <a:pt x="573442" y="512275"/>
                        <a:pt x="573442" y="529737"/>
                      </a:cubicBezTo>
                      <a:cubicBezTo>
                        <a:pt x="573347" y="615810"/>
                        <a:pt x="573490" y="701930"/>
                        <a:pt x="573300" y="788003"/>
                      </a:cubicBezTo>
                      <a:cubicBezTo>
                        <a:pt x="573300" y="797805"/>
                        <a:pt x="575393" y="808034"/>
                        <a:pt x="570445" y="817360"/>
                      </a:cubicBezTo>
                      <a:cubicBezTo>
                        <a:pt x="570159" y="817598"/>
                        <a:pt x="569921" y="817741"/>
                        <a:pt x="569493" y="817931"/>
                      </a:cubicBezTo>
                      <a:cubicBezTo>
                        <a:pt x="556504" y="817979"/>
                        <a:pt x="543467" y="817979"/>
                        <a:pt x="530477" y="818026"/>
                      </a:cubicBezTo>
                      <a:cubicBezTo>
                        <a:pt x="529668" y="705975"/>
                        <a:pt x="529002" y="593923"/>
                        <a:pt x="527765" y="481871"/>
                      </a:cubicBezTo>
                      <a:cubicBezTo>
                        <a:pt x="527670" y="470642"/>
                        <a:pt x="530239" y="467597"/>
                        <a:pt x="541754" y="467692"/>
                      </a:cubicBezTo>
                      <a:cubicBezTo>
                        <a:pt x="599611" y="468168"/>
                        <a:pt x="657469" y="467502"/>
                        <a:pt x="715327" y="467549"/>
                      </a:cubicBezTo>
                      <a:cubicBezTo>
                        <a:pt x="723844" y="467549"/>
                        <a:pt x="729030" y="466503"/>
                        <a:pt x="732028" y="456653"/>
                      </a:cubicBezTo>
                      <a:cubicBezTo>
                        <a:pt x="736738" y="441095"/>
                        <a:pt x="748728" y="431198"/>
                        <a:pt x="766048" y="424870"/>
                      </a:cubicBezTo>
                      <a:cubicBezTo>
                        <a:pt x="749728" y="416353"/>
                        <a:pt x="738641" y="404600"/>
                        <a:pt x="734074" y="387567"/>
                      </a:cubicBezTo>
                      <a:cubicBezTo>
                        <a:pt x="732836" y="382856"/>
                        <a:pt x="728412" y="383951"/>
                        <a:pt x="724891" y="383951"/>
                      </a:cubicBezTo>
                      <a:cubicBezTo>
                        <a:pt x="642910" y="383998"/>
                        <a:pt x="560881" y="384236"/>
                        <a:pt x="478900" y="384046"/>
                      </a:cubicBezTo>
                      <a:cubicBezTo>
                        <a:pt x="470669" y="383998"/>
                        <a:pt x="469384" y="386805"/>
                        <a:pt x="469432" y="394323"/>
                      </a:cubicBezTo>
                      <a:cubicBezTo>
                        <a:pt x="470050" y="465361"/>
                        <a:pt x="470383" y="536446"/>
                        <a:pt x="470383" y="607483"/>
                      </a:cubicBezTo>
                      <a:cubicBezTo>
                        <a:pt x="470383" y="615382"/>
                        <a:pt x="473333" y="619331"/>
                        <a:pt x="479424" y="623756"/>
                      </a:cubicBezTo>
                      <a:cubicBezTo>
                        <a:pt x="496172" y="635936"/>
                        <a:pt x="501739" y="655492"/>
                        <a:pt x="495315" y="674619"/>
                      </a:cubicBezTo>
                      <a:cubicBezTo>
                        <a:pt x="488987" y="693366"/>
                        <a:pt x="471430" y="706070"/>
                        <a:pt x="451922" y="705927"/>
                      </a:cubicBezTo>
                      <a:cubicBezTo>
                        <a:pt x="432747" y="705784"/>
                        <a:pt x="416047" y="693794"/>
                        <a:pt x="409338" y="675333"/>
                      </a:cubicBezTo>
                      <a:cubicBezTo>
                        <a:pt x="403010" y="658014"/>
                        <a:pt x="407768" y="637792"/>
                        <a:pt x="422517" y="625897"/>
                      </a:cubicBezTo>
                      <a:cubicBezTo>
                        <a:pt x="429084" y="620615"/>
                        <a:pt x="430701" y="615191"/>
                        <a:pt x="430654" y="607388"/>
                      </a:cubicBezTo>
                      <a:cubicBezTo>
                        <a:pt x="430083" y="524503"/>
                        <a:pt x="430083" y="441570"/>
                        <a:pt x="429179" y="358685"/>
                      </a:cubicBezTo>
                      <a:cubicBezTo>
                        <a:pt x="429036" y="347123"/>
                        <a:pt x="432081" y="344649"/>
                        <a:pt x="443310" y="344697"/>
                      </a:cubicBezTo>
                      <a:cubicBezTo>
                        <a:pt x="535806" y="345125"/>
                        <a:pt x="628255" y="344792"/>
                        <a:pt x="720751" y="344982"/>
                      </a:cubicBezTo>
                      <a:cubicBezTo>
                        <a:pt x="728887" y="344982"/>
                        <a:pt x="733740" y="344126"/>
                        <a:pt x="736405" y="334752"/>
                      </a:cubicBezTo>
                      <a:cubicBezTo>
                        <a:pt x="740259" y="321240"/>
                        <a:pt x="750489" y="311914"/>
                        <a:pt x="764144" y="304777"/>
                      </a:cubicBezTo>
                      <a:cubicBezTo>
                        <a:pt x="749537" y="296641"/>
                        <a:pt x="738784" y="285983"/>
                        <a:pt x="734311" y="270329"/>
                      </a:cubicBezTo>
                      <a:cubicBezTo>
                        <a:pt x="732313" y="263382"/>
                        <a:pt x="726746" y="265095"/>
                        <a:pt x="722036" y="265095"/>
                      </a:cubicBezTo>
                      <a:cubicBezTo>
                        <a:pt x="645479" y="265190"/>
                        <a:pt x="568970" y="265380"/>
                        <a:pt x="492413" y="265523"/>
                      </a:cubicBezTo>
                      <a:cubicBezTo>
                        <a:pt x="458678" y="265618"/>
                        <a:pt x="424944" y="265809"/>
                        <a:pt x="391257" y="265618"/>
                      </a:cubicBezTo>
                      <a:cubicBezTo>
                        <a:pt x="384881" y="265571"/>
                        <a:pt x="380980" y="267188"/>
                        <a:pt x="376793" y="272708"/>
                      </a:cubicBezTo>
                      <a:cubicBezTo>
                        <a:pt x="359997" y="294785"/>
                        <a:pt x="329069" y="297116"/>
                        <a:pt x="309562" y="278655"/>
                      </a:cubicBezTo>
                      <a:cubicBezTo>
                        <a:pt x="289578" y="259766"/>
                        <a:pt x="290054" y="229600"/>
                        <a:pt x="310561" y="211091"/>
                      </a:cubicBezTo>
                      <a:cubicBezTo>
                        <a:pt x="320268" y="202337"/>
                        <a:pt x="332793" y="198625"/>
                        <a:pt x="344902" y="199821"/>
                      </a:cubicBezTo>
                      <a:close/>
                      <a:moveTo>
                        <a:pt x="45253" y="39089"/>
                      </a:moveTo>
                      <a:cubicBezTo>
                        <a:pt x="40923" y="39232"/>
                        <a:pt x="38686" y="41801"/>
                        <a:pt x="38829" y="46083"/>
                      </a:cubicBezTo>
                      <a:cubicBezTo>
                        <a:pt x="38924" y="50413"/>
                        <a:pt x="41541" y="52697"/>
                        <a:pt x="45776" y="52554"/>
                      </a:cubicBezTo>
                      <a:cubicBezTo>
                        <a:pt x="50106" y="52411"/>
                        <a:pt x="52199" y="49794"/>
                        <a:pt x="52342" y="45417"/>
                      </a:cubicBezTo>
                      <a:cubicBezTo>
                        <a:pt x="51818" y="41373"/>
                        <a:pt x="49535" y="38946"/>
                        <a:pt x="45253" y="39089"/>
                      </a:cubicBezTo>
                      <a:close/>
                      <a:moveTo>
                        <a:pt x="35985" y="969"/>
                      </a:moveTo>
                      <a:cubicBezTo>
                        <a:pt x="54370" y="-2979"/>
                        <a:pt x="73872" y="5211"/>
                        <a:pt x="85077" y="24053"/>
                      </a:cubicBezTo>
                      <a:cubicBezTo>
                        <a:pt x="89455" y="31476"/>
                        <a:pt x="94879" y="30524"/>
                        <a:pt x="101017" y="30477"/>
                      </a:cubicBezTo>
                      <a:cubicBezTo>
                        <a:pt x="212164" y="30382"/>
                        <a:pt x="323312" y="30429"/>
                        <a:pt x="434460" y="29811"/>
                      </a:cubicBezTo>
                      <a:cubicBezTo>
                        <a:pt x="446260" y="29763"/>
                        <a:pt x="450304" y="32237"/>
                        <a:pt x="449353" y="44513"/>
                      </a:cubicBezTo>
                      <a:cubicBezTo>
                        <a:pt x="448163" y="59453"/>
                        <a:pt x="449781" y="74584"/>
                        <a:pt x="448924" y="89572"/>
                      </a:cubicBezTo>
                      <a:cubicBezTo>
                        <a:pt x="448353" y="99040"/>
                        <a:pt x="451922" y="100943"/>
                        <a:pt x="460486" y="100943"/>
                      </a:cubicBezTo>
                      <a:lnTo>
                        <a:pt x="594947" y="101644"/>
                      </a:lnTo>
                      <a:lnTo>
                        <a:pt x="601467" y="105267"/>
                      </a:lnTo>
                      <a:lnTo>
                        <a:pt x="654058" y="142110"/>
                      </a:lnTo>
                      <a:lnTo>
                        <a:pt x="421185" y="140292"/>
                      </a:lnTo>
                      <a:cubicBezTo>
                        <a:pt x="412287" y="140245"/>
                        <a:pt x="409575" y="137961"/>
                        <a:pt x="409908" y="129016"/>
                      </a:cubicBezTo>
                      <a:cubicBezTo>
                        <a:pt x="410527" y="112220"/>
                        <a:pt x="409623" y="95329"/>
                        <a:pt x="410004" y="78485"/>
                      </a:cubicBezTo>
                      <a:cubicBezTo>
                        <a:pt x="410194" y="71348"/>
                        <a:pt x="407958" y="69064"/>
                        <a:pt x="400725" y="69112"/>
                      </a:cubicBezTo>
                      <a:cubicBezTo>
                        <a:pt x="297761" y="69493"/>
                        <a:pt x="194845" y="69635"/>
                        <a:pt x="91881" y="69588"/>
                      </a:cubicBezTo>
                      <a:cubicBezTo>
                        <a:pt x="85981" y="69588"/>
                        <a:pt x="82889" y="72681"/>
                        <a:pt x="79320" y="76249"/>
                      </a:cubicBezTo>
                      <a:cubicBezTo>
                        <a:pt x="58432" y="97089"/>
                        <a:pt x="29504" y="96661"/>
                        <a:pt x="10852" y="75440"/>
                      </a:cubicBezTo>
                      <a:cubicBezTo>
                        <a:pt x="-6229" y="55980"/>
                        <a:pt x="-2708" y="24529"/>
                        <a:pt x="18322" y="9018"/>
                      </a:cubicBezTo>
                      <a:cubicBezTo>
                        <a:pt x="23853" y="4950"/>
                        <a:pt x="29857" y="2285"/>
                        <a:pt x="35985" y="96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E6D6E42B-D359-467E-B2D8-5FD87FF54AF6}"/>
                    </a:ext>
                  </a:extLst>
                </p:cNvPr>
                <p:cNvSpPr/>
                <p:nvPr/>
              </p:nvSpPr>
              <p:spPr>
                <a:xfrm>
                  <a:off x="2432424" y="2562375"/>
                  <a:ext cx="560544" cy="713641"/>
                </a:xfrm>
                <a:custGeom>
                  <a:avLst/>
                  <a:gdLst>
                    <a:gd name="connsiteX0" fmla="*/ 526715 w 560544"/>
                    <a:gd name="connsiteY0" fmla="*/ 481402 h 713641"/>
                    <a:gd name="connsiteX1" fmla="*/ 516913 w 560544"/>
                    <a:gd name="connsiteY1" fmla="*/ 471220 h 713641"/>
                    <a:gd name="connsiteX2" fmla="*/ 517104 w 560544"/>
                    <a:gd name="connsiteY2" fmla="*/ 410174 h 713641"/>
                    <a:gd name="connsiteX3" fmla="*/ 517246 w 560544"/>
                    <a:gd name="connsiteY3" fmla="*/ 370540 h 713641"/>
                    <a:gd name="connsiteX4" fmla="*/ 517151 w 560544"/>
                    <a:gd name="connsiteY4" fmla="*/ 306449 h 713641"/>
                    <a:gd name="connsiteX5" fmla="*/ 517199 w 560544"/>
                    <a:gd name="connsiteY5" fmla="*/ 266957 h 713641"/>
                    <a:gd name="connsiteX6" fmla="*/ 517199 w 560544"/>
                    <a:gd name="connsiteY6" fmla="*/ 194683 h 713641"/>
                    <a:gd name="connsiteX7" fmla="*/ 517104 w 560544"/>
                    <a:gd name="connsiteY7" fmla="*/ 155191 h 713641"/>
                    <a:gd name="connsiteX8" fmla="*/ 517056 w 560544"/>
                    <a:gd name="connsiteY8" fmla="*/ 84106 h 713641"/>
                    <a:gd name="connsiteX9" fmla="*/ 432315 w 560544"/>
                    <a:gd name="connsiteY9" fmla="*/ 31 h 713641"/>
                    <a:gd name="connsiteX10" fmla="*/ 63234 w 560544"/>
                    <a:gd name="connsiteY10" fmla="*/ 79 h 713641"/>
                    <a:gd name="connsiteX11" fmla="*/ 45582 w 560544"/>
                    <a:gd name="connsiteY11" fmla="*/ 1411 h 713641"/>
                    <a:gd name="connsiteX12" fmla="*/ 1618 w 560544"/>
                    <a:gd name="connsiteY12" fmla="*/ 20063 h 713641"/>
                    <a:gd name="connsiteX13" fmla="*/ 0 w 560544"/>
                    <a:gd name="connsiteY13" fmla="*/ 26391 h 713641"/>
                    <a:gd name="connsiteX14" fmla="*/ 0 w 560544"/>
                    <a:gd name="connsiteY14" fmla="*/ 26391 h 713641"/>
                    <a:gd name="connsiteX15" fmla="*/ 81933 w 560544"/>
                    <a:gd name="connsiteY15" fmla="*/ 140013 h 713641"/>
                    <a:gd name="connsiteX16" fmla="*/ 299756 w 560544"/>
                    <a:gd name="connsiteY16" fmla="*/ 442434 h 713641"/>
                    <a:gd name="connsiteX17" fmla="*/ 457247 w 560544"/>
                    <a:gd name="connsiteY17" fmla="*/ 660875 h 713641"/>
                    <a:gd name="connsiteX18" fmla="*/ 492695 w 560544"/>
                    <a:gd name="connsiteY18" fmla="*/ 713642 h 713641"/>
                    <a:gd name="connsiteX19" fmla="*/ 516961 w 560544"/>
                    <a:gd name="connsiteY19" fmla="*/ 655451 h 713641"/>
                    <a:gd name="connsiteX20" fmla="*/ 517056 w 560544"/>
                    <a:gd name="connsiteY20" fmla="*/ 522178 h 713641"/>
                    <a:gd name="connsiteX21" fmla="*/ 519197 w 560544"/>
                    <a:gd name="connsiteY21" fmla="*/ 486779 h 713641"/>
                    <a:gd name="connsiteX22" fmla="*/ 552361 w 560544"/>
                    <a:gd name="connsiteY22" fmla="*/ 483733 h 713641"/>
                    <a:gd name="connsiteX23" fmla="*/ 560544 w 560544"/>
                    <a:gd name="connsiteY23" fmla="*/ 480546 h 713641"/>
                    <a:gd name="connsiteX24" fmla="*/ 526715 w 560544"/>
                    <a:gd name="connsiteY24" fmla="*/ 481402 h 713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60544" h="713641">
                      <a:moveTo>
                        <a:pt x="526715" y="481402"/>
                      </a:moveTo>
                      <a:cubicBezTo>
                        <a:pt x="518721" y="481925"/>
                        <a:pt x="516770" y="478690"/>
                        <a:pt x="516913" y="471220"/>
                      </a:cubicBezTo>
                      <a:cubicBezTo>
                        <a:pt x="517341" y="450855"/>
                        <a:pt x="517056" y="430491"/>
                        <a:pt x="517104" y="410174"/>
                      </a:cubicBezTo>
                      <a:cubicBezTo>
                        <a:pt x="517151" y="396947"/>
                        <a:pt x="517199" y="383767"/>
                        <a:pt x="517246" y="370540"/>
                      </a:cubicBezTo>
                      <a:cubicBezTo>
                        <a:pt x="517199" y="349176"/>
                        <a:pt x="517151" y="327812"/>
                        <a:pt x="517151" y="306449"/>
                      </a:cubicBezTo>
                      <a:cubicBezTo>
                        <a:pt x="517151" y="293269"/>
                        <a:pt x="517199" y="280137"/>
                        <a:pt x="517199" y="266957"/>
                      </a:cubicBezTo>
                      <a:cubicBezTo>
                        <a:pt x="517199" y="242881"/>
                        <a:pt x="517199" y="218758"/>
                        <a:pt x="517199" y="194683"/>
                      </a:cubicBezTo>
                      <a:cubicBezTo>
                        <a:pt x="517151" y="181503"/>
                        <a:pt x="517151" y="168371"/>
                        <a:pt x="517104" y="155191"/>
                      </a:cubicBezTo>
                      <a:cubicBezTo>
                        <a:pt x="517104" y="131496"/>
                        <a:pt x="517104" y="107801"/>
                        <a:pt x="517056" y="84106"/>
                      </a:cubicBezTo>
                      <a:cubicBezTo>
                        <a:pt x="516961" y="32529"/>
                        <a:pt x="484321" y="31"/>
                        <a:pt x="432315" y="31"/>
                      </a:cubicBezTo>
                      <a:cubicBezTo>
                        <a:pt x="309272" y="-16"/>
                        <a:pt x="186230" y="-16"/>
                        <a:pt x="63234" y="79"/>
                      </a:cubicBezTo>
                      <a:cubicBezTo>
                        <a:pt x="57334" y="79"/>
                        <a:pt x="51482" y="1221"/>
                        <a:pt x="45582" y="1411"/>
                      </a:cubicBezTo>
                      <a:cubicBezTo>
                        <a:pt x="28501" y="1982"/>
                        <a:pt x="16415" y="14115"/>
                        <a:pt x="1618" y="20063"/>
                      </a:cubicBezTo>
                      <a:cubicBezTo>
                        <a:pt x="1094" y="22156"/>
                        <a:pt x="523" y="24297"/>
                        <a:pt x="0" y="26391"/>
                      </a:cubicBezTo>
                      <a:cubicBezTo>
                        <a:pt x="0" y="26391"/>
                        <a:pt x="0" y="26391"/>
                        <a:pt x="0" y="26391"/>
                      </a:cubicBezTo>
                      <a:cubicBezTo>
                        <a:pt x="27311" y="64265"/>
                        <a:pt x="54670" y="102139"/>
                        <a:pt x="81933" y="140013"/>
                      </a:cubicBezTo>
                      <a:cubicBezTo>
                        <a:pt x="154541" y="240788"/>
                        <a:pt x="227101" y="341658"/>
                        <a:pt x="299756" y="442434"/>
                      </a:cubicBezTo>
                      <a:cubicBezTo>
                        <a:pt x="352237" y="515232"/>
                        <a:pt x="405052" y="587839"/>
                        <a:pt x="457247" y="660875"/>
                      </a:cubicBezTo>
                      <a:cubicBezTo>
                        <a:pt x="469571" y="678099"/>
                        <a:pt x="484130" y="693896"/>
                        <a:pt x="492695" y="713642"/>
                      </a:cubicBezTo>
                      <a:cubicBezTo>
                        <a:pt x="509776" y="697988"/>
                        <a:pt x="516818" y="678004"/>
                        <a:pt x="516961" y="655451"/>
                      </a:cubicBezTo>
                      <a:cubicBezTo>
                        <a:pt x="517199" y="611011"/>
                        <a:pt x="517056" y="566571"/>
                        <a:pt x="517056" y="522178"/>
                      </a:cubicBezTo>
                      <a:cubicBezTo>
                        <a:pt x="517389" y="510093"/>
                        <a:pt x="513440" y="495105"/>
                        <a:pt x="519197" y="486779"/>
                      </a:cubicBezTo>
                      <a:cubicBezTo>
                        <a:pt x="525002" y="478357"/>
                        <a:pt x="540941" y="484780"/>
                        <a:pt x="552361" y="483733"/>
                      </a:cubicBezTo>
                      <a:cubicBezTo>
                        <a:pt x="555453" y="483448"/>
                        <a:pt x="558784" y="484114"/>
                        <a:pt x="560544" y="480546"/>
                      </a:cubicBezTo>
                      <a:cubicBezTo>
                        <a:pt x="549315" y="480783"/>
                        <a:pt x="537991" y="480641"/>
                        <a:pt x="526715" y="48140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8C5D08A1-E183-4351-8D19-1518889F4A06}"/>
                    </a:ext>
                  </a:extLst>
                </p:cNvPr>
                <p:cNvSpPr/>
                <p:nvPr/>
              </p:nvSpPr>
              <p:spPr>
                <a:xfrm>
                  <a:off x="1968581" y="4177237"/>
                  <a:ext cx="1025749" cy="746530"/>
                </a:xfrm>
                <a:custGeom>
                  <a:avLst/>
                  <a:gdLst>
                    <a:gd name="connsiteX0" fmla="*/ 620858 w 1025749"/>
                    <a:gd name="connsiteY0" fmla="*/ 191 h 746530"/>
                    <a:gd name="connsiteX1" fmla="*/ 34620 w 1025749"/>
                    <a:gd name="connsiteY1" fmla="*/ 381 h 746530"/>
                    <a:gd name="connsiteX2" fmla="*/ 18252 w 1025749"/>
                    <a:gd name="connsiteY2" fmla="*/ 0 h 746530"/>
                    <a:gd name="connsiteX3" fmla="*/ 5168 w 1025749"/>
                    <a:gd name="connsiteY3" fmla="*/ 34496 h 746530"/>
                    <a:gd name="connsiteX4" fmla="*/ 28577 w 1025749"/>
                    <a:gd name="connsiteY4" fmla="*/ 39587 h 746530"/>
                    <a:gd name="connsiteX5" fmla="*/ 601160 w 1025749"/>
                    <a:gd name="connsiteY5" fmla="*/ 39349 h 746530"/>
                    <a:gd name="connsiteX6" fmla="*/ 627281 w 1025749"/>
                    <a:gd name="connsiteY6" fmla="*/ 50007 h 746530"/>
                    <a:gd name="connsiteX7" fmla="*/ 957917 w 1025749"/>
                    <a:gd name="connsiteY7" fmla="*/ 384117 h 746530"/>
                    <a:gd name="connsiteX8" fmla="*/ 964578 w 1025749"/>
                    <a:gd name="connsiteY8" fmla="*/ 402245 h 746530"/>
                    <a:gd name="connsiteX9" fmla="*/ 964626 w 1025749"/>
                    <a:gd name="connsiteY9" fmla="*/ 644096 h 746530"/>
                    <a:gd name="connsiteX10" fmla="*/ 954587 w 1025749"/>
                    <a:gd name="connsiteY10" fmla="*/ 663556 h 746530"/>
                    <a:gd name="connsiteX11" fmla="*/ 944642 w 1025749"/>
                    <a:gd name="connsiteY11" fmla="*/ 729169 h 746530"/>
                    <a:gd name="connsiteX12" fmla="*/ 1010208 w 1025749"/>
                    <a:gd name="connsiteY12" fmla="*/ 735402 h 746530"/>
                    <a:gd name="connsiteX13" fmla="*/ 1012349 w 1025749"/>
                    <a:gd name="connsiteY13" fmla="*/ 668647 h 746530"/>
                    <a:gd name="connsiteX14" fmla="*/ 1003927 w 1025749"/>
                    <a:gd name="connsiteY14" fmla="*/ 647379 h 746530"/>
                    <a:gd name="connsiteX15" fmla="*/ 1004260 w 1025749"/>
                    <a:gd name="connsiteY15" fmla="*/ 386400 h 746530"/>
                    <a:gd name="connsiteX16" fmla="*/ 995981 w 1025749"/>
                    <a:gd name="connsiteY16" fmla="*/ 366131 h 746530"/>
                    <a:gd name="connsiteX17" fmla="*/ 643554 w 1025749"/>
                    <a:gd name="connsiteY17" fmla="*/ 9421 h 746530"/>
                    <a:gd name="connsiteX18" fmla="*/ 620858 w 1025749"/>
                    <a:gd name="connsiteY18" fmla="*/ 191 h 746530"/>
                    <a:gd name="connsiteX19" fmla="*/ 980137 w 1025749"/>
                    <a:gd name="connsiteY19" fmla="*/ 693865 h 746530"/>
                    <a:gd name="connsiteX20" fmla="*/ 986846 w 1025749"/>
                    <a:gd name="connsiteY20" fmla="*/ 700478 h 746530"/>
                    <a:gd name="connsiteX21" fmla="*/ 980851 w 1025749"/>
                    <a:gd name="connsiteY21" fmla="*/ 707806 h 746530"/>
                    <a:gd name="connsiteX22" fmla="*/ 973095 w 1025749"/>
                    <a:gd name="connsiteY22" fmla="*/ 700478 h 746530"/>
                    <a:gd name="connsiteX23" fmla="*/ 980137 w 1025749"/>
                    <a:gd name="connsiteY23" fmla="*/ 693865 h 746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25749" h="746530">
                      <a:moveTo>
                        <a:pt x="620858" y="191"/>
                      </a:moveTo>
                      <a:cubicBezTo>
                        <a:pt x="425445" y="428"/>
                        <a:pt x="230033" y="381"/>
                        <a:pt x="34620" y="381"/>
                      </a:cubicBezTo>
                      <a:cubicBezTo>
                        <a:pt x="29148" y="381"/>
                        <a:pt x="23724" y="143"/>
                        <a:pt x="18252" y="0"/>
                      </a:cubicBezTo>
                      <a:cubicBezTo>
                        <a:pt x="-875" y="6328"/>
                        <a:pt x="-4491" y="15844"/>
                        <a:pt x="5168" y="34496"/>
                      </a:cubicBezTo>
                      <a:cubicBezTo>
                        <a:pt x="12067" y="40301"/>
                        <a:pt x="20346" y="39587"/>
                        <a:pt x="28577" y="39587"/>
                      </a:cubicBezTo>
                      <a:cubicBezTo>
                        <a:pt x="219422" y="39587"/>
                        <a:pt x="410267" y="39682"/>
                        <a:pt x="601160" y="39349"/>
                      </a:cubicBezTo>
                      <a:cubicBezTo>
                        <a:pt x="612008" y="39349"/>
                        <a:pt x="619621" y="42204"/>
                        <a:pt x="627281" y="50007"/>
                      </a:cubicBezTo>
                      <a:cubicBezTo>
                        <a:pt x="737239" y="161583"/>
                        <a:pt x="847531" y="272921"/>
                        <a:pt x="957917" y="384117"/>
                      </a:cubicBezTo>
                      <a:cubicBezTo>
                        <a:pt x="963341" y="389588"/>
                        <a:pt x="964578" y="395155"/>
                        <a:pt x="964578" y="402245"/>
                      </a:cubicBezTo>
                      <a:cubicBezTo>
                        <a:pt x="964436" y="482846"/>
                        <a:pt x="964388" y="563495"/>
                        <a:pt x="964626" y="644096"/>
                      </a:cubicBezTo>
                      <a:cubicBezTo>
                        <a:pt x="964674" y="652850"/>
                        <a:pt x="963103" y="658179"/>
                        <a:pt x="954587" y="663556"/>
                      </a:cubicBezTo>
                      <a:cubicBezTo>
                        <a:pt x="931748" y="677925"/>
                        <a:pt x="927942" y="708472"/>
                        <a:pt x="944642" y="729169"/>
                      </a:cubicBezTo>
                      <a:cubicBezTo>
                        <a:pt x="961153" y="749629"/>
                        <a:pt x="990462" y="752388"/>
                        <a:pt x="1010208" y="735402"/>
                      </a:cubicBezTo>
                      <a:cubicBezTo>
                        <a:pt x="1029668" y="718607"/>
                        <a:pt x="1031381" y="686347"/>
                        <a:pt x="1012349" y="668647"/>
                      </a:cubicBezTo>
                      <a:cubicBezTo>
                        <a:pt x="1005355" y="662176"/>
                        <a:pt x="1003927" y="655943"/>
                        <a:pt x="1003927" y="647379"/>
                      </a:cubicBezTo>
                      <a:cubicBezTo>
                        <a:pt x="1004118" y="560402"/>
                        <a:pt x="1003927" y="473377"/>
                        <a:pt x="1004260" y="386400"/>
                      </a:cubicBezTo>
                      <a:cubicBezTo>
                        <a:pt x="1004308" y="377931"/>
                        <a:pt x="1001929" y="372126"/>
                        <a:pt x="995981" y="366131"/>
                      </a:cubicBezTo>
                      <a:cubicBezTo>
                        <a:pt x="878315" y="247418"/>
                        <a:pt x="760839" y="128515"/>
                        <a:pt x="643554" y="9421"/>
                      </a:cubicBezTo>
                      <a:cubicBezTo>
                        <a:pt x="636845" y="2617"/>
                        <a:pt x="630231" y="191"/>
                        <a:pt x="620858" y="191"/>
                      </a:cubicBezTo>
                      <a:close/>
                      <a:moveTo>
                        <a:pt x="980137" y="693865"/>
                      </a:moveTo>
                      <a:cubicBezTo>
                        <a:pt x="983944" y="693722"/>
                        <a:pt x="986894" y="695958"/>
                        <a:pt x="986846" y="700478"/>
                      </a:cubicBezTo>
                      <a:cubicBezTo>
                        <a:pt x="986941" y="704666"/>
                        <a:pt x="984848" y="707615"/>
                        <a:pt x="980851" y="707806"/>
                      </a:cubicBezTo>
                      <a:cubicBezTo>
                        <a:pt x="976331" y="707996"/>
                        <a:pt x="973143" y="704999"/>
                        <a:pt x="973095" y="700478"/>
                      </a:cubicBezTo>
                      <a:cubicBezTo>
                        <a:pt x="973000" y="696339"/>
                        <a:pt x="976474" y="693960"/>
                        <a:pt x="980137" y="69386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C60350CF-78BB-41AB-B39A-747A365B49F9}"/>
                    </a:ext>
                  </a:extLst>
                </p:cNvPr>
                <p:cNvSpPr/>
                <p:nvPr/>
              </p:nvSpPr>
              <p:spPr>
                <a:xfrm>
                  <a:off x="2444574" y="2315006"/>
                  <a:ext cx="745654" cy="183643"/>
                </a:xfrm>
                <a:custGeom>
                  <a:avLst/>
                  <a:gdLst>
                    <a:gd name="connsiteX0" fmla="*/ 25486 w 745654"/>
                    <a:gd name="connsiteY0" fmla="*/ 183453 h 183643"/>
                    <a:gd name="connsiteX1" fmla="*/ 48705 w 745654"/>
                    <a:gd name="connsiteY1" fmla="*/ 183358 h 183643"/>
                    <a:gd name="connsiteX2" fmla="*/ 728010 w 745654"/>
                    <a:gd name="connsiteY2" fmla="*/ 183643 h 183643"/>
                    <a:gd name="connsiteX3" fmla="*/ 743141 w 745654"/>
                    <a:gd name="connsiteY3" fmla="*/ 168893 h 183643"/>
                    <a:gd name="connsiteX4" fmla="*/ 745615 w 745654"/>
                    <a:gd name="connsiteY4" fmla="*/ 39142 h 183643"/>
                    <a:gd name="connsiteX5" fmla="*/ 731674 w 745654"/>
                    <a:gd name="connsiteY5" fmla="*/ 25058 h 183643"/>
                    <a:gd name="connsiteX6" fmla="*/ 365353 w 745654"/>
                    <a:gd name="connsiteY6" fmla="*/ 26010 h 183643"/>
                    <a:gd name="connsiteX7" fmla="*/ 346226 w 745654"/>
                    <a:gd name="connsiteY7" fmla="*/ 17064 h 183643"/>
                    <a:gd name="connsiteX8" fmla="*/ 294696 w 745654"/>
                    <a:gd name="connsiteY8" fmla="*/ 2981 h 183643"/>
                    <a:gd name="connsiteX9" fmla="*/ 265006 w 745654"/>
                    <a:gd name="connsiteY9" fmla="*/ 44851 h 183643"/>
                    <a:gd name="connsiteX10" fmla="*/ 293459 w 745654"/>
                    <a:gd name="connsiteY10" fmla="*/ 87769 h 183643"/>
                    <a:gd name="connsiteX11" fmla="*/ 344465 w 745654"/>
                    <a:gd name="connsiteY11" fmla="*/ 76064 h 183643"/>
                    <a:gd name="connsiteX12" fmla="*/ 360690 w 745654"/>
                    <a:gd name="connsiteY12" fmla="*/ 66167 h 183643"/>
                    <a:gd name="connsiteX13" fmla="*/ 694181 w 745654"/>
                    <a:gd name="connsiteY13" fmla="*/ 64359 h 183643"/>
                    <a:gd name="connsiteX14" fmla="*/ 704506 w 745654"/>
                    <a:gd name="connsiteY14" fmla="*/ 75350 h 183643"/>
                    <a:gd name="connsiteX15" fmla="*/ 704220 w 745654"/>
                    <a:gd name="connsiteY15" fmla="*/ 128640 h 183643"/>
                    <a:gd name="connsiteX16" fmla="*/ 689280 w 745654"/>
                    <a:gd name="connsiteY16" fmla="*/ 143628 h 183643"/>
                    <a:gd name="connsiteX17" fmla="*/ 41378 w 745654"/>
                    <a:gd name="connsiteY17" fmla="*/ 143295 h 183643"/>
                    <a:gd name="connsiteX18" fmla="*/ 20871 w 745654"/>
                    <a:gd name="connsiteY18" fmla="*/ 142867 h 183643"/>
                    <a:gd name="connsiteX19" fmla="*/ 1315 w 745654"/>
                    <a:gd name="connsiteY19" fmla="*/ 173318 h 183643"/>
                    <a:gd name="connsiteX20" fmla="*/ 25486 w 745654"/>
                    <a:gd name="connsiteY20" fmla="*/ 183453 h 183643"/>
                    <a:gd name="connsiteX21" fmla="*/ 311206 w 745654"/>
                    <a:gd name="connsiteY21" fmla="*/ 52797 h 183643"/>
                    <a:gd name="connsiteX22" fmla="*/ 304022 w 745654"/>
                    <a:gd name="connsiteY22" fmla="*/ 46088 h 183643"/>
                    <a:gd name="connsiteX23" fmla="*/ 310017 w 745654"/>
                    <a:gd name="connsiteY23" fmla="*/ 38856 h 183643"/>
                    <a:gd name="connsiteX24" fmla="*/ 318106 w 745654"/>
                    <a:gd name="connsiteY24" fmla="*/ 45517 h 183643"/>
                    <a:gd name="connsiteX25" fmla="*/ 311206 w 745654"/>
                    <a:gd name="connsiteY25" fmla="*/ 52797 h 183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745654" h="183643">
                      <a:moveTo>
                        <a:pt x="25486" y="183453"/>
                      </a:moveTo>
                      <a:cubicBezTo>
                        <a:pt x="33194" y="183072"/>
                        <a:pt x="40997" y="183358"/>
                        <a:pt x="48705" y="183358"/>
                      </a:cubicBezTo>
                      <a:cubicBezTo>
                        <a:pt x="275140" y="183358"/>
                        <a:pt x="501575" y="183263"/>
                        <a:pt x="728010" y="183643"/>
                      </a:cubicBezTo>
                      <a:cubicBezTo>
                        <a:pt x="739715" y="183643"/>
                        <a:pt x="743189" y="181359"/>
                        <a:pt x="743141" y="168893"/>
                      </a:cubicBezTo>
                      <a:cubicBezTo>
                        <a:pt x="742998" y="125643"/>
                        <a:pt x="744045" y="82345"/>
                        <a:pt x="745615" y="39142"/>
                      </a:cubicBezTo>
                      <a:cubicBezTo>
                        <a:pt x="746043" y="27627"/>
                        <a:pt x="743046" y="25010"/>
                        <a:pt x="731674" y="25058"/>
                      </a:cubicBezTo>
                      <a:cubicBezTo>
                        <a:pt x="609583" y="25676"/>
                        <a:pt x="487492" y="25629"/>
                        <a:pt x="365353" y="26010"/>
                      </a:cubicBezTo>
                      <a:cubicBezTo>
                        <a:pt x="357121" y="26057"/>
                        <a:pt x="351554" y="24630"/>
                        <a:pt x="346226" y="17064"/>
                      </a:cubicBezTo>
                      <a:cubicBezTo>
                        <a:pt x="335187" y="1315"/>
                        <a:pt x="312919" y="-3919"/>
                        <a:pt x="294696" y="2981"/>
                      </a:cubicBezTo>
                      <a:cubicBezTo>
                        <a:pt x="277091" y="9642"/>
                        <a:pt x="265386" y="26200"/>
                        <a:pt x="265006" y="44851"/>
                      </a:cubicBezTo>
                      <a:cubicBezTo>
                        <a:pt x="264673" y="62884"/>
                        <a:pt x="276663" y="80965"/>
                        <a:pt x="293459" y="87769"/>
                      </a:cubicBezTo>
                      <a:cubicBezTo>
                        <a:pt x="311777" y="95191"/>
                        <a:pt x="330952" y="90909"/>
                        <a:pt x="344465" y="76064"/>
                      </a:cubicBezTo>
                      <a:cubicBezTo>
                        <a:pt x="348938" y="71116"/>
                        <a:pt x="352078" y="66167"/>
                        <a:pt x="360690" y="66167"/>
                      </a:cubicBezTo>
                      <a:cubicBezTo>
                        <a:pt x="471838" y="65977"/>
                        <a:pt x="582985" y="65311"/>
                        <a:pt x="694181" y="64359"/>
                      </a:cubicBezTo>
                      <a:cubicBezTo>
                        <a:pt x="703078" y="64264"/>
                        <a:pt x="704791" y="67357"/>
                        <a:pt x="704506" y="75350"/>
                      </a:cubicBezTo>
                      <a:cubicBezTo>
                        <a:pt x="703887" y="93098"/>
                        <a:pt x="703269" y="110940"/>
                        <a:pt x="704220" y="128640"/>
                      </a:cubicBezTo>
                      <a:cubicBezTo>
                        <a:pt x="704839" y="140583"/>
                        <a:pt x="701461" y="143628"/>
                        <a:pt x="689280" y="143628"/>
                      </a:cubicBezTo>
                      <a:cubicBezTo>
                        <a:pt x="473313" y="143200"/>
                        <a:pt x="257345" y="143343"/>
                        <a:pt x="41378" y="143295"/>
                      </a:cubicBezTo>
                      <a:cubicBezTo>
                        <a:pt x="34526" y="143295"/>
                        <a:pt x="27722" y="143010"/>
                        <a:pt x="20871" y="142867"/>
                      </a:cubicBezTo>
                      <a:cubicBezTo>
                        <a:pt x="1696" y="147435"/>
                        <a:pt x="-2586" y="154096"/>
                        <a:pt x="1315" y="173318"/>
                      </a:cubicBezTo>
                      <a:cubicBezTo>
                        <a:pt x="7691" y="180884"/>
                        <a:pt x="15732" y="183929"/>
                        <a:pt x="25486" y="183453"/>
                      </a:cubicBezTo>
                      <a:close/>
                      <a:moveTo>
                        <a:pt x="311206" y="52797"/>
                      </a:moveTo>
                      <a:cubicBezTo>
                        <a:pt x="307019" y="52512"/>
                        <a:pt x="304498" y="49705"/>
                        <a:pt x="304022" y="46088"/>
                      </a:cubicBezTo>
                      <a:cubicBezTo>
                        <a:pt x="303451" y="42234"/>
                        <a:pt x="305639" y="39237"/>
                        <a:pt x="310017" y="38856"/>
                      </a:cubicBezTo>
                      <a:cubicBezTo>
                        <a:pt x="314822" y="38428"/>
                        <a:pt x="318106" y="40902"/>
                        <a:pt x="318106" y="45517"/>
                      </a:cubicBezTo>
                      <a:cubicBezTo>
                        <a:pt x="318058" y="49181"/>
                        <a:pt x="315203" y="51893"/>
                        <a:pt x="311206" y="52797"/>
                      </a:cubicBezTo>
                      <a:close/>
                    </a:path>
                  </a:pathLst>
                </a:custGeom>
                <a:solidFill>
                  <a:srgbClr val="1E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4AEE62A8-5A7A-409F-92E7-C1F9138E688A}"/>
                    </a:ext>
                  </a:extLst>
                </p:cNvPr>
                <p:cNvSpPr/>
                <p:nvPr/>
              </p:nvSpPr>
              <p:spPr>
                <a:xfrm>
                  <a:off x="1951218" y="4274444"/>
                  <a:ext cx="910193" cy="481204"/>
                </a:xfrm>
                <a:custGeom>
                  <a:avLst/>
                  <a:gdLst>
                    <a:gd name="connsiteX0" fmla="*/ 838107 w 910193"/>
                    <a:gd name="connsiteY0" fmla="*/ 399057 h 481204"/>
                    <a:gd name="connsiteX1" fmla="*/ 819455 w 910193"/>
                    <a:gd name="connsiteY1" fmla="*/ 442830 h 481204"/>
                    <a:gd name="connsiteX2" fmla="*/ 856758 w 910193"/>
                    <a:gd name="connsiteY2" fmla="*/ 480704 h 481204"/>
                    <a:gd name="connsiteX3" fmla="*/ 905813 w 910193"/>
                    <a:gd name="connsiteY3" fmla="*/ 454678 h 481204"/>
                    <a:gd name="connsiteX4" fmla="*/ 893823 w 910193"/>
                    <a:gd name="connsiteY4" fmla="*/ 401721 h 481204"/>
                    <a:gd name="connsiteX5" fmla="*/ 885877 w 910193"/>
                    <a:gd name="connsiteY5" fmla="*/ 383117 h 481204"/>
                    <a:gd name="connsiteX6" fmla="*/ 886305 w 910193"/>
                    <a:gd name="connsiteY6" fmla="*/ 302468 h 481204"/>
                    <a:gd name="connsiteX7" fmla="*/ 880025 w 910193"/>
                    <a:gd name="connsiteY7" fmla="*/ 286910 h 481204"/>
                    <a:gd name="connsiteX8" fmla="*/ 602774 w 910193"/>
                    <a:gd name="connsiteY8" fmla="*/ 7423 h 481204"/>
                    <a:gd name="connsiteX9" fmla="*/ 584789 w 910193"/>
                    <a:gd name="connsiteY9" fmla="*/ 0 h 481204"/>
                    <a:gd name="connsiteX10" fmla="*/ 27052 w 910193"/>
                    <a:gd name="connsiteY10" fmla="*/ 47 h 481204"/>
                    <a:gd name="connsiteX11" fmla="*/ 3214 w 910193"/>
                    <a:gd name="connsiteY11" fmla="*/ 8088 h 481204"/>
                    <a:gd name="connsiteX12" fmla="*/ 26 w 910193"/>
                    <a:gd name="connsiteY12" fmla="*/ 25598 h 481204"/>
                    <a:gd name="connsiteX13" fmla="*/ 28003 w 910193"/>
                    <a:gd name="connsiteY13" fmla="*/ 40396 h 481204"/>
                    <a:gd name="connsiteX14" fmla="*/ 566613 w 910193"/>
                    <a:gd name="connsiteY14" fmla="*/ 40110 h 481204"/>
                    <a:gd name="connsiteX15" fmla="*/ 584931 w 910193"/>
                    <a:gd name="connsiteY15" fmla="*/ 46153 h 481204"/>
                    <a:gd name="connsiteX16" fmla="*/ 839772 w 910193"/>
                    <a:gd name="connsiteY16" fmla="*/ 303563 h 481204"/>
                    <a:gd name="connsiteX17" fmla="*/ 845957 w 910193"/>
                    <a:gd name="connsiteY17" fmla="*/ 319169 h 481204"/>
                    <a:gd name="connsiteX18" fmla="*/ 845624 w 910193"/>
                    <a:gd name="connsiteY18" fmla="*/ 383402 h 481204"/>
                    <a:gd name="connsiteX19" fmla="*/ 838107 w 910193"/>
                    <a:gd name="connsiteY19" fmla="*/ 399057 h 481204"/>
                    <a:gd name="connsiteX20" fmla="*/ 863943 w 910193"/>
                    <a:gd name="connsiteY20" fmla="*/ 428937 h 481204"/>
                    <a:gd name="connsiteX21" fmla="*/ 871365 w 910193"/>
                    <a:gd name="connsiteY21" fmla="*/ 436597 h 481204"/>
                    <a:gd name="connsiteX22" fmla="*/ 864038 w 910193"/>
                    <a:gd name="connsiteY22" fmla="*/ 442640 h 481204"/>
                    <a:gd name="connsiteX23" fmla="*/ 857234 w 910193"/>
                    <a:gd name="connsiteY23" fmla="*/ 436026 h 481204"/>
                    <a:gd name="connsiteX24" fmla="*/ 863943 w 910193"/>
                    <a:gd name="connsiteY24" fmla="*/ 428937 h 481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0193" h="481204">
                      <a:moveTo>
                        <a:pt x="838107" y="399057"/>
                      </a:moveTo>
                      <a:cubicBezTo>
                        <a:pt x="823309" y="409477"/>
                        <a:pt x="816315" y="424417"/>
                        <a:pt x="819455" y="442830"/>
                      </a:cubicBezTo>
                      <a:cubicBezTo>
                        <a:pt x="823071" y="463956"/>
                        <a:pt x="837441" y="478230"/>
                        <a:pt x="856758" y="480704"/>
                      </a:cubicBezTo>
                      <a:cubicBezTo>
                        <a:pt x="879264" y="483559"/>
                        <a:pt x="897154" y="474091"/>
                        <a:pt x="905813" y="454678"/>
                      </a:cubicBezTo>
                      <a:cubicBezTo>
                        <a:pt x="914330" y="435503"/>
                        <a:pt x="910476" y="415614"/>
                        <a:pt x="893823" y="401721"/>
                      </a:cubicBezTo>
                      <a:cubicBezTo>
                        <a:pt x="887305" y="396297"/>
                        <a:pt x="885782" y="390825"/>
                        <a:pt x="885877" y="383117"/>
                      </a:cubicBezTo>
                      <a:cubicBezTo>
                        <a:pt x="886305" y="356234"/>
                        <a:pt x="885925" y="329351"/>
                        <a:pt x="886305" y="302468"/>
                      </a:cubicBezTo>
                      <a:cubicBezTo>
                        <a:pt x="886401" y="296093"/>
                        <a:pt x="884593" y="291525"/>
                        <a:pt x="880025" y="286910"/>
                      </a:cubicBezTo>
                      <a:cubicBezTo>
                        <a:pt x="787481" y="193890"/>
                        <a:pt x="695032" y="100728"/>
                        <a:pt x="602774" y="7423"/>
                      </a:cubicBezTo>
                      <a:cubicBezTo>
                        <a:pt x="597540" y="2094"/>
                        <a:pt x="592164" y="0"/>
                        <a:pt x="584789" y="0"/>
                      </a:cubicBezTo>
                      <a:cubicBezTo>
                        <a:pt x="398892" y="143"/>
                        <a:pt x="212948" y="143"/>
                        <a:pt x="27052" y="47"/>
                      </a:cubicBezTo>
                      <a:cubicBezTo>
                        <a:pt x="17964" y="47"/>
                        <a:pt x="10018" y="2094"/>
                        <a:pt x="3214" y="8088"/>
                      </a:cubicBezTo>
                      <a:cubicBezTo>
                        <a:pt x="1215" y="13751"/>
                        <a:pt x="-212" y="19555"/>
                        <a:pt x="26" y="25598"/>
                      </a:cubicBezTo>
                      <a:cubicBezTo>
                        <a:pt x="6211" y="36542"/>
                        <a:pt x="15204" y="40396"/>
                        <a:pt x="28003" y="40396"/>
                      </a:cubicBezTo>
                      <a:cubicBezTo>
                        <a:pt x="207524" y="40063"/>
                        <a:pt x="387092" y="40158"/>
                        <a:pt x="566613" y="40110"/>
                      </a:cubicBezTo>
                      <a:cubicBezTo>
                        <a:pt x="573465" y="40110"/>
                        <a:pt x="579269" y="40396"/>
                        <a:pt x="584931" y="46153"/>
                      </a:cubicBezTo>
                      <a:cubicBezTo>
                        <a:pt x="669672" y="132178"/>
                        <a:pt x="754651" y="217918"/>
                        <a:pt x="839772" y="303563"/>
                      </a:cubicBezTo>
                      <a:cubicBezTo>
                        <a:pt x="844340" y="308178"/>
                        <a:pt x="846100" y="312793"/>
                        <a:pt x="845957" y="319169"/>
                      </a:cubicBezTo>
                      <a:cubicBezTo>
                        <a:pt x="845482" y="340580"/>
                        <a:pt x="845434" y="361991"/>
                        <a:pt x="845624" y="383402"/>
                      </a:cubicBezTo>
                      <a:cubicBezTo>
                        <a:pt x="845672" y="390159"/>
                        <a:pt x="844435" y="394584"/>
                        <a:pt x="838107" y="399057"/>
                      </a:cubicBezTo>
                      <a:close/>
                      <a:moveTo>
                        <a:pt x="863943" y="428937"/>
                      </a:moveTo>
                      <a:cubicBezTo>
                        <a:pt x="868510" y="428842"/>
                        <a:pt x="871508" y="432125"/>
                        <a:pt x="871365" y="436597"/>
                      </a:cubicBezTo>
                      <a:cubicBezTo>
                        <a:pt x="871223" y="440642"/>
                        <a:pt x="868177" y="442688"/>
                        <a:pt x="864038" y="442640"/>
                      </a:cubicBezTo>
                      <a:cubicBezTo>
                        <a:pt x="859756" y="442450"/>
                        <a:pt x="857139" y="439928"/>
                        <a:pt x="857234" y="436026"/>
                      </a:cubicBezTo>
                      <a:cubicBezTo>
                        <a:pt x="857329" y="432268"/>
                        <a:pt x="860041" y="429032"/>
                        <a:pt x="863943" y="42893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D509AE8-04F0-4E4A-8B0F-2A9C81E791E3}"/>
                    </a:ext>
                  </a:extLst>
                </p:cNvPr>
                <p:cNvSpPr/>
                <p:nvPr/>
              </p:nvSpPr>
              <p:spPr>
                <a:xfrm>
                  <a:off x="1939840" y="4364228"/>
                  <a:ext cx="799328" cy="527478"/>
                </a:xfrm>
                <a:custGeom>
                  <a:avLst/>
                  <a:gdLst>
                    <a:gd name="connsiteX0" fmla="*/ 29532 w 799328"/>
                    <a:gd name="connsiteY0" fmla="*/ 40586 h 527478"/>
                    <a:gd name="connsiteX1" fmla="*/ 542067 w 799328"/>
                    <a:gd name="connsiteY1" fmla="*/ 40443 h 527478"/>
                    <a:gd name="connsiteX2" fmla="*/ 561242 w 799328"/>
                    <a:gd name="connsiteY2" fmla="*/ 47675 h 527478"/>
                    <a:gd name="connsiteX3" fmla="*/ 731390 w 799328"/>
                    <a:gd name="connsiteY3" fmla="*/ 225293 h 527478"/>
                    <a:gd name="connsiteX4" fmla="*/ 738336 w 799328"/>
                    <a:gd name="connsiteY4" fmla="*/ 242041 h 527478"/>
                    <a:gd name="connsiteX5" fmla="*/ 738289 w 799328"/>
                    <a:gd name="connsiteY5" fmla="*/ 427890 h 527478"/>
                    <a:gd name="connsiteX6" fmla="*/ 730153 w 799328"/>
                    <a:gd name="connsiteY6" fmla="*/ 442973 h 527478"/>
                    <a:gd name="connsiteX7" fmla="*/ 717116 w 799328"/>
                    <a:gd name="connsiteY7" fmla="*/ 509348 h 527478"/>
                    <a:gd name="connsiteX8" fmla="*/ 783728 w 799328"/>
                    <a:gd name="connsiteY8" fmla="*/ 516342 h 527478"/>
                    <a:gd name="connsiteX9" fmla="*/ 784585 w 799328"/>
                    <a:gd name="connsiteY9" fmla="*/ 448731 h 527478"/>
                    <a:gd name="connsiteX10" fmla="*/ 777257 w 799328"/>
                    <a:gd name="connsiteY10" fmla="*/ 431078 h 527478"/>
                    <a:gd name="connsiteX11" fmla="*/ 777638 w 799328"/>
                    <a:gd name="connsiteY11" fmla="*/ 228814 h 527478"/>
                    <a:gd name="connsiteX12" fmla="*/ 767836 w 799328"/>
                    <a:gd name="connsiteY12" fmla="*/ 204929 h 527478"/>
                    <a:gd name="connsiteX13" fmla="*/ 578371 w 799328"/>
                    <a:gd name="connsiteY13" fmla="*/ 7946 h 527478"/>
                    <a:gd name="connsiteX14" fmla="*/ 559339 w 799328"/>
                    <a:gd name="connsiteY14" fmla="*/ 0 h 527478"/>
                    <a:gd name="connsiteX15" fmla="*/ 29008 w 799328"/>
                    <a:gd name="connsiteY15" fmla="*/ 95 h 527478"/>
                    <a:gd name="connsiteX16" fmla="*/ 6645 w 799328"/>
                    <a:gd name="connsiteY16" fmla="*/ 4663 h 527478"/>
                    <a:gd name="connsiteX17" fmla="*/ 9357 w 799328"/>
                    <a:gd name="connsiteY17" fmla="*/ 38112 h 527478"/>
                    <a:gd name="connsiteX18" fmla="*/ 29532 w 799328"/>
                    <a:gd name="connsiteY18" fmla="*/ 40586 h 527478"/>
                    <a:gd name="connsiteX19" fmla="*/ 754323 w 799328"/>
                    <a:gd name="connsiteY19" fmla="*/ 475280 h 527478"/>
                    <a:gd name="connsiteX20" fmla="*/ 760556 w 799328"/>
                    <a:gd name="connsiteY20" fmla="*/ 482417 h 527478"/>
                    <a:gd name="connsiteX21" fmla="*/ 753039 w 799328"/>
                    <a:gd name="connsiteY21" fmla="*/ 488793 h 527478"/>
                    <a:gd name="connsiteX22" fmla="*/ 747091 w 799328"/>
                    <a:gd name="connsiteY22" fmla="*/ 481418 h 527478"/>
                    <a:gd name="connsiteX23" fmla="*/ 754323 w 799328"/>
                    <a:gd name="connsiteY23" fmla="*/ 475280 h 527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99328" h="527478">
                      <a:moveTo>
                        <a:pt x="29532" y="40586"/>
                      </a:moveTo>
                      <a:cubicBezTo>
                        <a:pt x="200393" y="40538"/>
                        <a:pt x="371206" y="40586"/>
                        <a:pt x="542067" y="40443"/>
                      </a:cubicBezTo>
                      <a:cubicBezTo>
                        <a:pt x="549680" y="40443"/>
                        <a:pt x="555580" y="41680"/>
                        <a:pt x="561242" y="47675"/>
                      </a:cubicBezTo>
                      <a:cubicBezTo>
                        <a:pt x="617720" y="107103"/>
                        <a:pt x="674484" y="166246"/>
                        <a:pt x="731390" y="225293"/>
                      </a:cubicBezTo>
                      <a:cubicBezTo>
                        <a:pt x="736148" y="230194"/>
                        <a:pt x="738384" y="235047"/>
                        <a:pt x="738336" y="242041"/>
                      </a:cubicBezTo>
                      <a:cubicBezTo>
                        <a:pt x="738051" y="303991"/>
                        <a:pt x="738099" y="365941"/>
                        <a:pt x="738289" y="427890"/>
                      </a:cubicBezTo>
                      <a:cubicBezTo>
                        <a:pt x="738289" y="434837"/>
                        <a:pt x="736766" y="438929"/>
                        <a:pt x="730153" y="442973"/>
                      </a:cubicBezTo>
                      <a:cubicBezTo>
                        <a:pt x="706458" y="457580"/>
                        <a:pt x="700891" y="488270"/>
                        <a:pt x="717116" y="509348"/>
                      </a:cubicBezTo>
                      <a:cubicBezTo>
                        <a:pt x="733388" y="530426"/>
                        <a:pt x="763602" y="533614"/>
                        <a:pt x="783728" y="516342"/>
                      </a:cubicBezTo>
                      <a:cubicBezTo>
                        <a:pt x="803997" y="498975"/>
                        <a:pt x="804759" y="467715"/>
                        <a:pt x="784585" y="448731"/>
                      </a:cubicBezTo>
                      <a:cubicBezTo>
                        <a:pt x="778970" y="443449"/>
                        <a:pt x="777210" y="438358"/>
                        <a:pt x="777257" y="431078"/>
                      </a:cubicBezTo>
                      <a:cubicBezTo>
                        <a:pt x="777447" y="363657"/>
                        <a:pt x="777162" y="296235"/>
                        <a:pt x="777638" y="228814"/>
                      </a:cubicBezTo>
                      <a:cubicBezTo>
                        <a:pt x="777733" y="218822"/>
                        <a:pt x="774593" y="211971"/>
                        <a:pt x="767836" y="204929"/>
                      </a:cubicBezTo>
                      <a:cubicBezTo>
                        <a:pt x="704459" y="139458"/>
                        <a:pt x="641320" y="73797"/>
                        <a:pt x="578371" y="7946"/>
                      </a:cubicBezTo>
                      <a:cubicBezTo>
                        <a:pt x="572852" y="2189"/>
                        <a:pt x="567285" y="0"/>
                        <a:pt x="559339" y="0"/>
                      </a:cubicBezTo>
                      <a:cubicBezTo>
                        <a:pt x="382578" y="190"/>
                        <a:pt x="205817" y="190"/>
                        <a:pt x="29008" y="95"/>
                      </a:cubicBezTo>
                      <a:cubicBezTo>
                        <a:pt x="21157" y="95"/>
                        <a:pt x="13592" y="619"/>
                        <a:pt x="6645" y="4663"/>
                      </a:cubicBezTo>
                      <a:cubicBezTo>
                        <a:pt x="-2823" y="19032"/>
                        <a:pt x="-2395" y="24409"/>
                        <a:pt x="9357" y="38112"/>
                      </a:cubicBezTo>
                      <a:cubicBezTo>
                        <a:pt x="15876" y="40919"/>
                        <a:pt x="22728" y="40586"/>
                        <a:pt x="29532" y="40586"/>
                      </a:cubicBezTo>
                      <a:close/>
                      <a:moveTo>
                        <a:pt x="754323" y="475280"/>
                      </a:moveTo>
                      <a:cubicBezTo>
                        <a:pt x="758510" y="475661"/>
                        <a:pt x="761032" y="478088"/>
                        <a:pt x="760556" y="482417"/>
                      </a:cubicBezTo>
                      <a:cubicBezTo>
                        <a:pt x="760128" y="486557"/>
                        <a:pt x="757416" y="488650"/>
                        <a:pt x="753039" y="488793"/>
                      </a:cubicBezTo>
                      <a:cubicBezTo>
                        <a:pt x="748994" y="488079"/>
                        <a:pt x="746806" y="485605"/>
                        <a:pt x="747091" y="481418"/>
                      </a:cubicBezTo>
                      <a:cubicBezTo>
                        <a:pt x="747424" y="477088"/>
                        <a:pt x="750041" y="474900"/>
                        <a:pt x="754323" y="47528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3422264E-373F-47EF-A80E-A2AB2C30E612}"/>
                    </a:ext>
                  </a:extLst>
                </p:cNvPr>
                <p:cNvSpPr/>
                <p:nvPr/>
              </p:nvSpPr>
              <p:spPr>
                <a:xfrm>
                  <a:off x="6205994" y="3021101"/>
                  <a:ext cx="627254" cy="199541"/>
                </a:xfrm>
                <a:custGeom>
                  <a:avLst/>
                  <a:gdLst>
                    <a:gd name="connsiteX0" fmla="*/ 45326 w 627254"/>
                    <a:gd name="connsiteY0" fmla="*/ 38615 h 199541"/>
                    <a:gd name="connsiteX1" fmla="*/ 38617 w 627254"/>
                    <a:gd name="connsiteY1" fmla="*/ 45848 h 199541"/>
                    <a:gd name="connsiteX2" fmla="*/ 45754 w 627254"/>
                    <a:gd name="connsiteY2" fmla="*/ 52366 h 199541"/>
                    <a:gd name="connsiteX3" fmla="*/ 52415 w 627254"/>
                    <a:gd name="connsiteY3" fmla="*/ 45467 h 199541"/>
                    <a:gd name="connsiteX4" fmla="*/ 45326 w 627254"/>
                    <a:gd name="connsiteY4" fmla="*/ 38615 h 199541"/>
                    <a:gd name="connsiteX5" fmla="*/ 52669 w 627254"/>
                    <a:gd name="connsiteY5" fmla="*/ 472 h 199541"/>
                    <a:gd name="connsiteX6" fmla="*/ 90099 w 627254"/>
                    <a:gd name="connsiteY6" fmla="*/ 37045 h 199541"/>
                    <a:gd name="connsiteX7" fmla="*/ 98901 w 627254"/>
                    <a:gd name="connsiteY7" fmla="*/ 49511 h 199541"/>
                    <a:gd name="connsiteX8" fmla="*/ 273854 w 627254"/>
                    <a:gd name="connsiteY8" fmla="*/ 155092 h 199541"/>
                    <a:gd name="connsiteX9" fmla="*/ 289318 w 627254"/>
                    <a:gd name="connsiteY9" fmla="*/ 158994 h 199541"/>
                    <a:gd name="connsiteX10" fmla="*/ 555861 w 627254"/>
                    <a:gd name="connsiteY10" fmla="*/ 158928 h 199541"/>
                    <a:gd name="connsiteX11" fmla="*/ 581104 w 627254"/>
                    <a:gd name="connsiteY11" fmla="*/ 170997 h 199541"/>
                    <a:gd name="connsiteX12" fmla="*/ 627254 w 627254"/>
                    <a:gd name="connsiteY12" fmla="*/ 199541 h 199541"/>
                    <a:gd name="connsiteX13" fmla="*/ 282133 w 627254"/>
                    <a:gd name="connsiteY13" fmla="*/ 199485 h 199541"/>
                    <a:gd name="connsiteX14" fmla="*/ 260341 w 627254"/>
                    <a:gd name="connsiteY14" fmla="*/ 193490 h 199541"/>
                    <a:gd name="connsiteX15" fmla="*/ 86625 w 627254"/>
                    <a:gd name="connsiteY15" fmla="*/ 88527 h 199541"/>
                    <a:gd name="connsiteX16" fmla="*/ 64691 w 627254"/>
                    <a:gd name="connsiteY16" fmla="*/ 86767 h 199541"/>
                    <a:gd name="connsiteX17" fmla="*/ 2931 w 627254"/>
                    <a:gd name="connsiteY17" fmla="*/ 61882 h 199541"/>
                    <a:gd name="connsiteX18" fmla="*/ 33906 w 627254"/>
                    <a:gd name="connsiteY18" fmla="*/ 1741 h 199541"/>
                    <a:gd name="connsiteX19" fmla="*/ 52669 w 627254"/>
                    <a:gd name="connsiteY19" fmla="*/ 472 h 199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27254" h="199541">
                      <a:moveTo>
                        <a:pt x="45326" y="38615"/>
                      </a:moveTo>
                      <a:cubicBezTo>
                        <a:pt x="41329" y="39377"/>
                        <a:pt x="38474" y="41851"/>
                        <a:pt x="38617" y="45848"/>
                      </a:cubicBezTo>
                      <a:cubicBezTo>
                        <a:pt x="38712" y="49797"/>
                        <a:pt x="41281" y="52414"/>
                        <a:pt x="45754" y="52366"/>
                      </a:cubicBezTo>
                      <a:cubicBezTo>
                        <a:pt x="50321" y="52319"/>
                        <a:pt x="52558" y="49559"/>
                        <a:pt x="52415" y="45467"/>
                      </a:cubicBezTo>
                      <a:cubicBezTo>
                        <a:pt x="52177" y="41565"/>
                        <a:pt x="49941" y="38663"/>
                        <a:pt x="45326" y="38615"/>
                      </a:cubicBezTo>
                      <a:close/>
                      <a:moveTo>
                        <a:pt x="52669" y="472"/>
                      </a:moveTo>
                      <a:cubicBezTo>
                        <a:pt x="70873" y="3162"/>
                        <a:pt x="86387" y="17133"/>
                        <a:pt x="90099" y="37045"/>
                      </a:cubicBezTo>
                      <a:cubicBezTo>
                        <a:pt x="91240" y="43136"/>
                        <a:pt x="93762" y="46466"/>
                        <a:pt x="98901" y="49511"/>
                      </a:cubicBezTo>
                      <a:cubicBezTo>
                        <a:pt x="157330" y="84530"/>
                        <a:pt x="215616" y="119788"/>
                        <a:pt x="273854" y="155092"/>
                      </a:cubicBezTo>
                      <a:cubicBezTo>
                        <a:pt x="278755" y="158042"/>
                        <a:pt x="283703" y="158994"/>
                        <a:pt x="289318" y="158994"/>
                      </a:cubicBezTo>
                      <a:lnTo>
                        <a:pt x="555861" y="158928"/>
                      </a:lnTo>
                      <a:lnTo>
                        <a:pt x="581104" y="170997"/>
                      </a:lnTo>
                      <a:lnTo>
                        <a:pt x="627254" y="199541"/>
                      </a:lnTo>
                      <a:lnTo>
                        <a:pt x="282133" y="199485"/>
                      </a:lnTo>
                      <a:cubicBezTo>
                        <a:pt x="274092" y="199485"/>
                        <a:pt x="267240" y="197677"/>
                        <a:pt x="260341" y="193490"/>
                      </a:cubicBezTo>
                      <a:cubicBezTo>
                        <a:pt x="202531" y="158375"/>
                        <a:pt x="144531" y="123546"/>
                        <a:pt x="86625" y="88527"/>
                      </a:cubicBezTo>
                      <a:cubicBezTo>
                        <a:pt x="79488" y="84245"/>
                        <a:pt x="74016" y="81818"/>
                        <a:pt x="64691" y="86767"/>
                      </a:cubicBezTo>
                      <a:cubicBezTo>
                        <a:pt x="41329" y="99138"/>
                        <a:pt x="11876" y="86243"/>
                        <a:pt x="2931" y="61882"/>
                      </a:cubicBezTo>
                      <a:cubicBezTo>
                        <a:pt x="-6442" y="36236"/>
                        <a:pt x="7404" y="9306"/>
                        <a:pt x="33906" y="1741"/>
                      </a:cubicBezTo>
                      <a:cubicBezTo>
                        <a:pt x="40235" y="-67"/>
                        <a:pt x="46601" y="-424"/>
                        <a:pt x="52669" y="47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D4027883-6C88-4B20-BA25-1D9C31B5686E}"/>
                    </a:ext>
                  </a:extLst>
                </p:cNvPr>
                <p:cNvSpPr/>
                <p:nvPr/>
              </p:nvSpPr>
              <p:spPr>
                <a:xfrm>
                  <a:off x="1959657" y="4467382"/>
                  <a:ext cx="627951" cy="320702"/>
                </a:xfrm>
                <a:custGeom>
                  <a:avLst/>
                  <a:gdLst>
                    <a:gd name="connsiteX0" fmla="*/ 482902 w 627951"/>
                    <a:gd name="connsiteY0" fmla="*/ 46154 h 320702"/>
                    <a:gd name="connsiteX1" fmla="*/ 559792 w 627951"/>
                    <a:gd name="connsiteY1" fmla="*/ 129514 h 320702"/>
                    <a:gd name="connsiteX2" fmla="*/ 566358 w 627951"/>
                    <a:gd name="connsiteY2" fmla="*/ 146453 h 320702"/>
                    <a:gd name="connsiteX3" fmla="*/ 566406 w 627951"/>
                    <a:gd name="connsiteY3" fmla="*/ 220250 h 320702"/>
                    <a:gd name="connsiteX4" fmla="*/ 557318 w 627951"/>
                    <a:gd name="connsiteY4" fmla="*/ 237712 h 320702"/>
                    <a:gd name="connsiteX5" fmla="*/ 546898 w 627951"/>
                    <a:gd name="connsiteY5" fmla="*/ 304372 h 320702"/>
                    <a:gd name="connsiteX6" fmla="*/ 612796 w 627951"/>
                    <a:gd name="connsiteY6" fmla="*/ 309416 h 320702"/>
                    <a:gd name="connsiteX7" fmla="*/ 613653 w 627951"/>
                    <a:gd name="connsiteY7" fmla="*/ 242898 h 320702"/>
                    <a:gd name="connsiteX8" fmla="*/ 606658 w 627951"/>
                    <a:gd name="connsiteY8" fmla="*/ 225103 h 320702"/>
                    <a:gd name="connsiteX9" fmla="*/ 606896 w 627951"/>
                    <a:gd name="connsiteY9" fmla="*/ 132179 h 320702"/>
                    <a:gd name="connsiteX10" fmla="*/ 600616 w 627951"/>
                    <a:gd name="connsiteY10" fmla="*/ 115145 h 320702"/>
                    <a:gd name="connsiteX11" fmla="*/ 503599 w 627951"/>
                    <a:gd name="connsiteY11" fmla="*/ 9469 h 320702"/>
                    <a:gd name="connsiteX12" fmla="*/ 482664 w 627951"/>
                    <a:gd name="connsiteY12" fmla="*/ 1 h 320702"/>
                    <a:gd name="connsiteX13" fmla="*/ 26130 w 627951"/>
                    <a:gd name="connsiteY13" fmla="*/ 191 h 320702"/>
                    <a:gd name="connsiteX14" fmla="*/ 8811 w 627951"/>
                    <a:gd name="connsiteY14" fmla="*/ 2760 h 320702"/>
                    <a:gd name="connsiteX15" fmla="*/ 1960 w 627951"/>
                    <a:gd name="connsiteY15" fmla="*/ 27978 h 320702"/>
                    <a:gd name="connsiteX16" fmla="*/ 24227 w 627951"/>
                    <a:gd name="connsiteY16" fmla="*/ 39445 h 320702"/>
                    <a:gd name="connsiteX17" fmla="*/ 31983 w 627951"/>
                    <a:gd name="connsiteY17" fmla="*/ 41205 h 320702"/>
                    <a:gd name="connsiteX18" fmla="*/ 38454 w 627951"/>
                    <a:gd name="connsiteY18" fmla="*/ 39682 h 320702"/>
                    <a:gd name="connsiteX19" fmla="*/ 469008 w 627951"/>
                    <a:gd name="connsiteY19" fmla="*/ 39492 h 320702"/>
                    <a:gd name="connsiteX20" fmla="*/ 482902 w 627951"/>
                    <a:gd name="connsiteY20" fmla="*/ 46154 h 320702"/>
                    <a:gd name="connsiteX21" fmla="*/ 575160 w 627951"/>
                    <a:gd name="connsiteY21" fmla="*/ 274872 h 320702"/>
                    <a:gd name="connsiteX22" fmla="*/ 583725 w 627951"/>
                    <a:gd name="connsiteY22" fmla="*/ 268544 h 320702"/>
                    <a:gd name="connsiteX23" fmla="*/ 589339 w 627951"/>
                    <a:gd name="connsiteY23" fmla="*/ 275729 h 320702"/>
                    <a:gd name="connsiteX24" fmla="*/ 581251 w 627951"/>
                    <a:gd name="connsiteY24" fmla="*/ 282057 h 320702"/>
                    <a:gd name="connsiteX25" fmla="*/ 575160 w 627951"/>
                    <a:gd name="connsiteY25" fmla="*/ 274872 h 320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27951" h="320702">
                      <a:moveTo>
                        <a:pt x="482902" y="46154"/>
                      </a:moveTo>
                      <a:cubicBezTo>
                        <a:pt x="508405" y="74083"/>
                        <a:pt x="533956" y="101918"/>
                        <a:pt x="559792" y="129514"/>
                      </a:cubicBezTo>
                      <a:cubicBezTo>
                        <a:pt x="564502" y="134558"/>
                        <a:pt x="566501" y="139601"/>
                        <a:pt x="566358" y="146453"/>
                      </a:cubicBezTo>
                      <a:cubicBezTo>
                        <a:pt x="565977" y="171052"/>
                        <a:pt x="565882" y="195651"/>
                        <a:pt x="566406" y="220250"/>
                      </a:cubicBezTo>
                      <a:cubicBezTo>
                        <a:pt x="566596" y="228339"/>
                        <a:pt x="564455" y="233049"/>
                        <a:pt x="557318" y="237712"/>
                      </a:cubicBezTo>
                      <a:cubicBezTo>
                        <a:pt x="534003" y="253033"/>
                        <a:pt x="529769" y="282913"/>
                        <a:pt x="546898" y="304372"/>
                      </a:cubicBezTo>
                      <a:cubicBezTo>
                        <a:pt x="562456" y="323928"/>
                        <a:pt x="593669" y="326307"/>
                        <a:pt x="612796" y="309416"/>
                      </a:cubicBezTo>
                      <a:cubicBezTo>
                        <a:pt x="632447" y="292097"/>
                        <a:pt x="633256" y="261407"/>
                        <a:pt x="613653" y="242898"/>
                      </a:cubicBezTo>
                      <a:cubicBezTo>
                        <a:pt x="607943" y="237474"/>
                        <a:pt x="606611" y="232240"/>
                        <a:pt x="606658" y="225103"/>
                      </a:cubicBezTo>
                      <a:cubicBezTo>
                        <a:pt x="606896" y="194128"/>
                        <a:pt x="606611" y="163154"/>
                        <a:pt x="606896" y="132179"/>
                      </a:cubicBezTo>
                      <a:cubicBezTo>
                        <a:pt x="606944" y="125422"/>
                        <a:pt x="605421" y="120284"/>
                        <a:pt x="600616" y="115145"/>
                      </a:cubicBezTo>
                      <a:cubicBezTo>
                        <a:pt x="568023" y="80126"/>
                        <a:pt x="535669" y="44916"/>
                        <a:pt x="503599" y="9469"/>
                      </a:cubicBezTo>
                      <a:cubicBezTo>
                        <a:pt x="497652" y="2903"/>
                        <a:pt x="491799" y="-47"/>
                        <a:pt x="482664" y="1"/>
                      </a:cubicBezTo>
                      <a:cubicBezTo>
                        <a:pt x="330502" y="286"/>
                        <a:pt x="178292" y="238"/>
                        <a:pt x="26130" y="191"/>
                      </a:cubicBezTo>
                      <a:cubicBezTo>
                        <a:pt x="20230" y="191"/>
                        <a:pt x="14283" y="-95"/>
                        <a:pt x="8811" y="2760"/>
                      </a:cubicBezTo>
                      <a:cubicBezTo>
                        <a:pt x="2102" y="9992"/>
                        <a:pt x="-2941" y="17605"/>
                        <a:pt x="1960" y="27978"/>
                      </a:cubicBezTo>
                      <a:cubicBezTo>
                        <a:pt x="6480" y="37589"/>
                        <a:pt x="14616" y="39682"/>
                        <a:pt x="24227" y="39445"/>
                      </a:cubicBezTo>
                      <a:cubicBezTo>
                        <a:pt x="26796" y="39349"/>
                        <a:pt x="29366" y="40586"/>
                        <a:pt x="31983" y="41205"/>
                      </a:cubicBezTo>
                      <a:cubicBezTo>
                        <a:pt x="34124" y="40682"/>
                        <a:pt x="36313" y="39682"/>
                        <a:pt x="38454" y="39682"/>
                      </a:cubicBezTo>
                      <a:cubicBezTo>
                        <a:pt x="181956" y="39587"/>
                        <a:pt x="325506" y="39635"/>
                        <a:pt x="469008" y="39492"/>
                      </a:cubicBezTo>
                      <a:cubicBezTo>
                        <a:pt x="475146" y="39349"/>
                        <a:pt x="479000" y="41871"/>
                        <a:pt x="482902" y="46154"/>
                      </a:cubicBezTo>
                      <a:close/>
                      <a:moveTo>
                        <a:pt x="575160" y="274872"/>
                      </a:moveTo>
                      <a:cubicBezTo>
                        <a:pt x="575874" y="270685"/>
                        <a:pt x="578729" y="267307"/>
                        <a:pt x="583725" y="268544"/>
                      </a:cubicBezTo>
                      <a:cubicBezTo>
                        <a:pt x="587579" y="269496"/>
                        <a:pt x="589339" y="272541"/>
                        <a:pt x="589339" y="275729"/>
                      </a:cubicBezTo>
                      <a:cubicBezTo>
                        <a:pt x="588102" y="280677"/>
                        <a:pt x="585438" y="282533"/>
                        <a:pt x="581251" y="282057"/>
                      </a:cubicBezTo>
                      <a:cubicBezTo>
                        <a:pt x="577016" y="281581"/>
                        <a:pt x="574447" y="278821"/>
                        <a:pt x="575160" y="274872"/>
                      </a:cubicBezTo>
                      <a:close/>
                    </a:path>
                  </a:pathLst>
                </a:custGeom>
                <a:solidFill>
                  <a:srgbClr val="1D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2122943D-C6B8-44A1-A2E7-6EA3D712E0D0}"/>
                    </a:ext>
                  </a:extLst>
                </p:cNvPr>
                <p:cNvSpPr/>
                <p:nvPr/>
              </p:nvSpPr>
              <p:spPr>
                <a:xfrm>
                  <a:off x="2109908" y="4537319"/>
                  <a:ext cx="309146" cy="258749"/>
                </a:xfrm>
                <a:custGeom>
                  <a:avLst/>
                  <a:gdLst>
                    <a:gd name="connsiteX0" fmla="*/ 296823 w 309146"/>
                    <a:gd name="connsiteY0" fmla="*/ 258748 h 258749"/>
                    <a:gd name="connsiteX1" fmla="*/ 309146 w 309146"/>
                    <a:gd name="connsiteY1" fmla="*/ 246949 h 258749"/>
                    <a:gd name="connsiteX2" fmla="*/ 309146 w 309146"/>
                    <a:gd name="connsiteY2" fmla="*/ 35121 h 258749"/>
                    <a:gd name="connsiteX3" fmla="*/ 297299 w 309146"/>
                    <a:gd name="connsiteY3" fmla="*/ 22893 h 258749"/>
                    <a:gd name="connsiteX4" fmla="*/ 152416 w 309146"/>
                    <a:gd name="connsiteY4" fmla="*/ 23321 h 258749"/>
                    <a:gd name="connsiteX5" fmla="*/ 128959 w 309146"/>
                    <a:gd name="connsiteY5" fmla="*/ 13662 h 258749"/>
                    <a:gd name="connsiteX6" fmla="*/ 80094 w 309146"/>
                    <a:gd name="connsiteY6" fmla="*/ 3242 h 258749"/>
                    <a:gd name="connsiteX7" fmla="*/ 51546 w 309146"/>
                    <a:gd name="connsiteY7" fmla="*/ 44399 h 258749"/>
                    <a:gd name="connsiteX8" fmla="*/ 68009 w 309146"/>
                    <a:gd name="connsiteY8" fmla="*/ 84462 h 258749"/>
                    <a:gd name="connsiteX9" fmla="*/ 109309 w 309146"/>
                    <a:gd name="connsiteY9" fmla="*/ 90742 h 258749"/>
                    <a:gd name="connsiteX10" fmla="*/ 135430 w 309146"/>
                    <a:gd name="connsiteY10" fmla="*/ 69855 h 258749"/>
                    <a:gd name="connsiteX11" fmla="*/ 149609 w 309146"/>
                    <a:gd name="connsiteY11" fmla="*/ 62289 h 258749"/>
                    <a:gd name="connsiteX12" fmla="*/ 257569 w 309146"/>
                    <a:gd name="connsiteY12" fmla="*/ 62241 h 258749"/>
                    <a:gd name="connsiteX13" fmla="*/ 268608 w 309146"/>
                    <a:gd name="connsiteY13" fmla="*/ 72662 h 258749"/>
                    <a:gd name="connsiteX14" fmla="*/ 268560 w 309146"/>
                    <a:gd name="connsiteY14" fmla="*/ 209313 h 258749"/>
                    <a:gd name="connsiteX15" fmla="*/ 258759 w 309146"/>
                    <a:gd name="connsiteY15" fmla="*/ 219542 h 258749"/>
                    <a:gd name="connsiteX16" fmla="*/ 10104 w 309146"/>
                    <a:gd name="connsiteY16" fmla="*/ 219209 h 258749"/>
                    <a:gd name="connsiteX17" fmla="*/ 2729 w 309146"/>
                    <a:gd name="connsiteY17" fmla="*/ 250517 h 258749"/>
                    <a:gd name="connsiteX18" fmla="*/ 24853 w 309146"/>
                    <a:gd name="connsiteY18" fmla="*/ 258748 h 258749"/>
                    <a:gd name="connsiteX19" fmla="*/ 296823 w 309146"/>
                    <a:gd name="connsiteY19" fmla="*/ 258748 h 258749"/>
                    <a:gd name="connsiteX20" fmla="*/ 103884 w 309146"/>
                    <a:gd name="connsiteY20" fmla="*/ 46588 h 258749"/>
                    <a:gd name="connsiteX21" fmla="*/ 96985 w 309146"/>
                    <a:gd name="connsiteY21" fmla="*/ 52963 h 258749"/>
                    <a:gd name="connsiteX22" fmla="*/ 90276 w 309146"/>
                    <a:gd name="connsiteY22" fmla="*/ 45398 h 258749"/>
                    <a:gd name="connsiteX23" fmla="*/ 96938 w 309146"/>
                    <a:gd name="connsiteY23" fmla="*/ 38784 h 258749"/>
                    <a:gd name="connsiteX24" fmla="*/ 103884 w 309146"/>
                    <a:gd name="connsiteY24" fmla="*/ 46588 h 258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09146" h="258749">
                      <a:moveTo>
                        <a:pt x="296823" y="258748"/>
                      </a:moveTo>
                      <a:cubicBezTo>
                        <a:pt x="306006" y="258796"/>
                        <a:pt x="309194" y="256893"/>
                        <a:pt x="309146" y="246949"/>
                      </a:cubicBezTo>
                      <a:cubicBezTo>
                        <a:pt x="308718" y="176339"/>
                        <a:pt x="308718" y="105730"/>
                        <a:pt x="309146" y="35121"/>
                      </a:cubicBezTo>
                      <a:cubicBezTo>
                        <a:pt x="309194" y="25747"/>
                        <a:pt x="307100" y="22797"/>
                        <a:pt x="297299" y="22893"/>
                      </a:cubicBezTo>
                      <a:cubicBezTo>
                        <a:pt x="249005" y="23416"/>
                        <a:pt x="200711" y="22940"/>
                        <a:pt x="152416" y="23321"/>
                      </a:cubicBezTo>
                      <a:cubicBezTo>
                        <a:pt x="142805" y="23416"/>
                        <a:pt x="135763" y="21608"/>
                        <a:pt x="128959" y="13662"/>
                      </a:cubicBezTo>
                      <a:cubicBezTo>
                        <a:pt x="117397" y="149"/>
                        <a:pt x="96605" y="-3372"/>
                        <a:pt x="80094" y="3242"/>
                      </a:cubicBezTo>
                      <a:cubicBezTo>
                        <a:pt x="62632" y="10236"/>
                        <a:pt x="52878" y="25700"/>
                        <a:pt x="51546" y="44399"/>
                      </a:cubicBezTo>
                      <a:cubicBezTo>
                        <a:pt x="50357" y="60957"/>
                        <a:pt x="61110" y="71710"/>
                        <a:pt x="68009" y="84462"/>
                      </a:cubicBezTo>
                      <a:cubicBezTo>
                        <a:pt x="81427" y="88744"/>
                        <a:pt x="94892" y="92979"/>
                        <a:pt x="109309" y="90742"/>
                      </a:cubicBezTo>
                      <a:cubicBezTo>
                        <a:pt x="119491" y="85556"/>
                        <a:pt x="130006" y="80512"/>
                        <a:pt x="135430" y="69855"/>
                      </a:cubicBezTo>
                      <a:cubicBezTo>
                        <a:pt x="138713" y="63431"/>
                        <a:pt x="143091" y="62241"/>
                        <a:pt x="149609" y="62289"/>
                      </a:cubicBezTo>
                      <a:cubicBezTo>
                        <a:pt x="185580" y="62527"/>
                        <a:pt x="221598" y="62622"/>
                        <a:pt x="257569" y="62241"/>
                      </a:cubicBezTo>
                      <a:cubicBezTo>
                        <a:pt x="265610" y="62147"/>
                        <a:pt x="268703" y="63812"/>
                        <a:pt x="268608" y="72662"/>
                      </a:cubicBezTo>
                      <a:cubicBezTo>
                        <a:pt x="268180" y="118196"/>
                        <a:pt x="268275" y="163778"/>
                        <a:pt x="268560" y="209313"/>
                      </a:cubicBezTo>
                      <a:cubicBezTo>
                        <a:pt x="268608" y="216735"/>
                        <a:pt x="266895" y="219590"/>
                        <a:pt x="258759" y="219542"/>
                      </a:cubicBezTo>
                      <a:cubicBezTo>
                        <a:pt x="175874" y="219209"/>
                        <a:pt x="92989" y="219257"/>
                        <a:pt x="10104" y="219209"/>
                      </a:cubicBezTo>
                      <a:cubicBezTo>
                        <a:pt x="1254" y="228154"/>
                        <a:pt x="-3267" y="238051"/>
                        <a:pt x="2729" y="250517"/>
                      </a:cubicBezTo>
                      <a:cubicBezTo>
                        <a:pt x="8866" y="256608"/>
                        <a:pt x="16004" y="258796"/>
                        <a:pt x="24853" y="258748"/>
                      </a:cubicBezTo>
                      <a:cubicBezTo>
                        <a:pt x="115447" y="258416"/>
                        <a:pt x="206135" y="258416"/>
                        <a:pt x="296823" y="258748"/>
                      </a:cubicBezTo>
                      <a:close/>
                      <a:moveTo>
                        <a:pt x="103884" y="46588"/>
                      </a:moveTo>
                      <a:cubicBezTo>
                        <a:pt x="103361" y="50584"/>
                        <a:pt x="100078" y="52154"/>
                        <a:pt x="96985" y="52963"/>
                      </a:cubicBezTo>
                      <a:cubicBezTo>
                        <a:pt x="92656" y="51726"/>
                        <a:pt x="90181" y="49728"/>
                        <a:pt x="90276" y="45398"/>
                      </a:cubicBezTo>
                      <a:cubicBezTo>
                        <a:pt x="90372" y="40926"/>
                        <a:pt x="93084" y="38642"/>
                        <a:pt x="96938" y="38784"/>
                      </a:cubicBezTo>
                      <a:cubicBezTo>
                        <a:pt x="101268" y="38975"/>
                        <a:pt x="104551" y="41639"/>
                        <a:pt x="103884" y="46588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18CF438D-87EC-4B9F-BE1D-AB17B112635A}"/>
                    </a:ext>
                  </a:extLst>
                </p:cNvPr>
                <p:cNvSpPr/>
                <p:nvPr/>
              </p:nvSpPr>
              <p:spPr>
                <a:xfrm>
                  <a:off x="5578415" y="4876889"/>
                  <a:ext cx="382766" cy="91446"/>
                </a:xfrm>
                <a:custGeom>
                  <a:avLst/>
                  <a:gdLst>
                    <a:gd name="connsiteX0" fmla="*/ 301300 w 382766"/>
                    <a:gd name="connsiteY0" fmla="*/ 17608 h 91446"/>
                    <a:gd name="connsiteX1" fmla="*/ 283409 w 382766"/>
                    <a:gd name="connsiteY1" fmla="*/ 26410 h 91446"/>
                    <a:gd name="connsiteX2" fmla="*/ 40083 w 382766"/>
                    <a:gd name="connsiteY2" fmla="*/ 26173 h 91446"/>
                    <a:gd name="connsiteX3" fmla="*/ 26808 w 382766"/>
                    <a:gd name="connsiteY3" fmla="*/ 24793 h 91446"/>
                    <a:gd name="connsiteX4" fmla="*/ 8680 w 382766"/>
                    <a:gd name="connsiteY4" fmla="*/ 62762 h 91446"/>
                    <a:gd name="connsiteX5" fmla="*/ 28759 w 382766"/>
                    <a:gd name="connsiteY5" fmla="*/ 65331 h 91446"/>
                    <a:gd name="connsiteX6" fmla="*/ 281649 w 382766"/>
                    <a:gd name="connsiteY6" fmla="*/ 65236 h 91446"/>
                    <a:gd name="connsiteX7" fmla="*/ 302061 w 382766"/>
                    <a:gd name="connsiteY7" fmla="*/ 74609 h 91446"/>
                    <a:gd name="connsiteX8" fmla="*/ 368340 w 382766"/>
                    <a:gd name="connsiteY8" fmla="*/ 78606 h 91446"/>
                    <a:gd name="connsiteX9" fmla="*/ 367532 w 382766"/>
                    <a:gd name="connsiteY9" fmla="*/ 11946 h 91446"/>
                    <a:gd name="connsiteX10" fmla="*/ 301300 w 382766"/>
                    <a:gd name="connsiteY10" fmla="*/ 17608 h 91446"/>
                    <a:gd name="connsiteX11" fmla="*/ 344074 w 382766"/>
                    <a:gd name="connsiteY11" fmla="*/ 46632 h 91446"/>
                    <a:gd name="connsiteX12" fmla="*/ 336461 w 382766"/>
                    <a:gd name="connsiteY12" fmla="*/ 52913 h 91446"/>
                    <a:gd name="connsiteX13" fmla="*/ 330324 w 382766"/>
                    <a:gd name="connsiteY13" fmla="*/ 45395 h 91446"/>
                    <a:gd name="connsiteX14" fmla="*/ 336937 w 382766"/>
                    <a:gd name="connsiteY14" fmla="*/ 38686 h 91446"/>
                    <a:gd name="connsiteX15" fmla="*/ 344074 w 382766"/>
                    <a:gd name="connsiteY15" fmla="*/ 46632 h 91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82766" h="91446">
                      <a:moveTo>
                        <a:pt x="301300" y="17608"/>
                      </a:moveTo>
                      <a:cubicBezTo>
                        <a:pt x="296256" y="24602"/>
                        <a:pt x="291355" y="26410"/>
                        <a:pt x="283409" y="26410"/>
                      </a:cubicBezTo>
                      <a:cubicBezTo>
                        <a:pt x="202285" y="26173"/>
                        <a:pt x="121208" y="26268"/>
                        <a:pt x="40083" y="26173"/>
                      </a:cubicBezTo>
                      <a:cubicBezTo>
                        <a:pt x="35658" y="26173"/>
                        <a:pt x="30948" y="27505"/>
                        <a:pt x="26808" y="24793"/>
                      </a:cubicBezTo>
                      <a:cubicBezTo>
                        <a:pt x="-1264" y="30217"/>
                        <a:pt x="-7259" y="42731"/>
                        <a:pt x="8680" y="62762"/>
                      </a:cubicBezTo>
                      <a:cubicBezTo>
                        <a:pt x="15056" y="66188"/>
                        <a:pt x="22003" y="65331"/>
                        <a:pt x="28759" y="65331"/>
                      </a:cubicBezTo>
                      <a:cubicBezTo>
                        <a:pt x="113072" y="65379"/>
                        <a:pt x="197337" y="65426"/>
                        <a:pt x="281649" y="65236"/>
                      </a:cubicBezTo>
                      <a:cubicBezTo>
                        <a:pt x="290309" y="65236"/>
                        <a:pt x="296161" y="66711"/>
                        <a:pt x="302061" y="74609"/>
                      </a:cubicBezTo>
                      <a:cubicBezTo>
                        <a:pt x="317715" y="95687"/>
                        <a:pt x="349403" y="96925"/>
                        <a:pt x="368340" y="78606"/>
                      </a:cubicBezTo>
                      <a:cubicBezTo>
                        <a:pt x="387896" y="59717"/>
                        <a:pt x="387515" y="30312"/>
                        <a:pt x="367532" y="11946"/>
                      </a:cubicBezTo>
                      <a:cubicBezTo>
                        <a:pt x="348262" y="-5801"/>
                        <a:pt x="316716" y="-3660"/>
                        <a:pt x="301300" y="17608"/>
                      </a:cubicBezTo>
                      <a:close/>
                      <a:moveTo>
                        <a:pt x="344074" y="46632"/>
                      </a:moveTo>
                      <a:cubicBezTo>
                        <a:pt x="343456" y="50248"/>
                        <a:pt x="340411" y="52532"/>
                        <a:pt x="336461" y="52913"/>
                      </a:cubicBezTo>
                      <a:cubicBezTo>
                        <a:pt x="332417" y="51961"/>
                        <a:pt x="330228" y="49677"/>
                        <a:pt x="330324" y="45395"/>
                      </a:cubicBezTo>
                      <a:cubicBezTo>
                        <a:pt x="330419" y="40970"/>
                        <a:pt x="333131" y="38401"/>
                        <a:pt x="336937" y="38686"/>
                      </a:cubicBezTo>
                      <a:cubicBezTo>
                        <a:pt x="341124" y="39019"/>
                        <a:pt x="344883" y="41779"/>
                        <a:pt x="344074" y="466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C9A33D6-A246-4BC6-A828-9150B8AB7D03}"/>
                    </a:ext>
                  </a:extLst>
                </p:cNvPr>
                <p:cNvSpPr/>
                <p:nvPr/>
              </p:nvSpPr>
              <p:spPr>
                <a:xfrm>
                  <a:off x="6693677" y="4431697"/>
                  <a:ext cx="312943" cy="91400"/>
                </a:xfrm>
                <a:custGeom>
                  <a:avLst/>
                  <a:gdLst>
                    <a:gd name="connsiteX0" fmla="*/ 23444 w 312943"/>
                    <a:gd name="connsiteY0" fmla="*/ 60763 h 91400"/>
                    <a:gd name="connsiteX1" fmla="*/ 31295 w 312943"/>
                    <a:gd name="connsiteY1" fmla="*/ 59049 h 91400"/>
                    <a:gd name="connsiteX2" fmla="*/ 215479 w 312943"/>
                    <a:gd name="connsiteY2" fmla="*/ 58764 h 91400"/>
                    <a:gd name="connsiteX3" fmla="*/ 227564 w 312943"/>
                    <a:gd name="connsiteY3" fmla="*/ 67233 h 91400"/>
                    <a:gd name="connsiteX4" fmla="*/ 294272 w 312943"/>
                    <a:gd name="connsiteY4" fmla="*/ 82649 h 91400"/>
                    <a:gd name="connsiteX5" fmla="*/ 303360 w 312943"/>
                    <a:gd name="connsiteY5" fmla="*/ 17417 h 91400"/>
                    <a:gd name="connsiteX6" fmla="*/ 235082 w 312943"/>
                    <a:gd name="connsiteY6" fmla="*/ 13896 h 91400"/>
                    <a:gd name="connsiteX7" fmla="*/ 222330 w 312943"/>
                    <a:gd name="connsiteY7" fmla="*/ 19891 h 91400"/>
                    <a:gd name="connsiteX8" fmla="*/ 25871 w 312943"/>
                    <a:gd name="connsiteY8" fmla="*/ 19368 h 91400"/>
                    <a:gd name="connsiteX9" fmla="*/ 1082 w 312943"/>
                    <a:gd name="connsiteY9" fmla="*/ 45870 h 91400"/>
                    <a:gd name="connsiteX10" fmla="*/ 23444 w 312943"/>
                    <a:gd name="connsiteY10" fmla="*/ 60763 h 91400"/>
                    <a:gd name="connsiteX11" fmla="*/ 267246 w 312943"/>
                    <a:gd name="connsiteY11" fmla="*/ 39066 h 91400"/>
                    <a:gd name="connsiteX12" fmla="*/ 274240 w 312943"/>
                    <a:gd name="connsiteY12" fmla="*/ 45537 h 91400"/>
                    <a:gd name="connsiteX13" fmla="*/ 267817 w 312943"/>
                    <a:gd name="connsiteY13" fmla="*/ 52721 h 91400"/>
                    <a:gd name="connsiteX14" fmla="*/ 260823 w 312943"/>
                    <a:gd name="connsiteY14" fmla="*/ 46060 h 91400"/>
                    <a:gd name="connsiteX15" fmla="*/ 267246 w 312943"/>
                    <a:gd name="connsiteY15" fmla="*/ 39066 h 9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2943" h="91400">
                      <a:moveTo>
                        <a:pt x="23444" y="60763"/>
                      </a:moveTo>
                      <a:cubicBezTo>
                        <a:pt x="26061" y="60191"/>
                        <a:pt x="28678" y="59049"/>
                        <a:pt x="31295" y="59049"/>
                      </a:cubicBezTo>
                      <a:cubicBezTo>
                        <a:pt x="92674" y="58954"/>
                        <a:pt x="154100" y="59097"/>
                        <a:pt x="215479" y="58764"/>
                      </a:cubicBezTo>
                      <a:cubicBezTo>
                        <a:pt x="222378" y="58716"/>
                        <a:pt x="224662" y="62332"/>
                        <a:pt x="227564" y="67233"/>
                      </a:cubicBezTo>
                      <a:cubicBezTo>
                        <a:pt x="242076" y="92023"/>
                        <a:pt x="271719" y="98779"/>
                        <a:pt x="294272" y="82649"/>
                      </a:cubicBezTo>
                      <a:cubicBezTo>
                        <a:pt x="314874" y="67900"/>
                        <a:pt x="319204" y="37020"/>
                        <a:pt x="303360" y="17417"/>
                      </a:cubicBezTo>
                      <a:cubicBezTo>
                        <a:pt x="285850" y="-4280"/>
                        <a:pt x="255684" y="-5993"/>
                        <a:pt x="235082" y="13896"/>
                      </a:cubicBezTo>
                      <a:cubicBezTo>
                        <a:pt x="231323" y="17512"/>
                        <a:pt x="227992" y="19939"/>
                        <a:pt x="222330" y="19891"/>
                      </a:cubicBezTo>
                      <a:cubicBezTo>
                        <a:pt x="156860" y="19558"/>
                        <a:pt x="91389" y="19463"/>
                        <a:pt x="25871" y="19368"/>
                      </a:cubicBezTo>
                      <a:cubicBezTo>
                        <a:pt x="5982" y="20700"/>
                        <a:pt x="-3343" y="30692"/>
                        <a:pt x="1082" y="45870"/>
                      </a:cubicBezTo>
                      <a:cubicBezTo>
                        <a:pt x="4412" y="57194"/>
                        <a:pt x="14737" y="57717"/>
                        <a:pt x="23444" y="60763"/>
                      </a:cubicBezTo>
                      <a:close/>
                      <a:moveTo>
                        <a:pt x="267246" y="39066"/>
                      </a:moveTo>
                      <a:cubicBezTo>
                        <a:pt x="271481" y="38971"/>
                        <a:pt x="274098" y="41159"/>
                        <a:pt x="274240" y="45537"/>
                      </a:cubicBezTo>
                      <a:cubicBezTo>
                        <a:pt x="274383" y="49866"/>
                        <a:pt x="271814" y="52008"/>
                        <a:pt x="267817" y="52721"/>
                      </a:cubicBezTo>
                      <a:cubicBezTo>
                        <a:pt x="263630" y="52388"/>
                        <a:pt x="260966" y="50390"/>
                        <a:pt x="260823" y="46060"/>
                      </a:cubicBezTo>
                      <a:cubicBezTo>
                        <a:pt x="260632" y="41683"/>
                        <a:pt x="262964" y="39161"/>
                        <a:pt x="267246" y="390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87D069EE-A296-42DE-8C14-45E5D2F2DD77}"/>
                    </a:ext>
                  </a:extLst>
                </p:cNvPr>
                <p:cNvSpPr/>
                <p:nvPr/>
              </p:nvSpPr>
              <p:spPr>
                <a:xfrm>
                  <a:off x="5041116" y="4753214"/>
                  <a:ext cx="634434" cy="92051"/>
                </a:xfrm>
                <a:custGeom>
                  <a:avLst/>
                  <a:gdLst>
                    <a:gd name="connsiteX0" fmla="*/ 592516 w 634434"/>
                    <a:gd name="connsiteY0" fmla="*/ 269 h 92051"/>
                    <a:gd name="connsiteX1" fmla="*/ 549265 w 634434"/>
                    <a:gd name="connsiteY1" fmla="*/ 22679 h 92051"/>
                    <a:gd name="connsiteX2" fmla="*/ 534372 w 634434"/>
                    <a:gd name="connsiteY2" fmla="*/ 28627 h 92051"/>
                    <a:gd name="connsiteX3" fmla="*/ 101106 w 634434"/>
                    <a:gd name="connsiteY3" fmla="*/ 28912 h 92051"/>
                    <a:gd name="connsiteX4" fmla="*/ 82502 w 634434"/>
                    <a:gd name="connsiteY4" fmla="*/ 19539 h 92051"/>
                    <a:gd name="connsiteX5" fmla="*/ 25596 w 634434"/>
                    <a:gd name="connsiteY5" fmla="*/ 4884 h 92051"/>
                    <a:gd name="connsiteX6" fmla="*/ 140 w 634434"/>
                    <a:gd name="connsiteY6" fmla="*/ 48278 h 92051"/>
                    <a:gd name="connsiteX7" fmla="*/ 29973 w 634434"/>
                    <a:gd name="connsiteY7" fmla="*/ 88721 h 92051"/>
                    <a:gd name="connsiteX8" fmla="*/ 79790 w 634434"/>
                    <a:gd name="connsiteY8" fmla="*/ 76493 h 92051"/>
                    <a:gd name="connsiteX9" fmla="*/ 91827 w 634434"/>
                    <a:gd name="connsiteY9" fmla="*/ 67928 h 92051"/>
                    <a:gd name="connsiteX10" fmla="*/ 541462 w 634434"/>
                    <a:gd name="connsiteY10" fmla="*/ 67833 h 92051"/>
                    <a:gd name="connsiteX11" fmla="*/ 550692 w 634434"/>
                    <a:gd name="connsiteY11" fmla="*/ 71116 h 92051"/>
                    <a:gd name="connsiteX12" fmla="*/ 587329 w 634434"/>
                    <a:gd name="connsiteY12" fmla="*/ 92052 h 92051"/>
                    <a:gd name="connsiteX13" fmla="*/ 634434 w 634434"/>
                    <a:gd name="connsiteY13" fmla="*/ 37572 h 92051"/>
                    <a:gd name="connsiteX14" fmla="*/ 632341 w 634434"/>
                    <a:gd name="connsiteY14" fmla="*/ 34051 h 92051"/>
                    <a:gd name="connsiteX15" fmla="*/ 592516 w 634434"/>
                    <a:gd name="connsiteY15" fmla="*/ 269 h 92051"/>
                    <a:gd name="connsiteX16" fmla="*/ 46103 w 634434"/>
                    <a:gd name="connsiteY16" fmla="*/ 52941 h 92051"/>
                    <a:gd name="connsiteX17" fmla="*/ 38823 w 634434"/>
                    <a:gd name="connsiteY17" fmla="*/ 46279 h 92051"/>
                    <a:gd name="connsiteX18" fmla="*/ 45436 w 634434"/>
                    <a:gd name="connsiteY18" fmla="*/ 39428 h 92051"/>
                    <a:gd name="connsiteX19" fmla="*/ 52526 w 634434"/>
                    <a:gd name="connsiteY19" fmla="*/ 45708 h 92051"/>
                    <a:gd name="connsiteX20" fmla="*/ 46103 w 634434"/>
                    <a:gd name="connsiteY20" fmla="*/ 52941 h 92051"/>
                    <a:gd name="connsiteX21" fmla="*/ 587758 w 634434"/>
                    <a:gd name="connsiteY21" fmla="*/ 52512 h 92051"/>
                    <a:gd name="connsiteX22" fmla="*/ 581763 w 634434"/>
                    <a:gd name="connsiteY22" fmla="*/ 45137 h 92051"/>
                    <a:gd name="connsiteX23" fmla="*/ 588567 w 634434"/>
                    <a:gd name="connsiteY23" fmla="*/ 38381 h 92051"/>
                    <a:gd name="connsiteX24" fmla="*/ 595561 w 634434"/>
                    <a:gd name="connsiteY24" fmla="*/ 45232 h 92051"/>
                    <a:gd name="connsiteX25" fmla="*/ 587758 w 634434"/>
                    <a:gd name="connsiteY25" fmla="*/ 52512 h 92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4434" h="92051">
                      <a:moveTo>
                        <a:pt x="592516" y="269"/>
                      </a:moveTo>
                      <a:cubicBezTo>
                        <a:pt x="573817" y="-1539"/>
                        <a:pt x="558400" y="5741"/>
                        <a:pt x="549265" y="22679"/>
                      </a:cubicBezTo>
                      <a:cubicBezTo>
                        <a:pt x="545459" y="29769"/>
                        <a:pt x="540035" y="28627"/>
                        <a:pt x="534372" y="28627"/>
                      </a:cubicBezTo>
                      <a:cubicBezTo>
                        <a:pt x="389966" y="28675"/>
                        <a:pt x="245512" y="28675"/>
                        <a:pt x="101106" y="28912"/>
                      </a:cubicBezTo>
                      <a:cubicBezTo>
                        <a:pt x="92779" y="28912"/>
                        <a:pt x="87498" y="27295"/>
                        <a:pt x="82502" y="19539"/>
                      </a:cubicBezTo>
                      <a:cubicBezTo>
                        <a:pt x="70559" y="888"/>
                        <a:pt x="45342" y="-4870"/>
                        <a:pt x="25596" y="4884"/>
                      </a:cubicBezTo>
                      <a:cubicBezTo>
                        <a:pt x="9656" y="12735"/>
                        <a:pt x="-1382" y="30863"/>
                        <a:pt x="140" y="48278"/>
                      </a:cubicBezTo>
                      <a:cubicBezTo>
                        <a:pt x="1853" y="67595"/>
                        <a:pt x="11797" y="81584"/>
                        <a:pt x="29973" y="88721"/>
                      </a:cubicBezTo>
                      <a:cubicBezTo>
                        <a:pt x="47816" y="95763"/>
                        <a:pt x="66087" y="90672"/>
                        <a:pt x="79790" y="76493"/>
                      </a:cubicBezTo>
                      <a:cubicBezTo>
                        <a:pt x="83120" y="73067"/>
                        <a:pt x="84167" y="67881"/>
                        <a:pt x="91827" y="67928"/>
                      </a:cubicBezTo>
                      <a:cubicBezTo>
                        <a:pt x="241706" y="68261"/>
                        <a:pt x="391584" y="67976"/>
                        <a:pt x="541462" y="67833"/>
                      </a:cubicBezTo>
                      <a:cubicBezTo>
                        <a:pt x="544983" y="67833"/>
                        <a:pt x="548076" y="66882"/>
                        <a:pt x="550692" y="71116"/>
                      </a:cubicBezTo>
                      <a:cubicBezTo>
                        <a:pt x="558972" y="84629"/>
                        <a:pt x="572580" y="89482"/>
                        <a:pt x="587329" y="92052"/>
                      </a:cubicBezTo>
                      <a:cubicBezTo>
                        <a:pt x="618352" y="85343"/>
                        <a:pt x="632769" y="68690"/>
                        <a:pt x="634434" y="37572"/>
                      </a:cubicBezTo>
                      <a:cubicBezTo>
                        <a:pt x="633720" y="36430"/>
                        <a:pt x="632721" y="35336"/>
                        <a:pt x="632341" y="34051"/>
                      </a:cubicBezTo>
                      <a:cubicBezTo>
                        <a:pt x="626631" y="13830"/>
                        <a:pt x="613071" y="2220"/>
                        <a:pt x="592516" y="269"/>
                      </a:cubicBezTo>
                      <a:close/>
                      <a:moveTo>
                        <a:pt x="46103" y="52941"/>
                      </a:moveTo>
                      <a:cubicBezTo>
                        <a:pt x="42058" y="53036"/>
                        <a:pt x="39203" y="50086"/>
                        <a:pt x="38823" y="46279"/>
                      </a:cubicBezTo>
                      <a:cubicBezTo>
                        <a:pt x="38442" y="42140"/>
                        <a:pt x="41345" y="39713"/>
                        <a:pt x="45436" y="39428"/>
                      </a:cubicBezTo>
                      <a:cubicBezTo>
                        <a:pt x="49766" y="39095"/>
                        <a:pt x="52145" y="41331"/>
                        <a:pt x="52526" y="45708"/>
                      </a:cubicBezTo>
                      <a:cubicBezTo>
                        <a:pt x="52145" y="49705"/>
                        <a:pt x="50290" y="52845"/>
                        <a:pt x="46103" y="52941"/>
                      </a:cubicBezTo>
                      <a:close/>
                      <a:moveTo>
                        <a:pt x="587758" y="52512"/>
                      </a:moveTo>
                      <a:cubicBezTo>
                        <a:pt x="583761" y="52322"/>
                        <a:pt x="581715" y="49277"/>
                        <a:pt x="581763" y="45137"/>
                      </a:cubicBezTo>
                      <a:cubicBezTo>
                        <a:pt x="581858" y="40665"/>
                        <a:pt x="584713" y="39047"/>
                        <a:pt x="588567" y="38381"/>
                      </a:cubicBezTo>
                      <a:cubicBezTo>
                        <a:pt x="592087" y="39475"/>
                        <a:pt x="595656" y="41093"/>
                        <a:pt x="595561" y="45232"/>
                      </a:cubicBezTo>
                      <a:cubicBezTo>
                        <a:pt x="595418" y="49753"/>
                        <a:pt x="592230" y="52750"/>
                        <a:pt x="587758" y="52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DA3332DF-5D06-40D1-9720-7E7E7C3849BA}"/>
                    </a:ext>
                  </a:extLst>
                </p:cNvPr>
                <p:cNvSpPr/>
                <p:nvPr/>
              </p:nvSpPr>
              <p:spPr>
                <a:xfrm>
                  <a:off x="5805571" y="4757367"/>
                  <a:ext cx="319091" cy="91276"/>
                </a:xfrm>
                <a:custGeom>
                  <a:avLst/>
                  <a:gdLst>
                    <a:gd name="connsiteX0" fmla="*/ 299912 w 319091"/>
                    <a:gd name="connsiteY0" fmla="*/ 22653 h 91276"/>
                    <a:gd name="connsiteX1" fmla="*/ 92224 w 319091"/>
                    <a:gd name="connsiteY1" fmla="*/ 23271 h 91276"/>
                    <a:gd name="connsiteX2" fmla="*/ 81423 w 319091"/>
                    <a:gd name="connsiteY2" fmla="*/ 16895 h 91276"/>
                    <a:gd name="connsiteX3" fmla="*/ 29704 w 319091"/>
                    <a:gd name="connsiteY3" fmla="*/ 3097 h 91276"/>
                    <a:gd name="connsiteX4" fmla="*/ 13 w 319091"/>
                    <a:gd name="connsiteY4" fmla="*/ 46348 h 91276"/>
                    <a:gd name="connsiteX5" fmla="*/ 31274 w 319091"/>
                    <a:gd name="connsiteY5" fmla="*/ 88694 h 91276"/>
                    <a:gd name="connsiteX6" fmla="*/ 82375 w 319091"/>
                    <a:gd name="connsiteY6" fmla="*/ 72945 h 91276"/>
                    <a:gd name="connsiteX7" fmla="*/ 95507 w 319091"/>
                    <a:gd name="connsiteY7" fmla="*/ 63429 h 91276"/>
                    <a:gd name="connsiteX8" fmla="*/ 281309 w 319091"/>
                    <a:gd name="connsiteY8" fmla="*/ 64238 h 91276"/>
                    <a:gd name="connsiteX9" fmla="*/ 292062 w 319091"/>
                    <a:gd name="connsiteY9" fmla="*/ 63524 h 91276"/>
                    <a:gd name="connsiteX10" fmla="*/ 318850 w 319091"/>
                    <a:gd name="connsiteY10" fmla="*/ 46538 h 91276"/>
                    <a:gd name="connsiteX11" fmla="*/ 299912 w 319091"/>
                    <a:gd name="connsiteY11" fmla="*/ 22653 h 91276"/>
                    <a:gd name="connsiteX12" fmla="*/ 45738 w 319091"/>
                    <a:gd name="connsiteY12" fmla="*/ 52771 h 91276"/>
                    <a:gd name="connsiteX13" fmla="*/ 38887 w 319091"/>
                    <a:gd name="connsiteY13" fmla="*/ 45444 h 91276"/>
                    <a:gd name="connsiteX14" fmla="*/ 46071 w 319091"/>
                    <a:gd name="connsiteY14" fmla="*/ 38973 h 91276"/>
                    <a:gd name="connsiteX15" fmla="*/ 52780 w 319091"/>
                    <a:gd name="connsiteY15" fmla="*/ 45777 h 91276"/>
                    <a:gd name="connsiteX16" fmla="*/ 45738 w 319091"/>
                    <a:gd name="connsiteY16" fmla="*/ 52771 h 9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9091" h="91276">
                      <a:moveTo>
                        <a:pt x="299912" y="22653"/>
                      </a:moveTo>
                      <a:cubicBezTo>
                        <a:pt x="230683" y="22795"/>
                        <a:pt x="161454" y="22938"/>
                        <a:pt x="92224" y="23271"/>
                      </a:cubicBezTo>
                      <a:cubicBezTo>
                        <a:pt x="86848" y="23319"/>
                        <a:pt x="84469" y="20559"/>
                        <a:pt x="81423" y="16895"/>
                      </a:cubicBezTo>
                      <a:cubicBezTo>
                        <a:pt x="68482" y="1289"/>
                        <a:pt x="47927" y="-3993"/>
                        <a:pt x="29704" y="3097"/>
                      </a:cubicBezTo>
                      <a:cubicBezTo>
                        <a:pt x="11718" y="10044"/>
                        <a:pt x="-462" y="27791"/>
                        <a:pt x="13" y="46348"/>
                      </a:cubicBezTo>
                      <a:cubicBezTo>
                        <a:pt x="489" y="65237"/>
                        <a:pt x="13336" y="82651"/>
                        <a:pt x="31274" y="88694"/>
                      </a:cubicBezTo>
                      <a:cubicBezTo>
                        <a:pt x="50449" y="95165"/>
                        <a:pt x="69576" y="89313"/>
                        <a:pt x="82375" y="72945"/>
                      </a:cubicBezTo>
                      <a:cubicBezTo>
                        <a:pt x="85848" y="68520"/>
                        <a:pt x="87656" y="63334"/>
                        <a:pt x="95507" y="63429"/>
                      </a:cubicBezTo>
                      <a:cubicBezTo>
                        <a:pt x="157457" y="64048"/>
                        <a:pt x="219359" y="64048"/>
                        <a:pt x="281309" y="64238"/>
                      </a:cubicBezTo>
                      <a:cubicBezTo>
                        <a:pt x="284877" y="64000"/>
                        <a:pt x="288493" y="63572"/>
                        <a:pt x="292062" y="63524"/>
                      </a:cubicBezTo>
                      <a:cubicBezTo>
                        <a:pt x="308715" y="63144"/>
                        <a:pt x="317422" y="57957"/>
                        <a:pt x="318850" y="46538"/>
                      </a:cubicBezTo>
                      <a:cubicBezTo>
                        <a:pt x="320705" y="32454"/>
                        <a:pt x="311665" y="26316"/>
                        <a:pt x="299912" y="22653"/>
                      </a:cubicBezTo>
                      <a:close/>
                      <a:moveTo>
                        <a:pt x="45738" y="52771"/>
                      </a:moveTo>
                      <a:cubicBezTo>
                        <a:pt x="41789" y="51819"/>
                        <a:pt x="38887" y="49298"/>
                        <a:pt x="38887" y="45444"/>
                      </a:cubicBezTo>
                      <a:cubicBezTo>
                        <a:pt x="38887" y="41399"/>
                        <a:pt x="41742" y="39068"/>
                        <a:pt x="46071" y="38973"/>
                      </a:cubicBezTo>
                      <a:cubicBezTo>
                        <a:pt x="50734" y="38877"/>
                        <a:pt x="52970" y="41923"/>
                        <a:pt x="52780" y="45777"/>
                      </a:cubicBezTo>
                      <a:cubicBezTo>
                        <a:pt x="52590" y="49488"/>
                        <a:pt x="50115" y="52438"/>
                        <a:pt x="45738" y="5277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A54A1127-8318-4FF0-BC57-601D7D2FA2F5}"/>
                    </a:ext>
                  </a:extLst>
                </p:cNvPr>
                <p:cNvSpPr/>
                <p:nvPr/>
              </p:nvSpPr>
              <p:spPr>
                <a:xfrm>
                  <a:off x="4685640" y="2080322"/>
                  <a:ext cx="1521049" cy="1917156"/>
                </a:xfrm>
                <a:custGeom>
                  <a:avLst/>
                  <a:gdLst>
                    <a:gd name="connsiteX0" fmla="*/ 1353566 w 1521049"/>
                    <a:gd name="connsiteY0" fmla="*/ 745584 h 1917156"/>
                    <a:gd name="connsiteX1" fmla="*/ 1342766 w 1521049"/>
                    <a:gd name="connsiteY1" fmla="*/ 745632 h 1917156"/>
                    <a:gd name="connsiteX2" fmla="*/ 1338198 w 1521049"/>
                    <a:gd name="connsiteY2" fmla="*/ 745680 h 1917156"/>
                    <a:gd name="connsiteX3" fmla="*/ 1328016 w 1521049"/>
                    <a:gd name="connsiteY3" fmla="*/ 737210 h 1917156"/>
                    <a:gd name="connsiteX4" fmla="*/ 1330109 w 1521049"/>
                    <a:gd name="connsiteY4" fmla="*/ 706378 h 1917156"/>
                    <a:gd name="connsiteX5" fmla="*/ 1332488 w 1521049"/>
                    <a:gd name="connsiteY5" fmla="*/ 704523 h 1917156"/>
                    <a:gd name="connsiteX6" fmla="*/ 1335438 w 1521049"/>
                    <a:gd name="connsiteY6" fmla="*/ 690248 h 1917156"/>
                    <a:gd name="connsiteX7" fmla="*/ 1335438 w 1521049"/>
                    <a:gd name="connsiteY7" fmla="*/ 653326 h 1917156"/>
                    <a:gd name="connsiteX8" fmla="*/ 1317025 w 1521049"/>
                    <a:gd name="connsiteY8" fmla="*/ 591139 h 1917156"/>
                    <a:gd name="connsiteX9" fmla="*/ 1193030 w 1521049"/>
                    <a:gd name="connsiteY9" fmla="*/ 524336 h 1917156"/>
                    <a:gd name="connsiteX10" fmla="*/ 1026261 w 1521049"/>
                    <a:gd name="connsiteY10" fmla="*/ 524288 h 1917156"/>
                    <a:gd name="connsiteX11" fmla="*/ 1010179 w 1521049"/>
                    <a:gd name="connsiteY11" fmla="*/ 527524 h 1917156"/>
                    <a:gd name="connsiteX12" fmla="*/ 1009513 w 1521049"/>
                    <a:gd name="connsiteY12" fmla="*/ 528856 h 1917156"/>
                    <a:gd name="connsiteX13" fmla="*/ 970449 w 1521049"/>
                    <a:gd name="connsiteY13" fmla="*/ 528190 h 1917156"/>
                    <a:gd name="connsiteX14" fmla="*/ 954081 w 1521049"/>
                    <a:gd name="connsiteY14" fmla="*/ 528808 h 1917156"/>
                    <a:gd name="connsiteX15" fmla="*/ 620638 w 1521049"/>
                    <a:gd name="connsiteY15" fmla="*/ 529237 h 1917156"/>
                    <a:gd name="connsiteX16" fmla="*/ 603938 w 1521049"/>
                    <a:gd name="connsiteY16" fmla="*/ 511679 h 1917156"/>
                    <a:gd name="connsiteX17" fmla="*/ 604128 w 1521049"/>
                    <a:gd name="connsiteY17" fmla="*/ 15654 h 1917156"/>
                    <a:gd name="connsiteX18" fmla="*/ 601987 w 1521049"/>
                    <a:gd name="connsiteY18" fmla="*/ 0 h 1917156"/>
                    <a:gd name="connsiteX19" fmla="*/ 601654 w 1521049"/>
                    <a:gd name="connsiteY19" fmla="*/ 284102 h 1917156"/>
                    <a:gd name="connsiteX20" fmla="*/ 601939 w 1521049"/>
                    <a:gd name="connsiteY20" fmla="*/ 513583 h 1917156"/>
                    <a:gd name="connsiteX21" fmla="*/ 586523 w 1521049"/>
                    <a:gd name="connsiteY21" fmla="*/ 528475 h 1917156"/>
                    <a:gd name="connsiteX22" fmla="*/ 563304 w 1521049"/>
                    <a:gd name="connsiteY22" fmla="*/ 528190 h 1917156"/>
                    <a:gd name="connsiteX23" fmla="*/ 449920 w 1521049"/>
                    <a:gd name="connsiteY23" fmla="*/ 529094 h 1917156"/>
                    <a:gd name="connsiteX24" fmla="*/ 437359 w 1521049"/>
                    <a:gd name="connsiteY24" fmla="*/ 515866 h 1917156"/>
                    <a:gd name="connsiteX25" fmla="*/ 437406 w 1521049"/>
                    <a:gd name="connsiteY25" fmla="*/ 334062 h 1917156"/>
                    <a:gd name="connsiteX26" fmla="*/ 435027 w 1521049"/>
                    <a:gd name="connsiteY26" fmla="*/ 348336 h 1917156"/>
                    <a:gd name="connsiteX27" fmla="*/ 435218 w 1521049"/>
                    <a:gd name="connsiteY27" fmla="*/ 514867 h 1917156"/>
                    <a:gd name="connsiteX28" fmla="*/ 421229 w 1521049"/>
                    <a:gd name="connsiteY28" fmla="*/ 528666 h 1917156"/>
                    <a:gd name="connsiteX29" fmla="*/ 407288 w 1521049"/>
                    <a:gd name="connsiteY29" fmla="*/ 515058 h 1917156"/>
                    <a:gd name="connsiteX30" fmla="*/ 407478 w 1521049"/>
                    <a:gd name="connsiteY30" fmla="*/ 348526 h 1917156"/>
                    <a:gd name="connsiteX31" fmla="*/ 405527 w 1521049"/>
                    <a:gd name="connsiteY31" fmla="*/ 334109 h 1917156"/>
                    <a:gd name="connsiteX32" fmla="*/ 405527 w 1521049"/>
                    <a:gd name="connsiteY32" fmla="*/ 516770 h 1917156"/>
                    <a:gd name="connsiteX33" fmla="*/ 393347 w 1521049"/>
                    <a:gd name="connsiteY33" fmla="*/ 529094 h 1917156"/>
                    <a:gd name="connsiteX34" fmla="*/ 336155 w 1521049"/>
                    <a:gd name="connsiteY34" fmla="*/ 528285 h 1917156"/>
                    <a:gd name="connsiteX35" fmla="*/ 297853 w 1521049"/>
                    <a:gd name="connsiteY35" fmla="*/ 490363 h 1917156"/>
                    <a:gd name="connsiteX36" fmla="*/ 297758 w 1521049"/>
                    <a:gd name="connsiteY36" fmla="*/ 106628 h 1917156"/>
                    <a:gd name="connsiteX37" fmla="*/ 295712 w 1521049"/>
                    <a:gd name="connsiteY37" fmla="*/ 90831 h 1917156"/>
                    <a:gd name="connsiteX38" fmla="*/ 295236 w 1521049"/>
                    <a:gd name="connsiteY38" fmla="*/ 107199 h 1917156"/>
                    <a:gd name="connsiteX39" fmla="*/ 295236 w 1521049"/>
                    <a:gd name="connsiteY39" fmla="*/ 440689 h 1917156"/>
                    <a:gd name="connsiteX40" fmla="*/ 295379 w 1521049"/>
                    <a:gd name="connsiteY40" fmla="*/ 517246 h 1917156"/>
                    <a:gd name="connsiteX41" fmla="*/ 284293 w 1521049"/>
                    <a:gd name="connsiteY41" fmla="*/ 529094 h 1917156"/>
                    <a:gd name="connsiteX42" fmla="*/ 226958 w 1521049"/>
                    <a:gd name="connsiteY42" fmla="*/ 528237 h 1917156"/>
                    <a:gd name="connsiteX43" fmla="*/ 226958 w 1521049"/>
                    <a:gd name="connsiteY43" fmla="*/ 528237 h 1917156"/>
                    <a:gd name="connsiteX44" fmla="*/ 191416 w 1521049"/>
                    <a:gd name="connsiteY44" fmla="*/ 525858 h 1917156"/>
                    <a:gd name="connsiteX45" fmla="*/ 188847 w 1521049"/>
                    <a:gd name="connsiteY45" fmla="*/ 490411 h 1917156"/>
                    <a:gd name="connsiteX46" fmla="*/ 188656 w 1521049"/>
                    <a:gd name="connsiteY46" fmla="*/ 187276 h 1917156"/>
                    <a:gd name="connsiteX47" fmla="*/ 186753 w 1521049"/>
                    <a:gd name="connsiteY47" fmla="*/ 172812 h 1917156"/>
                    <a:gd name="connsiteX48" fmla="*/ 186277 w 1521049"/>
                    <a:gd name="connsiteY48" fmla="*/ 185088 h 1917156"/>
                    <a:gd name="connsiteX49" fmla="*/ 186467 w 1521049"/>
                    <a:gd name="connsiteY49" fmla="*/ 515295 h 1917156"/>
                    <a:gd name="connsiteX50" fmla="*/ 173097 w 1521049"/>
                    <a:gd name="connsiteY50" fmla="*/ 529094 h 1917156"/>
                    <a:gd name="connsiteX51" fmla="*/ 149926 w 1521049"/>
                    <a:gd name="connsiteY51" fmla="*/ 529094 h 1917156"/>
                    <a:gd name="connsiteX52" fmla="*/ 136698 w 1521049"/>
                    <a:gd name="connsiteY52" fmla="*/ 515295 h 1917156"/>
                    <a:gd name="connsiteX53" fmla="*/ 136841 w 1521049"/>
                    <a:gd name="connsiteY53" fmla="*/ 268353 h 1917156"/>
                    <a:gd name="connsiteX54" fmla="*/ 134843 w 1521049"/>
                    <a:gd name="connsiteY54" fmla="*/ 253984 h 1917156"/>
                    <a:gd name="connsiteX55" fmla="*/ 134176 w 1521049"/>
                    <a:gd name="connsiteY55" fmla="*/ 506731 h 1917156"/>
                    <a:gd name="connsiteX56" fmla="*/ 131131 w 1521049"/>
                    <a:gd name="connsiteY56" fmla="*/ 526857 h 1917156"/>
                    <a:gd name="connsiteX57" fmla="*/ 102869 w 1521049"/>
                    <a:gd name="connsiteY57" fmla="*/ 527714 h 1917156"/>
                    <a:gd name="connsiteX58" fmla="*/ 98396 w 1521049"/>
                    <a:gd name="connsiteY58" fmla="*/ 515248 h 1917156"/>
                    <a:gd name="connsiteX59" fmla="*/ 98301 w 1521049"/>
                    <a:gd name="connsiteY59" fmla="*/ 348526 h 1917156"/>
                    <a:gd name="connsiteX60" fmla="*/ 98253 w 1521049"/>
                    <a:gd name="connsiteY60" fmla="*/ 281581 h 1917156"/>
                    <a:gd name="connsiteX61" fmla="*/ 96112 w 1521049"/>
                    <a:gd name="connsiteY61" fmla="*/ 268496 h 1917156"/>
                    <a:gd name="connsiteX62" fmla="*/ 96112 w 1521049"/>
                    <a:gd name="connsiteY62" fmla="*/ 268496 h 1917156"/>
                    <a:gd name="connsiteX63" fmla="*/ 95636 w 1521049"/>
                    <a:gd name="connsiteY63" fmla="*/ 507159 h 1917156"/>
                    <a:gd name="connsiteX64" fmla="*/ 74701 w 1521049"/>
                    <a:gd name="connsiteY64" fmla="*/ 530902 h 1917156"/>
                    <a:gd name="connsiteX65" fmla="*/ 0 w 1521049"/>
                    <a:gd name="connsiteY65" fmla="*/ 568633 h 1917156"/>
                    <a:gd name="connsiteX66" fmla="*/ 3854 w 1521049"/>
                    <a:gd name="connsiteY66" fmla="*/ 574200 h 1917156"/>
                    <a:gd name="connsiteX67" fmla="*/ 121853 w 1521049"/>
                    <a:gd name="connsiteY67" fmla="*/ 697433 h 1917156"/>
                    <a:gd name="connsiteX68" fmla="*/ 257267 w 1521049"/>
                    <a:gd name="connsiteY68" fmla="*/ 838081 h 1917156"/>
                    <a:gd name="connsiteX69" fmla="*/ 399294 w 1521049"/>
                    <a:gd name="connsiteY69" fmla="*/ 985628 h 1917156"/>
                    <a:gd name="connsiteX70" fmla="*/ 536516 w 1521049"/>
                    <a:gd name="connsiteY70" fmla="*/ 1128273 h 1917156"/>
                    <a:gd name="connsiteX71" fmla="*/ 677592 w 1521049"/>
                    <a:gd name="connsiteY71" fmla="*/ 1274821 h 1917156"/>
                    <a:gd name="connsiteX72" fmla="*/ 812911 w 1521049"/>
                    <a:gd name="connsiteY72" fmla="*/ 1415516 h 1917156"/>
                    <a:gd name="connsiteX73" fmla="*/ 953035 w 1521049"/>
                    <a:gd name="connsiteY73" fmla="*/ 1561112 h 1917156"/>
                    <a:gd name="connsiteX74" fmla="*/ 1092112 w 1521049"/>
                    <a:gd name="connsiteY74" fmla="*/ 1705757 h 1917156"/>
                    <a:gd name="connsiteX75" fmla="*/ 1210968 w 1521049"/>
                    <a:gd name="connsiteY75" fmla="*/ 1828324 h 1917156"/>
                    <a:gd name="connsiteX76" fmla="*/ 1285051 w 1521049"/>
                    <a:gd name="connsiteY76" fmla="*/ 1904833 h 1917156"/>
                    <a:gd name="connsiteX77" fmla="*/ 1293425 w 1521049"/>
                    <a:gd name="connsiteY77" fmla="*/ 1917156 h 1917156"/>
                    <a:gd name="connsiteX78" fmla="*/ 1293425 w 1521049"/>
                    <a:gd name="connsiteY78" fmla="*/ 1917156 h 1917156"/>
                    <a:gd name="connsiteX79" fmla="*/ 1331774 w 1521049"/>
                    <a:gd name="connsiteY79" fmla="*/ 1823090 h 1917156"/>
                    <a:gd name="connsiteX80" fmla="*/ 1331774 w 1521049"/>
                    <a:gd name="connsiteY80" fmla="*/ 1029211 h 1917156"/>
                    <a:gd name="connsiteX81" fmla="*/ 1331537 w 1521049"/>
                    <a:gd name="connsiteY81" fmla="*/ 758669 h 1917156"/>
                    <a:gd name="connsiteX82" fmla="*/ 1343670 w 1521049"/>
                    <a:gd name="connsiteY82" fmla="*/ 746536 h 1917156"/>
                    <a:gd name="connsiteX83" fmla="*/ 1436594 w 1521049"/>
                    <a:gd name="connsiteY83" fmla="*/ 746346 h 1917156"/>
                    <a:gd name="connsiteX84" fmla="*/ 1521049 w 1521049"/>
                    <a:gd name="connsiteY84" fmla="*/ 744871 h 1917156"/>
                    <a:gd name="connsiteX85" fmla="*/ 1353566 w 1521049"/>
                    <a:gd name="connsiteY85" fmla="*/ 745584 h 1917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1521049" h="1917156">
                      <a:moveTo>
                        <a:pt x="1353566" y="745584"/>
                      </a:moveTo>
                      <a:cubicBezTo>
                        <a:pt x="1349760" y="745965"/>
                        <a:pt x="1346096" y="746108"/>
                        <a:pt x="1342766" y="745632"/>
                      </a:cubicBezTo>
                      <a:cubicBezTo>
                        <a:pt x="1341243" y="745632"/>
                        <a:pt x="1339720" y="745632"/>
                        <a:pt x="1338198" y="745680"/>
                      </a:cubicBezTo>
                      <a:cubicBezTo>
                        <a:pt x="1331965" y="745727"/>
                        <a:pt x="1328634" y="743015"/>
                        <a:pt x="1328016" y="737210"/>
                      </a:cubicBezTo>
                      <a:cubicBezTo>
                        <a:pt x="1326921" y="726838"/>
                        <a:pt x="1325399" y="716370"/>
                        <a:pt x="1330109" y="706378"/>
                      </a:cubicBezTo>
                      <a:cubicBezTo>
                        <a:pt x="1330870" y="705665"/>
                        <a:pt x="1331680" y="705046"/>
                        <a:pt x="1332488" y="704523"/>
                      </a:cubicBezTo>
                      <a:cubicBezTo>
                        <a:pt x="1335581" y="700288"/>
                        <a:pt x="1335391" y="695197"/>
                        <a:pt x="1335438" y="690248"/>
                      </a:cubicBezTo>
                      <a:cubicBezTo>
                        <a:pt x="1335581" y="677925"/>
                        <a:pt x="1335724" y="665649"/>
                        <a:pt x="1335438" y="653326"/>
                      </a:cubicBezTo>
                      <a:cubicBezTo>
                        <a:pt x="1334867" y="631011"/>
                        <a:pt x="1328777" y="610076"/>
                        <a:pt x="1317025" y="591139"/>
                      </a:cubicBezTo>
                      <a:cubicBezTo>
                        <a:pt x="1288524" y="545319"/>
                        <a:pt x="1246082" y="524621"/>
                        <a:pt x="1193030" y="524336"/>
                      </a:cubicBezTo>
                      <a:cubicBezTo>
                        <a:pt x="1137456" y="524050"/>
                        <a:pt x="1081835" y="524241"/>
                        <a:pt x="1026261" y="524288"/>
                      </a:cubicBezTo>
                      <a:cubicBezTo>
                        <a:pt x="1020742" y="524288"/>
                        <a:pt x="1014937" y="523670"/>
                        <a:pt x="1010179" y="527524"/>
                      </a:cubicBezTo>
                      <a:cubicBezTo>
                        <a:pt x="1009941" y="527952"/>
                        <a:pt x="1009751" y="528428"/>
                        <a:pt x="1009513" y="528856"/>
                      </a:cubicBezTo>
                      <a:cubicBezTo>
                        <a:pt x="996380" y="533995"/>
                        <a:pt x="983343" y="535136"/>
                        <a:pt x="970449" y="528190"/>
                      </a:cubicBezTo>
                      <a:cubicBezTo>
                        <a:pt x="964978" y="528428"/>
                        <a:pt x="959553" y="528808"/>
                        <a:pt x="954081" y="528808"/>
                      </a:cubicBezTo>
                      <a:cubicBezTo>
                        <a:pt x="842934" y="528856"/>
                        <a:pt x="731786" y="528523"/>
                        <a:pt x="620638" y="529237"/>
                      </a:cubicBezTo>
                      <a:cubicBezTo>
                        <a:pt x="606031" y="529332"/>
                        <a:pt x="603890" y="524716"/>
                        <a:pt x="603938" y="511679"/>
                      </a:cubicBezTo>
                      <a:cubicBezTo>
                        <a:pt x="604366" y="346338"/>
                        <a:pt x="604223" y="180996"/>
                        <a:pt x="604128" y="15654"/>
                      </a:cubicBezTo>
                      <a:cubicBezTo>
                        <a:pt x="604128" y="10468"/>
                        <a:pt x="606269" y="4710"/>
                        <a:pt x="601987" y="0"/>
                      </a:cubicBezTo>
                      <a:cubicBezTo>
                        <a:pt x="601892" y="94685"/>
                        <a:pt x="601701" y="189417"/>
                        <a:pt x="601654" y="284102"/>
                      </a:cubicBezTo>
                      <a:cubicBezTo>
                        <a:pt x="601606" y="360612"/>
                        <a:pt x="601368" y="437073"/>
                        <a:pt x="601939" y="513583"/>
                      </a:cubicBezTo>
                      <a:cubicBezTo>
                        <a:pt x="602034" y="525954"/>
                        <a:pt x="598371" y="529855"/>
                        <a:pt x="586523" y="528475"/>
                      </a:cubicBezTo>
                      <a:cubicBezTo>
                        <a:pt x="578863" y="527571"/>
                        <a:pt x="571059" y="528237"/>
                        <a:pt x="563304" y="528190"/>
                      </a:cubicBezTo>
                      <a:cubicBezTo>
                        <a:pt x="525525" y="528380"/>
                        <a:pt x="487699" y="528190"/>
                        <a:pt x="449920" y="529094"/>
                      </a:cubicBezTo>
                      <a:cubicBezTo>
                        <a:pt x="439119" y="529332"/>
                        <a:pt x="437311" y="525573"/>
                        <a:pt x="437359" y="515866"/>
                      </a:cubicBezTo>
                      <a:cubicBezTo>
                        <a:pt x="437692" y="455249"/>
                        <a:pt x="437454" y="394679"/>
                        <a:pt x="437406" y="334062"/>
                      </a:cubicBezTo>
                      <a:cubicBezTo>
                        <a:pt x="433172" y="338249"/>
                        <a:pt x="435027" y="343530"/>
                        <a:pt x="435027" y="348336"/>
                      </a:cubicBezTo>
                      <a:cubicBezTo>
                        <a:pt x="434884" y="403862"/>
                        <a:pt x="434647" y="459389"/>
                        <a:pt x="435218" y="514867"/>
                      </a:cubicBezTo>
                      <a:cubicBezTo>
                        <a:pt x="435313" y="525954"/>
                        <a:pt x="431792" y="528666"/>
                        <a:pt x="421229" y="528666"/>
                      </a:cubicBezTo>
                      <a:cubicBezTo>
                        <a:pt x="410856" y="528666"/>
                        <a:pt x="407145" y="526191"/>
                        <a:pt x="407288" y="515058"/>
                      </a:cubicBezTo>
                      <a:cubicBezTo>
                        <a:pt x="407859" y="459531"/>
                        <a:pt x="407621" y="404053"/>
                        <a:pt x="407478" y="348526"/>
                      </a:cubicBezTo>
                      <a:cubicBezTo>
                        <a:pt x="407478" y="343721"/>
                        <a:pt x="409239" y="338487"/>
                        <a:pt x="405527" y="334109"/>
                      </a:cubicBezTo>
                      <a:cubicBezTo>
                        <a:pt x="405480" y="395012"/>
                        <a:pt x="405194" y="455868"/>
                        <a:pt x="405527" y="516770"/>
                      </a:cubicBezTo>
                      <a:cubicBezTo>
                        <a:pt x="405575" y="526239"/>
                        <a:pt x="403053" y="529522"/>
                        <a:pt x="393347" y="529094"/>
                      </a:cubicBezTo>
                      <a:cubicBezTo>
                        <a:pt x="374315" y="528237"/>
                        <a:pt x="355235" y="528475"/>
                        <a:pt x="336155" y="528285"/>
                      </a:cubicBezTo>
                      <a:cubicBezTo>
                        <a:pt x="297853" y="528808"/>
                        <a:pt x="297853" y="528808"/>
                        <a:pt x="297853" y="490363"/>
                      </a:cubicBezTo>
                      <a:cubicBezTo>
                        <a:pt x="297853" y="362467"/>
                        <a:pt x="297901" y="234524"/>
                        <a:pt x="297758" y="106628"/>
                      </a:cubicBezTo>
                      <a:cubicBezTo>
                        <a:pt x="297758" y="101346"/>
                        <a:pt x="299566" y="95637"/>
                        <a:pt x="295712" y="90831"/>
                      </a:cubicBezTo>
                      <a:cubicBezTo>
                        <a:pt x="295569" y="96303"/>
                        <a:pt x="295236" y="101727"/>
                        <a:pt x="295236" y="107199"/>
                      </a:cubicBezTo>
                      <a:cubicBezTo>
                        <a:pt x="295189" y="218346"/>
                        <a:pt x="295236" y="329542"/>
                        <a:pt x="295236" y="440689"/>
                      </a:cubicBezTo>
                      <a:cubicBezTo>
                        <a:pt x="295236" y="466192"/>
                        <a:pt x="294951" y="491743"/>
                        <a:pt x="295379" y="517246"/>
                      </a:cubicBezTo>
                      <a:cubicBezTo>
                        <a:pt x="295522" y="525620"/>
                        <a:pt x="293856" y="529570"/>
                        <a:pt x="284293" y="529094"/>
                      </a:cubicBezTo>
                      <a:cubicBezTo>
                        <a:pt x="265213" y="528190"/>
                        <a:pt x="246086" y="528475"/>
                        <a:pt x="226958" y="528237"/>
                      </a:cubicBezTo>
                      <a:lnTo>
                        <a:pt x="226958" y="528237"/>
                      </a:lnTo>
                      <a:cubicBezTo>
                        <a:pt x="214825" y="527666"/>
                        <a:pt x="199267" y="533471"/>
                        <a:pt x="191416" y="525858"/>
                      </a:cubicBezTo>
                      <a:cubicBezTo>
                        <a:pt x="183470" y="518198"/>
                        <a:pt x="188894" y="502544"/>
                        <a:pt x="188847" y="490411"/>
                      </a:cubicBezTo>
                      <a:cubicBezTo>
                        <a:pt x="188608" y="389350"/>
                        <a:pt x="188751" y="288337"/>
                        <a:pt x="188656" y="187276"/>
                      </a:cubicBezTo>
                      <a:cubicBezTo>
                        <a:pt x="188656" y="182423"/>
                        <a:pt x="190321" y="177237"/>
                        <a:pt x="186753" y="172812"/>
                      </a:cubicBezTo>
                      <a:cubicBezTo>
                        <a:pt x="186610" y="176904"/>
                        <a:pt x="186277" y="180996"/>
                        <a:pt x="186277" y="185088"/>
                      </a:cubicBezTo>
                      <a:cubicBezTo>
                        <a:pt x="186229" y="295141"/>
                        <a:pt x="186134" y="405242"/>
                        <a:pt x="186467" y="515295"/>
                      </a:cubicBezTo>
                      <a:cubicBezTo>
                        <a:pt x="186515" y="525620"/>
                        <a:pt x="184374" y="530474"/>
                        <a:pt x="173097" y="529094"/>
                      </a:cubicBezTo>
                      <a:cubicBezTo>
                        <a:pt x="165484" y="528190"/>
                        <a:pt x="157539" y="528142"/>
                        <a:pt x="149926" y="529094"/>
                      </a:cubicBezTo>
                      <a:cubicBezTo>
                        <a:pt x="138506" y="530521"/>
                        <a:pt x="136651" y="525478"/>
                        <a:pt x="136698" y="515295"/>
                      </a:cubicBezTo>
                      <a:cubicBezTo>
                        <a:pt x="137079" y="432981"/>
                        <a:pt x="136936" y="350667"/>
                        <a:pt x="136841" y="268353"/>
                      </a:cubicBezTo>
                      <a:cubicBezTo>
                        <a:pt x="136841" y="263548"/>
                        <a:pt x="138697" y="258314"/>
                        <a:pt x="134843" y="253984"/>
                      </a:cubicBezTo>
                      <a:cubicBezTo>
                        <a:pt x="134652" y="338249"/>
                        <a:pt x="134557" y="422514"/>
                        <a:pt x="134176" y="506731"/>
                      </a:cubicBezTo>
                      <a:cubicBezTo>
                        <a:pt x="134129" y="513678"/>
                        <a:pt x="137983" y="524145"/>
                        <a:pt x="131131" y="526857"/>
                      </a:cubicBezTo>
                      <a:cubicBezTo>
                        <a:pt x="122852" y="530141"/>
                        <a:pt x="112242" y="528808"/>
                        <a:pt x="102869" y="527714"/>
                      </a:cubicBezTo>
                      <a:cubicBezTo>
                        <a:pt x="95732" y="526905"/>
                        <a:pt x="98444" y="519720"/>
                        <a:pt x="98396" y="515248"/>
                      </a:cubicBezTo>
                      <a:cubicBezTo>
                        <a:pt x="98206" y="459674"/>
                        <a:pt x="98301" y="404100"/>
                        <a:pt x="98301" y="348526"/>
                      </a:cubicBezTo>
                      <a:cubicBezTo>
                        <a:pt x="98301" y="326211"/>
                        <a:pt x="98396" y="303896"/>
                        <a:pt x="98253" y="281581"/>
                      </a:cubicBezTo>
                      <a:cubicBezTo>
                        <a:pt x="98206" y="277156"/>
                        <a:pt x="99681" y="272398"/>
                        <a:pt x="96112" y="268496"/>
                      </a:cubicBezTo>
                      <a:lnTo>
                        <a:pt x="96112" y="268496"/>
                      </a:lnTo>
                      <a:cubicBezTo>
                        <a:pt x="95970" y="348050"/>
                        <a:pt x="95779" y="427605"/>
                        <a:pt x="95636" y="507159"/>
                      </a:cubicBezTo>
                      <a:cubicBezTo>
                        <a:pt x="95589" y="528666"/>
                        <a:pt x="95541" y="528047"/>
                        <a:pt x="74701" y="530902"/>
                      </a:cubicBezTo>
                      <a:cubicBezTo>
                        <a:pt x="45629" y="534851"/>
                        <a:pt x="20031" y="546413"/>
                        <a:pt x="0" y="568633"/>
                      </a:cubicBezTo>
                      <a:cubicBezTo>
                        <a:pt x="1284" y="570489"/>
                        <a:pt x="2284" y="572582"/>
                        <a:pt x="3854" y="574200"/>
                      </a:cubicBezTo>
                      <a:cubicBezTo>
                        <a:pt x="43108" y="615309"/>
                        <a:pt x="82123" y="656752"/>
                        <a:pt x="121853" y="697433"/>
                      </a:cubicBezTo>
                      <a:cubicBezTo>
                        <a:pt x="167340" y="743967"/>
                        <a:pt x="212161" y="791167"/>
                        <a:pt x="257267" y="838081"/>
                      </a:cubicBezTo>
                      <a:cubicBezTo>
                        <a:pt x="304562" y="887279"/>
                        <a:pt x="352000" y="936382"/>
                        <a:pt x="399294" y="985628"/>
                      </a:cubicBezTo>
                      <a:cubicBezTo>
                        <a:pt x="444971" y="1033208"/>
                        <a:pt x="490839" y="1080693"/>
                        <a:pt x="536516" y="1128273"/>
                      </a:cubicBezTo>
                      <a:cubicBezTo>
                        <a:pt x="583478" y="1177186"/>
                        <a:pt x="630630" y="1225908"/>
                        <a:pt x="677592" y="1274821"/>
                      </a:cubicBezTo>
                      <a:cubicBezTo>
                        <a:pt x="722651" y="1321783"/>
                        <a:pt x="767852" y="1368602"/>
                        <a:pt x="812911" y="1415516"/>
                      </a:cubicBezTo>
                      <a:cubicBezTo>
                        <a:pt x="859539" y="1464096"/>
                        <a:pt x="906406" y="1512485"/>
                        <a:pt x="953035" y="1561112"/>
                      </a:cubicBezTo>
                      <a:cubicBezTo>
                        <a:pt x="999330" y="1609406"/>
                        <a:pt x="1046150" y="1657177"/>
                        <a:pt x="1092112" y="1705757"/>
                      </a:cubicBezTo>
                      <a:cubicBezTo>
                        <a:pt x="1131223" y="1747104"/>
                        <a:pt x="1171952" y="1786881"/>
                        <a:pt x="1210968" y="1828324"/>
                      </a:cubicBezTo>
                      <a:cubicBezTo>
                        <a:pt x="1235329" y="1854160"/>
                        <a:pt x="1260166" y="1879520"/>
                        <a:pt x="1285051" y="1904833"/>
                      </a:cubicBezTo>
                      <a:cubicBezTo>
                        <a:pt x="1288619" y="1908449"/>
                        <a:pt x="1291664" y="1912350"/>
                        <a:pt x="1293425" y="1917156"/>
                      </a:cubicBezTo>
                      <a:cubicBezTo>
                        <a:pt x="1293425" y="1917156"/>
                        <a:pt x="1293425" y="1917156"/>
                        <a:pt x="1293425" y="1917156"/>
                      </a:cubicBezTo>
                      <a:cubicBezTo>
                        <a:pt x="1320641" y="1891701"/>
                        <a:pt x="1331774" y="1859679"/>
                        <a:pt x="1331774" y="1823090"/>
                      </a:cubicBezTo>
                      <a:cubicBezTo>
                        <a:pt x="1331774" y="1558448"/>
                        <a:pt x="1331774" y="1293853"/>
                        <a:pt x="1331774" y="1029211"/>
                      </a:cubicBezTo>
                      <a:cubicBezTo>
                        <a:pt x="1331774" y="939046"/>
                        <a:pt x="1331917" y="848834"/>
                        <a:pt x="1331537" y="758669"/>
                      </a:cubicBezTo>
                      <a:cubicBezTo>
                        <a:pt x="1331489" y="749058"/>
                        <a:pt x="1334059" y="746346"/>
                        <a:pt x="1343670" y="746536"/>
                      </a:cubicBezTo>
                      <a:cubicBezTo>
                        <a:pt x="1374644" y="747059"/>
                        <a:pt x="1405619" y="746964"/>
                        <a:pt x="1436594" y="746346"/>
                      </a:cubicBezTo>
                      <a:cubicBezTo>
                        <a:pt x="1464762" y="745775"/>
                        <a:pt x="1492977" y="748059"/>
                        <a:pt x="1521049" y="744871"/>
                      </a:cubicBezTo>
                      <a:cubicBezTo>
                        <a:pt x="1465190" y="746346"/>
                        <a:pt x="1409378" y="745347"/>
                        <a:pt x="1353566" y="745584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4FFF3A3-E260-40A5-BBCA-54ABC20CCC6A}"/>
                    </a:ext>
                  </a:extLst>
                </p:cNvPr>
                <p:cNvSpPr/>
                <p:nvPr/>
              </p:nvSpPr>
              <p:spPr>
                <a:xfrm>
                  <a:off x="6039206" y="2824383"/>
                  <a:ext cx="167387" cy="1597"/>
                </a:xfrm>
                <a:custGeom>
                  <a:avLst/>
                  <a:gdLst>
                    <a:gd name="connsiteX0" fmla="*/ 16606 w 167387"/>
                    <a:gd name="connsiteY0" fmla="*/ 2 h 1597"/>
                    <a:gd name="connsiteX1" fmla="*/ 0 w 167387"/>
                    <a:gd name="connsiteY1" fmla="*/ 1477 h 1597"/>
                    <a:gd name="connsiteX2" fmla="*/ 167388 w 167387"/>
                    <a:gd name="connsiteY2" fmla="*/ 811 h 1597"/>
                    <a:gd name="connsiteX3" fmla="*/ 167388 w 167387"/>
                    <a:gd name="connsiteY3" fmla="*/ 811 h 1597"/>
                    <a:gd name="connsiteX4" fmla="*/ 16606 w 167387"/>
                    <a:gd name="connsiteY4" fmla="*/ 2 h 1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7387" h="1597">
                      <a:moveTo>
                        <a:pt x="16606" y="2"/>
                      </a:moveTo>
                      <a:cubicBezTo>
                        <a:pt x="11419" y="-46"/>
                        <a:pt x="5614" y="953"/>
                        <a:pt x="0" y="1477"/>
                      </a:cubicBezTo>
                      <a:cubicBezTo>
                        <a:pt x="55812" y="1239"/>
                        <a:pt x="111576" y="2238"/>
                        <a:pt x="167388" y="811"/>
                      </a:cubicBezTo>
                      <a:cubicBezTo>
                        <a:pt x="167388" y="811"/>
                        <a:pt x="167388" y="811"/>
                        <a:pt x="167388" y="811"/>
                      </a:cubicBezTo>
                      <a:cubicBezTo>
                        <a:pt x="117143" y="620"/>
                        <a:pt x="66898" y="573"/>
                        <a:pt x="16606" y="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FF68E0EC-2A15-4BC3-849C-C3DC1996BA5F}"/>
                    </a:ext>
                  </a:extLst>
                </p:cNvPr>
                <p:cNvSpPr/>
                <p:nvPr/>
              </p:nvSpPr>
              <p:spPr>
                <a:xfrm>
                  <a:off x="5656042" y="2607941"/>
                  <a:ext cx="39777" cy="5521"/>
                </a:xfrm>
                <a:custGeom>
                  <a:avLst/>
                  <a:gdLst>
                    <a:gd name="connsiteX0" fmla="*/ 39111 w 39777"/>
                    <a:gd name="connsiteY0" fmla="*/ 1332 h 5521"/>
                    <a:gd name="connsiteX1" fmla="*/ 39777 w 39777"/>
                    <a:gd name="connsiteY1" fmla="*/ 0 h 5521"/>
                    <a:gd name="connsiteX2" fmla="*/ 39016 w 39777"/>
                    <a:gd name="connsiteY2" fmla="*/ 619 h 5521"/>
                    <a:gd name="connsiteX3" fmla="*/ 0 w 39777"/>
                    <a:gd name="connsiteY3" fmla="*/ 714 h 5521"/>
                    <a:gd name="connsiteX4" fmla="*/ 39111 w 39777"/>
                    <a:gd name="connsiteY4" fmla="*/ 1332 h 5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777" h="5521">
                      <a:moveTo>
                        <a:pt x="39111" y="1332"/>
                      </a:moveTo>
                      <a:cubicBezTo>
                        <a:pt x="39397" y="904"/>
                        <a:pt x="39539" y="428"/>
                        <a:pt x="39777" y="0"/>
                      </a:cubicBezTo>
                      <a:cubicBezTo>
                        <a:pt x="39539" y="190"/>
                        <a:pt x="39254" y="381"/>
                        <a:pt x="39016" y="619"/>
                      </a:cubicBezTo>
                      <a:cubicBezTo>
                        <a:pt x="26027" y="666"/>
                        <a:pt x="12990" y="666"/>
                        <a:pt x="0" y="714"/>
                      </a:cubicBezTo>
                      <a:cubicBezTo>
                        <a:pt x="12942" y="7565"/>
                        <a:pt x="25979" y="6471"/>
                        <a:pt x="39111" y="1332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E710B7B7-A3AD-41EA-A288-3BDC36787048}"/>
                    </a:ext>
                  </a:extLst>
                </p:cNvPr>
                <p:cNvSpPr/>
                <p:nvPr/>
              </p:nvSpPr>
              <p:spPr>
                <a:xfrm>
                  <a:off x="6012549" y="2784845"/>
                  <a:ext cx="15903" cy="41157"/>
                </a:xfrm>
                <a:custGeom>
                  <a:avLst/>
                  <a:gdLst>
                    <a:gd name="connsiteX0" fmla="*/ 4675 w 15903"/>
                    <a:gd name="connsiteY0" fmla="*/ 1190 h 41157"/>
                    <a:gd name="connsiteX1" fmla="*/ 5627 w 15903"/>
                    <a:gd name="connsiteY1" fmla="*/ 0 h 41157"/>
                    <a:gd name="connsiteX2" fmla="*/ 3248 w 15903"/>
                    <a:gd name="connsiteY2" fmla="*/ 1856 h 41157"/>
                    <a:gd name="connsiteX3" fmla="*/ 1154 w 15903"/>
                    <a:gd name="connsiteY3" fmla="*/ 32688 h 41157"/>
                    <a:gd name="connsiteX4" fmla="*/ 11336 w 15903"/>
                    <a:gd name="connsiteY4" fmla="*/ 41157 h 41157"/>
                    <a:gd name="connsiteX5" fmla="*/ 15904 w 15903"/>
                    <a:gd name="connsiteY5" fmla="*/ 41110 h 41157"/>
                    <a:gd name="connsiteX6" fmla="*/ 6864 w 15903"/>
                    <a:gd name="connsiteY6" fmla="*/ 36732 h 41157"/>
                    <a:gd name="connsiteX7" fmla="*/ 4675 w 15903"/>
                    <a:gd name="connsiteY7" fmla="*/ 1190 h 41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903" h="41157">
                      <a:moveTo>
                        <a:pt x="4675" y="1190"/>
                      </a:moveTo>
                      <a:cubicBezTo>
                        <a:pt x="5056" y="809"/>
                        <a:pt x="5341" y="381"/>
                        <a:pt x="5627" y="0"/>
                      </a:cubicBezTo>
                      <a:cubicBezTo>
                        <a:pt x="4818" y="523"/>
                        <a:pt x="4009" y="1142"/>
                        <a:pt x="3248" y="1856"/>
                      </a:cubicBezTo>
                      <a:cubicBezTo>
                        <a:pt x="-1463" y="11848"/>
                        <a:pt x="12" y="22315"/>
                        <a:pt x="1154" y="32688"/>
                      </a:cubicBezTo>
                      <a:cubicBezTo>
                        <a:pt x="1773" y="38493"/>
                        <a:pt x="5103" y="41205"/>
                        <a:pt x="11336" y="41157"/>
                      </a:cubicBezTo>
                      <a:cubicBezTo>
                        <a:pt x="12859" y="41157"/>
                        <a:pt x="14381" y="41157"/>
                        <a:pt x="15904" y="41110"/>
                      </a:cubicBezTo>
                      <a:cubicBezTo>
                        <a:pt x="12383" y="40586"/>
                        <a:pt x="9243" y="39349"/>
                        <a:pt x="6864" y="36732"/>
                      </a:cubicBezTo>
                      <a:cubicBezTo>
                        <a:pt x="-368" y="28976"/>
                        <a:pt x="5246" y="13370"/>
                        <a:pt x="4675" y="1190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FF171ADC-C0DC-47E0-A983-EE017007142B}"/>
                    </a:ext>
                  </a:extLst>
                </p:cNvPr>
                <p:cNvSpPr/>
                <p:nvPr/>
              </p:nvSpPr>
              <p:spPr>
                <a:xfrm>
                  <a:off x="6065899" y="3307990"/>
                  <a:ext cx="419567" cy="384547"/>
                </a:xfrm>
                <a:custGeom>
                  <a:avLst/>
                  <a:gdLst>
                    <a:gd name="connsiteX0" fmla="*/ 397962 w 419567"/>
                    <a:gd name="connsiteY0" fmla="*/ 83600 h 384547"/>
                    <a:gd name="connsiteX1" fmla="*/ 417756 w 419567"/>
                    <a:gd name="connsiteY1" fmla="*/ 32784 h 384547"/>
                    <a:gd name="connsiteX2" fmla="*/ 374267 w 419567"/>
                    <a:gd name="connsiteY2" fmla="*/ 1 h 384547"/>
                    <a:gd name="connsiteX3" fmla="*/ 329780 w 419567"/>
                    <a:gd name="connsiteY3" fmla="*/ 33260 h 384547"/>
                    <a:gd name="connsiteX4" fmla="*/ 350049 w 419567"/>
                    <a:gd name="connsiteY4" fmla="*/ 83790 h 384547"/>
                    <a:gd name="connsiteX5" fmla="*/ 358709 w 419567"/>
                    <a:gd name="connsiteY5" fmla="*/ 99872 h 384547"/>
                    <a:gd name="connsiteX6" fmla="*/ 358804 w 419567"/>
                    <a:gd name="connsiteY6" fmla="*/ 310368 h 384547"/>
                    <a:gd name="connsiteX7" fmla="*/ 346385 w 419567"/>
                    <a:gd name="connsiteY7" fmla="*/ 323357 h 384547"/>
                    <a:gd name="connsiteX8" fmla="*/ 98967 w 419567"/>
                    <a:gd name="connsiteY8" fmla="*/ 323215 h 384547"/>
                    <a:gd name="connsiteX9" fmla="*/ 83884 w 419567"/>
                    <a:gd name="connsiteY9" fmla="*/ 315078 h 384547"/>
                    <a:gd name="connsiteX10" fmla="*/ 32164 w 419567"/>
                    <a:gd name="connsiteY10" fmla="*/ 295333 h 384547"/>
                    <a:gd name="connsiteX11" fmla="*/ 0 w 419567"/>
                    <a:gd name="connsiteY11" fmla="*/ 339059 h 384547"/>
                    <a:gd name="connsiteX12" fmla="*/ 32497 w 419567"/>
                    <a:gd name="connsiteY12" fmla="*/ 382833 h 384547"/>
                    <a:gd name="connsiteX13" fmla="*/ 84265 w 419567"/>
                    <a:gd name="connsiteY13" fmla="*/ 361945 h 384547"/>
                    <a:gd name="connsiteX14" fmla="*/ 99110 w 419567"/>
                    <a:gd name="connsiteY14" fmla="*/ 353619 h 384547"/>
                    <a:gd name="connsiteX15" fmla="*/ 237141 w 419567"/>
                    <a:gd name="connsiteY15" fmla="*/ 353761 h 384547"/>
                    <a:gd name="connsiteX16" fmla="*/ 376551 w 419567"/>
                    <a:gd name="connsiteY16" fmla="*/ 354047 h 384547"/>
                    <a:gd name="connsiteX17" fmla="*/ 389160 w 419567"/>
                    <a:gd name="connsiteY17" fmla="*/ 341295 h 384547"/>
                    <a:gd name="connsiteX18" fmla="*/ 388732 w 419567"/>
                    <a:gd name="connsiteY18" fmla="*/ 100776 h 384547"/>
                    <a:gd name="connsiteX19" fmla="*/ 397962 w 419567"/>
                    <a:gd name="connsiteY19" fmla="*/ 83600 h 384547"/>
                    <a:gd name="connsiteX20" fmla="*/ 45630 w 419567"/>
                    <a:gd name="connsiteY20" fmla="*/ 345339 h 384547"/>
                    <a:gd name="connsiteX21" fmla="*/ 38635 w 419567"/>
                    <a:gd name="connsiteY21" fmla="*/ 338964 h 384547"/>
                    <a:gd name="connsiteX22" fmla="*/ 45011 w 419567"/>
                    <a:gd name="connsiteY22" fmla="*/ 331779 h 384547"/>
                    <a:gd name="connsiteX23" fmla="*/ 52291 w 419567"/>
                    <a:gd name="connsiteY23" fmla="*/ 338298 h 384547"/>
                    <a:gd name="connsiteX24" fmla="*/ 45630 w 419567"/>
                    <a:gd name="connsiteY24" fmla="*/ 345339 h 384547"/>
                    <a:gd name="connsiteX25" fmla="*/ 374077 w 419567"/>
                    <a:gd name="connsiteY25" fmla="*/ 52197 h 384547"/>
                    <a:gd name="connsiteX26" fmla="*/ 367035 w 419567"/>
                    <a:gd name="connsiteY26" fmla="*/ 45678 h 384547"/>
                    <a:gd name="connsiteX27" fmla="*/ 373411 w 419567"/>
                    <a:gd name="connsiteY27" fmla="*/ 38636 h 384547"/>
                    <a:gd name="connsiteX28" fmla="*/ 380500 w 419567"/>
                    <a:gd name="connsiteY28" fmla="*/ 45155 h 384547"/>
                    <a:gd name="connsiteX29" fmla="*/ 374077 w 419567"/>
                    <a:gd name="connsiteY29" fmla="*/ 52197 h 384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19567" h="384547">
                      <a:moveTo>
                        <a:pt x="397962" y="83600"/>
                      </a:moveTo>
                      <a:cubicBezTo>
                        <a:pt x="415710" y="73180"/>
                        <a:pt x="423370" y="51911"/>
                        <a:pt x="417756" y="32784"/>
                      </a:cubicBezTo>
                      <a:cubicBezTo>
                        <a:pt x="411903" y="12943"/>
                        <a:pt x="394917" y="144"/>
                        <a:pt x="374267" y="1"/>
                      </a:cubicBezTo>
                      <a:cubicBezTo>
                        <a:pt x="352761" y="-142"/>
                        <a:pt x="335775" y="12562"/>
                        <a:pt x="329780" y="33260"/>
                      </a:cubicBezTo>
                      <a:cubicBezTo>
                        <a:pt x="324260" y="52340"/>
                        <a:pt x="332064" y="73465"/>
                        <a:pt x="350049" y="83790"/>
                      </a:cubicBezTo>
                      <a:cubicBezTo>
                        <a:pt x="357186" y="87882"/>
                        <a:pt x="358756" y="92450"/>
                        <a:pt x="358709" y="99872"/>
                      </a:cubicBezTo>
                      <a:cubicBezTo>
                        <a:pt x="358471" y="170053"/>
                        <a:pt x="358375" y="240187"/>
                        <a:pt x="358804" y="310368"/>
                      </a:cubicBezTo>
                      <a:cubicBezTo>
                        <a:pt x="358851" y="320170"/>
                        <a:pt x="357043" y="323405"/>
                        <a:pt x="346385" y="323357"/>
                      </a:cubicBezTo>
                      <a:cubicBezTo>
                        <a:pt x="263928" y="322834"/>
                        <a:pt x="181472" y="323024"/>
                        <a:pt x="98967" y="323215"/>
                      </a:cubicBezTo>
                      <a:cubicBezTo>
                        <a:pt x="91973" y="323215"/>
                        <a:pt x="87833" y="321692"/>
                        <a:pt x="83884" y="315078"/>
                      </a:cubicBezTo>
                      <a:cubicBezTo>
                        <a:pt x="72608" y="296237"/>
                        <a:pt x="52434" y="289147"/>
                        <a:pt x="32164" y="295333"/>
                      </a:cubicBezTo>
                      <a:cubicBezTo>
                        <a:pt x="11895" y="301518"/>
                        <a:pt x="0" y="317743"/>
                        <a:pt x="0" y="339059"/>
                      </a:cubicBezTo>
                      <a:cubicBezTo>
                        <a:pt x="0" y="359423"/>
                        <a:pt x="13608" y="377742"/>
                        <a:pt x="32497" y="382833"/>
                      </a:cubicBezTo>
                      <a:cubicBezTo>
                        <a:pt x="52672" y="388305"/>
                        <a:pt x="73559" y="380501"/>
                        <a:pt x="84265" y="361945"/>
                      </a:cubicBezTo>
                      <a:cubicBezTo>
                        <a:pt x="88071" y="355331"/>
                        <a:pt x="92021" y="353571"/>
                        <a:pt x="99110" y="353619"/>
                      </a:cubicBezTo>
                      <a:cubicBezTo>
                        <a:pt x="145120" y="353904"/>
                        <a:pt x="191130" y="353761"/>
                        <a:pt x="237141" y="353761"/>
                      </a:cubicBezTo>
                      <a:cubicBezTo>
                        <a:pt x="283627" y="353761"/>
                        <a:pt x="330113" y="353428"/>
                        <a:pt x="376551" y="354047"/>
                      </a:cubicBezTo>
                      <a:cubicBezTo>
                        <a:pt x="386924" y="354190"/>
                        <a:pt x="389207" y="351382"/>
                        <a:pt x="389160" y="341295"/>
                      </a:cubicBezTo>
                      <a:cubicBezTo>
                        <a:pt x="388732" y="261122"/>
                        <a:pt x="389065" y="180949"/>
                        <a:pt x="388732" y="100776"/>
                      </a:cubicBezTo>
                      <a:cubicBezTo>
                        <a:pt x="388684" y="92593"/>
                        <a:pt x="390587" y="87930"/>
                        <a:pt x="397962" y="83600"/>
                      </a:cubicBezTo>
                      <a:close/>
                      <a:moveTo>
                        <a:pt x="45630" y="345339"/>
                      </a:moveTo>
                      <a:cubicBezTo>
                        <a:pt x="41443" y="345625"/>
                        <a:pt x="38778" y="343436"/>
                        <a:pt x="38635" y="338964"/>
                      </a:cubicBezTo>
                      <a:cubicBezTo>
                        <a:pt x="38493" y="334586"/>
                        <a:pt x="41062" y="332017"/>
                        <a:pt x="45011" y="331779"/>
                      </a:cubicBezTo>
                      <a:cubicBezTo>
                        <a:pt x="49198" y="331494"/>
                        <a:pt x="51387" y="334491"/>
                        <a:pt x="52291" y="338298"/>
                      </a:cubicBezTo>
                      <a:cubicBezTo>
                        <a:pt x="52291" y="342818"/>
                        <a:pt x="49626" y="345054"/>
                        <a:pt x="45630" y="345339"/>
                      </a:cubicBezTo>
                      <a:close/>
                      <a:moveTo>
                        <a:pt x="374077" y="52197"/>
                      </a:moveTo>
                      <a:cubicBezTo>
                        <a:pt x="369842" y="52387"/>
                        <a:pt x="367321" y="49818"/>
                        <a:pt x="367035" y="45678"/>
                      </a:cubicBezTo>
                      <a:cubicBezTo>
                        <a:pt x="366750" y="41349"/>
                        <a:pt x="369319" y="39160"/>
                        <a:pt x="373411" y="38636"/>
                      </a:cubicBezTo>
                      <a:cubicBezTo>
                        <a:pt x="377693" y="38827"/>
                        <a:pt x="380358" y="40730"/>
                        <a:pt x="380500" y="45155"/>
                      </a:cubicBezTo>
                      <a:cubicBezTo>
                        <a:pt x="380643" y="49437"/>
                        <a:pt x="378216" y="52007"/>
                        <a:pt x="374077" y="5219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456125EB-FC6D-4017-9013-2A157417918A}"/>
                    </a:ext>
                  </a:extLst>
                </p:cNvPr>
                <p:cNvSpPr/>
                <p:nvPr/>
              </p:nvSpPr>
              <p:spPr>
                <a:xfrm>
                  <a:off x="6137998" y="2851744"/>
                  <a:ext cx="92016" cy="457945"/>
                </a:xfrm>
                <a:custGeom>
                  <a:avLst/>
                  <a:gdLst>
                    <a:gd name="connsiteX0" fmla="*/ 72260 w 92016"/>
                    <a:gd name="connsiteY0" fmla="*/ 82456 h 457945"/>
                    <a:gd name="connsiteX1" fmla="*/ 79920 w 92016"/>
                    <a:gd name="connsiteY1" fmla="*/ 15462 h 457945"/>
                    <a:gd name="connsiteX2" fmla="*/ 13260 w 92016"/>
                    <a:gd name="connsiteY2" fmla="*/ 13654 h 457945"/>
                    <a:gd name="connsiteX3" fmla="*/ 17209 w 92016"/>
                    <a:gd name="connsiteY3" fmla="*/ 80981 h 457945"/>
                    <a:gd name="connsiteX4" fmla="*/ 24156 w 92016"/>
                    <a:gd name="connsiteY4" fmla="*/ 95635 h 457945"/>
                    <a:gd name="connsiteX5" fmla="*/ 26154 w 92016"/>
                    <a:gd name="connsiteY5" fmla="*/ 360515 h 457945"/>
                    <a:gd name="connsiteX6" fmla="*/ 18827 w 92016"/>
                    <a:gd name="connsiteY6" fmla="*/ 376312 h 457945"/>
                    <a:gd name="connsiteX7" fmla="*/ 13403 w 92016"/>
                    <a:gd name="connsiteY7" fmla="*/ 444590 h 457945"/>
                    <a:gd name="connsiteX8" fmla="*/ 79397 w 92016"/>
                    <a:gd name="connsiteY8" fmla="*/ 443781 h 457945"/>
                    <a:gd name="connsiteX9" fmla="*/ 72593 w 92016"/>
                    <a:gd name="connsiteY9" fmla="*/ 375788 h 457945"/>
                    <a:gd name="connsiteX10" fmla="*/ 65123 w 92016"/>
                    <a:gd name="connsiteY10" fmla="*/ 360182 h 457945"/>
                    <a:gd name="connsiteX11" fmla="*/ 65217 w 92016"/>
                    <a:gd name="connsiteY11" fmla="*/ 229098 h 457945"/>
                    <a:gd name="connsiteX12" fmla="*/ 64313 w 92016"/>
                    <a:gd name="connsiteY12" fmla="*/ 229098 h 457945"/>
                    <a:gd name="connsiteX13" fmla="*/ 64123 w 92016"/>
                    <a:gd name="connsiteY13" fmla="*/ 98014 h 457945"/>
                    <a:gd name="connsiteX14" fmla="*/ 72260 w 92016"/>
                    <a:gd name="connsiteY14" fmla="*/ 82456 h 457945"/>
                    <a:gd name="connsiteX15" fmla="*/ 46614 w 92016"/>
                    <a:gd name="connsiteY15" fmla="*/ 38682 h 457945"/>
                    <a:gd name="connsiteX16" fmla="*/ 52751 w 92016"/>
                    <a:gd name="connsiteY16" fmla="*/ 46199 h 457945"/>
                    <a:gd name="connsiteX17" fmla="*/ 45519 w 92016"/>
                    <a:gd name="connsiteY17" fmla="*/ 52337 h 457945"/>
                    <a:gd name="connsiteX18" fmla="*/ 38668 w 92016"/>
                    <a:gd name="connsiteY18" fmla="*/ 45771 h 457945"/>
                    <a:gd name="connsiteX19" fmla="*/ 46614 w 92016"/>
                    <a:gd name="connsiteY19" fmla="*/ 38682 h 457945"/>
                    <a:gd name="connsiteX20" fmla="*/ 45281 w 92016"/>
                    <a:gd name="connsiteY20" fmla="*/ 419277 h 457945"/>
                    <a:gd name="connsiteX21" fmla="*/ 39191 w 92016"/>
                    <a:gd name="connsiteY21" fmla="*/ 412092 h 457945"/>
                    <a:gd name="connsiteX22" fmla="*/ 47565 w 92016"/>
                    <a:gd name="connsiteY22" fmla="*/ 405717 h 457945"/>
                    <a:gd name="connsiteX23" fmla="*/ 53418 w 92016"/>
                    <a:gd name="connsiteY23" fmla="*/ 413520 h 457945"/>
                    <a:gd name="connsiteX24" fmla="*/ 45281 w 92016"/>
                    <a:gd name="connsiteY24" fmla="*/ 419277 h 45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016" h="457945">
                      <a:moveTo>
                        <a:pt x="72260" y="82456"/>
                      </a:moveTo>
                      <a:cubicBezTo>
                        <a:pt x="94670" y="66231"/>
                        <a:pt x="97905" y="35541"/>
                        <a:pt x="79920" y="15462"/>
                      </a:cubicBezTo>
                      <a:cubicBezTo>
                        <a:pt x="62125" y="-4426"/>
                        <a:pt x="31959" y="-5235"/>
                        <a:pt x="13260" y="13654"/>
                      </a:cubicBezTo>
                      <a:cubicBezTo>
                        <a:pt x="-5725" y="32829"/>
                        <a:pt x="-4250" y="64042"/>
                        <a:pt x="17209" y="80981"/>
                      </a:cubicBezTo>
                      <a:cubicBezTo>
                        <a:pt x="22633" y="85263"/>
                        <a:pt x="24108" y="89259"/>
                        <a:pt x="24156" y="95635"/>
                      </a:cubicBezTo>
                      <a:cubicBezTo>
                        <a:pt x="24632" y="183944"/>
                        <a:pt x="25345" y="272254"/>
                        <a:pt x="26154" y="360515"/>
                      </a:cubicBezTo>
                      <a:cubicBezTo>
                        <a:pt x="26202" y="367319"/>
                        <a:pt x="24727" y="371697"/>
                        <a:pt x="18827" y="376312"/>
                      </a:cubicBezTo>
                      <a:cubicBezTo>
                        <a:pt x="-3679" y="393917"/>
                        <a:pt x="-5677" y="425034"/>
                        <a:pt x="13403" y="444590"/>
                      </a:cubicBezTo>
                      <a:cubicBezTo>
                        <a:pt x="31055" y="462718"/>
                        <a:pt x="62030" y="462337"/>
                        <a:pt x="79397" y="443781"/>
                      </a:cubicBezTo>
                      <a:cubicBezTo>
                        <a:pt x="98381" y="423512"/>
                        <a:pt x="95812" y="393155"/>
                        <a:pt x="72593" y="375788"/>
                      </a:cubicBezTo>
                      <a:cubicBezTo>
                        <a:pt x="66502" y="371221"/>
                        <a:pt x="65123" y="366891"/>
                        <a:pt x="65123" y="360182"/>
                      </a:cubicBezTo>
                      <a:cubicBezTo>
                        <a:pt x="65313" y="316503"/>
                        <a:pt x="65217" y="272777"/>
                        <a:pt x="65217" y="229098"/>
                      </a:cubicBezTo>
                      <a:cubicBezTo>
                        <a:pt x="64932" y="229098"/>
                        <a:pt x="64647" y="229098"/>
                        <a:pt x="64313" y="229098"/>
                      </a:cubicBezTo>
                      <a:cubicBezTo>
                        <a:pt x="64313" y="185419"/>
                        <a:pt x="64504" y="141693"/>
                        <a:pt x="64123" y="98014"/>
                      </a:cubicBezTo>
                      <a:cubicBezTo>
                        <a:pt x="64123" y="90687"/>
                        <a:pt x="66502" y="86643"/>
                        <a:pt x="72260" y="82456"/>
                      </a:cubicBezTo>
                      <a:close/>
                      <a:moveTo>
                        <a:pt x="46614" y="38682"/>
                      </a:moveTo>
                      <a:cubicBezTo>
                        <a:pt x="50611" y="39205"/>
                        <a:pt x="52990" y="42345"/>
                        <a:pt x="52751" y="46199"/>
                      </a:cubicBezTo>
                      <a:cubicBezTo>
                        <a:pt x="52466" y="50053"/>
                        <a:pt x="49992" y="52718"/>
                        <a:pt x="45519" y="52337"/>
                      </a:cubicBezTo>
                      <a:cubicBezTo>
                        <a:pt x="41142" y="52337"/>
                        <a:pt x="38477" y="49435"/>
                        <a:pt x="38668" y="45771"/>
                      </a:cubicBezTo>
                      <a:cubicBezTo>
                        <a:pt x="38810" y="41584"/>
                        <a:pt x="41618" y="38015"/>
                        <a:pt x="46614" y="38682"/>
                      </a:cubicBezTo>
                      <a:close/>
                      <a:moveTo>
                        <a:pt x="45281" y="419277"/>
                      </a:moveTo>
                      <a:cubicBezTo>
                        <a:pt x="41142" y="418849"/>
                        <a:pt x="38477" y="416089"/>
                        <a:pt x="39191" y="412092"/>
                      </a:cubicBezTo>
                      <a:cubicBezTo>
                        <a:pt x="39952" y="408048"/>
                        <a:pt x="42617" y="404289"/>
                        <a:pt x="47565" y="405717"/>
                      </a:cubicBezTo>
                      <a:cubicBezTo>
                        <a:pt x="50991" y="406716"/>
                        <a:pt x="53561" y="409475"/>
                        <a:pt x="53418" y="413520"/>
                      </a:cubicBezTo>
                      <a:cubicBezTo>
                        <a:pt x="51847" y="417374"/>
                        <a:pt x="49326" y="419705"/>
                        <a:pt x="45281" y="41927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931C519E-DB7C-4809-A8F5-F2D89F21508C}"/>
                    </a:ext>
                  </a:extLst>
                </p:cNvPr>
                <p:cNvSpPr/>
                <p:nvPr/>
              </p:nvSpPr>
              <p:spPr>
                <a:xfrm>
                  <a:off x="6042593" y="3427088"/>
                  <a:ext cx="365507" cy="96027"/>
                </a:xfrm>
                <a:custGeom>
                  <a:avLst/>
                  <a:gdLst>
                    <a:gd name="connsiteX0" fmla="*/ 78642 w 365507"/>
                    <a:gd name="connsiteY0" fmla="*/ 19458 h 96027"/>
                    <a:gd name="connsiteX1" fmla="*/ 11315 w 365507"/>
                    <a:gd name="connsiteY1" fmla="*/ 20267 h 96027"/>
                    <a:gd name="connsiteX2" fmla="*/ 17739 w 365507"/>
                    <a:gd name="connsiteY2" fmla="*/ 86689 h 96027"/>
                    <a:gd name="connsiteX3" fmla="*/ 84114 w 365507"/>
                    <a:gd name="connsiteY3" fmla="*/ 74128 h 96027"/>
                    <a:gd name="connsiteX4" fmla="*/ 98197 w 365507"/>
                    <a:gd name="connsiteY4" fmla="*/ 66657 h 96027"/>
                    <a:gd name="connsiteX5" fmla="*/ 268821 w 365507"/>
                    <a:gd name="connsiteY5" fmla="*/ 66705 h 96027"/>
                    <a:gd name="connsiteX6" fmla="*/ 284475 w 365507"/>
                    <a:gd name="connsiteY6" fmla="*/ 74365 h 96027"/>
                    <a:gd name="connsiteX7" fmla="*/ 335909 w 365507"/>
                    <a:gd name="connsiteY7" fmla="*/ 88497 h 96027"/>
                    <a:gd name="connsiteX8" fmla="*/ 365504 w 365507"/>
                    <a:gd name="connsiteY8" fmla="*/ 45104 h 96027"/>
                    <a:gd name="connsiteX9" fmla="*/ 334767 w 365507"/>
                    <a:gd name="connsiteY9" fmla="*/ 2471 h 96027"/>
                    <a:gd name="connsiteX10" fmla="*/ 283713 w 365507"/>
                    <a:gd name="connsiteY10" fmla="*/ 18173 h 96027"/>
                    <a:gd name="connsiteX11" fmla="*/ 267013 w 365507"/>
                    <a:gd name="connsiteY11" fmla="*/ 26547 h 96027"/>
                    <a:gd name="connsiteX12" fmla="*/ 95009 w 365507"/>
                    <a:gd name="connsiteY12" fmla="*/ 26547 h 96027"/>
                    <a:gd name="connsiteX13" fmla="*/ 78642 w 365507"/>
                    <a:gd name="connsiteY13" fmla="*/ 19458 h 96027"/>
                    <a:gd name="connsiteX14" fmla="*/ 46240 w 365507"/>
                    <a:gd name="connsiteY14" fmla="*/ 56951 h 96027"/>
                    <a:gd name="connsiteX15" fmla="*/ 38532 w 365507"/>
                    <a:gd name="connsiteY15" fmla="*/ 51337 h 96027"/>
                    <a:gd name="connsiteX16" fmla="*/ 44241 w 365507"/>
                    <a:gd name="connsiteY16" fmla="*/ 43533 h 96027"/>
                    <a:gd name="connsiteX17" fmla="*/ 49713 w 365507"/>
                    <a:gd name="connsiteY17" fmla="*/ 51527 h 96027"/>
                    <a:gd name="connsiteX18" fmla="*/ 46240 w 365507"/>
                    <a:gd name="connsiteY18" fmla="*/ 56951 h 96027"/>
                    <a:gd name="connsiteX19" fmla="*/ 320350 w 365507"/>
                    <a:gd name="connsiteY19" fmla="*/ 38918 h 96027"/>
                    <a:gd name="connsiteX20" fmla="*/ 327059 w 365507"/>
                    <a:gd name="connsiteY20" fmla="*/ 46293 h 96027"/>
                    <a:gd name="connsiteX21" fmla="*/ 319351 w 365507"/>
                    <a:gd name="connsiteY21" fmla="*/ 52716 h 96027"/>
                    <a:gd name="connsiteX22" fmla="*/ 313261 w 365507"/>
                    <a:gd name="connsiteY22" fmla="*/ 45199 h 96027"/>
                    <a:gd name="connsiteX23" fmla="*/ 320350 w 365507"/>
                    <a:gd name="connsiteY23" fmla="*/ 38918 h 96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65507" h="96027">
                      <a:moveTo>
                        <a:pt x="78642" y="19458"/>
                      </a:moveTo>
                      <a:cubicBezTo>
                        <a:pt x="58991" y="-1049"/>
                        <a:pt x="29682" y="-431"/>
                        <a:pt x="11315" y="20267"/>
                      </a:cubicBezTo>
                      <a:cubicBezTo>
                        <a:pt x="-6051" y="39822"/>
                        <a:pt x="-3054" y="71082"/>
                        <a:pt x="17739" y="86689"/>
                      </a:cubicBezTo>
                      <a:cubicBezTo>
                        <a:pt x="39340" y="102914"/>
                        <a:pt x="69269" y="97537"/>
                        <a:pt x="84114" y="74128"/>
                      </a:cubicBezTo>
                      <a:cubicBezTo>
                        <a:pt x="87825" y="68275"/>
                        <a:pt x="91631" y="66657"/>
                        <a:pt x="98197" y="66657"/>
                      </a:cubicBezTo>
                      <a:cubicBezTo>
                        <a:pt x="155056" y="66895"/>
                        <a:pt x="211962" y="66895"/>
                        <a:pt x="268821" y="66705"/>
                      </a:cubicBezTo>
                      <a:cubicBezTo>
                        <a:pt x="275720" y="66657"/>
                        <a:pt x="280002" y="68418"/>
                        <a:pt x="284475" y="74365"/>
                      </a:cubicBezTo>
                      <a:cubicBezTo>
                        <a:pt x="296512" y="90305"/>
                        <a:pt x="317305" y="95396"/>
                        <a:pt x="335909" y="88497"/>
                      </a:cubicBezTo>
                      <a:cubicBezTo>
                        <a:pt x="353323" y="82073"/>
                        <a:pt x="365742" y="63803"/>
                        <a:pt x="365504" y="45104"/>
                      </a:cubicBezTo>
                      <a:cubicBezTo>
                        <a:pt x="365266" y="26547"/>
                        <a:pt x="352134" y="8324"/>
                        <a:pt x="334767" y="2471"/>
                      </a:cubicBezTo>
                      <a:cubicBezTo>
                        <a:pt x="316116" y="-3809"/>
                        <a:pt x="294942" y="2043"/>
                        <a:pt x="283713" y="18173"/>
                      </a:cubicBezTo>
                      <a:cubicBezTo>
                        <a:pt x="279146" y="24739"/>
                        <a:pt x="274435" y="26547"/>
                        <a:pt x="267013" y="26547"/>
                      </a:cubicBezTo>
                      <a:cubicBezTo>
                        <a:pt x="209678" y="26309"/>
                        <a:pt x="152344" y="26309"/>
                        <a:pt x="95009" y="26547"/>
                      </a:cubicBezTo>
                      <a:cubicBezTo>
                        <a:pt x="88158" y="26500"/>
                        <a:pt x="83543" y="24549"/>
                        <a:pt x="78642" y="19458"/>
                      </a:cubicBezTo>
                      <a:close/>
                      <a:moveTo>
                        <a:pt x="46240" y="56951"/>
                      </a:moveTo>
                      <a:cubicBezTo>
                        <a:pt x="42100" y="57379"/>
                        <a:pt x="39198" y="55238"/>
                        <a:pt x="38532" y="51337"/>
                      </a:cubicBezTo>
                      <a:cubicBezTo>
                        <a:pt x="37865" y="47245"/>
                        <a:pt x="40720" y="44152"/>
                        <a:pt x="44241" y="43533"/>
                      </a:cubicBezTo>
                      <a:cubicBezTo>
                        <a:pt x="51235" y="42296"/>
                        <a:pt x="47239" y="49481"/>
                        <a:pt x="49713" y="51527"/>
                      </a:cubicBezTo>
                      <a:cubicBezTo>
                        <a:pt x="51426" y="55428"/>
                        <a:pt x="49237" y="56618"/>
                        <a:pt x="46240" y="56951"/>
                      </a:cubicBezTo>
                      <a:close/>
                      <a:moveTo>
                        <a:pt x="320350" y="38918"/>
                      </a:moveTo>
                      <a:cubicBezTo>
                        <a:pt x="324061" y="39346"/>
                        <a:pt x="326964" y="41821"/>
                        <a:pt x="327059" y="46293"/>
                      </a:cubicBezTo>
                      <a:cubicBezTo>
                        <a:pt x="325727" y="49909"/>
                        <a:pt x="323395" y="52954"/>
                        <a:pt x="319351" y="52716"/>
                      </a:cubicBezTo>
                      <a:cubicBezTo>
                        <a:pt x="315212" y="52431"/>
                        <a:pt x="313070" y="49529"/>
                        <a:pt x="313261" y="45199"/>
                      </a:cubicBezTo>
                      <a:cubicBezTo>
                        <a:pt x="313403" y="40583"/>
                        <a:pt x="316448" y="38490"/>
                        <a:pt x="320350" y="3891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9594D02D-1E52-426A-AB8E-C9D8DF57816B}"/>
                    </a:ext>
                  </a:extLst>
                </p:cNvPr>
                <p:cNvSpPr/>
                <p:nvPr/>
              </p:nvSpPr>
              <p:spPr>
                <a:xfrm>
                  <a:off x="6908206" y="3439503"/>
                  <a:ext cx="91468" cy="344387"/>
                </a:xfrm>
                <a:custGeom>
                  <a:avLst/>
                  <a:gdLst>
                    <a:gd name="connsiteX0" fmla="*/ 21087 w 91468"/>
                    <a:gd name="connsiteY0" fmla="*/ 260408 h 344387"/>
                    <a:gd name="connsiteX1" fmla="*/ 2054 w 91468"/>
                    <a:gd name="connsiteY1" fmla="*/ 311224 h 344387"/>
                    <a:gd name="connsiteX2" fmla="*/ 45495 w 91468"/>
                    <a:gd name="connsiteY2" fmla="*/ 344387 h 344387"/>
                    <a:gd name="connsiteX3" fmla="*/ 89888 w 91468"/>
                    <a:gd name="connsiteY3" fmla="*/ 310367 h 344387"/>
                    <a:gd name="connsiteX4" fmla="*/ 69285 w 91468"/>
                    <a:gd name="connsiteY4" fmla="*/ 259837 h 344387"/>
                    <a:gd name="connsiteX5" fmla="*/ 60578 w 91468"/>
                    <a:gd name="connsiteY5" fmla="*/ 243755 h 344387"/>
                    <a:gd name="connsiteX6" fmla="*/ 60531 w 91468"/>
                    <a:gd name="connsiteY6" fmla="*/ 100395 h 344387"/>
                    <a:gd name="connsiteX7" fmla="*/ 70047 w 91468"/>
                    <a:gd name="connsiteY7" fmla="*/ 83504 h 344387"/>
                    <a:gd name="connsiteX8" fmla="*/ 89555 w 91468"/>
                    <a:gd name="connsiteY8" fmla="*/ 32546 h 344387"/>
                    <a:gd name="connsiteX9" fmla="*/ 45876 w 91468"/>
                    <a:gd name="connsiteY9" fmla="*/ 1 h 344387"/>
                    <a:gd name="connsiteX10" fmla="*/ 2150 w 91468"/>
                    <a:gd name="connsiteY10" fmla="*/ 32165 h 344387"/>
                    <a:gd name="connsiteX11" fmla="*/ 20849 w 91468"/>
                    <a:gd name="connsiteY11" fmla="*/ 83028 h 344387"/>
                    <a:gd name="connsiteX12" fmla="*/ 30460 w 91468"/>
                    <a:gd name="connsiteY12" fmla="*/ 101347 h 344387"/>
                    <a:gd name="connsiteX13" fmla="*/ 30460 w 91468"/>
                    <a:gd name="connsiteY13" fmla="*/ 241994 h 344387"/>
                    <a:gd name="connsiteX14" fmla="*/ 21087 w 91468"/>
                    <a:gd name="connsiteY14" fmla="*/ 260408 h 344387"/>
                    <a:gd name="connsiteX15" fmla="*/ 45067 w 91468"/>
                    <a:gd name="connsiteY15" fmla="*/ 38493 h 344387"/>
                    <a:gd name="connsiteX16" fmla="*/ 52252 w 91468"/>
                    <a:gd name="connsiteY16" fmla="*/ 45012 h 344387"/>
                    <a:gd name="connsiteX17" fmla="*/ 45781 w 91468"/>
                    <a:gd name="connsiteY17" fmla="*/ 52006 h 344387"/>
                    <a:gd name="connsiteX18" fmla="*/ 38692 w 91468"/>
                    <a:gd name="connsiteY18" fmla="*/ 45488 h 344387"/>
                    <a:gd name="connsiteX19" fmla="*/ 45067 w 91468"/>
                    <a:gd name="connsiteY19" fmla="*/ 38493 h 344387"/>
                    <a:gd name="connsiteX20" fmla="*/ 38739 w 91468"/>
                    <a:gd name="connsiteY20" fmla="*/ 297521 h 344387"/>
                    <a:gd name="connsiteX21" fmla="*/ 46019 w 91468"/>
                    <a:gd name="connsiteY21" fmla="*/ 291430 h 344387"/>
                    <a:gd name="connsiteX22" fmla="*/ 52395 w 91468"/>
                    <a:gd name="connsiteY22" fmla="*/ 298853 h 344387"/>
                    <a:gd name="connsiteX23" fmla="*/ 45686 w 91468"/>
                    <a:gd name="connsiteY23" fmla="*/ 305562 h 344387"/>
                    <a:gd name="connsiteX24" fmla="*/ 38739 w 91468"/>
                    <a:gd name="connsiteY24" fmla="*/ 297521 h 34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68" h="344387">
                      <a:moveTo>
                        <a:pt x="21087" y="260408"/>
                      </a:moveTo>
                      <a:cubicBezTo>
                        <a:pt x="3196" y="270780"/>
                        <a:pt x="-3846" y="292144"/>
                        <a:pt x="2054" y="311224"/>
                      </a:cubicBezTo>
                      <a:cubicBezTo>
                        <a:pt x="8192" y="330922"/>
                        <a:pt x="25702" y="344292"/>
                        <a:pt x="45495" y="344387"/>
                      </a:cubicBezTo>
                      <a:cubicBezTo>
                        <a:pt x="65669" y="344483"/>
                        <a:pt x="84654" y="329923"/>
                        <a:pt x="89888" y="310367"/>
                      </a:cubicBezTo>
                      <a:cubicBezTo>
                        <a:pt x="95074" y="291002"/>
                        <a:pt x="87319" y="270210"/>
                        <a:pt x="69285" y="259837"/>
                      </a:cubicBezTo>
                      <a:cubicBezTo>
                        <a:pt x="62148" y="255698"/>
                        <a:pt x="60531" y="251225"/>
                        <a:pt x="60578" y="243755"/>
                      </a:cubicBezTo>
                      <a:cubicBezTo>
                        <a:pt x="60864" y="195984"/>
                        <a:pt x="60959" y="148166"/>
                        <a:pt x="60531" y="100395"/>
                      </a:cubicBezTo>
                      <a:cubicBezTo>
                        <a:pt x="60436" y="92164"/>
                        <a:pt x="62719" y="87786"/>
                        <a:pt x="70047" y="83504"/>
                      </a:cubicBezTo>
                      <a:cubicBezTo>
                        <a:pt x="87509" y="73227"/>
                        <a:pt x="95122" y="51483"/>
                        <a:pt x="89555" y="32546"/>
                      </a:cubicBezTo>
                      <a:cubicBezTo>
                        <a:pt x="83798" y="12942"/>
                        <a:pt x="66478" y="96"/>
                        <a:pt x="45876" y="1"/>
                      </a:cubicBezTo>
                      <a:cubicBezTo>
                        <a:pt x="24798" y="-95"/>
                        <a:pt x="8573" y="11896"/>
                        <a:pt x="2150" y="32165"/>
                      </a:cubicBezTo>
                      <a:cubicBezTo>
                        <a:pt x="-3941" y="51387"/>
                        <a:pt x="3102" y="72894"/>
                        <a:pt x="20849" y="83028"/>
                      </a:cubicBezTo>
                      <a:cubicBezTo>
                        <a:pt x="29128" y="87739"/>
                        <a:pt x="30508" y="93020"/>
                        <a:pt x="30460" y="101347"/>
                      </a:cubicBezTo>
                      <a:cubicBezTo>
                        <a:pt x="30175" y="148214"/>
                        <a:pt x="30175" y="195128"/>
                        <a:pt x="30460" y="241994"/>
                      </a:cubicBezTo>
                      <a:cubicBezTo>
                        <a:pt x="30460" y="250083"/>
                        <a:pt x="29365" y="255555"/>
                        <a:pt x="21087" y="260408"/>
                      </a:cubicBezTo>
                      <a:close/>
                      <a:moveTo>
                        <a:pt x="45067" y="38493"/>
                      </a:moveTo>
                      <a:cubicBezTo>
                        <a:pt x="49587" y="38541"/>
                        <a:pt x="52157" y="40729"/>
                        <a:pt x="52252" y="45012"/>
                      </a:cubicBezTo>
                      <a:cubicBezTo>
                        <a:pt x="52395" y="49199"/>
                        <a:pt x="50159" y="51911"/>
                        <a:pt x="45781" y="52006"/>
                      </a:cubicBezTo>
                      <a:cubicBezTo>
                        <a:pt x="41546" y="52101"/>
                        <a:pt x="38929" y="49674"/>
                        <a:pt x="38692" y="45488"/>
                      </a:cubicBezTo>
                      <a:cubicBezTo>
                        <a:pt x="38501" y="41158"/>
                        <a:pt x="41118" y="38969"/>
                        <a:pt x="45067" y="38493"/>
                      </a:cubicBezTo>
                      <a:close/>
                      <a:moveTo>
                        <a:pt x="38739" y="297521"/>
                      </a:moveTo>
                      <a:cubicBezTo>
                        <a:pt x="39310" y="293524"/>
                        <a:pt x="42403" y="291811"/>
                        <a:pt x="46019" y="291430"/>
                      </a:cubicBezTo>
                      <a:cubicBezTo>
                        <a:pt x="50253" y="292382"/>
                        <a:pt x="52585" y="294428"/>
                        <a:pt x="52395" y="298853"/>
                      </a:cubicBezTo>
                      <a:cubicBezTo>
                        <a:pt x="52204" y="303230"/>
                        <a:pt x="49350" y="305800"/>
                        <a:pt x="45686" y="305562"/>
                      </a:cubicBezTo>
                      <a:cubicBezTo>
                        <a:pt x="41499" y="305229"/>
                        <a:pt x="37978" y="302517"/>
                        <a:pt x="38739" y="29752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5FF46732-96CF-4875-9ADE-F8D9EBD4A177}"/>
                    </a:ext>
                  </a:extLst>
                </p:cNvPr>
                <p:cNvSpPr/>
                <p:nvPr/>
              </p:nvSpPr>
              <p:spPr>
                <a:xfrm>
                  <a:off x="6644902" y="3439405"/>
                  <a:ext cx="91486" cy="344177"/>
                </a:xfrm>
                <a:custGeom>
                  <a:avLst/>
                  <a:gdLst>
                    <a:gd name="connsiteX0" fmla="*/ 22175 w 91486"/>
                    <a:gd name="connsiteY0" fmla="*/ 259840 h 344177"/>
                    <a:gd name="connsiteX1" fmla="*/ 478 w 91486"/>
                    <a:gd name="connsiteY1" fmla="*/ 293099 h 344177"/>
                    <a:gd name="connsiteX2" fmla="*/ 37638 w 91486"/>
                    <a:gd name="connsiteY2" fmla="*/ 343296 h 344177"/>
                    <a:gd name="connsiteX3" fmla="*/ 87693 w 91486"/>
                    <a:gd name="connsiteY3" fmla="*/ 316603 h 344177"/>
                    <a:gd name="connsiteX4" fmla="*/ 70421 w 91486"/>
                    <a:gd name="connsiteY4" fmla="*/ 260506 h 344177"/>
                    <a:gd name="connsiteX5" fmla="*/ 61143 w 91486"/>
                    <a:gd name="connsiteY5" fmla="*/ 243425 h 344177"/>
                    <a:gd name="connsiteX6" fmla="*/ 61190 w 91486"/>
                    <a:gd name="connsiteY6" fmla="*/ 100065 h 344177"/>
                    <a:gd name="connsiteX7" fmla="*/ 69565 w 91486"/>
                    <a:gd name="connsiteY7" fmla="*/ 83840 h 344177"/>
                    <a:gd name="connsiteX8" fmla="*/ 89596 w 91486"/>
                    <a:gd name="connsiteY8" fmla="*/ 33452 h 344177"/>
                    <a:gd name="connsiteX9" fmla="*/ 46821 w 91486"/>
                    <a:gd name="connsiteY9" fmla="*/ 3 h 344177"/>
                    <a:gd name="connsiteX10" fmla="*/ 2191 w 91486"/>
                    <a:gd name="connsiteY10" fmla="*/ 31216 h 344177"/>
                    <a:gd name="connsiteX11" fmla="*/ 21318 w 91486"/>
                    <a:gd name="connsiteY11" fmla="*/ 83412 h 344177"/>
                    <a:gd name="connsiteX12" fmla="*/ 30882 w 91486"/>
                    <a:gd name="connsiteY12" fmla="*/ 101683 h 344177"/>
                    <a:gd name="connsiteX13" fmla="*/ 30929 w 91486"/>
                    <a:gd name="connsiteY13" fmla="*/ 243662 h 344177"/>
                    <a:gd name="connsiteX14" fmla="*/ 22175 w 91486"/>
                    <a:gd name="connsiteY14" fmla="*/ 259840 h 344177"/>
                    <a:gd name="connsiteX15" fmla="*/ 46678 w 91486"/>
                    <a:gd name="connsiteY15" fmla="*/ 38734 h 344177"/>
                    <a:gd name="connsiteX16" fmla="*/ 52674 w 91486"/>
                    <a:gd name="connsiteY16" fmla="*/ 46156 h 344177"/>
                    <a:gd name="connsiteX17" fmla="*/ 45346 w 91486"/>
                    <a:gd name="connsiteY17" fmla="*/ 52294 h 344177"/>
                    <a:gd name="connsiteX18" fmla="*/ 39303 w 91486"/>
                    <a:gd name="connsiteY18" fmla="*/ 44634 h 344177"/>
                    <a:gd name="connsiteX19" fmla="*/ 46678 w 91486"/>
                    <a:gd name="connsiteY19" fmla="*/ 38734 h 344177"/>
                    <a:gd name="connsiteX20" fmla="*/ 39066 w 91486"/>
                    <a:gd name="connsiteY20" fmla="*/ 297428 h 344177"/>
                    <a:gd name="connsiteX21" fmla="*/ 46488 w 91486"/>
                    <a:gd name="connsiteY21" fmla="*/ 291719 h 344177"/>
                    <a:gd name="connsiteX22" fmla="*/ 52959 w 91486"/>
                    <a:gd name="connsiteY22" fmla="*/ 299094 h 344177"/>
                    <a:gd name="connsiteX23" fmla="*/ 45584 w 91486"/>
                    <a:gd name="connsiteY23" fmla="*/ 305660 h 344177"/>
                    <a:gd name="connsiteX24" fmla="*/ 39066 w 91486"/>
                    <a:gd name="connsiteY24" fmla="*/ 297428 h 344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86" h="344177">
                      <a:moveTo>
                        <a:pt x="22175" y="259840"/>
                      </a:moveTo>
                      <a:cubicBezTo>
                        <a:pt x="7329" y="267833"/>
                        <a:pt x="716" y="281346"/>
                        <a:pt x="478" y="293099"/>
                      </a:cubicBezTo>
                      <a:cubicBezTo>
                        <a:pt x="335" y="321219"/>
                        <a:pt x="14324" y="338252"/>
                        <a:pt x="37638" y="343296"/>
                      </a:cubicBezTo>
                      <a:cubicBezTo>
                        <a:pt x="57432" y="347578"/>
                        <a:pt x="79414" y="335873"/>
                        <a:pt x="87693" y="316603"/>
                      </a:cubicBezTo>
                      <a:cubicBezTo>
                        <a:pt x="96448" y="296191"/>
                        <a:pt x="89786" y="272163"/>
                        <a:pt x="70421" y="260506"/>
                      </a:cubicBezTo>
                      <a:cubicBezTo>
                        <a:pt x="62951" y="255986"/>
                        <a:pt x="61095" y="251466"/>
                        <a:pt x="61143" y="243425"/>
                      </a:cubicBezTo>
                      <a:cubicBezTo>
                        <a:pt x="61476" y="195654"/>
                        <a:pt x="61428" y="147836"/>
                        <a:pt x="61190" y="100065"/>
                      </a:cubicBezTo>
                      <a:cubicBezTo>
                        <a:pt x="61143" y="92833"/>
                        <a:pt x="62190" y="88027"/>
                        <a:pt x="69565" y="83840"/>
                      </a:cubicBezTo>
                      <a:cubicBezTo>
                        <a:pt x="87693" y="73420"/>
                        <a:pt x="95210" y="52675"/>
                        <a:pt x="89596" y="33452"/>
                      </a:cubicBezTo>
                      <a:cubicBezTo>
                        <a:pt x="83553" y="12803"/>
                        <a:pt x="67519" y="241"/>
                        <a:pt x="46821" y="3"/>
                      </a:cubicBezTo>
                      <a:cubicBezTo>
                        <a:pt x="25933" y="-234"/>
                        <a:pt x="8329" y="12041"/>
                        <a:pt x="2191" y="31216"/>
                      </a:cubicBezTo>
                      <a:cubicBezTo>
                        <a:pt x="-4042" y="50581"/>
                        <a:pt x="3237" y="73182"/>
                        <a:pt x="21318" y="83412"/>
                      </a:cubicBezTo>
                      <a:cubicBezTo>
                        <a:pt x="29740" y="88170"/>
                        <a:pt x="30929" y="93499"/>
                        <a:pt x="30882" y="101683"/>
                      </a:cubicBezTo>
                      <a:cubicBezTo>
                        <a:pt x="30644" y="149025"/>
                        <a:pt x="30596" y="196320"/>
                        <a:pt x="30929" y="243662"/>
                      </a:cubicBezTo>
                      <a:cubicBezTo>
                        <a:pt x="30929" y="251228"/>
                        <a:pt x="29407" y="255938"/>
                        <a:pt x="22175" y="259840"/>
                      </a:cubicBezTo>
                      <a:close/>
                      <a:moveTo>
                        <a:pt x="46678" y="38734"/>
                      </a:moveTo>
                      <a:cubicBezTo>
                        <a:pt x="50865" y="39257"/>
                        <a:pt x="53197" y="41969"/>
                        <a:pt x="52674" y="46156"/>
                      </a:cubicBezTo>
                      <a:cubicBezTo>
                        <a:pt x="52150" y="50296"/>
                        <a:pt x="49153" y="52104"/>
                        <a:pt x="45346" y="52294"/>
                      </a:cubicBezTo>
                      <a:cubicBezTo>
                        <a:pt x="40826" y="51485"/>
                        <a:pt x="38875" y="48726"/>
                        <a:pt x="39303" y="44634"/>
                      </a:cubicBezTo>
                      <a:cubicBezTo>
                        <a:pt x="39684" y="40352"/>
                        <a:pt x="42349" y="38163"/>
                        <a:pt x="46678" y="38734"/>
                      </a:cubicBezTo>
                      <a:close/>
                      <a:moveTo>
                        <a:pt x="39066" y="297428"/>
                      </a:moveTo>
                      <a:cubicBezTo>
                        <a:pt x="39541" y="293003"/>
                        <a:pt x="42634" y="291100"/>
                        <a:pt x="46488" y="291719"/>
                      </a:cubicBezTo>
                      <a:cubicBezTo>
                        <a:pt x="50152" y="292290"/>
                        <a:pt x="52911" y="294764"/>
                        <a:pt x="52959" y="299094"/>
                      </a:cubicBezTo>
                      <a:cubicBezTo>
                        <a:pt x="52055" y="303090"/>
                        <a:pt x="49295" y="305707"/>
                        <a:pt x="45584" y="305660"/>
                      </a:cubicBezTo>
                      <a:cubicBezTo>
                        <a:pt x="40874" y="305565"/>
                        <a:pt x="38495" y="302282"/>
                        <a:pt x="39066" y="29742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43AE17-DB6E-4BAF-B0EC-E30E39145D5C}"/>
                    </a:ext>
                  </a:extLst>
                </p:cNvPr>
                <p:cNvSpPr/>
                <p:nvPr/>
              </p:nvSpPr>
              <p:spPr>
                <a:xfrm>
                  <a:off x="6521110" y="3319696"/>
                  <a:ext cx="91485" cy="314078"/>
                </a:xfrm>
                <a:custGeom>
                  <a:avLst/>
                  <a:gdLst>
                    <a:gd name="connsiteX0" fmla="*/ 69267 w 91485"/>
                    <a:gd name="connsiteY0" fmla="*/ 84598 h 314078"/>
                    <a:gd name="connsiteX1" fmla="*/ 89156 w 91485"/>
                    <a:gd name="connsiteY1" fmla="*/ 31593 h 314078"/>
                    <a:gd name="connsiteX2" fmla="*/ 45667 w 91485"/>
                    <a:gd name="connsiteY2" fmla="*/ 0 h 314078"/>
                    <a:gd name="connsiteX3" fmla="*/ 1893 w 91485"/>
                    <a:gd name="connsiteY3" fmla="*/ 32926 h 314078"/>
                    <a:gd name="connsiteX4" fmla="*/ 22115 w 91485"/>
                    <a:gd name="connsiteY4" fmla="*/ 84598 h 314078"/>
                    <a:gd name="connsiteX5" fmla="*/ 30346 w 91485"/>
                    <a:gd name="connsiteY5" fmla="*/ 99633 h 314078"/>
                    <a:gd name="connsiteX6" fmla="*/ 30394 w 91485"/>
                    <a:gd name="connsiteY6" fmla="*/ 213017 h 314078"/>
                    <a:gd name="connsiteX7" fmla="*/ 21069 w 91485"/>
                    <a:gd name="connsiteY7" fmla="*/ 230146 h 314078"/>
                    <a:gd name="connsiteX8" fmla="*/ 2227 w 91485"/>
                    <a:gd name="connsiteY8" fmla="*/ 282437 h 314078"/>
                    <a:gd name="connsiteX9" fmla="*/ 45667 w 91485"/>
                    <a:gd name="connsiteY9" fmla="*/ 314078 h 314078"/>
                    <a:gd name="connsiteX10" fmla="*/ 89156 w 91485"/>
                    <a:gd name="connsiteY10" fmla="*/ 282532 h 314078"/>
                    <a:gd name="connsiteX11" fmla="*/ 70504 w 91485"/>
                    <a:gd name="connsiteY11" fmla="*/ 230242 h 314078"/>
                    <a:gd name="connsiteX12" fmla="*/ 61369 w 91485"/>
                    <a:gd name="connsiteY12" fmla="*/ 213113 h 314078"/>
                    <a:gd name="connsiteX13" fmla="*/ 61417 w 91485"/>
                    <a:gd name="connsiteY13" fmla="*/ 99729 h 314078"/>
                    <a:gd name="connsiteX14" fmla="*/ 69267 w 91485"/>
                    <a:gd name="connsiteY14" fmla="*/ 84598 h 314078"/>
                    <a:gd name="connsiteX15" fmla="*/ 44906 w 91485"/>
                    <a:gd name="connsiteY15" fmla="*/ 38826 h 314078"/>
                    <a:gd name="connsiteX16" fmla="*/ 52852 w 91485"/>
                    <a:gd name="connsiteY16" fmla="*/ 46153 h 314078"/>
                    <a:gd name="connsiteX17" fmla="*/ 45810 w 91485"/>
                    <a:gd name="connsiteY17" fmla="*/ 53052 h 314078"/>
                    <a:gd name="connsiteX18" fmla="*/ 38578 w 91485"/>
                    <a:gd name="connsiteY18" fmla="*/ 46391 h 314078"/>
                    <a:gd name="connsiteX19" fmla="*/ 44906 w 91485"/>
                    <a:gd name="connsiteY19" fmla="*/ 38826 h 314078"/>
                    <a:gd name="connsiteX20" fmla="*/ 46096 w 91485"/>
                    <a:gd name="connsiteY20" fmla="*/ 275253 h 314078"/>
                    <a:gd name="connsiteX21" fmla="*/ 38721 w 91485"/>
                    <a:gd name="connsiteY21" fmla="*/ 267592 h 314078"/>
                    <a:gd name="connsiteX22" fmla="*/ 46001 w 91485"/>
                    <a:gd name="connsiteY22" fmla="*/ 261549 h 314078"/>
                    <a:gd name="connsiteX23" fmla="*/ 53090 w 91485"/>
                    <a:gd name="connsiteY23" fmla="*/ 268115 h 314078"/>
                    <a:gd name="connsiteX24" fmla="*/ 46096 w 91485"/>
                    <a:gd name="connsiteY24" fmla="*/ 275253 h 314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485" h="314078">
                      <a:moveTo>
                        <a:pt x="69267" y="84598"/>
                      </a:moveTo>
                      <a:cubicBezTo>
                        <a:pt x="88347" y="73131"/>
                        <a:pt x="95675" y="52243"/>
                        <a:pt x="89156" y="31593"/>
                      </a:cubicBezTo>
                      <a:cubicBezTo>
                        <a:pt x="83541" y="13703"/>
                        <a:pt x="64652" y="0"/>
                        <a:pt x="45667" y="0"/>
                      </a:cubicBezTo>
                      <a:cubicBezTo>
                        <a:pt x="25969" y="0"/>
                        <a:pt x="7032" y="14227"/>
                        <a:pt x="1893" y="32926"/>
                      </a:cubicBezTo>
                      <a:cubicBezTo>
                        <a:pt x="-3816" y="53528"/>
                        <a:pt x="3559" y="73702"/>
                        <a:pt x="22115" y="84598"/>
                      </a:cubicBezTo>
                      <a:cubicBezTo>
                        <a:pt x="28586" y="88404"/>
                        <a:pt x="30394" y="92544"/>
                        <a:pt x="30346" y="99633"/>
                      </a:cubicBezTo>
                      <a:cubicBezTo>
                        <a:pt x="30013" y="137412"/>
                        <a:pt x="29966" y="175239"/>
                        <a:pt x="30394" y="213017"/>
                      </a:cubicBezTo>
                      <a:cubicBezTo>
                        <a:pt x="30489" y="221106"/>
                        <a:pt x="28538" y="225769"/>
                        <a:pt x="21069" y="230146"/>
                      </a:cubicBezTo>
                      <a:cubicBezTo>
                        <a:pt x="3178" y="240614"/>
                        <a:pt x="-4054" y="262453"/>
                        <a:pt x="2227" y="282437"/>
                      </a:cubicBezTo>
                      <a:cubicBezTo>
                        <a:pt x="7841" y="300375"/>
                        <a:pt x="26588" y="314030"/>
                        <a:pt x="45667" y="314078"/>
                      </a:cubicBezTo>
                      <a:cubicBezTo>
                        <a:pt x="64700" y="314126"/>
                        <a:pt x="83589" y="300423"/>
                        <a:pt x="89156" y="282532"/>
                      </a:cubicBezTo>
                      <a:cubicBezTo>
                        <a:pt x="95436" y="262406"/>
                        <a:pt x="88442" y="240566"/>
                        <a:pt x="70504" y="230242"/>
                      </a:cubicBezTo>
                      <a:cubicBezTo>
                        <a:pt x="62892" y="225817"/>
                        <a:pt x="61274" y="221059"/>
                        <a:pt x="61369" y="213113"/>
                      </a:cubicBezTo>
                      <a:cubicBezTo>
                        <a:pt x="61750" y="175334"/>
                        <a:pt x="61702" y="137507"/>
                        <a:pt x="61417" y="99729"/>
                      </a:cubicBezTo>
                      <a:cubicBezTo>
                        <a:pt x="61321" y="92829"/>
                        <a:pt x="62749" y="88547"/>
                        <a:pt x="69267" y="84598"/>
                      </a:cubicBezTo>
                      <a:close/>
                      <a:moveTo>
                        <a:pt x="44906" y="38826"/>
                      </a:moveTo>
                      <a:cubicBezTo>
                        <a:pt x="49521" y="38302"/>
                        <a:pt x="52709" y="41680"/>
                        <a:pt x="52852" y="46153"/>
                      </a:cubicBezTo>
                      <a:cubicBezTo>
                        <a:pt x="52995" y="50150"/>
                        <a:pt x="49807" y="52386"/>
                        <a:pt x="45810" y="53052"/>
                      </a:cubicBezTo>
                      <a:cubicBezTo>
                        <a:pt x="41671" y="52719"/>
                        <a:pt x="38911" y="50388"/>
                        <a:pt x="38578" y="46391"/>
                      </a:cubicBezTo>
                      <a:cubicBezTo>
                        <a:pt x="38245" y="42251"/>
                        <a:pt x="41290" y="39254"/>
                        <a:pt x="44906" y="38826"/>
                      </a:cubicBezTo>
                      <a:close/>
                      <a:moveTo>
                        <a:pt x="46096" y="275253"/>
                      </a:moveTo>
                      <a:cubicBezTo>
                        <a:pt x="41385" y="275443"/>
                        <a:pt x="38626" y="271969"/>
                        <a:pt x="38721" y="267592"/>
                      </a:cubicBezTo>
                      <a:cubicBezTo>
                        <a:pt x="38768" y="263548"/>
                        <a:pt x="41718" y="261407"/>
                        <a:pt x="46001" y="261549"/>
                      </a:cubicBezTo>
                      <a:cubicBezTo>
                        <a:pt x="50283" y="261692"/>
                        <a:pt x="52281" y="264214"/>
                        <a:pt x="53090" y="268115"/>
                      </a:cubicBezTo>
                      <a:cubicBezTo>
                        <a:pt x="51996" y="271827"/>
                        <a:pt x="50045" y="275110"/>
                        <a:pt x="46096" y="27525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48EB576E-7842-4C96-83C9-347A83BEEC81}"/>
                    </a:ext>
                  </a:extLst>
                </p:cNvPr>
                <p:cNvSpPr/>
                <p:nvPr/>
              </p:nvSpPr>
              <p:spPr>
                <a:xfrm>
                  <a:off x="6771192" y="3318823"/>
                  <a:ext cx="92127" cy="325943"/>
                </a:xfrm>
                <a:custGeom>
                  <a:avLst/>
                  <a:gdLst>
                    <a:gd name="connsiteX0" fmla="*/ 23449 w 92127"/>
                    <a:gd name="connsiteY0" fmla="*/ 241011 h 325943"/>
                    <a:gd name="connsiteX1" fmla="*/ 2513 w 92127"/>
                    <a:gd name="connsiteY1" fmla="*/ 292160 h 325943"/>
                    <a:gd name="connsiteX2" fmla="*/ 46668 w 92127"/>
                    <a:gd name="connsiteY2" fmla="*/ 325942 h 325943"/>
                    <a:gd name="connsiteX3" fmla="*/ 90346 w 92127"/>
                    <a:gd name="connsiteY3" fmla="*/ 292921 h 325943"/>
                    <a:gd name="connsiteX4" fmla="*/ 69554 w 92127"/>
                    <a:gd name="connsiteY4" fmla="*/ 241201 h 325943"/>
                    <a:gd name="connsiteX5" fmla="*/ 61179 w 92127"/>
                    <a:gd name="connsiteY5" fmla="*/ 226261 h 325943"/>
                    <a:gd name="connsiteX6" fmla="*/ 61132 w 92127"/>
                    <a:gd name="connsiteY6" fmla="*/ 103456 h 325943"/>
                    <a:gd name="connsiteX7" fmla="*/ 71743 w 92127"/>
                    <a:gd name="connsiteY7" fmla="*/ 82997 h 325943"/>
                    <a:gd name="connsiteX8" fmla="*/ 82067 w 92127"/>
                    <a:gd name="connsiteY8" fmla="*/ 17336 h 325943"/>
                    <a:gd name="connsiteX9" fmla="*/ 15502 w 92127"/>
                    <a:gd name="connsiteY9" fmla="*/ 11816 h 325943"/>
                    <a:gd name="connsiteX10" fmla="*/ 15074 w 92127"/>
                    <a:gd name="connsiteY10" fmla="*/ 77810 h 325943"/>
                    <a:gd name="connsiteX11" fmla="*/ 30775 w 92127"/>
                    <a:gd name="connsiteY11" fmla="*/ 116636 h 325943"/>
                    <a:gd name="connsiteX12" fmla="*/ 30633 w 92127"/>
                    <a:gd name="connsiteY12" fmla="*/ 163027 h 325943"/>
                    <a:gd name="connsiteX13" fmla="*/ 30775 w 92127"/>
                    <a:gd name="connsiteY13" fmla="*/ 227165 h 325943"/>
                    <a:gd name="connsiteX14" fmla="*/ 23449 w 92127"/>
                    <a:gd name="connsiteY14" fmla="*/ 241011 h 325943"/>
                    <a:gd name="connsiteX15" fmla="*/ 46382 w 92127"/>
                    <a:gd name="connsiteY15" fmla="*/ 38890 h 325943"/>
                    <a:gd name="connsiteX16" fmla="*/ 52805 w 92127"/>
                    <a:gd name="connsiteY16" fmla="*/ 45931 h 325943"/>
                    <a:gd name="connsiteX17" fmla="*/ 45668 w 92127"/>
                    <a:gd name="connsiteY17" fmla="*/ 52498 h 325943"/>
                    <a:gd name="connsiteX18" fmla="*/ 39245 w 92127"/>
                    <a:gd name="connsiteY18" fmla="*/ 45313 h 325943"/>
                    <a:gd name="connsiteX19" fmla="*/ 46382 w 92127"/>
                    <a:gd name="connsiteY19" fmla="*/ 38890 h 325943"/>
                    <a:gd name="connsiteX20" fmla="*/ 45574 w 92127"/>
                    <a:gd name="connsiteY20" fmla="*/ 273651 h 325943"/>
                    <a:gd name="connsiteX21" fmla="*/ 52900 w 92127"/>
                    <a:gd name="connsiteY21" fmla="*/ 279218 h 325943"/>
                    <a:gd name="connsiteX22" fmla="*/ 46715 w 92127"/>
                    <a:gd name="connsiteY22" fmla="*/ 287212 h 325943"/>
                    <a:gd name="connsiteX23" fmla="*/ 39293 w 92127"/>
                    <a:gd name="connsiteY23" fmla="*/ 280836 h 325943"/>
                    <a:gd name="connsiteX24" fmla="*/ 45574 w 92127"/>
                    <a:gd name="connsiteY24" fmla="*/ 273651 h 32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127" h="325943">
                      <a:moveTo>
                        <a:pt x="23449" y="241011"/>
                      </a:moveTo>
                      <a:cubicBezTo>
                        <a:pt x="4273" y="252288"/>
                        <a:pt x="-3435" y="272319"/>
                        <a:pt x="2513" y="292160"/>
                      </a:cubicBezTo>
                      <a:cubicBezTo>
                        <a:pt x="8651" y="312715"/>
                        <a:pt x="26113" y="326085"/>
                        <a:pt x="46668" y="325942"/>
                      </a:cubicBezTo>
                      <a:cubicBezTo>
                        <a:pt x="66461" y="325752"/>
                        <a:pt x="84970" y="311716"/>
                        <a:pt x="90346" y="292921"/>
                      </a:cubicBezTo>
                      <a:cubicBezTo>
                        <a:pt x="95961" y="273175"/>
                        <a:pt x="88110" y="252288"/>
                        <a:pt x="69554" y="241201"/>
                      </a:cubicBezTo>
                      <a:cubicBezTo>
                        <a:pt x="63083" y="237347"/>
                        <a:pt x="61132" y="233446"/>
                        <a:pt x="61179" y="226261"/>
                      </a:cubicBezTo>
                      <a:cubicBezTo>
                        <a:pt x="61513" y="185342"/>
                        <a:pt x="61608" y="144375"/>
                        <a:pt x="61132" y="103456"/>
                      </a:cubicBezTo>
                      <a:cubicBezTo>
                        <a:pt x="61037" y="94083"/>
                        <a:pt x="63035" y="88468"/>
                        <a:pt x="71743" y="82997"/>
                      </a:cubicBezTo>
                      <a:cubicBezTo>
                        <a:pt x="94153" y="68960"/>
                        <a:pt x="98388" y="37510"/>
                        <a:pt x="82067" y="17336"/>
                      </a:cubicBezTo>
                      <a:cubicBezTo>
                        <a:pt x="65319" y="-3362"/>
                        <a:pt x="34868" y="-5931"/>
                        <a:pt x="15502" y="11816"/>
                      </a:cubicBezTo>
                      <a:cubicBezTo>
                        <a:pt x="-4005" y="29659"/>
                        <a:pt x="-6146" y="62823"/>
                        <a:pt x="15074" y="77810"/>
                      </a:cubicBezTo>
                      <a:cubicBezTo>
                        <a:pt x="30775" y="88897"/>
                        <a:pt x="31394" y="101172"/>
                        <a:pt x="30775" y="116636"/>
                      </a:cubicBezTo>
                      <a:cubicBezTo>
                        <a:pt x="30205" y="132100"/>
                        <a:pt x="30633" y="147563"/>
                        <a:pt x="30633" y="163027"/>
                      </a:cubicBezTo>
                      <a:cubicBezTo>
                        <a:pt x="30633" y="184390"/>
                        <a:pt x="30443" y="205802"/>
                        <a:pt x="30775" y="227165"/>
                      </a:cubicBezTo>
                      <a:cubicBezTo>
                        <a:pt x="30871" y="233493"/>
                        <a:pt x="29586" y="237395"/>
                        <a:pt x="23449" y="241011"/>
                      </a:cubicBezTo>
                      <a:close/>
                      <a:moveTo>
                        <a:pt x="46382" y="38890"/>
                      </a:moveTo>
                      <a:cubicBezTo>
                        <a:pt x="50855" y="39032"/>
                        <a:pt x="52948" y="41840"/>
                        <a:pt x="52805" y="45931"/>
                      </a:cubicBezTo>
                      <a:cubicBezTo>
                        <a:pt x="52615" y="50023"/>
                        <a:pt x="50189" y="52498"/>
                        <a:pt x="45668" y="52498"/>
                      </a:cubicBezTo>
                      <a:cubicBezTo>
                        <a:pt x="41767" y="51736"/>
                        <a:pt x="38960" y="49500"/>
                        <a:pt x="39245" y="45313"/>
                      </a:cubicBezTo>
                      <a:cubicBezTo>
                        <a:pt x="39483" y="41173"/>
                        <a:pt x="42005" y="38699"/>
                        <a:pt x="46382" y="38890"/>
                      </a:cubicBezTo>
                      <a:close/>
                      <a:moveTo>
                        <a:pt x="45574" y="273651"/>
                      </a:moveTo>
                      <a:cubicBezTo>
                        <a:pt x="49855" y="273128"/>
                        <a:pt x="52377" y="275316"/>
                        <a:pt x="52900" y="279218"/>
                      </a:cubicBezTo>
                      <a:cubicBezTo>
                        <a:pt x="52948" y="283976"/>
                        <a:pt x="50855" y="286831"/>
                        <a:pt x="46715" y="287212"/>
                      </a:cubicBezTo>
                      <a:cubicBezTo>
                        <a:pt x="42481" y="287592"/>
                        <a:pt x="39911" y="284737"/>
                        <a:pt x="39293" y="280836"/>
                      </a:cubicBezTo>
                      <a:cubicBezTo>
                        <a:pt x="38531" y="276316"/>
                        <a:pt x="41576" y="274175"/>
                        <a:pt x="45574" y="2736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BC469B62-15AB-420A-BE11-E0F970D01748}"/>
                    </a:ext>
                  </a:extLst>
                </p:cNvPr>
                <p:cNvSpPr/>
                <p:nvPr/>
              </p:nvSpPr>
              <p:spPr>
                <a:xfrm>
                  <a:off x="3036588" y="3696580"/>
                  <a:ext cx="664423" cy="207973"/>
                </a:xfrm>
                <a:custGeom>
                  <a:avLst/>
                  <a:gdLst>
                    <a:gd name="connsiteX0" fmla="*/ 25610 w 664423"/>
                    <a:gd name="connsiteY0" fmla="*/ 4425 h 207973"/>
                    <a:gd name="connsiteX1" fmla="*/ 773 w 664423"/>
                    <a:gd name="connsiteY1" fmla="*/ 0 h 207973"/>
                    <a:gd name="connsiteX2" fmla="*/ 773 w 664423"/>
                    <a:gd name="connsiteY2" fmla="*/ 100775 h 207973"/>
                    <a:gd name="connsiteX3" fmla="*/ 51065 w 664423"/>
                    <a:gd name="connsiteY3" fmla="*/ 167816 h 207973"/>
                    <a:gd name="connsiteX4" fmla="*/ 80089 w 664423"/>
                    <a:gd name="connsiteY4" fmla="*/ 207974 h 207973"/>
                    <a:gd name="connsiteX5" fmla="*/ 82231 w 664423"/>
                    <a:gd name="connsiteY5" fmla="*/ 181424 h 207973"/>
                    <a:gd name="connsiteX6" fmla="*/ 86703 w 664423"/>
                    <a:gd name="connsiteY6" fmla="*/ 173002 h 207973"/>
                    <a:gd name="connsiteX7" fmla="*/ 126385 w 664423"/>
                    <a:gd name="connsiteY7" fmla="*/ 175334 h 207973"/>
                    <a:gd name="connsiteX8" fmla="*/ 126385 w 664423"/>
                    <a:gd name="connsiteY8" fmla="*/ 175334 h 207973"/>
                    <a:gd name="connsiteX9" fmla="*/ 161642 w 664423"/>
                    <a:gd name="connsiteY9" fmla="*/ 175143 h 207973"/>
                    <a:gd name="connsiteX10" fmla="*/ 208271 w 664423"/>
                    <a:gd name="connsiteY10" fmla="*/ 175143 h 207973"/>
                    <a:gd name="connsiteX11" fmla="*/ 208271 w 664423"/>
                    <a:gd name="connsiteY11" fmla="*/ 175143 h 207973"/>
                    <a:gd name="connsiteX12" fmla="*/ 238342 w 664423"/>
                    <a:gd name="connsiteY12" fmla="*/ 175001 h 207973"/>
                    <a:gd name="connsiteX13" fmla="*/ 284875 w 664423"/>
                    <a:gd name="connsiteY13" fmla="*/ 175191 h 207973"/>
                    <a:gd name="connsiteX14" fmla="*/ 314899 w 664423"/>
                    <a:gd name="connsiteY14" fmla="*/ 175001 h 207973"/>
                    <a:gd name="connsiteX15" fmla="*/ 361432 w 664423"/>
                    <a:gd name="connsiteY15" fmla="*/ 175191 h 207973"/>
                    <a:gd name="connsiteX16" fmla="*/ 361432 w 664423"/>
                    <a:gd name="connsiteY16" fmla="*/ 175191 h 207973"/>
                    <a:gd name="connsiteX17" fmla="*/ 379084 w 664423"/>
                    <a:gd name="connsiteY17" fmla="*/ 174287 h 207973"/>
                    <a:gd name="connsiteX18" fmla="*/ 391455 w 664423"/>
                    <a:gd name="connsiteY18" fmla="*/ 186134 h 207973"/>
                    <a:gd name="connsiteX19" fmla="*/ 391836 w 664423"/>
                    <a:gd name="connsiteY19" fmla="*/ 207926 h 207973"/>
                    <a:gd name="connsiteX20" fmla="*/ 393739 w 664423"/>
                    <a:gd name="connsiteY20" fmla="*/ 182756 h 207973"/>
                    <a:gd name="connsiteX21" fmla="*/ 403731 w 664423"/>
                    <a:gd name="connsiteY21" fmla="*/ 172431 h 207973"/>
                    <a:gd name="connsiteX22" fmla="*/ 437989 w 664423"/>
                    <a:gd name="connsiteY22" fmla="*/ 175238 h 207973"/>
                    <a:gd name="connsiteX23" fmla="*/ 437989 w 664423"/>
                    <a:gd name="connsiteY23" fmla="*/ 175238 h 207973"/>
                    <a:gd name="connsiteX24" fmla="*/ 455641 w 664423"/>
                    <a:gd name="connsiteY24" fmla="*/ 174287 h 207973"/>
                    <a:gd name="connsiteX25" fmla="*/ 467965 w 664423"/>
                    <a:gd name="connsiteY25" fmla="*/ 186134 h 207973"/>
                    <a:gd name="connsiteX26" fmla="*/ 468345 w 664423"/>
                    <a:gd name="connsiteY26" fmla="*/ 207926 h 207973"/>
                    <a:gd name="connsiteX27" fmla="*/ 470248 w 664423"/>
                    <a:gd name="connsiteY27" fmla="*/ 182709 h 207973"/>
                    <a:gd name="connsiteX28" fmla="*/ 480240 w 664423"/>
                    <a:gd name="connsiteY28" fmla="*/ 172384 h 207973"/>
                    <a:gd name="connsiteX29" fmla="*/ 514546 w 664423"/>
                    <a:gd name="connsiteY29" fmla="*/ 175238 h 207973"/>
                    <a:gd name="connsiteX30" fmla="*/ 514546 w 664423"/>
                    <a:gd name="connsiteY30" fmla="*/ 175238 h 207973"/>
                    <a:gd name="connsiteX31" fmla="*/ 547091 w 664423"/>
                    <a:gd name="connsiteY31" fmla="*/ 175143 h 207973"/>
                    <a:gd name="connsiteX32" fmla="*/ 594290 w 664423"/>
                    <a:gd name="connsiteY32" fmla="*/ 172479 h 207973"/>
                    <a:gd name="connsiteX33" fmla="*/ 594290 w 664423"/>
                    <a:gd name="connsiteY33" fmla="*/ 172479 h 207973"/>
                    <a:gd name="connsiteX34" fmla="*/ 594290 w 664423"/>
                    <a:gd name="connsiteY34" fmla="*/ 172479 h 207973"/>
                    <a:gd name="connsiteX35" fmla="*/ 634496 w 664423"/>
                    <a:gd name="connsiteY35" fmla="*/ 155112 h 207973"/>
                    <a:gd name="connsiteX36" fmla="*/ 661759 w 664423"/>
                    <a:gd name="connsiteY36" fmla="*/ 112575 h 207973"/>
                    <a:gd name="connsiteX37" fmla="*/ 664424 w 664423"/>
                    <a:gd name="connsiteY37" fmla="*/ 84503 h 207973"/>
                    <a:gd name="connsiteX38" fmla="*/ 662140 w 664423"/>
                    <a:gd name="connsiteY38" fmla="*/ 74606 h 207973"/>
                    <a:gd name="connsiteX39" fmla="*/ 662140 w 664423"/>
                    <a:gd name="connsiteY39" fmla="*/ 9088 h 207973"/>
                    <a:gd name="connsiteX40" fmla="*/ 632831 w 664423"/>
                    <a:gd name="connsiteY40" fmla="*/ 4568 h 207973"/>
                    <a:gd name="connsiteX41" fmla="*/ 25610 w 664423"/>
                    <a:gd name="connsiteY41" fmla="*/ 4425 h 2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664423" h="207973">
                      <a:moveTo>
                        <a:pt x="25610" y="4425"/>
                      </a:moveTo>
                      <a:cubicBezTo>
                        <a:pt x="17188" y="4425"/>
                        <a:pt x="8148" y="6423"/>
                        <a:pt x="773" y="0"/>
                      </a:cubicBezTo>
                      <a:cubicBezTo>
                        <a:pt x="630" y="33592"/>
                        <a:pt x="-892" y="67279"/>
                        <a:pt x="773" y="100775"/>
                      </a:cubicBezTo>
                      <a:cubicBezTo>
                        <a:pt x="2391" y="133511"/>
                        <a:pt x="19377" y="161012"/>
                        <a:pt x="51065" y="167816"/>
                      </a:cubicBezTo>
                      <a:cubicBezTo>
                        <a:pt x="77853" y="173573"/>
                        <a:pt x="82659" y="185706"/>
                        <a:pt x="80089" y="207974"/>
                      </a:cubicBezTo>
                      <a:cubicBezTo>
                        <a:pt x="84419" y="199409"/>
                        <a:pt x="81231" y="190226"/>
                        <a:pt x="82231" y="181424"/>
                      </a:cubicBezTo>
                      <a:cubicBezTo>
                        <a:pt x="82611" y="177903"/>
                        <a:pt x="81802" y="172907"/>
                        <a:pt x="86703" y="173002"/>
                      </a:cubicBezTo>
                      <a:cubicBezTo>
                        <a:pt x="99930" y="173240"/>
                        <a:pt x="113538" y="169148"/>
                        <a:pt x="126385" y="175334"/>
                      </a:cubicBezTo>
                      <a:lnTo>
                        <a:pt x="126385" y="175334"/>
                      </a:lnTo>
                      <a:cubicBezTo>
                        <a:pt x="138137" y="173763"/>
                        <a:pt x="149890" y="173954"/>
                        <a:pt x="161642" y="175143"/>
                      </a:cubicBezTo>
                      <a:cubicBezTo>
                        <a:pt x="177201" y="170766"/>
                        <a:pt x="192712" y="170671"/>
                        <a:pt x="208271" y="175143"/>
                      </a:cubicBezTo>
                      <a:cubicBezTo>
                        <a:pt x="208271" y="175143"/>
                        <a:pt x="208271" y="175143"/>
                        <a:pt x="208271" y="175143"/>
                      </a:cubicBezTo>
                      <a:cubicBezTo>
                        <a:pt x="218263" y="173811"/>
                        <a:pt x="228302" y="174001"/>
                        <a:pt x="238342" y="175001"/>
                      </a:cubicBezTo>
                      <a:cubicBezTo>
                        <a:pt x="253853" y="171004"/>
                        <a:pt x="269364" y="170480"/>
                        <a:pt x="284875" y="175191"/>
                      </a:cubicBezTo>
                      <a:cubicBezTo>
                        <a:pt x="294867" y="173811"/>
                        <a:pt x="304907" y="174049"/>
                        <a:pt x="314899" y="175001"/>
                      </a:cubicBezTo>
                      <a:cubicBezTo>
                        <a:pt x="330410" y="171051"/>
                        <a:pt x="345921" y="170480"/>
                        <a:pt x="361432" y="175191"/>
                      </a:cubicBezTo>
                      <a:cubicBezTo>
                        <a:pt x="361432" y="175191"/>
                        <a:pt x="361432" y="175191"/>
                        <a:pt x="361432" y="175191"/>
                      </a:cubicBezTo>
                      <a:cubicBezTo>
                        <a:pt x="367332" y="174905"/>
                        <a:pt x="373280" y="175001"/>
                        <a:pt x="379084" y="174287"/>
                      </a:cubicBezTo>
                      <a:cubicBezTo>
                        <a:pt x="388410" y="173145"/>
                        <a:pt x="392407" y="176238"/>
                        <a:pt x="391455" y="186134"/>
                      </a:cubicBezTo>
                      <a:cubicBezTo>
                        <a:pt x="390742" y="193319"/>
                        <a:pt x="391646" y="200646"/>
                        <a:pt x="391836" y="207926"/>
                      </a:cubicBezTo>
                      <a:cubicBezTo>
                        <a:pt x="396213" y="199838"/>
                        <a:pt x="393596" y="191130"/>
                        <a:pt x="393739" y="182756"/>
                      </a:cubicBezTo>
                      <a:cubicBezTo>
                        <a:pt x="393882" y="175429"/>
                        <a:pt x="395880" y="171432"/>
                        <a:pt x="403731" y="172431"/>
                      </a:cubicBezTo>
                      <a:cubicBezTo>
                        <a:pt x="415103" y="173859"/>
                        <a:pt x="426998" y="169148"/>
                        <a:pt x="437989" y="175238"/>
                      </a:cubicBezTo>
                      <a:cubicBezTo>
                        <a:pt x="437989" y="175238"/>
                        <a:pt x="437989" y="175238"/>
                        <a:pt x="437989" y="175238"/>
                      </a:cubicBezTo>
                      <a:cubicBezTo>
                        <a:pt x="443889" y="174953"/>
                        <a:pt x="449836" y="175001"/>
                        <a:pt x="455641" y="174287"/>
                      </a:cubicBezTo>
                      <a:cubicBezTo>
                        <a:pt x="464967" y="173097"/>
                        <a:pt x="468916" y="176285"/>
                        <a:pt x="467965" y="186134"/>
                      </a:cubicBezTo>
                      <a:cubicBezTo>
                        <a:pt x="467251" y="193319"/>
                        <a:pt x="468155" y="200646"/>
                        <a:pt x="468345" y="207926"/>
                      </a:cubicBezTo>
                      <a:cubicBezTo>
                        <a:pt x="472675" y="199838"/>
                        <a:pt x="470058" y="191130"/>
                        <a:pt x="470248" y="182709"/>
                      </a:cubicBezTo>
                      <a:cubicBezTo>
                        <a:pt x="470391" y="175381"/>
                        <a:pt x="472390" y="171384"/>
                        <a:pt x="480240" y="172384"/>
                      </a:cubicBezTo>
                      <a:cubicBezTo>
                        <a:pt x="491612" y="173811"/>
                        <a:pt x="503507" y="169053"/>
                        <a:pt x="514546" y="175238"/>
                      </a:cubicBezTo>
                      <a:cubicBezTo>
                        <a:pt x="514546" y="175238"/>
                        <a:pt x="514546" y="175238"/>
                        <a:pt x="514546" y="175238"/>
                      </a:cubicBezTo>
                      <a:cubicBezTo>
                        <a:pt x="525394" y="173811"/>
                        <a:pt x="536242" y="173859"/>
                        <a:pt x="547091" y="175143"/>
                      </a:cubicBezTo>
                      <a:cubicBezTo>
                        <a:pt x="562507" y="168958"/>
                        <a:pt x="578589" y="173954"/>
                        <a:pt x="594290" y="172479"/>
                      </a:cubicBezTo>
                      <a:lnTo>
                        <a:pt x="594290" y="172479"/>
                      </a:lnTo>
                      <a:lnTo>
                        <a:pt x="594290" y="172479"/>
                      </a:lnTo>
                      <a:cubicBezTo>
                        <a:pt x="609944" y="171908"/>
                        <a:pt x="622744" y="164723"/>
                        <a:pt x="634496" y="155112"/>
                      </a:cubicBezTo>
                      <a:cubicBezTo>
                        <a:pt x="648247" y="143883"/>
                        <a:pt x="655098" y="128324"/>
                        <a:pt x="661759" y="112575"/>
                      </a:cubicBezTo>
                      <a:cubicBezTo>
                        <a:pt x="662759" y="103249"/>
                        <a:pt x="660284" y="93543"/>
                        <a:pt x="664424" y="84503"/>
                      </a:cubicBezTo>
                      <a:cubicBezTo>
                        <a:pt x="660380" y="81981"/>
                        <a:pt x="662140" y="77937"/>
                        <a:pt x="662140" y="74606"/>
                      </a:cubicBezTo>
                      <a:cubicBezTo>
                        <a:pt x="661997" y="52767"/>
                        <a:pt x="662140" y="30927"/>
                        <a:pt x="662140" y="9088"/>
                      </a:cubicBezTo>
                      <a:cubicBezTo>
                        <a:pt x="652862" y="4472"/>
                        <a:pt x="642870" y="4520"/>
                        <a:pt x="632831" y="4568"/>
                      </a:cubicBezTo>
                      <a:cubicBezTo>
                        <a:pt x="430471" y="4568"/>
                        <a:pt x="228064" y="4568"/>
                        <a:pt x="25610" y="4425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D80C7E9C-9FAE-4412-826E-7D2C5E1C2896}"/>
                    </a:ext>
                  </a:extLst>
                </p:cNvPr>
                <p:cNvSpPr/>
                <p:nvPr/>
              </p:nvSpPr>
              <p:spPr>
                <a:xfrm>
                  <a:off x="3037408" y="3696289"/>
                  <a:ext cx="661425" cy="9284"/>
                </a:xfrm>
                <a:custGeom>
                  <a:avLst/>
                  <a:gdLst>
                    <a:gd name="connsiteX0" fmla="*/ 645951 w 661425"/>
                    <a:gd name="connsiteY0" fmla="*/ 529 h 9284"/>
                    <a:gd name="connsiteX1" fmla="*/ 0 w 661425"/>
                    <a:gd name="connsiteY1" fmla="*/ 292 h 9284"/>
                    <a:gd name="connsiteX2" fmla="*/ 24837 w 661425"/>
                    <a:gd name="connsiteY2" fmla="*/ 4717 h 9284"/>
                    <a:gd name="connsiteX3" fmla="*/ 632105 w 661425"/>
                    <a:gd name="connsiteY3" fmla="*/ 4764 h 9284"/>
                    <a:gd name="connsiteX4" fmla="*/ 661415 w 661425"/>
                    <a:gd name="connsiteY4" fmla="*/ 9284 h 9284"/>
                    <a:gd name="connsiteX5" fmla="*/ 645951 w 661425"/>
                    <a:gd name="connsiteY5" fmla="*/ 529 h 9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61425" h="9284">
                      <a:moveTo>
                        <a:pt x="645951" y="529"/>
                      </a:moveTo>
                      <a:cubicBezTo>
                        <a:pt x="430650" y="339"/>
                        <a:pt x="215301" y="339"/>
                        <a:pt x="0" y="292"/>
                      </a:cubicBezTo>
                      <a:cubicBezTo>
                        <a:pt x="7375" y="6762"/>
                        <a:pt x="16415" y="4717"/>
                        <a:pt x="24837" y="4717"/>
                      </a:cubicBezTo>
                      <a:cubicBezTo>
                        <a:pt x="227244" y="4812"/>
                        <a:pt x="429698" y="4812"/>
                        <a:pt x="632105" y="4764"/>
                      </a:cubicBezTo>
                      <a:cubicBezTo>
                        <a:pt x="642145" y="4764"/>
                        <a:pt x="652137" y="4669"/>
                        <a:pt x="661415" y="9284"/>
                      </a:cubicBezTo>
                      <a:cubicBezTo>
                        <a:pt x="661795" y="-3229"/>
                        <a:pt x="652279" y="529"/>
                        <a:pt x="645951" y="529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7BEA460A-D298-493B-A294-72EEE8CB5945}"/>
                    </a:ext>
                  </a:extLst>
                </p:cNvPr>
                <p:cNvSpPr/>
                <p:nvPr/>
              </p:nvSpPr>
              <p:spPr>
                <a:xfrm>
                  <a:off x="4233686" y="3882418"/>
                  <a:ext cx="153931" cy="549782"/>
                </a:xfrm>
                <a:custGeom>
                  <a:avLst/>
                  <a:gdLst>
                    <a:gd name="connsiteX0" fmla="*/ 15975 w 153931"/>
                    <a:gd name="connsiteY0" fmla="*/ 135092 h 549782"/>
                    <a:gd name="connsiteX1" fmla="*/ 607 w 153931"/>
                    <a:gd name="connsiteY1" fmla="*/ 152173 h 549782"/>
                    <a:gd name="connsiteX2" fmla="*/ 607 w 153931"/>
                    <a:gd name="connsiteY2" fmla="*/ 160357 h 549782"/>
                    <a:gd name="connsiteX3" fmla="*/ 12835 w 153931"/>
                    <a:gd name="connsiteY3" fmla="*/ 173014 h 549782"/>
                    <a:gd name="connsiteX4" fmla="*/ 25348 w 153931"/>
                    <a:gd name="connsiteY4" fmla="*/ 185956 h 549782"/>
                    <a:gd name="connsiteX5" fmla="*/ 13358 w 153931"/>
                    <a:gd name="connsiteY5" fmla="*/ 199373 h 549782"/>
                    <a:gd name="connsiteX6" fmla="*/ 607 w 153931"/>
                    <a:gd name="connsiteY6" fmla="*/ 211506 h 549782"/>
                    <a:gd name="connsiteX7" fmla="*/ 607 w 153931"/>
                    <a:gd name="connsiteY7" fmla="*/ 223782 h 549782"/>
                    <a:gd name="connsiteX8" fmla="*/ 14072 w 153931"/>
                    <a:gd name="connsiteY8" fmla="*/ 236866 h 549782"/>
                    <a:gd name="connsiteX9" fmla="*/ 25396 w 153931"/>
                    <a:gd name="connsiteY9" fmla="*/ 249523 h 549782"/>
                    <a:gd name="connsiteX10" fmla="*/ 14738 w 153931"/>
                    <a:gd name="connsiteY10" fmla="*/ 262560 h 549782"/>
                    <a:gd name="connsiteX11" fmla="*/ 702 w 153931"/>
                    <a:gd name="connsiteY11" fmla="*/ 276263 h 549782"/>
                    <a:gd name="connsiteX12" fmla="*/ 702 w 153931"/>
                    <a:gd name="connsiteY12" fmla="*/ 288539 h 549782"/>
                    <a:gd name="connsiteX13" fmla="*/ 13549 w 153931"/>
                    <a:gd name="connsiteY13" fmla="*/ 300767 h 549782"/>
                    <a:gd name="connsiteX14" fmla="*/ 25586 w 153931"/>
                    <a:gd name="connsiteY14" fmla="*/ 312519 h 549782"/>
                    <a:gd name="connsiteX15" fmla="*/ 13644 w 153931"/>
                    <a:gd name="connsiteY15" fmla="*/ 325794 h 549782"/>
                    <a:gd name="connsiteX16" fmla="*/ 749 w 153931"/>
                    <a:gd name="connsiteY16" fmla="*/ 339355 h 549782"/>
                    <a:gd name="connsiteX17" fmla="*/ 749 w 153931"/>
                    <a:gd name="connsiteY17" fmla="*/ 348918 h 549782"/>
                    <a:gd name="connsiteX18" fmla="*/ 14881 w 153931"/>
                    <a:gd name="connsiteY18" fmla="*/ 363906 h 549782"/>
                    <a:gd name="connsiteX19" fmla="*/ 25444 w 153931"/>
                    <a:gd name="connsiteY19" fmla="*/ 375516 h 549782"/>
                    <a:gd name="connsiteX20" fmla="*/ 15737 w 153931"/>
                    <a:gd name="connsiteY20" fmla="*/ 389504 h 549782"/>
                    <a:gd name="connsiteX21" fmla="*/ 845 w 153931"/>
                    <a:gd name="connsiteY21" fmla="*/ 405634 h 549782"/>
                    <a:gd name="connsiteX22" fmla="*/ 845 w 153931"/>
                    <a:gd name="connsiteY22" fmla="*/ 413818 h 549782"/>
                    <a:gd name="connsiteX23" fmla="*/ 13786 w 153931"/>
                    <a:gd name="connsiteY23" fmla="*/ 427236 h 549782"/>
                    <a:gd name="connsiteX24" fmla="*/ 25586 w 153931"/>
                    <a:gd name="connsiteY24" fmla="*/ 439226 h 549782"/>
                    <a:gd name="connsiteX25" fmla="*/ 25539 w 153931"/>
                    <a:gd name="connsiteY25" fmla="*/ 488424 h 549782"/>
                    <a:gd name="connsiteX26" fmla="*/ 73500 w 153931"/>
                    <a:gd name="connsiteY26" fmla="*/ 547233 h 549782"/>
                    <a:gd name="connsiteX27" fmla="*/ 126552 w 153931"/>
                    <a:gd name="connsiteY27" fmla="*/ 549327 h 549782"/>
                    <a:gd name="connsiteX28" fmla="*/ 135592 w 153931"/>
                    <a:gd name="connsiteY28" fmla="*/ 547281 h 549782"/>
                    <a:gd name="connsiteX29" fmla="*/ 153911 w 153931"/>
                    <a:gd name="connsiteY29" fmla="*/ 528962 h 549782"/>
                    <a:gd name="connsiteX30" fmla="*/ 153863 w 153931"/>
                    <a:gd name="connsiteY30" fmla="*/ 487 h 549782"/>
                    <a:gd name="connsiteX31" fmla="*/ 153863 w 153931"/>
                    <a:gd name="connsiteY31" fmla="*/ 487 h 549782"/>
                    <a:gd name="connsiteX32" fmla="*/ 80066 w 153931"/>
                    <a:gd name="connsiteY32" fmla="*/ 344 h 549782"/>
                    <a:gd name="connsiteX33" fmla="*/ 25396 w 153931"/>
                    <a:gd name="connsiteY33" fmla="*/ 53492 h 549782"/>
                    <a:gd name="connsiteX34" fmla="*/ 9932 w 153931"/>
                    <a:gd name="connsiteY34" fmla="*/ 68242 h 549782"/>
                    <a:gd name="connsiteX35" fmla="*/ 274 w 153931"/>
                    <a:gd name="connsiteY35" fmla="*/ 77948 h 549782"/>
                    <a:gd name="connsiteX36" fmla="*/ 321 w 153931"/>
                    <a:gd name="connsiteY36" fmla="*/ 90224 h 549782"/>
                    <a:gd name="connsiteX37" fmla="*/ 15357 w 153931"/>
                    <a:gd name="connsiteY37" fmla="*/ 105973 h 549782"/>
                    <a:gd name="connsiteX38" fmla="*/ 24540 w 153931"/>
                    <a:gd name="connsiteY38" fmla="*/ 116203 h 549782"/>
                    <a:gd name="connsiteX39" fmla="*/ 15975 w 153931"/>
                    <a:gd name="connsiteY39" fmla="*/ 135092 h 549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3931" h="549782">
                      <a:moveTo>
                        <a:pt x="15975" y="135092"/>
                      </a:moveTo>
                      <a:cubicBezTo>
                        <a:pt x="2510" y="134331"/>
                        <a:pt x="-1725" y="139660"/>
                        <a:pt x="607" y="152173"/>
                      </a:cubicBezTo>
                      <a:cubicBezTo>
                        <a:pt x="1083" y="154838"/>
                        <a:pt x="1035" y="157693"/>
                        <a:pt x="607" y="160357"/>
                      </a:cubicBezTo>
                      <a:cubicBezTo>
                        <a:pt x="-916" y="170159"/>
                        <a:pt x="2177" y="175107"/>
                        <a:pt x="12835" y="173014"/>
                      </a:cubicBezTo>
                      <a:cubicBezTo>
                        <a:pt x="23683" y="170873"/>
                        <a:pt x="25634" y="176249"/>
                        <a:pt x="25348" y="185956"/>
                      </a:cubicBezTo>
                      <a:cubicBezTo>
                        <a:pt x="25063" y="194758"/>
                        <a:pt x="25016" y="201562"/>
                        <a:pt x="13358" y="199373"/>
                      </a:cubicBezTo>
                      <a:cubicBezTo>
                        <a:pt x="3652" y="197565"/>
                        <a:pt x="-1296" y="200705"/>
                        <a:pt x="607" y="211506"/>
                      </a:cubicBezTo>
                      <a:cubicBezTo>
                        <a:pt x="1320" y="215503"/>
                        <a:pt x="1273" y="219785"/>
                        <a:pt x="607" y="223782"/>
                      </a:cubicBezTo>
                      <a:cubicBezTo>
                        <a:pt x="-1201" y="234916"/>
                        <a:pt x="3604" y="238675"/>
                        <a:pt x="14072" y="236866"/>
                      </a:cubicBezTo>
                      <a:cubicBezTo>
                        <a:pt x="24778" y="235011"/>
                        <a:pt x="25729" y="241006"/>
                        <a:pt x="25396" y="249523"/>
                      </a:cubicBezTo>
                      <a:cubicBezTo>
                        <a:pt x="25111" y="257136"/>
                        <a:pt x="26348" y="264749"/>
                        <a:pt x="14738" y="262560"/>
                      </a:cubicBezTo>
                      <a:cubicBezTo>
                        <a:pt x="3557" y="260466"/>
                        <a:pt x="-1249" y="264654"/>
                        <a:pt x="702" y="276263"/>
                      </a:cubicBezTo>
                      <a:cubicBezTo>
                        <a:pt x="1368" y="280260"/>
                        <a:pt x="1368" y="284542"/>
                        <a:pt x="702" y="288539"/>
                      </a:cubicBezTo>
                      <a:cubicBezTo>
                        <a:pt x="-1059" y="299292"/>
                        <a:pt x="3795" y="302528"/>
                        <a:pt x="13549" y="300767"/>
                      </a:cubicBezTo>
                      <a:cubicBezTo>
                        <a:pt x="23112" y="299054"/>
                        <a:pt x="26062" y="302813"/>
                        <a:pt x="25586" y="312519"/>
                      </a:cubicBezTo>
                      <a:cubicBezTo>
                        <a:pt x="25158" y="321179"/>
                        <a:pt x="25396" y="328173"/>
                        <a:pt x="13644" y="325794"/>
                      </a:cubicBezTo>
                      <a:cubicBezTo>
                        <a:pt x="2272" y="323463"/>
                        <a:pt x="-678" y="329220"/>
                        <a:pt x="749" y="339355"/>
                      </a:cubicBezTo>
                      <a:cubicBezTo>
                        <a:pt x="1178" y="342495"/>
                        <a:pt x="1178" y="345778"/>
                        <a:pt x="749" y="348918"/>
                      </a:cubicBezTo>
                      <a:cubicBezTo>
                        <a:pt x="-773" y="359957"/>
                        <a:pt x="1796" y="366666"/>
                        <a:pt x="14881" y="363906"/>
                      </a:cubicBezTo>
                      <a:cubicBezTo>
                        <a:pt x="24825" y="361813"/>
                        <a:pt x="26252" y="367522"/>
                        <a:pt x="25444" y="375516"/>
                      </a:cubicBezTo>
                      <a:cubicBezTo>
                        <a:pt x="24778" y="382082"/>
                        <a:pt x="28394" y="391598"/>
                        <a:pt x="15737" y="389504"/>
                      </a:cubicBezTo>
                      <a:cubicBezTo>
                        <a:pt x="2224" y="387221"/>
                        <a:pt x="-725" y="394120"/>
                        <a:pt x="845" y="405634"/>
                      </a:cubicBezTo>
                      <a:cubicBezTo>
                        <a:pt x="1225" y="408299"/>
                        <a:pt x="1225" y="411153"/>
                        <a:pt x="845" y="413818"/>
                      </a:cubicBezTo>
                      <a:cubicBezTo>
                        <a:pt x="-630" y="424000"/>
                        <a:pt x="2510" y="429424"/>
                        <a:pt x="13786" y="427236"/>
                      </a:cubicBezTo>
                      <a:cubicBezTo>
                        <a:pt x="23731" y="425285"/>
                        <a:pt x="25967" y="429995"/>
                        <a:pt x="25586" y="439226"/>
                      </a:cubicBezTo>
                      <a:cubicBezTo>
                        <a:pt x="24873" y="455594"/>
                        <a:pt x="25111" y="472009"/>
                        <a:pt x="25539" y="488424"/>
                      </a:cubicBezTo>
                      <a:cubicBezTo>
                        <a:pt x="26300" y="517305"/>
                        <a:pt x="45475" y="540382"/>
                        <a:pt x="73500" y="547233"/>
                      </a:cubicBezTo>
                      <a:cubicBezTo>
                        <a:pt x="91057" y="551516"/>
                        <a:pt x="108852" y="549042"/>
                        <a:pt x="126552" y="549327"/>
                      </a:cubicBezTo>
                      <a:cubicBezTo>
                        <a:pt x="129169" y="546900"/>
                        <a:pt x="132452" y="547281"/>
                        <a:pt x="135592" y="547281"/>
                      </a:cubicBezTo>
                      <a:cubicBezTo>
                        <a:pt x="155290" y="547424"/>
                        <a:pt x="153911" y="549517"/>
                        <a:pt x="153911" y="528962"/>
                      </a:cubicBezTo>
                      <a:cubicBezTo>
                        <a:pt x="153911" y="352820"/>
                        <a:pt x="153863" y="176677"/>
                        <a:pt x="153863" y="487"/>
                      </a:cubicBezTo>
                      <a:lnTo>
                        <a:pt x="153863" y="487"/>
                      </a:lnTo>
                      <a:cubicBezTo>
                        <a:pt x="129264" y="392"/>
                        <a:pt x="104665" y="-464"/>
                        <a:pt x="80066" y="344"/>
                      </a:cubicBezTo>
                      <a:cubicBezTo>
                        <a:pt x="51946" y="1296"/>
                        <a:pt x="26823" y="25562"/>
                        <a:pt x="25396" y="53492"/>
                      </a:cubicBezTo>
                      <a:cubicBezTo>
                        <a:pt x="24778" y="64959"/>
                        <a:pt x="22256" y="70668"/>
                        <a:pt x="9932" y="68242"/>
                      </a:cubicBezTo>
                      <a:cubicBezTo>
                        <a:pt x="2082" y="66719"/>
                        <a:pt x="-630" y="70383"/>
                        <a:pt x="274" y="77948"/>
                      </a:cubicBezTo>
                      <a:cubicBezTo>
                        <a:pt x="749" y="81992"/>
                        <a:pt x="797" y="86179"/>
                        <a:pt x="321" y="90224"/>
                      </a:cubicBezTo>
                      <a:cubicBezTo>
                        <a:pt x="-1059" y="101786"/>
                        <a:pt x="1939" y="108495"/>
                        <a:pt x="15357" y="105973"/>
                      </a:cubicBezTo>
                      <a:cubicBezTo>
                        <a:pt x="23636" y="104403"/>
                        <a:pt x="26633" y="109303"/>
                        <a:pt x="24540" y="116203"/>
                      </a:cubicBezTo>
                      <a:cubicBezTo>
                        <a:pt x="22541" y="122769"/>
                        <a:pt x="32390" y="135996"/>
                        <a:pt x="15975" y="135092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FFEB6A7F-CF10-4F12-AF08-0C8D18475556}"/>
                    </a:ext>
                  </a:extLst>
                </p:cNvPr>
                <p:cNvSpPr/>
                <p:nvPr/>
              </p:nvSpPr>
              <p:spPr>
                <a:xfrm>
                  <a:off x="4360286" y="3882514"/>
                  <a:ext cx="188950" cy="549630"/>
                </a:xfrm>
                <a:custGeom>
                  <a:avLst/>
                  <a:gdLst>
                    <a:gd name="connsiteX0" fmla="*/ 31736 w 188950"/>
                    <a:gd name="connsiteY0" fmla="*/ 21136 h 549630"/>
                    <a:gd name="connsiteX1" fmla="*/ 31784 w 188950"/>
                    <a:gd name="connsiteY1" fmla="*/ 525155 h 549630"/>
                    <a:gd name="connsiteX2" fmla="*/ 9421 w 188950"/>
                    <a:gd name="connsiteY2" fmla="*/ 548184 h 549630"/>
                    <a:gd name="connsiteX3" fmla="*/ 0 w 188950"/>
                    <a:gd name="connsiteY3" fmla="*/ 549135 h 549630"/>
                    <a:gd name="connsiteX4" fmla="*/ 96493 w 188950"/>
                    <a:gd name="connsiteY4" fmla="*/ 548850 h 549630"/>
                    <a:gd name="connsiteX5" fmla="*/ 155397 w 188950"/>
                    <a:gd name="connsiteY5" fmla="*/ 486329 h 549630"/>
                    <a:gd name="connsiteX6" fmla="*/ 155873 w 188950"/>
                    <a:gd name="connsiteY6" fmla="*/ 426521 h 549630"/>
                    <a:gd name="connsiteX7" fmla="*/ 155873 w 188950"/>
                    <a:gd name="connsiteY7" fmla="*/ 426521 h 549630"/>
                    <a:gd name="connsiteX8" fmla="*/ 155873 w 188950"/>
                    <a:gd name="connsiteY8" fmla="*/ 426521 h 549630"/>
                    <a:gd name="connsiteX9" fmla="*/ 155873 w 188950"/>
                    <a:gd name="connsiteY9" fmla="*/ 388456 h 549630"/>
                    <a:gd name="connsiteX10" fmla="*/ 155873 w 188950"/>
                    <a:gd name="connsiteY10" fmla="*/ 388456 h 549630"/>
                    <a:gd name="connsiteX11" fmla="*/ 176428 w 188950"/>
                    <a:gd name="connsiteY11" fmla="*/ 363667 h 549630"/>
                    <a:gd name="connsiteX12" fmla="*/ 183232 w 188950"/>
                    <a:gd name="connsiteY12" fmla="*/ 363572 h 549630"/>
                    <a:gd name="connsiteX13" fmla="*/ 188466 w 188950"/>
                    <a:gd name="connsiteY13" fmla="*/ 358576 h 549630"/>
                    <a:gd name="connsiteX14" fmla="*/ 185897 w 188950"/>
                    <a:gd name="connsiteY14" fmla="*/ 325698 h 549630"/>
                    <a:gd name="connsiteX15" fmla="*/ 185992 w 188950"/>
                    <a:gd name="connsiteY15" fmla="*/ 342018 h 549630"/>
                    <a:gd name="connsiteX16" fmla="*/ 161773 w 188950"/>
                    <a:gd name="connsiteY16" fmla="*/ 361050 h 549630"/>
                    <a:gd name="connsiteX17" fmla="*/ 155730 w 188950"/>
                    <a:gd name="connsiteY17" fmla="*/ 352343 h 549630"/>
                    <a:gd name="connsiteX18" fmla="*/ 153209 w 188950"/>
                    <a:gd name="connsiteY18" fmla="*/ 324128 h 549630"/>
                    <a:gd name="connsiteX19" fmla="*/ 153209 w 188950"/>
                    <a:gd name="connsiteY19" fmla="*/ 324128 h 549630"/>
                    <a:gd name="connsiteX20" fmla="*/ 153209 w 188950"/>
                    <a:gd name="connsiteY20" fmla="*/ 324128 h 549630"/>
                    <a:gd name="connsiteX21" fmla="*/ 178712 w 188950"/>
                    <a:gd name="connsiteY21" fmla="*/ 299529 h 549630"/>
                    <a:gd name="connsiteX22" fmla="*/ 181186 w 188950"/>
                    <a:gd name="connsiteY22" fmla="*/ 298624 h 549630"/>
                    <a:gd name="connsiteX23" fmla="*/ 177189 w 188950"/>
                    <a:gd name="connsiteY23" fmla="*/ 297959 h 549630"/>
                    <a:gd name="connsiteX24" fmla="*/ 154826 w 188950"/>
                    <a:gd name="connsiteY24" fmla="*/ 294580 h 549630"/>
                    <a:gd name="connsiteX25" fmla="*/ 156301 w 188950"/>
                    <a:gd name="connsiteY25" fmla="*/ 262083 h 549630"/>
                    <a:gd name="connsiteX26" fmla="*/ 156301 w 188950"/>
                    <a:gd name="connsiteY26" fmla="*/ 262083 h 549630"/>
                    <a:gd name="connsiteX27" fmla="*/ 153304 w 188950"/>
                    <a:gd name="connsiteY27" fmla="*/ 236342 h 549630"/>
                    <a:gd name="connsiteX28" fmla="*/ 153256 w 188950"/>
                    <a:gd name="connsiteY28" fmla="*/ 233677 h 549630"/>
                    <a:gd name="connsiteX29" fmla="*/ 186229 w 188950"/>
                    <a:gd name="connsiteY29" fmla="*/ 199515 h 549630"/>
                    <a:gd name="connsiteX30" fmla="*/ 177713 w 188950"/>
                    <a:gd name="connsiteY30" fmla="*/ 197183 h 549630"/>
                    <a:gd name="connsiteX31" fmla="*/ 153256 w 188950"/>
                    <a:gd name="connsiteY31" fmla="*/ 172870 h 549630"/>
                    <a:gd name="connsiteX32" fmla="*/ 153209 w 188950"/>
                    <a:gd name="connsiteY32" fmla="*/ 133759 h 549630"/>
                    <a:gd name="connsiteX33" fmla="*/ 153209 w 188950"/>
                    <a:gd name="connsiteY33" fmla="*/ 133759 h 549630"/>
                    <a:gd name="connsiteX34" fmla="*/ 153209 w 188950"/>
                    <a:gd name="connsiteY34" fmla="*/ 133759 h 549630"/>
                    <a:gd name="connsiteX35" fmla="*/ 153304 w 188950"/>
                    <a:gd name="connsiteY35" fmla="*/ 104782 h 549630"/>
                    <a:gd name="connsiteX36" fmla="*/ 153209 w 188950"/>
                    <a:gd name="connsiteY36" fmla="*/ 102070 h 549630"/>
                    <a:gd name="connsiteX37" fmla="*/ 185754 w 188950"/>
                    <a:gd name="connsiteY37" fmla="*/ 68383 h 549630"/>
                    <a:gd name="connsiteX38" fmla="*/ 185754 w 188950"/>
                    <a:gd name="connsiteY38" fmla="*/ 68383 h 549630"/>
                    <a:gd name="connsiteX39" fmla="*/ 163819 w 188950"/>
                    <a:gd name="connsiteY39" fmla="*/ 66099 h 549630"/>
                    <a:gd name="connsiteX40" fmla="*/ 152971 w 188950"/>
                    <a:gd name="connsiteY40" fmla="*/ 56726 h 549630"/>
                    <a:gd name="connsiteX41" fmla="*/ 91354 w 188950"/>
                    <a:gd name="connsiteY41" fmla="*/ 58 h 549630"/>
                    <a:gd name="connsiteX42" fmla="*/ 27311 w 188950"/>
                    <a:gd name="connsiteY42" fmla="*/ 296 h 549630"/>
                    <a:gd name="connsiteX43" fmla="*/ 27311 w 188950"/>
                    <a:gd name="connsiteY43" fmla="*/ 296 h 549630"/>
                    <a:gd name="connsiteX44" fmla="*/ 31736 w 188950"/>
                    <a:gd name="connsiteY44" fmla="*/ 21136 h 54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88950" h="549630">
                      <a:moveTo>
                        <a:pt x="31736" y="21136"/>
                      </a:moveTo>
                      <a:cubicBezTo>
                        <a:pt x="31831" y="189142"/>
                        <a:pt x="31831" y="357149"/>
                        <a:pt x="31784" y="525155"/>
                      </a:cubicBezTo>
                      <a:cubicBezTo>
                        <a:pt x="31784" y="547898"/>
                        <a:pt x="31641" y="547898"/>
                        <a:pt x="9421" y="548184"/>
                      </a:cubicBezTo>
                      <a:cubicBezTo>
                        <a:pt x="6233" y="548231"/>
                        <a:pt x="3045" y="547756"/>
                        <a:pt x="0" y="549135"/>
                      </a:cubicBezTo>
                      <a:cubicBezTo>
                        <a:pt x="32164" y="549135"/>
                        <a:pt x="64424" y="550420"/>
                        <a:pt x="96493" y="548850"/>
                      </a:cubicBezTo>
                      <a:cubicBezTo>
                        <a:pt x="131179" y="547184"/>
                        <a:pt x="154636" y="521063"/>
                        <a:pt x="155397" y="486329"/>
                      </a:cubicBezTo>
                      <a:cubicBezTo>
                        <a:pt x="155826" y="466393"/>
                        <a:pt x="155730" y="446457"/>
                        <a:pt x="155873" y="426521"/>
                      </a:cubicBezTo>
                      <a:lnTo>
                        <a:pt x="155873" y="426521"/>
                      </a:lnTo>
                      <a:lnTo>
                        <a:pt x="155873" y="426521"/>
                      </a:lnTo>
                      <a:cubicBezTo>
                        <a:pt x="155873" y="413817"/>
                        <a:pt x="155873" y="401113"/>
                        <a:pt x="155873" y="388456"/>
                      </a:cubicBezTo>
                      <a:lnTo>
                        <a:pt x="155873" y="388456"/>
                      </a:lnTo>
                      <a:cubicBezTo>
                        <a:pt x="153256" y="364000"/>
                        <a:pt x="153256" y="364000"/>
                        <a:pt x="176428" y="363667"/>
                      </a:cubicBezTo>
                      <a:cubicBezTo>
                        <a:pt x="178712" y="363619"/>
                        <a:pt x="180996" y="363714"/>
                        <a:pt x="183232" y="363572"/>
                      </a:cubicBezTo>
                      <a:cubicBezTo>
                        <a:pt x="186372" y="363429"/>
                        <a:pt x="188799" y="361764"/>
                        <a:pt x="188466" y="358576"/>
                      </a:cubicBezTo>
                      <a:cubicBezTo>
                        <a:pt x="187276" y="347632"/>
                        <a:pt x="191654" y="336261"/>
                        <a:pt x="185897" y="325698"/>
                      </a:cubicBezTo>
                      <a:cubicBezTo>
                        <a:pt x="185944" y="331122"/>
                        <a:pt x="185992" y="336594"/>
                        <a:pt x="185992" y="342018"/>
                      </a:cubicBezTo>
                      <a:cubicBezTo>
                        <a:pt x="185992" y="361193"/>
                        <a:pt x="181043" y="364857"/>
                        <a:pt x="161773" y="361050"/>
                      </a:cubicBezTo>
                      <a:cubicBezTo>
                        <a:pt x="156111" y="359908"/>
                        <a:pt x="155873" y="356625"/>
                        <a:pt x="155730" y="352343"/>
                      </a:cubicBezTo>
                      <a:cubicBezTo>
                        <a:pt x="155350" y="342874"/>
                        <a:pt x="157158" y="333263"/>
                        <a:pt x="153209" y="324128"/>
                      </a:cubicBezTo>
                      <a:cubicBezTo>
                        <a:pt x="153209" y="324128"/>
                        <a:pt x="153209" y="324128"/>
                        <a:pt x="153209" y="324128"/>
                      </a:cubicBezTo>
                      <a:cubicBezTo>
                        <a:pt x="153209" y="324128"/>
                        <a:pt x="153209" y="324128"/>
                        <a:pt x="153209" y="324128"/>
                      </a:cubicBezTo>
                      <a:cubicBezTo>
                        <a:pt x="155112" y="301813"/>
                        <a:pt x="155112" y="301813"/>
                        <a:pt x="178712" y="299529"/>
                      </a:cubicBezTo>
                      <a:cubicBezTo>
                        <a:pt x="179568" y="299434"/>
                        <a:pt x="180377" y="298910"/>
                        <a:pt x="181186" y="298624"/>
                      </a:cubicBezTo>
                      <a:cubicBezTo>
                        <a:pt x="179854" y="298434"/>
                        <a:pt x="178521" y="298244"/>
                        <a:pt x="177189" y="297959"/>
                      </a:cubicBezTo>
                      <a:cubicBezTo>
                        <a:pt x="169529" y="296341"/>
                        <a:pt x="157586" y="302288"/>
                        <a:pt x="154826" y="294580"/>
                      </a:cubicBezTo>
                      <a:cubicBezTo>
                        <a:pt x="151353" y="284874"/>
                        <a:pt x="150211" y="272646"/>
                        <a:pt x="156301" y="262083"/>
                      </a:cubicBezTo>
                      <a:cubicBezTo>
                        <a:pt x="156301" y="262083"/>
                        <a:pt x="156301" y="262083"/>
                        <a:pt x="156301" y="262083"/>
                      </a:cubicBezTo>
                      <a:cubicBezTo>
                        <a:pt x="151353" y="253947"/>
                        <a:pt x="155255" y="244811"/>
                        <a:pt x="153304" y="236342"/>
                      </a:cubicBezTo>
                      <a:cubicBezTo>
                        <a:pt x="153304" y="235438"/>
                        <a:pt x="153256" y="234534"/>
                        <a:pt x="153256" y="233677"/>
                      </a:cubicBezTo>
                      <a:cubicBezTo>
                        <a:pt x="153351" y="200133"/>
                        <a:pt x="153351" y="200133"/>
                        <a:pt x="186229" y="199515"/>
                      </a:cubicBezTo>
                      <a:cubicBezTo>
                        <a:pt x="184183" y="195851"/>
                        <a:pt x="180663" y="197278"/>
                        <a:pt x="177713" y="197183"/>
                      </a:cubicBezTo>
                      <a:cubicBezTo>
                        <a:pt x="154208" y="196470"/>
                        <a:pt x="154208" y="196517"/>
                        <a:pt x="153256" y="172870"/>
                      </a:cubicBezTo>
                      <a:cubicBezTo>
                        <a:pt x="153256" y="159833"/>
                        <a:pt x="153209" y="146796"/>
                        <a:pt x="153209" y="133759"/>
                      </a:cubicBezTo>
                      <a:lnTo>
                        <a:pt x="153209" y="133759"/>
                      </a:lnTo>
                      <a:lnTo>
                        <a:pt x="153209" y="133759"/>
                      </a:lnTo>
                      <a:cubicBezTo>
                        <a:pt x="153256" y="124100"/>
                        <a:pt x="153304" y="114441"/>
                        <a:pt x="153304" y="104782"/>
                      </a:cubicBezTo>
                      <a:cubicBezTo>
                        <a:pt x="153256" y="103878"/>
                        <a:pt x="153209" y="102974"/>
                        <a:pt x="153209" y="102070"/>
                      </a:cubicBezTo>
                      <a:cubicBezTo>
                        <a:pt x="152923" y="68573"/>
                        <a:pt x="152923" y="68573"/>
                        <a:pt x="185754" y="68383"/>
                      </a:cubicBezTo>
                      <a:cubicBezTo>
                        <a:pt x="185754" y="68383"/>
                        <a:pt x="185754" y="68383"/>
                        <a:pt x="185754" y="68383"/>
                      </a:cubicBezTo>
                      <a:cubicBezTo>
                        <a:pt x="178902" y="63244"/>
                        <a:pt x="171099" y="66432"/>
                        <a:pt x="163819" y="66099"/>
                      </a:cubicBezTo>
                      <a:cubicBezTo>
                        <a:pt x="157063" y="65814"/>
                        <a:pt x="153589" y="65243"/>
                        <a:pt x="152971" y="56726"/>
                      </a:cubicBezTo>
                      <a:cubicBezTo>
                        <a:pt x="150639" y="23800"/>
                        <a:pt x="124708" y="343"/>
                        <a:pt x="91354" y="58"/>
                      </a:cubicBezTo>
                      <a:cubicBezTo>
                        <a:pt x="69991" y="-133"/>
                        <a:pt x="48627" y="200"/>
                        <a:pt x="27311" y="296"/>
                      </a:cubicBezTo>
                      <a:lnTo>
                        <a:pt x="27311" y="296"/>
                      </a:lnTo>
                      <a:cubicBezTo>
                        <a:pt x="32783" y="6434"/>
                        <a:pt x="31688" y="13999"/>
                        <a:pt x="31736" y="21136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A6547940-7634-42BC-AF42-9BE332843D3B}"/>
                    </a:ext>
                  </a:extLst>
                </p:cNvPr>
                <p:cNvSpPr/>
                <p:nvPr/>
              </p:nvSpPr>
              <p:spPr>
                <a:xfrm>
                  <a:off x="4360286" y="3882905"/>
                  <a:ext cx="31824" cy="548792"/>
                </a:xfrm>
                <a:custGeom>
                  <a:avLst/>
                  <a:gdLst>
                    <a:gd name="connsiteX0" fmla="*/ 27359 w 31824"/>
                    <a:gd name="connsiteY0" fmla="*/ 528428 h 548792"/>
                    <a:gd name="connsiteX1" fmla="*/ 9040 w 31824"/>
                    <a:gd name="connsiteY1" fmla="*/ 546746 h 548792"/>
                    <a:gd name="connsiteX2" fmla="*/ 0 w 31824"/>
                    <a:gd name="connsiteY2" fmla="*/ 548792 h 548792"/>
                    <a:gd name="connsiteX3" fmla="*/ 9421 w 31824"/>
                    <a:gd name="connsiteY3" fmla="*/ 547841 h 548792"/>
                    <a:gd name="connsiteX4" fmla="*/ 31784 w 31824"/>
                    <a:gd name="connsiteY4" fmla="*/ 524811 h 548792"/>
                    <a:gd name="connsiteX5" fmla="*/ 31736 w 31824"/>
                    <a:gd name="connsiteY5" fmla="*/ 20793 h 548792"/>
                    <a:gd name="connsiteX6" fmla="*/ 27311 w 31824"/>
                    <a:gd name="connsiteY6" fmla="*/ 0 h 548792"/>
                    <a:gd name="connsiteX7" fmla="*/ 27311 w 31824"/>
                    <a:gd name="connsiteY7" fmla="*/ 0 h 548792"/>
                    <a:gd name="connsiteX8" fmla="*/ 27311 w 31824"/>
                    <a:gd name="connsiteY8" fmla="*/ 0 h 548792"/>
                    <a:gd name="connsiteX9" fmla="*/ 27359 w 31824"/>
                    <a:gd name="connsiteY9" fmla="*/ 528428 h 548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824" h="548792">
                      <a:moveTo>
                        <a:pt x="27359" y="528428"/>
                      </a:moveTo>
                      <a:cubicBezTo>
                        <a:pt x="27359" y="548982"/>
                        <a:pt x="28691" y="546889"/>
                        <a:pt x="9040" y="546746"/>
                      </a:cubicBezTo>
                      <a:cubicBezTo>
                        <a:pt x="5900" y="546699"/>
                        <a:pt x="2617" y="546366"/>
                        <a:pt x="0" y="548792"/>
                      </a:cubicBezTo>
                      <a:cubicBezTo>
                        <a:pt x="3045" y="547412"/>
                        <a:pt x="6281" y="547888"/>
                        <a:pt x="9421" y="547841"/>
                      </a:cubicBezTo>
                      <a:cubicBezTo>
                        <a:pt x="31641" y="547555"/>
                        <a:pt x="31784" y="547603"/>
                        <a:pt x="31784" y="524811"/>
                      </a:cubicBezTo>
                      <a:cubicBezTo>
                        <a:pt x="31831" y="356805"/>
                        <a:pt x="31831" y="188799"/>
                        <a:pt x="31736" y="20793"/>
                      </a:cubicBezTo>
                      <a:cubicBezTo>
                        <a:pt x="31736" y="13608"/>
                        <a:pt x="32830" y="6043"/>
                        <a:pt x="27311" y="0"/>
                      </a:cubicBezTo>
                      <a:lnTo>
                        <a:pt x="27311" y="0"/>
                      </a:lnTo>
                      <a:lnTo>
                        <a:pt x="27311" y="0"/>
                      </a:lnTo>
                      <a:cubicBezTo>
                        <a:pt x="27311" y="176095"/>
                        <a:pt x="27359" y="352238"/>
                        <a:pt x="27359" y="528428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97AF2827-43AE-4E45-81B0-14C2A69C333A}"/>
                    </a:ext>
                  </a:extLst>
                </p:cNvPr>
                <p:cNvSpPr/>
                <p:nvPr/>
              </p:nvSpPr>
              <p:spPr>
                <a:xfrm>
                  <a:off x="2827676" y="3991630"/>
                  <a:ext cx="1319546" cy="331050"/>
                </a:xfrm>
                <a:custGeom>
                  <a:avLst/>
                  <a:gdLst>
                    <a:gd name="connsiteX0" fmla="*/ 9657 w 1319546"/>
                    <a:gd name="connsiteY0" fmla="*/ 17982 h 331050"/>
                    <a:gd name="connsiteX1" fmla="*/ 18983 w 1319546"/>
                    <a:gd name="connsiteY1" fmla="*/ 83072 h 331050"/>
                    <a:gd name="connsiteX2" fmla="*/ 83359 w 1319546"/>
                    <a:gd name="connsiteY2" fmla="*/ 70748 h 331050"/>
                    <a:gd name="connsiteX3" fmla="*/ 102819 w 1319546"/>
                    <a:gd name="connsiteY3" fmla="*/ 60661 h 331050"/>
                    <a:gd name="connsiteX4" fmla="*/ 120567 w 1319546"/>
                    <a:gd name="connsiteY4" fmla="*/ 60614 h 331050"/>
                    <a:gd name="connsiteX5" fmla="*/ 139742 w 1319546"/>
                    <a:gd name="connsiteY5" fmla="*/ 70130 h 331050"/>
                    <a:gd name="connsiteX6" fmla="*/ 200740 w 1319546"/>
                    <a:gd name="connsiteY6" fmla="*/ 148923 h 331050"/>
                    <a:gd name="connsiteX7" fmla="*/ 223721 w 1319546"/>
                    <a:gd name="connsiteY7" fmla="*/ 159486 h 331050"/>
                    <a:gd name="connsiteX8" fmla="*/ 953651 w 1319546"/>
                    <a:gd name="connsiteY8" fmla="*/ 159105 h 331050"/>
                    <a:gd name="connsiteX9" fmla="*/ 975443 w 1319546"/>
                    <a:gd name="connsiteY9" fmla="*/ 167432 h 331050"/>
                    <a:gd name="connsiteX10" fmla="*/ 1110334 w 1319546"/>
                    <a:gd name="connsiteY10" fmla="*/ 293282 h 331050"/>
                    <a:gd name="connsiteX11" fmla="*/ 1129461 w 1319546"/>
                    <a:gd name="connsiteY11" fmla="*/ 300990 h 331050"/>
                    <a:gd name="connsiteX12" fmla="*/ 1218293 w 1319546"/>
                    <a:gd name="connsiteY12" fmla="*/ 300657 h 331050"/>
                    <a:gd name="connsiteX13" fmla="*/ 1236612 w 1319546"/>
                    <a:gd name="connsiteY13" fmla="*/ 310458 h 331050"/>
                    <a:gd name="connsiteX14" fmla="*/ 1286238 w 1319546"/>
                    <a:gd name="connsiteY14" fmla="*/ 329157 h 331050"/>
                    <a:gd name="connsiteX15" fmla="*/ 1319544 w 1319546"/>
                    <a:gd name="connsiteY15" fmla="*/ 286287 h 331050"/>
                    <a:gd name="connsiteX16" fmla="*/ 1291710 w 1319546"/>
                    <a:gd name="connsiteY16" fmla="*/ 243465 h 331050"/>
                    <a:gd name="connsiteX17" fmla="*/ 1242655 w 1319546"/>
                    <a:gd name="connsiteY17" fmla="*/ 252981 h 331050"/>
                    <a:gd name="connsiteX18" fmla="*/ 1225050 w 1319546"/>
                    <a:gd name="connsiteY18" fmla="*/ 260404 h 331050"/>
                    <a:gd name="connsiteX19" fmla="*/ 1143021 w 1319546"/>
                    <a:gd name="connsiteY19" fmla="*/ 260404 h 331050"/>
                    <a:gd name="connsiteX20" fmla="*/ 1126130 w 1319546"/>
                    <a:gd name="connsiteY20" fmla="*/ 253647 h 331050"/>
                    <a:gd name="connsiteX21" fmla="*/ 993476 w 1319546"/>
                    <a:gd name="connsiteY21" fmla="*/ 129415 h 331050"/>
                    <a:gd name="connsiteX22" fmla="*/ 969400 w 1319546"/>
                    <a:gd name="connsiteY22" fmla="*/ 119946 h 331050"/>
                    <a:gd name="connsiteX23" fmla="*/ 242182 w 1319546"/>
                    <a:gd name="connsiteY23" fmla="*/ 120327 h 331050"/>
                    <a:gd name="connsiteX24" fmla="*/ 221722 w 1319546"/>
                    <a:gd name="connsiteY24" fmla="*/ 110763 h 331050"/>
                    <a:gd name="connsiteX25" fmla="*/ 183230 w 1319546"/>
                    <a:gd name="connsiteY25" fmla="*/ 61185 h 331050"/>
                    <a:gd name="connsiteX26" fmla="*/ 152017 w 1319546"/>
                    <a:gd name="connsiteY26" fmla="*/ 23977 h 331050"/>
                    <a:gd name="connsiteX27" fmla="*/ 102296 w 1319546"/>
                    <a:gd name="connsiteY27" fmla="*/ 21931 h 331050"/>
                    <a:gd name="connsiteX28" fmla="*/ 74747 w 1319546"/>
                    <a:gd name="connsiteY28" fmla="*/ 11749 h 331050"/>
                    <a:gd name="connsiteX29" fmla="*/ 9657 w 1319546"/>
                    <a:gd name="connsiteY29" fmla="*/ 17982 h 331050"/>
                    <a:gd name="connsiteX30" fmla="*/ 1274391 w 1319546"/>
                    <a:gd name="connsiteY30" fmla="*/ 278770 h 331050"/>
                    <a:gd name="connsiteX31" fmla="*/ 1280957 w 1319546"/>
                    <a:gd name="connsiteY31" fmla="*/ 285764 h 331050"/>
                    <a:gd name="connsiteX32" fmla="*/ 1273963 w 1319546"/>
                    <a:gd name="connsiteY32" fmla="*/ 292425 h 331050"/>
                    <a:gd name="connsiteX33" fmla="*/ 1267444 w 1319546"/>
                    <a:gd name="connsiteY33" fmla="*/ 285383 h 331050"/>
                    <a:gd name="connsiteX34" fmla="*/ 1274391 w 1319546"/>
                    <a:gd name="connsiteY34" fmla="*/ 278770 h 331050"/>
                    <a:gd name="connsiteX35" fmla="*/ 52860 w 1319546"/>
                    <a:gd name="connsiteY35" fmla="*/ 45911 h 331050"/>
                    <a:gd name="connsiteX36" fmla="*/ 45628 w 1319546"/>
                    <a:gd name="connsiteY36" fmla="*/ 52668 h 331050"/>
                    <a:gd name="connsiteX37" fmla="*/ 38681 w 1319546"/>
                    <a:gd name="connsiteY37" fmla="*/ 46054 h 331050"/>
                    <a:gd name="connsiteX38" fmla="*/ 45485 w 1319546"/>
                    <a:gd name="connsiteY38" fmla="*/ 38965 h 331050"/>
                    <a:gd name="connsiteX39" fmla="*/ 52860 w 1319546"/>
                    <a:gd name="connsiteY39" fmla="*/ 45911 h 33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319546" h="331050">
                      <a:moveTo>
                        <a:pt x="9657" y="17982"/>
                      </a:moveTo>
                      <a:cubicBezTo>
                        <a:pt x="-6330" y="37918"/>
                        <a:pt x="-1953" y="68417"/>
                        <a:pt x="18983" y="83072"/>
                      </a:cubicBezTo>
                      <a:cubicBezTo>
                        <a:pt x="40489" y="98107"/>
                        <a:pt x="70417" y="93016"/>
                        <a:pt x="83359" y="70748"/>
                      </a:cubicBezTo>
                      <a:cubicBezTo>
                        <a:pt x="88402" y="62041"/>
                        <a:pt x="94017" y="59900"/>
                        <a:pt x="102819" y="60661"/>
                      </a:cubicBezTo>
                      <a:cubicBezTo>
                        <a:pt x="108719" y="61185"/>
                        <a:pt x="114714" y="61375"/>
                        <a:pt x="120567" y="60614"/>
                      </a:cubicBezTo>
                      <a:cubicBezTo>
                        <a:pt x="129369" y="59519"/>
                        <a:pt x="134508" y="63183"/>
                        <a:pt x="139742" y="70130"/>
                      </a:cubicBezTo>
                      <a:cubicBezTo>
                        <a:pt x="159725" y="96632"/>
                        <a:pt x="180803" y="122373"/>
                        <a:pt x="200740" y="148923"/>
                      </a:cubicBezTo>
                      <a:cubicBezTo>
                        <a:pt x="206925" y="157154"/>
                        <a:pt x="213729" y="159486"/>
                        <a:pt x="223721" y="159486"/>
                      </a:cubicBezTo>
                      <a:cubicBezTo>
                        <a:pt x="467047" y="159200"/>
                        <a:pt x="710325" y="159295"/>
                        <a:pt x="953651" y="159105"/>
                      </a:cubicBezTo>
                      <a:cubicBezTo>
                        <a:pt x="962454" y="159105"/>
                        <a:pt x="968972" y="161389"/>
                        <a:pt x="975443" y="167432"/>
                      </a:cubicBezTo>
                      <a:cubicBezTo>
                        <a:pt x="1020264" y="209540"/>
                        <a:pt x="1065560" y="251173"/>
                        <a:pt x="1110334" y="293282"/>
                      </a:cubicBezTo>
                      <a:cubicBezTo>
                        <a:pt x="1116091" y="298706"/>
                        <a:pt x="1121610" y="301085"/>
                        <a:pt x="1129461" y="300990"/>
                      </a:cubicBezTo>
                      <a:cubicBezTo>
                        <a:pt x="1159056" y="300562"/>
                        <a:pt x="1188698" y="301085"/>
                        <a:pt x="1218293" y="300657"/>
                      </a:cubicBezTo>
                      <a:cubicBezTo>
                        <a:pt x="1226763" y="300514"/>
                        <a:pt x="1231901" y="302417"/>
                        <a:pt x="1236612" y="310458"/>
                      </a:cubicBezTo>
                      <a:cubicBezTo>
                        <a:pt x="1246699" y="327873"/>
                        <a:pt x="1267159" y="334724"/>
                        <a:pt x="1286238" y="329157"/>
                      </a:cubicBezTo>
                      <a:cubicBezTo>
                        <a:pt x="1306841" y="323115"/>
                        <a:pt x="1319354" y="307032"/>
                        <a:pt x="1319544" y="286287"/>
                      </a:cubicBezTo>
                      <a:cubicBezTo>
                        <a:pt x="1319735" y="266922"/>
                        <a:pt x="1309362" y="250079"/>
                        <a:pt x="1291710" y="243465"/>
                      </a:cubicBezTo>
                      <a:cubicBezTo>
                        <a:pt x="1273772" y="236756"/>
                        <a:pt x="1256500" y="238659"/>
                        <a:pt x="1242655" y="252981"/>
                      </a:cubicBezTo>
                      <a:cubicBezTo>
                        <a:pt x="1237421" y="258358"/>
                        <a:pt x="1232377" y="260499"/>
                        <a:pt x="1225050" y="260404"/>
                      </a:cubicBezTo>
                      <a:cubicBezTo>
                        <a:pt x="1197739" y="260023"/>
                        <a:pt x="1170380" y="260023"/>
                        <a:pt x="1143021" y="260404"/>
                      </a:cubicBezTo>
                      <a:cubicBezTo>
                        <a:pt x="1136075" y="260499"/>
                        <a:pt x="1131126" y="258310"/>
                        <a:pt x="1126130" y="253647"/>
                      </a:cubicBezTo>
                      <a:cubicBezTo>
                        <a:pt x="1081976" y="212157"/>
                        <a:pt x="1037488" y="171048"/>
                        <a:pt x="993476" y="129415"/>
                      </a:cubicBezTo>
                      <a:cubicBezTo>
                        <a:pt x="986339" y="122658"/>
                        <a:pt x="979297" y="119899"/>
                        <a:pt x="969400" y="119946"/>
                      </a:cubicBezTo>
                      <a:cubicBezTo>
                        <a:pt x="726979" y="120232"/>
                        <a:pt x="484604" y="120137"/>
                        <a:pt x="242182" y="120327"/>
                      </a:cubicBezTo>
                      <a:cubicBezTo>
                        <a:pt x="233332" y="120327"/>
                        <a:pt x="227242" y="118614"/>
                        <a:pt x="221722" y="110763"/>
                      </a:cubicBezTo>
                      <a:cubicBezTo>
                        <a:pt x="209637" y="93682"/>
                        <a:pt x="196172" y="77600"/>
                        <a:pt x="183230" y="61185"/>
                      </a:cubicBezTo>
                      <a:cubicBezTo>
                        <a:pt x="173095" y="48338"/>
                        <a:pt x="165245" y="31304"/>
                        <a:pt x="152017" y="23977"/>
                      </a:cubicBezTo>
                      <a:cubicBezTo>
                        <a:pt x="138171" y="16316"/>
                        <a:pt x="119044" y="21693"/>
                        <a:pt x="102296" y="21931"/>
                      </a:cubicBezTo>
                      <a:cubicBezTo>
                        <a:pt x="91352" y="22121"/>
                        <a:pt x="83216" y="19980"/>
                        <a:pt x="74747" y="11749"/>
                      </a:cubicBezTo>
                      <a:cubicBezTo>
                        <a:pt x="55905" y="-6475"/>
                        <a:pt x="26310" y="-2811"/>
                        <a:pt x="9657" y="17982"/>
                      </a:cubicBezTo>
                      <a:close/>
                      <a:moveTo>
                        <a:pt x="1274391" y="278770"/>
                      </a:moveTo>
                      <a:cubicBezTo>
                        <a:pt x="1278387" y="279388"/>
                        <a:pt x="1281242" y="281339"/>
                        <a:pt x="1280957" y="285764"/>
                      </a:cubicBezTo>
                      <a:cubicBezTo>
                        <a:pt x="1280719" y="289999"/>
                        <a:pt x="1278007" y="292568"/>
                        <a:pt x="1273963" y="292425"/>
                      </a:cubicBezTo>
                      <a:cubicBezTo>
                        <a:pt x="1270013" y="292283"/>
                        <a:pt x="1267396" y="289761"/>
                        <a:pt x="1267444" y="285383"/>
                      </a:cubicBezTo>
                      <a:cubicBezTo>
                        <a:pt x="1267491" y="280863"/>
                        <a:pt x="1270346" y="279198"/>
                        <a:pt x="1274391" y="278770"/>
                      </a:cubicBezTo>
                      <a:close/>
                      <a:moveTo>
                        <a:pt x="52860" y="45911"/>
                      </a:moveTo>
                      <a:cubicBezTo>
                        <a:pt x="52003" y="49908"/>
                        <a:pt x="50100" y="52525"/>
                        <a:pt x="45628" y="52668"/>
                      </a:cubicBezTo>
                      <a:cubicBezTo>
                        <a:pt x="40965" y="52811"/>
                        <a:pt x="38586" y="49956"/>
                        <a:pt x="38681" y="46054"/>
                      </a:cubicBezTo>
                      <a:cubicBezTo>
                        <a:pt x="38776" y="42343"/>
                        <a:pt x="41107" y="38917"/>
                        <a:pt x="45485" y="38965"/>
                      </a:cubicBezTo>
                      <a:cubicBezTo>
                        <a:pt x="49767" y="39012"/>
                        <a:pt x="51575" y="42343"/>
                        <a:pt x="52860" y="45911"/>
                      </a:cubicBezTo>
                      <a:close/>
                    </a:path>
                  </a:pathLst>
                </a:custGeom>
                <a:solidFill>
                  <a:srgbClr val="1C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AD07C4FF-0A53-45D1-A5E9-513F16EF1837}"/>
                    </a:ext>
                  </a:extLst>
                </p:cNvPr>
                <p:cNvSpPr/>
                <p:nvPr/>
              </p:nvSpPr>
              <p:spPr>
                <a:xfrm>
                  <a:off x="2700015" y="4111508"/>
                  <a:ext cx="1263872" cy="307144"/>
                </a:xfrm>
                <a:custGeom>
                  <a:avLst/>
                  <a:gdLst>
                    <a:gd name="connsiteX0" fmla="*/ 12182 w 1263872"/>
                    <a:gd name="connsiteY0" fmla="*/ 14913 h 307144"/>
                    <a:gd name="connsiteX1" fmla="*/ 17035 w 1263872"/>
                    <a:gd name="connsiteY1" fmla="*/ 81525 h 307144"/>
                    <a:gd name="connsiteX2" fmla="*/ 83695 w 1263872"/>
                    <a:gd name="connsiteY2" fmla="*/ 70439 h 307144"/>
                    <a:gd name="connsiteX3" fmla="*/ 95400 w 1263872"/>
                    <a:gd name="connsiteY3" fmla="*/ 63207 h 307144"/>
                    <a:gd name="connsiteX4" fmla="*/ 206072 w 1263872"/>
                    <a:gd name="connsiteY4" fmla="*/ 60828 h 307144"/>
                    <a:gd name="connsiteX5" fmla="*/ 219109 w 1263872"/>
                    <a:gd name="connsiteY5" fmla="*/ 69821 h 307144"/>
                    <a:gd name="connsiteX6" fmla="*/ 245944 w 1263872"/>
                    <a:gd name="connsiteY6" fmla="*/ 126298 h 307144"/>
                    <a:gd name="connsiteX7" fmla="*/ 264310 w 1263872"/>
                    <a:gd name="connsiteY7" fmla="*/ 137860 h 307144"/>
                    <a:gd name="connsiteX8" fmla="*/ 656658 w 1263872"/>
                    <a:gd name="connsiteY8" fmla="*/ 137623 h 307144"/>
                    <a:gd name="connsiteX9" fmla="*/ 1047626 w 1263872"/>
                    <a:gd name="connsiteY9" fmla="*/ 137432 h 307144"/>
                    <a:gd name="connsiteX10" fmla="*/ 1072891 w 1263872"/>
                    <a:gd name="connsiteY10" fmla="*/ 147234 h 307144"/>
                    <a:gd name="connsiteX11" fmla="*/ 1167053 w 1263872"/>
                    <a:gd name="connsiteY11" fmla="*/ 234639 h 307144"/>
                    <a:gd name="connsiteX12" fmla="*/ 1173999 w 1263872"/>
                    <a:gd name="connsiteY12" fmla="*/ 252624 h 307144"/>
                    <a:gd name="connsiteX13" fmla="*/ 1214205 w 1263872"/>
                    <a:gd name="connsiteY13" fmla="*/ 306961 h 307144"/>
                    <a:gd name="connsiteX14" fmla="*/ 1263831 w 1263872"/>
                    <a:gd name="connsiteY14" fmla="*/ 263568 h 307144"/>
                    <a:gd name="connsiteX15" fmla="*/ 1214585 w 1263872"/>
                    <a:gd name="connsiteY15" fmla="*/ 216463 h 307144"/>
                    <a:gd name="connsiteX16" fmla="*/ 1198075 w 1263872"/>
                    <a:gd name="connsiteY16" fmla="*/ 209326 h 307144"/>
                    <a:gd name="connsiteX17" fmla="*/ 1088926 w 1263872"/>
                    <a:gd name="connsiteY17" fmla="*/ 107980 h 307144"/>
                    <a:gd name="connsiteX18" fmla="*/ 1063660 w 1263872"/>
                    <a:gd name="connsiteY18" fmla="*/ 98274 h 307144"/>
                    <a:gd name="connsiteX19" fmla="*/ 289956 w 1263872"/>
                    <a:gd name="connsiteY19" fmla="*/ 98654 h 307144"/>
                    <a:gd name="connsiteX20" fmla="*/ 271400 w 1263872"/>
                    <a:gd name="connsiteY20" fmla="*/ 87330 h 307144"/>
                    <a:gd name="connsiteX21" fmla="*/ 244659 w 1263872"/>
                    <a:gd name="connsiteY21" fmla="*/ 30852 h 307144"/>
                    <a:gd name="connsiteX22" fmla="*/ 228387 w 1263872"/>
                    <a:gd name="connsiteY22" fmla="*/ 20575 h 307144"/>
                    <a:gd name="connsiteX23" fmla="*/ 94448 w 1263872"/>
                    <a:gd name="connsiteY23" fmla="*/ 22906 h 307144"/>
                    <a:gd name="connsiteX24" fmla="*/ 80507 w 1263872"/>
                    <a:gd name="connsiteY24" fmla="*/ 16911 h 307144"/>
                    <a:gd name="connsiteX25" fmla="*/ 12182 w 1263872"/>
                    <a:gd name="connsiteY25" fmla="*/ 14913 h 307144"/>
                    <a:gd name="connsiteX26" fmla="*/ 1218725 w 1263872"/>
                    <a:gd name="connsiteY26" fmla="*/ 254718 h 307144"/>
                    <a:gd name="connsiteX27" fmla="*/ 1225481 w 1263872"/>
                    <a:gd name="connsiteY27" fmla="*/ 261189 h 307144"/>
                    <a:gd name="connsiteX28" fmla="*/ 1218106 w 1263872"/>
                    <a:gd name="connsiteY28" fmla="*/ 268278 h 307144"/>
                    <a:gd name="connsiteX29" fmla="*/ 1211683 w 1263872"/>
                    <a:gd name="connsiteY29" fmla="*/ 261093 h 307144"/>
                    <a:gd name="connsiteX30" fmla="*/ 1218725 w 1263872"/>
                    <a:gd name="connsiteY30" fmla="*/ 254718 h 307144"/>
                    <a:gd name="connsiteX31" fmla="*/ 52435 w 1263872"/>
                    <a:gd name="connsiteY31" fmla="*/ 46078 h 307144"/>
                    <a:gd name="connsiteX32" fmla="*/ 46107 w 1263872"/>
                    <a:gd name="connsiteY32" fmla="*/ 52691 h 307144"/>
                    <a:gd name="connsiteX33" fmla="*/ 38922 w 1263872"/>
                    <a:gd name="connsiteY33" fmla="*/ 45554 h 307144"/>
                    <a:gd name="connsiteX34" fmla="*/ 45916 w 1263872"/>
                    <a:gd name="connsiteY34" fmla="*/ 39131 h 307144"/>
                    <a:gd name="connsiteX35" fmla="*/ 52435 w 1263872"/>
                    <a:gd name="connsiteY35" fmla="*/ 46078 h 307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263872" h="307144">
                      <a:moveTo>
                        <a:pt x="12182" y="14913"/>
                      </a:moveTo>
                      <a:cubicBezTo>
                        <a:pt x="-5804" y="34040"/>
                        <a:pt x="-3615" y="64444"/>
                        <a:pt x="17035" y="81525"/>
                      </a:cubicBezTo>
                      <a:cubicBezTo>
                        <a:pt x="37495" y="98464"/>
                        <a:pt x="67613" y="93611"/>
                        <a:pt x="83695" y="70439"/>
                      </a:cubicBezTo>
                      <a:cubicBezTo>
                        <a:pt x="86788" y="66014"/>
                        <a:pt x="89452" y="63302"/>
                        <a:pt x="95400" y="63207"/>
                      </a:cubicBezTo>
                      <a:cubicBezTo>
                        <a:pt x="132275" y="62731"/>
                        <a:pt x="169197" y="62017"/>
                        <a:pt x="206072" y="60828"/>
                      </a:cubicBezTo>
                      <a:cubicBezTo>
                        <a:pt x="213447" y="60590"/>
                        <a:pt x="216349" y="63873"/>
                        <a:pt x="219109" y="69821"/>
                      </a:cubicBezTo>
                      <a:cubicBezTo>
                        <a:pt x="227911" y="88710"/>
                        <a:pt x="237760" y="107123"/>
                        <a:pt x="245944" y="126298"/>
                      </a:cubicBezTo>
                      <a:cubicBezTo>
                        <a:pt x="249798" y="135339"/>
                        <a:pt x="254794" y="137860"/>
                        <a:pt x="264310" y="137860"/>
                      </a:cubicBezTo>
                      <a:cubicBezTo>
                        <a:pt x="395109" y="137527"/>
                        <a:pt x="525860" y="137623"/>
                        <a:pt x="656658" y="137623"/>
                      </a:cubicBezTo>
                      <a:cubicBezTo>
                        <a:pt x="786981" y="137623"/>
                        <a:pt x="917303" y="137718"/>
                        <a:pt x="1047626" y="137432"/>
                      </a:cubicBezTo>
                      <a:cubicBezTo>
                        <a:pt x="1057856" y="137432"/>
                        <a:pt x="1065326" y="140097"/>
                        <a:pt x="1072891" y="147234"/>
                      </a:cubicBezTo>
                      <a:cubicBezTo>
                        <a:pt x="1103913" y="176781"/>
                        <a:pt x="1135507" y="205662"/>
                        <a:pt x="1167053" y="234639"/>
                      </a:cubicBezTo>
                      <a:cubicBezTo>
                        <a:pt x="1172524" y="239635"/>
                        <a:pt x="1175760" y="243394"/>
                        <a:pt x="1173999" y="252624"/>
                      </a:cubicBezTo>
                      <a:cubicBezTo>
                        <a:pt x="1168766" y="280554"/>
                        <a:pt x="1187512" y="304534"/>
                        <a:pt x="1214205" y="306961"/>
                      </a:cubicBezTo>
                      <a:cubicBezTo>
                        <a:pt x="1239851" y="309292"/>
                        <a:pt x="1262832" y="289166"/>
                        <a:pt x="1263831" y="263568"/>
                      </a:cubicBezTo>
                      <a:cubicBezTo>
                        <a:pt x="1264925" y="235543"/>
                        <a:pt x="1244085" y="215131"/>
                        <a:pt x="1214585" y="216463"/>
                      </a:cubicBezTo>
                      <a:cubicBezTo>
                        <a:pt x="1207115" y="216796"/>
                        <a:pt x="1202833" y="213704"/>
                        <a:pt x="1198075" y="209326"/>
                      </a:cubicBezTo>
                      <a:cubicBezTo>
                        <a:pt x="1161676" y="175544"/>
                        <a:pt x="1124992" y="142095"/>
                        <a:pt x="1088926" y="107980"/>
                      </a:cubicBezTo>
                      <a:cubicBezTo>
                        <a:pt x="1081360" y="100843"/>
                        <a:pt x="1073843" y="98274"/>
                        <a:pt x="1063660" y="98274"/>
                      </a:cubicBezTo>
                      <a:cubicBezTo>
                        <a:pt x="805775" y="98511"/>
                        <a:pt x="547842" y="98416"/>
                        <a:pt x="289956" y="98654"/>
                      </a:cubicBezTo>
                      <a:cubicBezTo>
                        <a:pt x="280583" y="98654"/>
                        <a:pt x="275349" y="96370"/>
                        <a:pt x="271400" y="87330"/>
                      </a:cubicBezTo>
                      <a:cubicBezTo>
                        <a:pt x="263168" y="68203"/>
                        <a:pt x="253081" y="49884"/>
                        <a:pt x="244659" y="30852"/>
                      </a:cubicBezTo>
                      <a:cubicBezTo>
                        <a:pt x="241186" y="23049"/>
                        <a:pt x="237047" y="20384"/>
                        <a:pt x="228387" y="20575"/>
                      </a:cubicBezTo>
                      <a:cubicBezTo>
                        <a:pt x="183757" y="21717"/>
                        <a:pt x="139126" y="22097"/>
                        <a:pt x="94448" y="22906"/>
                      </a:cubicBezTo>
                      <a:cubicBezTo>
                        <a:pt x="88691" y="23001"/>
                        <a:pt x="84742" y="21717"/>
                        <a:pt x="80507" y="16911"/>
                      </a:cubicBezTo>
                      <a:cubicBezTo>
                        <a:pt x="61190" y="-5024"/>
                        <a:pt x="31452" y="-5547"/>
                        <a:pt x="12182" y="14913"/>
                      </a:cubicBezTo>
                      <a:close/>
                      <a:moveTo>
                        <a:pt x="1218725" y="254718"/>
                      </a:moveTo>
                      <a:cubicBezTo>
                        <a:pt x="1222912" y="254908"/>
                        <a:pt x="1225101" y="257525"/>
                        <a:pt x="1225481" y="261189"/>
                      </a:cubicBezTo>
                      <a:cubicBezTo>
                        <a:pt x="1224530" y="265614"/>
                        <a:pt x="1222293" y="268516"/>
                        <a:pt x="1218106" y="268278"/>
                      </a:cubicBezTo>
                      <a:cubicBezTo>
                        <a:pt x="1214062" y="268040"/>
                        <a:pt x="1211588" y="265423"/>
                        <a:pt x="1211683" y="261093"/>
                      </a:cubicBezTo>
                      <a:cubicBezTo>
                        <a:pt x="1211873" y="256669"/>
                        <a:pt x="1214490" y="254528"/>
                        <a:pt x="1218725" y="254718"/>
                      </a:cubicBezTo>
                      <a:close/>
                      <a:moveTo>
                        <a:pt x="52435" y="46078"/>
                      </a:moveTo>
                      <a:cubicBezTo>
                        <a:pt x="52340" y="50455"/>
                        <a:pt x="49390" y="52216"/>
                        <a:pt x="46107" y="52691"/>
                      </a:cubicBezTo>
                      <a:cubicBezTo>
                        <a:pt x="41063" y="52216"/>
                        <a:pt x="38779" y="49789"/>
                        <a:pt x="38922" y="45554"/>
                      </a:cubicBezTo>
                      <a:cubicBezTo>
                        <a:pt x="39065" y="41320"/>
                        <a:pt x="41586" y="38941"/>
                        <a:pt x="45916" y="39131"/>
                      </a:cubicBezTo>
                      <a:cubicBezTo>
                        <a:pt x="50199" y="39321"/>
                        <a:pt x="52578" y="41843"/>
                        <a:pt x="52435" y="46078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AC3870FE-0205-4781-B583-2E8846691A1F}"/>
                    </a:ext>
                  </a:extLst>
                </p:cNvPr>
                <p:cNvSpPr/>
                <p:nvPr/>
              </p:nvSpPr>
              <p:spPr>
                <a:xfrm>
                  <a:off x="2898752" y="3744902"/>
                  <a:ext cx="1128575" cy="402658"/>
                </a:xfrm>
                <a:custGeom>
                  <a:avLst/>
                  <a:gdLst>
                    <a:gd name="connsiteX0" fmla="*/ 79229 w 1128575"/>
                    <a:gd name="connsiteY0" fmla="*/ 76243 h 402658"/>
                    <a:gd name="connsiteX1" fmla="*/ 77944 w 1128575"/>
                    <a:gd name="connsiteY1" fmla="*/ 12866 h 402658"/>
                    <a:gd name="connsiteX2" fmla="*/ 15090 w 1128575"/>
                    <a:gd name="connsiteY2" fmla="*/ 12295 h 402658"/>
                    <a:gd name="connsiteX3" fmla="*/ 12188 w 1128575"/>
                    <a:gd name="connsiteY3" fmla="*/ 74388 h 402658"/>
                    <a:gd name="connsiteX4" fmla="*/ 26890 w 1128575"/>
                    <a:gd name="connsiteY4" fmla="*/ 117353 h 402658"/>
                    <a:gd name="connsiteX5" fmla="*/ 26748 w 1128575"/>
                    <a:gd name="connsiteY5" fmla="*/ 137860 h 402658"/>
                    <a:gd name="connsiteX6" fmla="*/ 34931 w 1128575"/>
                    <a:gd name="connsiteY6" fmla="*/ 155132 h 402658"/>
                    <a:gd name="connsiteX7" fmla="*/ 187902 w 1128575"/>
                    <a:gd name="connsiteY7" fmla="*/ 285121 h 402658"/>
                    <a:gd name="connsiteX8" fmla="*/ 213548 w 1128575"/>
                    <a:gd name="connsiteY8" fmla="*/ 294399 h 402658"/>
                    <a:gd name="connsiteX9" fmla="*/ 593477 w 1128575"/>
                    <a:gd name="connsiteY9" fmla="*/ 294209 h 402658"/>
                    <a:gd name="connsiteX10" fmla="*/ 931060 w 1128575"/>
                    <a:gd name="connsiteY10" fmla="*/ 293305 h 402658"/>
                    <a:gd name="connsiteX11" fmla="*/ 1028790 w 1128575"/>
                    <a:gd name="connsiteY11" fmla="*/ 331702 h 402658"/>
                    <a:gd name="connsiteX12" fmla="*/ 1032835 w 1128575"/>
                    <a:gd name="connsiteY12" fmla="*/ 335366 h 402658"/>
                    <a:gd name="connsiteX13" fmla="*/ 1038354 w 1128575"/>
                    <a:gd name="connsiteY13" fmla="*/ 350116 h 402658"/>
                    <a:gd name="connsiteX14" fmla="*/ 1080082 w 1128575"/>
                    <a:gd name="connsiteY14" fmla="*/ 402454 h 402658"/>
                    <a:gd name="connsiteX15" fmla="*/ 1128233 w 1128575"/>
                    <a:gd name="connsiteY15" fmla="*/ 363534 h 402658"/>
                    <a:gd name="connsiteX16" fmla="*/ 1086981 w 1128575"/>
                    <a:gd name="connsiteY16" fmla="*/ 312242 h 402658"/>
                    <a:gd name="connsiteX17" fmla="*/ 1045634 w 1128575"/>
                    <a:gd name="connsiteY17" fmla="*/ 292734 h 402658"/>
                    <a:gd name="connsiteX18" fmla="*/ 1015706 w 1128575"/>
                    <a:gd name="connsiteY18" fmla="*/ 264709 h 402658"/>
                    <a:gd name="connsiteX19" fmla="*/ 990393 w 1128575"/>
                    <a:gd name="connsiteY19" fmla="*/ 254765 h 402658"/>
                    <a:gd name="connsiteX20" fmla="*/ 226395 w 1128575"/>
                    <a:gd name="connsiteY20" fmla="*/ 255051 h 402658"/>
                    <a:gd name="connsiteX21" fmla="*/ 206554 w 1128575"/>
                    <a:gd name="connsiteY21" fmla="*/ 248675 h 402658"/>
                    <a:gd name="connsiteX22" fmla="*/ 84748 w 1128575"/>
                    <a:gd name="connsiteY22" fmla="*/ 145282 h 402658"/>
                    <a:gd name="connsiteX23" fmla="*/ 66668 w 1128575"/>
                    <a:gd name="connsiteY23" fmla="*/ 107742 h 402658"/>
                    <a:gd name="connsiteX24" fmla="*/ 79229 w 1128575"/>
                    <a:gd name="connsiteY24" fmla="*/ 76243 h 402658"/>
                    <a:gd name="connsiteX25" fmla="*/ 1083888 w 1128575"/>
                    <a:gd name="connsiteY25" fmla="*/ 349735 h 402658"/>
                    <a:gd name="connsiteX26" fmla="*/ 1090074 w 1128575"/>
                    <a:gd name="connsiteY26" fmla="*/ 356920 h 402658"/>
                    <a:gd name="connsiteX27" fmla="*/ 1083793 w 1128575"/>
                    <a:gd name="connsiteY27" fmla="*/ 364105 h 402658"/>
                    <a:gd name="connsiteX28" fmla="*/ 1076323 w 1128575"/>
                    <a:gd name="connsiteY28" fmla="*/ 357110 h 402658"/>
                    <a:gd name="connsiteX29" fmla="*/ 1083888 w 1128575"/>
                    <a:gd name="connsiteY29" fmla="*/ 349735 h 402658"/>
                    <a:gd name="connsiteX30" fmla="*/ 46351 w 1128575"/>
                    <a:gd name="connsiteY30" fmla="*/ 52596 h 402658"/>
                    <a:gd name="connsiteX31" fmla="*/ 39642 w 1128575"/>
                    <a:gd name="connsiteY31" fmla="*/ 45697 h 402658"/>
                    <a:gd name="connsiteX32" fmla="*/ 46398 w 1128575"/>
                    <a:gd name="connsiteY32" fmla="*/ 38988 h 402658"/>
                    <a:gd name="connsiteX33" fmla="*/ 53488 w 1128575"/>
                    <a:gd name="connsiteY33" fmla="*/ 45221 h 402658"/>
                    <a:gd name="connsiteX34" fmla="*/ 46351 w 1128575"/>
                    <a:gd name="connsiteY34" fmla="*/ 52596 h 402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128575" h="402658">
                      <a:moveTo>
                        <a:pt x="79229" y="76243"/>
                      </a:moveTo>
                      <a:cubicBezTo>
                        <a:pt x="97833" y="59733"/>
                        <a:pt x="95882" y="30566"/>
                        <a:pt x="77944" y="12866"/>
                      </a:cubicBezTo>
                      <a:cubicBezTo>
                        <a:pt x="60815" y="-4072"/>
                        <a:pt x="32505" y="-4310"/>
                        <a:pt x="15090" y="12295"/>
                      </a:cubicBezTo>
                      <a:cubicBezTo>
                        <a:pt x="-2514" y="29044"/>
                        <a:pt x="-6273" y="59781"/>
                        <a:pt x="12188" y="74388"/>
                      </a:cubicBezTo>
                      <a:cubicBezTo>
                        <a:pt x="28413" y="87234"/>
                        <a:pt x="26795" y="101509"/>
                        <a:pt x="26890" y="117353"/>
                      </a:cubicBezTo>
                      <a:cubicBezTo>
                        <a:pt x="26938" y="124204"/>
                        <a:pt x="27366" y="131056"/>
                        <a:pt x="26748" y="137860"/>
                      </a:cubicBezTo>
                      <a:cubicBezTo>
                        <a:pt x="26082" y="145520"/>
                        <a:pt x="29127" y="150231"/>
                        <a:pt x="34931" y="155132"/>
                      </a:cubicBezTo>
                      <a:cubicBezTo>
                        <a:pt x="86176" y="198192"/>
                        <a:pt x="137277" y="241395"/>
                        <a:pt x="187902" y="285121"/>
                      </a:cubicBezTo>
                      <a:cubicBezTo>
                        <a:pt x="195801" y="291925"/>
                        <a:pt x="203414" y="294399"/>
                        <a:pt x="213548" y="294399"/>
                      </a:cubicBezTo>
                      <a:cubicBezTo>
                        <a:pt x="340207" y="294114"/>
                        <a:pt x="466866" y="294209"/>
                        <a:pt x="593477" y="294209"/>
                      </a:cubicBezTo>
                      <a:cubicBezTo>
                        <a:pt x="706005" y="294209"/>
                        <a:pt x="818580" y="295874"/>
                        <a:pt x="931060" y="293305"/>
                      </a:cubicBezTo>
                      <a:cubicBezTo>
                        <a:pt x="971028" y="292401"/>
                        <a:pt x="1004239" y="298349"/>
                        <a:pt x="1028790" y="331702"/>
                      </a:cubicBezTo>
                      <a:cubicBezTo>
                        <a:pt x="1029837" y="333130"/>
                        <a:pt x="1031360" y="334272"/>
                        <a:pt x="1032835" y="335366"/>
                      </a:cubicBezTo>
                      <a:cubicBezTo>
                        <a:pt x="1037973" y="339125"/>
                        <a:pt x="1039543" y="342836"/>
                        <a:pt x="1038354" y="350116"/>
                      </a:cubicBezTo>
                      <a:cubicBezTo>
                        <a:pt x="1034167" y="376381"/>
                        <a:pt x="1053437" y="399600"/>
                        <a:pt x="1080082" y="402454"/>
                      </a:cubicBezTo>
                      <a:cubicBezTo>
                        <a:pt x="1102683" y="404833"/>
                        <a:pt x="1125854" y="386087"/>
                        <a:pt x="1128233" y="363534"/>
                      </a:cubicBezTo>
                      <a:cubicBezTo>
                        <a:pt x="1131231" y="335461"/>
                        <a:pt x="1114292" y="310958"/>
                        <a:pt x="1086981" y="312242"/>
                      </a:cubicBezTo>
                      <a:cubicBezTo>
                        <a:pt x="1067283" y="313194"/>
                        <a:pt x="1057243" y="303868"/>
                        <a:pt x="1045634" y="292734"/>
                      </a:cubicBezTo>
                      <a:cubicBezTo>
                        <a:pt x="1035737" y="283313"/>
                        <a:pt x="1025174" y="274558"/>
                        <a:pt x="1015706" y="264709"/>
                      </a:cubicBezTo>
                      <a:cubicBezTo>
                        <a:pt x="1008521" y="257287"/>
                        <a:pt x="1000718" y="254765"/>
                        <a:pt x="990393" y="254765"/>
                      </a:cubicBezTo>
                      <a:cubicBezTo>
                        <a:pt x="735743" y="255051"/>
                        <a:pt x="481045" y="254955"/>
                        <a:pt x="226395" y="255051"/>
                      </a:cubicBezTo>
                      <a:cubicBezTo>
                        <a:pt x="218877" y="255051"/>
                        <a:pt x="212692" y="254004"/>
                        <a:pt x="206554" y="248675"/>
                      </a:cubicBezTo>
                      <a:cubicBezTo>
                        <a:pt x="166253" y="213893"/>
                        <a:pt x="125858" y="179112"/>
                        <a:pt x="84748" y="145282"/>
                      </a:cubicBezTo>
                      <a:cubicBezTo>
                        <a:pt x="72282" y="135005"/>
                        <a:pt x="65002" y="124823"/>
                        <a:pt x="66668" y="107742"/>
                      </a:cubicBezTo>
                      <a:cubicBezTo>
                        <a:pt x="67905" y="95561"/>
                        <a:pt x="68476" y="85807"/>
                        <a:pt x="79229" y="76243"/>
                      </a:cubicBezTo>
                      <a:close/>
                      <a:moveTo>
                        <a:pt x="1083888" y="349735"/>
                      </a:moveTo>
                      <a:cubicBezTo>
                        <a:pt x="1087838" y="349831"/>
                        <a:pt x="1090121" y="352495"/>
                        <a:pt x="1090074" y="356920"/>
                      </a:cubicBezTo>
                      <a:cubicBezTo>
                        <a:pt x="1090026" y="361488"/>
                        <a:pt x="1087029" y="362868"/>
                        <a:pt x="1083793" y="364105"/>
                      </a:cubicBezTo>
                      <a:cubicBezTo>
                        <a:pt x="1079844" y="362963"/>
                        <a:pt x="1076513" y="361202"/>
                        <a:pt x="1076323" y="357110"/>
                      </a:cubicBezTo>
                      <a:cubicBezTo>
                        <a:pt x="1076085" y="352257"/>
                        <a:pt x="1079511" y="349640"/>
                        <a:pt x="1083888" y="349735"/>
                      </a:cubicBezTo>
                      <a:close/>
                      <a:moveTo>
                        <a:pt x="46351" y="52596"/>
                      </a:moveTo>
                      <a:cubicBezTo>
                        <a:pt x="42306" y="52548"/>
                        <a:pt x="39642" y="49979"/>
                        <a:pt x="39642" y="45697"/>
                      </a:cubicBezTo>
                      <a:cubicBezTo>
                        <a:pt x="39594" y="41319"/>
                        <a:pt x="42116" y="38893"/>
                        <a:pt x="46398" y="38988"/>
                      </a:cubicBezTo>
                      <a:cubicBezTo>
                        <a:pt x="50490" y="39083"/>
                        <a:pt x="52917" y="41510"/>
                        <a:pt x="53488" y="45221"/>
                      </a:cubicBezTo>
                      <a:cubicBezTo>
                        <a:pt x="52726" y="49694"/>
                        <a:pt x="50490" y="52596"/>
                        <a:pt x="46351" y="5259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A1C67CDF-2EB7-40EA-9DFC-2B8842DE7C5D}"/>
                    </a:ext>
                  </a:extLst>
                </p:cNvPr>
                <p:cNvSpPr/>
                <p:nvPr/>
              </p:nvSpPr>
              <p:spPr>
                <a:xfrm>
                  <a:off x="2093821" y="3162871"/>
                  <a:ext cx="178633" cy="976352"/>
                </a:xfrm>
                <a:custGeom>
                  <a:avLst/>
                  <a:gdLst>
                    <a:gd name="connsiteX0" fmla="*/ 18149 w 178633"/>
                    <a:gd name="connsiteY0" fmla="*/ 80887 h 976352"/>
                    <a:gd name="connsiteX1" fmla="*/ 27332 w 178633"/>
                    <a:gd name="connsiteY1" fmla="*/ 99729 h 976352"/>
                    <a:gd name="connsiteX2" fmla="*/ 26999 w 178633"/>
                    <a:gd name="connsiteY2" fmla="*/ 435884 h 976352"/>
                    <a:gd name="connsiteX3" fmla="*/ 36420 w 178633"/>
                    <a:gd name="connsiteY3" fmla="*/ 454916 h 976352"/>
                    <a:gd name="connsiteX4" fmla="*/ 102128 w 178633"/>
                    <a:gd name="connsiteY4" fmla="*/ 503638 h 976352"/>
                    <a:gd name="connsiteX5" fmla="*/ 112310 w 178633"/>
                    <a:gd name="connsiteY5" fmla="*/ 523765 h 976352"/>
                    <a:gd name="connsiteX6" fmla="*/ 112263 w 178633"/>
                    <a:gd name="connsiteY6" fmla="*/ 869484 h 976352"/>
                    <a:gd name="connsiteX7" fmla="*/ 100368 w 178633"/>
                    <a:gd name="connsiteY7" fmla="*/ 899935 h 976352"/>
                    <a:gd name="connsiteX8" fmla="*/ 102223 w 178633"/>
                    <a:gd name="connsiteY8" fmla="*/ 964216 h 976352"/>
                    <a:gd name="connsiteX9" fmla="*/ 167979 w 178633"/>
                    <a:gd name="connsiteY9" fmla="*/ 960315 h 976352"/>
                    <a:gd name="connsiteX10" fmla="*/ 162079 w 178633"/>
                    <a:gd name="connsiteY10" fmla="*/ 895748 h 976352"/>
                    <a:gd name="connsiteX11" fmla="*/ 152421 w 178633"/>
                    <a:gd name="connsiteY11" fmla="*/ 875479 h 976352"/>
                    <a:gd name="connsiteX12" fmla="*/ 152801 w 178633"/>
                    <a:gd name="connsiteY12" fmla="*/ 505161 h 976352"/>
                    <a:gd name="connsiteX13" fmla="*/ 142096 w 178633"/>
                    <a:gd name="connsiteY13" fmla="*/ 483750 h 976352"/>
                    <a:gd name="connsiteX14" fmla="*/ 77434 w 178633"/>
                    <a:gd name="connsiteY14" fmla="*/ 435836 h 976352"/>
                    <a:gd name="connsiteX15" fmla="*/ 67061 w 178633"/>
                    <a:gd name="connsiteY15" fmla="*/ 414378 h 976352"/>
                    <a:gd name="connsiteX16" fmla="*/ 67109 w 178633"/>
                    <a:gd name="connsiteY16" fmla="*/ 101442 h 976352"/>
                    <a:gd name="connsiteX17" fmla="*/ 76768 w 178633"/>
                    <a:gd name="connsiteY17" fmla="*/ 78032 h 976352"/>
                    <a:gd name="connsiteX18" fmla="*/ 88044 w 178633"/>
                    <a:gd name="connsiteY18" fmla="*/ 28263 h 976352"/>
                    <a:gd name="connsiteX19" fmla="*/ 45507 w 178633"/>
                    <a:gd name="connsiteY19" fmla="*/ 0 h 976352"/>
                    <a:gd name="connsiteX20" fmla="*/ 2685 w 178633"/>
                    <a:gd name="connsiteY20" fmla="*/ 29928 h 976352"/>
                    <a:gd name="connsiteX21" fmla="*/ 18149 w 178633"/>
                    <a:gd name="connsiteY21" fmla="*/ 80887 h 976352"/>
                    <a:gd name="connsiteX22" fmla="*/ 133293 w 178633"/>
                    <a:gd name="connsiteY22" fmla="*/ 924106 h 976352"/>
                    <a:gd name="connsiteX23" fmla="*/ 139669 w 178633"/>
                    <a:gd name="connsiteY23" fmla="*/ 931291 h 976352"/>
                    <a:gd name="connsiteX24" fmla="*/ 132627 w 178633"/>
                    <a:gd name="connsiteY24" fmla="*/ 937667 h 976352"/>
                    <a:gd name="connsiteX25" fmla="*/ 126061 w 178633"/>
                    <a:gd name="connsiteY25" fmla="*/ 930292 h 976352"/>
                    <a:gd name="connsiteX26" fmla="*/ 133293 w 178633"/>
                    <a:gd name="connsiteY26" fmla="*/ 924106 h 976352"/>
                    <a:gd name="connsiteX27" fmla="*/ 45603 w 178633"/>
                    <a:gd name="connsiteY27" fmla="*/ 38588 h 976352"/>
                    <a:gd name="connsiteX28" fmla="*/ 52502 w 178633"/>
                    <a:gd name="connsiteY28" fmla="*/ 45725 h 976352"/>
                    <a:gd name="connsiteX29" fmla="*/ 45793 w 178633"/>
                    <a:gd name="connsiteY29" fmla="*/ 52291 h 976352"/>
                    <a:gd name="connsiteX30" fmla="*/ 38656 w 178633"/>
                    <a:gd name="connsiteY30" fmla="*/ 45392 h 976352"/>
                    <a:gd name="connsiteX31" fmla="*/ 45603 w 178633"/>
                    <a:gd name="connsiteY31" fmla="*/ 38588 h 976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78633" h="976352">
                      <a:moveTo>
                        <a:pt x="18149" y="80887"/>
                      </a:moveTo>
                      <a:cubicBezTo>
                        <a:pt x="25619" y="86073"/>
                        <a:pt x="27332" y="91450"/>
                        <a:pt x="27332" y="99729"/>
                      </a:cubicBezTo>
                      <a:cubicBezTo>
                        <a:pt x="27094" y="211780"/>
                        <a:pt x="27284" y="323832"/>
                        <a:pt x="26999" y="435884"/>
                      </a:cubicBezTo>
                      <a:cubicBezTo>
                        <a:pt x="26999" y="444401"/>
                        <a:pt x="29092" y="449777"/>
                        <a:pt x="36420" y="454916"/>
                      </a:cubicBezTo>
                      <a:cubicBezTo>
                        <a:pt x="58687" y="470618"/>
                        <a:pt x="80098" y="487556"/>
                        <a:pt x="102128" y="503638"/>
                      </a:cubicBezTo>
                      <a:cubicBezTo>
                        <a:pt x="109265" y="508872"/>
                        <a:pt x="112358" y="514439"/>
                        <a:pt x="112310" y="523765"/>
                      </a:cubicBezTo>
                      <a:cubicBezTo>
                        <a:pt x="111930" y="639005"/>
                        <a:pt x="111930" y="754244"/>
                        <a:pt x="112263" y="869484"/>
                      </a:cubicBezTo>
                      <a:cubicBezTo>
                        <a:pt x="112310" y="881760"/>
                        <a:pt x="110455" y="890800"/>
                        <a:pt x="100368" y="899935"/>
                      </a:cubicBezTo>
                      <a:cubicBezTo>
                        <a:pt x="81335" y="917159"/>
                        <a:pt x="83239" y="946659"/>
                        <a:pt x="102223" y="964216"/>
                      </a:cubicBezTo>
                      <a:cubicBezTo>
                        <a:pt x="121255" y="981821"/>
                        <a:pt x="151136" y="980061"/>
                        <a:pt x="167979" y="960315"/>
                      </a:cubicBezTo>
                      <a:cubicBezTo>
                        <a:pt x="184014" y="941521"/>
                        <a:pt x="181873" y="910355"/>
                        <a:pt x="162079" y="895748"/>
                      </a:cubicBezTo>
                      <a:cubicBezTo>
                        <a:pt x="154276" y="889991"/>
                        <a:pt x="152421" y="884234"/>
                        <a:pt x="152421" y="875479"/>
                      </a:cubicBezTo>
                      <a:cubicBezTo>
                        <a:pt x="152611" y="752056"/>
                        <a:pt x="152421" y="628584"/>
                        <a:pt x="152801" y="505161"/>
                      </a:cubicBezTo>
                      <a:cubicBezTo>
                        <a:pt x="152849" y="495407"/>
                        <a:pt x="149899" y="489364"/>
                        <a:pt x="142096" y="483750"/>
                      </a:cubicBezTo>
                      <a:cubicBezTo>
                        <a:pt x="120304" y="468096"/>
                        <a:pt x="99416" y="451205"/>
                        <a:pt x="77434" y="435836"/>
                      </a:cubicBezTo>
                      <a:cubicBezTo>
                        <a:pt x="69202" y="430079"/>
                        <a:pt x="67061" y="423846"/>
                        <a:pt x="67061" y="414378"/>
                      </a:cubicBezTo>
                      <a:cubicBezTo>
                        <a:pt x="67347" y="310082"/>
                        <a:pt x="67347" y="205785"/>
                        <a:pt x="67109" y="101442"/>
                      </a:cubicBezTo>
                      <a:cubicBezTo>
                        <a:pt x="67109" y="91830"/>
                        <a:pt x="68822" y="84741"/>
                        <a:pt x="76768" y="78032"/>
                      </a:cubicBezTo>
                      <a:cubicBezTo>
                        <a:pt x="91280" y="65709"/>
                        <a:pt x="94991" y="45630"/>
                        <a:pt x="88044" y="28263"/>
                      </a:cubicBezTo>
                      <a:cubicBezTo>
                        <a:pt x="80860" y="10278"/>
                        <a:pt x="65301" y="-47"/>
                        <a:pt x="45507" y="0"/>
                      </a:cubicBezTo>
                      <a:cubicBezTo>
                        <a:pt x="25619" y="48"/>
                        <a:pt x="9013" y="11657"/>
                        <a:pt x="2685" y="29928"/>
                      </a:cubicBezTo>
                      <a:cubicBezTo>
                        <a:pt x="-3833" y="48913"/>
                        <a:pt x="1591" y="69420"/>
                        <a:pt x="18149" y="80887"/>
                      </a:cubicBezTo>
                      <a:close/>
                      <a:moveTo>
                        <a:pt x="133293" y="924106"/>
                      </a:moveTo>
                      <a:cubicBezTo>
                        <a:pt x="137956" y="924487"/>
                        <a:pt x="140050" y="926961"/>
                        <a:pt x="139669" y="931291"/>
                      </a:cubicBezTo>
                      <a:cubicBezTo>
                        <a:pt x="139288" y="935430"/>
                        <a:pt x="136767" y="938190"/>
                        <a:pt x="132627" y="937667"/>
                      </a:cubicBezTo>
                      <a:cubicBezTo>
                        <a:pt x="128868" y="937191"/>
                        <a:pt x="125918" y="934383"/>
                        <a:pt x="126061" y="930292"/>
                      </a:cubicBezTo>
                      <a:cubicBezTo>
                        <a:pt x="126251" y="926010"/>
                        <a:pt x="129630" y="924535"/>
                        <a:pt x="133293" y="924106"/>
                      </a:cubicBezTo>
                      <a:close/>
                      <a:moveTo>
                        <a:pt x="45603" y="38588"/>
                      </a:moveTo>
                      <a:cubicBezTo>
                        <a:pt x="49980" y="38398"/>
                        <a:pt x="52311" y="40777"/>
                        <a:pt x="52502" y="45725"/>
                      </a:cubicBezTo>
                      <a:cubicBezTo>
                        <a:pt x="51931" y="49151"/>
                        <a:pt x="50123" y="52386"/>
                        <a:pt x="45793" y="52291"/>
                      </a:cubicBezTo>
                      <a:cubicBezTo>
                        <a:pt x="41749" y="52196"/>
                        <a:pt x="38799" y="49293"/>
                        <a:pt x="38656" y="45392"/>
                      </a:cubicBezTo>
                      <a:cubicBezTo>
                        <a:pt x="38466" y="41348"/>
                        <a:pt x="41416" y="38778"/>
                        <a:pt x="45603" y="3858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3D021DF2-F3D4-40B4-8957-A560044D363C}"/>
                    </a:ext>
                  </a:extLst>
                </p:cNvPr>
                <p:cNvSpPr/>
                <p:nvPr/>
              </p:nvSpPr>
              <p:spPr>
                <a:xfrm>
                  <a:off x="2253052" y="3289862"/>
                  <a:ext cx="259242" cy="753935"/>
                </a:xfrm>
                <a:custGeom>
                  <a:avLst/>
                  <a:gdLst>
                    <a:gd name="connsiteX0" fmla="*/ 206350 w 259242"/>
                    <a:gd name="connsiteY0" fmla="*/ 663890 h 753935"/>
                    <a:gd name="connsiteX1" fmla="*/ 165764 w 259242"/>
                    <a:gd name="connsiteY1" fmla="*/ 657086 h 753935"/>
                    <a:gd name="connsiteX2" fmla="*/ 134932 w 259242"/>
                    <a:gd name="connsiteY2" fmla="*/ 642764 h 753935"/>
                    <a:gd name="connsiteX3" fmla="*/ 125321 w 259242"/>
                    <a:gd name="connsiteY3" fmla="*/ 627491 h 753935"/>
                    <a:gd name="connsiteX4" fmla="*/ 125511 w 259242"/>
                    <a:gd name="connsiteY4" fmla="*/ 468953 h 753935"/>
                    <a:gd name="connsiteX5" fmla="*/ 125749 w 259242"/>
                    <a:gd name="connsiteY5" fmla="*/ 311795 h 753935"/>
                    <a:gd name="connsiteX6" fmla="*/ 113521 w 259242"/>
                    <a:gd name="connsiteY6" fmla="*/ 298948 h 753935"/>
                    <a:gd name="connsiteX7" fmla="*/ 79405 w 259242"/>
                    <a:gd name="connsiteY7" fmla="*/ 299424 h 753935"/>
                    <a:gd name="connsiteX8" fmla="*/ 67463 w 259242"/>
                    <a:gd name="connsiteY8" fmla="*/ 287196 h 753935"/>
                    <a:gd name="connsiteX9" fmla="*/ 67463 w 259242"/>
                    <a:gd name="connsiteY9" fmla="*/ 97208 h 753935"/>
                    <a:gd name="connsiteX10" fmla="*/ 75409 w 259242"/>
                    <a:gd name="connsiteY10" fmla="*/ 80221 h 753935"/>
                    <a:gd name="connsiteX11" fmla="*/ 78121 w 259242"/>
                    <a:gd name="connsiteY11" fmla="*/ 13799 h 753935"/>
                    <a:gd name="connsiteX12" fmla="*/ 11508 w 259242"/>
                    <a:gd name="connsiteY12" fmla="*/ 15750 h 753935"/>
                    <a:gd name="connsiteX13" fmla="*/ 18360 w 259242"/>
                    <a:gd name="connsiteY13" fmla="*/ 81887 h 753935"/>
                    <a:gd name="connsiteX14" fmla="*/ 27257 w 259242"/>
                    <a:gd name="connsiteY14" fmla="*/ 101062 h 753935"/>
                    <a:gd name="connsiteX15" fmla="*/ 27115 w 259242"/>
                    <a:gd name="connsiteY15" fmla="*/ 326593 h 753935"/>
                    <a:gd name="connsiteX16" fmla="*/ 39105 w 259242"/>
                    <a:gd name="connsiteY16" fmla="*/ 338773 h 753935"/>
                    <a:gd name="connsiteX17" fmla="*/ 71888 w 259242"/>
                    <a:gd name="connsiteY17" fmla="*/ 338345 h 753935"/>
                    <a:gd name="connsiteX18" fmla="*/ 86780 w 259242"/>
                    <a:gd name="connsiteY18" fmla="*/ 353142 h 753935"/>
                    <a:gd name="connsiteX19" fmla="*/ 86209 w 259242"/>
                    <a:gd name="connsiteY19" fmla="*/ 649711 h 753935"/>
                    <a:gd name="connsiteX20" fmla="*/ 98818 w 259242"/>
                    <a:gd name="connsiteY20" fmla="*/ 670075 h 753935"/>
                    <a:gd name="connsiteX21" fmla="*/ 159388 w 259242"/>
                    <a:gd name="connsiteY21" fmla="*/ 697815 h 753935"/>
                    <a:gd name="connsiteX22" fmla="*/ 168476 w 259242"/>
                    <a:gd name="connsiteY22" fmla="*/ 710756 h 753935"/>
                    <a:gd name="connsiteX23" fmla="*/ 216722 w 259242"/>
                    <a:gd name="connsiteY23" fmla="*/ 753722 h 753935"/>
                    <a:gd name="connsiteX24" fmla="*/ 258926 w 259242"/>
                    <a:gd name="connsiteY24" fmla="*/ 702668 h 753935"/>
                    <a:gd name="connsiteX25" fmla="*/ 206350 w 259242"/>
                    <a:gd name="connsiteY25" fmla="*/ 663890 h 753935"/>
                    <a:gd name="connsiteX26" fmla="*/ 45481 w 259242"/>
                    <a:gd name="connsiteY26" fmla="*/ 52863 h 753935"/>
                    <a:gd name="connsiteX27" fmla="*/ 38629 w 259242"/>
                    <a:gd name="connsiteY27" fmla="*/ 45916 h 753935"/>
                    <a:gd name="connsiteX28" fmla="*/ 46670 w 259242"/>
                    <a:gd name="connsiteY28" fmla="*/ 38731 h 753935"/>
                    <a:gd name="connsiteX29" fmla="*/ 53094 w 259242"/>
                    <a:gd name="connsiteY29" fmla="*/ 46344 h 753935"/>
                    <a:gd name="connsiteX30" fmla="*/ 45481 w 259242"/>
                    <a:gd name="connsiteY30" fmla="*/ 52863 h 753935"/>
                    <a:gd name="connsiteX31" fmla="*/ 213297 w 259242"/>
                    <a:gd name="connsiteY31" fmla="*/ 714991 h 753935"/>
                    <a:gd name="connsiteX32" fmla="*/ 206683 w 259242"/>
                    <a:gd name="connsiteY32" fmla="*/ 708092 h 753935"/>
                    <a:gd name="connsiteX33" fmla="*/ 213344 w 259242"/>
                    <a:gd name="connsiteY33" fmla="*/ 701431 h 753935"/>
                    <a:gd name="connsiteX34" fmla="*/ 220576 w 259242"/>
                    <a:gd name="connsiteY34" fmla="*/ 707664 h 753935"/>
                    <a:gd name="connsiteX35" fmla="*/ 213297 w 259242"/>
                    <a:gd name="connsiteY35" fmla="*/ 714991 h 753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59242" h="753935">
                      <a:moveTo>
                        <a:pt x="206350" y="663890"/>
                      </a:moveTo>
                      <a:cubicBezTo>
                        <a:pt x="190458" y="667839"/>
                        <a:pt x="178611" y="663319"/>
                        <a:pt x="165764" y="657086"/>
                      </a:cubicBezTo>
                      <a:cubicBezTo>
                        <a:pt x="155534" y="652137"/>
                        <a:pt x="145495" y="646808"/>
                        <a:pt x="134932" y="642764"/>
                      </a:cubicBezTo>
                      <a:cubicBezTo>
                        <a:pt x="127271" y="639814"/>
                        <a:pt x="125273" y="635342"/>
                        <a:pt x="125321" y="627491"/>
                      </a:cubicBezTo>
                      <a:cubicBezTo>
                        <a:pt x="125654" y="574629"/>
                        <a:pt x="125511" y="521815"/>
                        <a:pt x="125511" y="468953"/>
                      </a:cubicBezTo>
                      <a:cubicBezTo>
                        <a:pt x="125511" y="416567"/>
                        <a:pt x="125273" y="364181"/>
                        <a:pt x="125749" y="311795"/>
                      </a:cubicBezTo>
                      <a:cubicBezTo>
                        <a:pt x="125844" y="302231"/>
                        <a:pt x="124559" y="297759"/>
                        <a:pt x="113521" y="298948"/>
                      </a:cubicBezTo>
                      <a:cubicBezTo>
                        <a:pt x="102244" y="300138"/>
                        <a:pt x="90730" y="298568"/>
                        <a:pt x="79405" y="299424"/>
                      </a:cubicBezTo>
                      <a:cubicBezTo>
                        <a:pt x="69556" y="300186"/>
                        <a:pt x="67415" y="296522"/>
                        <a:pt x="67463" y="287196"/>
                      </a:cubicBezTo>
                      <a:cubicBezTo>
                        <a:pt x="67843" y="223867"/>
                        <a:pt x="67748" y="160537"/>
                        <a:pt x="67463" y="97208"/>
                      </a:cubicBezTo>
                      <a:cubicBezTo>
                        <a:pt x="67415" y="89833"/>
                        <a:pt x="69461" y="85217"/>
                        <a:pt x="75409" y="80221"/>
                      </a:cubicBezTo>
                      <a:cubicBezTo>
                        <a:pt x="96154" y="62712"/>
                        <a:pt x="96915" y="32784"/>
                        <a:pt x="78121" y="13799"/>
                      </a:cubicBezTo>
                      <a:cubicBezTo>
                        <a:pt x="59136" y="-5328"/>
                        <a:pt x="29636" y="-4472"/>
                        <a:pt x="11508" y="15750"/>
                      </a:cubicBezTo>
                      <a:cubicBezTo>
                        <a:pt x="-6001" y="35258"/>
                        <a:pt x="-3384" y="66233"/>
                        <a:pt x="18360" y="81887"/>
                      </a:cubicBezTo>
                      <a:cubicBezTo>
                        <a:pt x="25925" y="87358"/>
                        <a:pt x="27257" y="92925"/>
                        <a:pt x="27257" y="101062"/>
                      </a:cubicBezTo>
                      <a:cubicBezTo>
                        <a:pt x="27115" y="176239"/>
                        <a:pt x="27400" y="251416"/>
                        <a:pt x="27115" y="326593"/>
                      </a:cubicBezTo>
                      <a:cubicBezTo>
                        <a:pt x="27067" y="335966"/>
                        <a:pt x="29256" y="339582"/>
                        <a:pt x="39105" y="338773"/>
                      </a:cubicBezTo>
                      <a:cubicBezTo>
                        <a:pt x="49953" y="337917"/>
                        <a:pt x="61039" y="339487"/>
                        <a:pt x="71888" y="338345"/>
                      </a:cubicBezTo>
                      <a:cubicBezTo>
                        <a:pt x="84021" y="337060"/>
                        <a:pt x="86876" y="341057"/>
                        <a:pt x="86780" y="353142"/>
                      </a:cubicBezTo>
                      <a:cubicBezTo>
                        <a:pt x="86209" y="452014"/>
                        <a:pt x="86638" y="550839"/>
                        <a:pt x="86209" y="649711"/>
                      </a:cubicBezTo>
                      <a:cubicBezTo>
                        <a:pt x="86162" y="660131"/>
                        <a:pt x="88446" y="665888"/>
                        <a:pt x="98818" y="670075"/>
                      </a:cubicBezTo>
                      <a:cubicBezTo>
                        <a:pt x="119373" y="678402"/>
                        <a:pt x="139119" y="688774"/>
                        <a:pt x="159388" y="697815"/>
                      </a:cubicBezTo>
                      <a:cubicBezTo>
                        <a:pt x="165431" y="700527"/>
                        <a:pt x="168095" y="703572"/>
                        <a:pt x="168476" y="710756"/>
                      </a:cubicBezTo>
                      <a:cubicBezTo>
                        <a:pt x="169856" y="736878"/>
                        <a:pt x="192076" y="756196"/>
                        <a:pt x="216722" y="753722"/>
                      </a:cubicBezTo>
                      <a:cubicBezTo>
                        <a:pt x="242654" y="751152"/>
                        <a:pt x="261971" y="727790"/>
                        <a:pt x="258926" y="702668"/>
                      </a:cubicBezTo>
                      <a:cubicBezTo>
                        <a:pt x="255786" y="676975"/>
                        <a:pt x="231901" y="657562"/>
                        <a:pt x="206350" y="663890"/>
                      </a:cubicBezTo>
                      <a:close/>
                      <a:moveTo>
                        <a:pt x="45481" y="52863"/>
                      </a:moveTo>
                      <a:cubicBezTo>
                        <a:pt x="41579" y="52625"/>
                        <a:pt x="38439" y="49865"/>
                        <a:pt x="38629" y="45916"/>
                      </a:cubicBezTo>
                      <a:cubicBezTo>
                        <a:pt x="38867" y="41491"/>
                        <a:pt x="42055" y="38065"/>
                        <a:pt x="46670" y="38731"/>
                      </a:cubicBezTo>
                      <a:cubicBezTo>
                        <a:pt x="50239" y="39207"/>
                        <a:pt x="52808" y="42300"/>
                        <a:pt x="53094" y="46344"/>
                      </a:cubicBezTo>
                      <a:cubicBezTo>
                        <a:pt x="51809" y="50103"/>
                        <a:pt x="49573" y="53101"/>
                        <a:pt x="45481" y="52863"/>
                      </a:cubicBezTo>
                      <a:close/>
                      <a:moveTo>
                        <a:pt x="213297" y="714991"/>
                      </a:moveTo>
                      <a:cubicBezTo>
                        <a:pt x="209300" y="715039"/>
                        <a:pt x="206778" y="712422"/>
                        <a:pt x="206683" y="708092"/>
                      </a:cubicBezTo>
                      <a:cubicBezTo>
                        <a:pt x="206588" y="703572"/>
                        <a:pt x="209157" y="701288"/>
                        <a:pt x="213344" y="701431"/>
                      </a:cubicBezTo>
                      <a:cubicBezTo>
                        <a:pt x="217293" y="701573"/>
                        <a:pt x="219863" y="703952"/>
                        <a:pt x="220576" y="707664"/>
                      </a:cubicBezTo>
                      <a:cubicBezTo>
                        <a:pt x="219625" y="711994"/>
                        <a:pt x="217246" y="714896"/>
                        <a:pt x="213297" y="71499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0F462D3E-E038-4F0E-9AE2-AB2724864AEE}"/>
                    </a:ext>
                  </a:extLst>
                </p:cNvPr>
                <p:cNvSpPr/>
                <p:nvPr/>
              </p:nvSpPr>
              <p:spPr>
                <a:xfrm>
                  <a:off x="2552469" y="4928064"/>
                  <a:ext cx="689140" cy="93368"/>
                </a:xfrm>
                <a:custGeom>
                  <a:avLst/>
                  <a:gdLst>
                    <a:gd name="connsiteX0" fmla="*/ 45345 w 689140"/>
                    <a:gd name="connsiteY0" fmla="*/ 38817 h 93368"/>
                    <a:gd name="connsiteX1" fmla="*/ 38636 w 689140"/>
                    <a:gd name="connsiteY1" fmla="*/ 45954 h 93368"/>
                    <a:gd name="connsiteX2" fmla="*/ 45154 w 689140"/>
                    <a:gd name="connsiteY2" fmla="*/ 52758 h 93368"/>
                    <a:gd name="connsiteX3" fmla="*/ 52291 w 689140"/>
                    <a:gd name="connsiteY3" fmla="*/ 44954 h 93368"/>
                    <a:gd name="connsiteX4" fmla="*/ 45345 w 689140"/>
                    <a:gd name="connsiteY4" fmla="*/ 38817 h 93368"/>
                    <a:gd name="connsiteX5" fmla="*/ 33878 w 689140"/>
                    <a:gd name="connsiteY5" fmla="*/ 1514 h 93368"/>
                    <a:gd name="connsiteX6" fmla="*/ 84789 w 689140"/>
                    <a:gd name="connsiteY6" fmla="*/ 23591 h 93368"/>
                    <a:gd name="connsiteX7" fmla="*/ 103250 w 689140"/>
                    <a:gd name="connsiteY7" fmla="*/ 32679 h 93368"/>
                    <a:gd name="connsiteX8" fmla="*/ 622495 w 689140"/>
                    <a:gd name="connsiteY8" fmla="*/ 32441 h 93368"/>
                    <a:gd name="connsiteX9" fmla="*/ 646713 w 689140"/>
                    <a:gd name="connsiteY9" fmla="*/ 43527 h 93368"/>
                    <a:gd name="connsiteX10" fmla="*/ 689140 w 689140"/>
                    <a:gd name="connsiteY10" fmla="*/ 93368 h 93368"/>
                    <a:gd name="connsiteX11" fmla="*/ 653804 w 689140"/>
                    <a:gd name="connsiteY11" fmla="*/ 93368 h 93368"/>
                    <a:gd name="connsiteX12" fmla="*/ 630441 w 689140"/>
                    <a:gd name="connsiteY12" fmla="*/ 66175 h 93368"/>
                    <a:gd name="connsiteX13" fmla="*/ 614073 w 689140"/>
                    <a:gd name="connsiteY13" fmla="*/ 59181 h 93368"/>
                    <a:gd name="connsiteX14" fmla="*/ 100252 w 689140"/>
                    <a:gd name="connsiteY14" fmla="*/ 59133 h 93368"/>
                    <a:gd name="connsiteX15" fmla="*/ 84598 w 689140"/>
                    <a:gd name="connsiteY15" fmla="*/ 68079 h 93368"/>
                    <a:gd name="connsiteX16" fmla="*/ 30785 w 689140"/>
                    <a:gd name="connsiteY16" fmla="*/ 89061 h 93368"/>
                    <a:gd name="connsiteX17" fmla="*/ 1 w 689140"/>
                    <a:gd name="connsiteY17" fmla="*/ 47476 h 93368"/>
                    <a:gd name="connsiteX18" fmla="*/ 33878 w 689140"/>
                    <a:gd name="connsiteY18" fmla="*/ 1514 h 93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89140" h="93368">
                      <a:moveTo>
                        <a:pt x="45345" y="38817"/>
                      </a:moveTo>
                      <a:cubicBezTo>
                        <a:pt x="40777" y="39435"/>
                        <a:pt x="38541" y="41576"/>
                        <a:pt x="38636" y="45954"/>
                      </a:cubicBezTo>
                      <a:cubicBezTo>
                        <a:pt x="38731" y="50331"/>
                        <a:pt x="41395" y="52900"/>
                        <a:pt x="45154" y="52758"/>
                      </a:cubicBezTo>
                      <a:cubicBezTo>
                        <a:pt x="49437" y="52615"/>
                        <a:pt x="52767" y="49808"/>
                        <a:pt x="52291" y="44954"/>
                      </a:cubicBezTo>
                      <a:cubicBezTo>
                        <a:pt x="51863" y="40910"/>
                        <a:pt x="48723" y="39150"/>
                        <a:pt x="45345" y="38817"/>
                      </a:cubicBezTo>
                      <a:close/>
                      <a:moveTo>
                        <a:pt x="33878" y="1514"/>
                      </a:moveTo>
                      <a:cubicBezTo>
                        <a:pt x="54242" y="-3625"/>
                        <a:pt x="75225" y="4464"/>
                        <a:pt x="84789" y="23591"/>
                      </a:cubicBezTo>
                      <a:cubicBezTo>
                        <a:pt x="89404" y="32774"/>
                        <a:pt x="95447" y="32679"/>
                        <a:pt x="103250" y="32679"/>
                      </a:cubicBezTo>
                      <a:cubicBezTo>
                        <a:pt x="276300" y="32631"/>
                        <a:pt x="449397" y="32726"/>
                        <a:pt x="622495" y="32441"/>
                      </a:cubicBezTo>
                      <a:cubicBezTo>
                        <a:pt x="632915" y="32441"/>
                        <a:pt x="639909" y="35105"/>
                        <a:pt x="646713" y="43527"/>
                      </a:cubicBezTo>
                      <a:lnTo>
                        <a:pt x="689140" y="93368"/>
                      </a:lnTo>
                      <a:lnTo>
                        <a:pt x="653804" y="93368"/>
                      </a:lnTo>
                      <a:lnTo>
                        <a:pt x="630441" y="66175"/>
                      </a:lnTo>
                      <a:cubicBezTo>
                        <a:pt x="625778" y="60513"/>
                        <a:pt x="620877" y="59181"/>
                        <a:pt x="614073" y="59181"/>
                      </a:cubicBezTo>
                      <a:cubicBezTo>
                        <a:pt x="442784" y="59324"/>
                        <a:pt x="271542" y="59324"/>
                        <a:pt x="100252" y="59133"/>
                      </a:cubicBezTo>
                      <a:cubicBezTo>
                        <a:pt x="92735" y="59086"/>
                        <a:pt x="88548" y="60942"/>
                        <a:pt x="84598" y="68079"/>
                      </a:cubicBezTo>
                      <a:cubicBezTo>
                        <a:pt x="73750" y="87777"/>
                        <a:pt x="52672" y="95342"/>
                        <a:pt x="30785" y="89061"/>
                      </a:cubicBezTo>
                      <a:cubicBezTo>
                        <a:pt x="11848" y="83637"/>
                        <a:pt x="-95" y="67508"/>
                        <a:pt x="1" y="47476"/>
                      </a:cubicBezTo>
                      <a:cubicBezTo>
                        <a:pt x="96" y="26160"/>
                        <a:pt x="14655" y="6367"/>
                        <a:pt x="33878" y="1514"/>
                      </a:cubicBezTo>
                      <a:close/>
                    </a:path>
                  </a:pathLst>
                </a:custGeom>
                <a:solidFill>
                  <a:srgbClr val="1D96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DBD140FF-0CBA-4578-997A-CABA5535D045}"/>
                    </a:ext>
                  </a:extLst>
                </p:cNvPr>
                <p:cNvSpPr/>
                <p:nvPr/>
              </p:nvSpPr>
              <p:spPr>
                <a:xfrm>
                  <a:off x="3698395" y="3753100"/>
                  <a:ext cx="805155" cy="91050"/>
                </a:xfrm>
                <a:custGeom>
                  <a:avLst/>
                  <a:gdLst>
                    <a:gd name="connsiteX0" fmla="*/ 0 w 805155"/>
                    <a:gd name="connsiteY0" fmla="*/ 56007 h 91050"/>
                    <a:gd name="connsiteX1" fmla="*/ 39349 w 805155"/>
                    <a:gd name="connsiteY1" fmla="*/ 90646 h 91050"/>
                    <a:gd name="connsiteX2" fmla="*/ 84503 w 805155"/>
                    <a:gd name="connsiteY2" fmla="*/ 66570 h 91050"/>
                    <a:gd name="connsiteX3" fmla="*/ 96921 w 805155"/>
                    <a:gd name="connsiteY3" fmla="*/ 61003 h 91050"/>
                    <a:gd name="connsiteX4" fmla="*/ 709043 w 805155"/>
                    <a:gd name="connsiteY4" fmla="*/ 60861 h 91050"/>
                    <a:gd name="connsiteX5" fmla="*/ 722936 w 805155"/>
                    <a:gd name="connsiteY5" fmla="*/ 68664 h 91050"/>
                    <a:gd name="connsiteX6" fmla="*/ 775180 w 805155"/>
                    <a:gd name="connsiteY6" fmla="*/ 87743 h 91050"/>
                    <a:gd name="connsiteX7" fmla="*/ 805155 w 805155"/>
                    <a:gd name="connsiteY7" fmla="*/ 45016 h 91050"/>
                    <a:gd name="connsiteX8" fmla="*/ 773324 w 805155"/>
                    <a:gd name="connsiteY8" fmla="*/ 2337 h 91050"/>
                    <a:gd name="connsiteX9" fmla="*/ 722698 w 805155"/>
                    <a:gd name="connsiteY9" fmla="*/ 22225 h 91050"/>
                    <a:gd name="connsiteX10" fmla="*/ 709043 w 805155"/>
                    <a:gd name="connsiteY10" fmla="*/ 30409 h 91050"/>
                    <a:gd name="connsiteX11" fmla="*/ 96969 w 805155"/>
                    <a:gd name="connsiteY11" fmla="*/ 30362 h 91050"/>
                    <a:gd name="connsiteX12" fmla="*/ 84122 w 805155"/>
                    <a:gd name="connsiteY12" fmla="*/ 23177 h 91050"/>
                    <a:gd name="connsiteX13" fmla="*/ 41157 w 805155"/>
                    <a:gd name="connsiteY13" fmla="*/ 148 h 91050"/>
                    <a:gd name="connsiteX14" fmla="*/ 2712 w 805155"/>
                    <a:gd name="connsiteY14" fmla="*/ 27887 h 91050"/>
                    <a:gd name="connsiteX15" fmla="*/ 2712 w 805155"/>
                    <a:gd name="connsiteY15" fmla="*/ 27887 h 91050"/>
                    <a:gd name="connsiteX16" fmla="*/ 2712 w 805155"/>
                    <a:gd name="connsiteY16" fmla="*/ 27887 h 91050"/>
                    <a:gd name="connsiteX17" fmla="*/ 0 w 805155"/>
                    <a:gd name="connsiteY17" fmla="*/ 56007 h 91050"/>
                    <a:gd name="connsiteX18" fmla="*/ 752769 w 805155"/>
                    <a:gd name="connsiteY18" fmla="*/ 44445 h 91050"/>
                    <a:gd name="connsiteX19" fmla="*/ 761048 w 805155"/>
                    <a:gd name="connsiteY19" fmla="*/ 37023 h 91050"/>
                    <a:gd name="connsiteX20" fmla="*/ 768471 w 805155"/>
                    <a:gd name="connsiteY20" fmla="*/ 45349 h 91050"/>
                    <a:gd name="connsiteX21" fmla="*/ 760905 w 805155"/>
                    <a:gd name="connsiteY21" fmla="*/ 52915 h 91050"/>
                    <a:gd name="connsiteX22" fmla="*/ 752769 w 805155"/>
                    <a:gd name="connsiteY22" fmla="*/ 44445 h 91050"/>
                    <a:gd name="connsiteX23" fmla="*/ 45011 w 805155"/>
                    <a:gd name="connsiteY23" fmla="*/ 38783 h 91050"/>
                    <a:gd name="connsiteX24" fmla="*/ 51482 w 805155"/>
                    <a:gd name="connsiteY24" fmla="*/ 45778 h 91050"/>
                    <a:gd name="connsiteX25" fmla="*/ 43917 w 805155"/>
                    <a:gd name="connsiteY25" fmla="*/ 52486 h 91050"/>
                    <a:gd name="connsiteX26" fmla="*/ 37874 w 805155"/>
                    <a:gd name="connsiteY26" fmla="*/ 44874 h 91050"/>
                    <a:gd name="connsiteX27" fmla="*/ 45011 w 805155"/>
                    <a:gd name="connsiteY27" fmla="*/ 38783 h 9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05155" h="91050">
                      <a:moveTo>
                        <a:pt x="0" y="56007"/>
                      </a:moveTo>
                      <a:cubicBezTo>
                        <a:pt x="5614" y="76086"/>
                        <a:pt x="19127" y="88124"/>
                        <a:pt x="39349" y="90646"/>
                      </a:cubicBezTo>
                      <a:cubicBezTo>
                        <a:pt x="59285" y="93120"/>
                        <a:pt x="74891" y="84127"/>
                        <a:pt x="84503" y="66570"/>
                      </a:cubicBezTo>
                      <a:cubicBezTo>
                        <a:pt x="87738" y="60623"/>
                        <a:pt x="92020" y="61003"/>
                        <a:pt x="96921" y="61003"/>
                      </a:cubicBezTo>
                      <a:cubicBezTo>
                        <a:pt x="300946" y="61003"/>
                        <a:pt x="504971" y="61051"/>
                        <a:pt x="709043" y="60861"/>
                      </a:cubicBezTo>
                      <a:cubicBezTo>
                        <a:pt x="715704" y="60861"/>
                        <a:pt x="719273" y="62811"/>
                        <a:pt x="722936" y="68664"/>
                      </a:cubicBezTo>
                      <a:cubicBezTo>
                        <a:pt x="734403" y="87030"/>
                        <a:pt x="755291" y="94167"/>
                        <a:pt x="775180" y="87743"/>
                      </a:cubicBezTo>
                      <a:cubicBezTo>
                        <a:pt x="793117" y="81939"/>
                        <a:pt x="805250" y="64620"/>
                        <a:pt x="805155" y="45016"/>
                      </a:cubicBezTo>
                      <a:cubicBezTo>
                        <a:pt x="805012" y="24699"/>
                        <a:pt x="792737" y="8237"/>
                        <a:pt x="773324" y="2337"/>
                      </a:cubicBezTo>
                      <a:cubicBezTo>
                        <a:pt x="754101" y="-3468"/>
                        <a:pt x="733880" y="4002"/>
                        <a:pt x="722698" y="22225"/>
                      </a:cubicBezTo>
                      <a:cubicBezTo>
                        <a:pt x="719177" y="27983"/>
                        <a:pt x="715942" y="30409"/>
                        <a:pt x="709043" y="30409"/>
                      </a:cubicBezTo>
                      <a:cubicBezTo>
                        <a:pt x="505018" y="30219"/>
                        <a:pt x="300993" y="30266"/>
                        <a:pt x="96969" y="30362"/>
                      </a:cubicBezTo>
                      <a:cubicBezTo>
                        <a:pt x="90974" y="30362"/>
                        <a:pt x="87310" y="29077"/>
                        <a:pt x="84122" y="23177"/>
                      </a:cubicBezTo>
                      <a:cubicBezTo>
                        <a:pt x="74987" y="6476"/>
                        <a:pt x="60189" y="-1184"/>
                        <a:pt x="41157" y="148"/>
                      </a:cubicBezTo>
                      <a:cubicBezTo>
                        <a:pt x="22791" y="1480"/>
                        <a:pt x="9564" y="10425"/>
                        <a:pt x="2712" y="27887"/>
                      </a:cubicBezTo>
                      <a:cubicBezTo>
                        <a:pt x="2712" y="27887"/>
                        <a:pt x="2712" y="27887"/>
                        <a:pt x="2712" y="27887"/>
                      </a:cubicBezTo>
                      <a:lnTo>
                        <a:pt x="2712" y="27887"/>
                      </a:lnTo>
                      <a:cubicBezTo>
                        <a:pt x="5377" y="37641"/>
                        <a:pt x="6090" y="47157"/>
                        <a:pt x="0" y="56007"/>
                      </a:cubicBezTo>
                      <a:close/>
                      <a:moveTo>
                        <a:pt x="752769" y="44445"/>
                      </a:moveTo>
                      <a:cubicBezTo>
                        <a:pt x="753150" y="40258"/>
                        <a:pt x="756575" y="37546"/>
                        <a:pt x="761048" y="37023"/>
                      </a:cubicBezTo>
                      <a:cubicBezTo>
                        <a:pt x="765283" y="38308"/>
                        <a:pt x="768613" y="40353"/>
                        <a:pt x="768471" y="45349"/>
                      </a:cubicBezTo>
                      <a:cubicBezTo>
                        <a:pt x="768328" y="50155"/>
                        <a:pt x="765758" y="52915"/>
                        <a:pt x="760905" y="52915"/>
                      </a:cubicBezTo>
                      <a:cubicBezTo>
                        <a:pt x="755481" y="52915"/>
                        <a:pt x="752293" y="49536"/>
                        <a:pt x="752769" y="44445"/>
                      </a:cubicBezTo>
                      <a:close/>
                      <a:moveTo>
                        <a:pt x="45011" y="38783"/>
                      </a:moveTo>
                      <a:cubicBezTo>
                        <a:pt x="49008" y="39212"/>
                        <a:pt x="52053" y="41543"/>
                        <a:pt x="51482" y="45778"/>
                      </a:cubicBezTo>
                      <a:cubicBezTo>
                        <a:pt x="50959" y="49584"/>
                        <a:pt x="48056" y="51915"/>
                        <a:pt x="43917" y="52486"/>
                      </a:cubicBezTo>
                      <a:cubicBezTo>
                        <a:pt x="39967" y="51535"/>
                        <a:pt x="37779" y="48918"/>
                        <a:pt x="37874" y="44874"/>
                      </a:cubicBezTo>
                      <a:cubicBezTo>
                        <a:pt x="37969" y="40496"/>
                        <a:pt x="40681" y="38308"/>
                        <a:pt x="45011" y="38783"/>
                      </a:cubicBezTo>
                      <a:close/>
                    </a:path>
                  </a:pathLst>
                </a:custGeom>
                <a:solidFill>
                  <a:srgbClr val="1C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16020DB7-6EB6-4D54-9EED-70B45AAE2A08}"/>
                    </a:ext>
                  </a:extLst>
                </p:cNvPr>
                <p:cNvSpPr/>
                <p:nvPr/>
              </p:nvSpPr>
              <p:spPr>
                <a:xfrm>
                  <a:off x="3698395" y="3781035"/>
                  <a:ext cx="4674" cy="28072"/>
                </a:xfrm>
                <a:custGeom>
                  <a:avLst/>
                  <a:gdLst>
                    <a:gd name="connsiteX0" fmla="*/ 0 w 4674"/>
                    <a:gd name="connsiteY0" fmla="*/ 28072 h 28072"/>
                    <a:gd name="connsiteX1" fmla="*/ 2664 w 4674"/>
                    <a:gd name="connsiteY1" fmla="*/ 0 h 28072"/>
                    <a:gd name="connsiteX2" fmla="*/ 2664 w 4674"/>
                    <a:gd name="connsiteY2" fmla="*/ 0 h 28072"/>
                    <a:gd name="connsiteX3" fmla="*/ 0 w 4674"/>
                    <a:gd name="connsiteY3" fmla="*/ 28072 h 28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74" h="28072">
                      <a:moveTo>
                        <a:pt x="0" y="28072"/>
                      </a:moveTo>
                      <a:cubicBezTo>
                        <a:pt x="6090" y="19222"/>
                        <a:pt x="5377" y="9706"/>
                        <a:pt x="2664" y="0"/>
                      </a:cubicBezTo>
                      <a:lnTo>
                        <a:pt x="2664" y="0"/>
                      </a:lnTo>
                      <a:cubicBezTo>
                        <a:pt x="-1475" y="9040"/>
                        <a:pt x="1047" y="18699"/>
                        <a:pt x="0" y="28072"/>
                      </a:cubicBezTo>
                      <a:close/>
                    </a:path>
                  </a:pathLst>
                </a:custGeom>
                <a:solidFill>
                  <a:srgbClr val="1C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B3ABE3A1-A018-4C16-B13C-EAAB70DC5B95}"/>
                    </a:ext>
                  </a:extLst>
                </p:cNvPr>
                <p:cNvSpPr/>
                <p:nvPr/>
              </p:nvSpPr>
              <p:spPr>
                <a:xfrm>
                  <a:off x="2396798" y="3409708"/>
                  <a:ext cx="250846" cy="418333"/>
                </a:xfrm>
                <a:custGeom>
                  <a:avLst/>
                  <a:gdLst>
                    <a:gd name="connsiteX0" fmla="*/ 71026 w 250846"/>
                    <a:gd name="connsiteY0" fmla="*/ 83180 h 418333"/>
                    <a:gd name="connsiteX1" fmla="*/ 80637 w 250846"/>
                    <a:gd name="connsiteY1" fmla="*/ 16235 h 418333"/>
                    <a:gd name="connsiteX2" fmla="*/ 14834 w 250846"/>
                    <a:gd name="connsiteY2" fmla="*/ 11714 h 418333"/>
                    <a:gd name="connsiteX3" fmla="*/ 15357 w 250846"/>
                    <a:gd name="connsiteY3" fmla="*/ 79279 h 418333"/>
                    <a:gd name="connsiteX4" fmla="*/ 22399 w 250846"/>
                    <a:gd name="connsiteY4" fmla="*/ 95646 h 418333"/>
                    <a:gd name="connsiteX5" fmla="*/ 22256 w 250846"/>
                    <a:gd name="connsiteY5" fmla="*/ 177627 h 418333"/>
                    <a:gd name="connsiteX6" fmla="*/ 22066 w 250846"/>
                    <a:gd name="connsiteY6" fmla="*/ 259608 h 418333"/>
                    <a:gd name="connsiteX7" fmla="*/ 30440 w 250846"/>
                    <a:gd name="connsiteY7" fmla="*/ 276547 h 418333"/>
                    <a:gd name="connsiteX8" fmla="*/ 149676 w 250846"/>
                    <a:gd name="connsiteY8" fmla="*/ 365522 h 418333"/>
                    <a:gd name="connsiteX9" fmla="*/ 161096 w 250846"/>
                    <a:gd name="connsiteY9" fmla="*/ 382794 h 418333"/>
                    <a:gd name="connsiteX10" fmla="*/ 218430 w 250846"/>
                    <a:gd name="connsiteY10" fmla="*/ 416100 h 418333"/>
                    <a:gd name="connsiteX11" fmla="*/ 247692 w 250846"/>
                    <a:gd name="connsiteY11" fmla="*/ 356292 h 418333"/>
                    <a:gd name="connsiteX12" fmla="*/ 184600 w 250846"/>
                    <a:gd name="connsiteY12" fmla="*/ 332263 h 418333"/>
                    <a:gd name="connsiteX13" fmla="*/ 169232 w 250846"/>
                    <a:gd name="connsiteY13" fmla="*/ 330646 h 418333"/>
                    <a:gd name="connsiteX14" fmla="*/ 70931 w 250846"/>
                    <a:gd name="connsiteY14" fmla="*/ 256991 h 418333"/>
                    <a:gd name="connsiteX15" fmla="*/ 62033 w 250846"/>
                    <a:gd name="connsiteY15" fmla="*/ 238720 h 418333"/>
                    <a:gd name="connsiteX16" fmla="*/ 62033 w 250846"/>
                    <a:gd name="connsiteY16" fmla="*/ 100690 h 418333"/>
                    <a:gd name="connsiteX17" fmla="*/ 71026 w 250846"/>
                    <a:gd name="connsiteY17" fmla="*/ 83180 h 418333"/>
                    <a:gd name="connsiteX18" fmla="*/ 205679 w 250846"/>
                    <a:gd name="connsiteY18" fmla="*/ 366093 h 418333"/>
                    <a:gd name="connsiteX19" fmla="*/ 212007 w 250846"/>
                    <a:gd name="connsiteY19" fmla="*/ 372754 h 418333"/>
                    <a:gd name="connsiteX20" fmla="*/ 205393 w 250846"/>
                    <a:gd name="connsiteY20" fmla="*/ 379701 h 418333"/>
                    <a:gd name="connsiteX21" fmla="*/ 198113 w 250846"/>
                    <a:gd name="connsiteY21" fmla="*/ 372088 h 418333"/>
                    <a:gd name="connsiteX22" fmla="*/ 205679 w 250846"/>
                    <a:gd name="connsiteY22" fmla="*/ 366093 h 418333"/>
                    <a:gd name="connsiteX23" fmla="*/ 46142 w 250846"/>
                    <a:gd name="connsiteY23" fmla="*/ 52063 h 418333"/>
                    <a:gd name="connsiteX24" fmla="*/ 38814 w 250846"/>
                    <a:gd name="connsiteY24" fmla="*/ 45972 h 418333"/>
                    <a:gd name="connsiteX25" fmla="*/ 45000 w 250846"/>
                    <a:gd name="connsiteY25" fmla="*/ 38597 h 418333"/>
                    <a:gd name="connsiteX26" fmla="*/ 52184 w 250846"/>
                    <a:gd name="connsiteY26" fmla="*/ 43308 h 418333"/>
                    <a:gd name="connsiteX27" fmla="*/ 46142 w 250846"/>
                    <a:gd name="connsiteY27" fmla="*/ 52063 h 418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0846" h="418333">
                      <a:moveTo>
                        <a:pt x="71026" y="83180"/>
                      </a:moveTo>
                      <a:cubicBezTo>
                        <a:pt x="93960" y="67669"/>
                        <a:pt x="97814" y="37218"/>
                        <a:pt x="80637" y="16235"/>
                      </a:cubicBezTo>
                      <a:cubicBezTo>
                        <a:pt x="64460" y="-3464"/>
                        <a:pt x="34056" y="-5557"/>
                        <a:pt x="14834" y="11714"/>
                      </a:cubicBezTo>
                      <a:cubicBezTo>
                        <a:pt x="-5007" y="29509"/>
                        <a:pt x="-5055" y="60246"/>
                        <a:pt x="15357" y="79279"/>
                      </a:cubicBezTo>
                      <a:cubicBezTo>
                        <a:pt x="20543" y="84132"/>
                        <a:pt x="22494" y="88747"/>
                        <a:pt x="22399" y="95646"/>
                      </a:cubicBezTo>
                      <a:cubicBezTo>
                        <a:pt x="22018" y="122957"/>
                        <a:pt x="22256" y="150316"/>
                        <a:pt x="22256" y="177627"/>
                      </a:cubicBezTo>
                      <a:cubicBezTo>
                        <a:pt x="22256" y="204938"/>
                        <a:pt x="22542" y="232297"/>
                        <a:pt x="22066" y="259608"/>
                      </a:cubicBezTo>
                      <a:cubicBezTo>
                        <a:pt x="21923" y="267221"/>
                        <a:pt x="24255" y="271979"/>
                        <a:pt x="30440" y="276547"/>
                      </a:cubicBezTo>
                      <a:cubicBezTo>
                        <a:pt x="70312" y="306047"/>
                        <a:pt x="109709" y="336117"/>
                        <a:pt x="149676" y="365522"/>
                      </a:cubicBezTo>
                      <a:cubicBezTo>
                        <a:pt x="156052" y="370233"/>
                        <a:pt x="159288" y="375419"/>
                        <a:pt x="161096" y="382794"/>
                      </a:cubicBezTo>
                      <a:cubicBezTo>
                        <a:pt x="167852" y="409677"/>
                        <a:pt x="193117" y="424189"/>
                        <a:pt x="218430" y="416100"/>
                      </a:cubicBezTo>
                      <a:cubicBezTo>
                        <a:pt x="244219" y="407869"/>
                        <a:pt x="257303" y="381129"/>
                        <a:pt x="247692" y="356292"/>
                      </a:cubicBezTo>
                      <a:cubicBezTo>
                        <a:pt x="237938" y="331026"/>
                        <a:pt x="209295" y="319560"/>
                        <a:pt x="184600" y="332263"/>
                      </a:cubicBezTo>
                      <a:cubicBezTo>
                        <a:pt x="177892" y="335737"/>
                        <a:pt x="174276" y="334500"/>
                        <a:pt x="169232" y="330646"/>
                      </a:cubicBezTo>
                      <a:cubicBezTo>
                        <a:pt x="136592" y="305951"/>
                        <a:pt x="103904" y="281305"/>
                        <a:pt x="70931" y="256991"/>
                      </a:cubicBezTo>
                      <a:cubicBezTo>
                        <a:pt x="64317" y="252138"/>
                        <a:pt x="61986" y="246857"/>
                        <a:pt x="62033" y="238720"/>
                      </a:cubicBezTo>
                      <a:cubicBezTo>
                        <a:pt x="62414" y="192710"/>
                        <a:pt x="62366" y="146700"/>
                        <a:pt x="62033" y="100690"/>
                      </a:cubicBezTo>
                      <a:cubicBezTo>
                        <a:pt x="61986" y="92839"/>
                        <a:pt x="63889" y="88033"/>
                        <a:pt x="71026" y="83180"/>
                      </a:cubicBezTo>
                      <a:close/>
                      <a:moveTo>
                        <a:pt x="205679" y="366093"/>
                      </a:moveTo>
                      <a:cubicBezTo>
                        <a:pt x="209961" y="365903"/>
                        <a:pt x="212054" y="369138"/>
                        <a:pt x="212007" y="372754"/>
                      </a:cubicBezTo>
                      <a:cubicBezTo>
                        <a:pt x="211959" y="376323"/>
                        <a:pt x="209675" y="379701"/>
                        <a:pt x="205393" y="379701"/>
                      </a:cubicBezTo>
                      <a:cubicBezTo>
                        <a:pt x="200635" y="379701"/>
                        <a:pt x="197875" y="376513"/>
                        <a:pt x="198113" y="372088"/>
                      </a:cubicBezTo>
                      <a:cubicBezTo>
                        <a:pt x="198256" y="368187"/>
                        <a:pt x="201111" y="365855"/>
                        <a:pt x="205679" y="366093"/>
                      </a:cubicBezTo>
                      <a:close/>
                      <a:moveTo>
                        <a:pt x="46142" y="52063"/>
                      </a:moveTo>
                      <a:cubicBezTo>
                        <a:pt x="42050" y="52348"/>
                        <a:pt x="39147" y="50397"/>
                        <a:pt x="38814" y="45972"/>
                      </a:cubicBezTo>
                      <a:cubicBezTo>
                        <a:pt x="38529" y="41643"/>
                        <a:pt x="41003" y="39073"/>
                        <a:pt x="45000" y="38597"/>
                      </a:cubicBezTo>
                      <a:cubicBezTo>
                        <a:pt x="49282" y="38074"/>
                        <a:pt x="51423" y="40881"/>
                        <a:pt x="52184" y="43308"/>
                      </a:cubicBezTo>
                      <a:cubicBezTo>
                        <a:pt x="52565" y="49208"/>
                        <a:pt x="50329" y="51777"/>
                        <a:pt x="46142" y="5206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D4784EE4-9DAC-4FC0-A2A1-1FAE6B843529}"/>
                    </a:ext>
                  </a:extLst>
                </p:cNvPr>
                <p:cNvSpPr/>
                <p:nvPr/>
              </p:nvSpPr>
              <p:spPr>
                <a:xfrm>
                  <a:off x="4015919" y="3565189"/>
                  <a:ext cx="611196" cy="91743"/>
                </a:xfrm>
                <a:custGeom>
                  <a:avLst/>
                  <a:gdLst>
                    <a:gd name="connsiteX0" fmla="*/ 83816 w 611196"/>
                    <a:gd name="connsiteY0" fmla="*/ 71202 h 91743"/>
                    <a:gd name="connsiteX1" fmla="*/ 97520 w 611196"/>
                    <a:gd name="connsiteY1" fmla="*/ 63114 h 91743"/>
                    <a:gd name="connsiteX2" fmla="*/ 514276 w 611196"/>
                    <a:gd name="connsiteY2" fmla="*/ 63161 h 91743"/>
                    <a:gd name="connsiteX3" fmla="*/ 527265 w 611196"/>
                    <a:gd name="connsiteY3" fmla="*/ 70155 h 91743"/>
                    <a:gd name="connsiteX4" fmla="*/ 557860 w 611196"/>
                    <a:gd name="connsiteY4" fmla="*/ 91281 h 91743"/>
                    <a:gd name="connsiteX5" fmla="*/ 610483 w 611196"/>
                    <a:gd name="connsiteY5" fmla="*/ 53359 h 91743"/>
                    <a:gd name="connsiteX6" fmla="*/ 581840 w 611196"/>
                    <a:gd name="connsiteY6" fmla="*/ 3210 h 91743"/>
                    <a:gd name="connsiteX7" fmla="*/ 526599 w 611196"/>
                    <a:gd name="connsiteY7" fmla="*/ 23194 h 91743"/>
                    <a:gd name="connsiteX8" fmla="*/ 510041 w 611196"/>
                    <a:gd name="connsiteY8" fmla="*/ 33090 h 91743"/>
                    <a:gd name="connsiteX9" fmla="*/ 101469 w 611196"/>
                    <a:gd name="connsiteY9" fmla="*/ 32995 h 91743"/>
                    <a:gd name="connsiteX10" fmla="*/ 85624 w 611196"/>
                    <a:gd name="connsiteY10" fmla="*/ 24145 h 91743"/>
                    <a:gd name="connsiteX11" fmla="*/ 40185 w 611196"/>
                    <a:gd name="connsiteY11" fmla="*/ 450 h 91743"/>
                    <a:gd name="connsiteX12" fmla="*/ 170 w 611196"/>
                    <a:gd name="connsiteY12" fmla="*/ 42749 h 91743"/>
                    <a:gd name="connsiteX13" fmla="*/ 29955 w 611196"/>
                    <a:gd name="connsiteY13" fmla="*/ 88664 h 91743"/>
                    <a:gd name="connsiteX14" fmla="*/ 83816 w 611196"/>
                    <a:gd name="connsiteY14" fmla="*/ 71202 h 91743"/>
                    <a:gd name="connsiteX15" fmla="*/ 565948 w 611196"/>
                    <a:gd name="connsiteY15" fmla="*/ 39038 h 91743"/>
                    <a:gd name="connsiteX16" fmla="*/ 572752 w 611196"/>
                    <a:gd name="connsiteY16" fmla="*/ 46032 h 91743"/>
                    <a:gd name="connsiteX17" fmla="*/ 566091 w 611196"/>
                    <a:gd name="connsiteY17" fmla="*/ 52741 h 91743"/>
                    <a:gd name="connsiteX18" fmla="*/ 558621 w 611196"/>
                    <a:gd name="connsiteY18" fmla="*/ 46841 h 91743"/>
                    <a:gd name="connsiteX19" fmla="*/ 565948 w 611196"/>
                    <a:gd name="connsiteY19" fmla="*/ 39038 h 91743"/>
                    <a:gd name="connsiteX20" fmla="*/ 38948 w 611196"/>
                    <a:gd name="connsiteY20" fmla="*/ 45366 h 91743"/>
                    <a:gd name="connsiteX21" fmla="*/ 46608 w 611196"/>
                    <a:gd name="connsiteY21" fmla="*/ 38895 h 91743"/>
                    <a:gd name="connsiteX22" fmla="*/ 52651 w 611196"/>
                    <a:gd name="connsiteY22" fmla="*/ 46793 h 91743"/>
                    <a:gd name="connsiteX23" fmla="*/ 45181 w 611196"/>
                    <a:gd name="connsiteY23" fmla="*/ 52646 h 91743"/>
                    <a:gd name="connsiteX24" fmla="*/ 38948 w 611196"/>
                    <a:gd name="connsiteY24" fmla="*/ 45366 h 91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11196" h="91743">
                      <a:moveTo>
                        <a:pt x="83816" y="71202"/>
                      </a:moveTo>
                      <a:cubicBezTo>
                        <a:pt x="87432" y="65730"/>
                        <a:pt x="90620" y="63114"/>
                        <a:pt x="97520" y="63114"/>
                      </a:cubicBezTo>
                      <a:cubicBezTo>
                        <a:pt x="236454" y="63351"/>
                        <a:pt x="375389" y="63304"/>
                        <a:pt x="514276" y="63161"/>
                      </a:cubicBezTo>
                      <a:cubicBezTo>
                        <a:pt x="520319" y="63161"/>
                        <a:pt x="524030" y="64684"/>
                        <a:pt x="527265" y="70155"/>
                      </a:cubicBezTo>
                      <a:cubicBezTo>
                        <a:pt x="535735" y="84810"/>
                        <a:pt x="549200" y="91234"/>
                        <a:pt x="557860" y="91281"/>
                      </a:cubicBezTo>
                      <a:cubicBezTo>
                        <a:pt x="589120" y="91186"/>
                        <a:pt x="606059" y="76769"/>
                        <a:pt x="610483" y="53359"/>
                      </a:cubicBezTo>
                      <a:cubicBezTo>
                        <a:pt x="614385" y="32519"/>
                        <a:pt x="601919" y="10680"/>
                        <a:pt x="581840" y="3210"/>
                      </a:cubicBezTo>
                      <a:cubicBezTo>
                        <a:pt x="560810" y="-4593"/>
                        <a:pt x="537638" y="3210"/>
                        <a:pt x="526599" y="23194"/>
                      </a:cubicBezTo>
                      <a:cubicBezTo>
                        <a:pt x="522555" y="30569"/>
                        <a:pt x="518511" y="33138"/>
                        <a:pt x="510041" y="33090"/>
                      </a:cubicBezTo>
                      <a:cubicBezTo>
                        <a:pt x="373866" y="32757"/>
                        <a:pt x="237644" y="32805"/>
                        <a:pt x="101469" y="32995"/>
                      </a:cubicBezTo>
                      <a:cubicBezTo>
                        <a:pt x="93998" y="32995"/>
                        <a:pt x="89431" y="31615"/>
                        <a:pt x="85624" y="24145"/>
                      </a:cubicBezTo>
                      <a:cubicBezTo>
                        <a:pt x="76869" y="7111"/>
                        <a:pt x="57504" y="-2214"/>
                        <a:pt x="40185" y="450"/>
                      </a:cubicBezTo>
                      <a:cubicBezTo>
                        <a:pt x="18679" y="3733"/>
                        <a:pt x="2216" y="21148"/>
                        <a:pt x="170" y="42749"/>
                      </a:cubicBezTo>
                      <a:cubicBezTo>
                        <a:pt x="-1638" y="61781"/>
                        <a:pt x="11161" y="81527"/>
                        <a:pt x="29955" y="88664"/>
                      </a:cubicBezTo>
                      <a:cubicBezTo>
                        <a:pt x="49796" y="96277"/>
                        <a:pt x="71826" y="89521"/>
                        <a:pt x="83816" y="71202"/>
                      </a:cubicBezTo>
                      <a:close/>
                      <a:moveTo>
                        <a:pt x="565948" y="39038"/>
                      </a:moveTo>
                      <a:cubicBezTo>
                        <a:pt x="570135" y="38990"/>
                        <a:pt x="572562" y="42464"/>
                        <a:pt x="572752" y="46032"/>
                      </a:cubicBezTo>
                      <a:cubicBezTo>
                        <a:pt x="572990" y="49839"/>
                        <a:pt x="570516" y="52693"/>
                        <a:pt x="566091" y="52741"/>
                      </a:cubicBezTo>
                      <a:cubicBezTo>
                        <a:pt x="561904" y="52931"/>
                        <a:pt x="558859" y="50838"/>
                        <a:pt x="558621" y="46841"/>
                      </a:cubicBezTo>
                      <a:cubicBezTo>
                        <a:pt x="558431" y="42368"/>
                        <a:pt x="561333" y="39133"/>
                        <a:pt x="565948" y="39038"/>
                      </a:cubicBezTo>
                      <a:close/>
                      <a:moveTo>
                        <a:pt x="38948" y="45366"/>
                      </a:moveTo>
                      <a:cubicBezTo>
                        <a:pt x="39614" y="41560"/>
                        <a:pt x="42516" y="39228"/>
                        <a:pt x="46608" y="38895"/>
                      </a:cubicBezTo>
                      <a:cubicBezTo>
                        <a:pt x="50510" y="40180"/>
                        <a:pt x="52937" y="42654"/>
                        <a:pt x="52651" y="46793"/>
                      </a:cubicBezTo>
                      <a:cubicBezTo>
                        <a:pt x="52318" y="51218"/>
                        <a:pt x="49321" y="53169"/>
                        <a:pt x="45181" y="52646"/>
                      </a:cubicBezTo>
                      <a:cubicBezTo>
                        <a:pt x="41089" y="52123"/>
                        <a:pt x="38187" y="49648"/>
                        <a:pt x="38948" y="453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B3554B3C-ABFF-4BBD-8A86-A29C4E20EA40}"/>
                    </a:ext>
                  </a:extLst>
                </p:cNvPr>
                <p:cNvSpPr/>
                <p:nvPr/>
              </p:nvSpPr>
              <p:spPr>
                <a:xfrm>
                  <a:off x="3054683" y="4356078"/>
                  <a:ext cx="91678" cy="428742"/>
                </a:xfrm>
                <a:custGeom>
                  <a:avLst/>
                  <a:gdLst>
                    <a:gd name="connsiteX0" fmla="*/ 77411 w 91678"/>
                    <a:gd name="connsiteY0" fmla="*/ 13099 h 428742"/>
                    <a:gd name="connsiteX1" fmla="*/ 12654 w 91678"/>
                    <a:gd name="connsiteY1" fmla="*/ 14288 h 428742"/>
                    <a:gd name="connsiteX2" fmla="*/ 15794 w 91678"/>
                    <a:gd name="connsiteY2" fmla="*/ 79997 h 428742"/>
                    <a:gd name="connsiteX3" fmla="*/ 23121 w 91678"/>
                    <a:gd name="connsiteY3" fmla="*/ 97316 h 428742"/>
                    <a:gd name="connsiteX4" fmla="*/ 23026 w 91678"/>
                    <a:gd name="connsiteY4" fmla="*/ 213459 h 428742"/>
                    <a:gd name="connsiteX5" fmla="*/ 23121 w 91678"/>
                    <a:gd name="connsiteY5" fmla="*/ 332315 h 428742"/>
                    <a:gd name="connsiteX6" fmla="*/ 16412 w 91678"/>
                    <a:gd name="connsiteY6" fmla="*/ 348683 h 428742"/>
                    <a:gd name="connsiteX7" fmla="*/ 3280 w 91678"/>
                    <a:gd name="connsiteY7" fmla="*/ 401973 h 428742"/>
                    <a:gd name="connsiteX8" fmla="*/ 42201 w 91678"/>
                    <a:gd name="connsiteY8" fmla="*/ 428713 h 428742"/>
                    <a:gd name="connsiteX9" fmla="*/ 87926 w 91678"/>
                    <a:gd name="connsiteY9" fmla="*/ 400831 h 428742"/>
                    <a:gd name="connsiteX10" fmla="*/ 77506 w 91678"/>
                    <a:gd name="connsiteY10" fmla="*/ 350824 h 428742"/>
                    <a:gd name="connsiteX11" fmla="*/ 68941 w 91678"/>
                    <a:gd name="connsiteY11" fmla="*/ 329651 h 428742"/>
                    <a:gd name="connsiteX12" fmla="*/ 68894 w 91678"/>
                    <a:gd name="connsiteY12" fmla="*/ 97364 h 428742"/>
                    <a:gd name="connsiteX13" fmla="*/ 76935 w 91678"/>
                    <a:gd name="connsiteY13" fmla="*/ 78569 h 428742"/>
                    <a:gd name="connsiteX14" fmla="*/ 77411 w 91678"/>
                    <a:gd name="connsiteY14" fmla="*/ 13099 h 428742"/>
                    <a:gd name="connsiteX15" fmla="*/ 45579 w 91678"/>
                    <a:gd name="connsiteY15" fmla="*/ 38744 h 428742"/>
                    <a:gd name="connsiteX16" fmla="*/ 52859 w 91678"/>
                    <a:gd name="connsiteY16" fmla="*/ 46595 h 428742"/>
                    <a:gd name="connsiteX17" fmla="*/ 45960 w 91678"/>
                    <a:gd name="connsiteY17" fmla="*/ 52971 h 428742"/>
                    <a:gd name="connsiteX18" fmla="*/ 39013 w 91678"/>
                    <a:gd name="connsiteY18" fmla="*/ 45644 h 428742"/>
                    <a:gd name="connsiteX19" fmla="*/ 45579 w 91678"/>
                    <a:gd name="connsiteY19" fmla="*/ 38744 h 428742"/>
                    <a:gd name="connsiteX20" fmla="*/ 45532 w 91678"/>
                    <a:gd name="connsiteY20" fmla="*/ 390173 h 428742"/>
                    <a:gd name="connsiteX21" fmla="*/ 39156 w 91678"/>
                    <a:gd name="connsiteY21" fmla="*/ 382893 h 428742"/>
                    <a:gd name="connsiteX22" fmla="*/ 46293 w 91678"/>
                    <a:gd name="connsiteY22" fmla="*/ 376613 h 428742"/>
                    <a:gd name="connsiteX23" fmla="*/ 53097 w 91678"/>
                    <a:gd name="connsiteY23" fmla="*/ 383607 h 428742"/>
                    <a:gd name="connsiteX24" fmla="*/ 45532 w 91678"/>
                    <a:gd name="connsiteY24" fmla="*/ 390173 h 42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1678" h="428742">
                      <a:moveTo>
                        <a:pt x="77411" y="13099"/>
                      </a:moveTo>
                      <a:cubicBezTo>
                        <a:pt x="59044" y="-4839"/>
                        <a:pt x="30353" y="-4268"/>
                        <a:pt x="12654" y="14288"/>
                      </a:cubicBezTo>
                      <a:cubicBezTo>
                        <a:pt x="-4808" y="32654"/>
                        <a:pt x="-3904" y="63486"/>
                        <a:pt x="15794" y="79997"/>
                      </a:cubicBezTo>
                      <a:cubicBezTo>
                        <a:pt x="22027" y="85230"/>
                        <a:pt x="23169" y="90226"/>
                        <a:pt x="23121" y="97316"/>
                      </a:cubicBezTo>
                      <a:cubicBezTo>
                        <a:pt x="22931" y="136046"/>
                        <a:pt x="23026" y="174729"/>
                        <a:pt x="23026" y="213459"/>
                      </a:cubicBezTo>
                      <a:cubicBezTo>
                        <a:pt x="23026" y="253094"/>
                        <a:pt x="22931" y="292729"/>
                        <a:pt x="23121" y="332315"/>
                      </a:cubicBezTo>
                      <a:cubicBezTo>
                        <a:pt x="23169" y="338929"/>
                        <a:pt x="22217" y="343877"/>
                        <a:pt x="16412" y="348683"/>
                      </a:cubicBezTo>
                      <a:cubicBezTo>
                        <a:pt x="711" y="361720"/>
                        <a:pt x="-3857" y="382608"/>
                        <a:pt x="3280" y="401973"/>
                      </a:cubicBezTo>
                      <a:cubicBezTo>
                        <a:pt x="9371" y="418483"/>
                        <a:pt x="23359" y="428094"/>
                        <a:pt x="42201" y="428713"/>
                      </a:cubicBezTo>
                      <a:cubicBezTo>
                        <a:pt x="63041" y="429379"/>
                        <a:pt x="80408" y="418817"/>
                        <a:pt x="87926" y="400831"/>
                      </a:cubicBezTo>
                      <a:cubicBezTo>
                        <a:pt x="95110" y="383655"/>
                        <a:pt x="91732" y="363052"/>
                        <a:pt x="77506" y="350824"/>
                      </a:cubicBezTo>
                      <a:cubicBezTo>
                        <a:pt x="70226" y="344543"/>
                        <a:pt x="68894" y="338215"/>
                        <a:pt x="68941" y="329651"/>
                      </a:cubicBezTo>
                      <a:cubicBezTo>
                        <a:pt x="69179" y="252238"/>
                        <a:pt x="69179" y="174777"/>
                        <a:pt x="68894" y="97364"/>
                      </a:cubicBezTo>
                      <a:cubicBezTo>
                        <a:pt x="68846" y="89417"/>
                        <a:pt x="71082" y="84088"/>
                        <a:pt x="76935" y="78569"/>
                      </a:cubicBezTo>
                      <a:cubicBezTo>
                        <a:pt x="96585" y="59870"/>
                        <a:pt x="96443" y="31702"/>
                        <a:pt x="77411" y="13099"/>
                      </a:cubicBezTo>
                      <a:close/>
                      <a:moveTo>
                        <a:pt x="45579" y="38744"/>
                      </a:moveTo>
                      <a:cubicBezTo>
                        <a:pt x="49861" y="38935"/>
                        <a:pt x="53287" y="41932"/>
                        <a:pt x="52859" y="46595"/>
                      </a:cubicBezTo>
                      <a:cubicBezTo>
                        <a:pt x="52478" y="50449"/>
                        <a:pt x="49005" y="52162"/>
                        <a:pt x="45960" y="52971"/>
                      </a:cubicBezTo>
                      <a:cubicBezTo>
                        <a:pt x="41249" y="52115"/>
                        <a:pt x="38823" y="49973"/>
                        <a:pt x="39013" y="45644"/>
                      </a:cubicBezTo>
                      <a:cubicBezTo>
                        <a:pt x="39203" y="41504"/>
                        <a:pt x="41630" y="38554"/>
                        <a:pt x="45579" y="38744"/>
                      </a:cubicBezTo>
                      <a:close/>
                      <a:moveTo>
                        <a:pt x="45532" y="390173"/>
                      </a:moveTo>
                      <a:cubicBezTo>
                        <a:pt x="41012" y="390078"/>
                        <a:pt x="39108" y="386795"/>
                        <a:pt x="39156" y="382893"/>
                      </a:cubicBezTo>
                      <a:cubicBezTo>
                        <a:pt x="39156" y="378659"/>
                        <a:pt x="41868" y="376375"/>
                        <a:pt x="46293" y="376613"/>
                      </a:cubicBezTo>
                      <a:cubicBezTo>
                        <a:pt x="50718" y="376851"/>
                        <a:pt x="52478" y="379658"/>
                        <a:pt x="53097" y="383607"/>
                      </a:cubicBezTo>
                      <a:cubicBezTo>
                        <a:pt x="51860" y="387366"/>
                        <a:pt x="49814" y="390316"/>
                        <a:pt x="45532" y="39017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8F177AA7-2FD5-48FD-8434-1E690FDFE69C}"/>
                    </a:ext>
                  </a:extLst>
                </p:cNvPr>
                <p:cNvSpPr/>
                <p:nvPr/>
              </p:nvSpPr>
              <p:spPr>
                <a:xfrm>
                  <a:off x="3358098" y="4414428"/>
                  <a:ext cx="409813" cy="91583"/>
                </a:xfrm>
                <a:custGeom>
                  <a:avLst/>
                  <a:gdLst>
                    <a:gd name="connsiteX0" fmla="*/ 78510 w 409813"/>
                    <a:gd name="connsiteY0" fmla="*/ 76649 h 91583"/>
                    <a:gd name="connsiteX1" fmla="*/ 93498 w 409813"/>
                    <a:gd name="connsiteY1" fmla="*/ 69607 h 91583"/>
                    <a:gd name="connsiteX2" fmla="*/ 312034 w 409813"/>
                    <a:gd name="connsiteY2" fmla="*/ 66943 h 91583"/>
                    <a:gd name="connsiteX3" fmla="*/ 330305 w 409813"/>
                    <a:gd name="connsiteY3" fmla="*/ 75317 h 91583"/>
                    <a:gd name="connsiteX4" fmla="*/ 380931 w 409813"/>
                    <a:gd name="connsiteY4" fmla="*/ 88354 h 91583"/>
                    <a:gd name="connsiteX5" fmla="*/ 409812 w 409813"/>
                    <a:gd name="connsiteY5" fmla="*/ 46055 h 91583"/>
                    <a:gd name="connsiteX6" fmla="*/ 382977 w 409813"/>
                    <a:gd name="connsiteY6" fmla="*/ 3851 h 91583"/>
                    <a:gd name="connsiteX7" fmla="*/ 332732 w 409813"/>
                    <a:gd name="connsiteY7" fmla="*/ 13415 h 91583"/>
                    <a:gd name="connsiteX8" fmla="*/ 313652 w 409813"/>
                    <a:gd name="connsiteY8" fmla="*/ 21123 h 91583"/>
                    <a:gd name="connsiteX9" fmla="*/ 96448 w 409813"/>
                    <a:gd name="connsiteY9" fmla="*/ 23549 h 91583"/>
                    <a:gd name="connsiteX10" fmla="*/ 80461 w 409813"/>
                    <a:gd name="connsiteY10" fmla="*/ 16507 h 91583"/>
                    <a:gd name="connsiteX11" fmla="*/ 14800 w 409813"/>
                    <a:gd name="connsiteY11" fmla="*/ 11654 h 91583"/>
                    <a:gd name="connsiteX12" fmla="*/ 12183 w 409813"/>
                    <a:gd name="connsiteY12" fmla="*/ 76506 h 91583"/>
                    <a:gd name="connsiteX13" fmla="*/ 78510 w 409813"/>
                    <a:gd name="connsiteY13" fmla="*/ 76649 h 91583"/>
                    <a:gd name="connsiteX14" fmla="*/ 363802 w 409813"/>
                    <a:gd name="connsiteY14" fmla="*/ 39156 h 91583"/>
                    <a:gd name="connsiteX15" fmla="*/ 371177 w 409813"/>
                    <a:gd name="connsiteY15" fmla="*/ 45341 h 91583"/>
                    <a:gd name="connsiteX16" fmla="*/ 365039 w 409813"/>
                    <a:gd name="connsiteY16" fmla="*/ 52716 h 91583"/>
                    <a:gd name="connsiteX17" fmla="*/ 357473 w 409813"/>
                    <a:gd name="connsiteY17" fmla="*/ 46340 h 91583"/>
                    <a:gd name="connsiteX18" fmla="*/ 363802 w 409813"/>
                    <a:gd name="connsiteY18" fmla="*/ 39156 h 91583"/>
                    <a:gd name="connsiteX19" fmla="*/ 45108 w 409813"/>
                    <a:gd name="connsiteY19" fmla="*/ 39013 h 91583"/>
                    <a:gd name="connsiteX20" fmla="*/ 52816 w 409813"/>
                    <a:gd name="connsiteY20" fmla="*/ 44437 h 91583"/>
                    <a:gd name="connsiteX21" fmla="*/ 46536 w 409813"/>
                    <a:gd name="connsiteY21" fmla="*/ 52716 h 91583"/>
                    <a:gd name="connsiteX22" fmla="*/ 38542 w 409813"/>
                    <a:gd name="connsiteY22" fmla="*/ 45817 h 91583"/>
                    <a:gd name="connsiteX23" fmla="*/ 45108 w 409813"/>
                    <a:gd name="connsiteY23" fmla="*/ 39013 h 91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09813" h="91583">
                      <a:moveTo>
                        <a:pt x="78510" y="76649"/>
                      </a:moveTo>
                      <a:cubicBezTo>
                        <a:pt x="82887" y="72034"/>
                        <a:pt x="86884" y="69702"/>
                        <a:pt x="93498" y="69607"/>
                      </a:cubicBezTo>
                      <a:cubicBezTo>
                        <a:pt x="166343" y="68989"/>
                        <a:pt x="239189" y="68085"/>
                        <a:pt x="312034" y="66943"/>
                      </a:cubicBezTo>
                      <a:cubicBezTo>
                        <a:pt x="319980" y="66800"/>
                        <a:pt x="325071" y="68751"/>
                        <a:pt x="330305" y="75317"/>
                      </a:cubicBezTo>
                      <a:cubicBezTo>
                        <a:pt x="342533" y="90685"/>
                        <a:pt x="362660" y="95205"/>
                        <a:pt x="380931" y="88354"/>
                      </a:cubicBezTo>
                      <a:cubicBezTo>
                        <a:pt x="398298" y="81883"/>
                        <a:pt x="409622" y="65230"/>
                        <a:pt x="409812" y="46055"/>
                      </a:cubicBezTo>
                      <a:cubicBezTo>
                        <a:pt x="409955" y="26927"/>
                        <a:pt x="400010" y="11321"/>
                        <a:pt x="382977" y="3851"/>
                      </a:cubicBezTo>
                      <a:cubicBezTo>
                        <a:pt x="366181" y="-3524"/>
                        <a:pt x="345769" y="-146"/>
                        <a:pt x="332732" y="13415"/>
                      </a:cubicBezTo>
                      <a:cubicBezTo>
                        <a:pt x="327117" y="19267"/>
                        <a:pt x="321360" y="21028"/>
                        <a:pt x="313652" y="21123"/>
                      </a:cubicBezTo>
                      <a:cubicBezTo>
                        <a:pt x="241235" y="21741"/>
                        <a:pt x="168865" y="22550"/>
                        <a:pt x="96448" y="23549"/>
                      </a:cubicBezTo>
                      <a:cubicBezTo>
                        <a:pt x="89691" y="23644"/>
                        <a:pt x="85171" y="22360"/>
                        <a:pt x="80461" y="16507"/>
                      </a:cubicBezTo>
                      <a:cubicBezTo>
                        <a:pt x="64045" y="-3667"/>
                        <a:pt x="33832" y="-5427"/>
                        <a:pt x="14800" y="11654"/>
                      </a:cubicBezTo>
                      <a:cubicBezTo>
                        <a:pt x="-3852" y="28355"/>
                        <a:pt x="-5041" y="58188"/>
                        <a:pt x="12183" y="76506"/>
                      </a:cubicBezTo>
                      <a:cubicBezTo>
                        <a:pt x="30739" y="96443"/>
                        <a:pt x="59335" y="96728"/>
                        <a:pt x="78510" y="76649"/>
                      </a:cubicBezTo>
                      <a:close/>
                      <a:moveTo>
                        <a:pt x="363802" y="39156"/>
                      </a:moveTo>
                      <a:cubicBezTo>
                        <a:pt x="368036" y="38632"/>
                        <a:pt x="370748" y="40678"/>
                        <a:pt x="371177" y="45341"/>
                      </a:cubicBezTo>
                      <a:cubicBezTo>
                        <a:pt x="371034" y="49243"/>
                        <a:pt x="369226" y="52383"/>
                        <a:pt x="365039" y="52716"/>
                      </a:cubicBezTo>
                      <a:cubicBezTo>
                        <a:pt x="360852" y="53049"/>
                        <a:pt x="358092" y="50147"/>
                        <a:pt x="357473" y="46340"/>
                      </a:cubicBezTo>
                      <a:cubicBezTo>
                        <a:pt x="356807" y="42106"/>
                        <a:pt x="359757" y="39632"/>
                        <a:pt x="363802" y="39156"/>
                      </a:cubicBezTo>
                      <a:close/>
                      <a:moveTo>
                        <a:pt x="45108" y="39013"/>
                      </a:moveTo>
                      <a:cubicBezTo>
                        <a:pt x="49438" y="38823"/>
                        <a:pt x="51389" y="41392"/>
                        <a:pt x="52816" y="44437"/>
                      </a:cubicBezTo>
                      <a:cubicBezTo>
                        <a:pt x="52531" y="49100"/>
                        <a:pt x="50057" y="52002"/>
                        <a:pt x="46536" y="52716"/>
                      </a:cubicBezTo>
                      <a:cubicBezTo>
                        <a:pt x="41683" y="53715"/>
                        <a:pt x="38875" y="49956"/>
                        <a:pt x="38542" y="45817"/>
                      </a:cubicBezTo>
                      <a:cubicBezTo>
                        <a:pt x="38209" y="42011"/>
                        <a:pt x="40636" y="39156"/>
                        <a:pt x="45108" y="3901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F4653AB-5334-409D-90C8-24934ACDC22B}"/>
                    </a:ext>
                  </a:extLst>
                </p:cNvPr>
                <p:cNvSpPr/>
                <p:nvPr/>
              </p:nvSpPr>
              <p:spPr>
                <a:xfrm>
                  <a:off x="3254466" y="4270559"/>
                  <a:ext cx="337872" cy="94749"/>
                </a:xfrm>
                <a:custGeom>
                  <a:avLst/>
                  <a:gdLst>
                    <a:gd name="connsiteX0" fmla="*/ 255178 w 337872"/>
                    <a:gd name="connsiteY0" fmla="*/ 74399 h 94749"/>
                    <a:gd name="connsiteX1" fmla="*/ 306708 w 337872"/>
                    <a:gd name="connsiteY1" fmla="*/ 92622 h 94749"/>
                    <a:gd name="connsiteX2" fmla="*/ 337873 w 337872"/>
                    <a:gd name="connsiteY2" fmla="*/ 49276 h 94749"/>
                    <a:gd name="connsiteX3" fmla="*/ 309800 w 337872"/>
                    <a:gd name="connsiteY3" fmla="*/ 6549 h 94749"/>
                    <a:gd name="connsiteX4" fmla="*/ 258984 w 337872"/>
                    <a:gd name="connsiteY4" fmla="*/ 18587 h 94749"/>
                    <a:gd name="connsiteX5" fmla="*/ 240523 w 337872"/>
                    <a:gd name="connsiteY5" fmla="*/ 26866 h 94749"/>
                    <a:gd name="connsiteX6" fmla="*/ 97164 w 337872"/>
                    <a:gd name="connsiteY6" fmla="*/ 28626 h 94749"/>
                    <a:gd name="connsiteX7" fmla="*/ 83318 w 337872"/>
                    <a:gd name="connsiteY7" fmla="*/ 21109 h 94749"/>
                    <a:gd name="connsiteX8" fmla="*/ 16800 w 337872"/>
                    <a:gd name="connsiteY8" fmla="*/ 10403 h 94749"/>
                    <a:gd name="connsiteX9" fmla="*/ 12803 w 337872"/>
                    <a:gd name="connsiteY9" fmla="*/ 78110 h 94749"/>
                    <a:gd name="connsiteX10" fmla="*/ 80510 w 337872"/>
                    <a:gd name="connsiteY10" fmla="*/ 74875 h 94749"/>
                    <a:gd name="connsiteX11" fmla="*/ 92739 w 337872"/>
                    <a:gd name="connsiteY11" fmla="*/ 68451 h 94749"/>
                    <a:gd name="connsiteX12" fmla="*/ 238763 w 337872"/>
                    <a:gd name="connsiteY12" fmla="*/ 65882 h 94749"/>
                    <a:gd name="connsiteX13" fmla="*/ 255178 w 337872"/>
                    <a:gd name="connsiteY13" fmla="*/ 74399 h 94749"/>
                    <a:gd name="connsiteX14" fmla="*/ 292148 w 337872"/>
                    <a:gd name="connsiteY14" fmla="*/ 41759 h 94749"/>
                    <a:gd name="connsiteX15" fmla="*/ 299332 w 337872"/>
                    <a:gd name="connsiteY15" fmla="*/ 48325 h 94749"/>
                    <a:gd name="connsiteX16" fmla="*/ 293147 w 337872"/>
                    <a:gd name="connsiteY16" fmla="*/ 55509 h 94749"/>
                    <a:gd name="connsiteX17" fmla="*/ 285725 w 337872"/>
                    <a:gd name="connsiteY17" fmla="*/ 49324 h 94749"/>
                    <a:gd name="connsiteX18" fmla="*/ 292148 w 337872"/>
                    <a:gd name="connsiteY18" fmla="*/ 41759 h 94749"/>
                    <a:gd name="connsiteX19" fmla="*/ 44492 w 337872"/>
                    <a:gd name="connsiteY19" fmla="*/ 52512 h 94749"/>
                    <a:gd name="connsiteX20" fmla="*/ 38687 w 337872"/>
                    <a:gd name="connsiteY20" fmla="*/ 45232 h 94749"/>
                    <a:gd name="connsiteX21" fmla="*/ 47061 w 337872"/>
                    <a:gd name="connsiteY21" fmla="*/ 39094 h 94749"/>
                    <a:gd name="connsiteX22" fmla="*/ 52628 w 337872"/>
                    <a:gd name="connsiteY22" fmla="*/ 46897 h 94749"/>
                    <a:gd name="connsiteX23" fmla="*/ 44492 w 337872"/>
                    <a:gd name="connsiteY23" fmla="*/ 52512 h 94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37872" h="94749">
                      <a:moveTo>
                        <a:pt x="255178" y="74399"/>
                      </a:moveTo>
                      <a:cubicBezTo>
                        <a:pt x="266597" y="91909"/>
                        <a:pt x="287295" y="98570"/>
                        <a:pt x="306708" y="92622"/>
                      </a:cubicBezTo>
                      <a:cubicBezTo>
                        <a:pt x="324931" y="87008"/>
                        <a:pt x="337825" y="69117"/>
                        <a:pt x="337873" y="49276"/>
                      </a:cubicBezTo>
                      <a:cubicBezTo>
                        <a:pt x="337920" y="29864"/>
                        <a:pt x="327072" y="13306"/>
                        <a:pt x="309800" y="6549"/>
                      </a:cubicBezTo>
                      <a:cubicBezTo>
                        <a:pt x="291815" y="-493"/>
                        <a:pt x="271070" y="3599"/>
                        <a:pt x="258984" y="18587"/>
                      </a:cubicBezTo>
                      <a:cubicBezTo>
                        <a:pt x="253608" y="25248"/>
                        <a:pt x="248231" y="26818"/>
                        <a:pt x="240523" y="26866"/>
                      </a:cubicBezTo>
                      <a:cubicBezTo>
                        <a:pt x="192752" y="27199"/>
                        <a:pt x="144934" y="27722"/>
                        <a:pt x="97164" y="28626"/>
                      </a:cubicBezTo>
                      <a:cubicBezTo>
                        <a:pt x="90407" y="28769"/>
                        <a:pt x="87077" y="26771"/>
                        <a:pt x="83318" y="21109"/>
                      </a:cubicBezTo>
                      <a:cubicBezTo>
                        <a:pt x="67759" y="-2253"/>
                        <a:pt x="37545" y="-6821"/>
                        <a:pt x="16800" y="10403"/>
                      </a:cubicBezTo>
                      <a:cubicBezTo>
                        <a:pt x="-3897" y="27532"/>
                        <a:pt x="-5753" y="59268"/>
                        <a:pt x="12803" y="78110"/>
                      </a:cubicBezTo>
                      <a:cubicBezTo>
                        <a:pt x="31265" y="96857"/>
                        <a:pt x="62573" y="95572"/>
                        <a:pt x="80510" y="74875"/>
                      </a:cubicBezTo>
                      <a:cubicBezTo>
                        <a:pt x="84079" y="70783"/>
                        <a:pt x="87029" y="68546"/>
                        <a:pt x="92739" y="68451"/>
                      </a:cubicBezTo>
                      <a:cubicBezTo>
                        <a:pt x="141413" y="67833"/>
                        <a:pt x="190088" y="66976"/>
                        <a:pt x="238763" y="65882"/>
                      </a:cubicBezTo>
                      <a:cubicBezTo>
                        <a:pt x="246328" y="65739"/>
                        <a:pt x="250753" y="67690"/>
                        <a:pt x="255178" y="74399"/>
                      </a:cubicBezTo>
                      <a:close/>
                      <a:moveTo>
                        <a:pt x="292148" y="41759"/>
                      </a:moveTo>
                      <a:cubicBezTo>
                        <a:pt x="296145" y="42187"/>
                        <a:pt x="299000" y="43900"/>
                        <a:pt x="299332" y="48325"/>
                      </a:cubicBezTo>
                      <a:cubicBezTo>
                        <a:pt x="299666" y="52702"/>
                        <a:pt x="297477" y="55367"/>
                        <a:pt x="293147" y="55509"/>
                      </a:cubicBezTo>
                      <a:cubicBezTo>
                        <a:pt x="289150" y="55652"/>
                        <a:pt x="286058" y="53749"/>
                        <a:pt x="285725" y="49324"/>
                      </a:cubicBezTo>
                      <a:cubicBezTo>
                        <a:pt x="285439" y="44946"/>
                        <a:pt x="288389" y="42948"/>
                        <a:pt x="292148" y="41759"/>
                      </a:cubicBezTo>
                      <a:close/>
                      <a:moveTo>
                        <a:pt x="44492" y="52512"/>
                      </a:moveTo>
                      <a:cubicBezTo>
                        <a:pt x="40019" y="52084"/>
                        <a:pt x="38069" y="48943"/>
                        <a:pt x="38687" y="45232"/>
                      </a:cubicBezTo>
                      <a:cubicBezTo>
                        <a:pt x="39401" y="41140"/>
                        <a:pt x="42018" y="37524"/>
                        <a:pt x="47061" y="39094"/>
                      </a:cubicBezTo>
                      <a:cubicBezTo>
                        <a:pt x="50582" y="40188"/>
                        <a:pt x="52819" y="43043"/>
                        <a:pt x="52628" y="46897"/>
                      </a:cubicBezTo>
                      <a:cubicBezTo>
                        <a:pt x="51106" y="50894"/>
                        <a:pt x="48631" y="52940"/>
                        <a:pt x="44492" y="52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EF0436C0-84C9-4B74-B500-B39A7D9FDE57}"/>
                    </a:ext>
                  </a:extLst>
                </p:cNvPr>
                <p:cNvSpPr/>
                <p:nvPr/>
              </p:nvSpPr>
              <p:spPr>
                <a:xfrm>
                  <a:off x="2229635" y="2811109"/>
                  <a:ext cx="91022" cy="91507"/>
                </a:xfrm>
                <a:custGeom>
                  <a:avLst/>
                  <a:gdLst>
                    <a:gd name="connsiteX0" fmla="*/ 46107 w 91022"/>
                    <a:gd name="connsiteY0" fmla="*/ 91497 h 91507"/>
                    <a:gd name="connsiteX1" fmla="*/ 91023 w 91022"/>
                    <a:gd name="connsiteY1" fmla="*/ 46010 h 91507"/>
                    <a:gd name="connsiteX2" fmla="*/ 45060 w 91022"/>
                    <a:gd name="connsiteY2" fmla="*/ 0 h 91507"/>
                    <a:gd name="connsiteX3" fmla="*/ 1 w 91022"/>
                    <a:gd name="connsiteY3" fmla="*/ 46343 h 91507"/>
                    <a:gd name="connsiteX4" fmla="*/ 46107 w 91022"/>
                    <a:gd name="connsiteY4" fmla="*/ 91497 h 91507"/>
                    <a:gd name="connsiteX5" fmla="*/ 45060 w 91022"/>
                    <a:gd name="connsiteY5" fmla="*/ 38683 h 91507"/>
                    <a:gd name="connsiteX6" fmla="*/ 52292 w 91022"/>
                    <a:gd name="connsiteY6" fmla="*/ 45630 h 91507"/>
                    <a:gd name="connsiteX7" fmla="*/ 45488 w 91022"/>
                    <a:gd name="connsiteY7" fmla="*/ 52386 h 91507"/>
                    <a:gd name="connsiteX8" fmla="*/ 38684 w 91022"/>
                    <a:gd name="connsiteY8" fmla="*/ 45963 h 91507"/>
                    <a:gd name="connsiteX9" fmla="*/ 45060 w 91022"/>
                    <a:gd name="connsiteY9" fmla="*/ 38683 h 91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022" h="91507">
                      <a:moveTo>
                        <a:pt x="46107" y="91497"/>
                      </a:moveTo>
                      <a:cubicBezTo>
                        <a:pt x="70753" y="91021"/>
                        <a:pt x="90975" y="70562"/>
                        <a:pt x="91023" y="46010"/>
                      </a:cubicBezTo>
                      <a:cubicBezTo>
                        <a:pt x="91070" y="21031"/>
                        <a:pt x="69992" y="-48"/>
                        <a:pt x="45060" y="0"/>
                      </a:cubicBezTo>
                      <a:cubicBezTo>
                        <a:pt x="19747" y="48"/>
                        <a:pt x="-189" y="20602"/>
                        <a:pt x="1" y="46343"/>
                      </a:cubicBezTo>
                      <a:cubicBezTo>
                        <a:pt x="192" y="72322"/>
                        <a:pt x="20366" y="92021"/>
                        <a:pt x="46107" y="91497"/>
                      </a:cubicBezTo>
                      <a:close/>
                      <a:moveTo>
                        <a:pt x="45060" y="38683"/>
                      </a:moveTo>
                      <a:cubicBezTo>
                        <a:pt x="49009" y="39444"/>
                        <a:pt x="51959" y="41776"/>
                        <a:pt x="52292" y="45630"/>
                      </a:cubicBezTo>
                      <a:cubicBezTo>
                        <a:pt x="52673" y="49959"/>
                        <a:pt x="49295" y="52148"/>
                        <a:pt x="45488" y="52386"/>
                      </a:cubicBezTo>
                      <a:cubicBezTo>
                        <a:pt x="41349" y="52671"/>
                        <a:pt x="38637" y="50530"/>
                        <a:pt x="38684" y="45963"/>
                      </a:cubicBezTo>
                      <a:cubicBezTo>
                        <a:pt x="38684" y="41680"/>
                        <a:pt x="41111" y="39539"/>
                        <a:pt x="45060" y="3868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40563F01-4F99-4C42-A4A6-0CC474A7C239}"/>
                    </a:ext>
                  </a:extLst>
                </p:cNvPr>
                <p:cNvSpPr/>
                <p:nvPr/>
              </p:nvSpPr>
              <p:spPr>
                <a:xfrm>
                  <a:off x="3910222" y="3565448"/>
                  <a:ext cx="91596" cy="91073"/>
                </a:xfrm>
                <a:custGeom>
                  <a:avLst/>
                  <a:gdLst>
                    <a:gd name="connsiteX0" fmla="*/ 91593 w 91596"/>
                    <a:gd name="connsiteY0" fmla="*/ 46296 h 91073"/>
                    <a:gd name="connsiteX1" fmla="*/ 45773 w 91596"/>
                    <a:gd name="connsiteY1" fmla="*/ 0 h 91073"/>
                    <a:gd name="connsiteX2" fmla="*/ 0 w 91596"/>
                    <a:gd name="connsiteY2" fmla="*/ 46058 h 91073"/>
                    <a:gd name="connsiteX3" fmla="*/ 44916 w 91596"/>
                    <a:gd name="connsiteY3" fmla="*/ 91069 h 91073"/>
                    <a:gd name="connsiteX4" fmla="*/ 91593 w 91596"/>
                    <a:gd name="connsiteY4" fmla="*/ 46296 h 91073"/>
                    <a:gd name="connsiteX5" fmla="*/ 38826 w 91596"/>
                    <a:gd name="connsiteY5" fmla="*/ 46439 h 91073"/>
                    <a:gd name="connsiteX6" fmla="*/ 46011 w 91596"/>
                    <a:gd name="connsiteY6" fmla="*/ 38778 h 91073"/>
                    <a:gd name="connsiteX7" fmla="*/ 53052 w 91596"/>
                    <a:gd name="connsiteY7" fmla="*/ 45820 h 91073"/>
                    <a:gd name="connsiteX8" fmla="*/ 46058 w 91596"/>
                    <a:gd name="connsiteY8" fmla="*/ 52481 h 91073"/>
                    <a:gd name="connsiteX9" fmla="*/ 38826 w 91596"/>
                    <a:gd name="connsiteY9" fmla="*/ 46439 h 91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596" h="91073">
                      <a:moveTo>
                        <a:pt x="91593" y="46296"/>
                      </a:moveTo>
                      <a:cubicBezTo>
                        <a:pt x="91926" y="21602"/>
                        <a:pt x="70610" y="96"/>
                        <a:pt x="45773" y="0"/>
                      </a:cubicBezTo>
                      <a:cubicBezTo>
                        <a:pt x="20745" y="-95"/>
                        <a:pt x="-95" y="20888"/>
                        <a:pt x="0" y="46058"/>
                      </a:cubicBezTo>
                      <a:cubicBezTo>
                        <a:pt x="48" y="71228"/>
                        <a:pt x="19508" y="90736"/>
                        <a:pt x="44916" y="91069"/>
                      </a:cubicBezTo>
                      <a:cubicBezTo>
                        <a:pt x="70752" y="91402"/>
                        <a:pt x="91259" y="71752"/>
                        <a:pt x="91593" y="46296"/>
                      </a:cubicBezTo>
                      <a:close/>
                      <a:moveTo>
                        <a:pt x="38826" y="46439"/>
                      </a:moveTo>
                      <a:cubicBezTo>
                        <a:pt x="38683" y="41966"/>
                        <a:pt x="41253" y="38588"/>
                        <a:pt x="46011" y="38778"/>
                      </a:cubicBezTo>
                      <a:cubicBezTo>
                        <a:pt x="49912" y="38921"/>
                        <a:pt x="51958" y="42157"/>
                        <a:pt x="53052" y="45820"/>
                      </a:cubicBezTo>
                      <a:cubicBezTo>
                        <a:pt x="52244" y="49674"/>
                        <a:pt x="50293" y="52244"/>
                        <a:pt x="46058" y="52481"/>
                      </a:cubicBezTo>
                      <a:cubicBezTo>
                        <a:pt x="41776" y="52719"/>
                        <a:pt x="38969" y="50531"/>
                        <a:pt x="38826" y="464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D08D4423-B7CC-433F-90F5-B9530FE13131}"/>
                    </a:ext>
                  </a:extLst>
                </p:cNvPr>
                <p:cNvSpPr/>
                <p:nvPr/>
              </p:nvSpPr>
              <p:spPr>
                <a:xfrm>
                  <a:off x="2229635" y="2978973"/>
                  <a:ext cx="91023" cy="91454"/>
                </a:xfrm>
                <a:custGeom>
                  <a:avLst/>
                  <a:gdLst>
                    <a:gd name="connsiteX0" fmla="*/ 45108 w 91023"/>
                    <a:gd name="connsiteY0" fmla="*/ 0 h 91454"/>
                    <a:gd name="connsiteX1" fmla="*/ 1 w 91023"/>
                    <a:gd name="connsiteY1" fmla="*/ 46105 h 91454"/>
                    <a:gd name="connsiteX2" fmla="*/ 44679 w 91023"/>
                    <a:gd name="connsiteY2" fmla="*/ 91450 h 91454"/>
                    <a:gd name="connsiteX3" fmla="*/ 91023 w 91023"/>
                    <a:gd name="connsiteY3" fmla="*/ 45820 h 91454"/>
                    <a:gd name="connsiteX4" fmla="*/ 45108 w 91023"/>
                    <a:gd name="connsiteY4" fmla="*/ 0 h 91454"/>
                    <a:gd name="connsiteX5" fmla="*/ 45345 w 91023"/>
                    <a:gd name="connsiteY5" fmla="*/ 52624 h 91454"/>
                    <a:gd name="connsiteX6" fmla="*/ 38637 w 91023"/>
                    <a:gd name="connsiteY6" fmla="*/ 45725 h 91454"/>
                    <a:gd name="connsiteX7" fmla="*/ 45679 w 91023"/>
                    <a:gd name="connsiteY7" fmla="*/ 38826 h 91454"/>
                    <a:gd name="connsiteX8" fmla="*/ 52340 w 91023"/>
                    <a:gd name="connsiteY8" fmla="*/ 45582 h 91454"/>
                    <a:gd name="connsiteX9" fmla="*/ 45345 w 91023"/>
                    <a:gd name="connsiteY9" fmla="*/ 52624 h 91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023" h="91454">
                      <a:moveTo>
                        <a:pt x="45108" y="0"/>
                      </a:moveTo>
                      <a:cubicBezTo>
                        <a:pt x="19271" y="95"/>
                        <a:pt x="-189" y="19936"/>
                        <a:pt x="1" y="46105"/>
                      </a:cubicBezTo>
                      <a:cubicBezTo>
                        <a:pt x="144" y="71180"/>
                        <a:pt x="19795" y="91116"/>
                        <a:pt x="44679" y="91450"/>
                      </a:cubicBezTo>
                      <a:cubicBezTo>
                        <a:pt x="69469" y="91830"/>
                        <a:pt x="90832" y="70752"/>
                        <a:pt x="91023" y="45820"/>
                      </a:cubicBezTo>
                      <a:cubicBezTo>
                        <a:pt x="91213" y="20793"/>
                        <a:pt x="70325" y="-48"/>
                        <a:pt x="45108" y="0"/>
                      </a:cubicBezTo>
                      <a:close/>
                      <a:moveTo>
                        <a:pt x="45345" y="52624"/>
                      </a:moveTo>
                      <a:cubicBezTo>
                        <a:pt x="41349" y="52814"/>
                        <a:pt x="38732" y="50102"/>
                        <a:pt x="38637" y="45725"/>
                      </a:cubicBezTo>
                      <a:cubicBezTo>
                        <a:pt x="38541" y="41252"/>
                        <a:pt x="40920" y="39111"/>
                        <a:pt x="45679" y="38826"/>
                      </a:cubicBezTo>
                      <a:cubicBezTo>
                        <a:pt x="48962" y="39634"/>
                        <a:pt x="52483" y="41157"/>
                        <a:pt x="52340" y="45582"/>
                      </a:cubicBezTo>
                      <a:cubicBezTo>
                        <a:pt x="52197" y="49674"/>
                        <a:pt x="49152" y="52481"/>
                        <a:pt x="45345" y="5262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AD24947F-8196-4D9F-89B8-64662097F223}"/>
                    </a:ext>
                  </a:extLst>
                </p:cNvPr>
                <p:cNvSpPr/>
                <p:nvPr/>
              </p:nvSpPr>
              <p:spPr>
                <a:xfrm>
                  <a:off x="2747438" y="3856351"/>
                  <a:ext cx="91893" cy="91644"/>
                </a:xfrm>
                <a:custGeom>
                  <a:avLst/>
                  <a:gdLst>
                    <a:gd name="connsiteX0" fmla="*/ 45740 w 91893"/>
                    <a:gd name="connsiteY0" fmla="*/ 91644 h 91644"/>
                    <a:gd name="connsiteX1" fmla="*/ 91893 w 91893"/>
                    <a:gd name="connsiteY1" fmla="*/ 45633 h 91644"/>
                    <a:gd name="connsiteX2" fmla="*/ 45550 w 91893"/>
                    <a:gd name="connsiteY2" fmla="*/ 4 h 91644"/>
                    <a:gd name="connsiteX3" fmla="*/ 15 w 91893"/>
                    <a:gd name="connsiteY3" fmla="*/ 46538 h 91644"/>
                    <a:gd name="connsiteX4" fmla="*/ 45740 w 91893"/>
                    <a:gd name="connsiteY4" fmla="*/ 91644 h 91644"/>
                    <a:gd name="connsiteX5" fmla="*/ 46406 w 91893"/>
                    <a:gd name="connsiteY5" fmla="*/ 39020 h 91644"/>
                    <a:gd name="connsiteX6" fmla="*/ 53258 w 91893"/>
                    <a:gd name="connsiteY6" fmla="*/ 45491 h 91644"/>
                    <a:gd name="connsiteX7" fmla="*/ 46264 w 91893"/>
                    <a:gd name="connsiteY7" fmla="*/ 52771 h 91644"/>
                    <a:gd name="connsiteX8" fmla="*/ 38936 w 91893"/>
                    <a:gd name="connsiteY8" fmla="*/ 45015 h 91644"/>
                    <a:gd name="connsiteX9" fmla="*/ 46406 w 91893"/>
                    <a:gd name="connsiteY9" fmla="*/ 39020 h 91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893" h="91644">
                      <a:moveTo>
                        <a:pt x="45740" y="91644"/>
                      </a:moveTo>
                      <a:cubicBezTo>
                        <a:pt x="70482" y="91834"/>
                        <a:pt x="91893" y="70423"/>
                        <a:pt x="91893" y="45633"/>
                      </a:cubicBezTo>
                      <a:cubicBezTo>
                        <a:pt x="91846" y="20654"/>
                        <a:pt x="70529" y="-329"/>
                        <a:pt x="45550" y="4"/>
                      </a:cubicBezTo>
                      <a:cubicBezTo>
                        <a:pt x="20380" y="337"/>
                        <a:pt x="-651" y="21843"/>
                        <a:pt x="15" y="46538"/>
                      </a:cubicBezTo>
                      <a:cubicBezTo>
                        <a:pt x="682" y="70851"/>
                        <a:pt x="21569" y="91501"/>
                        <a:pt x="45740" y="91644"/>
                      </a:cubicBezTo>
                      <a:close/>
                      <a:moveTo>
                        <a:pt x="46406" y="39020"/>
                      </a:moveTo>
                      <a:cubicBezTo>
                        <a:pt x="50688" y="39067"/>
                        <a:pt x="52544" y="41922"/>
                        <a:pt x="53258" y="45491"/>
                      </a:cubicBezTo>
                      <a:cubicBezTo>
                        <a:pt x="52259" y="49487"/>
                        <a:pt x="50213" y="52818"/>
                        <a:pt x="46264" y="52771"/>
                      </a:cubicBezTo>
                      <a:cubicBezTo>
                        <a:pt x="41791" y="52723"/>
                        <a:pt x="38651" y="49487"/>
                        <a:pt x="38936" y="45015"/>
                      </a:cubicBezTo>
                      <a:cubicBezTo>
                        <a:pt x="39174" y="41113"/>
                        <a:pt x="42362" y="38972"/>
                        <a:pt x="46406" y="3902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6B9A52F5-B109-4B55-9C15-8FDBE1E76064}"/>
                    </a:ext>
                  </a:extLst>
                </p:cNvPr>
                <p:cNvSpPr/>
                <p:nvPr/>
              </p:nvSpPr>
              <p:spPr>
                <a:xfrm>
                  <a:off x="1918363" y="3864158"/>
                  <a:ext cx="90690" cy="91885"/>
                </a:xfrm>
                <a:custGeom>
                  <a:avLst/>
                  <a:gdLst>
                    <a:gd name="connsiteX0" fmla="*/ 90690 w 90690"/>
                    <a:gd name="connsiteY0" fmla="*/ 46105 h 91885"/>
                    <a:gd name="connsiteX1" fmla="*/ 45204 w 90690"/>
                    <a:gd name="connsiteY1" fmla="*/ 0 h 91885"/>
                    <a:gd name="connsiteX2" fmla="*/ 2 w 90690"/>
                    <a:gd name="connsiteY2" fmla="*/ 45011 h 91885"/>
                    <a:gd name="connsiteX3" fmla="*/ 44775 w 90690"/>
                    <a:gd name="connsiteY3" fmla="*/ 91878 h 91885"/>
                    <a:gd name="connsiteX4" fmla="*/ 90690 w 90690"/>
                    <a:gd name="connsiteY4" fmla="*/ 46105 h 91885"/>
                    <a:gd name="connsiteX5" fmla="*/ 38590 w 90690"/>
                    <a:gd name="connsiteY5" fmla="*/ 46343 h 91885"/>
                    <a:gd name="connsiteX6" fmla="*/ 44680 w 90690"/>
                    <a:gd name="connsiteY6" fmla="*/ 39016 h 91885"/>
                    <a:gd name="connsiteX7" fmla="*/ 52245 w 90690"/>
                    <a:gd name="connsiteY7" fmla="*/ 46201 h 91885"/>
                    <a:gd name="connsiteX8" fmla="*/ 45441 w 90690"/>
                    <a:gd name="connsiteY8" fmla="*/ 53290 h 91885"/>
                    <a:gd name="connsiteX9" fmla="*/ 38590 w 90690"/>
                    <a:gd name="connsiteY9" fmla="*/ 46343 h 91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90" h="91885">
                      <a:moveTo>
                        <a:pt x="90690" y="46105"/>
                      </a:moveTo>
                      <a:cubicBezTo>
                        <a:pt x="90786" y="20650"/>
                        <a:pt x="70374" y="-47"/>
                        <a:pt x="45204" y="0"/>
                      </a:cubicBezTo>
                      <a:cubicBezTo>
                        <a:pt x="20462" y="48"/>
                        <a:pt x="288" y="20127"/>
                        <a:pt x="2" y="45011"/>
                      </a:cubicBezTo>
                      <a:cubicBezTo>
                        <a:pt x="-236" y="70990"/>
                        <a:pt x="19225" y="91354"/>
                        <a:pt x="44775" y="91878"/>
                      </a:cubicBezTo>
                      <a:cubicBezTo>
                        <a:pt x="69755" y="92354"/>
                        <a:pt x="90643" y="71561"/>
                        <a:pt x="90690" y="46105"/>
                      </a:cubicBezTo>
                      <a:close/>
                      <a:moveTo>
                        <a:pt x="38590" y="46343"/>
                      </a:moveTo>
                      <a:cubicBezTo>
                        <a:pt x="38400" y="41919"/>
                        <a:pt x="40969" y="39302"/>
                        <a:pt x="44680" y="39016"/>
                      </a:cubicBezTo>
                      <a:cubicBezTo>
                        <a:pt x="49105" y="38683"/>
                        <a:pt x="52245" y="41252"/>
                        <a:pt x="52245" y="46201"/>
                      </a:cubicBezTo>
                      <a:cubicBezTo>
                        <a:pt x="52245" y="50626"/>
                        <a:pt x="48867" y="52005"/>
                        <a:pt x="45441" y="53290"/>
                      </a:cubicBezTo>
                      <a:cubicBezTo>
                        <a:pt x="41968" y="52148"/>
                        <a:pt x="38828" y="50816"/>
                        <a:pt x="38590" y="4634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C0678CD0-78E1-4FC3-BFFF-D1D13C3135E1}"/>
                    </a:ext>
                  </a:extLst>
                </p:cNvPr>
                <p:cNvSpPr/>
                <p:nvPr/>
              </p:nvSpPr>
              <p:spPr>
                <a:xfrm>
                  <a:off x="2069384" y="3753151"/>
                  <a:ext cx="91653" cy="91118"/>
                </a:xfrm>
                <a:custGeom>
                  <a:avLst/>
                  <a:gdLst>
                    <a:gd name="connsiteX0" fmla="*/ 46012 w 91653"/>
                    <a:gd name="connsiteY0" fmla="*/ 91118 h 91118"/>
                    <a:gd name="connsiteX1" fmla="*/ 91642 w 91653"/>
                    <a:gd name="connsiteY1" fmla="*/ 46203 h 91118"/>
                    <a:gd name="connsiteX2" fmla="*/ 46488 w 91653"/>
                    <a:gd name="connsiteY2" fmla="*/ 2 h 91118"/>
                    <a:gd name="connsiteX3" fmla="*/ 2 w 91653"/>
                    <a:gd name="connsiteY3" fmla="*/ 45013 h 91118"/>
                    <a:gd name="connsiteX4" fmla="*/ 46012 w 91653"/>
                    <a:gd name="connsiteY4" fmla="*/ 91118 h 91118"/>
                    <a:gd name="connsiteX5" fmla="*/ 45632 w 91653"/>
                    <a:gd name="connsiteY5" fmla="*/ 38590 h 91118"/>
                    <a:gd name="connsiteX6" fmla="*/ 52911 w 91653"/>
                    <a:gd name="connsiteY6" fmla="*/ 44966 h 91118"/>
                    <a:gd name="connsiteX7" fmla="*/ 46726 w 91653"/>
                    <a:gd name="connsiteY7" fmla="*/ 52293 h 91118"/>
                    <a:gd name="connsiteX8" fmla="*/ 38732 w 91653"/>
                    <a:gd name="connsiteY8" fmla="*/ 45156 h 91118"/>
                    <a:gd name="connsiteX9" fmla="*/ 45632 w 91653"/>
                    <a:gd name="connsiteY9" fmla="*/ 38590 h 91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653" h="91118">
                      <a:moveTo>
                        <a:pt x="46012" y="91118"/>
                      </a:moveTo>
                      <a:cubicBezTo>
                        <a:pt x="70421" y="91071"/>
                        <a:pt x="91071" y="70707"/>
                        <a:pt x="91642" y="46203"/>
                      </a:cubicBezTo>
                      <a:cubicBezTo>
                        <a:pt x="92213" y="20652"/>
                        <a:pt x="72277" y="240"/>
                        <a:pt x="46488" y="2"/>
                      </a:cubicBezTo>
                      <a:cubicBezTo>
                        <a:pt x="20795" y="-236"/>
                        <a:pt x="192" y="19700"/>
                        <a:pt x="2" y="45013"/>
                      </a:cubicBezTo>
                      <a:cubicBezTo>
                        <a:pt x="-236" y="69660"/>
                        <a:pt x="21223" y="91166"/>
                        <a:pt x="46012" y="91118"/>
                      </a:cubicBezTo>
                      <a:close/>
                      <a:moveTo>
                        <a:pt x="45632" y="38590"/>
                      </a:moveTo>
                      <a:cubicBezTo>
                        <a:pt x="49914" y="38352"/>
                        <a:pt x="52150" y="40683"/>
                        <a:pt x="52911" y="44966"/>
                      </a:cubicBezTo>
                      <a:cubicBezTo>
                        <a:pt x="52578" y="48677"/>
                        <a:pt x="50532" y="51912"/>
                        <a:pt x="46726" y="52293"/>
                      </a:cubicBezTo>
                      <a:cubicBezTo>
                        <a:pt x="42158" y="52769"/>
                        <a:pt x="38970" y="49438"/>
                        <a:pt x="38732" y="45156"/>
                      </a:cubicBezTo>
                      <a:cubicBezTo>
                        <a:pt x="38542" y="41302"/>
                        <a:pt x="41540" y="38828"/>
                        <a:pt x="45632" y="3859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3F965F16-1557-4121-9F70-23379E5D67AA}"/>
                    </a:ext>
                  </a:extLst>
                </p:cNvPr>
                <p:cNvSpPr/>
                <p:nvPr/>
              </p:nvSpPr>
              <p:spPr>
                <a:xfrm>
                  <a:off x="2891765" y="3609173"/>
                  <a:ext cx="90642" cy="90833"/>
                </a:xfrm>
                <a:custGeom>
                  <a:avLst/>
                  <a:gdLst>
                    <a:gd name="connsiteX0" fmla="*/ 45915 w 90642"/>
                    <a:gd name="connsiteY0" fmla="*/ 2 h 90833"/>
                    <a:gd name="connsiteX1" fmla="*/ 0 w 90642"/>
                    <a:gd name="connsiteY1" fmla="*/ 45299 h 90833"/>
                    <a:gd name="connsiteX2" fmla="*/ 45344 w 90642"/>
                    <a:gd name="connsiteY2" fmla="*/ 90833 h 90833"/>
                    <a:gd name="connsiteX3" fmla="*/ 90641 w 90642"/>
                    <a:gd name="connsiteY3" fmla="*/ 45156 h 90833"/>
                    <a:gd name="connsiteX4" fmla="*/ 45915 w 90642"/>
                    <a:gd name="connsiteY4" fmla="*/ 2 h 90833"/>
                    <a:gd name="connsiteX5" fmla="*/ 45868 w 90642"/>
                    <a:gd name="connsiteY5" fmla="*/ 52103 h 90833"/>
                    <a:gd name="connsiteX6" fmla="*/ 38588 w 90642"/>
                    <a:gd name="connsiteY6" fmla="*/ 45965 h 90833"/>
                    <a:gd name="connsiteX7" fmla="*/ 43822 w 90642"/>
                    <a:gd name="connsiteY7" fmla="*/ 38495 h 90833"/>
                    <a:gd name="connsiteX8" fmla="*/ 52053 w 90642"/>
                    <a:gd name="connsiteY8" fmla="*/ 44918 h 90833"/>
                    <a:gd name="connsiteX9" fmla="*/ 45868 w 90642"/>
                    <a:gd name="connsiteY9" fmla="*/ 52103 h 90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42" h="90833">
                      <a:moveTo>
                        <a:pt x="45915" y="2"/>
                      </a:moveTo>
                      <a:cubicBezTo>
                        <a:pt x="20174" y="-236"/>
                        <a:pt x="48" y="19605"/>
                        <a:pt x="0" y="45299"/>
                      </a:cubicBezTo>
                      <a:cubicBezTo>
                        <a:pt x="-48" y="71420"/>
                        <a:pt x="19318" y="90881"/>
                        <a:pt x="45344" y="90833"/>
                      </a:cubicBezTo>
                      <a:cubicBezTo>
                        <a:pt x="71275" y="90786"/>
                        <a:pt x="90831" y="71135"/>
                        <a:pt x="90641" y="45156"/>
                      </a:cubicBezTo>
                      <a:cubicBezTo>
                        <a:pt x="90498" y="19986"/>
                        <a:pt x="70942" y="240"/>
                        <a:pt x="45915" y="2"/>
                      </a:cubicBezTo>
                      <a:close/>
                      <a:moveTo>
                        <a:pt x="45868" y="52103"/>
                      </a:moveTo>
                      <a:cubicBezTo>
                        <a:pt x="41728" y="52436"/>
                        <a:pt x="39016" y="50390"/>
                        <a:pt x="38588" y="45965"/>
                      </a:cubicBezTo>
                      <a:cubicBezTo>
                        <a:pt x="38112" y="41397"/>
                        <a:pt x="41300" y="39827"/>
                        <a:pt x="43822" y="38495"/>
                      </a:cubicBezTo>
                      <a:cubicBezTo>
                        <a:pt x="49008" y="38590"/>
                        <a:pt x="51577" y="40826"/>
                        <a:pt x="52053" y="44918"/>
                      </a:cubicBezTo>
                      <a:cubicBezTo>
                        <a:pt x="52529" y="49248"/>
                        <a:pt x="50007" y="51770"/>
                        <a:pt x="45868" y="5210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635E13CB-0F73-4947-97D5-D34AEB1474A7}"/>
                    </a:ext>
                  </a:extLst>
                </p:cNvPr>
                <p:cNvSpPr/>
                <p:nvPr/>
              </p:nvSpPr>
              <p:spPr>
                <a:xfrm>
                  <a:off x="2309334" y="2898838"/>
                  <a:ext cx="90688" cy="91839"/>
                </a:xfrm>
                <a:custGeom>
                  <a:avLst/>
                  <a:gdLst>
                    <a:gd name="connsiteX0" fmla="*/ 45439 w 90688"/>
                    <a:gd name="connsiteY0" fmla="*/ 91840 h 91839"/>
                    <a:gd name="connsiteX1" fmla="*/ 90688 w 90688"/>
                    <a:gd name="connsiteY1" fmla="*/ 45497 h 91839"/>
                    <a:gd name="connsiteX2" fmla="*/ 45867 w 90688"/>
                    <a:gd name="connsiteY2" fmla="*/ 10 h 91839"/>
                    <a:gd name="connsiteX3" fmla="*/ 0 w 90688"/>
                    <a:gd name="connsiteY3" fmla="*/ 45734 h 91839"/>
                    <a:gd name="connsiteX4" fmla="*/ 45439 w 90688"/>
                    <a:gd name="connsiteY4" fmla="*/ 91840 h 91839"/>
                    <a:gd name="connsiteX5" fmla="*/ 38588 w 90688"/>
                    <a:gd name="connsiteY5" fmla="*/ 44926 h 91839"/>
                    <a:gd name="connsiteX6" fmla="*/ 45915 w 90688"/>
                    <a:gd name="connsiteY6" fmla="*/ 38883 h 91839"/>
                    <a:gd name="connsiteX7" fmla="*/ 52338 w 90688"/>
                    <a:gd name="connsiteY7" fmla="*/ 46210 h 91839"/>
                    <a:gd name="connsiteX8" fmla="*/ 45344 w 90688"/>
                    <a:gd name="connsiteY8" fmla="*/ 53014 h 91839"/>
                    <a:gd name="connsiteX9" fmla="*/ 38588 w 90688"/>
                    <a:gd name="connsiteY9" fmla="*/ 44926 h 91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688" h="91839">
                      <a:moveTo>
                        <a:pt x="45439" y="91840"/>
                      </a:moveTo>
                      <a:cubicBezTo>
                        <a:pt x="70514" y="91792"/>
                        <a:pt x="90831" y="70952"/>
                        <a:pt x="90688" y="45497"/>
                      </a:cubicBezTo>
                      <a:cubicBezTo>
                        <a:pt x="90545" y="20755"/>
                        <a:pt x="70609" y="485"/>
                        <a:pt x="45867" y="10"/>
                      </a:cubicBezTo>
                      <a:cubicBezTo>
                        <a:pt x="20697" y="-514"/>
                        <a:pt x="95" y="20089"/>
                        <a:pt x="0" y="45734"/>
                      </a:cubicBezTo>
                      <a:cubicBezTo>
                        <a:pt x="0" y="71523"/>
                        <a:pt x="20031" y="91887"/>
                        <a:pt x="45439" y="91840"/>
                      </a:cubicBezTo>
                      <a:close/>
                      <a:moveTo>
                        <a:pt x="38588" y="44926"/>
                      </a:moveTo>
                      <a:cubicBezTo>
                        <a:pt x="39159" y="40691"/>
                        <a:pt x="41966" y="38360"/>
                        <a:pt x="45915" y="38883"/>
                      </a:cubicBezTo>
                      <a:cubicBezTo>
                        <a:pt x="49579" y="39359"/>
                        <a:pt x="52386" y="41833"/>
                        <a:pt x="52338" y="46210"/>
                      </a:cubicBezTo>
                      <a:cubicBezTo>
                        <a:pt x="52100" y="50635"/>
                        <a:pt x="48817" y="53062"/>
                        <a:pt x="45344" y="53014"/>
                      </a:cubicBezTo>
                      <a:cubicBezTo>
                        <a:pt x="41014" y="52967"/>
                        <a:pt x="37922" y="50017"/>
                        <a:pt x="38588" y="4492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4D827F99-D14C-430C-ACE5-56B427936534}"/>
                    </a:ext>
                  </a:extLst>
                </p:cNvPr>
                <p:cNvSpPr/>
                <p:nvPr/>
              </p:nvSpPr>
              <p:spPr>
                <a:xfrm>
                  <a:off x="2747445" y="3609171"/>
                  <a:ext cx="91838" cy="90835"/>
                </a:xfrm>
                <a:custGeom>
                  <a:avLst/>
                  <a:gdLst>
                    <a:gd name="connsiteX0" fmla="*/ 91838 w 91838"/>
                    <a:gd name="connsiteY0" fmla="*/ 45443 h 90835"/>
                    <a:gd name="connsiteX1" fmla="*/ 46827 w 91838"/>
                    <a:gd name="connsiteY1" fmla="*/ 4 h 90835"/>
                    <a:gd name="connsiteX2" fmla="*/ 8 w 91838"/>
                    <a:gd name="connsiteY2" fmla="*/ 45063 h 90835"/>
                    <a:gd name="connsiteX3" fmla="*/ 45780 w 91838"/>
                    <a:gd name="connsiteY3" fmla="*/ 90835 h 90835"/>
                    <a:gd name="connsiteX4" fmla="*/ 91838 w 91838"/>
                    <a:gd name="connsiteY4" fmla="*/ 45443 h 90835"/>
                    <a:gd name="connsiteX5" fmla="*/ 38786 w 91838"/>
                    <a:gd name="connsiteY5" fmla="*/ 45586 h 90835"/>
                    <a:gd name="connsiteX6" fmla="*/ 46875 w 91838"/>
                    <a:gd name="connsiteY6" fmla="*/ 38544 h 90835"/>
                    <a:gd name="connsiteX7" fmla="*/ 53108 w 91838"/>
                    <a:gd name="connsiteY7" fmla="*/ 45872 h 90835"/>
                    <a:gd name="connsiteX8" fmla="*/ 45590 w 91838"/>
                    <a:gd name="connsiteY8" fmla="*/ 52295 h 90835"/>
                    <a:gd name="connsiteX9" fmla="*/ 38786 w 91838"/>
                    <a:gd name="connsiteY9" fmla="*/ 45586 h 90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838" h="90835">
                      <a:moveTo>
                        <a:pt x="91838" y="45443"/>
                      </a:moveTo>
                      <a:cubicBezTo>
                        <a:pt x="91743" y="20987"/>
                        <a:pt x="71284" y="385"/>
                        <a:pt x="46827" y="4"/>
                      </a:cubicBezTo>
                      <a:cubicBezTo>
                        <a:pt x="21657" y="-329"/>
                        <a:pt x="484" y="19988"/>
                        <a:pt x="8" y="45063"/>
                      </a:cubicBezTo>
                      <a:cubicBezTo>
                        <a:pt x="-468" y="70280"/>
                        <a:pt x="19992" y="90740"/>
                        <a:pt x="45780" y="90835"/>
                      </a:cubicBezTo>
                      <a:cubicBezTo>
                        <a:pt x="71617" y="90930"/>
                        <a:pt x="91933" y="70946"/>
                        <a:pt x="91838" y="45443"/>
                      </a:cubicBezTo>
                      <a:close/>
                      <a:moveTo>
                        <a:pt x="38786" y="45586"/>
                      </a:moveTo>
                      <a:cubicBezTo>
                        <a:pt x="39072" y="41399"/>
                        <a:pt x="41926" y="37830"/>
                        <a:pt x="46875" y="38544"/>
                      </a:cubicBezTo>
                      <a:cubicBezTo>
                        <a:pt x="50824" y="39115"/>
                        <a:pt x="52680" y="42255"/>
                        <a:pt x="53108" y="45872"/>
                      </a:cubicBezTo>
                      <a:cubicBezTo>
                        <a:pt x="52109" y="50106"/>
                        <a:pt x="50015" y="52485"/>
                        <a:pt x="45590" y="52295"/>
                      </a:cubicBezTo>
                      <a:cubicBezTo>
                        <a:pt x="41165" y="52105"/>
                        <a:pt x="38501" y="49345"/>
                        <a:pt x="38786" y="4558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D10134A5-29D7-4D11-AA14-7B99CC0AE8CE}"/>
                    </a:ext>
                  </a:extLst>
                </p:cNvPr>
                <p:cNvSpPr/>
                <p:nvPr/>
              </p:nvSpPr>
              <p:spPr>
                <a:xfrm>
                  <a:off x="3764340" y="3565488"/>
                  <a:ext cx="91261" cy="91077"/>
                </a:xfrm>
                <a:custGeom>
                  <a:avLst/>
                  <a:gdLst>
                    <a:gd name="connsiteX0" fmla="*/ 91261 w 91261"/>
                    <a:gd name="connsiteY0" fmla="*/ 45352 h 91077"/>
                    <a:gd name="connsiteX1" fmla="*/ 45108 w 91261"/>
                    <a:gd name="connsiteY1" fmla="*/ 8 h 91077"/>
                    <a:gd name="connsiteX2" fmla="*/ 1 w 91261"/>
                    <a:gd name="connsiteY2" fmla="*/ 45590 h 91077"/>
                    <a:gd name="connsiteX3" fmla="*/ 45964 w 91261"/>
                    <a:gd name="connsiteY3" fmla="*/ 91077 h 91077"/>
                    <a:gd name="connsiteX4" fmla="*/ 91261 w 91261"/>
                    <a:gd name="connsiteY4" fmla="*/ 45352 h 91077"/>
                    <a:gd name="connsiteX5" fmla="*/ 38970 w 91261"/>
                    <a:gd name="connsiteY5" fmla="*/ 44972 h 91077"/>
                    <a:gd name="connsiteX6" fmla="*/ 46630 w 91261"/>
                    <a:gd name="connsiteY6" fmla="*/ 38834 h 91077"/>
                    <a:gd name="connsiteX7" fmla="*/ 52530 w 91261"/>
                    <a:gd name="connsiteY7" fmla="*/ 46351 h 91077"/>
                    <a:gd name="connsiteX8" fmla="*/ 44965 w 91261"/>
                    <a:gd name="connsiteY8" fmla="*/ 52251 h 91077"/>
                    <a:gd name="connsiteX9" fmla="*/ 38970 w 91261"/>
                    <a:gd name="connsiteY9" fmla="*/ 44972 h 91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261" h="91077">
                      <a:moveTo>
                        <a:pt x="91261" y="45352"/>
                      </a:moveTo>
                      <a:cubicBezTo>
                        <a:pt x="91070" y="19944"/>
                        <a:pt x="70278" y="-468"/>
                        <a:pt x="45108" y="8"/>
                      </a:cubicBezTo>
                      <a:cubicBezTo>
                        <a:pt x="20794" y="436"/>
                        <a:pt x="239" y="21229"/>
                        <a:pt x="1" y="45590"/>
                      </a:cubicBezTo>
                      <a:cubicBezTo>
                        <a:pt x="-189" y="70760"/>
                        <a:pt x="20318" y="91125"/>
                        <a:pt x="45964" y="91077"/>
                      </a:cubicBezTo>
                      <a:cubicBezTo>
                        <a:pt x="72133" y="91029"/>
                        <a:pt x="91451" y="71521"/>
                        <a:pt x="91261" y="45352"/>
                      </a:cubicBezTo>
                      <a:close/>
                      <a:moveTo>
                        <a:pt x="38970" y="44972"/>
                      </a:moveTo>
                      <a:cubicBezTo>
                        <a:pt x="39683" y="41260"/>
                        <a:pt x="42538" y="38358"/>
                        <a:pt x="46630" y="38834"/>
                      </a:cubicBezTo>
                      <a:cubicBezTo>
                        <a:pt x="50817" y="39310"/>
                        <a:pt x="52387" y="42593"/>
                        <a:pt x="52530" y="46351"/>
                      </a:cubicBezTo>
                      <a:cubicBezTo>
                        <a:pt x="51864" y="50967"/>
                        <a:pt x="49199" y="52870"/>
                        <a:pt x="44965" y="52251"/>
                      </a:cubicBezTo>
                      <a:cubicBezTo>
                        <a:pt x="40968" y="51633"/>
                        <a:pt x="38161" y="49159"/>
                        <a:pt x="38970" y="4497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C02FA7C8-8533-4277-9FF7-27D07F92ADB0}"/>
                    </a:ext>
                  </a:extLst>
                </p:cNvPr>
                <p:cNvSpPr/>
                <p:nvPr/>
              </p:nvSpPr>
              <p:spPr>
                <a:xfrm>
                  <a:off x="4637478" y="4403604"/>
                  <a:ext cx="73067" cy="90641"/>
                </a:xfrm>
                <a:custGeom>
                  <a:avLst/>
                  <a:gdLst>
                    <a:gd name="connsiteX0" fmla="*/ 90786 w 90785"/>
                    <a:gd name="connsiteY0" fmla="*/ 45250 h 90641"/>
                    <a:gd name="connsiteX1" fmla="*/ 45156 w 90785"/>
                    <a:gd name="connsiteY1" fmla="*/ 1 h 90641"/>
                    <a:gd name="connsiteX2" fmla="*/ 2 w 90785"/>
                    <a:gd name="connsiteY2" fmla="*/ 44774 h 90641"/>
                    <a:gd name="connsiteX3" fmla="*/ 45346 w 90785"/>
                    <a:gd name="connsiteY3" fmla="*/ 90641 h 90641"/>
                    <a:gd name="connsiteX4" fmla="*/ 90786 w 90785"/>
                    <a:gd name="connsiteY4" fmla="*/ 45250 h 90641"/>
                    <a:gd name="connsiteX5" fmla="*/ 38590 w 90785"/>
                    <a:gd name="connsiteY5" fmla="*/ 45535 h 90641"/>
                    <a:gd name="connsiteX6" fmla="*/ 45061 w 90785"/>
                    <a:gd name="connsiteY6" fmla="*/ 38493 h 90641"/>
                    <a:gd name="connsiteX7" fmla="*/ 52103 w 90785"/>
                    <a:gd name="connsiteY7" fmla="*/ 45107 h 90641"/>
                    <a:gd name="connsiteX8" fmla="*/ 45632 w 90785"/>
                    <a:gd name="connsiteY8" fmla="*/ 52054 h 90641"/>
                    <a:gd name="connsiteX9" fmla="*/ 38590 w 90785"/>
                    <a:gd name="connsiteY9" fmla="*/ 45535 h 90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785" h="90641">
                      <a:moveTo>
                        <a:pt x="90786" y="45250"/>
                      </a:moveTo>
                      <a:cubicBezTo>
                        <a:pt x="90738" y="19176"/>
                        <a:pt x="71230" y="-142"/>
                        <a:pt x="45156" y="1"/>
                      </a:cubicBezTo>
                      <a:cubicBezTo>
                        <a:pt x="20034" y="144"/>
                        <a:pt x="240" y="19747"/>
                        <a:pt x="2" y="44774"/>
                      </a:cubicBezTo>
                      <a:cubicBezTo>
                        <a:pt x="-236" y="70515"/>
                        <a:pt x="19605" y="90594"/>
                        <a:pt x="45346" y="90641"/>
                      </a:cubicBezTo>
                      <a:cubicBezTo>
                        <a:pt x="71516" y="90641"/>
                        <a:pt x="90833" y="71371"/>
                        <a:pt x="90786" y="45250"/>
                      </a:cubicBezTo>
                      <a:close/>
                      <a:moveTo>
                        <a:pt x="38590" y="45535"/>
                      </a:moveTo>
                      <a:cubicBezTo>
                        <a:pt x="38400" y="41301"/>
                        <a:pt x="41159" y="39112"/>
                        <a:pt x="45061" y="38493"/>
                      </a:cubicBezTo>
                      <a:cubicBezTo>
                        <a:pt x="49581" y="38541"/>
                        <a:pt x="52007" y="40967"/>
                        <a:pt x="52103" y="45107"/>
                      </a:cubicBezTo>
                      <a:cubicBezTo>
                        <a:pt x="52198" y="49199"/>
                        <a:pt x="50057" y="52006"/>
                        <a:pt x="45632" y="52054"/>
                      </a:cubicBezTo>
                      <a:cubicBezTo>
                        <a:pt x="41349" y="52101"/>
                        <a:pt x="38780" y="49627"/>
                        <a:pt x="38590" y="4553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4FEC0D49-E413-46E0-9E32-D547879C8F2F}"/>
                    </a:ext>
                  </a:extLst>
                </p:cNvPr>
                <p:cNvSpPr/>
                <p:nvPr/>
              </p:nvSpPr>
              <p:spPr>
                <a:xfrm>
                  <a:off x="2229682" y="3138843"/>
                  <a:ext cx="90976" cy="90545"/>
                </a:xfrm>
                <a:custGeom>
                  <a:avLst/>
                  <a:gdLst>
                    <a:gd name="connsiteX0" fmla="*/ 45061 w 90976"/>
                    <a:gd name="connsiteY0" fmla="*/ 90546 h 90545"/>
                    <a:gd name="connsiteX1" fmla="*/ 90976 w 90976"/>
                    <a:gd name="connsiteY1" fmla="*/ 45154 h 90545"/>
                    <a:gd name="connsiteX2" fmla="*/ 44775 w 90976"/>
                    <a:gd name="connsiteY2" fmla="*/ 0 h 90545"/>
                    <a:gd name="connsiteX3" fmla="*/ 2 w 90976"/>
                    <a:gd name="connsiteY3" fmla="*/ 44726 h 90545"/>
                    <a:gd name="connsiteX4" fmla="*/ 45061 w 90976"/>
                    <a:gd name="connsiteY4" fmla="*/ 90546 h 90545"/>
                    <a:gd name="connsiteX5" fmla="*/ 45632 w 90976"/>
                    <a:gd name="connsiteY5" fmla="*/ 38445 h 90545"/>
                    <a:gd name="connsiteX6" fmla="*/ 52293 w 90976"/>
                    <a:gd name="connsiteY6" fmla="*/ 45440 h 90545"/>
                    <a:gd name="connsiteX7" fmla="*/ 45204 w 90976"/>
                    <a:gd name="connsiteY7" fmla="*/ 52006 h 90545"/>
                    <a:gd name="connsiteX8" fmla="*/ 38685 w 90976"/>
                    <a:gd name="connsiteY8" fmla="*/ 45059 h 90545"/>
                    <a:gd name="connsiteX9" fmla="*/ 45632 w 90976"/>
                    <a:gd name="connsiteY9" fmla="*/ 38445 h 90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976" h="90545">
                      <a:moveTo>
                        <a:pt x="45061" y="90546"/>
                      </a:moveTo>
                      <a:cubicBezTo>
                        <a:pt x="70944" y="90593"/>
                        <a:pt x="91071" y="70705"/>
                        <a:pt x="90976" y="45154"/>
                      </a:cubicBezTo>
                      <a:cubicBezTo>
                        <a:pt x="90881" y="19651"/>
                        <a:pt x="70707" y="-95"/>
                        <a:pt x="44775" y="0"/>
                      </a:cubicBezTo>
                      <a:cubicBezTo>
                        <a:pt x="19463" y="95"/>
                        <a:pt x="192" y="19365"/>
                        <a:pt x="2" y="44726"/>
                      </a:cubicBezTo>
                      <a:cubicBezTo>
                        <a:pt x="-236" y="70847"/>
                        <a:pt x="19082" y="90498"/>
                        <a:pt x="45061" y="90546"/>
                      </a:cubicBezTo>
                      <a:close/>
                      <a:moveTo>
                        <a:pt x="45632" y="38445"/>
                      </a:moveTo>
                      <a:cubicBezTo>
                        <a:pt x="49771" y="38921"/>
                        <a:pt x="52436" y="41348"/>
                        <a:pt x="52293" y="45440"/>
                      </a:cubicBezTo>
                      <a:cubicBezTo>
                        <a:pt x="52150" y="49436"/>
                        <a:pt x="49533" y="52006"/>
                        <a:pt x="45204" y="52006"/>
                      </a:cubicBezTo>
                      <a:cubicBezTo>
                        <a:pt x="40636" y="52006"/>
                        <a:pt x="38590" y="49008"/>
                        <a:pt x="38685" y="45059"/>
                      </a:cubicBezTo>
                      <a:cubicBezTo>
                        <a:pt x="38733" y="41015"/>
                        <a:pt x="41159" y="38445"/>
                        <a:pt x="45632" y="3844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50DEC620-6BBA-462D-A208-00E6D70D2AEC}"/>
                    </a:ext>
                  </a:extLst>
                </p:cNvPr>
                <p:cNvSpPr/>
                <p:nvPr/>
              </p:nvSpPr>
              <p:spPr>
                <a:xfrm>
                  <a:off x="2516878" y="3553649"/>
                  <a:ext cx="90880" cy="91070"/>
                </a:xfrm>
                <a:custGeom>
                  <a:avLst/>
                  <a:gdLst>
                    <a:gd name="connsiteX0" fmla="*/ 90880 w 90880"/>
                    <a:gd name="connsiteY0" fmla="*/ 45439 h 91070"/>
                    <a:gd name="connsiteX1" fmla="*/ 45012 w 90880"/>
                    <a:gd name="connsiteY1" fmla="*/ 0 h 91070"/>
                    <a:gd name="connsiteX2" fmla="*/ 1 w 90880"/>
                    <a:gd name="connsiteY2" fmla="*/ 45915 h 91070"/>
                    <a:gd name="connsiteX3" fmla="*/ 44870 w 90880"/>
                    <a:gd name="connsiteY3" fmla="*/ 91069 h 91070"/>
                    <a:gd name="connsiteX4" fmla="*/ 90880 w 90880"/>
                    <a:gd name="connsiteY4" fmla="*/ 45439 h 91070"/>
                    <a:gd name="connsiteX5" fmla="*/ 38684 w 90880"/>
                    <a:gd name="connsiteY5" fmla="*/ 46058 h 91070"/>
                    <a:gd name="connsiteX6" fmla="*/ 44727 w 90880"/>
                    <a:gd name="connsiteY6" fmla="*/ 38778 h 91070"/>
                    <a:gd name="connsiteX7" fmla="*/ 52435 w 90880"/>
                    <a:gd name="connsiteY7" fmla="*/ 44631 h 91070"/>
                    <a:gd name="connsiteX8" fmla="*/ 45917 w 90880"/>
                    <a:gd name="connsiteY8" fmla="*/ 52338 h 91070"/>
                    <a:gd name="connsiteX9" fmla="*/ 38684 w 90880"/>
                    <a:gd name="connsiteY9" fmla="*/ 46058 h 9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880" h="91070">
                      <a:moveTo>
                        <a:pt x="90880" y="45439"/>
                      </a:moveTo>
                      <a:cubicBezTo>
                        <a:pt x="90975" y="19936"/>
                        <a:pt x="70753" y="-48"/>
                        <a:pt x="45012" y="0"/>
                      </a:cubicBezTo>
                      <a:cubicBezTo>
                        <a:pt x="18986" y="95"/>
                        <a:pt x="-189" y="19698"/>
                        <a:pt x="1" y="45915"/>
                      </a:cubicBezTo>
                      <a:cubicBezTo>
                        <a:pt x="192" y="70895"/>
                        <a:pt x="19985" y="90831"/>
                        <a:pt x="44870" y="91069"/>
                      </a:cubicBezTo>
                      <a:cubicBezTo>
                        <a:pt x="69849" y="91307"/>
                        <a:pt x="90785" y="70562"/>
                        <a:pt x="90880" y="45439"/>
                      </a:cubicBezTo>
                      <a:close/>
                      <a:moveTo>
                        <a:pt x="38684" y="46058"/>
                      </a:moveTo>
                      <a:cubicBezTo>
                        <a:pt x="38256" y="41776"/>
                        <a:pt x="40254" y="38968"/>
                        <a:pt x="44727" y="38778"/>
                      </a:cubicBezTo>
                      <a:cubicBezTo>
                        <a:pt x="48819" y="38635"/>
                        <a:pt x="51579" y="40586"/>
                        <a:pt x="52435" y="44631"/>
                      </a:cubicBezTo>
                      <a:cubicBezTo>
                        <a:pt x="52102" y="48960"/>
                        <a:pt x="49913" y="51863"/>
                        <a:pt x="45917" y="52338"/>
                      </a:cubicBezTo>
                      <a:cubicBezTo>
                        <a:pt x="41682" y="52862"/>
                        <a:pt x="39112" y="50197"/>
                        <a:pt x="38684" y="4605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E748A20D-33B6-4D2F-8220-9F9747281AEB}"/>
                    </a:ext>
                  </a:extLst>
                </p:cNvPr>
                <p:cNvSpPr/>
                <p:nvPr/>
              </p:nvSpPr>
              <p:spPr>
                <a:xfrm>
                  <a:off x="2069325" y="3960031"/>
                  <a:ext cx="91653" cy="91695"/>
                </a:xfrm>
                <a:custGeom>
                  <a:avLst/>
                  <a:gdLst>
                    <a:gd name="connsiteX0" fmla="*/ 91653 w 91653"/>
                    <a:gd name="connsiteY0" fmla="*/ 45870 h 91695"/>
                    <a:gd name="connsiteX1" fmla="*/ 45738 w 91653"/>
                    <a:gd name="connsiteY1" fmla="*/ 2 h 91695"/>
                    <a:gd name="connsiteX2" fmla="*/ 13 w 91653"/>
                    <a:gd name="connsiteY2" fmla="*/ 44966 h 91695"/>
                    <a:gd name="connsiteX3" fmla="*/ 45500 w 91653"/>
                    <a:gd name="connsiteY3" fmla="*/ 91690 h 91695"/>
                    <a:gd name="connsiteX4" fmla="*/ 91653 w 91653"/>
                    <a:gd name="connsiteY4" fmla="*/ 45870 h 91695"/>
                    <a:gd name="connsiteX5" fmla="*/ 38839 w 91653"/>
                    <a:gd name="connsiteY5" fmla="*/ 45203 h 91695"/>
                    <a:gd name="connsiteX6" fmla="*/ 46261 w 91653"/>
                    <a:gd name="connsiteY6" fmla="*/ 38733 h 91695"/>
                    <a:gd name="connsiteX7" fmla="*/ 53208 w 91653"/>
                    <a:gd name="connsiteY7" fmla="*/ 45394 h 91695"/>
                    <a:gd name="connsiteX8" fmla="*/ 46404 w 91653"/>
                    <a:gd name="connsiteY8" fmla="*/ 52864 h 91695"/>
                    <a:gd name="connsiteX9" fmla="*/ 38839 w 91653"/>
                    <a:gd name="connsiteY9" fmla="*/ 45203 h 91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653" h="91695">
                      <a:moveTo>
                        <a:pt x="91653" y="45870"/>
                      </a:moveTo>
                      <a:cubicBezTo>
                        <a:pt x="91748" y="20509"/>
                        <a:pt x="70956" y="-236"/>
                        <a:pt x="45738" y="2"/>
                      </a:cubicBezTo>
                      <a:cubicBezTo>
                        <a:pt x="21139" y="240"/>
                        <a:pt x="632" y="20414"/>
                        <a:pt x="13" y="44966"/>
                      </a:cubicBezTo>
                      <a:cubicBezTo>
                        <a:pt x="-605" y="69469"/>
                        <a:pt x="20616" y="91261"/>
                        <a:pt x="45500" y="91690"/>
                      </a:cubicBezTo>
                      <a:cubicBezTo>
                        <a:pt x="70337" y="92118"/>
                        <a:pt x="91558" y="71039"/>
                        <a:pt x="91653" y="45870"/>
                      </a:cubicBezTo>
                      <a:close/>
                      <a:moveTo>
                        <a:pt x="38839" y="45203"/>
                      </a:moveTo>
                      <a:cubicBezTo>
                        <a:pt x="39077" y="41397"/>
                        <a:pt x="42265" y="38685"/>
                        <a:pt x="46261" y="38733"/>
                      </a:cubicBezTo>
                      <a:cubicBezTo>
                        <a:pt x="50401" y="38780"/>
                        <a:pt x="52494" y="41682"/>
                        <a:pt x="53208" y="45394"/>
                      </a:cubicBezTo>
                      <a:cubicBezTo>
                        <a:pt x="52542" y="49628"/>
                        <a:pt x="50306" y="52816"/>
                        <a:pt x="46404" y="52864"/>
                      </a:cubicBezTo>
                      <a:cubicBezTo>
                        <a:pt x="41932" y="52911"/>
                        <a:pt x="38553" y="49771"/>
                        <a:pt x="38839" y="45203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5C38A66B-7849-4AB9-B18B-2C78ADDF046D}"/>
                    </a:ext>
                  </a:extLst>
                </p:cNvPr>
                <p:cNvSpPr/>
                <p:nvPr/>
              </p:nvSpPr>
              <p:spPr>
                <a:xfrm>
                  <a:off x="2317422" y="2684163"/>
                  <a:ext cx="91123" cy="91121"/>
                </a:xfrm>
                <a:custGeom>
                  <a:avLst/>
                  <a:gdLst>
                    <a:gd name="connsiteX0" fmla="*/ 45630 w 91123"/>
                    <a:gd name="connsiteY0" fmla="*/ 91119 h 91121"/>
                    <a:gd name="connsiteX1" fmla="*/ 91117 w 91123"/>
                    <a:gd name="connsiteY1" fmla="*/ 44632 h 91121"/>
                    <a:gd name="connsiteX2" fmla="*/ 45582 w 91123"/>
                    <a:gd name="connsiteY2" fmla="*/ 2 h 91121"/>
                    <a:gd name="connsiteX3" fmla="*/ 0 w 91123"/>
                    <a:gd name="connsiteY3" fmla="*/ 45346 h 91121"/>
                    <a:gd name="connsiteX4" fmla="*/ 45630 w 91123"/>
                    <a:gd name="connsiteY4" fmla="*/ 91119 h 91121"/>
                    <a:gd name="connsiteX5" fmla="*/ 45011 w 91123"/>
                    <a:gd name="connsiteY5" fmla="*/ 38780 h 91121"/>
                    <a:gd name="connsiteX6" fmla="*/ 52196 w 91123"/>
                    <a:gd name="connsiteY6" fmla="*/ 45203 h 91121"/>
                    <a:gd name="connsiteX7" fmla="*/ 45487 w 91123"/>
                    <a:gd name="connsiteY7" fmla="*/ 52578 h 91121"/>
                    <a:gd name="connsiteX8" fmla="*/ 38588 w 91123"/>
                    <a:gd name="connsiteY8" fmla="*/ 45727 h 91121"/>
                    <a:gd name="connsiteX9" fmla="*/ 45011 w 91123"/>
                    <a:gd name="connsiteY9" fmla="*/ 38780 h 9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123" h="91121">
                      <a:moveTo>
                        <a:pt x="45630" y="91119"/>
                      </a:moveTo>
                      <a:cubicBezTo>
                        <a:pt x="70514" y="90833"/>
                        <a:pt x="91545" y="69327"/>
                        <a:pt x="91117" y="44632"/>
                      </a:cubicBezTo>
                      <a:cubicBezTo>
                        <a:pt x="90689" y="19986"/>
                        <a:pt x="70514" y="240"/>
                        <a:pt x="45582" y="2"/>
                      </a:cubicBezTo>
                      <a:cubicBezTo>
                        <a:pt x="19556" y="-236"/>
                        <a:pt x="-95" y="19272"/>
                        <a:pt x="0" y="45346"/>
                      </a:cubicBezTo>
                      <a:cubicBezTo>
                        <a:pt x="0" y="71182"/>
                        <a:pt x="20222" y="91404"/>
                        <a:pt x="45630" y="91119"/>
                      </a:cubicBezTo>
                      <a:close/>
                      <a:moveTo>
                        <a:pt x="45011" y="38780"/>
                      </a:moveTo>
                      <a:cubicBezTo>
                        <a:pt x="48913" y="38828"/>
                        <a:pt x="52196" y="40731"/>
                        <a:pt x="52196" y="45203"/>
                      </a:cubicBezTo>
                      <a:cubicBezTo>
                        <a:pt x="52196" y="49438"/>
                        <a:pt x="49341" y="51532"/>
                        <a:pt x="45487" y="52578"/>
                      </a:cubicBezTo>
                      <a:cubicBezTo>
                        <a:pt x="41538" y="51960"/>
                        <a:pt x="38731" y="50152"/>
                        <a:pt x="38588" y="45727"/>
                      </a:cubicBezTo>
                      <a:cubicBezTo>
                        <a:pt x="38398" y="41302"/>
                        <a:pt x="40729" y="38685"/>
                        <a:pt x="45011" y="3878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4F42062B-6C28-4C9E-9170-DF8A9438C6F9}"/>
                    </a:ext>
                  </a:extLst>
                </p:cNvPr>
                <p:cNvSpPr/>
                <p:nvPr/>
              </p:nvSpPr>
              <p:spPr>
                <a:xfrm>
                  <a:off x="3351486" y="3871581"/>
                  <a:ext cx="46581" cy="38502"/>
                </a:xfrm>
                <a:custGeom>
                  <a:avLst/>
                  <a:gdLst>
                    <a:gd name="connsiteX0" fmla="*/ 0 w 46581"/>
                    <a:gd name="connsiteY0" fmla="*/ 0 h 38502"/>
                    <a:gd name="connsiteX1" fmla="*/ 48 w 46581"/>
                    <a:gd name="connsiteY1" fmla="*/ 28548 h 38502"/>
                    <a:gd name="connsiteX2" fmla="*/ 6233 w 46581"/>
                    <a:gd name="connsiteY2" fmla="*/ 36494 h 38502"/>
                    <a:gd name="connsiteX3" fmla="*/ 46534 w 46581"/>
                    <a:gd name="connsiteY3" fmla="*/ 2950 h 38502"/>
                    <a:gd name="connsiteX4" fmla="*/ 46581 w 46581"/>
                    <a:gd name="connsiteY4" fmla="*/ 238 h 38502"/>
                    <a:gd name="connsiteX5" fmla="*/ 46581 w 46581"/>
                    <a:gd name="connsiteY5" fmla="*/ 238 h 38502"/>
                    <a:gd name="connsiteX6" fmla="*/ 0 w 46581"/>
                    <a:gd name="connsiteY6" fmla="*/ 0 h 38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581" h="38502">
                      <a:moveTo>
                        <a:pt x="0" y="0"/>
                      </a:moveTo>
                      <a:cubicBezTo>
                        <a:pt x="48" y="9516"/>
                        <a:pt x="143" y="19032"/>
                        <a:pt x="48" y="28548"/>
                      </a:cubicBezTo>
                      <a:cubicBezTo>
                        <a:pt x="0" y="33021"/>
                        <a:pt x="381" y="35685"/>
                        <a:pt x="6233" y="36494"/>
                      </a:cubicBezTo>
                      <a:cubicBezTo>
                        <a:pt x="43631" y="41538"/>
                        <a:pt x="46438" y="39349"/>
                        <a:pt x="46534" y="2950"/>
                      </a:cubicBezTo>
                      <a:cubicBezTo>
                        <a:pt x="46534" y="2046"/>
                        <a:pt x="46534" y="1142"/>
                        <a:pt x="46581" y="238"/>
                      </a:cubicBezTo>
                      <a:cubicBezTo>
                        <a:pt x="46581" y="238"/>
                        <a:pt x="46581" y="238"/>
                        <a:pt x="46581" y="238"/>
                      </a:cubicBezTo>
                      <a:cubicBezTo>
                        <a:pt x="30975" y="1856"/>
                        <a:pt x="15464" y="2141"/>
                        <a:pt x="0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51D59CEF-36E4-4098-BCB0-43BA7EE8F146}"/>
                    </a:ext>
                  </a:extLst>
                </p:cNvPr>
                <p:cNvSpPr/>
                <p:nvPr/>
              </p:nvSpPr>
              <p:spPr>
                <a:xfrm>
                  <a:off x="3351486" y="3868391"/>
                  <a:ext cx="46533" cy="4729"/>
                </a:xfrm>
                <a:custGeom>
                  <a:avLst/>
                  <a:gdLst>
                    <a:gd name="connsiteX0" fmla="*/ 0 w 46533"/>
                    <a:gd name="connsiteY0" fmla="*/ 3190 h 4729"/>
                    <a:gd name="connsiteX1" fmla="*/ 46534 w 46533"/>
                    <a:gd name="connsiteY1" fmla="*/ 3380 h 4729"/>
                    <a:gd name="connsiteX2" fmla="*/ 0 w 46533"/>
                    <a:gd name="connsiteY2" fmla="*/ 3190 h 4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533" h="4729">
                      <a:moveTo>
                        <a:pt x="0" y="3190"/>
                      </a:moveTo>
                      <a:cubicBezTo>
                        <a:pt x="15511" y="5331"/>
                        <a:pt x="31022" y="5093"/>
                        <a:pt x="46534" y="3380"/>
                      </a:cubicBezTo>
                      <a:cubicBezTo>
                        <a:pt x="31022" y="-1378"/>
                        <a:pt x="15511" y="-807"/>
                        <a:pt x="0" y="319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AD9BC299-4F11-4572-A250-40275CB2166F}"/>
                    </a:ext>
                  </a:extLst>
                </p:cNvPr>
                <p:cNvSpPr/>
                <p:nvPr/>
              </p:nvSpPr>
              <p:spPr>
                <a:xfrm>
                  <a:off x="3582276" y="3869059"/>
                  <a:ext cx="48649" cy="40288"/>
                </a:xfrm>
                <a:custGeom>
                  <a:avLst/>
                  <a:gdLst>
                    <a:gd name="connsiteX0" fmla="*/ 1450 w 48649"/>
                    <a:gd name="connsiteY0" fmla="*/ 2664 h 40288"/>
                    <a:gd name="connsiteX1" fmla="*/ 3686 w 48649"/>
                    <a:gd name="connsiteY1" fmla="*/ 36589 h 40288"/>
                    <a:gd name="connsiteX2" fmla="*/ 39038 w 48649"/>
                    <a:gd name="connsiteY2" fmla="*/ 38825 h 40288"/>
                    <a:gd name="connsiteX3" fmla="*/ 40418 w 48649"/>
                    <a:gd name="connsiteY3" fmla="*/ 38825 h 40288"/>
                    <a:gd name="connsiteX4" fmla="*/ 48174 w 48649"/>
                    <a:gd name="connsiteY4" fmla="*/ 31213 h 40288"/>
                    <a:gd name="connsiteX5" fmla="*/ 48650 w 48649"/>
                    <a:gd name="connsiteY5" fmla="*/ 0 h 40288"/>
                    <a:gd name="connsiteX6" fmla="*/ 1450 w 48649"/>
                    <a:gd name="connsiteY6" fmla="*/ 2664 h 4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649" h="40288">
                      <a:moveTo>
                        <a:pt x="1450" y="2664"/>
                      </a:moveTo>
                      <a:cubicBezTo>
                        <a:pt x="2306" y="14322"/>
                        <a:pt x="-3594" y="29928"/>
                        <a:pt x="3686" y="36589"/>
                      </a:cubicBezTo>
                      <a:cubicBezTo>
                        <a:pt x="11442" y="43774"/>
                        <a:pt x="26953" y="38159"/>
                        <a:pt x="39038" y="38825"/>
                      </a:cubicBezTo>
                      <a:cubicBezTo>
                        <a:pt x="39467" y="38873"/>
                        <a:pt x="39942" y="38778"/>
                        <a:pt x="40418" y="38825"/>
                      </a:cubicBezTo>
                      <a:cubicBezTo>
                        <a:pt x="46271" y="39587"/>
                        <a:pt x="48317" y="37160"/>
                        <a:pt x="48174" y="31213"/>
                      </a:cubicBezTo>
                      <a:cubicBezTo>
                        <a:pt x="47888" y="20793"/>
                        <a:pt x="48459" y="10372"/>
                        <a:pt x="48650" y="0"/>
                      </a:cubicBezTo>
                      <a:cubicBezTo>
                        <a:pt x="33281" y="7089"/>
                        <a:pt x="17294" y="3997"/>
                        <a:pt x="1450" y="2664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EA356D38-83DF-4B71-8199-0C9CA35C7CE6}"/>
                    </a:ext>
                  </a:extLst>
                </p:cNvPr>
                <p:cNvSpPr/>
                <p:nvPr/>
              </p:nvSpPr>
              <p:spPr>
                <a:xfrm>
                  <a:off x="3583726" y="3868537"/>
                  <a:ext cx="47199" cy="5013"/>
                </a:xfrm>
                <a:custGeom>
                  <a:avLst/>
                  <a:gdLst>
                    <a:gd name="connsiteX0" fmla="*/ 0 w 47199"/>
                    <a:gd name="connsiteY0" fmla="*/ 3186 h 5013"/>
                    <a:gd name="connsiteX1" fmla="*/ 47200 w 47199"/>
                    <a:gd name="connsiteY1" fmla="*/ 522 h 5013"/>
                    <a:gd name="connsiteX2" fmla="*/ 47200 w 47199"/>
                    <a:gd name="connsiteY2" fmla="*/ 522 h 5013"/>
                    <a:gd name="connsiteX3" fmla="*/ 0 w 47199"/>
                    <a:gd name="connsiteY3" fmla="*/ 3186 h 5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199" h="5013">
                      <a:moveTo>
                        <a:pt x="0" y="3186"/>
                      </a:moveTo>
                      <a:cubicBezTo>
                        <a:pt x="15844" y="4518"/>
                        <a:pt x="31831" y="7611"/>
                        <a:pt x="47200" y="522"/>
                      </a:cubicBezTo>
                      <a:lnTo>
                        <a:pt x="47200" y="522"/>
                      </a:lnTo>
                      <a:cubicBezTo>
                        <a:pt x="31498" y="1997"/>
                        <a:pt x="15416" y="-3000"/>
                        <a:pt x="0" y="3186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95CFE00F-92E0-4E5C-932F-713BD3434F32}"/>
                    </a:ext>
                  </a:extLst>
                </p:cNvPr>
                <p:cNvSpPr/>
                <p:nvPr/>
              </p:nvSpPr>
              <p:spPr>
                <a:xfrm>
                  <a:off x="3274882" y="3871581"/>
                  <a:ext cx="46581" cy="38489"/>
                </a:xfrm>
                <a:custGeom>
                  <a:avLst/>
                  <a:gdLst>
                    <a:gd name="connsiteX0" fmla="*/ 0 w 46581"/>
                    <a:gd name="connsiteY0" fmla="*/ 0 h 38489"/>
                    <a:gd name="connsiteX1" fmla="*/ 48 w 46581"/>
                    <a:gd name="connsiteY1" fmla="*/ 28548 h 38489"/>
                    <a:gd name="connsiteX2" fmla="*/ 6281 w 46581"/>
                    <a:gd name="connsiteY2" fmla="*/ 36494 h 38489"/>
                    <a:gd name="connsiteX3" fmla="*/ 46534 w 46581"/>
                    <a:gd name="connsiteY3" fmla="*/ 2950 h 38489"/>
                    <a:gd name="connsiteX4" fmla="*/ 46581 w 46581"/>
                    <a:gd name="connsiteY4" fmla="*/ 238 h 38489"/>
                    <a:gd name="connsiteX5" fmla="*/ 0 w 46581"/>
                    <a:gd name="connsiteY5" fmla="*/ 0 h 38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581" h="38489">
                      <a:moveTo>
                        <a:pt x="0" y="0"/>
                      </a:moveTo>
                      <a:cubicBezTo>
                        <a:pt x="48" y="9516"/>
                        <a:pt x="143" y="19032"/>
                        <a:pt x="48" y="28548"/>
                      </a:cubicBezTo>
                      <a:cubicBezTo>
                        <a:pt x="0" y="33068"/>
                        <a:pt x="428" y="35685"/>
                        <a:pt x="6281" y="36494"/>
                      </a:cubicBezTo>
                      <a:cubicBezTo>
                        <a:pt x="43726" y="41490"/>
                        <a:pt x="46438" y="39397"/>
                        <a:pt x="46534" y="2950"/>
                      </a:cubicBezTo>
                      <a:cubicBezTo>
                        <a:pt x="46534" y="2046"/>
                        <a:pt x="46581" y="1142"/>
                        <a:pt x="46581" y="238"/>
                      </a:cubicBezTo>
                      <a:cubicBezTo>
                        <a:pt x="31022" y="1903"/>
                        <a:pt x="15511" y="2141"/>
                        <a:pt x="0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14249EF1-39A8-4472-86E6-FFEA98DCC7D4}"/>
                    </a:ext>
                  </a:extLst>
                </p:cNvPr>
                <p:cNvSpPr/>
                <p:nvPr/>
              </p:nvSpPr>
              <p:spPr>
                <a:xfrm>
                  <a:off x="3274882" y="3868409"/>
                  <a:ext cx="46533" cy="4694"/>
                </a:xfrm>
                <a:custGeom>
                  <a:avLst/>
                  <a:gdLst>
                    <a:gd name="connsiteX0" fmla="*/ 0 w 46533"/>
                    <a:gd name="connsiteY0" fmla="*/ 3171 h 4694"/>
                    <a:gd name="connsiteX1" fmla="*/ 46534 w 46533"/>
                    <a:gd name="connsiteY1" fmla="*/ 3362 h 4694"/>
                    <a:gd name="connsiteX2" fmla="*/ 0 w 46533"/>
                    <a:gd name="connsiteY2" fmla="*/ 3171 h 4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533" h="4694">
                      <a:moveTo>
                        <a:pt x="0" y="3171"/>
                      </a:moveTo>
                      <a:cubicBezTo>
                        <a:pt x="15511" y="5312"/>
                        <a:pt x="31022" y="5027"/>
                        <a:pt x="46534" y="3362"/>
                      </a:cubicBezTo>
                      <a:cubicBezTo>
                        <a:pt x="31070" y="-1349"/>
                        <a:pt x="15559" y="-826"/>
                        <a:pt x="0" y="317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D06E64CE-88B9-4748-86E2-8A5EADFA788B}"/>
                    </a:ext>
                  </a:extLst>
                </p:cNvPr>
                <p:cNvSpPr/>
                <p:nvPr/>
              </p:nvSpPr>
              <p:spPr>
                <a:xfrm>
                  <a:off x="3198078" y="3871723"/>
                  <a:ext cx="48230" cy="37562"/>
                </a:xfrm>
                <a:custGeom>
                  <a:avLst/>
                  <a:gdLst>
                    <a:gd name="connsiteX0" fmla="*/ 152 w 48230"/>
                    <a:gd name="connsiteY0" fmla="*/ 0 h 37562"/>
                    <a:gd name="connsiteX1" fmla="*/ 57 w 48230"/>
                    <a:gd name="connsiteY1" fmla="*/ 27168 h 37562"/>
                    <a:gd name="connsiteX2" fmla="*/ 9192 w 48230"/>
                    <a:gd name="connsiteY2" fmla="*/ 36256 h 37562"/>
                    <a:gd name="connsiteX3" fmla="*/ 44544 w 48230"/>
                    <a:gd name="connsiteY3" fmla="*/ 33925 h 37562"/>
                    <a:gd name="connsiteX4" fmla="*/ 46781 w 48230"/>
                    <a:gd name="connsiteY4" fmla="*/ 0 h 37562"/>
                    <a:gd name="connsiteX5" fmla="*/ 46781 w 48230"/>
                    <a:gd name="connsiteY5" fmla="*/ 0 h 37562"/>
                    <a:gd name="connsiteX6" fmla="*/ 152 w 48230"/>
                    <a:gd name="connsiteY6" fmla="*/ 0 h 3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230" h="37562">
                      <a:moveTo>
                        <a:pt x="152" y="0"/>
                      </a:moveTo>
                      <a:cubicBezTo>
                        <a:pt x="152" y="9088"/>
                        <a:pt x="628" y="18176"/>
                        <a:pt x="57" y="27168"/>
                      </a:cubicBezTo>
                      <a:cubicBezTo>
                        <a:pt x="-419" y="34401"/>
                        <a:pt x="2055" y="36827"/>
                        <a:pt x="9192" y="36256"/>
                      </a:cubicBezTo>
                      <a:cubicBezTo>
                        <a:pt x="21278" y="35257"/>
                        <a:pt x="36789" y="41110"/>
                        <a:pt x="44544" y="33925"/>
                      </a:cubicBezTo>
                      <a:cubicBezTo>
                        <a:pt x="51824" y="27216"/>
                        <a:pt x="45924" y="11657"/>
                        <a:pt x="46781" y="0"/>
                      </a:cubicBezTo>
                      <a:cubicBezTo>
                        <a:pt x="46781" y="0"/>
                        <a:pt x="46781" y="0"/>
                        <a:pt x="46781" y="0"/>
                      </a:cubicBezTo>
                      <a:cubicBezTo>
                        <a:pt x="31222" y="1808"/>
                        <a:pt x="15711" y="1856"/>
                        <a:pt x="152" y="0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32CA5659-9189-4B01-912B-496262F1A506}"/>
                    </a:ext>
                  </a:extLst>
                </p:cNvPr>
                <p:cNvSpPr/>
                <p:nvPr/>
              </p:nvSpPr>
              <p:spPr>
                <a:xfrm>
                  <a:off x="3198230" y="3868405"/>
                  <a:ext cx="46628" cy="4710"/>
                </a:xfrm>
                <a:custGeom>
                  <a:avLst/>
                  <a:gdLst>
                    <a:gd name="connsiteX0" fmla="*/ 0 w 46628"/>
                    <a:gd name="connsiteY0" fmla="*/ 3319 h 4710"/>
                    <a:gd name="connsiteX1" fmla="*/ 46629 w 46628"/>
                    <a:gd name="connsiteY1" fmla="*/ 3319 h 4710"/>
                    <a:gd name="connsiteX2" fmla="*/ 0 w 46628"/>
                    <a:gd name="connsiteY2" fmla="*/ 3319 h 4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628" h="4710">
                      <a:moveTo>
                        <a:pt x="0" y="3319"/>
                      </a:moveTo>
                      <a:cubicBezTo>
                        <a:pt x="15559" y="5174"/>
                        <a:pt x="31070" y="5174"/>
                        <a:pt x="46629" y="3319"/>
                      </a:cubicBezTo>
                      <a:cubicBezTo>
                        <a:pt x="31070" y="-1154"/>
                        <a:pt x="15559" y="-1059"/>
                        <a:pt x="0" y="3319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2E6ACD4F-936B-4A9A-92C2-C2FE65B76D4C}"/>
                    </a:ext>
                  </a:extLst>
                </p:cNvPr>
                <p:cNvSpPr/>
                <p:nvPr/>
              </p:nvSpPr>
              <p:spPr>
                <a:xfrm>
                  <a:off x="3504981" y="3871819"/>
                  <a:ext cx="46152" cy="36672"/>
                </a:xfrm>
                <a:custGeom>
                  <a:avLst/>
                  <a:gdLst>
                    <a:gd name="connsiteX0" fmla="*/ 19080 w 46152"/>
                    <a:gd name="connsiteY0" fmla="*/ 952 h 36672"/>
                    <a:gd name="connsiteX1" fmla="*/ 5995 w 46152"/>
                    <a:gd name="connsiteY1" fmla="*/ 13894 h 36672"/>
                    <a:gd name="connsiteX2" fmla="*/ 0 w 46152"/>
                    <a:gd name="connsiteY2" fmla="*/ 32688 h 36672"/>
                    <a:gd name="connsiteX3" fmla="*/ 7613 w 46152"/>
                    <a:gd name="connsiteY3" fmla="*/ 36018 h 36672"/>
                    <a:gd name="connsiteX4" fmla="*/ 46153 w 46152"/>
                    <a:gd name="connsiteY4" fmla="*/ 0 h 36672"/>
                    <a:gd name="connsiteX5" fmla="*/ 46153 w 46152"/>
                    <a:gd name="connsiteY5" fmla="*/ 0 h 36672"/>
                    <a:gd name="connsiteX6" fmla="*/ 19080 w 46152"/>
                    <a:gd name="connsiteY6" fmla="*/ 952 h 3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152" h="36672">
                      <a:moveTo>
                        <a:pt x="19080" y="952"/>
                      </a:moveTo>
                      <a:cubicBezTo>
                        <a:pt x="9802" y="856"/>
                        <a:pt x="6233" y="4710"/>
                        <a:pt x="5995" y="13894"/>
                      </a:cubicBezTo>
                      <a:cubicBezTo>
                        <a:pt x="5852" y="20460"/>
                        <a:pt x="9040" y="28739"/>
                        <a:pt x="0" y="32688"/>
                      </a:cubicBezTo>
                      <a:cubicBezTo>
                        <a:pt x="1047" y="37255"/>
                        <a:pt x="4806" y="35828"/>
                        <a:pt x="7613" y="36018"/>
                      </a:cubicBezTo>
                      <a:cubicBezTo>
                        <a:pt x="46105" y="37969"/>
                        <a:pt x="46105" y="37969"/>
                        <a:pt x="46153" y="0"/>
                      </a:cubicBezTo>
                      <a:cubicBezTo>
                        <a:pt x="46153" y="0"/>
                        <a:pt x="46153" y="0"/>
                        <a:pt x="46153" y="0"/>
                      </a:cubicBezTo>
                      <a:cubicBezTo>
                        <a:pt x="37208" y="2189"/>
                        <a:pt x="28120" y="1047"/>
                        <a:pt x="19080" y="952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6043B381-A7E5-4F53-8F24-DF873071C55B}"/>
                    </a:ext>
                  </a:extLst>
                </p:cNvPr>
                <p:cNvSpPr/>
                <p:nvPr/>
              </p:nvSpPr>
              <p:spPr>
                <a:xfrm>
                  <a:off x="3504981" y="3868595"/>
                  <a:ext cx="46200" cy="35959"/>
                </a:xfrm>
                <a:custGeom>
                  <a:avLst/>
                  <a:gdLst>
                    <a:gd name="connsiteX0" fmla="*/ 11895 w 46200"/>
                    <a:gd name="connsiteY0" fmla="*/ 417 h 35959"/>
                    <a:gd name="connsiteX1" fmla="*/ 1903 w 46200"/>
                    <a:gd name="connsiteY1" fmla="*/ 10742 h 35959"/>
                    <a:gd name="connsiteX2" fmla="*/ 0 w 46200"/>
                    <a:gd name="connsiteY2" fmla="*/ 35959 h 35959"/>
                    <a:gd name="connsiteX3" fmla="*/ 5995 w 46200"/>
                    <a:gd name="connsiteY3" fmla="*/ 17165 h 35959"/>
                    <a:gd name="connsiteX4" fmla="*/ 19080 w 46200"/>
                    <a:gd name="connsiteY4" fmla="*/ 4223 h 35959"/>
                    <a:gd name="connsiteX5" fmla="*/ 46201 w 46200"/>
                    <a:gd name="connsiteY5" fmla="*/ 3272 h 35959"/>
                    <a:gd name="connsiteX6" fmla="*/ 11895 w 46200"/>
                    <a:gd name="connsiteY6" fmla="*/ 417 h 35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00" h="35959">
                      <a:moveTo>
                        <a:pt x="11895" y="417"/>
                      </a:moveTo>
                      <a:cubicBezTo>
                        <a:pt x="3997" y="-582"/>
                        <a:pt x="2046" y="3414"/>
                        <a:pt x="1903" y="10742"/>
                      </a:cubicBezTo>
                      <a:cubicBezTo>
                        <a:pt x="1760" y="19116"/>
                        <a:pt x="4330" y="27823"/>
                        <a:pt x="0" y="35959"/>
                      </a:cubicBezTo>
                      <a:cubicBezTo>
                        <a:pt x="9040" y="32010"/>
                        <a:pt x="5852" y="23683"/>
                        <a:pt x="5995" y="17165"/>
                      </a:cubicBezTo>
                      <a:cubicBezTo>
                        <a:pt x="6233" y="7934"/>
                        <a:pt x="9802" y="4128"/>
                        <a:pt x="19080" y="4223"/>
                      </a:cubicBezTo>
                      <a:cubicBezTo>
                        <a:pt x="28120" y="4318"/>
                        <a:pt x="37208" y="5460"/>
                        <a:pt x="46201" y="3272"/>
                      </a:cubicBezTo>
                      <a:cubicBezTo>
                        <a:pt x="35162" y="-2914"/>
                        <a:pt x="23267" y="1844"/>
                        <a:pt x="11895" y="417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C4379170-C399-4333-865F-E16B78D15089}"/>
                    </a:ext>
                  </a:extLst>
                </p:cNvPr>
                <p:cNvSpPr/>
                <p:nvPr/>
              </p:nvSpPr>
              <p:spPr>
                <a:xfrm>
                  <a:off x="3428376" y="3871866"/>
                  <a:ext cx="46200" cy="36672"/>
                </a:xfrm>
                <a:custGeom>
                  <a:avLst/>
                  <a:gdLst>
                    <a:gd name="connsiteX0" fmla="*/ 19127 w 46200"/>
                    <a:gd name="connsiteY0" fmla="*/ 904 h 36672"/>
                    <a:gd name="connsiteX1" fmla="*/ 6043 w 46200"/>
                    <a:gd name="connsiteY1" fmla="*/ 13893 h 36672"/>
                    <a:gd name="connsiteX2" fmla="*/ 0 w 46200"/>
                    <a:gd name="connsiteY2" fmla="*/ 32688 h 36672"/>
                    <a:gd name="connsiteX3" fmla="*/ 7613 w 46200"/>
                    <a:gd name="connsiteY3" fmla="*/ 36018 h 36672"/>
                    <a:gd name="connsiteX4" fmla="*/ 46201 w 46200"/>
                    <a:gd name="connsiteY4" fmla="*/ 0 h 36672"/>
                    <a:gd name="connsiteX5" fmla="*/ 46201 w 46200"/>
                    <a:gd name="connsiteY5" fmla="*/ 0 h 36672"/>
                    <a:gd name="connsiteX6" fmla="*/ 19127 w 46200"/>
                    <a:gd name="connsiteY6" fmla="*/ 904 h 3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00" h="36672">
                      <a:moveTo>
                        <a:pt x="19127" y="904"/>
                      </a:moveTo>
                      <a:cubicBezTo>
                        <a:pt x="9849" y="809"/>
                        <a:pt x="6281" y="4710"/>
                        <a:pt x="6043" y="13893"/>
                      </a:cubicBezTo>
                      <a:cubicBezTo>
                        <a:pt x="5900" y="20412"/>
                        <a:pt x="9088" y="28738"/>
                        <a:pt x="0" y="32688"/>
                      </a:cubicBezTo>
                      <a:cubicBezTo>
                        <a:pt x="999" y="37303"/>
                        <a:pt x="4758" y="35876"/>
                        <a:pt x="7613" y="36018"/>
                      </a:cubicBezTo>
                      <a:cubicBezTo>
                        <a:pt x="46153" y="37969"/>
                        <a:pt x="46153" y="37969"/>
                        <a:pt x="46201" y="0"/>
                      </a:cubicBezTo>
                      <a:cubicBezTo>
                        <a:pt x="46201" y="0"/>
                        <a:pt x="46201" y="0"/>
                        <a:pt x="46201" y="0"/>
                      </a:cubicBezTo>
                      <a:cubicBezTo>
                        <a:pt x="37255" y="2141"/>
                        <a:pt x="28120" y="999"/>
                        <a:pt x="19127" y="904"/>
                      </a:cubicBezTo>
                      <a:close/>
                    </a:path>
                  </a:pathLst>
                </a:custGeom>
                <a:solidFill>
                  <a:srgbClr val="1D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B9008D03-7BA1-43D8-B9B9-5FA4567588EB}"/>
                    </a:ext>
                  </a:extLst>
                </p:cNvPr>
                <p:cNvSpPr/>
                <p:nvPr/>
              </p:nvSpPr>
              <p:spPr>
                <a:xfrm>
                  <a:off x="3428424" y="3868576"/>
                  <a:ext cx="46248" cy="35930"/>
                </a:xfrm>
                <a:custGeom>
                  <a:avLst/>
                  <a:gdLst>
                    <a:gd name="connsiteX0" fmla="*/ 11895 w 46248"/>
                    <a:gd name="connsiteY0" fmla="*/ 435 h 35930"/>
                    <a:gd name="connsiteX1" fmla="*/ 1903 w 46248"/>
                    <a:gd name="connsiteY1" fmla="*/ 10760 h 35930"/>
                    <a:gd name="connsiteX2" fmla="*/ 0 w 46248"/>
                    <a:gd name="connsiteY2" fmla="*/ 35930 h 35930"/>
                    <a:gd name="connsiteX3" fmla="*/ 6043 w 46248"/>
                    <a:gd name="connsiteY3" fmla="*/ 17136 h 35930"/>
                    <a:gd name="connsiteX4" fmla="*/ 19127 w 46248"/>
                    <a:gd name="connsiteY4" fmla="*/ 4147 h 35930"/>
                    <a:gd name="connsiteX5" fmla="*/ 46248 w 46248"/>
                    <a:gd name="connsiteY5" fmla="*/ 3195 h 35930"/>
                    <a:gd name="connsiteX6" fmla="*/ 11895 w 46248"/>
                    <a:gd name="connsiteY6" fmla="*/ 435 h 35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48" h="35930">
                      <a:moveTo>
                        <a:pt x="11895" y="435"/>
                      </a:moveTo>
                      <a:cubicBezTo>
                        <a:pt x="3997" y="-564"/>
                        <a:pt x="2046" y="3433"/>
                        <a:pt x="1903" y="10760"/>
                      </a:cubicBezTo>
                      <a:cubicBezTo>
                        <a:pt x="1713" y="19134"/>
                        <a:pt x="4377" y="27842"/>
                        <a:pt x="0" y="35930"/>
                      </a:cubicBezTo>
                      <a:cubicBezTo>
                        <a:pt x="9088" y="32029"/>
                        <a:pt x="5852" y="23702"/>
                        <a:pt x="6043" y="17136"/>
                      </a:cubicBezTo>
                      <a:cubicBezTo>
                        <a:pt x="6280" y="7953"/>
                        <a:pt x="9802" y="4051"/>
                        <a:pt x="19127" y="4147"/>
                      </a:cubicBezTo>
                      <a:cubicBezTo>
                        <a:pt x="28167" y="4242"/>
                        <a:pt x="37255" y="5384"/>
                        <a:pt x="46248" y="3195"/>
                      </a:cubicBezTo>
                      <a:cubicBezTo>
                        <a:pt x="35162" y="-2895"/>
                        <a:pt x="23267" y="1863"/>
                        <a:pt x="11895" y="435"/>
                      </a:cubicBezTo>
                      <a:close/>
                    </a:path>
                  </a:pathLst>
                </a:custGeom>
                <a:solidFill>
                  <a:srgbClr val="1D97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A8A62FEC-CCC4-43AA-83DD-FF28F53ED7D3}"/>
                    </a:ext>
                  </a:extLst>
                </p:cNvPr>
                <p:cNvSpPr/>
                <p:nvPr/>
              </p:nvSpPr>
              <p:spPr>
                <a:xfrm>
                  <a:off x="3116630" y="3871866"/>
                  <a:ext cx="47806" cy="37492"/>
                </a:xfrm>
                <a:custGeom>
                  <a:avLst/>
                  <a:gdLst>
                    <a:gd name="connsiteX0" fmla="*/ 19175 w 47806"/>
                    <a:gd name="connsiteY0" fmla="*/ 904 h 37492"/>
                    <a:gd name="connsiteX1" fmla="*/ 6090 w 47806"/>
                    <a:gd name="connsiteY1" fmla="*/ 13893 h 37492"/>
                    <a:gd name="connsiteX2" fmla="*/ 0 w 47806"/>
                    <a:gd name="connsiteY2" fmla="*/ 32640 h 37492"/>
                    <a:gd name="connsiteX3" fmla="*/ 8945 w 47806"/>
                    <a:gd name="connsiteY3" fmla="*/ 35876 h 37492"/>
                    <a:gd name="connsiteX4" fmla="*/ 44155 w 47806"/>
                    <a:gd name="connsiteY4" fmla="*/ 33782 h 37492"/>
                    <a:gd name="connsiteX5" fmla="*/ 46296 w 47806"/>
                    <a:gd name="connsiteY5" fmla="*/ 0 h 37492"/>
                    <a:gd name="connsiteX6" fmla="*/ 46296 w 47806"/>
                    <a:gd name="connsiteY6" fmla="*/ 0 h 37492"/>
                    <a:gd name="connsiteX7" fmla="*/ 19175 w 47806"/>
                    <a:gd name="connsiteY7" fmla="*/ 904 h 37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806" h="37492">
                      <a:moveTo>
                        <a:pt x="19175" y="904"/>
                      </a:moveTo>
                      <a:cubicBezTo>
                        <a:pt x="9849" y="809"/>
                        <a:pt x="6328" y="4710"/>
                        <a:pt x="6090" y="13893"/>
                      </a:cubicBezTo>
                      <a:cubicBezTo>
                        <a:pt x="5948" y="20412"/>
                        <a:pt x="9183" y="28786"/>
                        <a:pt x="0" y="32640"/>
                      </a:cubicBezTo>
                      <a:cubicBezTo>
                        <a:pt x="1427" y="37922"/>
                        <a:pt x="5852" y="35971"/>
                        <a:pt x="8945" y="35876"/>
                      </a:cubicBezTo>
                      <a:cubicBezTo>
                        <a:pt x="20983" y="35495"/>
                        <a:pt x="36399" y="40919"/>
                        <a:pt x="44155" y="33782"/>
                      </a:cubicBezTo>
                      <a:cubicBezTo>
                        <a:pt x="51339" y="27121"/>
                        <a:pt x="45582" y="11610"/>
                        <a:pt x="46296" y="0"/>
                      </a:cubicBezTo>
                      <a:lnTo>
                        <a:pt x="46296" y="0"/>
                      </a:lnTo>
                      <a:cubicBezTo>
                        <a:pt x="37350" y="2094"/>
                        <a:pt x="28215" y="999"/>
                        <a:pt x="19175" y="90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9070BE16-4ED7-4B34-B96B-BB38C6C82F9F}"/>
                    </a:ext>
                  </a:extLst>
                </p:cNvPr>
                <p:cNvSpPr/>
                <p:nvPr/>
              </p:nvSpPr>
              <p:spPr>
                <a:xfrm>
                  <a:off x="3116630" y="3868426"/>
                  <a:ext cx="46343" cy="36080"/>
                </a:xfrm>
                <a:custGeom>
                  <a:avLst/>
                  <a:gdLst>
                    <a:gd name="connsiteX0" fmla="*/ 6614 w 46343"/>
                    <a:gd name="connsiteY0" fmla="*/ 1109 h 36080"/>
                    <a:gd name="connsiteX1" fmla="*/ 2141 w 46343"/>
                    <a:gd name="connsiteY1" fmla="*/ 9531 h 36080"/>
                    <a:gd name="connsiteX2" fmla="*/ 0 w 46343"/>
                    <a:gd name="connsiteY2" fmla="*/ 36080 h 36080"/>
                    <a:gd name="connsiteX3" fmla="*/ 6090 w 46343"/>
                    <a:gd name="connsiteY3" fmla="*/ 17334 h 36080"/>
                    <a:gd name="connsiteX4" fmla="*/ 19175 w 46343"/>
                    <a:gd name="connsiteY4" fmla="*/ 4344 h 36080"/>
                    <a:gd name="connsiteX5" fmla="*/ 46343 w 46343"/>
                    <a:gd name="connsiteY5" fmla="*/ 3440 h 36080"/>
                    <a:gd name="connsiteX6" fmla="*/ 6614 w 46343"/>
                    <a:gd name="connsiteY6" fmla="*/ 1109 h 3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343" h="36080">
                      <a:moveTo>
                        <a:pt x="6614" y="1109"/>
                      </a:moveTo>
                      <a:cubicBezTo>
                        <a:pt x="1713" y="1014"/>
                        <a:pt x="2522" y="6009"/>
                        <a:pt x="2141" y="9531"/>
                      </a:cubicBezTo>
                      <a:cubicBezTo>
                        <a:pt x="1190" y="18380"/>
                        <a:pt x="4377" y="27516"/>
                        <a:pt x="0" y="36080"/>
                      </a:cubicBezTo>
                      <a:cubicBezTo>
                        <a:pt x="9183" y="32226"/>
                        <a:pt x="5900" y="23852"/>
                        <a:pt x="6090" y="17334"/>
                      </a:cubicBezTo>
                      <a:cubicBezTo>
                        <a:pt x="6328" y="8151"/>
                        <a:pt x="9849" y="4202"/>
                        <a:pt x="19175" y="4344"/>
                      </a:cubicBezTo>
                      <a:cubicBezTo>
                        <a:pt x="28215" y="4439"/>
                        <a:pt x="37350" y="5534"/>
                        <a:pt x="46343" y="3440"/>
                      </a:cubicBezTo>
                      <a:cubicBezTo>
                        <a:pt x="33449" y="-2745"/>
                        <a:pt x="19889" y="1347"/>
                        <a:pt x="6614" y="110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FADA011E-A144-462A-92CC-0105D1A9E526}"/>
                    </a:ext>
                  </a:extLst>
                </p:cNvPr>
                <p:cNvSpPr/>
                <p:nvPr/>
              </p:nvSpPr>
              <p:spPr>
                <a:xfrm>
                  <a:off x="4513447" y="4016273"/>
                  <a:ext cx="34463" cy="39110"/>
                </a:xfrm>
                <a:custGeom>
                  <a:avLst/>
                  <a:gdLst>
                    <a:gd name="connsiteX0" fmla="*/ 47 w 34463"/>
                    <a:gd name="connsiteY0" fmla="*/ 39111 h 39110"/>
                    <a:gd name="connsiteX1" fmla="*/ 25836 w 34463"/>
                    <a:gd name="connsiteY1" fmla="*/ 38683 h 39110"/>
                    <a:gd name="connsiteX2" fmla="*/ 33687 w 34463"/>
                    <a:gd name="connsiteY2" fmla="*/ 31022 h 39110"/>
                    <a:gd name="connsiteX3" fmla="*/ 5424 w 34463"/>
                    <a:gd name="connsiteY3" fmla="*/ 333 h 39110"/>
                    <a:gd name="connsiteX4" fmla="*/ 0 w 34463"/>
                    <a:gd name="connsiteY4" fmla="*/ 0 h 39110"/>
                    <a:gd name="connsiteX5" fmla="*/ 47 w 34463"/>
                    <a:gd name="connsiteY5" fmla="*/ 39111 h 39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463" h="39110">
                      <a:moveTo>
                        <a:pt x="47" y="39111"/>
                      </a:moveTo>
                      <a:cubicBezTo>
                        <a:pt x="8660" y="38921"/>
                        <a:pt x="17272" y="38397"/>
                        <a:pt x="25836" y="38683"/>
                      </a:cubicBezTo>
                      <a:cubicBezTo>
                        <a:pt x="31736" y="38873"/>
                        <a:pt x="33306" y="36827"/>
                        <a:pt x="33687" y="31022"/>
                      </a:cubicBezTo>
                      <a:cubicBezTo>
                        <a:pt x="35733" y="714"/>
                        <a:pt x="35923" y="714"/>
                        <a:pt x="5424" y="333"/>
                      </a:cubicBezTo>
                      <a:cubicBezTo>
                        <a:pt x="3616" y="333"/>
                        <a:pt x="1808" y="95"/>
                        <a:pt x="0" y="0"/>
                      </a:cubicBezTo>
                      <a:cubicBezTo>
                        <a:pt x="6518" y="13037"/>
                        <a:pt x="6281" y="26074"/>
                        <a:pt x="47" y="3911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B6344DD3-53E8-44C1-ABD9-36380118F1ED}"/>
                    </a:ext>
                  </a:extLst>
                </p:cNvPr>
                <p:cNvSpPr/>
                <p:nvPr/>
              </p:nvSpPr>
              <p:spPr>
                <a:xfrm>
                  <a:off x="4513447" y="4016273"/>
                  <a:ext cx="4787" cy="39110"/>
                </a:xfrm>
                <a:custGeom>
                  <a:avLst/>
                  <a:gdLst>
                    <a:gd name="connsiteX0" fmla="*/ 47 w 4787"/>
                    <a:gd name="connsiteY0" fmla="*/ 39111 h 39110"/>
                    <a:gd name="connsiteX1" fmla="*/ 0 w 4787"/>
                    <a:gd name="connsiteY1" fmla="*/ 0 h 39110"/>
                    <a:gd name="connsiteX2" fmla="*/ 0 w 4787"/>
                    <a:gd name="connsiteY2" fmla="*/ 0 h 39110"/>
                    <a:gd name="connsiteX3" fmla="*/ 47 w 4787"/>
                    <a:gd name="connsiteY3" fmla="*/ 39111 h 39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87" h="39110">
                      <a:moveTo>
                        <a:pt x="47" y="39111"/>
                      </a:moveTo>
                      <a:cubicBezTo>
                        <a:pt x="6281" y="26074"/>
                        <a:pt x="6471" y="13037"/>
                        <a:pt x="0" y="0"/>
                      </a:cubicBezTo>
                      <a:lnTo>
                        <a:pt x="0" y="0"/>
                      </a:lnTo>
                      <a:cubicBezTo>
                        <a:pt x="47" y="13037"/>
                        <a:pt x="47" y="26074"/>
                        <a:pt x="47" y="39111"/>
                      </a:cubicBezTo>
                      <a:close/>
                    </a:path>
                  </a:pathLst>
                </a:custGeom>
                <a:solidFill>
                  <a:srgbClr val="1D98C4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8B4D5B32-7A71-4B3A-9D44-55E4AC326244}"/>
                    </a:ext>
                  </a:extLst>
                </p:cNvPr>
                <p:cNvSpPr/>
                <p:nvPr/>
              </p:nvSpPr>
              <p:spPr>
                <a:xfrm>
                  <a:off x="4516111" y="4270908"/>
                  <a:ext cx="32991" cy="38368"/>
                </a:xfrm>
                <a:custGeom>
                  <a:avLst/>
                  <a:gdLst>
                    <a:gd name="connsiteX0" fmla="*/ 0 w 32991"/>
                    <a:gd name="connsiteY0" fmla="*/ 38174 h 38368"/>
                    <a:gd name="connsiteX1" fmla="*/ 23172 w 32991"/>
                    <a:gd name="connsiteY1" fmla="*/ 38317 h 38368"/>
                    <a:gd name="connsiteX2" fmla="*/ 32688 w 32991"/>
                    <a:gd name="connsiteY2" fmla="*/ 29276 h 38368"/>
                    <a:gd name="connsiteX3" fmla="*/ 4092 w 32991"/>
                    <a:gd name="connsiteY3" fmla="*/ 62 h 38368"/>
                    <a:gd name="connsiteX4" fmla="*/ 0 w 32991"/>
                    <a:gd name="connsiteY4" fmla="*/ 110 h 38368"/>
                    <a:gd name="connsiteX5" fmla="*/ 0 w 32991"/>
                    <a:gd name="connsiteY5" fmla="*/ 110 h 38368"/>
                    <a:gd name="connsiteX6" fmla="*/ 0 w 32991"/>
                    <a:gd name="connsiteY6" fmla="*/ 38174 h 3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991" h="38368">
                      <a:moveTo>
                        <a:pt x="0" y="38174"/>
                      </a:moveTo>
                      <a:cubicBezTo>
                        <a:pt x="7708" y="38174"/>
                        <a:pt x="15464" y="37841"/>
                        <a:pt x="23172" y="38317"/>
                      </a:cubicBezTo>
                      <a:cubicBezTo>
                        <a:pt x="30071" y="38745"/>
                        <a:pt x="32402" y="36604"/>
                        <a:pt x="32688" y="29276"/>
                      </a:cubicBezTo>
                      <a:cubicBezTo>
                        <a:pt x="33687" y="-318"/>
                        <a:pt x="33972" y="-271"/>
                        <a:pt x="4092" y="62"/>
                      </a:cubicBezTo>
                      <a:cubicBezTo>
                        <a:pt x="2712" y="62"/>
                        <a:pt x="1380" y="110"/>
                        <a:pt x="0" y="110"/>
                      </a:cubicBezTo>
                      <a:lnTo>
                        <a:pt x="0" y="110"/>
                      </a:lnTo>
                      <a:cubicBezTo>
                        <a:pt x="6471" y="12766"/>
                        <a:pt x="6376" y="25470"/>
                        <a:pt x="0" y="38174"/>
                      </a:cubicBezTo>
                      <a:close/>
                    </a:path>
                  </a:pathLst>
                </a:custGeom>
                <a:solidFill>
                  <a:srgbClr val="1E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E283D36C-B42A-4288-AABC-82C9B77FC13D}"/>
                    </a:ext>
                  </a:extLst>
                </p:cNvPr>
                <p:cNvSpPr/>
                <p:nvPr/>
              </p:nvSpPr>
              <p:spPr>
                <a:xfrm>
                  <a:off x="4516111" y="4271018"/>
                  <a:ext cx="4781" cy="38064"/>
                </a:xfrm>
                <a:custGeom>
                  <a:avLst/>
                  <a:gdLst>
                    <a:gd name="connsiteX0" fmla="*/ 0 w 4781"/>
                    <a:gd name="connsiteY0" fmla="*/ 38064 h 38064"/>
                    <a:gd name="connsiteX1" fmla="*/ 0 w 4781"/>
                    <a:gd name="connsiteY1" fmla="*/ 38064 h 38064"/>
                    <a:gd name="connsiteX2" fmla="*/ 0 w 4781"/>
                    <a:gd name="connsiteY2" fmla="*/ 0 h 38064"/>
                    <a:gd name="connsiteX3" fmla="*/ 0 w 4781"/>
                    <a:gd name="connsiteY3" fmla="*/ 0 h 38064"/>
                    <a:gd name="connsiteX4" fmla="*/ 0 w 4781"/>
                    <a:gd name="connsiteY4" fmla="*/ 0 h 38064"/>
                    <a:gd name="connsiteX5" fmla="*/ 0 w 4781"/>
                    <a:gd name="connsiteY5" fmla="*/ 38064 h 38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81" h="38064">
                      <a:moveTo>
                        <a:pt x="0" y="38064"/>
                      </a:moveTo>
                      <a:lnTo>
                        <a:pt x="0" y="38064"/>
                      </a:lnTo>
                      <a:cubicBezTo>
                        <a:pt x="6328" y="25360"/>
                        <a:pt x="6423" y="12657"/>
                        <a:pt x="0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0" y="12704"/>
                        <a:pt x="0" y="25360"/>
                        <a:pt x="0" y="38064"/>
                      </a:cubicBezTo>
                      <a:close/>
                    </a:path>
                  </a:pathLst>
                </a:custGeom>
                <a:solidFill>
                  <a:srgbClr val="1E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CCF7E44D-DBE9-451B-8211-3761B80A2DC0}"/>
                    </a:ext>
                  </a:extLst>
                </p:cNvPr>
                <p:cNvSpPr/>
                <p:nvPr/>
              </p:nvSpPr>
              <p:spPr>
                <a:xfrm>
                  <a:off x="4516635" y="4143299"/>
                  <a:ext cx="32000" cy="37953"/>
                </a:xfrm>
                <a:custGeom>
                  <a:avLst/>
                  <a:gdLst>
                    <a:gd name="connsiteX0" fmla="*/ 2284 w 32000"/>
                    <a:gd name="connsiteY0" fmla="*/ 29180 h 37953"/>
                    <a:gd name="connsiteX1" fmla="*/ 20697 w 32000"/>
                    <a:gd name="connsiteY1" fmla="*/ 34699 h 37953"/>
                    <a:gd name="connsiteX2" fmla="*/ 24837 w 32000"/>
                    <a:gd name="connsiteY2" fmla="*/ 37887 h 37953"/>
                    <a:gd name="connsiteX3" fmla="*/ 31451 w 32000"/>
                    <a:gd name="connsiteY3" fmla="*/ 33605 h 37953"/>
                    <a:gd name="connsiteX4" fmla="*/ 29500 w 32000"/>
                    <a:gd name="connsiteY4" fmla="*/ 3201 h 37953"/>
                    <a:gd name="connsiteX5" fmla="*/ 5377 w 32000"/>
                    <a:gd name="connsiteY5" fmla="*/ 1250 h 37953"/>
                    <a:gd name="connsiteX6" fmla="*/ 0 w 32000"/>
                    <a:gd name="connsiteY6" fmla="*/ 1393 h 37953"/>
                    <a:gd name="connsiteX7" fmla="*/ 0 w 32000"/>
                    <a:gd name="connsiteY7" fmla="*/ 1393 h 37953"/>
                    <a:gd name="connsiteX8" fmla="*/ 904 w 32000"/>
                    <a:gd name="connsiteY8" fmla="*/ 9387 h 37953"/>
                    <a:gd name="connsiteX9" fmla="*/ 2284 w 32000"/>
                    <a:gd name="connsiteY9" fmla="*/ 29180 h 37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000" h="37953">
                      <a:moveTo>
                        <a:pt x="2284" y="29180"/>
                      </a:moveTo>
                      <a:cubicBezTo>
                        <a:pt x="6233" y="36222"/>
                        <a:pt x="14750" y="32035"/>
                        <a:pt x="20697" y="34699"/>
                      </a:cubicBezTo>
                      <a:cubicBezTo>
                        <a:pt x="22363" y="35461"/>
                        <a:pt x="23838" y="36317"/>
                        <a:pt x="24837" y="37887"/>
                      </a:cubicBezTo>
                      <a:cubicBezTo>
                        <a:pt x="28073" y="38030"/>
                        <a:pt x="31546" y="38363"/>
                        <a:pt x="31451" y="33605"/>
                      </a:cubicBezTo>
                      <a:cubicBezTo>
                        <a:pt x="31213" y="23280"/>
                        <a:pt x="33782" y="11433"/>
                        <a:pt x="29500" y="3201"/>
                      </a:cubicBezTo>
                      <a:cubicBezTo>
                        <a:pt x="26264" y="-3032"/>
                        <a:pt x="13751" y="1869"/>
                        <a:pt x="5377" y="1250"/>
                      </a:cubicBezTo>
                      <a:cubicBezTo>
                        <a:pt x="3616" y="1108"/>
                        <a:pt x="1760" y="1298"/>
                        <a:pt x="0" y="1393"/>
                      </a:cubicBezTo>
                      <a:cubicBezTo>
                        <a:pt x="0" y="1393"/>
                        <a:pt x="0" y="1393"/>
                        <a:pt x="0" y="1393"/>
                      </a:cubicBezTo>
                      <a:cubicBezTo>
                        <a:pt x="333" y="4058"/>
                        <a:pt x="856" y="6675"/>
                        <a:pt x="904" y="9387"/>
                      </a:cubicBezTo>
                      <a:cubicBezTo>
                        <a:pt x="952" y="16000"/>
                        <a:pt x="-1047" y="23185"/>
                        <a:pt x="2284" y="29180"/>
                      </a:cubicBezTo>
                      <a:close/>
                    </a:path>
                  </a:pathLst>
                </a:custGeom>
                <a:solidFill>
                  <a:srgbClr val="1E97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A4F44854-775F-4E9E-BBE2-03A1B63AE482}"/>
                    </a:ext>
                  </a:extLst>
                </p:cNvPr>
                <p:cNvSpPr/>
                <p:nvPr/>
              </p:nvSpPr>
              <p:spPr>
                <a:xfrm>
                  <a:off x="4512262" y="4144644"/>
                  <a:ext cx="29209" cy="36555"/>
                </a:xfrm>
                <a:custGeom>
                  <a:avLst/>
                  <a:gdLst>
                    <a:gd name="connsiteX0" fmla="*/ 2850 w 29209"/>
                    <a:gd name="connsiteY0" fmla="*/ 32497 h 36555"/>
                    <a:gd name="connsiteX1" fmla="*/ 25213 w 29209"/>
                    <a:gd name="connsiteY1" fmla="*/ 35875 h 36555"/>
                    <a:gd name="connsiteX2" fmla="*/ 29209 w 29209"/>
                    <a:gd name="connsiteY2" fmla="*/ 36542 h 36555"/>
                    <a:gd name="connsiteX3" fmla="*/ 25070 w 29209"/>
                    <a:gd name="connsiteY3" fmla="*/ 33354 h 36555"/>
                    <a:gd name="connsiteX4" fmla="*/ 6656 w 29209"/>
                    <a:gd name="connsiteY4" fmla="*/ 27834 h 36555"/>
                    <a:gd name="connsiteX5" fmla="*/ 5229 w 29209"/>
                    <a:gd name="connsiteY5" fmla="*/ 7993 h 36555"/>
                    <a:gd name="connsiteX6" fmla="*/ 4325 w 29209"/>
                    <a:gd name="connsiteY6" fmla="*/ 0 h 36555"/>
                    <a:gd name="connsiteX7" fmla="*/ 2850 w 29209"/>
                    <a:gd name="connsiteY7" fmla="*/ 32497 h 3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09" h="36555">
                      <a:moveTo>
                        <a:pt x="2850" y="32497"/>
                      </a:moveTo>
                      <a:cubicBezTo>
                        <a:pt x="5610" y="40205"/>
                        <a:pt x="17552" y="34258"/>
                        <a:pt x="25213" y="35875"/>
                      </a:cubicBezTo>
                      <a:cubicBezTo>
                        <a:pt x="26545" y="36161"/>
                        <a:pt x="27877" y="36304"/>
                        <a:pt x="29209" y="36542"/>
                      </a:cubicBezTo>
                      <a:cubicBezTo>
                        <a:pt x="28210" y="34971"/>
                        <a:pt x="26735" y="34115"/>
                        <a:pt x="25070" y="33354"/>
                      </a:cubicBezTo>
                      <a:cubicBezTo>
                        <a:pt x="19075" y="30737"/>
                        <a:pt x="10606" y="34876"/>
                        <a:pt x="6656" y="27834"/>
                      </a:cubicBezTo>
                      <a:cubicBezTo>
                        <a:pt x="3326" y="21840"/>
                        <a:pt x="5324" y="14655"/>
                        <a:pt x="5229" y="7993"/>
                      </a:cubicBezTo>
                      <a:cubicBezTo>
                        <a:pt x="5181" y="5281"/>
                        <a:pt x="4658" y="2664"/>
                        <a:pt x="4325" y="0"/>
                      </a:cubicBezTo>
                      <a:cubicBezTo>
                        <a:pt x="-1765" y="10563"/>
                        <a:pt x="-623" y="22791"/>
                        <a:pt x="2850" y="32497"/>
                      </a:cubicBezTo>
                      <a:close/>
                    </a:path>
                  </a:pathLst>
                </a:custGeom>
                <a:solidFill>
                  <a:srgbClr val="1E97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16D1F04E-A367-42ED-B590-68D0265BCEE1}"/>
                    </a:ext>
                  </a:extLst>
                </p:cNvPr>
                <p:cNvSpPr/>
                <p:nvPr/>
              </p:nvSpPr>
              <p:spPr>
                <a:xfrm>
                  <a:off x="4513589" y="4082029"/>
                  <a:ext cx="34652" cy="37251"/>
                </a:xfrm>
                <a:custGeom>
                  <a:avLst/>
                  <a:gdLst>
                    <a:gd name="connsiteX0" fmla="*/ 17700 w 34652"/>
                    <a:gd name="connsiteY0" fmla="*/ 4092 h 37251"/>
                    <a:gd name="connsiteX1" fmla="*/ 3806 w 34652"/>
                    <a:gd name="connsiteY1" fmla="*/ 18699 h 37251"/>
                    <a:gd name="connsiteX2" fmla="*/ 0 w 34652"/>
                    <a:gd name="connsiteY2" fmla="*/ 36827 h 37251"/>
                    <a:gd name="connsiteX3" fmla="*/ 31927 w 34652"/>
                    <a:gd name="connsiteY3" fmla="*/ 33734 h 37251"/>
                    <a:gd name="connsiteX4" fmla="*/ 32926 w 34652"/>
                    <a:gd name="connsiteY4" fmla="*/ 0 h 37251"/>
                    <a:gd name="connsiteX5" fmla="*/ 17700 w 34652"/>
                    <a:gd name="connsiteY5" fmla="*/ 4092 h 37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652" h="37251">
                      <a:moveTo>
                        <a:pt x="17700" y="4092"/>
                      </a:moveTo>
                      <a:cubicBezTo>
                        <a:pt x="6947" y="3426"/>
                        <a:pt x="3188" y="8612"/>
                        <a:pt x="3806" y="18699"/>
                      </a:cubicBezTo>
                      <a:cubicBezTo>
                        <a:pt x="4187" y="24980"/>
                        <a:pt x="3949" y="31355"/>
                        <a:pt x="0" y="36827"/>
                      </a:cubicBezTo>
                      <a:cubicBezTo>
                        <a:pt x="10896" y="34163"/>
                        <a:pt x="26693" y="41109"/>
                        <a:pt x="31927" y="33734"/>
                      </a:cubicBezTo>
                      <a:cubicBezTo>
                        <a:pt x="37351" y="26074"/>
                        <a:pt x="33021" y="11514"/>
                        <a:pt x="32926" y="0"/>
                      </a:cubicBezTo>
                      <a:cubicBezTo>
                        <a:pt x="28596" y="4092"/>
                        <a:pt x="23077" y="4425"/>
                        <a:pt x="17700" y="4092"/>
                      </a:cubicBezTo>
                      <a:close/>
                    </a:path>
                  </a:pathLst>
                </a:custGeom>
                <a:solidFill>
                  <a:srgbClr val="1E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0BD13437-8291-4135-B484-E58C39228B5F}"/>
                    </a:ext>
                  </a:extLst>
                </p:cNvPr>
                <p:cNvSpPr/>
                <p:nvPr/>
              </p:nvSpPr>
              <p:spPr>
                <a:xfrm>
                  <a:off x="4513542" y="4082029"/>
                  <a:ext cx="32973" cy="36827"/>
                </a:xfrm>
                <a:custGeom>
                  <a:avLst/>
                  <a:gdLst>
                    <a:gd name="connsiteX0" fmla="*/ 0 w 32973"/>
                    <a:gd name="connsiteY0" fmla="*/ 34163 h 36827"/>
                    <a:gd name="connsiteX1" fmla="*/ 48 w 32973"/>
                    <a:gd name="connsiteY1" fmla="*/ 36827 h 36827"/>
                    <a:gd name="connsiteX2" fmla="*/ 3854 w 32973"/>
                    <a:gd name="connsiteY2" fmla="*/ 18699 h 36827"/>
                    <a:gd name="connsiteX3" fmla="*/ 17748 w 32973"/>
                    <a:gd name="connsiteY3" fmla="*/ 4092 h 36827"/>
                    <a:gd name="connsiteX4" fmla="*/ 32973 w 32973"/>
                    <a:gd name="connsiteY4" fmla="*/ 0 h 36827"/>
                    <a:gd name="connsiteX5" fmla="*/ 0 w 32973"/>
                    <a:gd name="connsiteY5" fmla="*/ 34163 h 36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973" h="36827">
                      <a:moveTo>
                        <a:pt x="0" y="34163"/>
                      </a:moveTo>
                      <a:cubicBezTo>
                        <a:pt x="0" y="35067"/>
                        <a:pt x="48" y="35971"/>
                        <a:pt x="48" y="36827"/>
                      </a:cubicBezTo>
                      <a:cubicBezTo>
                        <a:pt x="4045" y="31355"/>
                        <a:pt x="4235" y="24980"/>
                        <a:pt x="3854" y="18699"/>
                      </a:cubicBezTo>
                      <a:cubicBezTo>
                        <a:pt x="3235" y="8612"/>
                        <a:pt x="6994" y="3426"/>
                        <a:pt x="17748" y="4092"/>
                      </a:cubicBezTo>
                      <a:cubicBezTo>
                        <a:pt x="23124" y="4425"/>
                        <a:pt x="28643" y="4092"/>
                        <a:pt x="32973" y="0"/>
                      </a:cubicBezTo>
                      <a:cubicBezTo>
                        <a:pt x="48" y="619"/>
                        <a:pt x="48" y="619"/>
                        <a:pt x="0" y="34163"/>
                      </a:cubicBezTo>
                      <a:close/>
                    </a:path>
                  </a:pathLst>
                </a:custGeom>
                <a:solidFill>
                  <a:srgbClr val="1E99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F5F82EC7-7E47-4D1E-AA7B-EE0CD96C940C}"/>
                    </a:ext>
                  </a:extLst>
                </p:cNvPr>
                <p:cNvSpPr/>
                <p:nvPr/>
              </p:nvSpPr>
              <p:spPr>
                <a:xfrm>
                  <a:off x="4513589" y="3950992"/>
                  <a:ext cx="34311" cy="37047"/>
                </a:xfrm>
                <a:custGeom>
                  <a:avLst/>
                  <a:gdLst>
                    <a:gd name="connsiteX0" fmla="*/ 18366 w 34311"/>
                    <a:gd name="connsiteY0" fmla="*/ 3854 h 37047"/>
                    <a:gd name="connsiteX1" fmla="*/ 3759 w 34311"/>
                    <a:gd name="connsiteY1" fmla="*/ 19413 h 37047"/>
                    <a:gd name="connsiteX2" fmla="*/ 0 w 34311"/>
                    <a:gd name="connsiteY2" fmla="*/ 36351 h 37047"/>
                    <a:gd name="connsiteX3" fmla="*/ 31784 w 34311"/>
                    <a:gd name="connsiteY3" fmla="*/ 32926 h 37047"/>
                    <a:gd name="connsiteX4" fmla="*/ 32450 w 34311"/>
                    <a:gd name="connsiteY4" fmla="*/ 0 h 37047"/>
                    <a:gd name="connsiteX5" fmla="*/ 32450 w 34311"/>
                    <a:gd name="connsiteY5" fmla="*/ 0 h 37047"/>
                    <a:gd name="connsiteX6" fmla="*/ 18366 w 34311"/>
                    <a:gd name="connsiteY6" fmla="*/ 3854 h 3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311" h="37047">
                      <a:moveTo>
                        <a:pt x="18366" y="3854"/>
                      </a:moveTo>
                      <a:cubicBezTo>
                        <a:pt x="6756" y="2998"/>
                        <a:pt x="2950" y="8660"/>
                        <a:pt x="3759" y="19413"/>
                      </a:cubicBezTo>
                      <a:cubicBezTo>
                        <a:pt x="4187" y="25313"/>
                        <a:pt x="3902" y="31308"/>
                        <a:pt x="0" y="36351"/>
                      </a:cubicBezTo>
                      <a:cubicBezTo>
                        <a:pt x="10848" y="33830"/>
                        <a:pt x="26074" y="41347"/>
                        <a:pt x="31784" y="32926"/>
                      </a:cubicBezTo>
                      <a:cubicBezTo>
                        <a:pt x="36970" y="25313"/>
                        <a:pt x="32593" y="11229"/>
                        <a:pt x="32450" y="0"/>
                      </a:cubicBezTo>
                      <a:cubicBezTo>
                        <a:pt x="32450" y="0"/>
                        <a:pt x="32450" y="0"/>
                        <a:pt x="32450" y="0"/>
                      </a:cubicBezTo>
                      <a:cubicBezTo>
                        <a:pt x="28406" y="3711"/>
                        <a:pt x="23362" y="4235"/>
                        <a:pt x="18366" y="3854"/>
                      </a:cubicBezTo>
                      <a:close/>
                    </a:path>
                  </a:pathLst>
                </a:custGeom>
                <a:solidFill>
                  <a:srgbClr val="1D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8762F1E6-0309-48A8-9AA1-00253F3865C4}"/>
                    </a:ext>
                  </a:extLst>
                </p:cNvPr>
                <p:cNvSpPr/>
                <p:nvPr/>
              </p:nvSpPr>
              <p:spPr>
                <a:xfrm>
                  <a:off x="4513447" y="3950897"/>
                  <a:ext cx="32591" cy="36398"/>
                </a:xfrm>
                <a:custGeom>
                  <a:avLst/>
                  <a:gdLst>
                    <a:gd name="connsiteX0" fmla="*/ 47 w 32591"/>
                    <a:gd name="connsiteY0" fmla="*/ 33687 h 36398"/>
                    <a:gd name="connsiteX1" fmla="*/ 142 w 32591"/>
                    <a:gd name="connsiteY1" fmla="*/ 36399 h 36398"/>
                    <a:gd name="connsiteX2" fmla="*/ 3901 w 32591"/>
                    <a:gd name="connsiteY2" fmla="*/ 19460 h 36398"/>
                    <a:gd name="connsiteX3" fmla="*/ 18508 w 32591"/>
                    <a:gd name="connsiteY3" fmla="*/ 3901 h 36398"/>
                    <a:gd name="connsiteX4" fmla="*/ 32592 w 32591"/>
                    <a:gd name="connsiteY4" fmla="*/ 0 h 36398"/>
                    <a:gd name="connsiteX5" fmla="*/ 47 w 32591"/>
                    <a:gd name="connsiteY5" fmla="*/ 33687 h 36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591" h="36398">
                      <a:moveTo>
                        <a:pt x="47" y="33687"/>
                      </a:moveTo>
                      <a:cubicBezTo>
                        <a:pt x="47" y="34591"/>
                        <a:pt x="94" y="35495"/>
                        <a:pt x="142" y="36399"/>
                      </a:cubicBezTo>
                      <a:cubicBezTo>
                        <a:pt x="4044" y="31355"/>
                        <a:pt x="4329" y="25360"/>
                        <a:pt x="3901" y="19460"/>
                      </a:cubicBezTo>
                      <a:cubicBezTo>
                        <a:pt x="3139" y="8707"/>
                        <a:pt x="6946" y="3045"/>
                        <a:pt x="18508" y="3901"/>
                      </a:cubicBezTo>
                      <a:cubicBezTo>
                        <a:pt x="23504" y="4282"/>
                        <a:pt x="28548" y="3759"/>
                        <a:pt x="32592" y="0"/>
                      </a:cubicBezTo>
                      <a:cubicBezTo>
                        <a:pt x="-239" y="190"/>
                        <a:pt x="-239" y="190"/>
                        <a:pt x="47" y="33687"/>
                      </a:cubicBezTo>
                      <a:close/>
                    </a:path>
                  </a:pathLst>
                </a:custGeom>
                <a:solidFill>
                  <a:srgbClr val="1D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2C522E0B-5B1B-436D-AB25-5CAD3333D23D}"/>
                    </a:ext>
                  </a:extLst>
                </p:cNvPr>
                <p:cNvSpPr/>
                <p:nvPr/>
              </p:nvSpPr>
              <p:spPr>
                <a:xfrm>
                  <a:off x="4513447" y="4206737"/>
                  <a:ext cx="32687" cy="32878"/>
                </a:xfrm>
                <a:custGeom>
                  <a:avLst/>
                  <a:gdLst>
                    <a:gd name="connsiteX0" fmla="*/ 6613 w 32687"/>
                    <a:gd name="connsiteY0" fmla="*/ 21173 h 32878"/>
                    <a:gd name="connsiteX1" fmla="*/ 17795 w 32687"/>
                    <a:gd name="connsiteY1" fmla="*/ 32878 h 32878"/>
                    <a:gd name="connsiteX2" fmla="*/ 28881 w 32687"/>
                    <a:gd name="connsiteY2" fmla="*/ 21031 h 32878"/>
                    <a:gd name="connsiteX3" fmla="*/ 32688 w 32687"/>
                    <a:gd name="connsiteY3" fmla="*/ 1570 h 32878"/>
                    <a:gd name="connsiteX4" fmla="*/ 32688 w 32687"/>
                    <a:gd name="connsiteY4" fmla="*/ 1570 h 32878"/>
                    <a:gd name="connsiteX5" fmla="*/ 32688 w 32687"/>
                    <a:gd name="connsiteY5" fmla="*/ 1570 h 32878"/>
                    <a:gd name="connsiteX6" fmla="*/ 0 w 32687"/>
                    <a:gd name="connsiteY6" fmla="*/ 0 h 32878"/>
                    <a:gd name="connsiteX7" fmla="*/ 6613 w 32687"/>
                    <a:gd name="connsiteY7" fmla="*/ 21173 h 32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87" h="32878">
                      <a:moveTo>
                        <a:pt x="6613" y="21173"/>
                      </a:moveTo>
                      <a:cubicBezTo>
                        <a:pt x="6376" y="28881"/>
                        <a:pt x="9516" y="32878"/>
                        <a:pt x="17795" y="32878"/>
                      </a:cubicBezTo>
                      <a:cubicBezTo>
                        <a:pt x="26169" y="32878"/>
                        <a:pt x="28786" y="28691"/>
                        <a:pt x="28881" y="21031"/>
                      </a:cubicBezTo>
                      <a:cubicBezTo>
                        <a:pt x="28976" y="14369"/>
                        <a:pt x="27644" y="7280"/>
                        <a:pt x="32688" y="1570"/>
                      </a:cubicBezTo>
                      <a:cubicBezTo>
                        <a:pt x="32688" y="1570"/>
                        <a:pt x="32688" y="1570"/>
                        <a:pt x="32688" y="1570"/>
                      </a:cubicBezTo>
                      <a:cubicBezTo>
                        <a:pt x="32688" y="1570"/>
                        <a:pt x="32688" y="1570"/>
                        <a:pt x="32688" y="1570"/>
                      </a:cubicBezTo>
                      <a:cubicBezTo>
                        <a:pt x="21792" y="1047"/>
                        <a:pt x="10896" y="523"/>
                        <a:pt x="0" y="0"/>
                      </a:cubicBezTo>
                      <a:cubicBezTo>
                        <a:pt x="6328" y="5757"/>
                        <a:pt x="6852" y="13370"/>
                        <a:pt x="6613" y="21173"/>
                      </a:cubicBezTo>
                      <a:close/>
                    </a:path>
                  </a:pathLst>
                </a:custGeom>
                <a:solidFill>
                  <a:srgbClr val="1E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28DAE6F1-29BB-4B2D-A2A1-98A61E3B262C}"/>
                    </a:ext>
                  </a:extLst>
                </p:cNvPr>
                <p:cNvSpPr/>
                <p:nvPr/>
              </p:nvSpPr>
              <p:spPr>
                <a:xfrm>
                  <a:off x="4513542" y="4206689"/>
                  <a:ext cx="32735" cy="38313"/>
                </a:xfrm>
                <a:custGeom>
                  <a:avLst/>
                  <a:gdLst>
                    <a:gd name="connsiteX0" fmla="*/ 2474 w 32735"/>
                    <a:gd name="connsiteY0" fmla="*/ 28263 h 38313"/>
                    <a:gd name="connsiteX1" fmla="*/ 8517 w 32735"/>
                    <a:gd name="connsiteY1" fmla="*/ 36970 h 38313"/>
                    <a:gd name="connsiteX2" fmla="*/ 32735 w 32735"/>
                    <a:gd name="connsiteY2" fmla="*/ 17938 h 38313"/>
                    <a:gd name="connsiteX3" fmla="*/ 32640 w 32735"/>
                    <a:gd name="connsiteY3" fmla="*/ 1618 h 38313"/>
                    <a:gd name="connsiteX4" fmla="*/ 32640 w 32735"/>
                    <a:gd name="connsiteY4" fmla="*/ 1618 h 38313"/>
                    <a:gd name="connsiteX5" fmla="*/ 28834 w 32735"/>
                    <a:gd name="connsiteY5" fmla="*/ 21078 h 38313"/>
                    <a:gd name="connsiteX6" fmla="*/ 17748 w 32735"/>
                    <a:gd name="connsiteY6" fmla="*/ 32926 h 38313"/>
                    <a:gd name="connsiteX7" fmla="*/ 6566 w 32735"/>
                    <a:gd name="connsiteY7" fmla="*/ 21221 h 38313"/>
                    <a:gd name="connsiteX8" fmla="*/ 0 w 32735"/>
                    <a:gd name="connsiteY8" fmla="*/ 0 h 38313"/>
                    <a:gd name="connsiteX9" fmla="*/ 0 w 32735"/>
                    <a:gd name="connsiteY9" fmla="*/ 0 h 38313"/>
                    <a:gd name="connsiteX10" fmla="*/ 2474 w 32735"/>
                    <a:gd name="connsiteY10" fmla="*/ 28263 h 38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2735" h="38313">
                      <a:moveTo>
                        <a:pt x="2474" y="28263"/>
                      </a:moveTo>
                      <a:cubicBezTo>
                        <a:pt x="2664" y="32545"/>
                        <a:pt x="2855" y="35828"/>
                        <a:pt x="8517" y="36970"/>
                      </a:cubicBezTo>
                      <a:cubicBezTo>
                        <a:pt x="27787" y="40776"/>
                        <a:pt x="32735" y="37113"/>
                        <a:pt x="32735" y="17938"/>
                      </a:cubicBezTo>
                      <a:cubicBezTo>
                        <a:pt x="32735" y="12514"/>
                        <a:pt x="32688" y="7042"/>
                        <a:pt x="32640" y="1618"/>
                      </a:cubicBezTo>
                      <a:cubicBezTo>
                        <a:pt x="32640" y="1618"/>
                        <a:pt x="32640" y="1618"/>
                        <a:pt x="32640" y="1618"/>
                      </a:cubicBezTo>
                      <a:cubicBezTo>
                        <a:pt x="27549" y="7375"/>
                        <a:pt x="28881" y="14465"/>
                        <a:pt x="28834" y="21078"/>
                      </a:cubicBezTo>
                      <a:cubicBezTo>
                        <a:pt x="28739" y="28691"/>
                        <a:pt x="26122" y="32878"/>
                        <a:pt x="17748" y="32926"/>
                      </a:cubicBezTo>
                      <a:cubicBezTo>
                        <a:pt x="9468" y="32926"/>
                        <a:pt x="6328" y="28977"/>
                        <a:pt x="6566" y="21221"/>
                      </a:cubicBezTo>
                      <a:cubicBezTo>
                        <a:pt x="6804" y="13418"/>
                        <a:pt x="6281" y="5805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54" y="9136"/>
                        <a:pt x="2094" y="18794"/>
                        <a:pt x="2474" y="28263"/>
                      </a:cubicBezTo>
                      <a:close/>
                    </a:path>
                  </a:pathLst>
                </a:custGeom>
                <a:solidFill>
                  <a:srgbClr val="1E99C6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CE15FAEA-84D4-4B6A-A4D6-74EB8F0DACC9}"/>
                    </a:ext>
                  </a:extLst>
                </p:cNvPr>
                <p:cNvSpPr/>
                <p:nvPr/>
              </p:nvSpPr>
              <p:spPr>
                <a:xfrm>
                  <a:off x="3758489" y="3706075"/>
                  <a:ext cx="98729" cy="1610"/>
                </a:xfrm>
                <a:custGeom>
                  <a:avLst/>
                  <a:gdLst>
                    <a:gd name="connsiteX0" fmla="*/ 8945 w 98729"/>
                    <a:gd name="connsiteY0" fmla="*/ 117 h 1610"/>
                    <a:gd name="connsiteX1" fmla="*/ 0 w 98729"/>
                    <a:gd name="connsiteY1" fmla="*/ 259 h 1610"/>
                    <a:gd name="connsiteX2" fmla="*/ 98729 w 98729"/>
                    <a:gd name="connsiteY2" fmla="*/ 1068 h 1610"/>
                    <a:gd name="connsiteX3" fmla="*/ 8945 w 98729"/>
                    <a:gd name="connsiteY3" fmla="*/ 117 h 1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729" h="1610">
                      <a:moveTo>
                        <a:pt x="8945" y="117"/>
                      </a:moveTo>
                      <a:cubicBezTo>
                        <a:pt x="5948" y="69"/>
                        <a:pt x="2998" y="164"/>
                        <a:pt x="0" y="259"/>
                      </a:cubicBezTo>
                      <a:cubicBezTo>
                        <a:pt x="32878" y="2401"/>
                        <a:pt x="65804" y="1449"/>
                        <a:pt x="98729" y="1068"/>
                      </a:cubicBezTo>
                      <a:cubicBezTo>
                        <a:pt x="68849" y="-1073"/>
                        <a:pt x="38873" y="783"/>
                        <a:pt x="8945" y="117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271F6939-FC62-43AD-838D-407EBD2647CD}"/>
                    </a:ext>
                  </a:extLst>
                </p:cNvPr>
                <p:cNvSpPr/>
                <p:nvPr/>
              </p:nvSpPr>
              <p:spPr>
                <a:xfrm>
                  <a:off x="3747070" y="3705240"/>
                  <a:ext cx="110196" cy="1903"/>
                </a:xfrm>
                <a:custGeom>
                  <a:avLst/>
                  <a:gdLst>
                    <a:gd name="connsiteX0" fmla="*/ 0 w 110196"/>
                    <a:gd name="connsiteY0" fmla="*/ 238 h 1903"/>
                    <a:gd name="connsiteX1" fmla="*/ 11419 w 110196"/>
                    <a:gd name="connsiteY1" fmla="*/ 1094 h 1903"/>
                    <a:gd name="connsiteX2" fmla="*/ 20364 w 110196"/>
                    <a:gd name="connsiteY2" fmla="*/ 952 h 1903"/>
                    <a:gd name="connsiteX3" fmla="*/ 110196 w 110196"/>
                    <a:gd name="connsiteY3" fmla="*/ 1903 h 1903"/>
                    <a:gd name="connsiteX4" fmla="*/ 105295 w 110196"/>
                    <a:gd name="connsiteY4" fmla="*/ 0 h 1903"/>
                    <a:gd name="connsiteX5" fmla="*/ 0 w 110196"/>
                    <a:gd name="connsiteY5" fmla="*/ 238 h 1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196" h="1903">
                      <a:moveTo>
                        <a:pt x="0" y="238"/>
                      </a:moveTo>
                      <a:cubicBezTo>
                        <a:pt x="3806" y="571"/>
                        <a:pt x="7613" y="857"/>
                        <a:pt x="11419" y="1094"/>
                      </a:cubicBezTo>
                      <a:cubicBezTo>
                        <a:pt x="14417" y="1047"/>
                        <a:pt x="17367" y="904"/>
                        <a:pt x="20364" y="952"/>
                      </a:cubicBezTo>
                      <a:cubicBezTo>
                        <a:pt x="50292" y="1618"/>
                        <a:pt x="80268" y="-238"/>
                        <a:pt x="110196" y="1903"/>
                      </a:cubicBezTo>
                      <a:cubicBezTo>
                        <a:pt x="108578" y="1237"/>
                        <a:pt x="106913" y="0"/>
                        <a:pt x="105295" y="0"/>
                      </a:cubicBezTo>
                      <a:cubicBezTo>
                        <a:pt x="70181" y="0"/>
                        <a:pt x="35067" y="143"/>
                        <a:pt x="0" y="238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7378999C-0954-492B-9C92-80201D21AC6F}"/>
                    </a:ext>
                  </a:extLst>
                </p:cNvPr>
                <p:cNvSpPr/>
                <p:nvPr/>
              </p:nvSpPr>
              <p:spPr>
                <a:xfrm>
                  <a:off x="3804483" y="2702641"/>
                  <a:ext cx="441259" cy="548817"/>
                </a:xfrm>
                <a:custGeom>
                  <a:avLst/>
                  <a:gdLst>
                    <a:gd name="connsiteX0" fmla="*/ 50119 w 441259"/>
                    <a:gd name="connsiteY0" fmla="*/ 131021 h 548817"/>
                    <a:gd name="connsiteX1" fmla="*/ 50119 w 441259"/>
                    <a:gd name="connsiteY1" fmla="*/ 416503 h 548817"/>
                    <a:gd name="connsiteX2" fmla="*/ 30563 w 441259"/>
                    <a:gd name="connsiteY2" fmla="*/ 436392 h 548817"/>
                    <a:gd name="connsiteX3" fmla="*/ 16955 w 441259"/>
                    <a:gd name="connsiteY3" fmla="*/ 467843 h 548817"/>
                    <a:gd name="connsiteX4" fmla="*/ 8819 w 441259"/>
                    <a:gd name="connsiteY4" fmla="*/ 528603 h 548817"/>
                    <a:gd name="connsiteX5" fmla="*/ 68199 w 441259"/>
                    <a:gd name="connsiteY5" fmla="*/ 542020 h 548817"/>
                    <a:gd name="connsiteX6" fmla="*/ 70245 w 441259"/>
                    <a:gd name="connsiteY6" fmla="*/ 464227 h 548817"/>
                    <a:gd name="connsiteX7" fmla="*/ 61728 w 441259"/>
                    <a:gd name="connsiteY7" fmla="*/ 440246 h 548817"/>
                    <a:gd name="connsiteX8" fmla="*/ 78096 w 441259"/>
                    <a:gd name="connsiteY8" fmla="*/ 436630 h 548817"/>
                    <a:gd name="connsiteX9" fmla="*/ 151893 w 441259"/>
                    <a:gd name="connsiteY9" fmla="*/ 436059 h 548817"/>
                    <a:gd name="connsiteX10" fmla="*/ 167404 w 441259"/>
                    <a:gd name="connsiteY10" fmla="*/ 451808 h 548817"/>
                    <a:gd name="connsiteX11" fmla="*/ 157983 w 441259"/>
                    <a:gd name="connsiteY11" fmla="*/ 464702 h 548817"/>
                    <a:gd name="connsiteX12" fmla="*/ 137905 w 441259"/>
                    <a:gd name="connsiteY12" fmla="*/ 515756 h 548817"/>
                    <a:gd name="connsiteX13" fmla="*/ 175874 w 441259"/>
                    <a:gd name="connsiteY13" fmla="*/ 548539 h 548817"/>
                    <a:gd name="connsiteX14" fmla="*/ 223597 w 441259"/>
                    <a:gd name="connsiteY14" fmla="*/ 522084 h 548817"/>
                    <a:gd name="connsiteX15" fmla="*/ 203803 w 441259"/>
                    <a:gd name="connsiteY15" fmla="*/ 463751 h 548817"/>
                    <a:gd name="connsiteX16" fmla="*/ 197856 w 441259"/>
                    <a:gd name="connsiteY16" fmla="*/ 440769 h 548817"/>
                    <a:gd name="connsiteX17" fmla="*/ 204517 w 441259"/>
                    <a:gd name="connsiteY17" fmla="*/ 436487 h 548817"/>
                    <a:gd name="connsiteX18" fmla="*/ 298821 w 441259"/>
                    <a:gd name="connsiteY18" fmla="*/ 436487 h 548817"/>
                    <a:gd name="connsiteX19" fmla="*/ 305958 w 441259"/>
                    <a:gd name="connsiteY19" fmla="*/ 440436 h 548817"/>
                    <a:gd name="connsiteX20" fmla="*/ 297822 w 441259"/>
                    <a:gd name="connsiteY20" fmla="*/ 463608 h 548817"/>
                    <a:gd name="connsiteX21" fmla="*/ 277267 w 441259"/>
                    <a:gd name="connsiteY21" fmla="*/ 515280 h 548817"/>
                    <a:gd name="connsiteX22" fmla="*/ 321232 w 441259"/>
                    <a:gd name="connsiteY22" fmla="*/ 548158 h 548817"/>
                    <a:gd name="connsiteX23" fmla="*/ 364768 w 441259"/>
                    <a:gd name="connsiteY23" fmla="*/ 514995 h 548817"/>
                    <a:gd name="connsiteX24" fmla="*/ 345736 w 441259"/>
                    <a:gd name="connsiteY24" fmla="*/ 464227 h 548817"/>
                    <a:gd name="connsiteX25" fmla="*/ 337504 w 441259"/>
                    <a:gd name="connsiteY25" fmla="*/ 440198 h 548817"/>
                    <a:gd name="connsiteX26" fmla="*/ 352635 w 441259"/>
                    <a:gd name="connsiteY26" fmla="*/ 436582 h 548817"/>
                    <a:gd name="connsiteX27" fmla="*/ 371762 w 441259"/>
                    <a:gd name="connsiteY27" fmla="*/ 436344 h 548817"/>
                    <a:gd name="connsiteX28" fmla="*/ 441134 w 441259"/>
                    <a:gd name="connsiteY28" fmla="*/ 366877 h 548817"/>
                    <a:gd name="connsiteX29" fmla="*/ 441134 w 441259"/>
                    <a:gd name="connsiteY29" fmla="*/ 181028 h 548817"/>
                    <a:gd name="connsiteX30" fmla="*/ 385322 w 441259"/>
                    <a:gd name="connsiteY30" fmla="*/ 113226 h 548817"/>
                    <a:gd name="connsiteX31" fmla="*/ 340454 w 441259"/>
                    <a:gd name="connsiteY31" fmla="*/ 111704 h 548817"/>
                    <a:gd name="connsiteX32" fmla="*/ 325562 w 441259"/>
                    <a:gd name="connsiteY32" fmla="*/ 95383 h 548817"/>
                    <a:gd name="connsiteX33" fmla="*/ 335220 w 441259"/>
                    <a:gd name="connsiteY33" fmla="*/ 83869 h 548817"/>
                    <a:gd name="connsiteX34" fmla="*/ 353919 w 441259"/>
                    <a:gd name="connsiteY34" fmla="*/ 33862 h 548817"/>
                    <a:gd name="connsiteX35" fmla="*/ 312525 w 441259"/>
                    <a:gd name="connsiteY35" fmla="*/ 175 h 548817"/>
                    <a:gd name="connsiteX36" fmla="*/ 267704 w 441259"/>
                    <a:gd name="connsiteY36" fmla="*/ 29342 h 548817"/>
                    <a:gd name="connsiteX37" fmla="*/ 287164 w 441259"/>
                    <a:gd name="connsiteY37" fmla="*/ 84630 h 548817"/>
                    <a:gd name="connsiteX38" fmla="*/ 294634 w 441259"/>
                    <a:gd name="connsiteY38" fmla="*/ 106708 h 548817"/>
                    <a:gd name="connsiteX39" fmla="*/ 279979 w 441259"/>
                    <a:gd name="connsiteY39" fmla="*/ 111085 h 548817"/>
                    <a:gd name="connsiteX40" fmla="*/ 213034 w 441259"/>
                    <a:gd name="connsiteY40" fmla="*/ 111323 h 548817"/>
                    <a:gd name="connsiteX41" fmla="*/ 197523 w 441259"/>
                    <a:gd name="connsiteY41" fmla="*/ 93480 h 548817"/>
                    <a:gd name="connsiteX42" fmla="*/ 207562 w 441259"/>
                    <a:gd name="connsiteY42" fmla="*/ 83726 h 548817"/>
                    <a:gd name="connsiteX43" fmla="*/ 226737 w 441259"/>
                    <a:gd name="connsiteY43" fmla="*/ 36051 h 548817"/>
                    <a:gd name="connsiteX44" fmla="*/ 185342 w 441259"/>
                    <a:gd name="connsiteY44" fmla="*/ 318 h 548817"/>
                    <a:gd name="connsiteX45" fmla="*/ 140855 w 441259"/>
                    <a:gd name="connsiteY45" fmla="*/ 26011 h 548817"/>
                    <a:gd name="connsiteX46" fmla="*/ 160600 w 441259"/>
                    <a:gd name="connsiteY46" fmla="*/ 85725 h 548817"/>
                    <a:gd name="connsiteX47" fmla="*/ 166548 w 441259"/>
                    <a:gd name="connsiteY47" fmla="*/ 107136 h 548817"/>
                    <a:gd name="connsiteX48" fmla="*/ 154367 w 441259"/>
                    <a:gd name="connsiteY48" fmla="*/ 111133 h 548817"/>
                    <a:gd name="connsiteX49" fmla="*/ 76478 w 441259"/>
                    <a:gd name="connsiteY49" fmla="*/ 111275 h 548817"/>
                    <a:gd name="connsiteX50" fmla="*/ 61062 w 441259"/>
                    <a:gd name="connsiteY50" fmla="*/ 93385 h 548817"/>
                    <a:gd name="connsiteX51" fmla="*/ 72482 w 441259"/>
                    <a:gd name="connsiteY51" fmla="*/ 83108 h 548817"/>
                    <a:gd name="connsiteX52" fmla="*/ 90039 w 441259"/>
                    <a:gd name="connsiteY52" fmla="*/ 33529 h 548817"/>
                    <a:gd name="connsiteX53" fmla="*/ 48120 w 441259"/>
                    <a:gd name="connsiteY53" fmla="*/ 80 h 548817"/>
                    <a:gd name="connsiteX54" fmla="*/ 3395 w 441259"/>
                    <a:gd name="connsiteY54" fmla="*/ 29532 h 548817"/>
                    <a:gd name="connsiteX55" fmla="*/ 16575 w 441259"/>
                    <a:gd name="connsiteY55" fmla="*/ 79825 h 548817"/>
                    <a:gd name="connsiteX56" fmla="*/ 30849 w 441259"/>
                    <a:gd name="connsiteY56" fmla="*/ 110942 h 548817"/>
                    <a:gd name="connsiteX57" fmla="*/ 50119 w 441259"/>
                    <a:gd name="connsiteY57" fmla="*/ 131021 h 548817"/>
                    <a:gd name="connsiteX58" fmla="*/ 328321 w 441259"/>
                    <a:gd name="connsiteY58" fmla="*/ 501863 h 548817"/>
                    <a:gd name="connsiteX59" fmla="*/ 320613 w 441259"/>
                    <a:gd name="connsiteY59" fmla="*/ 509237 h 548817"/>
                    <a:gd name="connsiteX60" fmla="*/ 314523 w 441259"/>
                    <a:gd name="connsiteY60" fmla="*/ 501910 h 548817"/>
                    <a:gd name="connsiteX61" fmla="*/ 321232 w 441259"/>
                    <a:gd name="connsiteY61" fmla="*/ 495201 h 548817"/>
                    <a:gd name="connsiteX62" fmla="*/ 328321 w 441259"/>
                    <a:gd name="connsiteY62" fmla="*/ 501863 h 548817"/>
                    <a:gd name="connsiteX63" fmla="*/ 309908 w 441259"/>
                    <a:gd name="connsiteY63" fmla="*/ 38858 h 548817"/>
                    <a:gd name="connsiteX64" fmla="*/ 317235 w 441259"/>
                    <a:gd name="connsiteY64" fmla="*/ 45614 h 548817"/>
                    <a:gd name="connsiteX65" fmla="*/ 310288 w 441259"/>
                    <a:gd name="connsiteY65" fmla="*/ 52751 h 548817"/>
                    <a:gd name="connsiteX66" fmla="*/ 303484 w 441259"/>
                    <a:gd name="connsiteY66" fmla="*/ 45900 h 548817"/>
                    <a:gd name="connsiteX67" fmla="*/ 309908 w 441259"/>
                    <a:gd name="connsiteY67" fmla="*/ 38858 h 548817"/>
                    <a:gd name="connsiteX68" fmla="*/ 181631 w 441259"/>
                    <a:gd name="connsiteY68" fmla="*/ 510094 h 548817"/>
                    <a:gd name="connsiteX69" fmla="*/ 175541 w 441259"/>
                    <a:gd name="connsiteY69" fmla="*/ 502814 h 548817"/>
                    <a:gd name="connsiteX70" fmla="*/ 182773 w 441259"/>
                    <a:gd name="connsiteY70" fmla="*/ 496676 h 548817"/>
                    <a:gd name="connsiteX71" fmla="*/ 189244 w 441259"/>
                    <a:gd name="connsiteY71" fmla="*/ 504051 h 548817"/>
                    <a:gd name="connsiteX72" fmla="*/ 181631 w 441259"/>
                    <a:gd name="connsiteY72" fmla="*/ 510094 h 548817"/>
                    <a:gd name="connsiteX73" fmla="*/ 182202 w 441259"/>
                    <a:gd name="connsiteY73" fmla="*/ 39001 h 548817"/>
                    <a:gd name="connsiteX74" fmla="*/ 189101 w 441259"/>
                    <a:gd name="connsiteY74" fmla="*/ 45947 h 548817"/>
                    <a:gd name="connsiteX75" fmla="*/ 181916 w 441259"/>
                    <a:gd name="connsiteY75" fmla="*/ 53037 h 548817"/>
                    <a:gd name="connsiteX76" fmla="*/ 175350 w 441259"/>
                    <a:gd name="connsiteY76" fmla="*/ 45710 h 548817"/>
                    <a:gd name="connsiteX77" fmla="*/ 182202 w 441259"/>
                    <a:gd name="connsiteY77" fmla="*/ 39001 h 548817"/>
                    <a:gd name="connsiteX78" fmla="*/ 46503 w 441259"/>
                    <a:gd name="connsiteY78" fmla="*/ 509285 h 548817"/>
                    <a:gd name="connsiteX79" fmla="*/ 39033 w 441259"/>
                    <a:gd name="connsiteY79" fmla="*/ 501958 h 548817"/>
                    <a:gd name="connsiteX80" fmla="*/ 45884 w 441259"/>
                    <a:gd name="connsiteY80" fmla="*/ 495249 h 548817"/>
                    <a:gd name="connsiteX81" fmla="*/ 52736 w 441259"/>
                    <a:gd name="connsiteY81" fmla="*/ 501958 h 548817"/>
                    <a:gd name="connsiteX82" fmla="*/ 46503 w 441259"/>
                    <a:gd name="connsiteY82" fmla="*/ 509285 h 548817"/>
                    <a:gd name="connsiteX83" fmla="*/ 39080 w 441259"/>
                    <a:gd name="connsiteY83" fmla="*/ 44901 h 548817"/>
                    <a:gd name="connsiteX84" fmla="*/ 46455 w 441259"/>
                    <a:gd name="connsiteY84" fmla="*/ 38953 h 548817"/>
                    <a:gd name="connsiteX85" fmla="*/ 52736 w 441259"/>
                    <a:gd name="connsiteY85" fmla="*/ 46090 h 548817"/>
                    <a:gd name="connsiteX86" fmla="*/ 45932 w 441259"/>
                    <a:gd name="connsiteY86" fmla="*/ 52847 h 548817"/>
                    <a:gd name="connsiteX87" fmla="*/ 39080 w 441259"/>
                    <a:gd name="connsiteY87" fmla="*/ 44901 h 54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</a:cxnLst>
                  <a:rect l="l" t="t" r="r" b="b"/>
                  <a:pathLst>
                    <a:path w="441259" h="548817">
                      <a:moveTo>
                        <a:pt x="50119" y="131021"/>
                      </a:moveTo>
                      <a:cubicBezTo>
                        <a:pt x="50119" y="226182"/>
                        <a:pt x="50119" y="321343"/>
                        <a:pt x="50119" y="416503"/>
                      </a:cubicBezTo>
                      <a:cubicBezTo>
                        <a:pt x="50119" y="440008"/>
                        <a:pt x="51499" y="435773"/>
                        <a:pt x="30563" y="436392"/>
                      </a:cubicBezTo>
                      <a:cubicBezTo>
                        <a:pt x="31562" y="449239"/>
                        <a:pt x="30944" y="459183"/>
                        <a:pt x="16955" y="467843"/>
                      </a:cubicBezTo>
                      <a:cubicBezTo>
                        <a:pt x="-2886" y="480166"/>
                        <a:pt x="-4932" y="509047"/>
                        <a:pt x="8819" y="528603"/>
                      </a:cubicBezTo>
                      <a:cubicBezTo>
                        <a:pt x="22189" y="547635"/>
                        <a:pt x="47882" y="553440"/>
                        <a:pt x="68199" y="542020"/>
                      </a:cubicBezTo>
                      <a:cubicBezTo>
                        <a:pt x="98127" y="525177"/>
                        <a:pt x="99935" y="482069"/>
                        <a:pt x="70245" y="464227"/>
                      </a:cubicBezTo>
                      <a:cubicBezTo>
                        <a:pt x="58921" y="457423"/>
                        <a:pt x="59778" y="448668"/>
                        <a:pt x="61728" y="440246"/>
                      </a:cubicBezTo>
                      <a:cubicBezTo>
                        <a:pt x="63584" y="432157"/>
                        <a:pt x="72577" y="436773"/>
                        <a:pt x="78096" y="436630"/>
                      </a:cubicBezTo>
                      <a:cubicBezTo>
                        <a:pt x="102695" y="436059"/>
                        <a:pt x="127342" y="437201"/>
                        <a:pt x="151893" y="436059"/>
                      </a:cubicBezTo>
                      <a:cubicBezTo>
                        <a:pt x="164787" y="435440"/>
                        <a:pt x="167975" y="439675"/>
                        <a:pt x="167404" y="451808"/>
                      </a:cubicBezTo>
                      <a:cubicBezTo>
                        <a:pt x="167024" y="459373"/>
                        <a:pt x="162979" y="461514"/>
                        <a:pt x="157983" y="464702"/>
                      </a:cubicBezTo>
                      <a:cubicBezTo>
                        <a:pt x="140569" y="475789"/>
                        <a:pt x="132813" y="496058"/>
                        <a:pt x="137905" y="515756"/>
                      </a:cubicBezTo>
                      <a:cubicBezTo>
                        <a:pt x="142234" y="532457"/>
                        <a:pt x="158935" y="546921"/>
                        <a:pt x="175874" y="548539"/>
                      </a:cubicBezTo>
                      <a:cubicBezTo>
                        <a:pt x="197523" y="550632"/>
                        <a:pt x="215223" y="540831"/>
                        <a:pt x="223597" y="522084"/>
                      </a:cubicBezTo>
                      <a:cubicBezTo>
                        <a:pt x="233446" y="500150"/>
                        <a:pt x="226356" y="477549"/>
                        <a:pt x="203803" y="463751"/>
                      </a:cubicBezTo>
                      <a:cubicBezTo>
                        <a:pt x="193288" y="457327"/>
                        <a:pt x="199188" y="448477"/>
                        <a:pt x="197856" y="440769"/>
                      </a:cubicBezTo>
                      <a:cubicBezTo>
                        <a:pt x="197047" y="436059"/>
                        <a:pt x="201377" y="436487"/>
                        <a:pt x="204517" y="436487"/>
                      </a:cubicBezTo>
                      <a:cubicBezTo>
                        <a:pt x="235968" y="436440"/>
                        <a:pt x="267371" y="436440"/>
                        <a:pt x="298821" y="436487"/>
                      </a:cubicBezTo>
                      <a:cubicBezTo>
                        <a:pt x="301819" y="436487"/>
                        <a:pt x="306054" y="435678"/>
                        <a:pt x="305958" y="440436"/>
                      </a:cubicBezTo>
                      <a:cubicBezTo>
                        <a:pt x="305863" y="448906"/>
                        <a:pt x="309099" y="457565"/>
                        <a:pt x="297822" y="463608"/>
                      </a:cubicBezTo>
                      <a:cubicBezTo>
                        <a:pt x="279123" y="473647"/>
                        <a:pt x="271653" y="495059"/>
                        <a:pt x="277267" y="515280"/>
                      </a:cubicBezTo>
                      <a:cubicBezTo>
                        <a:pt x="282454" y="533837"/>
                        <a:pt x="301629" y="548158"/>
                        <a:pt x="321232" y="548158"/>
                      </a:cubicBezTo>
                      <a:cubicBezTo>
                        <a:pt x="341120" y="548111"/>
                        <a:pt x="358820" y="534645"/>
                        <a:pt x="364768" y="514995"/>
                      </a:cubicBezTo>
                      <a:cubicBezTo>
                        <a:pt x="370668" y="495582"/>
                        <a:pt x="363911" y="473885"/>
                        <a:pt x="345736" y="464227"/>
                      </a:cubicBezTo>
                      <a:cubicBezTo>
                        <a:pt x="333603" y="457803"/>
                        <a:pt x="336077" y="448525"/>
                        <a:pt x="337504" y="440198"/>
                      </a:cubicBezTo>
                      <a:cubicBezTo>
                        <a:pt x="338884" y="432252"/>
                        <a:pt x="347401" y="437296"/>
                        <a:pt x="352635" y="436582"/>
                      </a:cubicBezTo>
                      <a:cubicBezTo>
                        <a:pt x="358915" y="435773"/>
                        <a:pt x="365386" y="436487"/>
                        <a:pt x="371762" y="436344"/>
                      </a:cubicBezTo>
                      <a:cubicBezTo>
                        <a:pt x="410540" y="435678"/>
                        <a:pt x="440992" y="405417"/>
                        <a:pt x="441134" y="366877"/>
                      </a:cubicBezTo>
                      <a:cubicBezTo>
                        <a:pt x="441325" y="304927"/>
                        <a:pt x="441277" y="242978"/>
                        <a:pt x="441134" y="181028"/>
                      </a:cubicBezTo>
                      <a:cubicBezTo>
                        <a:pt x="441039" y="147389"/>
                        <a:pt x="418201" y="120268"/>
                        <a:pt x="385322" y="113226"/>
                      </a:cubicBezTo>
                      <a:cubicBezTo>
                        <a:pt x="370382" y="109991"/>
                        <a:pt x="355252" y="110562"/>
                        <a:pt x="340454" y="111704"/>
                      </a:cubicBezTo>
                      <a:cubicBezTo>
                        <a:pt x="326418" y="112750"/>
                        <a:pt x="325228" y="106517"/>
                        <a:pt x="325562" y="95383"/>
                      </a:cubicBezTo>
                      <a:cubicBezTo>
                        <a:pt x="325799" y="87961"/>
                        <a:pt x="330938" y="86819"/>
                        <a:pt x="335220" y="83869"/>
                      </a:cubicBezTo>
                      <a:cubicBezTo>
                        <a:pt x="352159" y="72259"/>
                        <a:pt x="359296" y="53037"/>
                        <a:pt x="353919" y="33862"/>
                      </a:cubicBezTo>
                      <a:cubicBezTo>
                        <a:pt x="348400" y="14164"/>
                        <a:pt x="332699" y="1412"/>
                        <a:pt x="312525" y="175"/>
                      </a:cubicBezTo>
                      <a:cubicBezTo>
                        <a:pt x="292921" y="-1014"/>
                        <a:pt x="274984" y="10643"/>
                        <a:pt x="267704" y="29342"/>
                      </a:cubicBezTo>
                      <a:cubicBezTo>
                        <a:pt x="259615" y="50087"/>
                        <a:pt x="266895" y="73544"/>
                        <a:pt x="287164" y="84630"/>
                      </a:cubicBezTo>
                      <a:cubicBezTo>
                        <a:pt x="298060" y="90578"/>
                        <a:pt x="295681" y="99000"/>
                        <a:pt x="294634" y="106708"/>
                      </a:cubicBezTo>
                      <a:cubicBezTo>
                        <a:pt x="293445" y="115605"/>
                        <a:pt x="284975" y="110990"/>
                        <a:pt x="279979" y="111085"/>
                      </a:cubicBezTo>
                      <a:cubicBezTo>
                        <a:pt x="257664" y="111608"/>
                        <a:pt x="235349" y="111323"/>
                        <a:pt x="213034" y="111323"/>
                      </a:cubicBezTo>
                      <a:cubicBezTo>
                        <a:pt x="197047" y="111323"/>
                        <a:pt x="195572" y="109087"/>
                        <a:pt x="197523" y="93480"/>
                      </a:cubicBezTo>
                      <a:cubicBezTo>
                        <a:pt x="198379" y="86676"/>
                        <a:pt x="203851" y="86391"/>
                        <a:pt x="207562" y="83726"/>
                      </a:cubicBezTo>
                      <a:cubicBezTo>
                        <a:pt x="223216" y="72592"/>
                        <a:pt x="231067" y="53465"/>
                        <a:pt x="226737" y="36051"/>
                      </a:cubicBezTo>
                      <a:cubicBezTo>
                        <a:pt x="221646" y="15686"/>
                        <a:pt x="205897" y="2078"/>
                        <a:pt x="185342" y="318"/>
                      </a:cubicBezTo>
                      <a:cubicBezTo>
                        <a:pt x="167071" y="-1252"/>
                        <a:pt x="148896" y="9215"/>
                        <a:pt x="140855" y="26011"/>
                      </a:cubicBezTo>
                      <a:cubicBezTo>
                        <a:pt x="130387" y="47803"/>
                        <a:pt x="137857" y="72592"/>
                        <a:pt x="160600" y="85725"/>
                      </a:cubicBezTo>
                      <a:cubicBezTo>
                        <a:pt x="170973" y="91720"/>
                        <a:pt x="166929" y="99999"/>
                        <a:pt x="166548" y="107136"/>
                      </a:cubicBezTo>
                      <a:cubicBezTo>
                        <a:pt x="166167" y="114320"/>
                        <a:pt x="158650" y="111085"/>
                        <a:pt x="154367" y="111133"/>
                      </a:cubicBezTo>
                      <a:cubicBezTo>
                        <a:pt x="128388" y="111466"/>
                        <a:pt x="102410" y="111275"/>
                        <a:pt x="76478" y="111275"/>
                      </a:cubicBezTo>
                      <a:cubicBezTo>
                        <a:pt x="60729" y="111275"/>
                        <a:pt x="58826" y="108611"/>
                        <a:pt x="61062" y="93385"/>
                      </a:cubicBezTo>
                      <a:cubicBezTo>
                        <a:pt x="62157" y="86105"/>
                        <a:pt x="68437" y="86058"/>
                        <a:pt x="72482" y="83108"/>
                      </a:cubicBezTo>
                      <a:cubicBezTo>
                        <a:pt x="87755" y="72069"/>
                        <a:pt x="95225" y="51609"/>
                        <a:pt x="90039" y="33529"/>
                      </a:cubicBezTo>
                      <a:cubicBezTo>
                        <a:pt x="84519" y="14402"/>
                        <a:pt x="68104" y="1270"/>
                        <a:pt x="48120" y="80"/>
                      </a:cubicBezTo>
                      <a:cubicBezTo>
                        <a:pt x="28898" y="-1110"/>
                        <a:pt x="10389" y="11071"/>
                        <a:pt x="3395" y="29532"/>
                      </a:cubicBezTo>
                      <a:cubicBezTo>
                        <a:pt x="-3266" y="47089"/>
                        <a:pt x="968" y="70784"/>
                        <a:pt x="16575" y="79825"/>
                      </a:cubicBezTo>
                      <a:cubicBezTo>
                        <a:pt x="30468" y="87866"/>
                        <a:pt x="32324" y="97763"/>
                        <a:pt x="30849" y="110942"/>
                      </a:cubicBezTo>
                      <a:cubicBezTo>
                        <a:pt x="51308" y="111656"/>
                        <a:pt x="50119" y="107183"/>
                        <a:pt x="50119" y="131021"/>
                      </a:cubicBezTo>
                      <a:close/>
                      <a:moveTo>
                        <a:pt x="328321" y="501863"/>
                      </a:moveTo>
                      <a:cubicBezTo>
                        <a:pt x="328274" y="506335"/>
                        <a:pt x="325086" y="509428"/>
                        <a:pt x="320613" y="509237"/>
                      </a:cubicBezTo>
                      <a:cubicBezTo>
                        <a:pt x="316664" y="509095"/>
                        <a:pt x="314523" y="506050"/>
                        <a:pt x="314523" y="501910"/>
                      </a:cubicBezTo>
                      <a:cubicBezTo>
                        <a:pt x="314523" y="497485"/>
                        <a:pt x="317235" y="495725"/>
                        <a:pt x="321232" y="495201"/>
                      </a:cubicBezTo>
                      <a:cubicBezTo>
                        <a:pt x="324895" y="496010"/>
                        <a:pt x="328369" y="497771"/>
                        <a:pt x="328321" y="501863"/>
                      </a:cubicBezTo>
                      <a:close/>
                      <a:moveTo>
                        <a:pt x="309908" y="38858"/>
                      </a:moveTo>
                      <a:cubicBezTo>
                        <a:pt x="313952" y="39524"/>
                        <a:pt x="317235" y="41380"/>
                        <a:pt x="317235" y="45614"/>
                      </a:cubicBezTo>
                      <a:cubicBezTo>
                        <a:pt x="317235" y="49706"/>
                        <a:pt x="314095" y="52466"/>
                        <a:pt x="310288" y="52751"/>
                      </a:cubicBezTo>
                      <a:cubicBezTo>
                        <a:pt x="306149" y="53037"/>
                        <a:pt x="303722" y="49944"/>
                        <a:pt x="303484" y="45900"/>
                      </a:cubicBezTo>
                      <a:cubicBezTo>
                        <a:pt x="303199" y="41475"/>
                        <a:pt x="305911" y="39381"/>
                        <a:pt x="309908" y="38858"/>
                      </a:cubicBezTo>
                      <a:close/>
                      <a:moveTo>
                        <a:pt x="181631" y="510094"/>
                      </a:moveTo>
                      <a:cubicBezTo>
                        <a:pt x="177158" y="509809"/>
                        <a:pt x="175208" y="506858"/>
                        <a:pt x="175541" y="502814"/>
                      </a:cubicBezTo>
                      <a:cubicBezTo>
                        <a:pt x="175874" y="498770"/>
                        <a:pt x="178300" y="496058"/>
                        <a:pt x="182773" y="496676"/>
                      </a:cubicBezTo>
                      <a:cubicBezTo>
                        <a:pt x="186865" y="497200"/>
                        <a:pt x="189101" y="499769"/>
                        <a:pt x="189244" y="504051"/>
                      </a:cubicBezTo>
                      <a:cubicBezTo>
                        <a:pt x="188149" y="507858"/>
                        <a:pt x="186008" y="510380"/>
                        <a:pt x="181631" y="510094"/>
                      </a:cubicBezTo>
                      <a:close/>
                      <a:moveTo>
                        <a:pt x="182202" y="39001"/>
                      </a:moveTo>
                      <a:cubicBezTo>
                        <a:pt x="185961" y="39239"/>
                        <a:pt x="189434" y="41475"/>
                        <a:pt x="189101" y="45947"/>
                      </a:cubicBezTo>
                      <a:cubicBezTo>
                        <a:pt x="188816" y="50039"/>
                        <a:pt x="185723" y="52085"/>
                        <a:pt x="181916" y="53037"/>
                      </a:cubicBezTo>
                      <a:cubicBezTo>
                        <a:pt x="177920" y="52133"/>
                        <a:pt x="175398" y="50135"/>
                        <a:pt x="175350" y="45710"/>
                      </a:cubicBezTo>
                      <a:cubicBezTo>
                        <a:pt x="175350" y="41047"/>
                        <a:pt x="178157" y="38763"/>
                        <a:pt x="182202" y="39001"/>
                      </a:cubicBezTo>
                      <a:close/>
                      <a:moveTo>
                        <a:pt x="46503" y="509285"/>
                      </a:moveTo>
                      <a:cubicBezTo>
                        <a:pt x="41982" y="509666"/>
                        <a:pt x="39033" y="506858"/>
                        <a:pt x="39033" y="501958"/>
                      </a:cubicBezTo>
                      <a:cubicBezTo>
                        <a:pt x="38985" y="497438"/>
                        <a:pt x="42316" y="495249"/>
                        <a:pt x="45884" y="495249"/>
                      </a:cubicBezTo>
                      <a:cubicBezTo>
                        <a:pt x="49453" y="495249"/>
                        <a:pt x="52736" y="497390"/>
                        <a:pt x="52736" y="501958"/>
                      </a:cubicBezTo>
                      <a:cubicBezTo>
                        <a:pt x="52926" y="506240"/>
                        <a:pt x="50261" y="508952"/>
                        <a:pt x="46503" y="509285"/>
                      </a:cubicBezTo>
                      <a:close/>
                      <a:moveTo>
                        <a:pt x="39080" y="44901"/>
                      </a:moveTo>
                      <a:cubicBezTo>
                        <a:pt x="39508" y="40571"/>
                        <a:pt x="42649" y="38620"/>
                        <a:pt x="46455" y="38953"/>
                      </a:cubicBezTo>
                      <a:cubicBezTo>
                        <a:pt x="50309" y="39286"/>
                        <a:pt x="52974" y="41665"/>
                        <a:pt x="52736" y="46090"/>
                      </a:cubicBezTo>
                      <a:cubicBezTo>
                        <a:pt x="52498" y="50420"/>
                        <a:pt x="49595" y="52942"/>
                        <a:pt x="45932" y="52847"/>
                      </a:cubicBezTo>
                      <a:cubicBezTo>
                        <a:pt x="41554" y="52799"/>
                        <a:pt x="38557" y="49849"/>
                        <a:pt x="39080" y="4490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F26D3EF5-D244-4357-9FB2-5E0B683B5DFF}"/>
                    </a:ext>
                  </a:extLst>
                </p:cNvPr>
                <p:cNvSpPr/>
                <p:nvPr/>
              </p:nvSpPr>
              <p:spPr>
                <a:xfrm>
                  <a:off x="3468034" y="2791792"/>
                  <a:ext cx="382431" cy="369128"/>
                </a:xfrm>
                <a:custGeom>
                  <a:avLst/>
                  <a:gdLst>
                    <a:gd name="connsiteX0" fmla="*/ 101466 w 382431"/>
                    <a:gd name="connsiteY0" fmla="*/ 21744 h 369128"/>
                    <a:gd name="connsiteX1" fmla="*/ 101466 w 382431"/>
                    <a:gd name="connsiteY1" fmla="*/ 21744 h 369128"/>
                    <a:gd name="connsiteX2" fmla="*/ 70110 w 382431"/>
                    <a:gd name="connsiteY2" fmla="*/ 22220 h 369128"/>
                    <a:gd name="connsiteX3" fmla="*/ 595 w 382431"/>
                    <a:gd name="connsiteY3" fmla="*/ 88547 h 369128"/>
                    <a:gd name="connsiteX4" fmla="*/ 548 w 382431"/>
                    <a:gd name="connsiteY4" fmla="*/ 280914 h 369128"/>
                    <a:gd name="connsiteX5" fmla="*/ 53885 w 382431"/>
                    <a:gd name="connsiteY5" fmla="*/ 345005 h 369128"/>
                    <a:gd name="connsiteX6" fmla="*/ 101370 w 382431"/>
                    <a:gd name="connsiteY6" fmla="*/ 347337 h 369128"/>
                    <a:gd name="connsiteX7" fmla="*/ 132393 w 382431"/>
                    <a:gd name="connsiteY7" fmla="*/ 347241 h 369128"/>
                    <a:gd name="connsiteX8" fmla="*/ 132393 w 382431"/>
                    <a:gd name="connsiteY8" fmla="*/ 347241 h 369128"/>
                    <a:gd name="connsiteX9" fmla="*/ 211186 w 382431"/>
                    <a:gd name="connsiteY9" fmla="*/ 347241 h 369128"/>
                    <a:gd name="connsiteX10" fmla="*/ 233596 w 382431"/>
                    <a:gd name="connsiteY10" fmla="*/ 369128 h 369128"/>
                    <a:gd name="connsiteX11" fmla="*/ 235833 w 382431"/>
                    <a:gd name="connsiteY11" fmla="*/ 363038 h 369128"/>
                    <a:gd name="connsiteX12" fmla="*/ 257862 w 382431"/>
                    <a:gd name="connsiteY12" fmla="*/ 347241 h 369128"/>
                    <a:gd name="connsiteX13" fmla="*/ 263191 w 382431"/>
                    <a:gd name="connsiteY13" fmla="*/ 353617 h 369128"/>
                    <a:gd name="connsiteX14" fmla="*/ 264048 w 382431"/>
                    <a:gd name="connsiteY14" fmla="*/ 367130 h 369128"/>
                    <a:gd name="connsiteX15" fmla="*/ 264048 w 382431"/>
                    <a:gd name="connsiteY15" fmla="*/ 367130 h 369128"/>
                    <a:gd name="connsiteX16" fmla="*/ 265190 w 382431"/>
                    <a:gd name="connsiteY16" fmla="*/ 361896 h 369128"/>
                    <a:gd name="connsiteX17" fmla="*/ 279987 w 382431"/>
                    <a:gd name="connsiteY17" fmla="*/ 346956 h 369128"/>
                    <a:gd name="connsiteX18" fmla="*/ 367059 w 382431"/>
                    <a:gd name="connsiteY18" fmla="*/ 347289 h 369128"/>
                    <a:gd name="connsiteX19" fmla="*/ 382428 w 382431"/>
                    <a:gd name="connsiteY19" fmla="*/ 319693 h 369128"/>
                    <a:gd name="connsiteX20" fmla="*/ 382428 w 382431"/>
                    <a:gd name="connsiteY20" fmla="*/ 49626 h 369128"/>
                    <a:gd name="connsiteX21" fmla="*/ 367202 w 382431"/>
                    <a:gd name="connsiteY21" fmla="*/ 21887 h 369128"/>
                    <a:gd name="connsiteX22" fmla="*/ 288076 w 382431"/>
                    <a:gd name="connsiteY22" fmla="*/ 22220 h 369128"/>
                    <a:gd name="connsiteX23" fmla="*/ 264048 w 382431"/>
                    <a:gd name="connsiteY23" fmla="*/ 2094 h 369128"/>
                    <a:gd name="connsiteX24" fmla="*/ 263334 w 382431"/>
                    <a:gd name="connsiteY24" fmla="*/ 7470 h 369128"/>
                    <a:gd name="connsiteX25" fmla="*/ 250963 w 382431"/>
                    <a:gd name="connsiteY25" fmla="*/ 22410 h 369128"/>
                    <a:gd name="connsiteX26" fmla="*/ 235833 w 382431"/>
                    <a:gd name="connsiteY26" fmla="*/ 7327 h 369128"/>
                    <a:gd name="connsiteX27" fmla="*/ 233311 w 382431"/>
                    <a:gd name="connsiteY27" fmla="*/ 0 h 369128"/>
                    <a:gd name="connsiteX28" fmla="*/ 233311 w 382431"/>
                    <a:gd name="connsiteY28" fmla="*/ 6804 h 369128"/>
                    <a:gd name="connsiteX29" fmla="*/ 218038 w 382431"/>
                    <a:gd name="connsiteY29" fmla="*/ 22505 h 369128"/>
                    <a:gd name="connsiteX30" fmla="*/ 132203 w 382431"/>
                    <a:gd name="connsiteY30" fmla="*/ 21887 h 369128"/>
                    <a:gd name="connsiteX31" fmla="*/ 101466 w 382431"/>
                    <a:gd name="connsiteY31" fmla="*/ 21744 h 369128"/>
                    <a:gd name="connsiteX32" fmla="*/ 101466 w 382431"/>
                    <a:gd name="connsiteY32" fmla="*/ 21744 h 369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82431" h="369128">
                      <a:moveTo>
                        <a:pt x="101466" y="21744"/>
                      </a:moveTo>
                      <a:lnTo>
                        <a:pt x="101466" y="21744"/>
                      </a:lnTo>
                      <a:cubicBezTo>
                        <a:pt x="90998" y="21887"/>
                        <a:pt x="80530" y="21887"/>
                        <a:pt x="70110" y="22220"/>
                      </a:cubicBezTo>
                      <a:cubicBezTo>
                        <a:pt x="31761" y="23409"/>
                        <a:pt x="1071" y="51625"/>
                        <a:pt x="595" y="88547"/>
                      </a:cubicBezTo>
                      <a:cubicBezTo>
                        <a:pt x="-261" y="152638"/>
                        <a:pt x="-118" y="216776"/>
                        <a:pt x="548" y="280914"/>
                      </a:cubicBezTo>
                      <a:cubicBezTo>
                        <a:pt x="881" y="312413"/>
                        <a:pt x="22910" y="337250"/>
                        <a:pt x="53885" y="345005"/>
                      </a:cubicBezTo>
                      <a:cubicBezTo>
                        <a:pt x="69682" y="348954"/>
                        <a:pt x="85574" y="346242"/>
                        <a:pt x="101370" y="347337"/>
                      </a:cubicBezTo>
                      <a:cubicBezTo>
                        <a:pt x="111695" y="347289"/>
                        <a:pt x="122020" y="347241"/>
                        <a:pt x="132393" y="347241"/>
                      </a:cubicBezTo>
                      <a:lnTo>
                        <a:pt x="132393" y="347241"/>
                      </a:lnTo>
                      <a:cubicBezTo>
                        <a:pt x="158657" y="347241"/>
                        <a:pt x="184922" y="347241"/>
                        <a:pt x="211186" y="347241"/>
                      </a:cubicBezTo>
                      <a:cubicBezTo>
                        <a:pt x="232788" y="347241"/>
                        <a:pt x="232788" y="347241"/>
                        <a:pt x="233596" y="369128"/>
                      </a:cubicBezTo>
                      <a:cubicBezTo>
                        <a:pt x="234358" y="367083"/>
                        <a:pt x="235642" y="365084"/>
                        <a:pt x="235833" y="363038"/>
                      </a:cubicBezTo>
                      <a:cubicBezTo>
                        <a:pt x="237117" y="348050"/>
                        <a:pt x="243065" y="343863"/>
                        <a:pt x="257862" y="347241"/>
                      </a:cubicBezTo>
                      <a:cubicBezTo>
                        <a:pt x="261764" y="348146"/>
                        <a:pt x="263096" y="349954"/>
                        <a:pt x="263191" y="353617"/>
                      </a:cubicBezTo>
                      <a:cubicBezTo>
                        <a:pt x="263334" y="358137"/>
                        <a:pt x="263715" y="362610"/>
                        <a:pt x="264048" y="367130"/>
                      </a:cubicBezTo>
                      <a:cubicBezTo>
                        <a:pt x="264048" y="367130"/>
                        <a:pt x="264048" y="367130"/>
                        <a:pt x="264048" y="367130"/>
                      </a:cubicBezTo>
                      <a:cubicBezTo>
                        <a:pt x="264476" y="365370"/>
                        <a:pt x="265428" y="363562"/>
                        <a:pt x="265190" y="361896"/>
                      </a:cubicBezTo>
                      <a:cubicBezTo>
                        <a:pt x="263286" y="349954"/>
                        <a:pt x="267949" y="346575"/>
                        <a:pt x="279987" y="346956"/>
                      </a:cubicBezTo>
                      <a:cubicBezTo>
                        <a:pt x="308964" y="347908"/>
                        <a:pt x="338035" y="347289"/>
                        <a:pt x="367059" y="347289"/>
                      </a:cubicBezTo>
                      <a:cubicBezTo>
                        <a:pt x="380858" y="342912"/>
                        <a:pt x="382523" y="332634"/>
                        <a:pt x="382428" y="319693"/>
                      </a:cubicBezTo>
                      <a:cubicBezTo>
                        <a:pt x="381952" y="229670"/>
                        <a:pt x="382000" y="139648"/>
                        <a:pt x="382428" y="49626"/>
                      </a:cubicBezTo>
                      <a:cubicBezTo>
                        <a:pt x="382475" y="36780"/>
                        <a:pt x="381238" y="26264"/>
                        <a:pt x="367202" y="21887"/>
                      </a:cubicBezTo>
                      <a:cubicBezTo>
                        <a:pt x="340843" y="21982"/>
                        <a:pt x="314435" y="22125"/>
                        <a:pt x="288076" y="22220"/>
                      </a:cubicBezTo>
                      <a:cubicBezTo>
                        <a:pt x="267141" y="22268"/>
                        <a:pt x="267141" y="22220"/>
                        <a:pt x="264048" y="2094"/>
                      </a:cubicBezTo>
                      <a:cubicBezTo>
                        <a:pt x="263810" y="3901"/>
                        <a:pt x="263239" y="5710"/>
                        <a:pt x="263334" y="7470"/>
                      </a:cubicBezTo>
                      <a:cubicBezTo>
                        <a:pt x="263905" y="16415"/>
                        <a:pt x="263524" y="22696"/>
                        <a:pt x="250963" y="22410"/>
                      </a:cubicBezTo>
                      <a:cubicBezTo>
                        <a:pt x="239401" y="22172"/>
                        <a:pt x="233739" y="19746"/>
                        <a:pt x="235833" y="7327"/>
                      </a:cubicBezTo>
                      <a:cubicBezTo>
                        <a:pt x="236261" y="4663"/>
                        <a:pt x="235880" y="1856"/>
                        <a:pt x="233311" y="0"/>
                      </a:cubicBezTo>
                      <a:cubicBezTo>
                        <a:pt x="233311" y="2284"/>
                        <a:pt x="232930" y="4615"/>
                        <a:pt x="233311" y="6804"/>
                      </a:cubicBezTo>
                      <a:cubicBezTo>
                        <a:pt x="235309" y="19080"/>
                        <a:pt x="230742" y="22981"/>
                        <a:pt x="218038" y="22505"/>
                      </a:cubicBezTo>
                      <a:cubicBezTo>
                        <a:pt x="189442" y="21411"/>
                        <a:pt x="160846" y="21982"/>
                        <a:pt x="132203" y="21887"/>
                      </a:cubicBezTo>
                      <a:cubicBezTo>
                        <a:pt x="121973" y="21792"/>
                        <a:pt x="111695" y="21792"/>
                        <a:pt x="101466" y="21744"/>
                      </a:cubicBezTo>
                      <a:lnTo>
                        <a:pt x="101466" y="21744"/>
                      </a:ln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3F8F69BD-E86A-49B3-A159-CAF63C1FFB00}"/>
                    </a:ext>
                  </a:extLst>
                </p:cNvPr>
                <p:cNvSpPr/>
                <p:nvPr/>
              </p:nvSpPr>
              <p:spPr>
                <a:xfrm>
                  <a:off x="3835046" y="2813631"/>
                  <a:ext cx="19574" cy="325402"/>
                </a:xfrm>
                <a:custGeom>
                  <a:avLst/>
                  <a:gdLst>
                    <a:gd name="connsiteX0" fmla="*/ 15368 w 19574"/>
                    <a:gd name="connsiteY0" fmla="*/ 27739 h 325402"/>
                    <a:gd name="connsiteX1" fmla="*/ 15368 w 19574"/>
                    <a:gd name="connsiteY1" fmla="*/ 297806 h 325402"/>
                    <a:gd name="connsiteX2" fmla="*/ 0 w 19574"/>
                    <a:gd name="connsiteY2" fmla="*/ 325402 h 325402"/>
                    <a:gd name="connsiteX3" fmla="*/ 19555 w 19574"/>
                    <a:gd name="connsiteY3" fmla="*/ 305514 h 325402"/>
                    <a:gd name="connsiteX4" fmla="*/ 19555 w 19574"/>
                    <a:gd name="connsiteY4" fmla="*/ 20031 h 325402"/>
                    <a:gd name="connsiteX5" fmla="*/ 143 w 19574"/>
                    <a:gd name="connsiteY5" fmla="*/ 0 h 325402"/>
                    <a:gd name="connsiteX6" fmla="*/ 15368 w 19574"/>
                    <a:gd name="connsiteY6" fmla="*/ 27739 h 325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574" h="325402">
                      <a:moveTo>
                        <a:pt x="15368" y="27739"/>
                      </a:moveTo>
                      <a:cubicBezTo>
                        <a:pt x="14940" y="117761"/>
                        <a:pt x="14940" y="207783"/>
                        <a:pt x="15368" y="297806"/>
                      </a:cubicBezTo>
                      <a:cubicBezTo>
                        <a:pt x="15416" y="310795"/>
                        <a:pt x="13798" y="321025"/>
                        <a:pt x="0" y="325402"/>
                      </a:cubicBezTo>
                      <a:cubicBezTo>
                        <a:pt x="20935" y="324784"/>
                        <a:pt x="19555" y="329018"/>
                        <a:pt x="19555" y="305514"/>
                      </a:cubicBezTo>
                      <a:cubicBezTo>
                        <a:pt x="19555" y="210353"/>
                        <a:pt x="19555" y="115192"/>
                        <a:pt x="19555" y="20031"/>
                      </a:cubicBezTo>
                      <a:cubicBezTo>
                        <a:pt x="19555" y="-3807"/>
                        <a:pt x="20745" y="666"/>
                        <a:pt x="143" y="0"/>
                      </a:cubicBezTo>
                      <a:cubicBezTo>
                        <a:pt x="14179" y="4377"/>
                        <a:pt x="15416" y="14893"/>
                        <a:pt x="15368" y="27739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8492C530-3966-4BBC-B267-10B75AE31856}"/>
                    </a:ext>
                  </a:extLst>
                </p:cNvPr>
                <p:cNvSpPr/>
                <p:nvPr/>
              </p:nvSpPr>
              <p:spPr>
                <a:xfrm>
                  <a:off x="5248992" y="2080418"/>
                  <a:ext cx="38635" cy="528738"/>
                </a:xfrm>
                <a:custGeom>
                  <a:avLst/>
                  <a:gdLst>
                    <a:gd name="connsiteX0" fmla="*/ 23172 w 38635"/>
                    <a:gd name="connsiteY0" fmla="*/ 528475 h 528738"/>
                    <a:gd name="connsiteX1" fmla="*/ 38588 w 38635"/>
                    <a:gd name="connsiteY1" fmla="*/ 513583 h 528738"/>
                    <a:gd name="connsiteX2" fmla="*/ 38302 w 38635"/>
                    <a:gd name="connsiteY2" fmla="*/ 284102 h 528738"/>
                    <a:gd name="connsiteX3" fmla="*/ 38635 w 38635"/>
                    <a:gd name="connsiteY3" fmla="*/ 0 h 528738"/>
                    <a:gd name="connsiteX4" fmla="*/ 33877 w 38635"/>
                    <a:gd name="connsiteY4" fmla="*/ 24599 h 528738"/>
                    <a:gd name="connsiteX5" fmla="*/ 33782 w 38635"/>
                    <a:gd name="connsiteY5" fmla="*/ 493932 h 528738"/>
                    <a:gd name="connsiteX6" fmla="*/ 33782 w 38635"/>
                    <a:gd name="connsiteY6" fmla="*/ 508920 h 528738"/>
                    <a:gd name="connsiteX7" fmla="*/ 19461 w 38635"/>
                    <a:gd name="connsiteY7" fmla="*/ 523860 h 528738"/>
                    <a:gd name="connsiteX8" fmla="*/ 0 w 38635"/>
                    <a:gd name="connsiteY8" fmla="*/ 528190 h 528738"/>
                    <a:gd name="connsiteX9" fmla="*/ 23172 w 38635"/>
                    <a:gd name="connsiteY9" fmla="*/ 528475 h 528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635" h="528738">
                      <a:moveTo>
                        <a:pt x="23172" y="528475"/>
                      </a:moveTo>
                      <a:cubicBezTo>
                        <a:pt x="34972" y="529855"/>
                        <a:pt x="38683" y="525953"/>
                        <a:pt x="38588" y="513583"/>
                      </a:cubicBezTo>
                      <a:cubicBezTo>
                        <a:pt x="37969" y="437073"/>
                        <a:pt x="38255" y="360612"/>
                        <a:pt x="38302" y="284102"/>
                      </a:cubicBezTo>
                      <a:cubicBezTo>
                        <a:pt x="38350" y="189417"/>
                        <a:pt x="38540" y="94685"/>
                        <a:pt x="38635" y="0"/>
                      </a:cubicBezTo>
                      <a:cubicBezTo>
                        <a:pt x="31593" y="7137"/>
                        <a:pt x="33877" y="16225"/>
                        <a:pt x="33877" y="24599"/>
                      </a:cubicBezTo>
                      <a:cubicBezTo>
                        <a:pt x="33735" y="181043"/>
                        <a:pt x="33782" y="337488"/>
                        <a:pt x="33782" y="493932"/>
                      </a:cubicBezTo>
                      <a:cubicBezTo>
                        <a:pt x="33782" y="498928"/>
                        <a:pt x="33544" y="503971"/>
                        <a:pt x="33782" y="508920"/>
                      </a:cubicBezTo>
                      <a:cubicBezTo>
                        <a:pt x="34210" y="519007"/>
                        <a:pt x="30166" y="524193"/>
                        <a:pt x="19461" y="523860"/>
                      </a:cubicBezTo>
                      <a:cubicBezTo>
                        <a:pt x="12752" y="523670"/>
                        <a:pt x="5662" y="523146"/>
                        <a:pt x="0" y="528190"/>
                      </a:cubicBezTo>
                      <a:cubicBezTo>
                        <a:pt x="7708" y="528237"/>
                        <a:pt x="15511" y="527571"/>
                        <a:pt x="23172" y="528475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4EEC151E-C1F5-47EF-9026-9C7BED28B59C}"/>
                    </a:ext>
                  </a:extLst>
                </p:cNvPr>
                <p:cNvSpPr/>
                <p:nvPr/>
              </p:nvSpPr>
              <p:spPr>
                <a:xfrm>
                  <a:off x="4981304" y="2171248"/>
                  <a:ext cx="40490" cy="437510"/>
                </a:xfrm>
                <a:custGeom>
                  <a:avLst/>
                  <a:gdLst>
                    <a:gd name="connsiteX0" fmla="*/ 2094 w 40490"/>
                    <a:gd name="connsiteY0" fmla="*/ 15749 h 437510"/>
                    <a:gd name="connsiteX1" fmla="*/ 2189 w 40490"/>
                    <a:gd name="connsiteY1" fmla="*/ 399485 h 437510"/>
                    <a:gd name="connsiteX2" fmla="*/ 40491 w 40490"/>
                    <a:gd name="connsiteY2" fmla="*/ 437406 h 437510"/>
                    <a:gd name="connsiteX3" fmla="*/ 22410 w 40490"/>
                    <a:gd name="connsiteY3" fmla="*/ 433124 h 437510"/>
                    <a:gd name="connsiteX4" fmla="*/ 6709 w 40490"/>
                    <a:gd name="connsiteY4" fmla="*/ 416804 h 437510"/>
                    <a:gd name="connsiteX5" fmla="*/ 6709 w 40490"/>
                    <a:gd name="connsiteY5" fmla="*/ 403196 h 437510"/>
                    <a:gd name="connsiteX6" fmla="*/ 6709 w 40490"/>
                    <a:gd name="connsiteY6" fmla="*/ 28358 h 437510"/>
                    <a:gd name="connsiteX7" fmla="*/ 6281 w 40490"/>
                    <a:gd name="connsiteY7" fmla="*/ 10658 h 437510"/>
                    <a:gd name="connsiteX8" fmla="*/ 0 w 40490"/>
                    <a:gd name="connsiteY8" fmla="*/ 0 h 437510"/>
                    <a:gd name="connsiteX9" fmla="*/ 2094 w 40490"/>
                    <a:gd name="connsiteY9" fmla="*/ 15749 h 437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490" h="437510">
                      <a:moveTo>
                        <a:pt x="2094" y="15749"/>
                      </a:moveTo>
                      <a:cubicBezTo>
                        <a:pt x="2189" y="143645"/>
                        <a:pt x="2189" y="271589"/>
                        <a:pt x="2189" y="399485"/>
                      </a:cubicBezTo>
                      <a:cubicBezTo>
                        <a:pt x="2189" y="437930"/>
                        <a:pt x="2189" y="437930"/>
                        <a:pt x="40491" y="437406"/>
                      </a:cubicBezTo>
                      <a:cubicBezTo>
                        <a:pt x="35257" y="432601"/>
                        <a:pt x="28691" y="432743"/>
                        <a:pt x="22410" y="433124"/>
                      </a:cubicBezTo>
                      <a:cubicBezTo>
                        <a:pt x="10325" y="433885"/>
                        <a:pt x="5948" y="428128"/>
                        <a:pt x="6709" y="416804"/>
                      </a:cubicBezTo>
                      <a:cubicBezTo>
                        <a:pt x="6994" y="412284"/>
                        <a:pt x="6709" y="407716"/>
                        <a:pt x="6709" y="403196"/>
                      </a:cubicBezTo>
                      <a:cubicBezTo>
                        <a:pt x="6709" y="278250"/>
                        <a:pt x="6709" y="153304"/>
                        <a:pt x="6709" y="28358"/>
                      </a:cubicBezTo>
                      <a:cubicBezTo>
                        <a:pt x="6709" y="22458"/>
                        <a:pt x="7090" y="16510"/>
                        <a:pt x="6281" y="10658"/>
                      </a:cubicBezTo>
                      <a:cubicBezTo>
                        <a:pt x="5662" y="6376"/>
                        <a:pt x="6090" y="1190"/>
                        <a:pt x="0" y="0"/>
                      </a:cubicBezTo>
                      <a:cubicBezTo>
                        <a:pt x="3902" y="4758"/>
                        <a:pt x="2094" y="10468"/>
                        <a:pt x="2094" y="1574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B65E420B-CC92-4137-AE9A-25F3DCD24AD7}"/>
                    </a:ext>
                  </a:extLst>
                </p:cNvPr>
                <p:cNvSpPr/>
                <p:nvPr/>
              </p:nvSpPr>
              <p:spPr>
                <a:xfrm>
                  <a:off x="4872298" y="2253134"/>
                  <a:ext cx="40253" cy="357055"/>
                </a:xfrm>
                <a:custGeom>
                  <a:avLst/>
                  <a:gdLst>
                    <a:gd name="connsiteX0" fmla="*/ 1951 w 40253"/>
                    <a:gd name="connsiteY0" fmla="*/ 14512 h 357055"/>
                    <a:gd name="connsiteX1" fmla="*/ 2141 w 40253"/>
                    <a:gd name="connsiteY1" fmla="*/ 317647 h 357055"/>
                    <a:gd name="connsiteX2" fmla="*/ 4710 w 40253"/>
                    <a:gd name="connsiteY2" fmla="*/ 353094 h 357055"/>
                    <a:gd name="connsiteX3" fmla="*/ 40253 w 40253"/>
                    <a:gd name="connsiteY3" fmla="*/ 355473 h 357055"/>
                    <a:gd name="connsiteX4" fmla="*/ 40253 w 40253"/>
                    <a:gd name="connsiteY4" fmla="*/ 355473 h 357055"/>
                    <a:gd name="connsiteX5" fmla="*/ 40253 w 40253"/>
                    <a:gd name="connsiteY5" fmla="*/ 355473 h 357055"/>
                    <a:gd name="connsiteX6" fmla="*/ 20745 w 40253"/>
                    <a:gd name="connsiteY6" fmla="*/ 351191 h 357055"/>
                    <a:gd name="connsiteX7" fmla="*/ 6376 w 40253"/>
                    <a:gd name="connsiteY7" fmla="*/ 336298 h 357055"/>
                    <a:gd name="connsiteX8" fmla="*/ 6376 w 40253"/>
                    <a:gd name="connsiteY8" fmla="*/ 319883 h 357055"/>
                    <a:gd name="connsiteX9" fmla="*/ 6185 w 40253"/>
                    <a:gd name="connsiteY9" fmla="*/ 22030 h 357055"/>
                    <a:gd name="connsiteX10" fmla="*/ 0 w 40253"/>
                    <a:gd name="connsiteY10" fmla="*/ 0 h 357055"/>
                    <a:gd name="connsiteX11" fmla="*/ 1951 w 40253"/>
                    <a:gd name="connsiteY11" fmla="*/ 14512 h 35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253" h="357055">
                      <a:moveTo>
                        <a:pt x="1951" y="14512"/>
                      </a:moveTo>
                      <a:cubicBezTo>
                        <a:pt x="2046" y="115573"/>
                        <a:pt x="1951" y="216586"/>
                        <a:pt x="2141" y="317647"/>
                      </a:cubicBezTo>
                      <a:cubicBezTo>
                        <a:pt x="2189" y="329780"/>
                        <a:pt x="-3235" y="345386"/>
                        <a:pt x="4710" y="353094"/>
                      </a:cubicBezTo>
                      <a:cubicBezTo>
                        <a:pt x="12609" y="360707"/>
                        <a:pt x="28120" y="354902"/>
                        <a:pt x="40253" y="355473"/>
                      </a:cubicBezTo>
                      <a:lnTo>
                        <a:pt x="40253" y="355473"/>
                      </a:lnTo>
                      <a:lnTo>
                        <a:pt x="40253" y="355473"/>
                      </a:lnTo>
                      <a:cubicBezTo>
                        <a:pt x="34543" y="350477"/>
                        <a:pt x="27454" y="350953"/>
                        <a:pt x="20745" y="351191"/>
                      </a:cubicBezTo>
                      <a:cubicBezTo>
                        <a:pt x="10039" y="351571"/>
                        <a:pt x="5995" y="346433"/>
                        <a:pt x="6376" y="336298"/>
                      </a:cubicBezTo>
                      <a:cubicBezTo>
                        <a:pt x="6566" y="330826"/>
                        <a:pt x="6376" y="325355"/>
                        <a:pt x="6376" y="319883"/>
                      </a:cubicBezTo>
                      <a:cubicBezTo>
                        <a:pt x="6376" y="220583"/>
                        <a:pt x="6471" y="121330"/>
                        <a:pt x="6185" y="22030"/>
                      </a:cubicBezTo>
                      <a:cubicBezTo>
                        <a:pt x="6185" y="14464"/>
                        <a:pt x="9278" y="5281"/>
                        <a:pt x="0" y="0"/>
                      </a:cubicBezTo>
                      <a:cubicBezTo>
                        <a:pt x="3569" y="4473"/>
                        <a:pt x="1951" y="9706"/>
                        <a:pt x="1951" y="1451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F7108A3F-2E97-4AD8-8359-ADE7502D5663}"/>
                    </a:ext>
                  </a:extLst>
                </p:cNvPr>
                <p:cNvSpPr/>
                <p:nvPr/>
              </p:nvSpPr>
              <p:spPr>
                <a:xfrm>
                  <a:off x="4781610" y="2334354"/>
                  <a:ext cx="39149" cy="274912"/>
                </a:xfrm>
                <a:custGeom>
                  <a:avLst/>
                  <a:gdLst>
                    <a:gd name="connsiteX0" fmla="*/ 2189 w 39149"/>
                    <a:gd name="connsiteY0" fmla="*/ 27597 h 274912"/>
                    <a:gd name="connsiteX1" fmla="*/ 2236 w 39149"/>
                    <a:gd name="connsiteY1" fmla="*/ 94542 h 274912"/>
                    <a:gd name="connsiteX2" fmla="*/ 2331 w 39149"/>
                    <a:gd name="connsiteY2" fmla="*/ 261264 h 274912"/>
                    <a:gd name="connsiteX3" fmla="*/ 6804 w 39149"/>
                    <a:gd name="connsiteY3" fmla="*/ 273730 h 274912"/>
                    <a:gd name="connsiteX4" fmla="*/ 35067 w 39149"/>
                    <a:gd name="connsiteY4" fmla="*/ 272873 h 274912"/>
                    <a:gd name="connsiteX5" fmla="*/ 38112 w 39149"/>
                    <a:gd name="connsiteY5" fmla="*/ 252747 h 274912"/>
                    <a:gd name="connsiteX6" fmla="*/ 38778 w 39149"/>
                    <a:gd name="connsiteY6" fmla="*/ 0 h 274912"/>
                    <a:gd name="connsiteX7" fmla="*/ 33734 w 39149"/>
                    <a:gd name="connsiteY7" fmla="*/ 21697 h 274912"/>
                    <a:gd name="connsiteX8" fmla="*/ 33639 w 39149"/>
                    <a:gd name="connsiteY8" fmla="*/ 242850 h 274912"/>
                    <a:gd name="connsiteX9" fmla="*/ 20555 w 39149"/>
                    <a:gd name="connsiteY9" fmla="*/ 269733 h 274912"/>
                    <a:gd name="connsiteX10" fmla="*/ 6804 w 39149"/>
                    <a:gd name="connsiteY10" fmla="*/ 242184 h 274912"/>
                    <a:gd name="connsiteX11" fmla="*/ 6804 w 39149"/>
                    <a:gd name="connsiteY11" fmla="*/ 179378 h 274912"/>
                    <a:gd name="connsiteX12" fmla="*/ 6614 w 39149"/>
                    <a:gd name="connsiteY12" fmla="*/ 33306 h 274912"/>
                    <a:gd name="connsiteX13" fmla="*/ 0 w 39149"/>
                    <a:gd name="connsiteY13" fmla="*/ 14560 h 274912"/>
                    <a:gd name="connsiteX14" fmla="*/ 2189 w 39149"/>
                    <a:gd name="connsiteY14" fmla="*/ 27597 h 274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9149" h="274912">
                      <a:moveTo>
                        <a:pt x="2189" y="27597"/>
                      </a:moveTo>
                      <a:cubicBezTo>
                        <a:pt x="2331" y="49912"/>
                        <a:pt x="2236" y="72227"/>
                        <a:pt x="2236" y="94542"/>
                      </a:cubicBezTo>
                      <a:cubicBezTo>
                        <a:pt x="2236" y="150116"/>
                        <a:pt x="2189" y="205690"/>
                        <a:pt x="2331" y="261264"/>
                      </a:cubicBezTo>
                      <a:cubicBezTo>
                        <a:pt x="2331" y="265736"/>
                        <a:pt x="-333" y="272921"/>
                        <a:pt x="6804" y="273730"/>
                      </a:cubicBezTo>
                      <a:cubicBezTo>
                        <a:pt x="16177" y="274777"/>
                        <a:pt x="26788" y="276109"/>
                        <a:pt x="35067" y="272873"/>
                      </a:cubicBezTo>
                      <a:cubicBezTo>
                        <a:pt x="41918" y="270161"/>
                        <a:pt x="38064" y="259694"/>
                        <a:pt x="38112" y="252747"/>
                      </a:cubicBezTo>
                      <a:cubicBezTo>
                        <a:pt x="38492" y="168482"/>
                        <a:pt x="38588" y="84217"/>
                        <a:pt x="38778" y="0"/>
                      </a:cubicBezTo>
                      <a:cubicBezTo>
                        <a:pt x="31927" y="6043"/>
                        <a:pt x="33782" y="14227"/>
                        <a:pt x="33734" y="21697"/>
                      </a:cubicBezTo>
                      <a:cubicBezTo>
                        <a:pt x="33544" y="95399"/>
                        <a:pt x="33639" y="169148"/>
                        <a:pt x="33639" y="242850"/>
                      </a:cubicBezTo>
                      <a:cubicBezTo>
                        <a:pt x="33639" y="267592"/>
                        <a:pt x="32688" y="269543"/>
                        <a:pt x="20555" y="269733"/>
                      </a:cubicBezTo>
                      <a:cubicBezTo>
                        <a:pt x="7946" y="269971"/>
                        <a:pt x="6804" y="267687"/>
                        <a:pt x="6804" y="242184"/>
                      </a:cubicBezTo>
                      <a:cubicBezTo>
                        <a:pt x="6804" y="221249"/>
                        <a:pt x="6804" y="200313"/>
                        <a:pt x="6804" y="179378"/>
                      </a:cubicBezTo>
                      <a:cubicBezTo>
                        <a:pt x="6804" y="130703"/>
                        <a:pt x="6947" y="81981"/>
                        <a:pt x="6614" y="33306"/>
                      </a:cubicBezTo>
                      <a:cubicBezTo>
                        <a:pt x="6566" y="26645"/>
                        <a:pt x="8945" y="18414"/>
                        <a:pt x="0" y="14560"/>
                      </a:cubicBezTo>
                      <a:cubicBezTo>
                        <a:pt x="3616" y="18414"/>
                        <a:pt x="2141" y="23219"/>
                        <a:pt x="2189" y="27597"/>
                      </a:cubicBezTo>
                      <a:close/>
                    </a:path>
                  </a:pathLst>
                </a:custGeom>
                <a:solidFill>
                  <a:srgbClr val="1D98C5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563AD140-116F-4428-8550-B3B60A6AA43E}"/>
                    </a:ext>
                  </a:extLst>
                </p:cNvPr>
                <p:cNvSpPr/>
                <p:nvPr/>
              </p:nvSpPr>
              <p:spPr>
                <a:xfrm>
                  <a:off x="4176814" y="3233807"/>
                  <a:ext cx="400921" cy="94238"/>
                </a:xfrm>
                <a:custGeom>
                  <a:avLst/>
                  <a:gdLst>
                    <a:gd name="connsiteX0" fmla="*/ 33022 w 400921"/>
                    <a:gd name="connsiteY0" fmla="*/ 1624 h 94238"/>
                    <a:gd name="connsiteX1" fmla="*/ 1 w 400921"/>
                    <a:gd name="connsiteY1" fmla="*/ 54867 h 94238"/>
                    <a:gd name="connsiteX2" fmla="*/ 26408 w 400921"/>
                    <a:gd name="connsiteY2" fmla="*/ 87221 h 94238"/>
                    <a:gd name="connsiteX3" fmla="*/ 75702 w 400921"/>
                    <a:gd name="connsiteY3" fmla="*/ 79371 h 94238"/>
                    <a:gd name="connsiteX4" fmla="*/ 94829 w 400921"/>
                    <a:gd name="connsiteY4" fmla="*/ 71948 h 94238"/>
                    <a:gd name="connsiteX5" fmla="*/ 302327 w 400921"/>
                    <a:gd name="connsiteY5" fmla="*/ 71996 h 94238"/>
                    <a:gd name="connsiteX6" fmla="*/ 323405 w 400921"/>
                    <a:gd name="connsiteY6" fmla="*/ 80465 h 94238"/>
                    <a:gd name="connsiteX7" fmla="*/ 389780 w 400921"/>
                    <a:gd name="connsiteY7" fmla="*/ 78324 h 94238"/>
                    <a:gd name="connsiteX8" fmla="*/ 382785 w 400921"/>
                    <a:gd name="connsiteY8" fmla="*/ 11949 h 94238"/>
                    <a:gd name="connsiteX9" fmla="*/ 317457 w 400921"/>
                    <a:gd name="connsiteY9" fmla="*/ 23844 h 94238"/>
                    <a:gd name="connsiteX10" fmla="*/ 300186 w 400921"/>
                    <a:gd name="connsiteY10" fmla="*/ 33123 h 94238"/>
                    <a:gd name="connsiteX11" fmla="*/ 102251 w 400921"/>
                    <a:gd name="connsiteY11" fmla="*/ 33123 h 94238"/>
                    <a:gd name="connsiteX12" fmla="*/ 84361 w 400921"/>
                    <a:gd name="connsiteY12" fmla="*/ 22988 h 94238"/>
                    <a:gd name="connsiteX13" fmla="*/ 33022 w 400921"/>
                    <a:gd name="connsiteY13" fmla="*/ 1624 h 94238"/>
                    <a:gd name="connsiteX14" fmla="*/ 355141 w 400921"/>
                    <a:gd name="connsiteY14" fmla="*/ 41735 h 94238"/>
                    <a:gd name="connsiteX15" fmla="*/ 362421 w 400921"/>
                    <a:gd name="connsiteY15" fmla="*/ 48158 h 94238"/>
                    <a:gd name="connsiteX16" fmla="*/ 356188 w 400921"/>
                    <a:gd name="connsiteY16" fmla="*/ 55343 h 94238"/>
                    <a:gd name="connsiteX17" fmla="*/ 348337 w 400921"/>
                    <a:gd name="connsiteY17" fmla="*/ 48301 h 94238"/>
                    <a:gd name="connsiteX18" fmla="*/ 355141 w 400921"/>
                    <a:gd name="connsiteY18" fmla="*/ 41735 h 94238"/>
                    <a:gd name="connsiteX19" fmla="*/ 52197 w 400921"/>
                    <a:gd name="connsiteY19" fmla="*/ 45541 h 94238"/>
                    <a:gd name="connsiteX20" fmla="*/ 45536 w 400921"/>
                    <a:gd name="connsiteY20" fmla="*/ 52678 h 94238"/>
                    <a:gd name="connsiteX21" fmla="*/ 38589 w 400921"/>
                    <a:gd name="connsiteY21" fmla="*/ 46159 h 94238"/>
                    <a:gd name="connsiteX22" fmla="*/ 45060 w 400921"/>
                    <a:gd name="connsiteY22" fmla="*/ 39213 h 94238"/>
                    <a:gd name="connsiteX23" fmla="*/ 52197 w 400921"/>
                    <a:gd name="connsiteY23" fmla="*/ 45541 h 94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00921" h="94238">
                      <a:moveTo>
                        <a:pt x="33022" y="1624"/>
                      </a:moveTo>
                      <a:cubicBezTo>
                        <a:pt x="13181" y="7096"/>
                        <a:pt x="-142" y="25129"/>
                        <a:pt x="1" y="54867"/>
                      </a:cubicBezTo>
                      <a:cubicBezTo>
                        <a:pt x="287" y="65382"/>
                        <a:pt x="9232" y="79418"/>
                        <a:pt x="26408" y="87221"/>
                      </a:cubicBezTo>
                      <a:cubicBezTo>
                        <a:pt x="44156" y="95262"/>
                        <a:pt x="61380" y="92550"/>
                        <a:pt x="75702" y="79371"/>
                      </a:cubicBezTo>
                      <a:cubicBezTo>
                        <a:pt x="81601" y="73947"/>
                        <a:pt x="87026" y="71948"/>
                        <a:pt x="94829" y="71948"/>
                      </a:cubicBezTo>
                      <a:cubicBezTo>
                        <a:pt x="164011" y="72234"/>
                        <a:pt x="233192" y="72234"/>
                        <a:pt x="302327" y="71996"/>
                      </a:cubicBezTo>
                      <a:cubicBezTo>
                        <a:pt x="310844" y="71948"/>
                        <a:pt x="316982" y="73471"/>
                        <a:pt x="323405" y="80465"/>
                      </a:cubicBezTo>
                      <a:cubicBezTo>
                        <a:pt x="341485" y="99973"/>
                        <a:pt x="372175" y="98308"/>
                        <a:pt x="389780" y="78324"/>
                      </a:cubicBezTo>
                      <a:cubicBezTo>
                        <a:pt x="407099" y="58673"/>
                        <a:pt x="403816" y="27651"/>
                        <a:pt x="382785" y="11949"/>
                      </a:cubicBezTo>
                      <a:cubicBezTo>
                        <a:pt x="361422" y="-3990"/>
                        <a:pt x="331256" y="1006"/>
                        <a:pt x="317457" y="23844"/>
                      </a:cubicBezTo>
                      <a:cubicBezTo>
                        <a:pt x="312937" y="31362"/>
                        <a:pt x="308179" y="33170"/>
                        <a:pt x="300186" y="33123"/>
                      </a:cubicBezTo>
                      <a:cubicBezTo>
                        <a:pt x="234192" y="32837"/>
                        <a:pt x="168198" y="32837"/>
                        <a:pt x="102251" y="33123"/>
                      </a:cubicBezTo>
                      <a:cubicBezTo>
                        <a:pt x="93687" y="33170"/>
                        <a:pt x="88691" y="31410"/>
                        <a:pt x="84361" y="22988"/>
                      </a:cubicBezTo>
                      <a:cubicBezTo>
                        <a:pt x="74893" y="4622"/>
                        <a:pt x="52720" y="-3800"/>
                        <a:pt x="33022" y="1624"/>
                      </a:cubicBezTo>
                      <a:close/>
                      <a:moveTo>
                        <a:pt x="355141" y="41735"/>
                      </a:moveTo>
                      <a:cubicBezTo>
                        <a:pt x="359614" y="41592"/>
                        <a:pt x="361517" y="44066"/>
                        <a:pt x="362421" y="48158"/>
                      </a:cubicBezTo>
                      <a:cubicBezTo>
                        <a:pt x="361898" y="51726"/>
                        <a:pt x="360327" y="54867"/>
                        <a:pt x="356188" y="55343"/>
                      </a:cubicBezTo>
                      <a:cubicBezTo>
                        <a:pt x="351287" y="55866"/>
                        <a:pt x="348480" y="52535"/>
                        <a:pt x="348337" y="48301"/>
                      </a:cubicBezTo>
                      <a:cubicBezTo>
                        <a:pt x="348147" y="44637"/>
                        <a:pt x="350716" y="41925"/>
                        <a:pt x="355141" y="41735"/>
                      </a:cubicBezTo>
                      <a:close/>
                      <a:moveTo>
                        <a:pt x="52197" y="45541"/>
                      </a:moveTo>
                      <a:cubicBezTo>
                        <a:pt x="51864" y="49776"/>
                        <a:pt x="49723" y="52440"/>
                        <a:pt x="45536" y="52678"/>
                      </a:cubicBezTo>
                      <a:cubicBezTo>
                        <a:pt x="41206" y="52916"/>
                        <a:pt x="38779" y="50394"/>
                        <a:pt x="38589" y="46159"/>
                      </a:cubicBezTo>
                      <a:cubicBezTo>
                        <a:pt x="38446" y="41925"/>
                        <a:pt x="40682" y="39308"/>
                        <a:pt x="45060" y="39213"/>
                      </a:cubicBezTo>
                      <a:cubicBezTo>
                        <a:pt x="49294" y="39070"/>
                        <a:pt x="51673" y="41354"/>
                        <a:pt x="52197" y="4554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395C954B-EA17-4463-872B-D9CA2237DDA6}"/>
                    </a:ext>
                  </a:extLst>
                </p:cNvPr>
                <p:cNvSpPr/>
                <p:nvPr/>
              </p:nvSpPr>
              <p:spPr>
                <a:xfrm>
                  <a:off x="5061386" y="2324989"/>
                  <a:ext cx="91267" cy="278622"/>
                </a:xfrm>
                <a:custGeom>
                  <a:avLst/>
                  <a:gdLst>
                    <a:gd name="connsiteX0" fmla="*/ 35824 w 91267"/>
                    <a:gd name="connsiteY0" fmla="*/ 108903 h 278622"/>
                    <a:gd name="connsiteX1" fmla="*/ 35967 w 91267"/>
                    <a:gd name="connsiteY1" fmla="*/ 256497 h 278622"/>
                    <a:gd name="connsiteX2" fmla="*/ 36395 w 91267"/>
                    <a:gd name="connsiteY2" fmla="*/ 270153 h 278622"/>
                    <a:gd name="connsiteX3" fmla="*/ 45102 w 91267"/>
                    <a:gd name="connsiteY3" fmla="*/ 278622 h 278622"/>
                    <a:gd name="connsiteX4" fmla="*/ 54238 w 91267"/>
                    <a:gd name="connsiteY4" fmla="*/ 270629 h 278622"/>
                    <a:gd name="connsiteX5" fmla="*/ 54761 w 91267"/>
                    <a:gd name="connsiteY5" fmla="*/ 256973 h 278622"/>
                    <a:gd name="connsiteX6" fmla="*/ 54951 w 91267"/>
                    <a:gd name="connsiteY6" fmla="*/ 107999 h 278622"/>
                    <a:gd name="connsiteX7" fmla="*/ 61755 w 91267"/>
                    <a:gd name="connsiteY7" fmla="*/ 89490 h 278622"/>
                    <a:gd name="connsiteX8" fmla="*/ 61755 w 91267"/>
                    <a:gd name="connsiteY8" fmla="*/ 89490 h 278622"/>
                    <a:gd name="connsiteX9" fmla="*/ 61755 w 91267"/>
                    <a:gd name="connsiteY9" fmla="*/ 89490 h 278622"/>
                    <a:gd name="connsiteX10" fmla="*/ 71033 w 91267"/>
                    <a:gd name="connsiteY10" fmla="*/ 84019 h 278622"/>
                    <a:gd name="connsiteX11" fmla="*/ 89590 w 91267"/>
                    <a:gd name="connsiteY11" fmla="*/ 34107 h 278622"/>
                    <a:gd name="connsiteX12" fmla="*/ 47148 w 91267"/>
                    <a:gd name="connsiteY12" fmla="*/ 39 h 278622"/>
                    <a:gd name="connsiteX13" fmla="*/ 3612 w 91267"/>
                    <a:gd name="connsiteY13" fmla="*/ 28873 h 278622"/>
                    <a:gd name="connsiteX14" fmla="*/ 29876 w 91267"/>
                    <a:gd name="connsiteY14" fmla="*/ 89395 h 278622"/>
                    <a:gd name="connsiteX15" fmla="*/ 29876 w 91267"/>
                    <a:gd name="connsiteY15" fmla="*/ 89395 h 278622"/>
                    <a:gd name="connsiteX16" fmla="*/ 29876 w 91267"/>
                    <a:gd name="connsiteY16" fmla="*/ 89395 h 278622"/>
                    <a:gd name="connsiteX17" fmla="*/ 35824 w 91267"/>
                    <a:gd name="connsiteY17" fmla="*/ 108903 h 278622"/>
                    <a:gd name="connsiteX18" fmla="*/ 45911 w 91267"/>
                    <a:gd name="connsiteY18" fmla="*/ 38865 h 278622"/>
                    <a:gd name="connsiteX19" fmla="*/ 53191 w 91267"/>
                    <a:gd name="connsiteY19" fmla="*/ 45288 h 278622"/>
                    <a:gd name="connsiteX20" fmla="*/ 46196 w 91267"/>
                    <a:gd name="connsiteY20" fmla="*/ 52949 h 278622"/>
                    <a:gd name="connsiteX21" fmla="*/ 38964 w 91267"/>
                    <a:gd name="connsiteY21" fmla="*/ 45431 h 278622"/>
                    <a:gd name="connsiteX22" fmla="*/ 45911 w 91267"/>
                    <a:gd name="connsiteY22" fmla="*/ 38865 h 278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1267" h="278622">
                      <a:moveTo>
                        <a:pt x="35824" y="108903"/>
                      </a:moveTo>
                      <a:cubicBezTo>
                        <a:pt x="36109" y="158101"/>
                        <a:pt x="35967" y="207299"/>
                        <a:pt x="35967" y="256497"/>
                      </a:cubicBezTo>
                      <a:cubicBezTo>
                        <a:pt x="35967" y="261065"/>
                        <a:pt x="35871" y="265585"/>
                        <a:pt x="36395" y="270153"/>
                      </a:cubicBezTo>
                      <a:cubicBezTo>
                        <a:pt x="37013" y="275387"/>
                        <a:pt x="39440" y="278527"/>
                        <a:pt x="45102" y="278622"/>
                      </a:cubicBezTo>
                      <a:cubicBezTo>
                        <a:pt x="50621" y="278670"/>
                        <a:pt x="53524" y="276053"/>
                        <a:pt x="54238" y="270629"/>
                      </a:cubicBezTo>
                      <a:cubicBezTo>
                        <a:pt x="54808" y="266109"/>
                        <a:pt x="54761" y="261541"/>
                        <a:pt x="54761" y="256973"/>
                      </a:cubicBezTo>
                      <a:cubicBezTo>
                        <a:pt x="54808" y="207299"/>
                        <a:pt x="54618" y="157673"/>
                        <a:pt x="54951" y="107999"/>
                      </a:cubicBezTo>
                      <a:cubicBezTo>
                        <a:pt x="54999" y="101385"/>
                        <a:pt x="52429" y="93059"/>
                        <a:pt x="61755" y="89490"/>
                      </a:cubicBezTo>
                      <a:lnTo>
                        <a:pt x="61755" y="89490"/>
                      </a:lnTo>
                      <a:lnTo>
                        <a:pt x="61755" y="89490"/>
                      </a:lnTo>
                      <a:cubicBezTo>
                        <a:pt x="64848" y="87682"/>
                        <a:pt x="68083" y="86065"/>
                        <a:pt x="71033" y="84019"/>
                      </a:cubicBezTo>
                      <a:cubicBezTo>
                        <a:pt x="87591" y="72790"/>
                        <a:pt x="94823" y="53139"/>
                        <a:pt x="89590" y="34107"/>
                      </a:cubicBezTo>
                      <a:cubicBezTo>
                        <a:pt x="84118" y="14266"/>
                        <a:pt x="67512" y="943"/>
                        <a:pt x="47148" y="39"/>
                      </a:cubicBezTo>
                      <a:cubicBezTo>
                        <a:pt x="28544" y="-770"/>
                        <a:pt x="10797" y="10983"/>
                        <a:pt x="3612" y="28873"/>
                      </a:cubicBezTo>
                      <a:cubicBezTo>
                        <a:pt x="-5904" y="52473"/>
                        <a:pt x="3564" y="74265"/>
                        <a:pt x="29876" y="89395"/>
                      </a:cubicBezTo>
                      <a:cubicBezTo>
                        <a:pt x="29876" y="89395"/>
                        <a:pt x="29876" y="89395"/>
                        <a:pt x="29876" y="89395"/>
                      </a:cubicBezTo>
                      <a:cubicBezTo>
                        <a:pt x="29876" y="89395"/>
                        <a:pt x="29876" y="89395"/>
                        <a:pt x="29876" y="89395"/>
                      </a:cubicBezTo>
                      <a:cubicBezTo>
                        <a:pt x="37965" y="94011"/>
                        <a:pt x="35776" y="102099"/>
                        <a:pt x="35824" y="108903"/>
                      </a:cubicBezTo>
                      <a:close/>
                      <a:moveTo>
                        <a:pt x="45911" y="38865"/>
                      </a:moveTo>
                      <a:cubicBezTo>
                        <a:pt x="49765" y="39055"/>
                        <a:pt x="52001" y="42053"/>
                        <a:pt x="53191" y="45288"/>
                      </a:cubicBezTo>
                      <a:cubicBezTo>
                        <a:pt x="52429" y="49761"/>
                        <a:pt x="49908" y="52616"/>
                        <a:pt x="46196" y="52949"/>
                      </a:cubicBezTo>
                      <a:cubicBezTo>
                        <a:pt x="41391" y="53424"/>
                        <a:pt x="38916" y="49999"/>
                        <a:pt x="38964" y="45431"/>
                      </a:cubicBezTo>
                      <a:cubicBezTo>
                        <a:pt x="39059" y="41244"/>
                        <a:pt x="41914" y="38675"/>
                        <a:pt x="45911" y="38865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7D486ACA-21F7-4154-8D41-2047A5009D4D}"/>
                    </a:ext>
                  </a:extLst>
                </p:cNvPr>
                <p:cNvSpPr/>
                <p:nvPr/>
              </p:nvSpPr>
              <p:spPr>
                <a:xfrm>
                  <a:off x="5091120" y="2414432"/>
                  <a:ext cx="31926" cy="194603"/>
                </a:xfrm>
                <a:custGeom>
                  <a:avLst/>
                  <a:gdLst>
                    <a:gd name="connsiteX0" fmla="*/ 1998 w 31926"/>
                    <a:gd name="connsiteY0" fmla="*/ 14464 h 194603"/>
                    <a:gd name="connsiteX1" fmla="*/ 1808 w 31926"/>
                    <a:gd name="connsiteY1" fmla="*/ 180996 h 194603"/>
                    <a:gd name="connsiteX2" fmla="*/ 15749 w 31926"/>
                    <a:gd name="connsiteY2" fmla="*/ 194604 h 194603"/>
                    <a:gd name="connsiteX3" fmla="*/ 29738 w 31926"/>
                    <a:gd name="connsiteY3" fmla="*/ 180805 h 194603"/>
                    <a:gd name="connsiteX4" fmla="*/ 29548 w 31926"/>
                    <a:gd name="connsiteY4" fmla="*/ 14274 h 194603"/>
                    <a:gd name="connsiteX5" fmla="*/ 31927 w 31926"/>
                    <a:gd name="connsiteY5" fmla="*/ 0 h 194603"/>
                    <a:gd name="connsiteX6" fmla="*/ 31927 w 31926"/>
                    <a:gd name="connsiteY6" fmla="*/ 0 h 194603"/>
                    <a:gd name="connsiteX7" fmla="*/ 25123 w 31926"/>
                    <a:gd name="connsiteY7" fmla="*/ 18509 h 194603"/>
                    <a:gd name="connsiteX8" fmla="*/ 24932 w 31926"/>
                    <a:gd name="connsiteY8" fmla="*/ 167483 h 194603"/>
                    <a:gd name="connsiteX9" fmla="*/ 24409 w 31926"/>
                    <a:gd name="connsiteY9" fmla="*/ 181139 h 194603"/>
                    <a:gd name="connsiteX10" fmla="*/ 15273 w 31926"/>
                    <a:gd name="connsiteY10" fmla="*/ 189132 h 194603"/>
                    <a:gd name="connsiteX11" fmla="*/ 6566 w 31926"/>
                    <a:gd name="connsiteY11" fmla="*/ 180663 h 194603"/>
                    <a:gd name="connsiteX12" fmla="*/ 6138 w 31926"/>
                    <a:gd name="connsiteY12" fmla="*/ 167007 h 194603"/>
                    <a:gd name="connsiteX13" fmla="*/ 5995 w 31926"/>
                    <a:gd name="connsiteY13" fmla="*/ 19413 h 194603"/>
                    <a:gd name="connsiteX14" fmla="*/ 0 w 31926"/>
                    <a:gd name="connsiteY14" fmla="*/ 0 h 194603"/>
                    <a:gd name="connsiteX15" fmla="*/ 0 w 31926"/>
                    <a:gd name="connsiteY15" fmla="*/ 0 h 194603"/>
                    <a:gd name="connsiteX16" fmla="*/ 1998 w 31926"/>
                    <a:gd name="connsiteY16" fmla="*/ 14464 h 194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926" h="194603">
                      <a:moveTo>
                        <a:pt x="1998" y="14464"/>
                      </a:moveTo>
                      <a:cubicBezTo>
                        <a:pt x="2141" y="69991"/>
                        <a:pt x="2427" y="125517"/>
                        <a:pt x="1808" y="180996"/>
                      </a:cubicBezTo>
                      <a:cubicBezTo>
                        <a:pt x="1713" y="192177"/>
                        <a:pt x="5377" y="194604"/>
                        <a:pt x="15749" y="194604"/>
                      </a:cubicBezTo>
                      <a:cubicBezTo>
                        <a:pt x="26264" y="194604"/>
                        <a:pt x="29833" y="191892"/>
                        <a:pt x="29738" y="180805"/>
                      </a:cubicBezTo>
                      <a:cubicBezTo>
                        <a:pt x="29167" y="125279"/>
                        <a:pt x="29452" y="69800"/>
                        <a:pt x="29548" y="14274"/>
                      </a:cubicBezTo>
                      <a:cubicBezTo>
                        <a:pt x="29548" y="9469"/>
                        <a:pt x="27692" y="4187"/>
                        <a:pt x="31927" y="0"/>
                      </a:cubicBezTo>
                      <a:lnTo>
                        <a:pt x="31927" y="0"/>
                      </a:lnTo>
                      <a:cubicBezTo>
                        <a:pt x="22648" y="3569"/>
                        <a:pt x="25170" y="11895"/>
                        <a:pt x="25123" y="18509"/>
                      </a:cubicBezTo>
                      <a:cubicBezTo>
                        <a:pt x="24789" y="68183"/>
                        <a:pt x="24980" y="117809"/>
                        <a:pt x="24932" y="167483"/>
                      </a:cubicBezTo>
                      <a:cubicBezTo>
                        <a:pt x="24932" y="172051"/>
                        <a:pt x="25027" y="176571"/>
                        <a:pt x="24409" y="181139"/>
                      </a:cubicBezTo>
                      <a:cubicBezTo>
                        <a:pt x="23695" y="186563"/>
                        <a:pt x="20793" y="189180"/>
                        <a:pt x="15273" y="189132"/>
                      </a:cubicBezTo>
                      <a:cubicBezTo>
                        <a:pt x="9611" y="189084"/>
                        <a:pt x="7185" y="185944"/>
                        <a:pt x="6566" y="180663"/>
                      </a:cubicBezTo>
                      <a:cubicBezTo>
                        <a:pt x="6043" y="176095"/>
                        <a:pt x="6138" y="171575"/>
                        <a:pt x="6138" y="167007"/>
                      </a:cubicBezTo>
                      <a:cubicBezTo>
                        <a:pt x="6090" y="117809"/>
                        <a:pt x="6281" y="68611"/>
                        <a:pt x="5995" y="19413"/>
                      </a:cubicBezTo>
                      <a:cubicBezTo>
                        <a:pt x="5948" y="12609"/>
                        <a:pt x="8136" y="452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711" y="4425"/>
                        <a:pt x="1951" y="9659"/>
                        <a:pt x="1998" y="1446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C58A7A1C-09B1-4AB6-8C43-BF560C481F17}"/>
                    </a:ext>
                  </a:extLst>
                </p:cNvPr>
                <p:cNvSpPr/>
                <p:nvPr/>
              </p:nvSpPr>
              <p:spPr>
                <a:xfrm>
                  <a:off x="2949575" y="2687988"/>
                  <a:ext cx="136669" cy="92123"/>
                </a:xfrm>
                <a:custGeom>
                  <a:avLst/>
                  <a:gdLst>
                    <a:gd name="connsiteX0" fmla="*/ 95 w 136669"/>
                    <a:gd name="connsiteY0" fmla="*/ 69070 h 92123"/>
                    <a:gd name="connsiteX1" fmla="*/ 32830 w 136669"/>
                    <a:gd name="connsiteY1" fmla="*/ 68784 h 92123"/>
                    <a:gd name="connsiteX2" fmla="*/ 59904 w 136669"/>
                    <a:gd name="connsiteY2" fmla="*/ 79157 h 92123"/>
                    <a:gd name="connsiteX3" fmla="*/ 124280 w 136669"/>
                    <a:gd name="connsiteY3" fmla="*/ 77063 h 92123"/>
                    <a:gd name="connsiteX4" fmla="*/ 121425 w 136669"/>
                    <a:gd name="connsiteY4" fmla="*/ 12449 h 92123"/>
                    <a:gd name="connsiteX5" fmla="*/ 58381 w 136669"/>
                    <a:gd name="connsiteY5" fmla="*/ 15161 h 92123"/>
                    <a:gd name="connsiteX6" fmla="*/ 23172 w 136669"/>
                    <a:gd name="connsiteY6" fmla="*/ 29816 h 92123"/>
                    <a:gd name="connsiteX7" fmla="*/ 0 w 136669"/>
                    <a:gd name="connsiteY7" fmla="*/ 29578 h 92123"/>
                    <a:gd name="connsiteX8" fmla="*/ 95 w 136669"/>
                    <a:gd name="connsiteY8" fmla="*/ 69070 h 92123"/>
                    <a:gd name="connsiteX9" fmla="*/ 91354 w 136669"/>
                    <a:gd name="connsiteY9" fmla="*/ 39189 h 92123"/>
                    <a:gd name="connsiteX10" fmla="*/ 98206 w 136669"/>
                    <a:gd name="connsiteY10" fmla="*/ 45565 h 92123"/>
                    <a:gd name="connsiteX11" fmla="*/ 90831 w 136669"/>
                    <a:gd name="connsiteY11" fmla="*/ 53130 h 92123"/>
                    <a:gd name="connsiteX12" fmla="*/ 84122 w 136669"/>
                    <a:gd name="connsiteY12" fmla="*/ 46564 h 92123"/>
                    <a:gd name="connsiteX13" fmla="*/ 91354 w 136669"/>
                    <a:gd name="connsiteY13" fmla="*/ 39189 h 92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6669" h="92123">
                      <a:moveTo>
                        <a:pt x="95" y="69070"/>
                      </a:moveTo>
                      <a:cubicBezTo>
                        <a:pt x="10991" y="69022"/>
                        <a:pt x="21935" y="69308"/>
                        <a:pt x="32830" y="68784"/>
                      </a:cubicBezTo>
                      <a:cubicBezTo>
                        <a:pt x="43536" y="68308"/>
                        <a:pt x="51625" y="69974"/>
                        <a:pt x="59904" y="79157"/>
                      </a:cubicBezTo>
                      <a:cubicBezTo>
                        <a:pt x="76795" y="97761"/>
                        <a:pt x="106961" y="95715"/>
                        <a:pt x="124280" y="77063"/>
                      </a:cubicBezTo>
                      <a:cubicBezTo>
                        <a:pt x="141837" y="58174"/>
                        <a:pt x="140600" y="30101"/>
                        <a:pt x="121425" y="12449"/>
                      </a:cubicBezTo>
                      <a:cubicBezTo>
                        <a:pt x="103202" y="-4347"/>
                        <a:pt x="72417" y="-4823"/>
                        <a:pt x="58381" y="15161"/>
                      </a:cubicBezTo>
                      <a:cubicBezTo>
                        <a:pt x="48342" y="29435"/>
                        <a:pt x="37303" y="30577"/>
                        <a:pt x="23172" y="29816"/>
                      </a:cubicBezTo>
                      <a:cubicBezTo>
                        <a:pt x="15464" y="29388"/>
                        <a:pt x="7708" y="29626"/>
                        <a:pt x="0" y="29578"/>
                      </a:cubicBezTo>
                      <a:cubicBezTo>
                        <a:pt x="6376" y="42758"/>
                        <a:pt x="6233" y="55890"/>
                        <a:pt x="95" y="69070"/>
                      </a:cubicBezTo>
                      <a:close/>
                      <a:moveTo>
                        <a:pt x="91354" y="39189"/>
                      </a:moveTo>
                      <a:cubicBezTo>
                        <a:pt x="95256" y="39522"/>
                        <a:pt x="97016" y="42900"/>
                        <a:pt x="98206" y="45565"/>
                      </a:cubicBezTo>
                      <a:cubicBezTo>
                        <a:pt x="97302" y="50513"/>
                        <a:pt x="94495" y="52988"/>
                        <a:pt x="90831" y="53130"/>
                      </a:cubicBezTo>
                      <a:cubicBezTo>
                        <a:pt x="87025" y="53273"/>
                        <a:pt x="84075" y="51037"/>
                        <a:pt x="84122" y="46564"/>
                      </a:cubicBezTo>
                      <a:cubicBezTo>
                        <a:pt x="84170" y="41759"/>
                        <a:pt x="86549" y="38761"/>
                        <a:pt x="91354" y="3918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12092031-779F-4C36-B4D4-052271BF4532}"/>
                    </a:ext>
                  </a:extLst>
                </p:cNvPr>
                <p:cNvSpPr/>
                <p:nvPr/>
              </p:nvSpPr>
              <p:spPr>
                <a:xfrm>
                  <a:off x="2949575" y="2801010"/>
                  <a:ext cx="136606" cy="92135"/>
                </a:xfrm>
                <a:custGeom>
                  <a:avLst/>
                  <a:gdLst>
                    <a:gd name="connsiteX0" fmla="*/ 0 w 136606"/>
                    <a:gd name="connsiteY0" fmla="*/ 67814 h 92135"/>
                    <a:gd name="connsiteX1" fmla="*/ 25884 w 136606"/>
                    <a:gd name="connsiteY1" fmla="*/ 67576 h 92135"/>
                    <a:gd name="connsiteX2" fmla="*/ 61569 w 136606"/>
                    <a:gd name="connsiteY2" fmla="*/ 80090 h 92135"/>
                    <a:gd name="connsiteX3" fmla="*/ 124661 w 136606"/>
                    <a:gd name="connsiteY3" fmla="*/ 76426 h 92135"/>
                    <a:gd name="connsiteX4" fmla="*/ 121996 w 136606"/>
                    <a:gd name="connsiteY4" fmla="*/ 12811 h 92135"/>
                    <a:gd name="connsiteX5" fmla="*/ 58857 w 136606"/>
                    <a:gd name="connsiteY5" fmla="*/ 14382 h 92135"/>
                    <a:gd name="connsiteX6" fmla="*/ 23219 w 136606"/>
                    <a:gd name="connsiteY6" fmla="*/ 28561 h 92135"/>
                    <a:gd name="connsiteX7" fmla="*/ 48 w 136606"/>
                    <a:gd name="connsiteY7" fmla="*/ 28370 h 92135"/>
                    <a:gd name="connsiteX8" fmla="*/ 48 w 136606"/>
                    <a:gd name="connsiteY8" fmla="*/ 28370 h 92135"/>
                    <a:gd name="connsiteX9" fmla="*/ 0 w 136606"/>
                    <a:gd name="connsiteY9" fmla="*/ 67814 h 92135"/>
                    <a:gd name="connsiteX10" fmla="*/ 90403 w 136606"/>
                    <a:gd name="connsiteY10" fmla="*/ 39409 h 92135"/>
                    <a:gd name="connsiteX11" fmla="*/ 98063 w 136606"/>
                    <a:gd name="connsiteY11" fmla="*/ 45452 h 92135"/>
                    <a:gd name="connsiteX12" fmla="*/ 91307 w 136606"/>
                    <a:gd name="connsiteY12" fmla="*/ 52874 h 92135"/>
                    <a:gd name="connsiteX13" fmla="*/ 84265 w 136606"/>
                    <a:gd name="connsiteY13" fmla="*/ 46451 h 92135"/>
                    <a:gd name="connsiteX14" fmla="*/ 90403 w 136606"/>
                    <a:gd name="connsiteY14" fmla="*/ 39409 h 9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6606" h="92135">
                      <a:moveTo>
                        <a:pt x="0" y="67814"/>
                      </a:moveTo>
                      <a:cubicBezTo>
                        <a:pt x="8612" y="67767"/>
                        <a:pt x="17272" y="68005"/>
                        <a:pt x="25884" y="67576"/>
                      </a:cubicBezTo>
                      <a:cubicBezTo>
                        <a:pt x="39539" y="66863"/>
                        <a:pt x="50673" y="68290"/>
                        <a:pt x="61569" y="80090"/>
                      </a:cubicBezTo>
                      <a:cubicBezTo>
                        <a:pt x="78317" y="98218"/>
                        <a:pt x="108007" y="94983"/>
                        <a:pt x="124661" y="76426"/>
                      </a:cubicBezTo>
                      <a:cubicBezTo>
                        <a:pt x="141552" y="57584"/>
                        <a:pt x="140410" y="30511"/>
                        <a:pt x="121996" y="12811"/>
                      </a:cubicBezTo>
                      <a:cubicBezTo>
                        <a:pt x="104534" y="-3937"/>
                        <a:pt x="72513" y="-5126"/>
                        <a:pt x="58857" y="14382"/>
                      </a:cubicBezTo>
                      <a:cubicBezTo>
                        <a:pt x="48580" y="29084"/>
                        <a:pt x="37018" y="28751"/>
                        <a:pt x="23219" y="28561"/>
                      </a:cubicBezTo>
                      <a:cubicBezTo>
                        <a:pt x="15511" y="28418"/>
                        <a:pt x="7756" y="28418"/>
                        <a:pt x="48" y="28370"/>
                      </a:cubicBezTo>
                      <a:lnTo>
                        <a:pt x="48" y="28370"/>
                      </a:lnTo>
                      <a:cubicBezTo>
                        <a:pt x="6281" y="41502"/>
                        <a:pt x="6328" y="54682"/>
                        <a:pt x="0" y="67814"/>
                      </a:cubicBezTo>
                      <a:close/>
                      <a:moveTo>
                        <a:pt x="90403" y="39409"/>
                      </a:moveTo>
                      <a:cubicBezTo>
                        <a:pt x="94447" y="39361"/>
                        <a:pt x="97112" y="41455"/>
                        <a:pt x="98063" y="45452"/>
                      </a:cubicBezTo>
                      <a:cubicBezTo>
                        <a:pt x="97540" y="49591"/>
                        <a:pt x="95066" y="52398"/>
                        <a:pt x="91307" y="52874"/>
                      </a:cubicBezTo>
                      <a:cubicBezTo>
                        <a:pt x="87167" y="53398"/>
                        <a:pt x="84646" y="50590"/>
                        <a:pt x="84265" y="46451"/>
                      </a:cubicBezTo>
                      <a:cubicBezTo>
                        <a:pt x="83884" y="42216"/>
                        <a:pt x="85978" y="39504"/>
                        <a:pt x="90403" y="3940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919C5AD5-0237-4B14-AE20-088279221442}"/>
                    </a:ext>
                  </a:extLst>
                </p:cNvPr>
                <p:cNvSpPr/>
                <p:nvPr/>
              </p:nvSpPr>
              <p:spPr>
                <a:xfrm>
                  <a:off x="2949527" y="2907269"/>
                  <a:ext cx="133458" cy="92292"/>
                </a:xfrm>
                <a:custGeom>
                  <a:avLst/>
                  <a:gdLst>
                    <a:gd name="connsiteX0" fmla="*/ 0 w 133458"/>
                    <a:gd name="connsiteY0" fmla="*/ 65280 h 92292"/>
                    <a:gd name="connsiteX1" fmla="*/ 24551 w 133458"/>
                    <a:gd name="connsiteY1" fmla="*/ 64995 h 92292"/>
                    <a:gd name="connsiteX2" fmla="*/ 55717 w 133458"/>
                    <a:gd name="connsiteY2" fmla="*/ 77604 h 92292"/>
                    <a:gd name="connsiteX3" fmla="*/ 118903 w 133458"/>
                    <a:gd name="connsiteY3" fmla="*/ 79317 h 92292"/>
                    <a:gd name="connsiteX4" fmla="*/ 121663 w 133458"/>
                    <a:gd name="connsiteY4" fmla="*/ 15606 h 92292"/>
                    <a:gd name="connsiteX5" fmla="*/ 57477 w 133458"/>
                    <a:gd name="connsiteY5" fmla="*/ 12894 h 92292"/>
                    <a:gd name="connsiteX6" fmla="*/ 22030 w 133458"/>
                    <a:gd name="connsiteY6" fmla="*/ 25789 h 92292"/>
                    <a:gd name="connsiteX7" fmla="*/ 190 w 133458"/>
                    <a:gd name="connsiteY7" fmla="*/ 25551 h 92292"/>
                    <a:gd name="connsiteX8" fmla="*/ 0 w 133458"/>
                    <a:gd name="connsiteY8" fmla="*/ 65280 h 92292"/>
                    <a:gd name="connsiteX9" fmla="*/ 87215 w 133458"/>
                    <a:gd name="connsiteY9" fmla="*/ 39539 h 92292"/>
                    <a:gd name="connsiteX10" fmla="*/ 95066 w 133458"/>
                    <a:gd name="connsiteY10" fmla="*/ 45534 h 92292"/>
                    <a:gd name="connsiteX11" fmla="*/ 88262 w 133458"/>
                    <a:gd name="connsiteY11" fmla="*/ 53147 h 92292"/>
                    <a:gd name="connsiteX12" fmla="*/ 80982 w 133458"/>
                    <a:gd name="connsiteY12" fmla="*/ 46676 h 92292"/>
                    <a:gd name="connsiteX13" fmla="*/ 87215 w 133458"/>
                    <a:gd name="connsiteY13" fmla="*/ 39539 h 92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3458" h="92292">
                      <a:moveTo>
                        <a:pt x="0" y="65280"/>
                      </a:moveTo>
                      <a:cubicBezTo>
                        <a:pt x="8184" y="65233"/>
                        <a:pt x="16415" y="65613"/>
                        <a:pt x="24551" y="64995"/>
                      </a:cubicBezTo>
                      <a:cubicBezTo>
                        <a:pt x="37208" y="64043"/>
                        <a:pt x="46581" y="66565"/>
                        <a:pt x="55717" y="77604"/>
                      </a:cubicBezTo>
                      <a:cubicBezTo>
                        <a:pt x="71799" y="97112"/>
                        <a:pt x="100585" y="96683"/>
                        <a:pt x="118903" y="79317"/>
                      </a:cubicBezTo>
                      <a:cubicBezTo>
                        <a:pt x="137174" y="61997"/>
                        <a:pt x="138411" y="33972"/>
                        <a:pt x="121663" y="15606"/>
                      </a:cubicBezTo>
                      <a:cubicBezTo>
                        <a:pt x="104582" y="-3093"/>
                        <a:pt x="73512" y="-6185"/>
                        <a:pt x="57477" y="12894"/>
                      </a:cubicBezTo>
                      <a:cubicBezTo>
                        <a:pt x="46724" y="25693"/>
                        <a:pt x="35543" y="26217"/>
                        <a:pt x="22030" y="25789"/>
                      </a:cubicBezTo>
                      <a:cubicBezTo>
                        <a:pt x="14750" y="25551"/>
                        <a:pt x="7470" y="25646"/>
                        <a:pt x="190" y="25551"/>
                      </a:cubicBezTo>
                      <a:cubicBezTo>
                        <a:pt x="6233" y="38873"/>
                        <a:pt x="6471" y="52101"/>
                        <a:pt x="0" y="65280"/>
                      </a:cubicBezTo>
                      <a:close/>
                      <a:moveTo>
                        <a:pt x="87215" y="39539"/>
                      </a:moveTo>
                      <a:cubicBezTo>
                        <a:pt x="91354" y="39397"/>
                        <a:pt x="93829" y="41823"/>
                        <a:pt x="95066" y="45534"/>
                      </a:cubicBezTo>
                      <a:cubicBezTo>
                        <a:pt x="94590" y="49817"/>
                        <a:pt x="91973" y="52624"/>
                        <a:pt x="88262" y="53147"/>
                      </a:cubicBezTo>
                      <a:cubicBezTo>
                        <a:pt x="83979" y="53813"/>
                        <a:pt x="81410" y="50530"/>
                        <a:pt x="80982" y="46676"/>
                      </a:cubicBezTo>
                      <a:cubicBezTo>
                        <a:pt x="80506" y="42584"/>
                        <a:pt x="82790" y="39682"/>
                        <a:pt x="87215" y="395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16F63EE5-D6F7-4B2C-910B-0664F2A8C3A9}"/>
                    </a:ext>
                  </a:extLst>
                </p:cNvPr>
                <p:cNvSpPr/>
                <p:nvPr/>
              </p:nvSpPr>
              <p:spPr>
                <a:xfrm>
                  <a:off x="2949527" y="3015637"/>
                  <a:ext cx="130659" cy="91417"/>
                </a:xfrm>
                <a:custGeom>
                  <a:avLst/>
                  <a:gdLst>
                    <a:gd name="connsiteX0" fmla="*/ 38064 w 130659"/>
                    <a:gd name="connsiteY0" fmla="*/ 33375 h 91417"/>
                    <a:gd name="connsiteX1" fmla="*/ 23172 w 130659"/>
                    <a:gd name="connsiteY1" fmla="*/ 34517 h 91417"/>
                    <a:gd name="connsiteX2" fmla="*/ 4044 w 130659"/>
                    <a:gd name="connsiteY2" fmla="*/ 53454 h 91417"/>
                    <a:gd name="connsiteX3" fmla="*/ 0 w 130659"/>
                    <a:gd name="connsiteY3" fmla="*/ 68917 h 91417"/>
                    <a:gd name="connsiteX4" fmla="*/ 30023 w 130659"/>
                    <a:gd name="connsiteY4" fmla="*/ 68584 h 91417"/>
                    <a:gd name="connsiteX5" fmla="*/ 53290 w 130659"/>
                    <a:gd name="connsiteY5" fmla="*/ 78100 h 91417"/>
                    <a:gd name="connsiteX6" fmla="*/ 108388 w 130659"/>
                    <a:gd name="connsiteY6" fmla="*/ 85047 h 91417"/>
                    <a:gd name="connsiteX7" fmla="*/ 128800 w 130659"/>
                    <a:gd name="connsiteY7" fmla="*/ 33470 h 91417"/>
                    <a:gd name="connsiteX8" fmla="*/ 91069 w 130659"/>
                    <a:gd name="connsiteY8" fmla="*/ 592 h 91417"/>
                    <a:gd name="connsiteX9" fmla="*/ 43441 w 130659"/>
                    <a:gd name="connsiteY9" fmla="*/ 27332 h 91417"/>
                    <a:gd name="connsiteX10" fmla="*/ 43441 w 130659"/>
                    <a:gd name="connsiteY10" fmla="*/ 27332 h 91417"/>
                    <a:gd name="connsiteX11" fmla="*/ 38064 w 130659"/>
                    <a:gd name="connsiteY11" fmla="*/ 33375 h 91417"/>
                    <a:gd name="connsiteX12" fmla="*/ 85883 w 130659"/>
                    <a:gd name="connsiteY12" fmla="*/ 38751 h 91417"/>
                    <a:gd name="connsiteX13" fmla="*/ 92353 w 130659"/>
                    <a:gd name="connsiteY13" fmla="*/ 45936 h 91417"/>
                    <a:gd name="connsiteX14" fmla="*/ 84170 w 130659"/>
                    <a:gd name="connsiteY14" fmla="*/ 52454 h 91417"/>
                    <a:gd name="connsiteX15" fmla="*/ 78508 w 130659"/>
                    <a:gd name="connsiteY15" fmla="*/ 45032 h 91417"/>
                    <a:gd name="connsiteX16" fmla="*/ 85883 w 130659"/>
                    <a:gd name="connsiteY16" fmla="*/ 38751 h 91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0659" h="91417">
                      <a:moveTo>
                        <a:pt x="38064" y="33375"/>
                      </a:moveTo>
                      <a:cubicBezTo>
                        <a:pt x="33211" y="34802"/>
                        <a:pt x="28168" y="34421"/>
                        <a:pt x="23172" y="34517"/>
                      </a:cubicBezTo>
                      <a:cubicBezTo>
                        <a:pt x="4758" y="34754"/>
                        <a:pt x="4710" y="34754"/>
                        <a:pt x="4044" y="53454"/>
                      </a:cubicBezTo>
                      <a:cubicBezTo>
                        <a:pt x="3854" y="58925"/>
                        <a:pt x="3854" y="64397"/>
                        <a:pt x="0" y="68917"/>
                      </a:cubicBezTo>
                      <a:cubicBezTo>
                        <a:pt x="10039" y="68870"/>
                        <a:pt x="20079" y="69155"/>
                        <a:pt x="30023" y="68584"/>
                      </a:cubicBezTo>
                      <a:cubicBezTo>
                        <a:pt x="39539" y="68013"/>
                        <a:pt x="46391" y="70154"/>
                        <a:pt x="53290" y="78100"/>
                      </a:cubicBezTo>
                      <a:cubicBezTo>
                        <a:pt x="66422" y="93278"/>
                        <a:pt x="90783" y="95324"/>
                        <a:pt x="108388" y="85047"/>
                      </a:cubicBezTo>
                      <a:cubicBezTo>
                        <a:pt x="126373" y="74532"/>
                        <a:pt x="134652" y="53644"/>
                        <a:pt x="128800" y="33470"/>
                      </a:cubicBezTo>
                      <a:cubicBezTo>
                        <a:pt x="123281" y="14485"/>
                        <a:pt x="110101" y="3637"/>
                        <a:pt x="91069" y="592"/>
                      </a:cubicBezTo>
                      <a:cubicBezTo>
                        <a:pt x="71275" y="-2596"/>
                        <a:pt x="54813" y="7206"/>
                        <a:pt x="43441" y="27332"/>
                      </a:cubicBezTo>
                      <a:cubicBezTo>
                        <a:pt x="43441" y="27332"/>
                        <a:pt x="43441" y="27332"/>
                        <a:pt x="43441" y="27332"/>
                      </a:cubicBezTo>
                      <a:cubicBezTo>
                        <a:pt x="44630" y="31900"/>
                        <a:pt x="40872" y="32518"/>
                        <a:pt x="38064" y="33375"/>
                      </a:cubicBezTo>
                      <a:close/>
                      <a:moveTo>
                        <a:pt x="85883" y="38751"/>
                      </a:moveTo>
                      <a:cubicBezTo>
                        <a:pt x="89689" y="39608"/>
                        <a:pt x="92544" y="42177"/>
                        <a:pt x="92353" y="45936"/>
                      </a:cubicBezTo>
                      <a:cubicBezTo>
                        <a:pt x="92163" y="50456"/>
                        <a:pt x="89023" y="52978"/>
                        <a:pt x="84170" y="52454"/>
                      </a:cubicBezTo>
                      <a:cubicBezTo>
                        <a:pt x="79697" y="51979"/>
                        <a:pt x="77984" y="48886"/>
                        <a:pt x="78508" y="45032"/>
                      </a:cubicBezTo>
                      <a:cubicBezTo>
                        <a:pt x="78983" y="41321"/>
                        <a:pt x="81410" y="38656"/>
                        <a:pt x="85883" y="387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9B04D571-F36F-40B0-85EF-40625DF0FA66}"/>
                    </a:ext>
                  </a:extLst>
                </p:cNvPr>
                <p:cNvSpPr/>
                <p:nvPr/>
              </p:nvSpPr>
              <p:spPr>
                <a:xfrm>
                  <a:off x="2948514" y="3042921"/>
                  <a:ext cx="44714" cy="41632"/>
                </a:xfrm>
                <a:custGeom>
                  <a:avLst/>
                  <a:gdLst>
                    <a:gd name="connsiteX0" fmla="*/ 36318 w 44714"/>
                    <a:gd name="connsiteY0" fmla="*/ 3188 h 41632"/>
                    <a:gd name="connsiteX1" fmla="*/ 3155 w 44714"/>
                    <a:gd name="connsiteY1" fmla="*/ 6233 h 41632"/>
                    <a:gd name="connsiteX2" fmla="*/ 1014 w 44714"/>
                    <a:gd name="connsiteY2" fmla="*/ 41633 h 41632"/>
                    <a:gd name="connsiteX3" fmla="*/ 5058 w 44714"/>
                    <a:gd name="connsiteY3" fmla="*/ 26169 h 41632"/>
                    <a:gd name="connsiteX4" fmla="*/ 24185 w 44714"/>
                    <a:gd name="connsiteY4" fmla="*/ 7232 h 41632"/>
                    <a:gd name="connsiteX5" fmla="*/ 39078 w 44714"/>
                    <a:gd name="connsiteY5" fmla="*/ 6090 h 41632"/>
                    <a:gd name="connsiteX6" fmla="*/ 44502 w 44714"/>
                    <a:gd name="connsiteY6" fmla="*/ 0 h 41632"/>
                    <a:gd name="connsiteX7" fmla="*/ 36318 w 44714"/>
                    <a:gd name="connsiteY7" fmla="*/ 3188 h 41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714" h="41632">
                      <a:moveTo>
                        <a:pt x="36318" y="3188"/>
                      </a:moveTo>
                      <a:cubicBezTo>
                        <a:pt x="24899" y="4235"/>
                        <a:pt x="8960" y="-2236"/>
                        <a:pt x="3155" y="6233"/>
                      </a:cubicBezTo>
                      <a:cubicBezTo>
                        <a:pt x="-2602" y="14560"/>
                        <a:pt x="1347" y="29547"/>
                        <a:pt x="1014" y="41633"/>
                      </a:cubicBezTo>
                      <a:cubicBezTo>
                        <a:pt x="4868" y="37113"/>
                        <a:pt x="4820" y="31641"/>
                        <a:pt x="5058" y="26169"/>
                      </a:cubicBezTo>
                      <a:cubicBezTo>
                        <a:pt x="5772" y="7470"/>
                        <a:pt x="5772" y="7470"/>
                        <a:pt x="24185" y="7232"/>
                      </a:cubicBezTo>
                      <a:cubicBezTo>
                        <a:pt x="29181" y="7185"/>
                        <a:pt x="34225" y="7565"/>
                        <a:pt x="39078" y="6090"/>
                      </a:cubicBezTo>
                      <a:cubicBezTo>
                        <a:pt x="41933" y="5234"/>
                        <a:pt x="45644" y="4663"/>
                        <a:pt x="44502" y="0"/>
                      </a:cubicBezTo>
                      <a:cubicBezTo>
                        <a:pt x="42742" y="3569"/>
                        <a:pt x="39411" y="2902"/>
                        <a:pt x="36318" y="3188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A4FFE8CF-20ED-4F93-B36D-FA1DC845005C}"/>
                    </a:ext>
                  </a:extLst>
                </p:cNvPr>
                <p:cNvSpPr/>
                <p:nvPr/>
              </p:nvSpPr>
              <p:spPr>
                <a:xfrm>
                  <a:off x="3538827" y="3138986"/>
                  <a:ext cx="91828" cy="111807"/>
                </a:xfrm>
                <a:custGeom>
                  <a:avLst/>
                  <a:gdLst>
                    <a:gd name="connsiteX0" fmla="*/ 30578 w 91828"/>
                    <a:gd name="connsiteY0" fmla="*/ 143 h 111807"/>
                    <a:gd name="connsiteX1" fmla="*/ 22251 w 91828"/>
                    <a:gd name="connsiteY1" fmla="*/ 27263 h 111807"/>
                    <a:gd name="connsiteX2" fmla="*/ 1506 w 91828"/>
                    <a:gd name="connsiteY2" fmla="*/ 77604 h 111807"/>
                    <a:gd name="connsiteX3" fmla="*/ 42996 w 91828"/>
                    <a:gd name="connsiteY3" fmla="*/ 111671 h 111807"/>
                    <a:gd name="connsiteX4" fmla="*/ 87722 w 91828"/>
                    <a:gd name="connsiteY4" fmla="*/ 83979 h 111807"/>
                    <a:gd name="connsiteX5" fmla="*/ 74685 w 91828"/>
                    <a:gd name="connsiteY5" fmla="*/ 31546 h 111807"/>
                    <a:gd name="connsiteX6" fmla="*/ 61600 w 91828"/>
                    <a:gd name="connsiteY6" fmla="*/ 0 h 111807"/>
                    <a:gd name="connsiteX7" fmla="*/ 61600 w 91828"/>
                    <a:gd name="connsiteY7" fmla="*/ 0 h 111807"/>
                    <a:gd name="connsiteX8" fmla="*/ 30578 w 91828"/>
                    <a:gd name="connsiteY8" fmla="*/ 143 h 111807"/>
                    <a:gd name="connsiteX9" fmla="*/ 52988 w 91828"/>
                    <a:gd name="connsiteY9" fmla="*/ 66327 h 111807"/>
                    <a:gd name="connsiteX10" fmla="*/ 45423 w 91828"/>
                    <a:gd name="connsiteY10" fmla="*/ 72893 h 111807"/>
                    <a:gd name="connsiteX11" fmla="*/ 39142 w 91828"/>
                    <a:gd name="connsiteY11" fmla="*/ 65566 h 111807"/>
                    <a:gd name="connsiteX12" fmla="*/ 46137 w 91828"/>
                    <a:gd name="connsiteY12" fmla="*/ 59142 h 111807"/>
                    <a:gd name="connsiteX13" fmla="*/ 52988 w 91828"/>
                    <a:gd name="connsiteY13" fmla="*/ 66327 h 11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1828" h="111807">
                      <a:moveTo>
                        <a:pt x="30578" y="143"/>
                      </a:moveTo>
                      <a:cubicBezTo>
                        <a:pt x="29198" y="9564"/>
                        <a:pt x="35431" y="20222"/>
                        <a:pt x="22251" y="27263"/>
                      </a:cubicBezTo>
                      <a:cubicBezTo>
                        <a:pt x="3885" y="37160"/>
                        <a:pt x="-3442" y="57477"/>
                        <a:pt x="1506" y="77604"/>
                      </a:cubicBezTo>
                      <a:cubicBezTo>
                        <a:pt x="6027" y="95970"/>
                        <a:pt x="23060" y="109911"/>
                        <a:pt x="42996" y="111671"/>
                      </a:cubicBezTo>
                      <a:cubicBezTo>
                        <a:pt x="60744" y="113241"/>
                        <a:pt x="80299" y="101108"/>
                        <a:pt x="87722" y="83979"/>
                      </a:cubicBezTo>
                      <a:cubicBezTo>
                        <a:pt x="95811" y="65233"/>
                        <a:pt x="92194" y="42394"/>
                        <a:pt x="74685" y="31546"/>
                      </a:cubicBezTo>
                      <a:cubicBezTo>
                        <a:pt x="60839" y="22934"/>
                        <a:pt x="60696" y="12656"/>
                        <a:pt x="61600" y="0"/>
                      </a:cubicBezTo>
                      <a:lnTo>
                        <a:pt x="61600" y="0"/>
                      </a:lnTo>
                      <a:cubicBezTo>
                        <a:pt x="51275" y="6185"/>
                        <a:pt x="40903" y="5852"/>
                        <a:pt x="30578" y="143"/>
                      </a:cubicBezTo>
                      <a:close/>
                      <a:moveTo>
                        <a:pt x="52988" y="66327"/>
                      </a:moveTo>
                      <a:cubicBezTo>
                        <a:pt x="51894" y="70181"/>
                        <a:pt x="49372" y="73036"/>
                        <a:pt x="45423" y="72893"/>
                      </a:cubicBezTo>
                      <a:cubicBezTo>
                        <a:pt x="41379" y="72750"/>
                        <a:pt x="39047" y="69991"/>
                        <a:pt x="39142" y="65566"/>
                      </a:cubicBezTo>
                      <a:cubicBezTo>
                        <a:pt x="39238" y="60903"/>
                        <a:pt x="42283" y="58809"/>
                        <a:pt x="46137" y="59142"/>
                      </a:cubicBezTo>
                      <a:cubicBezTo>
                        <a:pt x="49848" y="59380"/>
                        <a:pt x="52798" y="61807"/>
                        <a:pt x="52988" y="6632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DAC99DA5-C0AA-43E9-B323-EDA6F6049CF1}"/>
                    </a:ext>
                  </a:extLst>
                </p:cNvPr>
                <p:cNvSpPr/>
                <p:nvPr/>
              </p:nvSpPr>
              <p:spPr>
                <a:xfrm>
                  <a:off x="3569357" y="3139033"/>
                  <a:ext cx="31022" cy="4490"/>
                </a:xfrm>
                <a:custGeom>
                  <a:avLst/>
                  <a:gdLst>
                    <a:gd name="connsiteX0" fmla="*/ 31022 w 31022"/>
                    <a:gd name="connsiteY0" fmla="*/ 0 h 4490"/>
                    <a:gd name="connsiteX1" fmla="*/ 0 w 31022"/>
                    <a:gd name="connsiteY1" fmla="*/ 95 h 4490"/>
                    <a:gd name="connsiteX2" fmla="*/ 31022 w 31022"/>
                    <a:gd name="connsiteY2" fmla="*/ 0 h 4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022" h="4490">
                      <a:moveTo>
                        <a:pt x="31022" y="0"/>
                      </a:moveTo>
                      <a:cubicBezTo>
                        <a:pt x="20697" y="48"/>
                        <a:pt x="10372" y="95"/>
                        <a:pt x="0" y="95"/>
                      </a:cubicBezTo>
                      <a:cubicBezTo>
                        <a:pt x="10372" y="5805"/>
                        <a:pt x="20745" y="6138"/>
                        <a:pt x="31022" y="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F14B4EBC-686A-4403-B0D9-D6E608B2E609}"/>
                    </a:ext>
                  </a:extLst>
                </p:cNvPr>
                <p:cNvSpPr/>
                <p:nvPr/>
              </p:nvSpPr>
              <p:spPr>
                <a:xfrm>
                  <a:off x="3538873" y="2702853"/>
                  <a:ext cx="91836" cy="110777"/>
                </a:xfrm>
                <a:custGeom>
                  <a:avLst/>
                  <a:gdLst>
                    <a:gd name="connsiteX0" fmla="*/ 61363 w 91836"/>
                    <a:gd name="connsiteY0" fmla="*/ 110778 h 110777"/>
                    <a:gd name="connsiteX1" fmla="*/ 75067 w 91836"/>
                    <a:gd name="connsiteY1" fmla="*/ 79280 h 110777"/>
                    <a:gd name="connsiteX2" fmla="*/ 77921 w 91836"/>
                    <a:gd name="connsiteY2" fmla="*/ 13428 h 110777"/>
                    <a:gd name="connsiteX3" fmla="*/ 12165 w 91836"/>
                    <a:gd name="connsiteY3" fmla="*/ 14380 h 110777"/>
                    <a:gd name="connsiteX4" fmla="*/ 16352 w 91836"/>
                    <a:gd name="connsiteY4" fmla="*/ 79660 h 110777"/>
                    <a:gd name="connsiteX5" fmla="*/ 30579 w 91836"/>
                    <a:gd name="connsiteY5" fmla="*/ 110683 h 110777"/>
                    <a:gd name="connsiteX6" fmla="*/ 61363 w 91836"/>
                    <a:gd name="connsiteY6" fmla="*/ 110778 h 110777"/>
                    <a:gd name="connsiteX7" fmla="*/ 46471 w 91836"/>
                    <a:gd name="connsiteY7" fmla="*/ 38932 h 110777"/>
                    <a:gd name="connsiteX8" fmla="*/ 52751 w 91836"/>
                    <a:gd name="connsiteY8" fmla="*/ 46354 h 110777"/>
                    <a:gd name="connsiteX9" fmla="*/ 44948 w 91836"/>
                    <a:gd name="connsiteY9" fmla="*/ 52730 h 110777"/>
                    <a:gd name="connsiteX10" fmla="*/ 39048 w 91836"/>
                    <a:gd name="connsiteY10" fmla="*/ 44831 h 110777"/>
                    <a:gd name="connsiteX11" fmla="*/ 46471 w 91836"/>
                    <a:gd name="connsiteY11" fmla="*/ 38932 h 110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1836" h="110777">
                      <a:moveTo>
                        <a:pt x="61363" y="110778"/>
                      </a:moveTo>
                      <a:cubicBezTo>
                        <a:pt x="60174" y="97788"/>
                        <a:pt x="61982" y="88272"/>
                        <a:pt x="75067" y="79280"/>
                      </a:cubicBezTo>
                      <a:cubicBezTo>
                        <a:pt x="97049" y="64102"/>
                        <a:pt x="96811" y="32556"/>
                        <a:pt x="77921" y="13428"/>
                      </a:cubicBezTo>
                      <a:cubicBezTo>
                        <a:pt x="59841" y="-4842"/>
                        <a:pt x="29294" y="-4414"/>
                        <a:pt x="12165" y="14380"/>
                      </a:cubicBezTo>
                      <a:cubicBezTo>
                        <a:pt x="-4964" y="33174"/>
                        <a:pt x="-4393" y="65814"/>
                        <a:pt x="16352" y="79660"/>
                      </a:cubicBezTo>
                      <a:cubicBezTo>
                        <a:pt x="29294" y="88272"/>
                        <a:pt x="32435" y="97265"/>
                        <a:pt x="30579" y="110683"/>
                      </a:cubicBezTo>
                      <a:cubicBezTo>
                        <a:pt x="40904" y="105021"/>
                        <a:pt x="51134" y="104592"/>
                        <a:pt x="61363" y="110778"/>
                      </a:cubicBezTo>
                      <a:close/>
                      <a:moveTo>
                        <a:pt x="46471" y="38932"/>
                      </a:moveTo>
                      <a:cubicBezTo>
                        <a:pt x="50325" y="39503"/>
                        <a:pt x="53560" y="41977"/>
                        <a:pt x="52751" y="46354"/>
                      </a:cubicBezTo>
                      <a:cubicBezTo>
                        <a:pt x="52038" y="50113"/>
                        <a:pt x="49183" y="52539"/>
                        <a:pt x="44948" y="52730"/>
                      </a:cubicBezTo>
                      <a:cubicBezTo>
                        <a:pt x="40904" y="51588"/>
                        <a:pt x="38763" y="49114"/>
                        <a:pt x="39048" y="44831"/>
                      </a:cubicBezTo>
                      <a:cubicBezTo>
                        <a:pt x="39429" y="40169"/>
                        <a:pt x="42426" y="38313"/>
                        <a:pt x="46471" y="389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0C319BA4-423B-4684-97A3-20A3F6681F25}"/>
                    </a:ext>
                  </a:extLst>
                </p:cNvPr>
                <p:cNvSpPr/>
                <p:nvPr/>
              </p:nvSpPr>
              <p:spPr>
                <a:xfrm>
                  <a:off x="3569500" y="2809146"/>
                  <a:ext cx="30736" cy="4532"/>
                </a:xfrm>
                <a:custGeom>
                  <a:avLst/>
                  <a:gdLst>
                    <a:gd name="connsiteX0" fmla="*/ 0 w 30736"/>
                    <a:gd name="connsiteY0" fmla="*/ 4390 h 4532"/>
                    <a:gd name="connsiteX1" fmla="*/ 0 w 30736"/>
                    <a:gd name="connsiteY1" fmla="*/ 4390 h 4532"/>
                    <a:gd name="connsiteX2" fmla="*/ 30737 w 30736"/>
                    <a:gd name="connsiteY2" fmla="*/ 4533 h 4532"/>
                    <a:gd name="connsiteX3" fmla="*/ 0 w 30736"/>
                    <a:gd name="connsiteY3" fmla="*/ 4390 h 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36" h="4532">
                      <a:moveTo>
                        <a:pt x="0" y="4390"/>
                      </a:moveTo>
                      <a:lnTo>
                        <a:pt x="0" y="4390"/>
                      </a:lnTo>
                      <a:cubicBezTo>
                        <a:pt x="10230" y="4438"/>
                        <a:pt x="20507" y="4485"/>
                        <a:pt x="30737" y="4533"/>
                      </a:cubicBezTo>
                      <a:cubicBezTo>
                        <a:pt x="20507" y="-1700"/>
                        <a:pt x="10277" y="-1272"/>
                        <a:pt x="0" y="439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7E9BA3E6-EF86-46EE-8FB1-3243C6A261BB}"/>
                    </a:ext>
                  </a:extLst>
                </p:cNvPr>
                <p:cNvSpPr/>
                <p:nvPr/>
              </p:nvSpPr>
              <p:spPr>
                <a:xfrm>
                  <a:off x="3671669" y="3142779"/>
                  <a:ext cx="91374" cy="107973"/>
                </a:xfrm>
                <a:custGeom>
                  <a:avLst/>
                  <a:gdLst>
                    <a:gd name="connsiteX0" fmla="*/ 56512 w 91374"/>
                    <a:gd name="connsiteY0" fmla="*/ 9291 h 107973"/>
                    <a:gd name="connsiteX1" fmla="*/ 45616 w 91374"/>
                    <a:gd name="connsiteY1" fmla="*/ 13 h 107973"/>
                    <a:gd name="connsiteX2" fmla="*/ 35909 w 91374"/>
                    <a:gd name="connsiteY2" fmla="*/ 9101 h 107973"/>
                    <a:gd name="connsiteX3" fmla="*/ 29914 w 91374"/>
                    <a:gd name="connsiteY3" fmla="*/ 18093 h 107973"/>
                    <a:gd name="connsiteX4" fmla="*/ 24300 w 91374"/>
                    <a:gd name="connsiteY4" fmla="*/ 21614 h 107973"/>
                    <a:gd name="connsiteX5" fmla="*/ 1414 w 91374"/>
                    <a:gd name="connsiteY5" fmla="*/ 72097 h 107973"/>
                    <a:gd name="connsiteX6" fmla="*/ 45425 w 91374"/>
                    <a:gd name="connsiteY6" fmla="*/ 107973 h 107973"/>
                    <a:gd name="connsiteX7" fmla="*/ 89485 w 91374"/>
                    <a:gd name="connsiteY7" fmla="*/ 75475 h 107973"/>
                    <a:gd name="connsiteX8" fmla="*/ 67503 w 91374"/>
                    <a:gd name="connsiteY8" fmla="*/ 21852 h 107973"/>
                    <a:gd name="connsiteX9" fmla="*/ 60413 w 91374"/>
                    <a:gd name="connsiteY9" fmla="*/ 16095 h 107973"/>
                    <a:gd name="connsiteX10" fmla="*/ 60413 w 91374"/>
                    <a:gd name="connsiteY10" fmla="*/ 16095 h 107973"/>
                    <a:gd name="connsiteX11" fmla="*/ 56512 w 91374"/>
                    <a:gd name="connsiteY11" fmla="*/ 9291 h 107973"/>
                    <a:gd name="connsiteX12" fmla="*/ 46187 w 91374"/>
                    <a:gd name="connsiteY12" fmla="*/ 69100 h 107973"/>
                    <a:gd name="connsiteX13" fmla="*/ 38574 w 91374"/>
                    <a:gd name="connsiteY13" fmla="*/ 61677 h 107973"/>
                    <a:gd name="connsiteX14" fmla="*/ 45711 w 91374"/>
                    <a:gd name="connsiteY14" fmla="*/ 55063 h 107973"/>
                    <a:gd name="connsiteX15" fmla="*/ 52372 w 91374"/>
                    <a:gd name="connsiteY15" fmla="*/ 61820 h 107973"/>
                    <a:gd name="connsiteX16" fmla="*/ 46187 w 91374"/>
                    <a:gd name="connsiteY16" fmla="*/ 69100 h 1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374" h="107973">
                      <a:moveTo>
                        <a:pt x="56512" y="9291"/>
                      </a:moveTo>
                      <a:cubicBezTo>
                        <a:pt x="55655" y="2820"/>
                        <a:pt x="52325" y="-225"/>
                        <a:pt x="45616" y="13"/>
                      </a:cubicBezTo>
                      <a:cubicBezTo>
                        <a:pt x="39478" y="251"/>
                        <a:pt x="36908" y="3344"/>
                        <a:pt x="35909" y="9101"/>
                      </a:cubicBezTo>
                      <a:cubicBezTo>
                        <a:pt x="35291" y="12717"/>
                        <a:pt x="35814" y="17760"/>
                        <a:pt x="29914" y="18093"/>
                      </a:cubicBezTo>
                      <a:cubicBezTo>
                        <a:pt x="28059" y="19283"/>
                        <a:pt x="26203" y="20472"/>
                        <a:pt x="24300" y="21614"/>
                      </a:cubicBezTo>
                      <a:cubicBezTo>
                        <a:pt x="5220" y="32748"/>
                        <a:pt x="-3678" y="52351"/>
                        <a:pt x="1414" y="72097"/>
                      </a:cubicBezTo>
                      <a:cubicBezTo>
                        <a:pt x="6885" y="93413"/>
                        <a:pt x="24538" y="107830"/>
                        <a:pt x="45425" y="107973"/>
                      </a:cubicBezTo>
                      <a:cubicBezTo>
                        <a:pt x="64933" y="108116"/>
                        <a:pt x="84251" y="93841"/>
                        <a:pt x="89485" y="75475"/>
                      </a:cubicBezTo>
                      <a:cubicBezTo>
                        <a:pt x="95480" y="54397"/>
                        <a:pt x="86963" y="33510"/>
                        <a:pt x="67503" y="21852"/>
                      </a:cubicBezTo>
                      <a:cubicBezTo>
                        <a:pt x="64838" y="20235"/>
                        <a:pt x="61555" y="19568"/>
                        <a:pt x="60413" y="16095"/>
                      </a:cubicBezTo>
                      <a:lnTo>
                        <a:pt x="60413" y="16095"/>
                      </a:lnTo>
                      <a:cubicBezTo>
                        <a:pt x="57654" y="14668"/>
                        <a:pt x="56892" y="11956"/>
                        <a:pt x="56512" y="9291"/>
                      </a:cubicBezTo>
                      <a:close/>
                      <a:moveTo>
                        <a:pt x="46187" y="69100"/>
                      </a:moveTo>
                      <a:cubicBezTo>
                        <a:pt x="41714" y="69242"/>
                        <a:pt x="38526" y="66102"/>
                        <a:pt x="38574" y="61677"/>
                      </a:cubicBezTo>
                      <a:cubicBezTo>
                        <a:pt x="38621" y="57776"/>
                        <a:pt x="41857" y="55729"/>
                        <a:pt x="45711" y="55063"/>
                      </a:cubicBezTo>
                      <a:cubicBezTo>
                        <a:pt x="49708" y="55587"/>
                        <a:pt x="52372" y="57490"/>
                        <a:pt x="52372" y="61820"/>
                      </a:cubicBezTo>
                      <a:cubicBezTo>
                        <a:pt x="52277" y="65864"/>
                        <a:pt x="50136" y="68957"/>
                        <a:pt x="46187" y="6910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E0CF4368-03E6-4853-8299-1219A059579D}"/>
                    </a:ext>
                  </a:extLst>
                </p:cNvPr>
                <p:cNvSpPr/>
                <p:nvPr/>
              </p:nvSpPr>
              <p:spPr>
                <a:xfrm>
                  <a:off x="3701630" y="3137888"/>
                  <a:ext cx="30451" cy="22984"/>
                </a:xfrm>
                <a:custGeom>
                  <a:avLst/>
                  <a:gdLst>
                    <a:gd name="connsiteX0" fmla="*/ 29595 w 30451"/>
                    <a:gd name="connsiteY0" fmla="*/ 7474 h 22984"/>
                    <a:gd name="connsiteX1" fmla="*/ 24266 w 30451"/>
                    <a:gd name="connsiteY1" fmla="*/ 1098 h 22984"/>
                    <a:gd name="connsiteX2" fmla="*/ 2236 w 30451"/>
                    <a:gd name="connsiteY2" fmla="*/ 16894 h 22984"/>
                    <a:gd name="connsiteX3" fmla="*/ 0 w 30451"/>
                    <a:gd name="connsiteY3" fmla="*/ 22985 h 22984"/>
                    <a:gd name="connsiteX4" fmla="*/ 5995 w 30451"/>
                    <a:gd name="connsiteY4" fmla="*/ 13992 h 22984"/>
                    <a:gd name="connsiteX5" fmla="*/ 15702 w 30451"/>
                    <a:gd name="connsiteY5" fmla="*/ 4904 h 22984"/>
                    <a:gd name="connsiteX6" fmla="*/ 26597 w 30451"/>
                    <a:gd name="connsiteY6" fmla="*/ 14182 h 22984"/>
                    <a:gd name="connsiteX7" fmla="*/ 30451 w 30451"/>
                    <a:gd name="connsiteY7" fmla="*/ 20986 h 22984"/>
                    <a:gd name="connsiteX8" fmla="*/ 30451 w 30451"/>
                    <a:gd name="connsiteY8" fmla="*/ 20986 h 22984"/>
                    <a:gd name="connsiteX9" fmla="*/ 30451 w 30451"/>
                    <a:gd name="connsiteY9" fmla="*/ 20986 h 22984"/>
                    <a:gd name="connsiteX10" fmla="*/ 29595 w 30451"/>
                    <a:gd name="connsiteY10" fmla="*/ 7474 h 22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0451" h="22984">
                      <a:moveTo>
                        <a:pt x="29595" y="7474"/>
                      </a:moveTo>
                      <a:cubicBezTo>
                        <a:pt x="29500" y="3810"/>
                        <a:pt x="28168" y="2002"/>
                        <a:pt x="24266" y="1098"/>
                      </a:cubicBezTo>
                      <a:cubicBezTo>
                        <a:pt x="9468" y="-2281"/>
                        <a:pt x="3473" y="1907"/>
                        <a:pt x="2236" y="16894"/>
                      </a:cubicBezTo>
                      <a:cubicBezTo>
                        <a:pt x="2046" y="18988"/>
                        <a:pt x="761" y="20986"/>
                        <a:pt x="0" y="22985"/>
                      </a:cubicBezTo>
                      <a:cubicBezTo>
                        <a:pt x="5900" y="22652"/>
                        <a:pt x="5377" y="17608"/>
                        <a:pt x="5995" y="13992"/>
                      </a:cubicBezTo>
                      <a:cubicBezTo>
                        <a:pt x="6994" y="8235"/>
                        <a:pt x="9611" y="5142"/>
                        <a:pt x="15702" y="4904"/>
                      </a:cubicBezTo>
                      <a:cubicBezTo>
                        <a:pt x="22410" y="4666"/>
                        <a:pt x="25741" y="7711"/>
                        <a:pt x="26597" y="14182"/>
                      </a:cubicBezTo>
                      <a:cubicBezTo>
                        <a:pt x="26931" y="16847"/>
                        <a:pt x="27692" y="19559"/>
                        <a:pt x="30451" y="20986"/>
                      </a:cubicBezTo>
                      <a:lnTo>
                        <a:pt x="30451" y="20986"/>
                      </a:lnTo>
                      <a:cubicBezTo>
                        <a:pt x="30451" y="20986"/>
                        <a:pt x="30451" y="20986"/>
                        <a:pt x="30451" y="20986"/>
                      </a:cubicBezTo>
                      <a:cubicBezTo>
                        <a:pt x="30118" y="16466"/>
                        <a:pt x="29690" y="11994"/>
                        <a:pt x="29595" y="7474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5044208B-95E9-406C-B7C3-FCB447657E68}"/>
                    </a:ext>
                  </a:extLst>
                </p:cNvPr>
                <p:cNvSpPr/>
                <p:nvPr/>
              </p:nvSpPr>
              <p:spPr>
                <a:xfrm>
                  <a:off x="3671353" y="2702681"/>
                  <a:ext cx="91237" cy="107163"/>
                </a:xfrm>
                <a:custGeom>
                  <a:avLst/>
                  <a:gdLst>
                    <a:gd name="connsiteX0" fmla="*/ 36177 w 91237"/>
                    <a:gd name="connsiteY0" fmla="*/ 97818 h 107163"/>
                    <a:gd name="connsiteX1" fmla="*/ 45789 w 91237"/>
                    <a:gd name="connsiteY1" fmla="*/ 107144 h 107163"/>
                    <a:gd name="connsiteX2" fmla="*/ 56827 w 91237"/>
                    <a:gd name="connsiteY2" fmla="*/ 98008 h 107163"/>
                    <a:gd name="connsiteX3" fmla="*/ 60681 w 91237"/>
                    <a:gd name="connsiteY3" fmla="*/ 91204 h 107163"/>
                    <a:gd name="connsiteX4" fmla="*/ 60681 w 91237"/>
                    <a:gd name="connsiteY4" fmla="*/ 91204 h 107163"/>
                    <a:gd name="connsiteX5" fmla="*/ 60681 w 91237"/>
                    <a:gd name="connsiteY5" fmla="*/ 91204 h 107163"/>
                    <a:gd name="connsiteX6" fmla="*/ 70483 w 91237"/>
                    <a:gd name="connsiteY6" fmla="*/ 84210 h 107163"/>
                    <a:gd name="connsiteX7" fmla="*/ 90657 w 91237"/>
                    <a:gd name="connsiteY7" fmla="*/ 38485 h 107163"/>
                    <a:gd name="connsiteX8" fmla="*/ 61110 w 91237"/>
                    <a:gd name="connsiteY8" fmla="*/ 2800 h 107163"/>
                    <a:gd name="connsiteX9" fmla="*/ 12578 w 91237"/>
                    <a:gd name="connsiteY9" fmla="*/ 14838 h 107163"/>
                    <a:gd name="connsiteX10" fmla="*/ 30040 w 91237"/>
                    <a:gd name="connsiteY10" fmla="*/ 89158 h 107163"/>
                    <a:gd name="connsiteX11" fmla="*/ 36177 w 91237"/>
                    <a:gd name="connsiteY11" fmla="*/ 97818 h 107163"/>
                    <a:gd name="connsiteX12" fmla="*/ 46122 w 91237"/>
                    <a:gd name="connsiteY12" fmla="*/ 38961 h 107163"/>
                    <a:gd name="connsiteX13" fmla="*/ 52640 w 91237"/>
                    <a:gd name="connsiteY13" fmla="*/ 45955 h 107163"/>
                    <a:gd name="connsiteX14" fmla="*/ 45741 w 91237"/>
                    <a:gd name="connsiteY14" fmla="*/ 52712 h 107163"/>
                    <a:gd name="connsiteX15" fmla="*/ 38890 w 91237"/>
                    <a:gd name="connsiteY15" fmla="*/ 45527 h 107163"/>
                    <a:gd name="connsiteX16" fmla="*/ 46122 w 91237"/>
                    <a:gd name="connsiteY16" fmla="*/ 38961 h 107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237" h="107163">
                      <a:moveTo>
                        <a:pt x="36177" y="97818"/>
                      </a:moveTo>
                      <a:cubicBezTo>
                        <a:pt x="37177" y="103480"/>
                        <a:pt x="39556" y="106858"/>
                        <a:pt x="45789" y="107144"/>
                      </a:cubicBezTo>
                      <a:cubicBezTo>
                        <a:pt x="52450" y="107429"/>
                        <a:pt x="55971" y="104574"/>
                        <a:pt x="56827" y="98008"/>
                      </a:cubicBezTo>
                      <a:cubicBezTo>
                        <a:pt x="57160" y="95344"/>
                        <a:pt x="57922" y="92632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2775" y="87207"/>
                        <a:pt x="67152" y="86446"/>
                        <a:pt x="70483" y="84210"/>
                      </a:cubicBezTo>
                      <a:cubicBezTo>
                        <a:pt x="86851" y="73171"/>
                        <a:pt x="93321" y="57803"/>
                        <a:pt x="90657" y="38485"/>
                      </a:cubicBezTo>
                      <a:cubicBezTo>
                        <a:pt x="88183" y="20595"/>
                        <a:pt x="77810" y="8367"/>
                        <a:pt x="61110" y="2800"/>
                      </a:cubicBezTo>
                      <a:cubicBezTo>
                        <a:pt x="42934" y="-3243"/>
                        <a:pt x="26090" y="373"/>
                        <a:pt x="12578" y="14838"/>
                      </a:cubicBezTo>
                      <a:cubicBezTo>
                        <a:pt x="-9500" y="38438"/>
                        <a:pt x="-1792" y="71173"/>
                        <a:pt x="30040" y="89158"/>
                      </a:cubicBezTo>
                      <a:cubicBezTo>
                        <a:pt x="36082" y="89111"/>
                        <a:pt x="35559" y="94202"/>
                        <a:pt x="36177" y="97818"/>
                      </a:cubicBezTo>
                      <a:close/>
                      <a:moveTo>
                        <a:pt x="46122" y="38961"/>
                      </a:moveTo>
                      <a:cubicBezTo>
                        <a:pt x="50404" y="38913"/>
                        <a:pt x="52688" y="41530"/>
                        <a:pt x="52640" y="45955"/>
                      </a:cubicBezTo>
                      <a:cubicBezTo>
                        <a:pt x="52069" y="49952"/>
                        <a:pt x="49881" y="53045"/>
                        <a:pt x="45741" y="52712"/>
                      </a:cubicBezTo>
                      <a:cubicBezTo>
                        <a:pt x="41982" y="52379"/>
                        <a:pt x="38842" y="49619"/>
                        <a:pt x="38890" y="45527"/>
                      </a:cubicBezTo>
                      <a:cubicBezTo>
                        <a:pt x="38937" y="41340"/>
                        <a:pt x="42125" y="39009"/>
                        <a:pt x="46122" y="3896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D4D5D128-088C-4006-B85B-9EAF68DCFA3E}"/>
                    </a:ext>
                  </a:extLst>
                </p:cNvPr>
                <p:cNvSpPr/>
                <p:nvPr/>
              </p:nvSpPr>
              <p:spPr>
                <a:xfrm>
                  <a:off x="3701345" y="2791744"/>
                  <a:ext cx="30689" cy="22419"/>
                </a:xfrm>
                <a:custGeom>
                  <a:avLst/>
                  <a:gdLst>
                    <a:gd name="connsiteX0" fmla="*/ 2474 w 30689"/>
                    <a:gd name="connsiteY0" fmla="*/ 7327 h 22419"/>
                    <a:gd name="connsiteX1" fmla="*/ 17605 w 30689"/>
                    <a:gd name="connsiteY1" fmla="*/ 22410 h 22419"/>
                    <a:gd name="connsiteX2" fmla="*/ 29976 w 30689"/>
                    <a:gd name="connsiteY2" fmla="*/ 7470 h 22419"/>
                    <a:gd name="connsiteX3" fmla="*/ 30689 w 30689"/>
                    <a:gd name="connsiteY3" fmla="*/ 2094 h 22419"/>
                    <a:gd name="connsiteX4" fmla="*/ 30689 w 30689"/>
                    <a:gd name="connsiteY4" fmla="*/ 2094 h 22419"/>
                    <a:gd name="connsiteX5" fmla="*/ 26835 w 30689"/>
                    <a:gd name="connsiteY5" fmla="*/ 8898 h 22419"/>
                    <a:gd name="connsiteX6" fmla="*/ 15797 w 30689"/>
                    <a:gd name="connsiteY6" fmla="*/ 18033 h 22419"/>
                    <a:gd name="connsiteX7" fmla="*/ 6185 w 30689"/>
                    <a:gd name="connsiteY7" fmla="*/ 8707 h 22419"/>
                    <a:gd name="connsiteX8" fmla="*/ 0 w 30689"/>
                    <a:gd name="connsiteY8" fmla="*/ 0 h 22419"/>
                    <a:gd name="connsiteX9" fmla="*/ 2474 w 30689"/>
                    <a:gd name="connsiteY9" fmla="*/ 7327 h 2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689" h="22419">
                      <a:moveTo>
                        <a:pt x="2474" y="7327"/>
                      </a:moveTo>
                      <a:cubicBezTo>
                        <a:pt x="381" y="19698"/>
                        <a:pt x="6043" y="22125"/>
                        <a:pt x="17605" y="22410"/>
                      </a:cubicBezTo>
                      <a:cubicBezTo>
                        <a:pt x="30166" y="22696"/>
                        <a:pt x="30594" y="16368"/>
                        <a:pt x="29976" y="7470"/>
                      </a:cubicBezTo>
                      <a:cubicBezTo>
                        <a:pt x="29880" y="5710"/>
                        <a:pt x="30404" y="3902"/>
                        <a:pt x="30689" y="2094"/>
                      </a:cubicBezTo>
                      <a:cubicBezTo>
                        <a:pt x="30689" y="2094"/>
                        <a:pt x="30689" y="2094"/>
                        <a:pt x="30689" y="2094"/>
                      </a:cubicBezTo>
                      <a:cubicBezTo>
                        <a:pt x="27930" y="3521"/>
                        <a:pt x="27168" y="6233"/>
                        <a:pt x="26835" y="8898"/>
                      </a:cubicBezTo>
                      <a:cubicBezTo>
                        <a:pt x="25979" y="15511"/>
                        <a:pt x="22506" y="18318"/>
                        <a:pt x="15797" y="18033"/>
                      </a:cubicBezTo>
                      <a:cubicBezTo>
                        <a:pt x="9564" y="17748"/>
                        <a:pt x="7185" y="14369"/>
                        <a:pt x="6185" y="8707"/>
                      </a:cubicBezTo>
                      <a:cubicBezTo>
                        <a:pt x="5567" y="5091"/>
                        <a:pt x="6043" y="0"/>
                        <a:pt x="0" y="0"/>
                      </a:cubicBezTo>
                      <a:cubicBezTo>
                        <a:pt x="2569" y="1856"/>
                        <a:pt x="2950" y="4710"/>
                        <a:pt x="2474" y="7327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0CAD600F-AC78-42A2-A92C-D6B576EE5EA8}"/>
                    </a:ext>
                  </a:extLst>
                </p:cNvPr>
                <p:cNvSpPr/>
                <p:nvPr/>
              </p:nvSpPr>
              <p:spPr>
                <a:xfrm>
                  <a:off x="2930987" y="1680789"/>
                  <a:ext cx="2356593" cy="927914"/>
                </a:xfrm>
                <a:custGeom>
                  <a:avLst/>
                  <a:gdLst>
                    <a:gd name="connsiteX0" fmla="*/ 46708 w 2356593"/>
                    <a:gd name="connsiteY0" fmla="*/ 574599 h 927914"/>
                    <a:gd name="connsiteX1" fmla="*/ 37680 w 2356593"/>
                    <a:gd name="connsiteY1" fmla="*/ 581549 h 927914"/>
                    <a:gd name="connsiteX2" fmla="*/ 1781 w 2356593"/>
                    <a:gd name="connsiteY2" fmla="*/ 580883 h 927914"/>
                    <a:gd name="connsiteX3" fmla="*/ 0 w 2356593"/>
                    <a:gd name="connsiteY3" fmla="*/ 579593 h 927914"/>
                    <a:gd name="connsiteX4" fmla="*/ 1072065 w 2356593"/>
                    <a:gd name="connsiteY4" fmla="*/ 519484 h 927914"/>
                    <a:gd name="connsiteX5" fmla="*/ 1099852 w 2356593"/>
                    <a:gd name="connsiteY5" fmla="*/ 527858 h 927914"/>
                    <a:gd name="connsiteX6" fmla="*/ 1215948 w 2356593"/>
                    <a:gd name="connsiteY6" fmla="*/ 562163 h 927914"/>
                    <a:gd name="connsiteX7" fmla="*/ 1805136 w 2356593"/>
                    <a:gd name="connsiteY7" fmla="*/ 561021 h 927914"/>
                    <a:gd name="connsiteX8" fmla="*/ 1827594 w 2356593"/>
                    <a:gd name="connsiteY8" fmla="*/ 572155 h 927914"/>
                    <a:gd name="connsiteX9" fmla="*/ 1889448 w 2356593"/>
                    <a:gd name="connsiteY9" fmla="*/ 653565 h 927914"/>
                    <a:gd name="connsiteX10" fmla="*/ 1884405 w 2356593"/>
                    <a:gd name="connsiteY10" fmla="*/ 675262 h 927914"/>
                    <a:gd name="connsiteX11" fmla="*/ 1884310 w 2356593"/>
                    <a:gd name="connsiteY11" fmla="*/ 896415 h 927914"/>
                    <a:gd name="connsiteX12" fmla="*/ 1871225 w 2356593"/>
                    <a:gd name="connsiteY12" fmla="*/ 923298 h 927914"/>
                    <a:gd name="connsiteX13" fmla="*/ 1857475 w 2356593"/>
                    <a:gd name="connsiteY13" fmla="*/ 895749 h 927914"/>
                    <a:gd name="connsiteX14" fmla="*/ 1857475 w 2356593"/>
                    <a:gd name="connsiteY14" fmla="*/ 832943 h 927914"/>
                    <a:gd name="connsiteX15" fmla="*/ 1857284 w 2356593"/>
                    <a:gd name="connsiteY15" fmla="*/ 686871 h 927914"/>
                    <a:gd name="connsiteX16" fmla="*/ 1850718 w 2356593"/>
                    <a:gd name="connsiteY16" fmla="*/ 668172 h 927914"/>
                    <a:gd name="connsiteX17" fmla="*/ 1806944 w 2356593"/>
                    <a:gd name="connsiteY17" fmla="*/ 610648 h 927914"/>
                    <a:gd name="connsiteX18" fmla="*/ 1785343 w 2356593"/>
                    <a:gd name="connsiteY18" fmla="*/ 600180 h 927914"/>
                    <a:gd name="connsiteX19" fmla="*/ 1153808 w 2356593"/>
                    <a:gd name="connsiteY19" fmla="*/ 600513 h 927914"/>
                    <a:gd name="connsiteX20" fmla="*/ 1129685 w 2356593"/>
                    <a:gd name="connsiteY20" fmla="*/ 593566 h 927914"/>
                    <a:gd name="connsiteX21" fmla="*/ 1009878 w 2356593"/>
                    <a:gd name="connsiteY21" fmla="*/ 558024 h 927914"/>
                    <a:gd name="connsiteX22" fmla="*/ 750325 w 2356593"/>
                    <a:gd name="connsiteY22" fmla="*/ 558250 h 927914"/>
                    <a:gd name="connsiteX23" fmla="*/ 779183 w 2356593"/>
                    <a:gd name="connsiteY23" fmla="*/ 519543 h 927914"/>
                    <a:gd name="connsiteX24" fmla="*/ 1102564 w 2356593"/>
                    <a:gd name="connsiteY24" fmla="*/ 406338 h 927914"/>
                    <a:gd name="connsiteX25" fmla="*/ 1127924 w 2356593"/>
                    <a:gd name="connsiteY25" fmla="*/ 413808 h 927914"/>
                    <a:gd name="connsiteX26" fmla="*/ 1189921 w 2356593"/>
                    <a:gd name="connsiteY26" fmla="*/ 452633 h 927914"/>
                    <a:gd name="connsiteX27" fmla="*/ 1263243 w 2356593"/>
                    <a:gd name="connsiteY27" fmla="*/ 454442 h 927914"/>
                    <a:gd name="connsiteX28" fmla="*/ 1891970 w 2356593"/>
                    <a:gd name="connsiteY28" fmla="*/ 454204 h 927914"/>
                    <a:gd name="connsiteX29" fmla="*/ 1913191 w 2356593"/>
                    <a:gd name="connsiteY29" fmla="*/ 465052 h 927914"/>
                    <a:gd name="connsiteX30" fmla="*/ 1975093 w 2356593"/>
                    <a:gd name="connsiteY30" fmla="*/ 549888 h 927914"/>
                    <a:gd name="connsiteX31" fmla="*/ 1981754 w 2356593"/>
                    <a:gd name="connsiteY31" fmla="*/ 569824 h 927914"/>
                    <a:gd name="connsiteX32" fmla="*/ 1981564 w 2356593"/>
                    <a:gd name="connsiteY32" fmla="*/ 927866 h 927914"/>
                    <a:gd name="connsiteX33" fmla="*/ 1962056 w 2356593"/>
                    <a:gd name="connsiteY33" fmla="*/ 923584 h 927914"/>
                    <a:gd name="connsiteX34" fmla="*/ 1947686 w 2356593"/>
                    <a:gd name="connsiteY34" fmla="*/ 908691 h 927914"/>
                    <a:gd name="connsiteX35" fmla="*/ 1947686 w 2356593"/>
                    <a:gd name="connsiteY35" fmla="*/ 892276 h 927914"/>
                    <a:gd name="connsiteX36" fmla="*/ 1947496 w 2356593"/>
                    <a:gd name="connsiteY36" fmla="*/ 594423 h 927914"/>
                    <a:gd name="connsiteX37" fmla="*/ 1941358 w 2356593"/>
                    <a:gd name="connsiteY37" fmla="*/ 572441 h 927914"/>
                    <a:gd name="connsiteX38" fmla="*/ 1888734 w 2356593"/>
                    <a:gd name="connsiteY38" fmla="*/ 499453 h 927914"/>
                    <a:gd name="connsiteX39" fmla="*/ 1872034 w 2356593"/>
                    <a:gd name="connsiteY39" fmla="*/ 493600 h 927914"/>
                    <a:gd name="connsiteX40" fmla="*/ 1530359 w 2356593"/>
                    <a:gd name="connsiteY40" fmla="*/ 493600 h 927914"/>
                    <a:gd name="connsiteX41" fmla="*/ 1190017 w 2356593"/>
                    <a:gd name="connsiteY41" fmla="*/ 493743 h 927914"/>
                    <a:gd name="connsiteX42" fmla="*/ 1164656 w 2356593"/>
                    <a:gd name="connsiteY42" fmla="*/ 486463 h 927914"/>
                    <a:gd name="connsiteX43" fmla="*/ 1105181 w 2356593"/>
                    <a:gd name="connsiteY43" fmla="*/ 448589 h 927914"/>
                    <a:gd name="connsiteX44" fmla="*/ 1033192 w 2356593"/>
                    <a:gd name="connsiteY44" fmla="*/ 446733 h 927914"/>
                    <a:gd name="connsiteX45" fmla="*/ 840165 w 2356593"/>
                    <a:gd name="connsiteY45" fmla="*/ 446686 h 927914"/>
                    <a:gd name="connsiteX46" fmla="*/ 879696 w 2356593"/>
                    <a:gd name="connsiteY46" fmla="*/ 406425 h 927914"/>
                    <a:gd name="connsiteX47" fmla="*/ 1124927 w 2356593"/>
                    <a:gd name="connsiteY47" fmla="*/ 296284 h 927914"/>
                    <a:gd name="connsiteX48" fmla="*/ 1152143 w 2356593"/>
                    <a:gd name="connsiteY48" fmla="*/ 305657 h 927914"/>
                    <a:gd name="connsiteX49" fmla="*/ 1162991 w 2356593"/>
                    <a:gd name="connsiteY49" fmla="*/ 313936 h 927914"/>
                    <a:gd name="connsiteX50" fmla="*/ 1215805 w 2356593"/>
                    <a:gd name="connsiteY50" fmla="*/ 351763 h 927914"/>
                    <a:gd name="connsiteX51" fmla="*/ 1283655 w 2356593"/>
                    <a:gd name="connsiteY51" fmla="*/ 353666 h 927914"/>
                    <a:gd name="connsiteX52" fmla="*/ 1997170 w 2356593"/>
                    <a:gd name="connsiteY52" fmla="*/ 353428 h 927914"/>
                    <a:gd name="connsiteX53" fmla="*/ 2017725 w 2356593"/>
                    <a:gd name="connsiteY53" fmla="*/ 364514 h 927914"/>
                    <a:gd name="connsiteX54" fmla="*/ 2084671 w 2356593"/>
                    <a:gd name="connsiteY54" fmla="*/ 468906 h 927914"/>
                    <a:gd name="connsiteX55" fmla="*/ 2091046 w 2356593"/>
                    <a:gd name="connsiteY55" fmla="*/ 490459 h 927914"/>
                    <a:gd name="connsiteX56" fmla="*/ 2090856 w 2356593"/>
                    <a:gd name="connsiteY56" fmla="*/ 927818 h 927914"/>
                    <a:gd name="connsiteX57" fmla="*/ 2072776 w 2356593"/>
                    <a:gd name="connsiteY57" fmla="*/ 923536 h 927914"/>
                    <a:gd name="connsiteX58" fmla="*/ 2057074 w 2356593"/>
                    <a:gd name="connsiteY58" fmla="*/ 907216 h 927914"/>
                    <a:gd name="connsiteX59" fmla="*/ 2057074 w 2356593"/>
                    <a:gd name="connsiteY59" fmla="*/ 893608 h 927914"/>
                    <a:gd name="connsiteX60" fmla="*/ 2057074 w 2356593"/>
                    <a:gd name="connsiteY60" fmla="*/ 518770 h 927914"/>
                    <a:gd name="connsiteX61" fmla="*/ 2056646 w 2356593"/>
                    <a:gd name="connsiteY61" fmla="*/ 501070 h 927914"/>
                    <a:gd name="connsiteX62" fmla="*/ 2050317 w 2356593"/>
                    <a:gd name="connsiteY62" fmla="*/ 490412 h 927914"/>
                    <a:gd name="connsiteX63" fmla="*/ 1993364 w 2356593"/>
                    <a:gd name="connsiteY63" fmla="*/ 400723 h 927914"/>
                    <a:gd name="connsiteX64" fmla="*/ 1981183 w 2356593"/>
                    <a:gd name="connsiteY64" fmla="*/ 394157 h 927914"/>
                    <a:gd name="connsiteX65" fmla="*/ 1971620 w 2356593"/>
                    <a:gd name="connsiteY65" fmla="*/ 394204 h 927914"/>
                    <a:gd name="connsiteX66" fmla="*/ 1217090 w 2356593"/>
                    <a:gd name="connsiteY66" fmla="*/ 394395 h 927914"/>
                    <a:gd name="connsiteX67" fmla="*/ 1191016 w 2356593"/>
                    <a:gd name="connsiteY67" fmla="*/ 385450 h 927914"/>
                    <a:gd name="connsiteX68" fmla="*/ 1153190 w 2356593"/>
                    <a:gd name="connsiteY68" fmla="*/ 356330 h 927914"/>
                    <a:gd name="connsiteX69" fmla="*/ 1093714 w 2356593"/>
                    <a:gd name="connsiteY69" fmla="*/ 336680 h 927914"/>
                    <a:gd name="connsiteX70" fmla="*/ 953469 w 2356593"/>
                    <a:gd name="connsiteY70" fmla="*/ 336735 h 927914"/>
                    <a:gd name="connsiteX71" fmla="*/ 1005968 w 2356593"/>
                    <a:gd name="connsiteY71" fmla="*/ 296343 h 927914"/>
                    <a:gd name="connsiteX72" fmla="*/ 1173718 w 2356593"/>
                    <a:gd name="connsiteY72" fmla="*/ 186398 h 927914"/>
                    <a:gd name="connsiteX73" fmla="*/ 1199438 w 2356593"/>
                    <a:gd name="connsiteY73" fmla="*/ 194985 h 927914"/>
                    <a:gd name="connsiteX74" fmla="*/ 1263005 w 2356593"/>
                    <a:gd name="connsiteY74" fmla="*/ 246610 h 927914"/>
                    <a:gd name="connsiteX75" fmla="*/ 1286510 w 2356593"/>
                    <a:gd name="connsiteY75" fmla="*/ 254794 h 927914"/>
                    <a:gd name="connsiteX76" fmla="*/ 2251630 w 2356593"/>
                    <a:gd name="connsiteY76" fmla="*/ 254366 h 927914"/>
                    <a:gd name="connsiteX77" fmla="*/ 2275278 w 2356593"/>
                    <a:gd name="connsiteY77" fmla="*/ 267403 h 927914"/>
                    <a:gd name="connsiteX78" fmla="*/ 2356593 w 2356593"/>
                    <a:gd name="connsiteY78" fmla="*/ 399629 h 927914"/>
                    <a:gd name="connsiteX79" fmla="*/ 2351835 w 2356593"/>
                    <a:gd name="connsiteY79" fmla="*/ 424228 h 927914"/>
                    <a:gd name="connsiteX80" fmla="*/ 2351740 w 2356593"/>
                    <a:gd name="connsiteY80" fmla="*/ 893561 h 927914"/>
                    <a:gd name="connsiteX81" fmla="*/ 2351740 w 2356593"/>
                    <a:gd name="connsiteY81" fmla="*/ 908548 h 927914"/>
                    <a:gd name="connsiteX82" fmla="*/ 2337418 w 2356593"/>
                    <a:gd name="connsiteY82" fmla="*/ 923489 h 927914"/>
                    <a:gd name="connsiteX83" fmla="*/ 2317910 w 2356593"/>
                    <a:gd name="connsiteY83" fmla="*/ 927914 h 927914"/>
                    <a:gd name="connsiteX84" fmla="*/ 2318053 w 2356593"/>
                    <a:gd name="connsiteY84" fmla="*/ 424894 h 927914"/>
                    <a:gd name="connsiteX85" fmla="*/ 2311106 w 2356593"/>
                    <a:gd name="connsiteY85" fmla="*/ 400723 h 927914"/>
                    <a:gd name="connsiteX86" fmla="*/ 2251440 w 2356593"/>
                    <a:gd name="connsiteY86" fmla="*/ 304658 h 927914"/>
                    <a:gd name="connsiteX87" fmla="*/ 2230695 w 2356593"/>
                    <a:gd name="connsiteY87" fmla="*/ 293620 h 927914"/>
                    <a:gd name="connsiteX88" fmla="*/ 1272426 w 2356593"/>
                    <a:gd name="connsiteY88" fmla="*/ 294048 h 927914"/>
                    <a:gd name="connsiteX89" fmla="*/ 1246590 w 2356593"/>
                    <a:gd name="connsiteY89" fmla="*/ 284817 h 927914"/>
                    <a:gd name="connsiteX90" fmla="*/ 1180834 w 2356593"/>
                    <a:gd name="connsiteY90" fmla="*/ 231527 h 927914"/>
                    <a:gd name="connsiteX91" fmla="*/ 1163705 w 2356593"/>
                    <a:gd name="connsiteY91" fmla="*/ 225247 h 927914"/>
                    <a:gd name="connsiteX92" fmla="*/ 1104311 w 2356593"/>
                    <a:gd name="connsiteY92" fmla="*/ 225247 h 927914"/>
                    <a:gd name="connsiteX93" fmla="*/ 2127779 w 2356593"/>
                    <a:gd name="connsiteY93" fmla="*/ 156969 h 927914"/>
                    <a:gd name="connsiteX94" fmla="*/ 2121308 w 2356593"/>
                    <a:gd name="connsiteY94" fmla="*/ 163916 h 927914"/>
                    <a:gd name="connsiteX95" fmla="*/ 2128445 w 2356593"/>
                    <a:gd name="connsiteY95" fmla="*/ 170387 h 927914"/>
                    <a:gd name="connsiteX96" fmla="*/ 2134916 w 2356593"/>
                    <a:gd name="connsiteY96" fmla="*/ 163392 h 927914"/>
                    <a:gd name="connsiteX97" fmla="*/ 2127779 w 2356593"/>
                    <a:gd name="connsiteY97" fmla="*/ 156969 h 927914"/>
                    <a:gd name="connsiteX98" fmla="*/ 1821980 w 2356593"/>
                    <a:gd name="connsiteY98" fmla="*/ 93640 h 927914"/>
                    <a:gd name="connsiteX99" fmla="*/ 1837063 w 2356593"/>
                    <a:gd name="connsiteY99" fmla="*/ 108247 h 927914"/>
                    <a:gd name="connsiteX100" fmla="*/ 1838871 w 2356593"/>
                    <a:gd name="connsiteY100" fmla="*/ 143837 h 927914"/>
                    <a:gd name="connsiteX101" fmla="*/ 1874223 w 2356593"/>
                    <a:gd name="connsiteY101" fmla="*/ 146216 h 927914"/>
                    <a:gd name="connsiteX102" fmla="*/ 2073775 w 2356593"/>
                    <a:gd name="connsiteY102" fmla="*/ 146501 h 927914"/>
                    <a:gd name="connsiteX103" fmla="*/ 2091285 w 2356593"/>
                    <a:gd name="connsiteY103" fmla="*/ 137318 h 927914"/>
                    <a:gd name="connsiteX104" fmla="*/ 2156232 w 2356593"/>
                    <a:gd name="connsiteY104" fmla="*/ 127469 h 927914"/>
                    <a:gd name="connsiteX105" fmla="*/ 2162085 w 2356593"/>
                    <a:gd name="connsiteY105" fmla="*/ 193987 h 927914"/>
                    <a:gd name="connsiteX106" fmla="*/ 2095567 w 2356593"/>
                    <a:gd name="connsiteY106" fmla="*/ 195033 h 927914"/>
                    <a:gd name="connsiteX107" fmla="*/ 2075869 w 2356593"/>
                    <a:gd name="connsiteY107" fmla="*/ 186707 h 927914"/>
                    <a:gd name="connsiteX108" fmla="*/ 1809324 w 2356593"/>
                    <a:gd name="connsiteY108" fmla="*/ 187135 h 927914"/>
                    <a:gd name="connsiteX109" fmla="*/ 1796049 w 2356593"/>
                    <a:gd name="connsiteY109" fmla="*/ 173384 h 927914"/>
                    <a:gd name="connsiteX110" fmla="*/ 1796334 w 2356593"/>
                    <a:gd name="connsiteY110" fmla="*/ 141981 h 927914"/>
                    <a:gd name="connsiteX111" fmla="*/ 1788531 w 2356593"/>
                    <a:gd name="connsiteY111" fmla="*/ 133988 h 927914"/>
                    <a:gd name="connsiteX112" fmla="*/ 1777587 w 2356593"/>
                    <a:gd name="connsiteY112" fmla="*/ 134035 h 927914"/>
                    <a:gd name="connsiteX113" fmla="*/ 1267042 w 2356593"/>
                    <a:gd name="connsiteY113" fmla="*/ 134314 h 927914"/>
                    <a:gd name="connsiteX114" fmla="*/ 1374710 w 2356593"/>
                    <a:gd name="connsiteY114" fmla="*/ 93985 h 927914"/>
                    <a:gd name="connsiteX115" fmla="*/ 2168175 w 2356593"/>
                    <a:gd name="connsiteY115" fmla="*/ 61237 h 927914"/>
                    <a:gd name="connsiteX116" fmla="*/ 2161609 w 2356593"/>
                    <a:gd name="connsiteY116" fmla="*/ 68089 h 927914"/>
                    <a:gd name="connsiteX117" fmla="*/ 2168556 w 2356593"/>
                    <a:gd name="connsiteY117" fmla="*/ 74750 h 927914"/>
                    <a:gd name="connsiteX118" fmla="*/ 2175502 w 2356593"/>
                    <a:gd name="connsiteY118" fmla="*/ 67755 h 927914"/>
                    <a:gd name="connsiteX119" fmla="*/ 2168175 w 2356593"/>
                    <a:gd name="connsiteY119" fmla="*/ 61237 h 927914"/>
                    <a:gd name="connsiteX120" fmla="*/ 1894968 w 2356593"/>
                    <a:gd name="connsiteY120" fmla="*/ 1 h 927914"/>
                    <a:gd name="connsiteX121" fmla="*/ 1908148 w 2356593"/>
                    <a:gd name="connsiteY121" fmla="*/ 13609 h 927914"/>
                    <a:gd name="connsiteX122" fmla="*/ 1938267 w 2356593"/>
                    <a:gd name="connsiteY122" fmla="*/ 43965 h 927914"/>
                    <a:gd name="connsiteX123" fmla="*/ 2115979 w 2356593"/>
                    <a:gd name="connsiteY123" fmla="*/ 44060 h 927914"/>
                    <a:gd name="connsiteX124" fmla="*/ 2136106 w 2356593"/>
                    <a:gd name="connsiteY124" fmla="*/ 35972 h 927914"/>
                    <a:gd name="connsiteX125" fmla="*/ 2202718 w 2356593"/>
                    <a:gd name="connsiteY125" fmla="*/ 37732 h 927914"/>
                    <a:gd name="connsiteX126" fmla="*/ 2196866 w 2356593"/>
                    <a:gd name="connsiteY126" fmla="*/ 103441 h 927914"/>
                    <a:gd name="connsiteX127" fmla="*/ 2130206 w 2356593"/>
                    <a:gd name="connsiteY127" fmla="*/ 92545 h 927914"/>
                    <a:gd name="connsiteX128" fmla="*/ 2111887 w 2356593"/>
                    <a:gd name="connsiteY128" fmla="*/ 83076 h 927914"/>
                    <a:gd name="connsiteX129" fmla="*/ 1880885 w 2356593"/>
                    <a:gd name="connsiteY129" fmla="*/ 83457 h 927914"/>
                    <a:gd name="connsiteX130" fmla="*/ 1868371 w 2356593"/>
                    <a:gd name="connsiteY130" fmla="*/ 70610 h 927914"/>
                    <a:gd name="connsiteX131" fmla="*/ 1837634 w 2356593"/>
                    <a:gd name="connsiteY131" fmla="*/ 39493 h 927914"/>
                    <a:gd name="connsiteX132" fmla="*/ 1545110 w 2356593"/>
                    <a:gd name="connsiteY132" fmla="*/ 39540 h 927914"/>
                    <a:gd name="connsiteX133" fmla="*/ 1540148 w 2356593"/>
                    <a:gd name="connsiteY133" fmla="*/ 39163 h 927914"/>
                    <a:gd name="connsiteX134" fmla="*/ 1605334 w 2356593"/>
                    <a:gd name="connsiteY134" fmla="*/ 22992 h 927914"/>
                    <a:gd name="connsiteX135" fmla="*/ 1735825 w 2356593"/>
                    <a:gd name="connsiteY135" fmla="*/ 1175 h 927914"/>
                    <a:gd name="connsiteX136" fmla="*/ 1746171 w 2356593"/>
                    <a:gd name="connsiteY136" fmla="*/ 252 h 927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</a:cxnLst>
                  <a:rect l="l" t="t" r="r" b="b"/>
                  <a:pathLst>
                    <a:path w="2356593" h="927914">
                      <a:moveTo>
                        <a:pt x="46708" y="574599"/>
                      </a:moveTo>
                      <a:lnTo>
                        <a:pt x="37680" y="581549"/>
                      </a:lnTo>
                      <a:cubicBezTo>
                        <a:pt x="26522" y="586438"/>
                        <a:pt x="13319" y="586058"/>
                        <a:pt x="1781" y="580883"/>
                      </a:cubicBezTo>
                      <a:lnTo>
                        <a:pt x="0" y="579593"/>
                      </a:lnTo>
                      <a:close/>
                      <a:moveTo>
                        <a:pt x="1072065" y="519484"/>
                      </a:moveTo>
                      <a:cubicBezTo>
                        <a:pt x="1082581" y="519436"/>
                        <a:pt x="1091716" y="521149"/>
                        <a:pt x="1099852" y="527858"/>
                      </a:cubicBezTo>
                      <a:cubicBezTo>
                        <a:pt x="1133682" y="555883"/>
                        <a:pt x="1172127" y="562639"/>
                        <a:pt x="1215948" y="562163"/>
                      </a:cubicBezTo>
                      <a:cubicBezTo>
                        <a:pt x="1412360" y="560117"/>
                        <a:pt x="1608724" y="561354"/>
                        <a:pt x="1805136" y="561021"/>
                      </a:cubicBezTo>
                      <a:cubicBezTo>
                        <a:pt x="1815318" y="561021"/>
                        <a:pt x="1821504" y="563828"/>
                        <a:pt x="1827594" y="572155"/>
                      </a:cubicBezTo>
                      <a:cubicBezTo>
                        <a:pt x="1847625" y="599704"/>
                        <a:pt x="1868751" y="626492"/>
                        <a:pt x="1889448" y="653565"/>
                      </a:cubicBezTo>
                      <a:cubicBezTo>
                        <a:pt x="1882597" y="659608"/>
                        <a:pt x="1884405" y="667792"/>
                        <a:pt x="1884405" y="675262"/>
                      </a:cubicBezTo>
                      <a:cubicBezTo>
                        <a:pt x="1884262" y="748964"/>
                        <a:pt x="1884310" y="822713"/>
                        <a:pt x="1884310" y="896415"/>
                      </a:cubicBezTo>
                      <a:cubicBezTo>
                        <a:pt x="1884310" y="921157"/>
                        <a:pt x="1883358" y="923108"/>
                        <a:pt x="1871225" y="923298"/>
                      </a:cubicBezTo>
                      <a:cubicBezTo>
                        <a:pt x="1858616" y="923489"/>
                        <a:pt x="1857475" y="921252"/>
                        <a:pt x="1857475" y="895749"/>
                      </a:cubicBezTo>
                      <a:cubicBezTo>
                        <a:pt x="1857475" y="874814"/>
                        <a:pt x="1857475" y="853878"/>
                        <a:pt x="1857475" y="832943"/>
                      </a:cubicBezTo>
                      <a:cubicBezTo>
                        <a:pt x="1857427" y="784268"/>
                        <a:pt x="1857617" y="735546"/>
                        <a:pt x="1857284" y="686871"/>
                      </a:cubicBezTo>
                      <a:cubicBezTo>
                        <a:pt x="1857237" y="680162"/>
                        <a:pt x="1859616" y="671931"/>
                        <a:pt x="1850718" y="668172"/>
                      </a:cubicBezTo>
                      <a:cubicBezTo>
                        <a:pt x="1836063" y="649045"/>
                        <a:pt x="1820980" y="630203"/>
                        <a:pt x="1806944" y="610648"/>
                      </a:cubicBezTo>
                      <a:cubicBezTo>
                        <a:pt x="1801235" y="602654"/>
                        <a:pt x="1794906" y="600180"/>
                        <a:pt x="1785343" y="600180"/>
                      </a:cubicBezTo>
                      <a:cubicBezTo>
                        <a:pt x="1574847" y="600418"/>
                        <a:pt x="1364352" y="600323"/>
                        <a:pt x="1153808" y="600513"/>
                      </a:cubicBezTo>
                      <a:cubicBezTo>
                        <a:pt x="1144768" y="600513"/>
                        <a:pt x="1136679" y="599419"/>
                        <a:pt x="1129685" y="593566"/>
                      </a:cubicBezTo>
                      <a:cubicBezTo>
                        <a:pt x="1094809" y="564399"/>
                        <a:pt x="1055127" y="557786"/>
                        <a:pt x="1009878" y="558024"/>
                      </a:cubicBezTo>
                      <a:lnTo>
                        <a:pt x="750325" y="558250"/>
                      </a:lnTo>
                      <a:lnTo>
                        <a:pt x="779183" y="519543"/>
                      </a:lnTo>
                      <a:close/>
                      <a:moveTo>
                        <a:pt x="1102564" y="406338"/>
                      </a:moveTo>
                      <a:cubicBezTo>
                        <a:pt x="1112080" y="406290"/>
                        <a:pt x="1119978" y="408336"/>
                        <a:pt x="1127924" y="413808"/>
                      </a:cubicBezTo>
                      <a:cubicBezTo>
                        <a:pt x="1148098" y="427749"/>
                        <a:pt x="1167368" y="445925"/>
                        <a:pt x="1189921" y="452633"/>
                      </a:cubicBezTo>
                      <a:cubicBezTo>
                        <a:pt x="1212522" y="459390"/>
                        <a:pt x="1238644" y="454442"/>
                        <a:pt x="1263243" y="454442"/>
                      </a:cubicBezTo>
                      <a:cubicBezTo>
                        <a:pt x="1472834" y="454442"/>
                        <a:pt x="1682378" y="454537"/>
                        <a:pt x="1891970" y="454204"/>
                      </a:cubicBezTo>
                      <a:cubicBezTo>
                        <a:pt x="1901724" y="454204"/>
                        <a:pt x="1907624" y="457201"/>
                        <a:pt x="1913191" y="465052"/>
                      </a:cubicBezTo>
                      <a:cubicBezTo>
                        <a:pt x="1933412" y="493648"/>
                        <a:pt x="1954110" y="521863"/>
                        <a:pt x="1975093" y="549888"/>
                      </a:cubicBezTo>
                      <a:cubicBezTo>
                        <a:pt x="1979708" y="556073"/>
                        <a:pt x="1981754" y="562116"/>
                        <a:pt x="1981754" y="569824"/>
                      </a:cubicBezTo>
                      <a:cubicBezTo>
                        <a:pt x="1981516" y="689156"/>
                        <a:pt x="1981564" y="808535"/>
                        <a:pt x="1981564" y="927866"/>
                      </a:cubicBezTo>
                      <a:cubicBezTo>
                        <a:pt x="1975854" y="922870"/>
                        <a:pt x="1968765" y="923346"/>
                        <a:pt x="1962056" y="923584"/>
                      </a:cubicBezTo>
                      <a:cubicBezTo>
                        <a:pt x="1951350" y="923965"/>
                        <a:pt x="1947306" y="918826"/>
                        <a:pt x="1947686" y="908691"/>
                      </a:cubicBezTo>
                      <a:cubicBezTo>
                        <a:pt x="1947924" y="903220"/>
                        <a:pt x="1947686" y="897748"/>
                        <a:pt x="1947686" y="892276"/>
                      </a:cubicBezTo>
                      <a:cubicBezTo>
                        <a:pt x="1947639" y="792976"/>
                        <a:pt x="1947734" y="693723"/>
                        <a:pt x="1947496" y="594423"/>
                      </a:cubicBezTo>
                      <a:cubicBezTo>
                        <a:pt x="1947496" y="586810"/>
                        <a:pt x="1950637" y="577675"/>
                        <a:pt x="1941358" y="572441"/>
                      </a:cubicBezTo>
                      <a:cubicBezTo>
                        <a:pt x="1923754" y="548175"/>
                        <a:pt x="1905863" y="524099"/>
                        <a:pt x="1888734" y="499453"/>
                      </a:cubicBezTo>
                      <a:cubicBezTo>
                        <a:pt x="1883976" y="492649"/>
                        <a:pt x="1878219" y="493600"/>
                        <a:pt x="1872034" y="493600"/>
                      </a:cubicBezTo>
                      <a:cubicBezTo>
                        <a:pt x="1758174" y="493600"/>
                        <a:pt x="1644266" y="493600"/>
                        <a:pt x="1530359" y="493600"/>
                      </a:cubicBezTo>
                      <a:cubicBezTo>
                        <a:pt x="1416880" y="493600"/>
                        <a:pt x="1303448" y="493505"/>
                        <a:pt x="1190017" y="493743"/>
                      </a:cubicBezTo>
                      <a:cubicBezTo>
                        <a:pt x="1180596" y="493790"/>
                        <a:pt x="1172602" y="492030"/>
                        <a:pt x="1164656" y="486463"/>
                      </a:cubicBezTo>
                      <a:cubicBezTo>
                        <a:pt x="1145291" y="472903"/>
                        <a:pt x="1126877" y="455060"/>
                        <a:pt x="1105181" y="448589"/>
                      </a:cubicBezTo>
                      <a:cubicBezTo>
                        <a:pt x="1082961" y="441975"/>
                        <a:pt x="1057315" y="446733"/>
                        <a:pt x="1033192" y="446733"/>
                      </a:cubicBezTo>
                      <a:lnTo>
                        <a:pt x="840165" y="446686"/>
                      </a:lnTo>
                      <a:lnTo>
                        <a:pt x="879696" y="406425"/>
                      </a:lnTo>
                      <a:close/>
                      <a:moveTo>
                        <a:pt x="1124927" y="296284"/>
                      </a:moveTo>
                      <a:cubicBezTo>
                        <a:pt x="1135632" y="296284"/>
                        <a:pt x="1144387" y="298425"/>
                        <a:pt x="1152143" y="305657"/>
                      </a:cubicBezTo>
                      <a:cubicBezTo>
                        <a:pt x="1155473" y="308750"/>
                        <a:pt x="1159375" y="311224"/>
                        <a:pt x="1162991" y="313936"/>
                      </a:cubicBezTo>
                      <a:cubicBezTo>
                        <a:pt x="1180453" y="327021"/>
                        <a:pt x="1196202" y="345435"/>
                        <a:pt x="1215805" y="351763"/>
                      </a:cubicBezTo>
                      <a:cubicBezTo>
                        <a:pt x="1236503" y="358424"/>
                        <a:pt x="1260864" y="353666"/>
                        <a:pt x="1283655" y="353666"/>
                      </a:cubicBezTo>
                      <a:cubicBezTo>
                        <a:pt x="1521462" y="353713"/>
                        <a:pt x="1759316" y="353809"/>
                        <a:pt x="1997170" y="353428"/>
                      </a:cubicBezTo>
                      <a:cubicBezTo>
                        <a:pt x="2007115" y="353380"/>
                        <a:pt x="2012586" y="356283"/>
                        <a:pt x="2017725" y="364514"/>
                      </a:cubicBezTo>
                      <a:cubicBezTo>
                        <a:pt x="2039659" y="399533"/>
                        <a:pt x="2062213" y="434220"/>
                        <a:pt x="2084671" y="468906"/>
                      </a:cubicBezTo>
                      <a:cubicBezTo>
                        <a:pt x="2089000" y="475567"/>
                        <a:pt x="2091046" y="482276"/>
                        <a:pt x="2091046" y="490459"/>
                      </a:cubicBezTo>
                      <a:cubicBezTo>
                        <a:pt x="2090808" y="636246"/>
                        <a:pt x="2090856" y="782032"/>
                        <a:pt x="2090856" y="927818"/>
                      </a:cubicBezTo>
                      <a:cubicBezTo>
                        <a:pt x="2085622" y="923013"/>
                        <a:pt x="2079009" y="923155"/>
                        <a:pt x="2072776" y="923536"/>
                      </a:cubicBezTo>
                      <a:cubicBezTo>
                        <a:pt x="2060690" y="924297"/>
                        <a:pt x="2056313" y="918540"/>
                        <a:pt x="2057074" y="907216"/>
                      </a:cubicBezTo>
                      <a:cubicBezTo>
                        <a:pt x="2057360" y="902696"/>
                        <a:pt x="2057074" y="898128"/>
                        <a:pt x="2057074" y="893608"/>
                      </a:cubicBezTo>
                      <a:cubicBezTo>
                        <a:pt x="2057074" y="768662"/>
                        <a:pt x="2057074" y="643716"/>
                        <a:pt x="2057074" y="518770"/>
                      </a:cubicBezTo>
                      <a:cubicBezTo>
                        <a:pt x="2057074" y="512870"/>
                        <a:pt x="2057454" y="506922"/>
                        <a:pt x="2056646" y="501070"/>
                      </a:cubicBezTo>
                      <a:cubicBezTo>
                        <a:pt x="2056027" y="496788"/>
                        <a:pt x="2056408" y="491554"/>
                        <a:pt x="2050317" y="490412"/>
                      </a:cubicBezTo>
                      <a:cubicBezTo>
                        <a:pt x="2031285" y="460531"/>
                        <a:pt x="2012158" y="430746"/>
                        <a:pt x="1993364" y="400723"/>
                      </a:cubicBezTo>
                      <a:cubicBezTo>
                        <a:pt x="1990319" y="395822"/>
                        <a:pt x="1986798" y="393681"/>
                        <a:pt x="1981183" y="394157"/>
                      </a:cubicBezTo>
                      <a:cubicBezTo>
                        <a:pt x="1977996" y="394442"/>
                        <a:pt x="1974807" y="394204"/>
                        <a:pt x="1971620" y="394204"/>
                      </a:cubicBezTo>
                      <a:cubicBezTo>
                        <a:pt x="1720110" y="394204"/>
                        <a:pt x="1468600" y="394157"/>
                        <a:pt x="1217090" y="394395"/>
                      </a:cubicBezTo>
                      <a:cubicBezTo>
                        <a:pt x="1206908" y="394442"/>
                        <a:pt x="1198819" y="391873"/>
                        <a:pt x="1191016" y="385450"/>
                      </a:cubicBezTo>
                      <a:cubicBezTo>
                        <a:pt x="1178693" y="375363"/>
                        <a:pt x="1164656" y="367226"/>
                        <a:pt x="1153190" y="356330"/>
                      </a:cubicBezTo>
                      <a:cubicBezTo>
                        <a:pt x="1136061" y="340010"/>
                        <a:pt x="1116648" y="336632"/>
                        <a:pt x="1093714" y="336680"/>
                      </a:cubicBezTo>
                      <a:lnTo>
                        <a:pt x="953469" y="336735"/>
                      </a:lnTo>
                      <a:lnTo>
                        <a:pt x="1005968" y="296343"/>
                      </a:lnTo>
                      <a:close/>
                      <a:moveTo>
                        <a:pt x="1173718" y="186398"/>
                      </a:moveTo>
                      <a:lnTo>
                        <a:pt x="1199438" y="194985"/>
                      </a:lnTo>
                      <a:cubicBezTo>
                        <a:pt x="1220231" y="212638"/>
                        <a:pt x="1242118" y="229053"/>
                        <a:pt x="1263005" y="246610"/>
                      </a:cubicBezTo>
                      <a:cubicBezTo>
                        <a:pt x="1270143" y="252605"/>
                        <a:pt x="1277327" y="254794"/>
                        <a:pt x="1286510" y="254794"/>
                      </a:cubicBezTo>
                      <a:cubicBezTo>
                        <a:pt x="1608249" y="254604"/>
                        <a:pt x="1929940" y="254699"/>
                        <a:pt x="2251630" y="254366"/>
                      </a:cubicBezTo>
                      <a:cubicBezTo>
                        <a:pt x="2263002" y="254318"/>
                        <a:pt x="2269330" y="257459"/>
                        <a:pt x="2275278" y="267403"/>
                      </a:cubicBezTo>
                      <a:cubicBezTo>
                        <a:pt x="2301828" y="311795"/>
                        <a:pt x="2329377" y="355617"/>
                        <a:pt x="2356593" y="399629"/>
                      </a:cubicBezTo>
                      <a:cubicBezTo>
                        <a:pt x="2349551" y="406766"/>
                        <a:pt x="2351835" y="415854"/>
                        <a:pt x="2351835" y="424228"/>
                      </a:cubicBezTo>
                      <a:cubicBezTo>
                        <a:pt x="2351692" y="580672"/>
                        <a:pt x="2351740" y="737116"/>
                        <a:pt x="2351740" y="893561"/>
                      </a:cubicBezTo>
                      <a:cubicBezTo>
                        <a:pt x="2351740" y="898557"/>
                        <a:pt x="2351549" y="903552"/>
                        <a:pt x="2351740" y="908548"/>
                      </a:cubicBezTo>
                      <a:cubicBezTo>
                        <a:pt x="2352168" y="918683"/>
                        <a:pt x="2348123" y="923822"/>
                        <a:pt x="2337418" y="923489"/>
                      </a:cubicBezTo>
                      <a:cubicBezTo>
                        <a:pt x="2330709" y="923251"/>
                        <a:pt x="2323667" y="922775"/>
                        <a:pt x="2317910" y="927914"/>
                      </a:cubicBezTo>
                      <a:cubicBezTo>
                        <a:pt x="2317910" y="760240"/>
                        <a:pt x="2317815" y="592567"/>
                        <a:pt x="2318053" y="424894"/>
                      </a:cubicBezTo>
                      <a:cubicBezTo>
                        <a:pt x="2318053" y="415806"/>
                        <a:pt x="2315911" y="408288"/>
                        <a:pt x="2311106" y="400723"/>
                      </a:cubicBezTo>
                      <a:cubicBezTo>
                        <a:pt x="2290932" y="368892"/>
                        <a:pt x="2270805" y="336965"/>
                        <a:pt x="2251440" y="304658"/>
                      </a:cubicBezTo>
                      <a:cubicBezTo>
                        <a:pt x="2246254" y="295999"/>
                        <a:pt x="2240401" y="293620"/>
                        <a:pt x="2230695" y="293620"/>
                      </a:cubicBezTo>
                      <a:cubicBezTo>
                        <a:pt x="1911288" y="293905"/>
                        <a:pt x="1591833" y="293810"/>
                        <a:pt x="1272426" y="294048"/>
                      </a:cubicBezTo>
                      <a:cubicBezTo>
                        <a:pt x="1262149" y="294048"/>
                        <a:pt x="1254346" y="291288"/>
                        <a:pt x="1246590" y="284817"/>
                      </a:cubicBezTo>
                      <a:cubicBezTo>
                        <a:pt x="1224941" y="266737"/>
                        <a:pt x="1202674" y="249417"/>
                        <a:pt x="1180834" y="231527"/>
                      </a:cubicBezTo>
                      <a:cubicBezTo>
                        <a:pt x="1175695" y="227293"/>
                        <a:pt x="1170604" y="225247"/>
                        <a:pt x="1163705" y="225247"/>
                      </a:cubicBezTo>
                      <a:lnTo>
                        <a:pt x="1104311" y="225247"/>
                      </a:lnTo>
                      <a:close/>
                      <a:moveTo>
                        <a:pt x="2127779" y="156969"/>
                      </a:moveTo>
                      <a:cubicBezTo>
                        <a:pt x="2123544" y="157207"/>
                        <a:pt x="2121023" y="159681"/>
                        <a:pt x="2121308" y="163916"/>
                      </a:cubicBezTo>
                      <a:cubicBezTo>
                        <a:pt x="2121546" y="168055"/>
                        <a:pt x="2124258" y="170482"/>
                        <a:pt x="2128445" y="170387"/>
                      </a:cubicBezTo>
                      <a:cubicBezTo>
                        <a:pt x="2132823" y="170292"/>
                        <a:pt x="2134678" y="167484"/>
                        <a:pt x="2134916" y="163392"/>
                      </a:cubicBezTo>
                      <a:cubicBezTo>
                        <a:pt x="2134345" y="159158"/>
                        <a:pt x="2132156" y="156684"/>
                        <a:pt x="2127779" y="156969"/>
                      </a:cubicBezTo>
                      <a:close/>
                      <a:moveTo>
                        <a:pt x="1821980" y="93640"/>
                      </a:moveTo>
                      <a:cubicBezTo>
                        <a:pt x="1833542" y="93592"/>
                        <a:pt x="1838062" y="95638"/>
                        <a:pt x="1837063" y="108247"/>
                      </a:cubicBezTo>
                      <a:cubicBezTo>
                        <a:pt x="1836112" y="120332"/>
                        <a:pt x="1831687" y="136224"/>
                        <a:pt x="1838871" y="143837"/>
                      </a:cubicBezTo>
                      <a:cubicBezTo>
                        <a:pt x="1846151" y="151545"/>
                        <a:pt x="1862090" y="146168"/>
                        <a:pt x="1874223" y="146216"/>
                      </a:cubicBezTo>
                      <a:cubicBezTo>
                        <a:pt x="1940741" y="146454"/>
                        <a:pt x="2007258" y="146216"/>
                        <a:pt x="2073775" y="146501"/>
                      </a:cubicBezTo>
                      <a:cubicBezTo>
                        <a:pt x="2081816" y="146501"/>
                        <a:pt x="2086527" y="144455"/>
                        <a:pt x="2091285" y="137318"/>
                      </a:cubicBezTo>
                      <a:cubicBezTo>
                        <a:pt x="2105702" y="115717"/>
                        <a:pt x="2136296" y="111625"/>
                        <a:pt x="2156232" y="127469"/>
                      </a:cubicBezTo>
                      <a:cubicBezTo>
                        <a:pt x="2177072" y="143980"/>
                        <a:pt x="2179784" y="174764"/>
                        <a:pt x="2162085" y="193987"/>
                      </a:cubicBezTo>
                      <a:cubicBezTo>
                        <a:pt x="2143861" y="213780"/>
                        <a:pt x="2113457" y="214779"/>
                        <a:pt x="2095567" y="195033"/>
                      </a:cubicBezTo>
                      <a:cubicBezTo>
                        <a:pt x="2089667" y="188515"/>
                        <a:pt x="2084005" y="186707"/>
                        <a:pt x="2075869" y="186707"/>
                      </a:cubicBezTo>
                      <a:cubicBezTo>
                        <a:pt x="1987036" y="186945"/>
                        <a:pt x="1898156" y="186612"/>
                        <a:pt x="1809324" y="187135"/>
                      </a:cubicBezTo>
                      <a:cubicBezTo>
                        <a:pt x="1798095" y="187230"/>
                        <a:pt x="1795192" y="183852"/>
                        <a:pt x="1796049" y="173384"/>
                      </a:cubicBezTo>
                      <a:cubicBezTo>
                        <a:pt x="1796905" y="163012"/>
                        <a:pt x="1796049" y="152449"/>
                        <a:pt x="1796334" y="141981"/>
                      </a:cubicBezTo>
                      <a:cubicBezTo>
                        <a:pt x="1796477" y="136224"/>
                        <a:pt x="1794574" y="133512"/>
                        <a:pt x="1788531" y="133988"/>
                      </a:cubicBezTo>
                      <a:cubicBezTo>
                        <a:pt x="1784915" y="134273"/>
                        <a:pt x="1781251" y="134035"/>
                        <a:pt x="1777587" y="134035"/>
                      </a:cubicBezTo>
                      <a:lnTo>
                        <a:pt x="1267042" y="134314"/>
                      </a:lnTo>
                      <a:lnTo>
                        <a:pt x="1374710" y="93985"/>
                      </a:lnTo>
                      <a:close/>
                      <a:moveTo>
                        <a:pt x="2168175" y="61237"/>
                      </a:moveTo>
                      <a:cubicBezTo>
                        <a:pt x="2163560" y="61237"/>
                        <a:pt x="2161466" y="64139"/>
                        <a:pt x="2161609" y="68089"/>
                      </a:cubicBezTo>
                      <a:cubicBezTo>
                        <a:pt x="2161752" y="72038"/>
                        <a:pt x="2164035" y="75035"/>
                        <a:pt x="2168556" y="74750"/>
                      </a:cubicBezTo>
                      <a:cubicBezTo>
                        <a:pt x="2172790" y="74512"/>
                        <a:pt x="2174836" y="71752"/>
                        <a:pt x="2175502" y="67755"/>
                      </a:cubicBezTo>
                      <a:cubicBezTo>
                        <a:pt x="2174503" y="63901"/>
                        <a:pt x="2172600" y="61237"/>
                        <a:pt x="2168175" y="61237"/>
                      </a:cubicBezTo>
                      <a:close/>
                      <a:moveTo>
                        <a:pt x="1894968" y="1"/>
                      </a:moveTo>
                      <a:cubicBezTo>
                        <a:pt x="1906102" y="-47"/>
                        <a:pt x="1908339" y="3284"/>
                        <a:pt x="1908148" y="13609"/>
                      </a:cubicBezTo>
                      <a:cubicBezTo>
                        <a:pt x="1907577" y="43965"/>
                        <a:pt x="1908005" y="43965"/>
                        <a:pt x="1938267" y="43965"/>
                      </a:cubicBezTo>
                      <a:cubicBezTo>
                        <a:pt x="1997504" y="43965"/>
                        <a:pt x="2056742" y="43870"/>
                        <a:pt x="2115979" y="44060"/>
                      </a:cubicBezTo>
                      <a:cubicBezTo>
                        <a:pt x="2124115" y="44060"/>
                        <a:pt x="2130015" y="42443"/>
                        <a:pt x="2136106" y="35972"/>
                      </a:cubicBezTo>
                      <a:cubicBezTo>
                        <a:pt x="2154329" y="16702"/>
                        <a:pt x="2185875" y="18082"/>
                        <a:pt x="2202718" y="37732"/>
                      </a:cubicBezTo>
                      <a:cubicBezTo>
                        <a:pt x="2219514" y="57383"/>
                        <a:pt x="2216802" y="87787"/>
                        <a:pt x="2196866" y="103441"/>
                      </a:cubicBezTo>
                      <a:cubicBezTo>
                        <a:pt x="2175502" y="120189"/>
                        <a:pt x="2144337" y="115812"/>
                        <a:pt x="2130206" y="92545"/>
                      </a:cubicBezTo>
                      <a:cubicBezTo>
                        <a:pt x="2125257" y="84361"/>
                        <a:pt x="2120071" y="83076"/>
                        <a:pt x="2111887" y="83076"/>
                      </a:cubicBezTo>
                      <a:cubicBezTo>
                        <a:pt x="2034902" y="83267"/>
                        <a:pt x="1957870" y="82934"/>
                        <a:pt x="1880885" y="83457"/>
                      </a:cubicBezTo>
                      <a:cubicBezTo>
                        <a:pt x="1870322" y="83505"/>
                        <a:pt x="1868228" y="80555"/>
                        <a:pt x="1868371" y="70610"/>
                      </a:cubicBezTo>
                      <a:cubicBezTo>
                        <a:pt x="1868847" y="39493"/>
                        <a:pt x="1868419" y="39493"/>
                        <a:pt x="1837634" y="39493"/>
                      </a:cubicBezTo>
                      <a:cubicBezTo>
                        <a:pt x="1740094" y="39493"/>
                        <a:pt x="1642602" y="39493"/>
                        <a:pt x="1545110" y="39540"/>
                      </a:cubicBezTo>
                      <a:lnTo>
                        <a:pt x="1540148" y="39163"/>
                      </a:lnTo>
                      <a:lnTo>
                        <a:pt x="1605334" y="22992"/>
                      </a:lnTo>
                      <a:cubicBezTo>
                        <a:pt x="1647356" y="14269"/>
                        <a:pt x="1690846" y="6940"/>
                        <a:pt x="1735825" y="1175"/>
                      </a:cubicBezTo>
                      <a:lnTo>
                        <a:pt x="1746171" y="252"/>
                      </a:ln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CB3BC35E-99DD-4F9A-AC2D-64A0AC286826}"/>
                    </a:ext>
                  </a:extLst>
                </p:cNvPr>
                <p:cNvSpPr/>
                <p:nvPr/>
              </p:nvSpPr>
              <p:spPr>
                <a:xfrm flipV="1">
                  <a:off x="3271055" y="4418997"/>
                  <a:ext cx="1561076" cy="602124"/>
                </a:xfrm>
                <a:custGeom>
                  <a:avLst/>
                  <a:gdLst>
                    <a:gd name="connsiteX0" fmla="*/ 1516892 w 1561076"/>
                    <a:gd name="connsiteY0" fmla="*/ 65322 h 602124"/>
                    <a:gd name="connsiteX1" fmla="*/ 1509137 w 1561076"/>
                    <a:gd name="connsiteY1" fmla="*/ 58137 h 602124"/>
                    <a:gd name="connsiteX2" fmla="*/ 1516036 w 1561076"/>
                    <a:gd name="connsiteY2" fmla="*/ 51333 h 602124"/>
                    <a:gd name="connsiteX3" fmla="*/ 1522792 w 1561076"/>
                    <a:gd name="connsiteY3" fmla="*/ 57947 h 602124"/>
                    <a:gd name="connsiteX4" fmla="*/ 1516892 w 1561076"/>
                    <a:gd name="connsiteY4" fmla="*/ 65322 h 602124"/>
                    <a:gd name="connsiteX5" fmla="*/ 568116 w 1561076"/>
                    <a:gd name="connsiteY5" fmla="*/ 75029 h 602124"/>
                    <a:gd name="connsiteX6" fmla="*/ 588123 w 1561076"/>
                    <a:gd name="connsiteY6" fmla="*/ 74600 h 602124"/>
                    <a:gd name="connsiteX7" fmla="*/ 588361 w 1561076"/>
                    <a:gd name="connsiteY7" fmla="*/ 74600 h 602124"/>
                    <a:gd name="connsiteX8" fmla="*/ 591359 w 1561076"/>
                    <a:gd name="connsiteY8" fmla="*/ 55996 h 602124"/>
                    <a:gd name="connsiteX9" fmla="*/ 591386 w 1561076"/>
                    <a:gd name="connsiteY9" fmla="*/ 0 h 602124"/>
                    <a:gd name="connsiteX10" fmla="*/ 547240 w 1561076"/>
                    <a:gd name="connsiteY10" fmla="*/ 0 h 602124"/>
                    <a:gd name="connsiteX11" fmla="*/ 545190 w 1561076"/>
                    <a:gd name="connsiteY11" fmla="*/ 0 h 602124"/>
                    <a:gd name="connsiteX12" fmla="*/ 544920 w 1561076"/>
                    <a:gd name="connsiteY12" fmla="*/ 53141 h 602124"/>
                    <a:gd name="connsiteX13" fmla="*/ 547062 w 1561076"/>
                    <a:gd name="connsiteY13" fmla="*/ 72602 h 602124"/>
                    <a:gd name="connsiteX14" fmla="*/ 548394 w 1561076"/>
                    <a:gd name="connsiteY14" fmla="*/ 71460 h 602124"/>
                    <a:gd name="connsiteX15" fmla="*/ 568116 w 1561076"/>
                    <a:gd name="connsiteY15" fmla="*/ 75029 h 602124"/>
                    <a:gd name="connsiteX16" fmla="*/ 1520889 w 1561076"/>
                    <a:gd name="connsiteY16" fmla="*/ 106812 h 602124"/>
                    <a:gd name="connsiteX17" fmla="*/ 1524695 w 1561076"/>
                    <a:gd name="connsiteY17" fmla="*/ 103148 h 602124"/>
                    <a:gd name="connsiteX18" fmla="*/ 1557241 w 1561076"/>
                    <a:gd name="connsiteY18" fmla="*/ 36583 h 602124"/>
                    <a:gd name="connsiteX19" fmla="*/ 1546678 w 1561076"/>
                    <a:gd name="connsiteY19" fmla="*/ 19835 h 602124"/>
                    <a:gd name="connsiteX20" fmla="*/ 1485109 w 1561076"/>
                    <a:gd name="connsiteY20" fmla="*/ 20929 h 602124"/>
                    <a:gd name="connsiteX21" fmla="*/ 1452992 w 1561076"/>
                    <a:gd name="connsiteY21" fmla="*/ 32587 h 602124"/>
                    <a:gd name="connsiteX22" fmla="*/ 967910 w 1561076"/>
                    <a:gd name="connsiteY22" fmla="*/ 32634 h 602124"/>
                    <a:gd name="connsiteX23" fmla="*/ 935127 w 1561076"/>
                    <a:gd name="connsiteY23" fmla="*/ 19359 h 602124"/>
                    <a:gd name="connsiteX24" fmla="*/ 917063 w 1561076"/>
                    <a:gd name="connsiteY24" fmla="*/ 0 h 602124"/>
                    <a:gd name="connsiteX25" fmla="*/ 851303 w 1561076"/>
                    <a:gd name="connsiteY25" fmla="*/ 0 h 602124"/>
                    <a:gd name="connsiteX26" fmla="*/ 907578 w 1561076"/>
                    <a:gd name="connsiteY26" fmla="*/ 60802 h 602124"/>
                    <a:gd name="connsiteX27" fmla="*/ 952161 w 1561076"/>
                    <a:gd name="connsiteY27" fmla="*/ 79215 h 602124"/>
                    <a:gd name="connsiteX28" fmla="*/ 1446997 w 1561076"/>
                    <a:gd name="connsiteY28" fmla="*/ 78692 h 602124"/>
                    <a:gd name="connsiteX29" fmla="*/ 1481825 w 1561076"/>
                    <a:gd name="connsiteY29" fmla="*/ 92728 h 602124"/>
                    <a:gd name="connsiteX30" fmla="*/ 1520889 w 1561076"/>
                    <a:gd name="connsiteY30" fmla="*/ 106812 h 602124"/>
                    <a:gd name="connsiteX31" fmla="*/ 853860 w 1561076"/>
                    <a:gd name="connsiteY31" fmla="*/ 402619 h 602124"/>
                    <a:gd name="connsiteX32" fmla="*/ 847151 w 1561076"/>
                    <a:gd name="connsiteY32" fmla="*/ 395815 h 602124"/>
                    <a:gd name="connsiteX33" fmla="*/ 853907 w 1561076"/>
                    <a:gd name="connsiteY33" fmla="*/ 389106 h 602124"/>
                    <a:gd name="connsiteX34" fmla="*/ 860759 w 1561076"/>
                    <a:gd name="connsiteY34" fmla="*/ 395910 h 602124"/>
                    <a:gd name="connsiteX35" fmla="*/ 853860 w 1561076"/>
                    <a:gd name="connsiteY35" fmla="*/ 402619 h 602124"/>
                    <a:gd name="connsiteX36" fmla="*/ 1362113 w 1561076"/>
                    <a:gd name="connsiteY36" fmla="*/ 602124 h 602124"/>
                    <a:gd name="connsiteX37" fmla="*/ 1374056 w 1561076"/>
                    <a:gd name="connsiteY37" fmla="*/ 600411 h 602124"/>
                    <a:gd name="connsiteX38" fmla="*/ 1399226 w 1561076"/>
                    <a:gd name="connsiteY38" fmla="*/ 583329 h 602124"/>
                    <a:gd name="connsiteX39" fmla="*/ 1377244 w 1561076"/>
                    <a:gd name="connsiteY39" fmla="*/ 560919 h 602124"/>
                    <a:gd name="connsiteX40" fmla="*/ 1358973 w 1561076"/>
                    <a:gd name="connsiteY40" fmla="*/ 557113 h 602124"/>
                    <a:gd name="connsiteX41" fmla="*/ 1289268 w 1561076"/>
                    <a:gd name="connsiteY41" fmla="*/ 557065 h 602124"/>
                    <a:gd name="connsiteX42" fmla="*/ 1267048 w 1561076"/>
                    <a:gd name="connsiteY42" fmla="*/ 535273 h 602124"/>
                    <a:gd name="connsiteX43" fmla="*/ 1267048 w 1561076"/>
                    <a:gd name="connsiteY43" fmla="*/ 262019 h 602124"/>
                    <a:gd name="connsiteX44" fmla="*/ 1265002 w 1561076"/>
                    <a:gd name="connsiteY44" fmla="*/ 241750 h 602124"/>
                    <a:gd name="connsiteX45" fmla="*/ 1271758 w 1561076"/>
                    <a:gd name="connsiteY45" fmla="*/ 235374 h 602124"/>
                    <a:gd name="connsiteX46" fmla="*/ 1243686 w 1561076"/>
                    <a:gd name="connsiteY46" fmla="*/ 209871 h 602124"/>
                    <a:gd name="connsiteX47" fmla="*/ 856477 w 1561076"/>
                    <a:gd name="connsiteY47" fmla="*/ 209871 h 602124"/>
                    <a:gd name="connsiteX48" fmla="*/ 838872 w 1561076"/>
                    <a:gd name="connsiteY48" fmla="*/ 213154 h 602124"/>
                    <a:gd name="connsiteX49" fmla="*/ 838872 w 1561076"/>
                    <a:gd name="connsiteY49" fmla="*/ 214153 h 602124"/>
                    <a:gd name="connsiteX50" fmla="*/ 838872 w 1561076"/>
                    <a:gd name="connsiteY50" fmla="*/ 219625 h 602124"/>
                    <a:gd name="connsiteX51" fmla="*/ 822742 w 1561076"/>
                    <a:gd name="connsiteY51" fmla="*/ 236373 h 602124"/>
                    <a:gd name="connsiteX52" fmla="*/ 318057 w 1561076"/>
                    <a:gd name="connsiteY52" fmla="*/ 236088 h 602124"/>
                    <a:gd name="connsiteX53" fmla="*/ 297265 w 1561076"/>
                    <a:gd name="connsiteY53" fmla="*/ 216104 h 602124"/>
                    <a:gd name="connsiteX54" fmla="*/ 237599 w 1561076"/>
                    <a:gd name="connsiteY54" fmla="*/ 213440 h 602124"/>
                    <a:gd name="connsiteX55" fmla="*/ 65738 w 1561076"/>
                    <a:gd name="connsiteY55" fmla="*/ 218007 h 602124"/>
                    <a:gd name="connsiteX56" fmla="*/ 50322 w 1561076"/>
                    <a:gd name="connsiteY56" fmla="*/ 201782 h 602124"/>
                    <a:gd name="connsiteX57" fmla="*/ 50085 w 1561076"/>
                    <a:gd name="connsiteY57" fmla="*/ 20168 h 602124"/>
                    <a:gd name="connsiteX58" fmla="*/ 62836 w 1561076"/>
                    <a:gd name="connsiteY58" fmla="*/ 7655 h 602124"/>
                    <a:gd name="connsiteX59" fmla="*/ 108953 w 1561076"/>
                    <a:gd name="connsiteY59" fmla="*/ 3004 h 602124"/>
                    <a:gd name="connsiteX60" fmla="*/ 120024 w 1561076"/>
                    <a:gd name="connsiteY60" fmla="*/ 0 h 602124"/>
                    <a:gd name="connsiteX61" fmla="*/ 0 w 1561076"/>
                    <a:gd name="connsiteY61" fmla="*/ 0 h 602124"/>
                    <a:gd name="connsiteX62" fmla="*/ 5311 w 1561076"/>
                    <a:gd name="connsiteY62" fmla="*/ 7750 h 602124"/>
                    <a:gd name="connsiteX63" fmla="*/ 4883 w 1561076"/>
                    <a:gd name="connsiteY63" fmla="*/ 249648 h 602124"/>
                    <a:gd name="connsiteX64" fmla="*/ 18729 w 1561076"/>
                    <a:gd name="connsiteY64" fmla="*/ 263732 h 602124"/>
                    <a:gd name="connsiteX65" fmla="*/ 286464 w 1561076"/>
                    <a:gd name="connsiteY65" fmla="*/ 256119 h 602124"/>
                    <a:gd name="connsiteX66" fmla="*/ 297455 w 1561076"/>
                    <a:gd name="connsiteY66" fmla="*/ 266159 h 602124"/>
                    <a:gd name="connsiteX67" fmla="*/ 297312 w 1561076"/>
                    <a:gd name="connsiteY67" fmla="*/ 292090 h 602124"/>
                    <a:gd name="connsiteX68" fmla="*/ 398040 w 1561076"/>
                    <a:gd name="connsiteY68" fmla="*/ 392532 h 602124"/>
                    <a:gd name="connsiteX69" fmla="*/ 521035 w 1561076"/>
                    <a:gd name="connsiteY69" fmla="*/ 392342 h 602124"/>
                    <a:gd name="connsiteX70" fmla="*/ 533025 w 1561076"/>
                    <a:gd name="connsiteY70" fmla="*/ 404570 h 602124"/>
                    <a:gd name="connsiteX71" fmla="*/ 532597 w 1561076"/>
                    <a:gd name="connsiteY71" fmla="*/ 546692 h 602124"/>
                    <a:gd name="connsiteX72" fmla="*/ 544207 w 1561076"/>
                    <a:gd name="connsiteY72" fmla="*/ 559111 h 602124"/>
                    <a:gd name="connsiteX73" fmla="*/ 715068 w 1561076"/>
                    <a:gd name="connsiteY73" fmla="*/ 558160 h 602124"/>
                    <a:gd name="connsiteX74" fmla="*/ 781680 w 1561076"/>
                    <a:gd name="connsiteY74" fmla="*/ 558255 h 602124"/>
                    <a:gd name="connsiteX75" fmla="*/ 802521 w 1561076"/>
                    <a:gd name="connsiteY75" fmla="*/ 564297 h 602124"/>
                    <a:gd name="connsiteX76" fmla="*/ 815986 w 1561076"/>
                    <a:gd name="connsiteY76" fmla="*/ 556447 h 602124"/>
                    <a:gd name="connsiteX77" fmla="*/ 1120786 w 1561076"/>
                    <a:gd name="connsiteY77" fmla="*/ 553972 h 602124"/>
                    <a:gd name="connsiteX78" fmla="*/ 1134584 w 1561076"/>
                    <a:gd name="connsiteY78" fmla="*/ 540840 h 602124"/>
                    <a:gd name="connsiteX79" fmla="*/ 1134536 w 1561076"/>
                    <a:gd name="connsiteY79" fmla="*/ 382302 h 602124"/>
                    <a:gd name="connsiteX80" fmla="*/ 1121785 w 1561076"/>
                    <a:gd name="connsiteY80" fmla="*/ 369598 h 602124"/>
                    <a:gd name="connsiteX81" fmla="*/ 903058 w 1561076"/>
                    <a:gd name="connsiteY81" fmla="*/ 369884 h 602124"/>
                    <a:gd name="connsiteX82" fmla="*/ 886072 w 1561076"/>
                    <a:gd name="connsiteY82" fmla="*/ 363936 h 602124"/>
                    <a:gd name="connsiteX83" fmla="*/ 818698 w 1561076"/>
                    <a:gd name="connsiteY83" fmla="*/ 366696 h 602124"/>
                    <a:gd name="connsiteX84" fmla="*/ 827500 w 1561076"/>
                    <a:gd name="connsiteY84" fmla="*/ 433023 h 602124"/>
                    <a:gd name="connsiteX85" fmla="*/ 893447 w 1561076"/>
                    <a:gd name="connsiteY85" fmla="*/ 417940 h 602124"/>
                    <a:gd name="connsiteX86" fmla="*/ 907197 w 1561076"/>
                    <a:gd name="connsiteY86" fmla="*/ 409899 h 602124"/>
                    <a:gd name="connsiteX87" fmla="*/ 1083530 w 1561076"/>
                    <a:gd name="connsiteY87" fmla="*/ 409852 h 602124"/>
                    <a:gd name="connsiteX88" fmla="*/ 1093951 w 1561076"/>
                    <a:gd name="connsiteY88" fmla="*/ 420843 h 602124"/>
                    <a:gd name="connsiteX89" fmla="*/ 1093951 w 1561076"/>
                    <a:gd name="connsiteY89" fmla="*/ 504203 h 602124"/>
                    <a:gd name="connsiteX90" fmla="*/ 1083340 w 1561076"/>
                    <a:gd name="connsiteY90" fmla="*/ 514956 h 602124"/>
                    <a:gd name="connsiteX91" fmla="*/ 584460 w 1561076"/>
                    <a:gd name="connsiteY91" fmla="*/ 519619 h 602124"/>
                    <a:gd name="connsiteX92" fmla="*/ 572945 w 1561076"/>
                    <a:gd name="connsiteY92" fmla="*/ 508295 h 602124"/>
                    <a:gd name="connsiteX93" fmla="*/ 572898 w 1561076"/>
                    <a:gd name="connsiteY93" fmla="*/ 405807 h 602124"/>
                    <a:gd name="connsiteX94" fmla="*/ 586744 w 1561076"/>
                    <a:gd name="connsiteY94" fmla="*/ 392437 h 602124"/>
                    <a:gd name="connsiteX95" fmla="*/ 739857 w 1561076"/>
                    <a:gd name="connsiteY95" fmla="*/ 392532 h 602124"/>
                    <a:gd name="connsiteX96" fmla="*/ 834875 w 1561076"/>
                    <a:gd name="connsiteY96" fmla="*/ 317308 h 602124"/>
                    <a:gd name="connsiteX97" fmla="*/ 837254 w 1561076"/>
                    <a:gd name="connsiteY97" fmla="*/ 267015 h 602124"/>
                    <a:gd name="connsiteX98" fmla="*/ 850291 w 1561076"/>
                    <a:gd name="connsiteY98" fmla="*/ 254359 h 602124"/>
                    <a:gd name="connsiteX99" fmla="*/ 1211188 w 1561076"/>
                    <a:gd name="connsiteY99" fmla="*/ 254359 h 602124"/>
                    <a:gd name="connsiteX100" fmla="*/ 1224558 w 1561076"/>
                    <a:gd name="connsiteY100" fmla="*/ 267824 h 602124"/>
                    <a:gd name="connsiteX101" fmla="*/ 1222322 w 1561076"/>
                    <a:gd name="connsiteY101" fmla="*/ 587659 h 602124"/>
                    <a:gd name="connsiteX102" fmla="*/ 1234122 w 1561076"/>
                    <a:gd name="connsiteY102" fmla="*/ 599888 h 602124"/>
                    <a:gd name="connsiteX103" fmla="*/ 1347554 w 1561076"/>
                    <a:gd name="connsiteY103" fmla="*/ 600316 h 602124"/>
                    <a:gd name="connsiteX104" fmla="*/ 1362113 w 1561076"/>
                    <a:gd name="connsiteY104" fmla="*/ 602124 h 60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</a:cxnLst>
                  <a:rect l="l" t="t" r="r" b="b"/>
                  <a:pathLst>
                    <a:path w="1561076" h="602124">
                      <a:moveTo>
                        <a:pt x="1516892" y="65322"/>
                      </a:moveTo>
                      <a:cubicBezTo>
                        <a:pt x="1512467" y="65560"/>
                        <a:pt x="1509184" y="62848"/>
                        <a:pt x="1509137" y="58137"/>
                      </a:cubicBezTo>
                      <a:cubicBezTo>
                        <a:pt x="1509042" y="53855"/>
                        <a:pt x="1512563" y="51476"/>
                        <a:pt x="1516036" y="51333"/>
                      </a:cubicBezTo>
                      <a:cubicBezTo>
                        <a:pt x="1519604" y="51191"/>
                        <a:pt x="1522840" y="53427"/>
                        <a:pt x="1522792" y="57947"/>
                      </a:cubicBezTo>
                      <a:cubicBezTo>
                        <a:pt x="1523125" y="62229"/>
                        <a:pt x="1520841" y="65132"/>
                        <a:pt x="1516892" y="65322"/>
                      </a:cubicBezTo>
                      <a:close/>
                      <a:moveTo>
                        <a:pt x="568116" y="75029"/>
                      </a:moveTo>
                      <a:cubicBezTo>
                        <a:pt x="574801" y="74755"/>
                        <a:pt x="581534" y="73815"/>
                        <a:pt x="588123" y="74600"/>
                      </a:cubicBezTo>
                      <a:cubicBezTo>
                        <a:pt x="588219" y="74600"/>
                        <a:pt x="588266" y="74600"/>
                        <a:pt x="588361" y="74600"/>
                      </a:cubicBezTo>
                      <a:cubicBezTo>
                        <a:pt x="592120" y="68890"/>
                        <a:pt x="591311" y="62324"/>
                        <a:pt x="591359" y="55996"/>
                      </a:cubicBezTo>
                      <a:lnTo>
                        <a:pt x="591386" y="0"/>
                      </a:lnTo>
                      <a:lnTo>
                        <a:pt x="547240" y="0"/>
                      </a:lnTo>
                      <a:lnTo>
                        <a:pt x="545190" y="0"/>
                      </a:lnTo>
                      <a:lnTo>
                        <a:pt x="544920" y="53141"/>
                      </a:lnTo>
                      <a:cubicBezTo>
                        <a:pt x="544920" y="59707"/>
                        <a:pt x="544350" y="66369"/>
                        <a:pt x="547062" y="72602"/>
                      </a:cubicBezTo>
                      <a:cubicBezTo>
                        <a:pt x="547537" y="72269"/>
                        <a:pt x="547966" y="71936"/>
                        <a:pt x="548394" y="71460"/>
                      </a:cubicBezTo>
                      <a:cubicBezTo>
                        <a:pt x="554794" y="74910"/>
                        <a:pt x="561431" y="75302"/>
                        <a:pt x="568116" y="75029"/>
                      </a:cubicBezTo>
                      <a:close/>
                      <a:moveTo>
                        <a:pt x="1520889" y="106812"/>
                      </a:moveTo>
                      <a:cubicBezTo>
                        <a:pt x="1522174" y="105575"/>
                        <a:pt x="1523173" y="103815"/>
                        <a:pt x="1524695" y="103148"/>
                      </a:cubicBezTo>
                      <a:cubicBezTo>
                        <a:pt x="1559524" y="87780"/>
                        <a:pt x="1566757" y="73125"/>
                        <a:pt x="1557241" y="36583"/>
                      </a:cubicBezTo>
                      <a:cubicBezTo>
                        <a:pt x="1556622" y="29161"/>
                        <a:pt x="1552245" y="24165"/>
                        <a:pt x="1546678" y="19835"/>
                      </a:cubicBezTo>
                      <a:cubicBezTo>
                        <a:pt x="1527883" y="5275"/>
                        <a:pt x="1502904" y="5038"/>
                        <a:pt x="1485109" y="20929"/>
                      </a:cubicBezTo>
                      <a:cubicBezTo>
                        <a:pt x="1475498" y="29494"/>
                        <a:pt x="1465505" y="32587"/>
                        <a:pt x="1452992" y="32587"/>
                      </a:cubicBezTo>
                      <a:cubicBezTo>
                        <a:pt x="1291314" y="32349"/>
                        <a:pt x="1129588" y="32349"/>
                        <a:pt x="967910" y="32634"/>
                      </a:cubicBezTo>
                      <a:cubicBezTo>
                        <a:pt x="954683" y="32634"/>
                        <a:pt x="944596" y="28780"/>
                        <a:pt x="935127" y="19359"/>
                      </a:cubicBezTo>
                      <a:lnTo>
                        <a:pt x="917063" y="0"/>
                      </a:lnTo>
                      <a:lnTo>
                        <a:pt x="851303" y="0"/>
                      </a:lnTo>
                      <a:lnTo>
                        <a:pt x="907578" y="60802"/>
                      </a:lnTo>
                      <a:cubicBezTo>
                        <a:pt x="919949" y="74457"/>
                        <a:pt x="933890" y="79263"/>
                        <a:pt x="952161" y="79215"/>
                      </a:cubicBezTo>
                      <a:cubicBezTo>
                        <a:pt x="1117122" y="78692"/>
                        <a:pt x="1282036" y="79025"/>
                        <a:pt x="1446997" y="78692"/>
                      </a:cubicBezTo>
                      <a:cubicBezTo>
                        <a:pt x="1461081" y="78644"/>
                        <a:pt x="1472262" y="81309"/>
                        <a:pt x="1481825" y="92728"/>
                      </a:cubicBezTo>
                      <a:cubicBezTo>
                        <a:pt x="1491627" y="104480"/>
                        <a:pt x="1504950" y="110238"/>
                        <a:pt x="1520889" y="106812"/>
                      </a:cubicBezTo>
                      <a:close/>
                      <a:moveTo>
                        <a:pt x="853860" y="402619"/>
                      </a:moveTo>
                      <a:cubicBezTo>
                        <a:pt x="849578" y="402667"/>
                        <a:pt x="847151" y="400002"/>
                        <a:pt x="847151" y="395815"/>
                      </a:cubicBezTo>
                      <a:cubicBezTo>
                        <a:pt x="847151" y="391533"/>
                        <a:pt x="849673" y="389059"/>
                        <a:pt x="853907" y="389106"/>
                      </a:cubicBezTo>
                      <a:cubicBezTo>
                        <a:pt x="858142" y="389106"/>
                        <a:pt x="860426" y="391581"/>
                        <a:pt x="860759" y="395910"/>
                      </a:cubicBezTo>
                      <a:cubicBezTo>
                        <a:pt x="860283" y="400002"/>
                        <a:pt x="858095" y="402619"/>
                        <a:pt x="853860" y="402619"/>
                      </a:cubicBezTo>
                      <a:close/>
                      <a:moveTo>
                        <a:pt x="1362113" y="602124"/>
                      </a:moveTo>
                      <a:cubicBezTo>
                        <a:pt x="1366110" y="601553"/>
                        <a:pt x="1370059" y="600554"/>
                        <a:pt x="1374056" y="600411"/>
                      </a:cubicBezTo>
                      <a:cubicBezTo>
                        <a:pt x="1390186" y="599840"/>
                        <a:pt x="1397941" y="594701"/>
                        <a:pt x="1399226" y="583329"/>
                      </a:cubicBezTo>
                      <a:cubicBezTo>
                        <a:pt x="1400558" y="571577"/>
                        <a:pt x="1392850" y="563726"/>
                        <a:pt x="1377244" y="560919"/>
                      </a:cubicBezTo>
                      <a:cubicBezTo>
                        <a:pt x="1371820" y="556399"/>
                        <a:pt x="1365254" y="557160"/>
                        <a:pt x="1358973" y="557113"/>
                      </a:cubicBezTo>
                      <a:cubicBezTo>
                        <a:pt x="1335754" y="556970"/>
                        <a:pt x="1312535" y="557065"/>
                        <a:pt x="1289268" y="557065"/>
                      </a:cubicBezTo>
                      <a:cubicBezTo>
                        <a:pt x="1267143" y="557018"/>
                        <a:pt x="1267048" y="557018"/>
                        <a:pt x="1267048" y="535273"/>
                      </a:cubicBezTo>
                      <a:cubicBezTo>
                        <a:pt x="1267000" y="444204"/>
                        <a:pt x="1267048" y="353136"/>
                        <a:pt x="1267048" y="262019"/>
                      </a:cubicBezTo>
                      <a:cubicBezTo>
                        <a:pt x="1267048" y="255215"/>
                        <a:pt x="1267428" y="248316"/>
                        <a:pt x="1265002" y="241750"/>
                      </a:cubicBezTo>
                      <a:cubicBezTo>
                        <a:pt x="1261386" y="233328"/>
                        <a:pt x="1268856" y="236801"/>
                        <a:pt x="1271758" y="235374"/>
                      </a:cubicBezTo>
                      <a:cubicBezTo>
                        <a:pt x="1264859" y="211632"/>
                        <a:pt x="1263241" y="209871"/>
                        <a:pt x="1243686" y="209871"/>
                      </a:cubicBezTo>
                      <a:cubicBezTo>
                        <a:pt x="1114600" y="209729"/>
                        <a:pt x="985562" y="209776"/>
                        <a:pt x="856477" y="209871"/>
                      </a:cubicBezTo>
                      <a:cubicBezTo>
                        <a:pt x="850434" y="209871"/>
                        <a:pt x="844201" y="209490"/>
                        <a:pt x="838872" y="213154"/>
                      </a:cubicBezTo>
                      <a:cubicBezTo>
                        <a:pt x="838872" y="213487"/>
                        <a:pt x="838872" y="213820"/>
                        <a:pt x="838872" y="214153"/>
                      </a:cubicBezTo>
                      <a:cubicBezTo>
                        <a:pt x="838872" y="215962"/>
                        <a:pt x="838587" y="217817"/>
                        <a:pt x="838872" y="219625"/>
                      </a:cubicBezTo>
                      <a:cubicBezTo>
                        <a:pt x="841061" y="232567"/>
                        <a:pt x="836112" y="236421"/>
                        <a:pt x="822742" y="236373"/>
                      </a:cubicBezTo>
                      <a:cubicBezTo>
                        <a:pt x="654498" y="235898"/>
                        <a:pt x="486254" y="236088"/>
                        <a:pt x="318057" y="236088"/>
                      </a:cubicBezTo>
                      <a:cubicBezTo>
                        <a:pt x="297836" y="236088"/>
                        <a:pt x="297788" y="236088"/>
                        <a:pt x="297265" y="216104"/>
                      </a:cubicBezTo>
                      <a:cubicBezTo>
                        <a:pt x="277661" y="209253"/>
                        <a:pt x="257440" y="212678"/>
                        <a:pt x="237599" y="213440"/>
                      </a:cubicBezTo>
                      <a:cubicBezTo>
                        <a:pt x="180312" y="215533"/>
                        <a:pt x="123073" y="217817"/>
                        <a:pt x="65738" y="218007"/>
                      </a:cubicBezTo>
                      <a:cubicBezTo>
                        <a:pt x="51940" y="218055"/>
                        <a:pt x="50322" y="216152"/>
                        <a:pt x="50322" y="201782"/>
                      </a:cubicBezTo>
                      <a:cubicBezTo>
                        <a:pt x="50132" y="141260"/>
                        <a:pt x="50418" y="80690"/>
                        <a:pt x="50085" y="20168"/>
                      </a:cubicBezTo>
                      <a:cubicBezTo>
                        <a:pt x="50037" y="10604"/>
                        <a:pt x="53510" y="7988"/>
                        <a:pt x="62836" y="7655"/>
                      </a:cubicBezTo>
                      <a:cubicBezTo>
                        <a:pt x="78347" y="7036"/>
                        <a:pt x="93763" y="5644"/>
                        <a:pt x="108953" y="3004"/>
                      </a:cubicBezTo>
                      <a:lnTo>
                        <a:pt x="120024" y="0"/>
                      </a:lnTo>
                      <a:lnTo>
                        <a:pt x="0" y="0"/>
                      </a:lnTo>
                      <a:lnTo>
                        <a:pt x="5311" y="7750"/>
                      </a:lnTo>
                      <a:cubicBezTo>
                        <a:pt x="5026" y="88399"/>
                        <a:pt x="5359" y="169047"/>
                        <a:pt x="4883" y="249648"/>
                      </a:cubicBezTo>
                      <a:cubicBezTo>
                        <a:pt x="4836" y="260639"/>
                        <a:pt x="6834" y="264160"/>
                        <a:pt x="18729" y="263732"/>
                      </a:cubicBezTo>
                      <a:cubicBezTo>
                        <a:pt x="107942" y="260830"/>
                        <a:pt x="197203" y="258784"/>
                        <a:pt x="286464" y="256119"/>
                      </a:cubicBezTo>
                      <a:cubicBezTo>
                        <a:pt x="294600" y="255881"/>
                        <a:pt x="298264" y="257166"/>
                        <a:pt x="297455" y="266159"/>
                      </a:cubicBezTo>
                      <a:cubicBezTo>
                        <a:pt x="296694" y="274771"/>
                        <a:pt x="297265" y="283478"/>
                        <a:pt x="297312" y="292090"/>
                      </a:cubicBezTo>
                      <a:cubicBezTo>
                        <a:pt x="297693" y="350662"/>
                        <a:pt x="339183" y="392152"/>
                        <a:pt x="398040" y="392532"/>
                      </a:cubicBezTo>
                      <a:cubicBezTo>
                        <a:pt x="439054" y="392770"/>
                        <a:pt x="480068" y="392913"/>
                        <a:pt x="521035" y="392342"/>
                      </a:cubicBezTo>
                      <a:cubicBezTo>
                        <a:pt x="530741" y="392199"/>
                        <a:pt x="533121" y="395149"/>
                        <a:pt x="533025" y="404570"/>
                      </a:cubicBezTo>
                      <a:cubicBezTo>
                        <a:pt x="532550" y="451960"/>
                        <a:pt x="533025" y="499350"/>
                        <a:pt x="532597" y="546692"/>
                      </a:cubicBezTo>
                      <a:cubicBezTo>
                        <a:pt x="532502" y="555685"/>
                        <a:pt x="533977" y="559254"/>
                        <a:pt x="544207" y="559111"/>
                      </a:cubicBezTo>
                      <a:cubicBezTo>
                        <a:pt x="601161" y="558302"/>
                        <a:pt x="658114" y="558255"/>
                        <a:pt x="715068" y="558160"/>
                      </a:cubicBezTo>
                      <a:cubicBezTo>
                        <a:pt x="737288" y="558112"/>
                        <a:pt x="759460" y="556209"/>
                        <a:pt x="781680" y="558255"/>
                      </a:cubicBezTo>
                      <a:cubicBezTo>
                        <a:pt x="789579" y="556922"/>
                        <a:pt x="798667" y="551546"/>
                        <a:pt x="802521" y="564297"/>
                      </a:cubicBezTo>
                      <a:cubicBezTo>
                        <a:pt x="802521" y="554068"/>
                        <a:pt x="810133" y="556494"/>
                        <a:pt x="815986" y="556447"/>
                      </a:cubicBezTo>
                      <a:cubicBezTo>
                        <a:pt x="917570" y="555543"/>
                        <a:pt x="1019202" y="554543"/>
                        <a:pt x="1120786" y="553972"/>
                      </a:cubicBezTo>
                      <a:cubicBezTo>
                        <a:pt x="1130730" y="553925"/>
                        <a:pt x="1134727" y="552260"/>
                        <a:pt x="1134584" y="540840"/>
                      </a:cubicBezTo>
                      <a:cubicBezTo>
                        <a:pt x="1133870" y="487978"/>
                        <a:pt x="1133965" y="435117"/>
                        <a:pt x="1134536" y="382302"/>
                      </a:cubicBezTo>
                      <a:cubicBezTo>
                        <a:pt x="1134632" y="372025"/>
                        <a:pt x="1132015" y="369503"/>
                        <a:pt x="1121785" y="369598"/>
                      </a:cubicBezTo>
                      <a:cubicBezTo>
                        <a:pt x="1048892" y="370074"/>
                        <a:pt x="975951" y="369836"/>
                        <a:pt x="903058" y="369884"/>
                      </a:cubicBezTo>
                      <a:cubicBezTo>
                        <a:pt x="896587" y="369884"/>
                        <a:pt x="891353" y="369123"/>
                        <a:pt x="886072" y="363936"/>
                      </a:cubicBezTo>
                      <a:cubicBezTo>
                        <a:pt x="865945" y="344095"/>
                        <a:pt x="836493" y="345665"/>
                        <a:pt x="818698" y="366696"/>
                      </a:cubicBezTo>
                      <a:cubicBezTo>
                        <a:pt x="801997" y="386442"/>
                        <a:pt x="806137" y="417988"/>
                        <a:pt x="827500" y="433023"/>
                      </a:cubicBezTo>
                      <a:cubicBezTo>
                        <a:pt x="849578" y="448582"/>
                        <a:pt x="879125" y="442159"/>
                        <a:pt x="893447" y="417940"/>
                      </a:cubicBezTo>
                      <a:cubicBezTo>
                        <a:pt x="896968" y="412040"/>
                        <a:pt x="900441" y="409899"/>
                        <a:pt x="907197" y="409899"/>
                      </a:cubicBezTo>
                      <a:cubicBezTo>
                        <a:pt x="965959" y="410137"/>
                        <a:pt x="1024768" y="410232"/>
                        <a:pt x="1083530" y="409852"/>
                      </a:cubicBezTo>
                      <a:cubicBezTo>
                        <a:pt x="1092333" y="409804"/>
                        <a:pt x="1094093" y="412802"/>
                        <a:pt x="1093951" y="420843"/>
                      </a:cubicBezTo>
                      <a:cubicBezTo>
                        <a:pt x="1093522" y="448629"/>
                        <a:pt x="1093475" y="476416"/>
                        <a:pt x="1093951" y="504203"/>
                      </a:cubicBezTo>
                      <a:cubicBezTo>
                        <a:pt x="1094093" y="512530"/>
                        <a:pt x="1091857" y="514861"/>
                        <a:pt x="1083340" y="514956"/>
                      </a:cubicBezTo>
                      <a:cubicBezTo>
                        <a:pt x="917047" y="516241"/>
                        <a:pt x="750753" y="517811"/>
                        <a:pt x="584460" y="519619"/>
                      </a:cubicBezTo>
                      <a:cubicBezTo>
                        <a:pt x="575467" y="519715"/>
                        <a:pt x="572803" y="517431"/>
                        <a:pt x="572945" y="508295"/>
                      </a:cubicBezTo>
                      <a:cubicBezTo>
                        <a:pt x="573469" y="474132"/>
                        <a:pt x="573659" y="439922"/>
                        <a:pt x="572898" y="405807"/>
                      </a:cubicBezTo>
                      <a:cubicBezTo>
                        <a:pt x="572660" y="394626"/>
                        <a:pt x="576276" y="392342"/>
                        <a:pt x="586744" y="392437"/>
                      </a:cubicBezTo>
                      <a:cubicBezTo>
                        <a:pt x="637750" y="392960"/>
                        <a:pt x="688803" y="393008"/>
                        <a:pt x="739857" y="392532"/>
                      </a:cubicBezTo>
                      <a:cubicBezTo>
                        <a:pt x="786343" y="392104"/>
                        <a:pt x="823551" y="362319"/>
                        <a:pt x="834875" y="317308"/>
                      </a:cubicBezTo>
                      <a:cubicBezTo>
                        <a:pt x="839015" y="300750"/>
                        <a:pt x="837968" y="283764"/>
                        <a:pt x="837254" y="267015"/>
                      </a:cubicBezTo>
                      <a:cubicBezTo>
                        <a:pt x="836778" y="256405"/>
                        <a:pt x="840347" y="254311"/>
                        <a:pt x="850291" y="254359"/>
                      </a:cubicBezTo>
                      <a:cubicBezTo>
                        <a:pt x="970575" y="254692"/>
                        <a:pt x="1090905" y="254739"/>
                        <a:pt x="1211188" y="254359"/>
                      </a:cubicBezTo>
                      <a:cubicBezTo>
                        <a:pt x="1221847" y="254311"/>
                        <a:pt x="1224654" y="257023"/>
                        <a:pt x="1224558" y="267824"/>
                      </a:cubicBezTo>
                      <a:cubicBezTo>
                        <a:pt x="1223559" y="374404"/>
                        <a:pt x="1223274" y="481032"/>
                        <a:pt x="1222322" y="587659"/>
                      </a:cubicBezTo>
                      <a:cubicBezTo>
                        <a:pt x="1222227" y="597080"/>
                        <a:pt x="1224368" y="599983"/>
                        <a:pt x="1234122" y="599888"/>
                      </a:cubicBezTo>
                      <a:cubicBezTo>
                        <a:pt x="1271949" y="599459"/>
                        <a:pt x="1309775" y="599935"/>
                        <a:pt x="1347554" y="600316"/>
                      </a:cubicBezTo>
                      <a:cubicBezTo>
                        <a:pt x="1352407" y="600363"/>
                        <a:pt x="1357593" y="598841"/>
                        <a:pt x="1362113" y="602124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3F64DBE4-8920-4B66-A35A-E009E609682E}"/>
                    </a:ext>
                  </a:extLst>
                </p:cNvPr>
                <p:cNvSpPr/>
                <p:nvPr/>
              </p:nvSpPr>
              <p:spPr>
                <a:xfrm flipV="1">
                  <a:off x="3571909" y="4777938"/>
                  <a:ext cx="542107" cy="159490"/>
                </a:xfrm>
                <a:custGeom>
                  <a:avLst/>
                  <a:gdLst>
                    <a:gd name="connsiteX0" fmla="*/ 250678 w 542107"/>
                    <a:gd name="connsiteY0" fmla="*/ 904 h 159490"/>
                    <a:gd name="connsiteX1" fmla="*/ 250297 w 542107"/>
                    <a:gd name="connsiteY1" fmla="*/ 0 h 159490"/>
                    <a:gd name="connsiteX2" fmla="*/ 237451 w 542107"/>
                    <a:gd name="connsiteY2" fmla="*/ 1618 h 159490"/>
                    <a:gd name="connsiteX3" fmla="*/ 98278 w 542107"/>
                    <a:gd name="connsiteY3" fmla="*/ 1808 h 159490"/>
                    <a:gd name="connsiteX4" fmla="*/ 3260 w 542107"/>
                    <a:gd name="connsiteY4" fmla="*/ 76937 h 159490"/>
                    <a:gd name="connsiteX5" fmla="*/ 500 w 542107"/>
                    <a:gd name="connsiteY5" fmla="*/ 143455 h 159490"/>
                    <a:gd name="connsiteX6" fmla="*/ 500 w 542107"/>
                    <a:gd name="connsiteY6" fmla="*/ 143598 h 159490"/>
                    <a:gd name="connsiteX7" fmla="*/ 1547 w 542107"/>
                    <a:gd name="connsiteY7" fmla="*/ 143931 h 159490"/>
                    <a:gd name="connsiteX8" fmla="*/ 27431 w 542107"/>
                    <a:gd name="connsiteY8" fmla="*/ 159394 h 159490"/>
                    <a:gd name="connsiteX9" fmla="*/ 512608 w 542107"/>
                    <a:gd name="connsiteY9" fmla="*/ 159490 h 159490"/>
                    <a:gd name="connsiteX10" fmla="*/ 541394 w 542107"/>
                    <a:gd name="connsiteY10" fmla="*/ 141124 h 159490"/>
                    <a:gd name="connsiteX11" fmla="*/ 542108 w 542107"/>
                    <a:gd name="connsiteY11" fmla="*/ 140648 h 159490"/>
                    <a:gd name="connsiteX12" fmla="*/ 541822 w 542107"/>
                    <a:gd name="connsiteY12" fmla="*/ 100680 h 159490"/>
                    <a:gd name="connsiteX13" fmla="*/ 442998 w 542107"/>
                    <a:gd name="connsiteY13" fmla="*/ 1808 h 159490"/>
                    <a:gd name="connsiteX14" fmla="*/ 291645 w 542107"/>
                    <a:gd name="connsiteY14" fmla="*/ 1998 h 159490"/>
                    <a:gd name="connsiteX15" fmla="*/ 290884 w 542107"/>
                    <a:gd name="connsiteY15" fmla="*/ 3140 h 159490"/>
                    <a:gd name="connsiteX16" fmla="*/ 250678 w 542107"/>
                    <a:gd name="connsiteY16" fmla="*/ 904 h 159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2107" h="159490">
                      <a:moveTo>
                        <a:pt x="250678" y="904"/>
                      </a:moveTo>
                      <a:cubicBezTo>
                        <a:pt x="250535" y="619"/>
                        <a:pt x="250440" y="285"/>
                        <a:pt x="250297" y="0"/>
                      </a:cubicBezTo>
                      <a:cubicBezTo>
                        <a:pt x="246443" y="2760"/>
                        <a:pt x="241781" y="1618"/>
                        <a:pt x="237451" y="1618"/>
                      </a:cubicBezTo>
                      <a:cubicBezTo>
                        <a:pt x="191060" y="1713"/>
                        <a:pt x="144669" y="1380"/>
                        <a:pt x="98278" y="1808"/>
                      </a:cubicBezTo>
                      <a:cubicBezTo>
                        <a:pt x="52173" y="2236"/>
                        <a:pt x="14537" y="32307"/>
                        <a:pt x="3260" y="76937"/>
                      </a:cubicBezTo>
                      <a:cubicBezTo>
                        <a:pt x="-2307" y="98919"/>
                        <a:pt x="1071" y="121235"/>
                        <a:pt x="500" y="143455"/>
                      </a:cubicBezTo>
                      <a:cubicBezTo>
                        <a:pt x="500" y="143503"/>
                        <a:pt x="500" y="143550"/>
                        <a:pt x="500" y="143598"/>
                      </a:cubicBezTo>
                      <a:cubicBezTo>
                        <a:pt x="833" y="143740"/>
                        <a:pt x="1167" y="143788"/>
                        <a:pt x="1547" y="143931"/>
                      </a:cubicBezTo>
                      <a:cubicBezTo>
                        <a:pt x="4830" y="158062"/>
                        <a:pt x="14965" y="159442"/>
                        <a:pt x="27431" y="159394"/>
                      </a:cubicBezTo>
                      <a:cubicBezTo>
                        <a:pt x="189157" y="159156"/>
                        <a:pt x="350882" y="159061"/>
                        <a:pt x="512608" y="159490"/>
                      </a:cubicBezTo>
                      <a:cubicBezTo>
                        <a:pt x="527310" y="159537"/>
                        <a:pt x="538682" y="158109"/>
                        <a:pt x="541394" y="141124"/>
                      </a:cubicBezTo>
                      <a:cubicBezTo>
                        <a:pt x="541632" y="140933"/>
                        <a:pt x="541870" y="140838"/>
                        <a:pt x="542108" y="140648"/>
                      </a:cubicBezTo>
                      <a:cubicBezTo>
                        <a:pt x="542013" y="127325"/>
                        <a:pt x="542060" y="114003"/>
                        <a:pt x="541822" y="100680"/>
                      </a:cubicBezTo>
                      <a:cubicBezTo>
                        <a:pt x="540680" y="44821"/>
                        <a:pt x="498524" y="2236"/>
                        <a:pt x="442998" y="1808"/>
                      </a:cubicBezTo>
                      <a:cubicBezTo>
                        <a:pt x="392563" y="1427"/>
                        <a:pt x="342080" y="1903"/>
                        <a:pt x="291645" y="1998"/>
                      </a:cubicBezTo>
                      <a:cubicBezTo>
                        <a:pt x="291407" y="2379"/>
                        <a:pt x="291169" y="2760"/>
                        <a:pt x="290884" y="3140"/>
                      </a:cubicBezTo>
                      <a:cubicBezTo>
                        <a:pt x="277180" y="7470"/>
                        <a:pt x="263620" y="9992"/>
                        <a:pt x="250678" y="904"/>
                      </a:cubicBezTo>
                      <a:close/>
                    </a:path>
                  </a:pathLst>
                </a:custGeom>
                <a:solidFill>
                  <a:srgbClr val="1E789A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23B90244-3D77-4A4E-8A94-3E453B5A0D08}"/>
                    </a:ext>
                  </a:extLst>
                </p:cNvPr>
                <p:cNvSpPr/>
                <p:nvPr/>
              </p:nvSpPr>
              <p:spPr>
                <a:xfrm>
                  <a:off x="4483009" y="4797893"/>
                  <a:ext cx="282692" cy="91967"/>
                </a:xfrm>
                <a:custGeom>
                  <a:avLst/>
                  <a:gdLst>
                    <a:gd name="connsiteX0" fmla="*/ 200537 w 282692"/>
                    <a:gd name="connsiteY0" fmla="*/ 18776 h 91967"/>
                    <a:gd name="connsiteX1" fmla="*/ 185882 w 282692"/>
                    <a:gd name="connsiteY1" fmla="*/ 25723 h 91967"/>
                    <a:gd name="connsiteX2" fmla="*/ 103901 w 282692"/>
                    <a:gd name="connsiteY2" fmla="*/ 25771 h 91967"/>
                    <a:gd name="connsiteX3" fmla="*/ 78589 w 282692"/>
                    <a:gd name="connsiteY3" fmla="*/ 15208 h 91967"/>
                    <a:gd name="connsiteX4" fmla="*/ 14165 w 282692"/>
                    <a:gd name="connsiteY4" fmla="*/ 12734 h 91967"/>
                    <a:gd name="connsiteX5" fmla="*/ 11976 w 282692"/>
                    <a:gd name="connsiteY5" fmla="*/ 76587 h 91967"/>
                    <a:gd name="connsiteX6" fmla="*/ 75115 w 282692"/>
                    <a:gd name="connsiteY6" fmla="*/ 79441 h 91967"/>
                    <a:gd name="connsiteX7" fmla="*/ 111657 w 282692"/>
                    <a:gd name="connsiteY7" fmla="*/ 66024 h 91967"/>
                    <a:gd name="connsiteX8" fmla="*/ 140348 w 282692"/>
                    <a:gd name="connsiteY8" fmla="*/ 66071 h 91967"/>
                    <a:gd name="connsiteX9" fmla="*/ 185454 w 282692"/>
                    <a:gd name="connsiteY9" fmla="*/ 65976 h 91967"/>
                    <a:gd name="connsiteX10" fmla="*/ 201060 w 282692"/>
                    <a:gd name="connsiteY10" fmla="*/ 73494 h 91967"/>
                    <a:gd name="connsiteX11" fmla="*/ 268387 w 282692"/>
                    <a:gd name="connsiteY11" fmla="*/ 78823 h 91967"/>
                    <a:gd name="connsiteX12" fmla="*/ 267768 w 282692"/>
                    <a:gd name="connsiteY12" fmla="*/ 12115 h 91967"/>
                    <a:gd name="connsiteX13" fmla="*/ 200537 w 282692"/>
                    <a:gd name="connsiteY13" fmla="*/ 18776 h 91967"/>
                    <a:gd name="connsiteX14" fmla="*/ 44949 w 282692"/>
                    <a:gd name="connsiteY14" fmla="*/ 52416 h 91967"/>
                    <a:gd name="connsiteX15" fmla="*/ 38764 w 282692"/>
                    <a:gd name="connsiteY15" fmla="*/ 45231 h 91967"/>
                    <a:gd name="connsiteX16" fmla="*/ 46044 w 282692"/>
                    <a:gd name="connsiteY16" fmla="*/ 38998 h 91967"/>
                    <a:gd name="connsiteX17" fmla="*/ 52372 w 282692"/>
                    <a:gd name="connsiteY17" fmla="*/ 45802 h 91967"/>
                    <a:gd name="connsiteX18" fmla="*/ 44949 w 282692"/>
                    <a:gd name="connsiteY18" fmla="*/ 52416 h 91967"/>
                    <a:gd name="connsiteX19" fmla="*/ 243645 w 282692"/>
                    <a:gd name="connsiteY19" fmla="*/ 47039 h 91967"/>
                    <a:gd name="connsiteX20" fmla="*/ 235604 w 282692"/>
                    <a:gd name="connsiteY20" fmla="*/ 52368 h 91967"/>
                    <a:gd name="connsiteX21" fmla="*/ 230275 w 282692"/>
                    <a:gd name="connsiteY21" fmla="*/ 44518 h 91967"/>
                    <a:gd name="connsiteX22" fmla="*/ 238268 w 282692"/>
                    <a:gd name="connsiteY22" fmla="*/ 39093 h 91967"/>
                    <a:gd name="connsiteX23" fmla="*/ 243645 w 282692"/>
                    <a:gd name="connsiteY23" fmla="*/ 47039 h 91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2692" h="91967">
                      <a:moveTo>
                        <a:pt x="200537" y="18776"/>
                      </a:moveTo>
                      <a:cubicBezTo>
                        <a:pt x="196302" y="24438"/>
                        <a:pt x="192163" y="25771"/>
                        <a:pt x="185882" y="25723"/>
                      </a:cubicBezTo>
                      <a:cubicBezTo>
                        <a:pt x="158571" y="25485"/>
                        <a:pt x="131212" y="25342"/>
                        <a:pt x="103901" y="25771"/>
                      </a:cubicBezTo>
                      <a:cubicBezTo>
                        <a:pt x="93624" y="25913"/>
                        <a:pt x="86059" y="24391"/>
                        <a:pt x="78589" y="15208"/>
                      </a:cubicBezTo>
                      <a:cubicBezTo>
                        <a:pt x="62459" y="-4538"/>
                        <a:pt x="32483" y="-4728"/>
                        <a:pt x="14165" y="12734"/>
                      </a:cubicBezTo>
                      <a:cubicBezTo>
                        <a:pt x="-3821" y="29863"/>
                        <a:pt x="-4820" y="58601"/>
                        <a:pt x="11976" y="76587"/>
                      </a:cubicBezTo>
                      <a:cubicBezTo>
                        <a:pt x="29105" y="94953"/>
                        <a:pt x="59414" y="98045"/>
                        <a:pt x="75115" y="79441"/>
                      </a:cubicBezTo>
                      <a:cubicBezTo>
                        <a:pt x="86059" y="66452"/>
                        <a:pt x="97573" y="65548"/>
                        <a:pt x="111657" y="66024"/>
                      </a:cubicBezTo>
                      <a:cubicBezTo>
                        <a:pt x="121220" y="66357"/>
                        <a:pt x="130784" y="66071"/>
                        <a:pt x="140348" y="66071"/>
                      </a:cubicBezTo>
                      <a:cubicBezTo>
                        <a:pt x="155383" y="66071"/>
                        <a:pt x="170419" y="66309"/>
                        <a:pt x="185454" y="65976"/>
                      </a:cubicBezTo>
                      <a:cubicBezTo>
                        <a:pt x="192258" y="65833"/>
                        <a:pt x="196445" y="67546"/>
                        <a:pt x="201060" y="73494"/>
                      </a:cubicBezTo>
                      <a:cubicBezTo>
                        <a:pt x="217856" y="95428"/>
                        <a:pt x="249022" y="97427"/>
                        <a:pt x="268387" y="78823"/>
                      </a:cubicBezTo>
                      <a:cubicBezTo>
                        <a:pt x="287704" y="60267"/>
                        <a:pt x="287419" y="30434"/>
                        <a:pt x="267768" y="12115"/>
                      </a:cubicBezTo>
                      <a:cubicBezTo>
                        <a:pt x="248022" y="-6156"/>
                        <a:pt x="217238" y="-3539"/>
                        <a:pt x="200537" y="18776"/>
                      </a:cubicBezTo>
                      <a:close/>
                      <a:moveTo>
                        <a:pt x="44949" y="52416"/>
                      </a:moveTo>
                      <a:cubicBezTo>
                        <a:pt x="40667" y="52083"/>
                        <a:pt x="38336" y="49513"/>
                        <a:pt x="38764" y="45231"/>
                      </a:cubicBezTo>
                      <a:cubicBezTo>
                        <a:pt x="39144" y="41044"/>
                        <a:pt x="41761" y="38713"/>
                        <a:pt x="46044" y="38998"/>
                      </a:cubicBezTo>
                      <a:cubicBezTo>
                        <a:pt x="50468" y="39284"/>
                        <a:pt x="52039" y="42233"/>
                        <a:pt x="52372" y="45802"/>
                      </a:cubicBezTo>
                      <a:cubicBezTo>
                        <a:pt x="51658" y="50512"/>
                        <a:pt x="49231" y="52796"/>
                        <a:pt x="44949" y="52416"/>
                      </a:cubicBezTo>
                      <a:close/>
                      <a:moveTo>
                        <a:pt x="243645" y="47039"/>
                      </a:moveTo>
                      <a:cubicBezTo>
                        <a:pt x="242598" y="51274"/>
                        <a:pt x="239743" y="53130"/>
                        <a:pt x="235604" y="52368"/>
                      </a:cubicBezTo>
                      <a:cubicBezTo>
                        <a:pt x="231417" y="51607"/>
                        <a:pt x="229371" y="48705"/>
                        <a:pt x="230275" y="44518"/>
                      </a:cubicBezTo>
                      <a:cubicBezTo>
                        <a:pt x="231131" y="40473"/>
                        <a:pt x="234081" y="38332"/>
                        <a:pt x="238268" y="39093"/>
                      </a:cubicBezTo>
                      <a:cubicBezTo>
                        <a:pt x="242455" y="39854"/>
                        <a:pt x="244025" y="42900"/>
                        <a:pt x="243645" y="47039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6E07F2B5-6C0A-4607-9967-739476A79F0B}"/>
                    </a:ext>
                  </a:extLst>
                </p:cNvPr>
                <p:cNvSpPr/>
                <p:nvPr/>
              </p:nvSpPr>
              <p:spPr>
                <a:xfrm>
                  <a:off x="5861303" y="2365613"/>
                  <a:ext cx="237428" cy="237570"/>
                </a:xfrm>
                <a:custGeom>
                  <a:avLst/>
                  <a:gdLst>
                    <a:gd name="connsiteX0" fmla="*/ 237426 w 237428"/>
                    <a:gd name="connsiteY0" fmla="*/ 118429 h 237570"/>
                    <a:gd name="connsiteX1" fmla="*/ 117999 w 237428"/>
                    <a:gd name="connsiteY1" fmla="*/ 2 h 237570"/>
                    <a:gd name="connsiteX2" fmla="*/ 0 w 237428"/>
                    <a:gd name="connsiteY2" fmla="*/ 118144 h 237570"/>
                    <a:gd name="connsiteX3" fmla="*/ 117714 w 237428"/>
                    <a:gd name="connsiteY3" fmla="*/ 237570 h 237570"/>
                    <a:gd name="connsiteX4" fmla="*/ 237426 w 237428"/>
                    <a:gd name="connsiteY4" fmla="*/ 118429 h 237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428" h="237570">
                      <a:moveTo>
                        <a:pt x="237426" y="118429"/>
                      </a:moveTo>
                      <a:cubicBezTo>
                        <a:pt x="237093" y="53387"/>
                        <a:pt x="182899" y="-332"/>
                        <a:pt x="117999" y="2"/>
                      </a:cubicBezTo>
                      <a:cubicBezTo>
                        <a:pt x="53290" y="287"/>
                        <a:pt x="95" y="53577"/>
                        <a:pt x="0" y="118144"/>
                      </a:cubicBezTo>
                      <a:cubicBezTo>
                        <a:pt x="-95" y="184138"/>
                        <a:pt x="52481" y="237475"/>
                        <a:pt x="117714" y="237570"/>
                      </a:cubicBezTo>
                      <a:cubicBezTo>
                        <a:pt x="184136" y="237665"/>
                        <a:pt x="237807" y="184280"/>
                        <a:pt x="237426" y="118429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C826C332-196D-4803-BEF8-7160A659A015}"/>
                    </a:ext>
                  </a:extLst>
                </p:cNvPr>
                <p:cNvSpPr/>
                <p:nvPr/>
              </p:nvSpPr>
              <p:spPr>
                <a:xfrm>
                  <a:off x="7059627" y="3474623"/>
                  <a:ext cx="92128" cy="325943"/>
                </a:xfrm>
                <a:custGeom>
                  <a:avLst/>
                  <a:gdLst>
                    <a:gd name="connsiteX0" fmla="*/ 23449 w 92128"/>
                    <a:gd name="connsiteY0" fmla="*/ 241011 h 325943"/>
                    <a:gd name="connsiteX1" fmla="*/ 2513 w 92128"/>
                    <a:gd name="connsiteY1" fmla="*/ 292160 h 325943"/>
                    <a:gd name="connsiteX2" fmla="*/ 46667 w 92128"/>
                    <a:gd name="connsiteY2" fmla="*/ 325942 h 325943"/>
                    <a:gd name="connsiteX3" fmla="*/ 90346 w 92128"/>
                    <a:gd name="connsiteY3" fmla="*/ 292921 h 325943"/>
                    <a:gd name="connsiteX4" fmla="*/ 69554 w 92128"/>
                    <a:gd name="connsiteY4" fmla="*/ 241201 h 325943"/>
                    <a:gd name="connsiteX5" fmla="*/ 61180 w 92128"/>
                    <a:gd name="connsiteY5" fmla="*/ 226261 h 325943"/>
                    <a:gd name="connsiteX6" fmla="*/ 61132 w 92128"/>
                    <a:gd name="connsiteY6" fmla="*/ 103456 h 325943"/>
                    <a:gd name="connsiteX7" fmla="*/ 71742 w 92128"/>
                    <a:gd name="connsiteY7" fmla="*/ 82997 h 325943"/>
                    <a:gd name="connsiteX8" fmla="*/ 82068 w 92128"/>
                    <a:gd name="connsiteY8" fmla="*/ 17336 h 325943"/>
                    <a:gd name="connsiteX9" fmla="*/ 15503 w 92128"/>
                    <a:gd name="connsiteY9" fmla="*/ 11816 h 325943"/>
                    <a:gd name="connsiteX10" fmla="*/ 15075 w 92128"/>
                    <a:gd name="connsiteY10" fmla="*/ 77810 h 325943"/>
                    <a:gd name="connsiteX11" fmla="*/ 30776 w 92128"/>
                    <a:gd name="connsiteY11" fmla="*/ 116636 h 325943"/>
                    <a:gd name="connsiteX12" fmla="*/ 30633 w 92128"/>
                    <a:gd name="connsiteY12" fmla="*/ 163027 h 325943"/>
                    <a:gd name="connsiteX13" fmla="*/ 30776 w 92128"/>
                    <a:gd name="connsiteY13" fmla="*/ 227165 h 325943"/>
                    <a:gd name="connsiteX14" fmla="*/ 23449 w 92128"/>
                    <a:gd name="connsiteY14" fmla="*/ 241011 h 325943"/>
                    <a:gd name="connsiteX15" fmla="*/ 46430 w 92128"/>
                    <a:gd name="connsiteY15" fmla="*/ 38890 h 325943"/>
                    <a:gd name="connsiteX16" fmla="*/ 52853 w 92128"/>
                    <a:gd name="connsiteY16" fmla="*/ 45931 h 325943"/>
                    <a:gd name="connsiteX17" fmla="*/ 45716 w 92128"/>
                    <a:gd name="connsiteY17" fmla="*/ 52498 h 325943"/>
                    <a:gd name="connsiteX18" fmla="*/ 39293 w 92128"/>
                    <a:gd name="connsiteY18" fmla="*/ 45313 h 325943"/>
                    <a:gd name="connsiteX19" fmla="*/ 46430 w 92128"/>
                    <a:gd name="connsiteY19" fmla="*/ 38890 h 325943"/>
                    <a:gd name="connsiteX20" fmla="*/ 45621 w 92128"/>
                    <a:gd name="connsiteY20" fmla="*/ 273651 h 325943"/>
                    <a:gd name="connsiteX21" fmla="*/ 52948 w 92128"/>
                    <a:gd name="connsiteY21" fmla="*/ 279218 h 325943"/>
                    <a:gd name="connsiteX22" fmla="*/ 46763 w 92128"/>
                    <a:gd name="connsiteY22" fmla="*/ 287212 h 325943"/>
                    <a:gd name="connsiteX23" fmla="*/ 39340 w 92128"/>
                    <a:gd name="connsiteY23" fmla="*/ 280836 h 325943"/>
                    <a:gd name="connsiteX24" fmla="*/ 45621 w 92128"/>
                    <a:gd name="connsiteY24" fmla="*/ 273651 h 32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2128" h="325943">
                      <a:moveTo>
                        <a:pt x="23449" y="241011"/>
                      </a:moveTo>
                      <a:cubicBezTo>
                        <a:pt x="4274" y="252288"/>
                        <a:pt x="-3434" y="272319"/>
                        <a:pt x="2513" y="292160"/>
                      </a:cubicBezTo>
                      <a:cubicBezTo>
                        <a:pt x="8651" y="312715"/>
                        <a:pt x="26113" y="326085"/>
                        <a:pt x="46667" y="325942"/>
                      </a:cubicBezTo>
                      <a:cubicBezTo>
                        <a:pt x="66461" y="325752"/>
                        <a:pt x="84970" y="311716"/>
                        <a:pt x="90346" y="292921"/>
                      </a:cubicBezTo>
                      <a:cubicBezTo>
                        <a:pt x="95961" y="273175"/>
                        <a:pt x="88110" y="252288"/>
                        <a:pt x="69554" y="241201"/>
                      </a:cubicBezTo>
                      <a:cubicBezTo>
                        <a:pt x="63083" y="237347"/>
                        <a:pt x="61132" y="233446"/>
                        <a:pt x="61180" y="226261"/>
                      </a:cubicBezTo>
                      <a:cubicBezTo>
                        <a:pt x="61513" y="185342"/>
                        <a:pt x="61608" y="144375"/>
                        <a:pt x="61132" y="103456"/>
                      </a:cubicBezTo>
                      <a:cubicBezTo>
                        <a:pt x="61037" y="94083"/>
                        <a:pt x="63035" y="88468"/>
                        <a:pt x="71742" y="82997"/>
                      </a:cubicBezTo>
                      <a:cubicBezTo>
                        <a:pt x="94153" y="68960"/>
                        <a:pt x="98388" y="37510"/>
                        <a:pt x="82068" y="17336"/>
                      </a:cubicBezTo>
                      <a:cubicBezTo>
                        <a:pt x="65319" y="-3362"/>
                        <a:pt x="34868" y="-5931"/>
                        <a:pt x="15503" y="11816"/>
                      </a:cubicBezTo>
                      <a:cubicBezTo>
                        <a:pt x="-4005" y="29659"/>
                        <a:pt x="-6147" y="62823"/>
                        <a:pt x="15075" y="77810"/>
                      </a:cubicBezTo>
                      <a:cubicBezTo>
                        <a:pt x="30776" y="88897"/>
                        <a:pt x="31394" y="101172"/>
                        <a:pt x="30776" y="116636"/>
                      </a:cubicBezTo>
                      <a:cubicBezTo>
                        <a:pt x="30205" y="132100"/>
                        <a:pt x="30633" y="147563"/>
                        <a:pt x="30633" y="163027"/>
                      </a:cubicBezTo>
                      <a:cubicBezTo>
                        <a:pt x="30633" y="184390"/>
                        <a:pt x="30443" y="205802"/>
                        <a:pt x="30776" y="227165"/>
                      </a:cubicBezTo>
                      <a:cubicBezTo>
                        <a:pt x="30919" y="233493"/>
                        <a:pt x="29634" y="237395"/>
                        <a:pt x="23449" y="241011"/>
                      </a:cubicBezTo>
                      <a:close/>
                      <a:moveTo>
                        <a:pt x="46430" y="38890"/>
                      </a:moveTo>
                      <a:cubicBezTo>
                        <a:pt x="50902" y="39032"/>
                        <a:pt x="52996" y="41840"/>
                        <a:pt x="52853" y="45931"/>
                      </a:cubicBezTo>
                      <a:cubicBezTo>
                        <a:pt x="52663" y="50023"/>
                        <a:pt x="50236" y="52498"/>
                        <a:pt x="45716" y="52498"/>
                      </a:cubicBezTo>
                      <a:cubicBezTo>
                        <a:pt x="41815" y="51736"/>
                        <a:pt x="39007" y="49500"/>
                        <a:pt x="39293" y="45313"/>
                      </a:cubicBezTo>
                      <a:cubicBezTo>
                        <a:pt x="39530" y="41173"/>
                        <a:pt x="42052" y="38699"/>
                        <a:pt x="46430" y="38890"/>
                      </a:cubicBezTo>
                      <a:close/>
                      <a:moveTo>
                        <a:pt x="45621" y="273651"/>
                      </a:moveTo>
                      <a:cubicBezTo>
                        <a:pt x="49903" y="273128"/>
                        <a:pt x="52425" y="275316"/>
                        <a:pt x="52948" y="279218"/>
                      </a:cubicBezTo>
                      <a:cubicBezTo>
                        <a:pt x="52996" y="283976"/>
                        <a:pt x="50902" y="286831"/>
                        <a:pt x="46763" y="287212"/>
                      </a:cubicBezTo>
                      <a:cubicBezTo>
                        <a:pt x="42528" y="287592"/>
                        <a:pt x="39959" y="284737"/>
                        <a:pt x="39340" y="280836"/>
                      </a:cubicBezTo>
                      <a:cubicBezTo>
                        <a:pt x="38579" y="276316"/>
                        <a:pt x="41624" y="274175"/>
                        <a:pt x="45621" y="27365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5564733D-91E6-4C23-9969-70520C528256}"/>
                    </a:ext>
                  </a:extLst>
                </p:cNvPr>
                <p:cNvSpPr/>
                <p:nvPr/>
              </p:nvSpPr>
              <p:spPr>
                <a:xfrm>
                  <a:off x="1480374" y="4013105"/>
                  <a:ext cx="519421" cy="646031"/>
                </a:xfrm>
                <a:custGeom>
                  <a:avLst/>
                  <a:gdLst>
                    <a:gd name="connsiteX0" fmla="*/ 50119 w 441259"/>
                    <a:gd name="connsiteY0" fmla="*/ 131021 h 548817"/>
                    <a:gd name="connsiteX1" fmla="*/ 50119 w 441259"/>
                    <a:gd name="connsiteY1" fmla="*/ 416503 h 548817"/>
                    <a:gd name="connsiteX2" fmla="*/ 30563 w 441259"/>
                    <a:gd name="connsiteY2" fmla="*/ 436392 h 548817"/>
                    <a:gd name="connsiteX3" fmla="*/ 16955 w 441259"/>
                    <a:gd name="connsiteY3" fmla="*/ 467843 h 548817"/>
                    <a:gd name="connsiteX4" fmla="*/ 8819 w 441259"/>
                    <a:gd name="connsiteY4" fmla="*/ 528603 h 548817"/>
                    <a:gd name="connsiteX5" fmla="*/ 68199 w 441259"/>
                    <a:gd name="connsiteY5" fmla="*/ 542020 h 548817"/>
                    <a:gd name="connsiteX6" fmla="*/ 70245 w 441259"/>
                    <a:gd name="connsiteY6" fmla="*/ 464227 h 548817"/>
                    <a:gd name="connsiteX7" fmla="*/ 61728 w 441259"/>
                    <a:gd name="connsiteY7" fmla="*/ 440246 h 548817"/>
                    <a:gd name="connsiteX8" fmla="*/ 78096 w 441259"/>
                    <a:gd name="connsiteY8" fmla="*/ 436630 h 548817"/>
                    <a:gd name="connsiteX9" fmla="*/ 151893 w 441259"/>
                    <a:gd name="connsiteY9" fmla="*/ 436059 h 548817"/>
                    <a:gd name="connsiteX10" fmla="*/ 167404 w 441259"/>
                    <a:gd name="connsiteY10" fmla="*/ 451808 h 548817"/>
                    <a:gd name="connsiteX11" fmla="*/ 157983 w 441259"/>
                    <a:gd name="connsiteY11" fmla="*/ 464702 h 548817"/>
                    <a:gd name="connsiteX12" fmla="*/ 137905 w 441259"/>
                    <a:gd name="connsiteY12" fmla="*/ 515756 h 548817"/>
                    <a:gd name="connsiteX13" fmla="*/ 175874 w 441259"/>
                    <a:gd name="connsiteY13" fmla="*/ 548539 h 548817"/>
                    <a:gd name="connsiteX14" fmla="*/ 223597 w 441259"/>
                    <a:gd name="connsiteY14" fmla="*/ 522084 h 548817"/>
                    <a:gd name="connsiteX15" fmla="*/ 203803 w 441259"/>
                    <a:gd name="connsiteY15" fmla="*/ 463751 h 548817"/>
                    <a:gd name="connsiteX16" fmla="*/ 197856 w 441259"/>
                    <a:gd name="connsiteY16" fmla="*/ 440769 h 548817"/>
                    <a:gd name="connsiteX17" fmla="*/ 204517 w 441259"/>
                    <a:gd name="connsiteY17" fmla="*/ 436487 h 548817"/>
                    <a:gd name="connsiteX18" fmla="*/ 298821 w 441259"/>
                    <a:gd name="connsiteY18" fmla="*/ 436487 h 548817"/>
                    <a:gd name="connsiteX19" fmla="*/ 305958 w 441259"/>
                    <a:gd name="connsiteY19" fmla="*/ 440436 h 548817"/>
                    <a:gd name="connsiteX20" fmla="*/ 297822 w 441259"/>
                    <a:gd name="connsiteY20" fmla="*/ 463608 h 548817"/>
                    <a:gd name="connsiteX21" fmla="*/ 277267 w 441259"/>
                    <a:gd name="connsiteY21" fmla="*/ 515280 h 548817"/>
                    <a:gd name="connsiteX22" fmla="*/ 321232 w 441259"/>
                    <a:gd name="connsiteY22" fmla="*/ 548158 h 548817"/>
                    <a:gd name="connsiteX23" fmla="*/ 364768 w 441259"/>
                    <a:gd name="connsiteY23" fmla="*/ 514995 h 548817"/>
                    <a:gd name="connsiteX24" fmla="*/ 345736 w 441259"/>
                    <a:gd name="connsiteY24" fmla="*/ 464227 h 548817"/>
                    <a:gd name="connsiteX25" fmla="*/ 337504 w 441259"/>
                    <a:gd name="connsiteY25" fmla="*/ 440198 h 548817"/>
                    <a:gd name="connsiteX26" fmla="*/ 352635 w 441259"/>
                    <a:gd name="connsiteY26" fmla="*/ 436582 h 548817"/>
                    <a:gd name="connsiteX27" fmla="*/ 371762 w 441259"/>
                    <a:gd name="connsiteY27" fmla="*/ 436344 h 548817"/>
                    <a:gd name="connsiteX28" fmla="*/ 441134 w 441259"/>
                    <a:gd name="connsiteY28" fmla="*/ 366877 h 548817"/>
                    <a:gd name="connsiteX29" fmla="*/ 441134 w 441259"/>
                    <a:gd name="connsiteY29" fmla="*/ 181028 h 548817"/>
                    <a:gd name="connsiteX30" fmla="*/ 385322 w 441259"/>
                    <a:gd name="connsiteY30" fmla="*/ 113226 h 548817"/>
                    <a:gd name="connsiteX31" fmla="*/ 340454 w 441259"/>
                    <a:gd name="connsiteY31" fmla="*/ 111704 h 548817"/>
                    <a:gd name="connsiteX32" fmla="*/ 325562 w 441259"/>
                    <a:gd name="connsiteY32" fmla="*/ 95383 h 548817"/>
                    <a:gd name="connsiteX33" fmla="*/ 335220 w 441259"/>
                    <a:gd name="connsiteY33" fmla="*/ 83869 h 548817"/>
                    <a:gd name="connsiteX34" fmla="*/ 353919 w 441259"/>
                    <a:gd name="connsiteY34" fmla="*/ 33862 h 548817"/>
                    <a:gd name="connsiteX35" fmla="*/ 312525 w 441259"/>
                    <a:gd name="connsiteY35" fmla="*/ 175 h 548817"/>
                    <a:gd name="connsiteX36" fmla="*/ 267704 w 441259"/>
                    <a:gd name="connsiteY36" fmla="*/ 29342 h 548817"/>
                    <a:gd name="connsiteX37" fmla="*/ 287164 w 441259"/>
                    <a:gd name="connsiteY37" fmla="*/ 84630 h 548817"/>
                    <a:gd name="connsiteX38" fmla="*/ 294634 w 441259"/>
                    <a:gd name="connsiteY38" fmla="*/ 106708 h 548817"/>
                    <a:gd name="connsiteX39" fmla="*/ 279979 w 441259"/>
                    <a:gd name="connsiteY39" fmla="*/ 111085 h 548817"/>
                    <a:gd name="connsiteX40" fmla="*/ 213034 w 441259"/>
                    <a:gd name="connsiteY40" fmla="*/ 111323 h 548817"/>
                    <a:gd name="connsiteX41" fmla="*/ 197523 w 441259"/>
                    <a:gd name="connsiteY41" fmla="*/ 93480 h 548817"/>
                    <a:gd name="connsiteX42" fmla="*/ 207562 w 441259"/>
                    <a:gd name="connsiteY42" fmla="*/ 83726 h 548817"/>
                    <a:gd name="connsiteX43" fmla="*/ 226737 w 441259"/>
                    <a:gd name="connsiteY43" fmla="*/ 36051 h 548817"/>
                    <a:gd name="connsiteX44" fmla="*/ 185342 w 441259"/>
                    <a:gd name="connsiteY44" fmla="*/ 318 h 548817"/>
                    <a:gd name="connsiteX45" fmla="*/ 140855 w 441259"/>
                    <a:gd name="connsiteY45" fmla="*/ 26011 h 548817"/>
                    <a:gd name="connsiteX46" fmla="*/ 160600 w 441259"/>
                    <a:gd name="connsiteY46" fmla="*/ 85725 h 548817"/>
                    <a:gd name="connsiteX47" fmla="*/ 166548 w 441259"/>
                    <a:gd name="connsiteY47" fmla="*/ 107136 h 548817"/>
                    <a:gd name="connsiteX48" fmla="*/ 154367 w 441259"/>
                    <a:gd name="connsiteY48" fmla="*/ 111133 h 548817"/>
                    <a:gd name="connsiteX49" fmla="*/ 76478 w 441259"/>
                    <a:gd name="connsiteY49" fmla="*/ 111275 h 548817"/>
                    <a:gd name="connsiteX50" fmla="*/ 61062 w 441259"/>
                    <a:gd name="connsiteY50" fmla="*/ 93385 h 548817"/>
                    <a:gd name="connsiteX51" fmla="*/ 72482 w 441259"/>
                    <a:gd name="connsiteY51" fmla="*/ 83108 h 548817"/>
                    <a:gd name="connsiteX52" fmla="*/ 90039 w 441259"/>
                    <a:gd name="connsiteY52" fmla="*/ 33529 h 548817"/>
                    <a:gd name="connsiteX53" fmla="*/ 48120 w 441259"/>
                    <a:gd name="connsiteY53" fmla="*/ 80 h 548817"/>
                    <a:gd name="connsiteX54" fmla="*/ 3395 w 441259"/>
                    <a:gd name="connsiteY54" fmla="*/ 29532 h 548817"/>
                    <a:gd name="connsiteX55" fmla="*/ 16575 w 441259"/>
                    <a:gd name="connsiteY55" fmla="*/ 79825 h 548817"/>
                    <a:gd name="connsiteX56" fmla="*/ 30849 w 441259"/>
                    <a:gd name="connsiteY56" fmla="*/ 110942 h 548817"/>
                    <a:gd name="connsiteX57" fmla="*/ 50119 w 441259"/>
                    <a:gd name="connsiteY57" fmla="*/ 131021 h 548817"/>
                    <a:gd name="connsiteX58" fmla="*/ 328321 w 441259"/>
                    <a:gd name="connsiteY58" fmla="*/ 501863 h 548817"/>
                    <a:gd name="connsiteX59" fmla="*/ 320613 w 441259"/>
                    <a:gd name="connsiteY59" fmla="*/ 509237 h 548817"/>
                    <a:gd name="connsiteX60" fmla="*/ 314523 w 441259"/>
                    <a:gd name="connsiteY60" fmla="*/ 501910 h 548817"/>
                    <a:gd name="connsiteX61" fmla="*/ 321232 w 441259"/>
                    <a:gd name="connsiteY61" fmla="*/ 495201 h 548817"/>
                    <a:gd name="connsiteX62" fmla="*/ 328321 w 441259"/>
                    <a:gd name="connsiteY62" fmla="*/ 501863 h 548817"/>
                    <a:gd name="connsiteX63" fmla="*/ 309908 w 441259"/>
                    <a:gd name="connsiteY63" fmla="*/ 38858 h 548817"/>
                    <a:gd name="connsiteX64" fmla="*/ 317235 w 441259"/>
                    <a:gd name="connsiteY64" fmla="*/ 45614 h 548817"/>
                    <a:gd name="connsiteX65" fmla="*/ 310288 w 441259"/>
                    <a:gd name="connsiteY65" fmla="*/ 52751 h 548817"/>
                    <a:gd name="connsiteX66" fmla="*/ 303484 w 441259"/>
                    <a:gd name="connsiteY66" fmla="*/ 45900 h 548817"/>
                    <a:gd name="connsiteX67" fmla="*/ 309908 w 441259"/>
                    <a:gd name="connsiteY67" fmla="*/ 38858 h 548817"/>
                    <a:gd name="connsiteX68" fmla="*/ 181631 w 441259"/>
                    <a:gd name="connsiteY68" fmla="*/ 510094 h 548817"/>
                    <a:gd name="connsiteX69" fmla="*/ 175541 w 441259"/>
                    <a:gd name="connsiteY69" fmla="*/ 502814 h 548817"/>
                    <a:gd name="connsiteX70" fmla="*/ 182773 w 441259"/>
                    <a:gd name="connsiteY70" fmla="*/ 496676 h 548817"/>
                    <a:gd name="connsiteX71" fmla="*/ 189244 w 441259"/>
                    <a:gd name="connsiteY71" fmla="*/ 504051 h 548817"/>
                    <a:gd name="connsiteX72" fmla="*/ 181631 w 441259"/>
                    <a:gd name="connsiteY72" fmla="*/ 510094 h 548817"/>
                    <a:gd name="connsiteX73" fmla="*/ 182202 w 441259"/>
                    <a:gd name="connsiteY73" fmla="*/ 39001 h 548817"/>
                    <a:gd name="connsiteX74" fmla="*/ 189101 w 441259"/>
                    <a:gd name="connsiteY74" fmla="*/ 45947 h 548817"/>
                    <a:gd name="connsiteX75" fmla="*/ 181916 w 441259"/>
                    <a:gd name="connsiteY75" fmla="*/ 53037 h 548817"/>
                    <a:gd name="connsiteX76" fmla="*/ 175350 w 441259"/>
                    <a:gd name="connsiteY76" fmla="*/ 45710 h 548817"/>
                    <a:gd name="connsiteX77" fmla="*/ 182202 w 441259"/>
                    <a:gd name="connsiteY77" fmla="*/ 39001 h 548817"/>
                    <a:gd name="connsiteX78" fmla="*/ 46503 w 441259"/>
                    <a:gd name="connsiteY78" fmla="*/ 509285 h 548817"/>
                    <a:gd name="connsiteX79" fmla="*/ 39033 w 441259"/>
                    <a:gd name="connsiteY79" fmla="*/ 501958 h 548817"/>
                    <a:gd name="connsiteX80" fmla="*/ 45884 w 441259"/>
                    <a:gd name="connsiteY80" fmla="*/ 495249 h 548817"/>
                    <a:gd name="connsiteX81" fmla="*/ 52736 w 441259"/>
                    <a:gd name="connsiteY81" fmla="*/ 501958 h 548817"/>
                    <a:gd name="connsiteX82" fmla="*/ 46503 w 441259"/>
                    <a:gd name="connsiteY82" fmla="*/ 509285 h 548817"/>
                    <a:gd name="connsiteX83" fmla="*/ 39080 w 441259"/>
                    <a:gd name="connsiteY83" fmla="*/ 44901 h 548817"/>
                    <a:gd name="connsiteX84" fmla="*/ 46455 w 441259"/>
                    <a:gd name="connsiteY84" fmla="*/ 38953 h 548817"/>
                    <a:gd name="connsiteX85" fmla="*/ 52736 w 441259"/>
                    <a:gd name="connsiteY85" fmla="*/ 46090 h 548817"/>
                    <a:gd name="connsiteX86" fmla="*/ 45932 w 441259"/>
                    <a:gd name="connsiteY86" fmla="*/ 52847 h 548817"/>
                    <a:gd name="connsiteX87" fmla="*/ 39080 w 441259"/>
                    <a:gd name="connsiteY87" fmla="*/ 44901 h 54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</a:cxnLst>
                  <a:rect l="l" t="t" r="r" b="b"/>
                  <a:pathLst>
                    <a:path w="441259" h="548817">
                      <a:moveTo>
                        <a:pt x="50119" y="131021"/>
                      </a:moveTo>
                      <a:cubicBezTo>
                        <a:pt x="50119" y="226182"/>
                        <a:pt x="50119" y="321343"/>
                        <a:pt x="50119" y="416503"/>
                      </a:cubicBezTo>
                      <a:cubicBezTo>
                        <a:pt x="50119" y="440008"/>
                        <a:pt x="51499" y="435773"/>
                        <a:pt x="30563" y="436392"/>
                      </a:cubicBezTo>
                      <a:cubicBezTo>
                        <a:pt x="31562" y="449239"/>
                        <a:pt x="30944" y="459183"/>
                        <a:pt x="16955" y="467843"/>
                      </a:cubicBezTo>
                      <a:cubicBezTo>
                        <a:pt x="-2886" y="480166"/>
                        <a:pt x="-4932" y="509047"/>
                        <a:pt x="8819" y="528603"/>
                      </a:cubicBezTo>
                      <a:cubicBezTo>
                        <a:pt x="22189" y="547635"/>
                        <a:pt x="47882" y="553440"/>
                        <a:pt x="68199" y="542020"/>
                      </a:cubicBezTo>
                      <a:cubicBezTo>
                        <a:pt x="98127" y="525177"/>
                        <a:pt x="99935" y="482069"/>
                        <a:pt x="70245" y="464227"/>
                      </a:cubicBezTo>
                      <a:cubicBezTo>
                        <a:pt x="58921" y="457423"/>
                        <a:pt x="59778" y="448668"/>
                        <a:pt x="61728" y="440246"/>
                      </a:cubicBezTo>
                      <a:cubicBezTo>
                        <a:pt x="63584" y="432157"/>
                        <a:pt x="72577" y="436773"/>
                        <a:pt x="78096" y="436630"/>
                      </a:cubicBezTo>
                      <a:cubicBezTo>
                        <a:pt x="102695" y="436059"/>
                        <a:pt x="127342" y="437201"/>
                        <a:pt x="151893" y="436059"/>
                      </a:cubicBezTo>
                      <a:cubicBezTo>
                        <a:pt x="164787" y="435440"/>
                        <a:pt x="167975" y="439675"/>
                        <a:pt x="167404" y="451808"/>
                      </a:cubicBezTo>
                      <a:cubicBezTo>
                        <a:pt x="167024" y="459373"/>
                        <a:pt x="162979" y="461514"/>
                        <a:pt x="157983" y="464702"/>
                      </a:cubicBezTo>
                      <a:cubicBezTo>
                        <a:pt x="140569" y="475789"/>
                        <a:pt x="132813" y="496058"/>
                        <a:pt x="137905" y="515756"/>
                      </a:cubicBezTo>
                      <a:cubicBezTo>
                        <a:pt x="142234" y="532457"/>
                        <a:pt x="158935" y="546921"/>
                        <a:pt x="175874" y="548539"/>
                      </a:cubicBezTo>
                      <a:cubicBezTo>
                        <a:pt x="197523" y="550632"/>
                        <a:pt x="215223" y="540831"/>
                        <a:pt x="223597" y="522084"/>
                      </a:cubicBezTo>
                      <a:cubicBezTo>
                        <a:pt x="233446" y="500150"/>
                        <a:pt x="226356" y="477549"/>
                        <a:pt x="203803" y="463751"/>
                      </a:cubicBezTo>
                      <a:cubicBezTo>
                        <a:pt x="193288" y="457327"/>
                        <a:pt x="199188" y="448477"/>
                        <a:pt x="197856" y="440769"/>
                      </a:cubicBezTo>
                      <a:cubicBezTo>
                        <a:pt x="197047" y="436059"/>
                        <a:pt x="201377" y="436487"/>
                        <a:pt x="204517" y="436487"/>
                      </a:cubicBezTo>
                      <a:cubicBezTo>
                        <a:pt x="235968" y="436440"/>
                        <a:pt x="267371" y="436440"/>
                        <a:pt x="298821" y="436487"/>
                      </a:cubicBezTo>
                      <a:cubicBezTo>
                        <a:pt x="301819" y="436487"/>
                        <a:pt x="306054" y="435678"/>
                        <a:pt x="305958" y="440436"/>
                      </a:cubicBezTo>
                      <a:cubicBezTo>
                        <a:pt x="305863" y="448906"/>
                        <a:pt x="309099" y="457565"/>
                        <a:pt x="297822" y="463608"/>
                      </a:cubicBezTo>
                      <a:cubicBezTo>
                        <a:pt x="279123" y="473647"/>
                        <a:pt x="271653" y="495059"/>
                        <a:pt x="277267" y="515280"/>
                      </a:cubicBezTo>
                      <a:cubicBezTo>
                        <a:pt x="282454" y="533837"/>
                        <a:pt x="301629" y="548158"/>
                        <a:pt x="321232" y="548158"/>
                      </a:cubicBezTo>
                      <a:cubicBezTo>
                        <a:pt x="341120" y="548111"/>
                        <a:pt x="358820" y="534645"/>
                        <a:pt x="364768" y="514995"/>
                      </a:cubicBezTo>
                      <a:cubicBezTo>
                        <a:pt x="370668" y="495582"/>
                        <a:pt x="363911" y="473885"/>
                        <a:pt x="345736" y="464227"/>
                      </a:cubicBezTo>
                      <a:cubicBezTo>
                        <a:pt x="333603" y="457803"/>
                        <a:pt x="336077" y="448525"/>
                        <a:pt x="337504" y="440198"/>
                      </a:cubicBezTo>
                      <a:cubicBezTo>
                        <a:pt x="338884" y="432252"/>
                        <a:pt x="347401" y="437296"/>
                        <a:pt x="352635" y="436582"/>
                      </a:cubicBezTo>
                      <a:cubicBezTo>
                        <a:pt x="358915" y="435773"/>
                        <a:pt x="365386" y="436487"/>
                        <a:pt x="371762" y="436344"/>
                      </a:cubicBezTo>
                      <a:cubicBezTo>
                        <a:pt x="410540" y="435678"/>
                        <a:pt x="440992" y="405417"/>
                        <a:pt x="441134" y="366877"/>
                      </a:cubicBezTo>
                      <a:cubicBezTo>
                        <a:pt x="441325" y="304927"/>
                        <a:pt x="441277" y="242978"/>
                        <a:pt x="441134" y="181028"/>
                      </a:cubicBezTo>
                      <a:cubicBezTo>
                        <a:pt x="441039" y="147389"/>
                        <a:pt x="418201" y="120268"/>
                        <a:pt x="385322" y="113226"/>
                      </a:cubicBezTo>
                      <a:cubicBezTo>
                        <a:pt x="370382" y="109991"/>
                        <a:pt x="355252" y="110562"/>
                        <a:pt x="340454" y="111704"/>
                      </a:cubicBezTo>
                      <a:cubicBezTo>
                        <a:pt x="326418" y="112750"/>
                        <a:pt x="325228" y="106517"/>
                        <a:pt x="325562" y="95383"/>
                      </a:cubicBezTo>
                      <a:cubicBezTo>
                        <a:pt x="325799" y="87961"/>
                        <a:pt x="330938" y="86819"/>
                        <a:pt x="335220" y="83869"/>
                      </a:cubicBezTo>
                      <a:cubicBezTo>
                        <a:pt x="352159" y="72259"/>
                        <a:pt x="359296" y="53037"/>
                        <a:pt x="353919" y="33862"/>
                      </a:cubicBezTo>
                      <a:cubicBezTo>
                        <a:pt x="348400" y="14164"/>
                        <a:pt x="332699" y="1412"/>
                        <a:pt x="312525" y="175"/>
                      </a:cubicBezTo>
                      <a:cubicBezTo>
                        <a:pt x="292921" y="-1014"/>
                        <a:pt x="274984" y="10643"/>
                        <a:pt x="267704" y="29342"/>
                      </a:cubicBezTo>
                      <a:cubicBezTo>
                        <a:pt x="259615" y="50087"/>
                        <a:pt x="266895" y="73544"/>
                        <a:pt x="287164" y="84630"/>
                      </a:cubicBezTo>
                      <a:cubicBezTo>
                        <a:pt x="298060" y="90578"/>
                        <a:pt x="295681" y="99000"/>
                        <a:pt x="294634" y="106708"/>
                      </a:cubicBezTo>
                      <a:cubicBezTo>
                        <a:pt x="293445" y="115605"/>
                        <a:pt x="284975" y="110990"/>
                        <a:pt x="279979" y="111085"/>
                      </a:cubicBezTo>
                      <a:cubicBezTo>
                        <a:pt x="257664" y="111608"/>
                        <a:pt x="235349" y="111323"/>
                        <a:pt x="213034" y="111323"/>
                      </a:cubicBezTo>
                      <a:cubicBezTo>
                        <a:pt x="197047" y="111323"/>
                        <a:pt x="195572" y="109087"/>
                        <a:pt x="197523" y="93480"/>
                      </a:cubicBezTo>
                      <a:cubicBezTo>
                        <a:pt x="198379" y="86676"/>
                        <a:pt x="203851" y="86391"/>
                        <a:pt x="207562" y="83726"/>
                      </a:cubicBezTo>
                      <a:cubicBezTo>
                        <a:pt x="223216" y="72592"/>
                        <a:pt x="231067" y="53465"/>
                        <a:pt x="226737" y="36051"/>
                      </a:cubicBezTo>
                      <a:cubicBezTo>
                        <a:pt x="221646" y="15686"/>
                        <a:pt x="205897" y="2078"/>
                        <a:pt x="185342" y="318"/>
                      </a:cubicBezTo>
                      <a:cubicBezTo>
                        <a:pt x="167071" y="-1252"/>
                        <a:pt x="148896" y="9215"/>
                        <a:pt x="140855" y="26011"/>
                      </a:cubicBezTo>
                      <a:cubicBezTo>
                        <a:pt x="130387" y="47803"/>
                        <a:pt x="137857" y="72592"/>
                        <a:pt x="160600" y="85725"/>
                      </a:cubicBezTo>
                      <a:cubicBezTo>
                        <a:pt x="170973" y="91720"/>
                        <a:pt x="166929" y="99999"/>
                        <a:pt x="166548" y="107136"/>
                      </a:cubicBezTo>
                      <a:cubicBezTo>
                        <a:pt x="166167" y="114320"/>
                        <a:pt x="158650" y="111085"/>
                        <a:pt x="154367" y="111133"/>
                      </a:cubicBezTo>
                      <a:cubicBezTo>
                        <a:pt x="128388" y="111466"/>
                        <a:pt x="102410" y="111275"/>
                        <a:pt x="76478" y="111275"/>
                      </a:cubicBezTo>
                      <a:cubicBezTo>
                        <a:pt x="60729" y="111275"/>
                        <a:pt x="58826" y="108611"/>
                        <a:pt x="61062" y="93385"/>
                      </a:cubicBezTo>
                      <a:cubicBezTo>
                        <a:pt x="62157" y="86105"/>
                        <a:pt x="68437" y="86058"/>
                        <a:pt x="72482" y="83108"/>
                      </a:cubicBezTo>
                      <a:cubicBezTo>
                        <a:pt x="87755" y="72069"/>
                        <a:pt x="95225" y="51609"/>
                        <a:pt x="90039" y="33529"/>
                      </a:cubicBezTo>
                      <a:cubicBezTo>
                        <a:pt x="84519" y="14402"/>
                        <a:pt x="68104" y="1270"/>
                        <a:pt x="48120" y="80"/>
                      </a:cubicBezTo>
                      <a:cubicBezTo>
                        <a:pt x="28898" y="-1110"/>
                        <a:pt x="10389" y="11071"/>
                        <a:pt x="3395" y="29532"/>
                      </a:cubicBezTo>
                      <a:cubicBezTo>
                        <a:pt x="-3266" y="47089"/>
                        <a:pt x="968" y="70784"/>
                        <a:pt x="16575" y="79825"/>
                      </a:cubicBezTo>
                      <a:cubicBezTo>
                        <a:pt x="30468" y="87866"/>
                        <a:pt x="32324" y="97763"/>
                        <a:pt x="30849" y="110942"/>
                      </a:cubicBezTo>
                      <a:cubicBezTo>
                        <a:pt x="51308" y="111656"/>
                        <a:pt x="50119" y="107183"/>
                        <a:pt x="50119" y="131021"/>
                      </a:cubicBezTo>
                      <a:close/>
                      <a:moveTo>
                        <a:pt x="328321" y="501863"/>
                      </a:moveTo>
                      <a:cubicBezTo>
                        <a:pt x="328274" y="506335"/>
                        <a:pt x="325086" y="509428"/>
                        <a:pt x="320613" y="509237"/>
                      </a:cubicBezTo>
                      <a:cubicBezTo>
                        <a:pt x="316664" y="509095"/>
                        <a:pt x="314523" y="506050"/>
                        <a:pt x="314523" y="501910"/>
                      </a:cubicBezTo>
                      <a:cubicBezTo>
                        <a:pt x="314523" y="497485"/>
                        <a:pt x="317235" y="495725"/>
                        <a:pt x="321232" y="495201"/>
                      </a:cubicBezTo>
                      <a:cubicBezTo>
                        <a:pt x="324895" y="496010"/>
                        <a:pt x="328369" y="497771"/>
                        <a:pt x="328321" y="501863"/>
                      </a:cubicBezTo>
                      <a:close/>
                      <a:moveTo>
                        <a:pt x="309908" y="38858"/>
                      </a:moveTo>
                      <a:cubicBezTo>
                        <a:pt x="313952" y="39524"/>
                        <a:pt x="317235" y="41380"/>
                        <a:pt x="317235" y="45614"/>
                      </a:cubicBezTo>
                      <a:cubicBezTo>
                        <a:pt x="317235" y="49706"/>
                        <a:pt x="314095" y="52466"/>
                        <a:pt x="310288" y="52751"/>
                      </a:cubicBezTo>
                      <a:cubicBezTo>
                        <a:pt x="306149" y="53037"/>
                        <a:pt x="303722" y="49944"/>
                        <a:pt x="303484" y="45900"/>
                      </a:cubicBezTo>
                      <a:cubicBezTo>
                        <a:pt x="303199" y="41475"/>
                        <a:pt x="305911" y="39381"/>
                        <a:pt x="309908" y="38858"/>
                      </a:cubicBezTo>
                      <a:close/>
                      <a:moveTo>
                        <a:pt x="181631" y="510094"/>
                      </a:moveTo>
                      <a:cubicBezTo>
                        <a:pt x="177158" y="509809"/>
                        <a:pt x="175208" y="506858"/>
                        <a:pt x="175541" y="502814"/>
                      </a:cubicBezTo>
                      <a:cubicBezTo>
                        <a:pt x="175874" y="498770"/>
                        <a:pt x="178300" y="496058"/>
                        <a:pt x="182773" y="496676"/>
                      </a:cubicBezTo>
                      <a:cubicBezTo>
                        <a:pt x="186865" y="497200"/>
                        <a:pt x="189101" y="499769"/>
                        <a:pt x="189244" y="504051"/>
                      </a:cubicBezTo>
                      <a:cubicBezTo>
                        <a:pt x="188149" y="507858"/>
                        <a:pt x="186008" y="510380"/>
                        <a:pt x="181631" y="510094"/>
                      </a:cubicBezTo>
                      <a:close/>
                      <a:moveTo>
                        <a:pt x="182202" y="39001"/>
                      </a:moveTo>
                      <a:cubicBezTo>
                        <a:pt x="185961" y="39239"/>
                        <a:pt x="189434" y="41475"/>
                        <a:pt x="189101" y="45947"/>
                      </a:cubicBezTo>
                      <a:cubicBezTo>
                        <a:pt x="188816" y="50039"/>
                        <a:pt x="185723" y="52085"/>
                        <a:pt x="181916" y="53037"/>
                      </a:cubicBezTo>
                      <a:cubicBezTo>
                        <a:pt x="177920" y="52133"/>
                        <a:pt x="175398" y="50135"/>
                        <a:pt x="175350" y="45710"/>
                      </a:cubicBezTo>
                      <a:cubicBezTo>
                        <a:pt x="175350" y="41047"/>
                        <a:pt x="178157" y="38763"/>
                        <a:pt x="182202" y="39001"/>
                      </a:cubicBezTo>
                      <a:close/>
                      <a:moveTo>
                        <a:pt x="46503" y="509285"/>
                      </a:moveTo>
                      <a:cubicBezTo>
                        <a:pt x="41982" y="509666"/>
                        <a:pt x="39033" y="506858"/>
                        <a:pt x="39033" y="501958"/>
                      </a:cubicBezTo>
                      <a:cubicBezTo>
                        <a:pt x="38985" y="497438"/>
                        <a:pt x="42316" y="495249"/>
                        <a:pt x="45884" y="495249"/>
                      </a:cubicBezTo>
                      <a:cubicBezTo>
                        <a:pt x="49453" y="495249"/>
                        <a:pt x="52736" y="497390"/>
                        <a:pt x="52736" y="501958"/>
                      </a:cubicBezTo>
                      <a:cubicBezTo>
                        <a:pt x="52926" y="506240"/>
                        <a:pt x="50261" y="508952"/>
                        <a:pt x="46503" y="509285"/>
                      </a:cubicBezTo>
                      <a:close/>
                      <a:moveTo>
                        <a:pt x="39080" y="44901"/>
                      </a:moveTo>
                      <a:cubicBezTo>
                        <a:pt x="39508" y="40571"/>
                        <a:pt x="42649" y="38620"/>
                        <a:pt x="46455" y="38953"/>
                      </a:cubicBezTo>
                      <a:cubicBezTo>
                        <a:pt x="50309" y="39286"/>
                        <a:pt x="52974" y="41665"/>
                        <a:pt x="52736" y="46090"/>
                      </a:cubicBezTo>
                      <a:cubicBezTo>
                        <a:pt x="52498" y="50420"/>
                        <a:pt x="49595" y="52942"/>
                        <a:pt x="45932" y="52847"/>
                      </a:cubicBezTo>
                      <a:cubicBezTo>
                        <a:pt x="41554" y="52799"/>
                        <a:pt x="38557" y="49849"/>
                        <a:pt x="39080" y="4490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9BDDEB0F-6AA2-414D-81B9-D10D71624575}"/>
                    </a:ext>
                  </a:extLst>
                </p:cNvPr>
                <p:cNvSpPr/>
                <p:nvPr/>
              </p:nvSpPr>
              <p:spPr>
                <a:xfrm>
                  <a:off x="1088434" y="4118048"/>
                  <a:ext cx="449481" cy="434513"/>
                </a:xfrm>
                <a:custGeom>
                  <a:avLst/>
                  <a:gdLst>
                    <a:gd name="connsiteX0" fmla="*/ 273946 w 449481"/>
                    <a:gd name="connsiteY0" fmla="*/ 0 h 434513"/>
                    <a:gd name="connsiteX1" fmla="*/ 276915 w 449481"/>
                    <a:gd name="connsiteY1" fmla="*/ 8625 h 434513"/>
                    <a:gd name="connsiteX2" fmla="*/ 294725 w 449481"/>
                    <a:gd name="connsiteY2" fmla="*/ 26380 h 434513"/>
                    <a:gd name="connsiteX3" fmla="*/ 309287 w 449481"/>
                    <a:gd name="connsiteY3" fmla="*/ 8793 h 434513"/>
                    <a:gd name="connsiteX4" fmla="*/ 310127 w 449481"/>
                    <a:gd name="connsiteY4" fmla="*/ 2465 h 434513"/>
                    <a:gd name="connsiteX5" fmla="*/ 338412 w 449481"/>
                    <a:gd name="connsiteY5" fmla="*/ 26156 h 434513"/>
                    <a:gd name="connsiteX6" fmla="*/ 431554 w 449481"/>
                    <a:gd name="connsiteY6" fmla="*/ 25764 h 434513"/>
                    <a:gd name="connsiteX7" fmla="*/ 449477 w 449481"/>
                    <a:gd name="connsiteY7" fmla="*/ 58417 h 434513"/>
                    <a:gd name="connsiteX8" fmla="*/ 449477 w 449481"/>
                    <a:gd name="connsiteY8" fmla="*/ 376322 h 434513"/>
                    <a:gd name="connsiteX9" fmla="*/ 431385 w 449481"/>
                    <a:gd name="connsiteY9" fmla="*/ 408806 h 434513"/>
                    <a:gd name="connsiteX10" fmla="*/ 328890 w 449481"/>
                    <a:gd name="connsiteY10" fmla="*/ 408414 h 434513"/>
                    <a:gd name="connsiteX11" fmla="*/ 311472 w 449481"/>
                    <a:gd name="connsiteY11" fmla="*/ 426000 h 434513"/>
                    <a:gd name="connsiteX12" fmla="*/ 310127 w 449481"/>
                    <a:gd name="connsiteY12" fmla="*/ 432161 h 434513"/>
                    <a:gd name="connsiteX13" fmla="*/ 309119 w 449481"/>
                    <a:gd name="connsiteY13" fmla="*/ 416255 h 434513"/>
                    <a:gd name="connsiteX14" fmla="*/ 302846 w 449481"/>
                    <a:gd name="connsiteY14" fmla="*/ 408749 h 434513"/>
                    <a:gd name="connsiteX15" fmla="*/ 276915 w 449481"/>
                    <a:gd name="connsiteY15" fmla="*/ 427344 h 434513"/>
                    <a:gd name="connsiteX16" fmla="*/ 274281 w 449481"/>
                    <a:gd name="connsiteY16" fmla="*/ 434513 h 434513"/>
                    <a:gd name="connsiteX17" fmla="*/ 247902 w 449481"/>
                    <a:gd name="connsiteY17" fmla="*/ 408749 h 434513"/>
                    <a:gd name="connsiteX18" fmla="*/ 155152 w 449481"/>
                    <a:gd name="connsiteY18" fmla="*/ 408749 h 434513"/>
                    <a:gd name="connsiteX19" fmla="*/ 142414 w 449481"/>
                    <a:gd name="connsiteY19" fmla="*/ 408789 h 434513"/>
                    <a:gd name="connsiteX20" fmla="*/ 123981 w 449481"/>
                    <a:gd name="connsiteY20" fmla="*/ 389018 h 434513"/>
                    <a:gd name="connsiteX21" fmla="*/ 12 w 449481"/>
                    <a:gd name="connsiteY21" fmla="*/ 134356 h 434513"/>
                    <a:gd name="connsiteX22" fmla="*/ 0 w 449481"/>
                    <a:gd name="connsiteY22" fmla="*/ 134293 h 434513"/>
                    <a:gd name="connsiteX23" fmla="*/ 8 w 449481"/>
                    <a:gd name="connsiteY23" fmla="*/ 104232 h 434513"/>
                    <a:gd name="connsiteX24" fmla="*/ 81836 w 449481"/>
                    <a:gd name="connsiteY24" fmla="*/ 26156 h 434513"/>
                    <a:gd name="connsiteX25" fmla="*/ 118746 w 449481"/>
                    <a:gd name="connsiteY25" fmla="*/ 25596 h 434513"/>
                    <a:gd name="connsiteX26" fmla="*/ 154928 w 449481"/>
                    <a:gd name="connsiteY26" fmla="*/ 25764 h 434513"/>
                    <a:gd name="connsiteX27" fmla="*/ 255967 w 449481"/>
                    <a:gd name="connsiteY27" fmla="*/ 26492 h 434513"/>
                    <a:gd name="connsiteX28" fmla="*/ 273946 w 449481"/>
                    <a:gd name="connsiteY28" fmla="*/ 8009 h 434513"/>
                    <a:gd name="connsiteX29" fmla="*/ 273946 w 449481"/>
                    <a:gd name="connsiteY29" fmla="*/ 0 h 434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49481" h="434513">
                      <a:moveTo>
                        <a:pt x="273946" y="0"/>
                      </a:moveTo>
                      <a:cubicBezTo>
                        <a:pt x="276970" y="2185"/>
                        <a:pt x="277418" y="5489"/>
                        <a:pt x="276915" y="8625"/>
                      </a:cubicBezTo>
                      <a:cubicBezTo>
                        <a:pt x="274450" y="23244"/>
                        <a:pt x="281115" y="26100"/>
                        <a:pt x="294725" y="26380"/>
                      </a:cubicBezTo>
                      <a:cubicBezTo>
                        <a:pt x="309511" y="26716"/>
                        <a:pt x="309959" y="19323"/>
                        <a:pt x="309287" y="8793"/>
                      </a:cubicBezTo>
                      <a:cubicBezTo>
                        <a:pt x="309175" y="6722"/>
                        <a:pt x="309847" y="4592"/>
                        <a:pt x="310127" y="2465"/>
                      </a:cubicBezTo>
                      <a:cubicBezTo>
                        <a:pt x="313768" y="26156"/>
                        <a:pt x="313768" y="26213"/>
                        <a:pt x="338412" y="26156"/>
                      </a:cubicBezTo>
                      <a:cubicBezTo>
                        <a:pt x="369440" y="26044"/>
                        <a:pt x="400525" y="25876"/>
                        <a:pt x="431554" y="25764"/>
                      </a:cubicBezTo>
                      <a:cubicBezTo>
                        <a:pt x="448076" y="30916"/>
                        <a:pt x="449532" y="43295"/>
                        <a:pt x="449477" y="58417"/>
                      </a:cubicBezTo>
                      <a:cubicBezTo>
                        <a:pt x="448973" y="164385"/>
                        <a:pt x="448916" y="270353"/>
                        <a:pt x="449477" y="376322"/>
                      </a:cubicBezTo>
                      <a:cubicBezTo>
                        <a:pt x="449588" y="391555"/>
                        <a:pt x="447629" y="403653"/>
                        <a:pt x="431385" y="408806"/>
                      </a:cubicBezTo>
                      <a:cubicBezTo>
                        <a:pt x="397220" y="408806"/>
                        <a:pt x="363000" y="409534"/>
                        <a:pt x="328890" y="408414"/>
                      </a:cubicBezTo>
                      <a:cubicBezTo>
                        <a:pt x="314719" y="407965"/>
                        <a:pt x="309230" y="411943"/>
                        <a:pt x="311472" y="426000"/>
                      </a:cubicBezTo>
                      <a:cubicBezTo>
                        <a:pt x="311752" y="427961"/>
                        <a:pt x="310631" y="430090"/>
                        <a:pt x="310127" y="432161"/>
                      </a:cubicBezTo>
                      <a:cubicBezTo>
                        <a:pt x="309735" y="426841"/>
                        <a:pt x="309287" y="421575"/>
                        <a:pt x="309119" y="416255"/>
                      </a:cubicBezTo>
                      <a:cubicBezTo>
                        <a:pt x="309007" y="411943"/>
                        <a:pt x="307439" y="409815"/>
                        <a:pt x="302846" y="408749"/>
                      </a:cubicBezTo>
                      <a:cubicBezTo>
                        <a:pt x="285428" y="404773"/>
                        <a:pt x="278426" y="409702"/>
                        <a:pt x="276915" y="427344"/>
                      </a:cubicBezTo>
                      <a:cubicBezTo>
                        <a:pt x="276690" y="429753"/>
                        <a:pt x="275178" y="432106"/>
                        <a:pt x="274281" y="434513"/>
                      </a:cubicBezTo>
                      <a:cubicBezTo>
                        <a:pt x="273330" y="408749"/>
                        <a:pt x="273330" y="408749"/>
                        <a:pt x="247902" y="408749"/>
                      </a:cubicBezTo>
                      <a:cubicBezTo>
                        <a:pt x="216985" y="408749"/>
                        <a:pt x="186068" y="408749"/>
                        <a:pt x="155152" y="408749"/>
                      </a:cubicBezTo>
                      <a:lnTo>
                        <a:pt x="142414" y="408789"/>
                      </a:lnTo>
                      <a:lnTo>
                        <a:pt x="123981" y="389018"/>
                      </a:lnTo>
                      <a:cubicBezTo>
                        <a:pt x="64271" y="310525"/>
                        <a:pt x="24357" y="223804"/>
                        <a:pt x="12" y="134356"/>
                      </a:cubicBezTo>
                      <a:lnTo>
                        <a:pt x="0" y="134293"/>
                      </a:lnTo>
                      <a:lnTo>
                        <a:pt x="8" y="104232"/>
                      </a:lnTo>
                      <a:cubicBezTo>
                        <a:pt x="568" y="60770"/>
                        <a:pt x="36694" y="27556"/>
                        <a:pt x="81836" y="26156"/>
                      </a:cubicBezTo>
                      <a:cubicBezTo>
                        <a:pt x="94102" y="25764"/>
                        <a:pt x="106424" y="25764"/>
                        <a:pt x="118746" y="25596"/>
                      </a:cubicBezTo>
                      <a:cubicBezTo>
                        <a:pt x="130787" y="25652"/>
                        <a:pt x="142886" y="25652"/>
                        <a:pt x="154928" y="25764"/>
                      </a:cubicBezTo>
                      <a:cubicBezTo>
                        <a:pt x="188645" y="25876"/>
                        <a:pt x="222306" y="25204"/>
                        <a:pt x="255967" y="26492"/>
                      </a:cubicBezTo>
                      <a:cubicBezTo>
                        <a:pt x="270922" y="27052"/>
                        <a:pt x="276298" y="22460"/>
                        <a:pt x="273946" y="8009"/>
                      </a:cubicBezTo>
                      <a:cubicBezTo>
                        <a:pt x="273497" y="5433"/>
                        <a:pt x="273946" y="2689"/>
                        <a:pt x="273946" y="0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926DAC09-706B-4851-8C60-B017459974F5}"/>
                    </a:ext>
                  </a:extLst>
                </p:cNvPr>
                <p:cNvSpPr/>
                <p:nvPr/>
              </p:nvSpPr>
              <p:spPr>
                <a:xfrm>
                  <a:off x="1174539" y="4016767"/>
                  <a:ext cx="108103" cy="130399"/>
                </a:xfrm>
                <a:custGeom>
                  <a:avLst/>
                  <a:gdLst>
                    <a:gd name="connsiteX0" fmla="*/ 61363 w 91836"/>
                    <a:gd name="connsiteY0" fmla="*/ 110778 h 110777"/>
                    <a:gd name="connsiteX1" fmla="*/ 75067 w 91836"/>
                    <a:gd name="connsiteY1" fmla="*/ 79280 h 110777"/>
                    <a:gd name="connsiteX2" fmla="*/ 77921 w 91836"/>
                    <a:gd name="connsiteY2" fmla="*/ 13428 h 110777"/>
                    <a:gd name="connsiteX3" fmla="*/ 12165 w 91836"/>
                    <a:gd name="connsiteY3" fmla="*/ 14380 h 110777"/>
                    <a:gd name="connsiteX4" fmla="*/ 16352 w 91836"/>
                    <a:gd name="connsiteY4" fmla="*/ 79660 h 110777"/>
                    <a:gd name="connsiteX5" fmla="*/ 30579 w 91836"/>
                    <a:gd name="connsiteY5" fmla="*/ 110683 h 110777"/>
                    <a:gd name="connsiteX6" fmla="*/ 61363 w 91836"/>
                    <a:gd name="connsiteY6" fmla="*/ 110778 h 110777"/>
                    <a:gd name="connsiteX7" fmla="*/ 46471 w 91836"/>
                    <a:gd name="connsiteY7" fmla="*/ 38932 h 110777"/>
                    <a:gd name="connsiteX8" fmla="*/ 52751 w 91836"/>
                    <a:gd name="connsiteY8" fmla="*/ 46354 h 110777"/>
                    <a:gd name="connsiteX9" fmla="*/ 44948 w 91836"/>
                    <a:gd name="connsiteY9" fmla="*/ 52730 h 110777"/>
                    <a:gd name="connsiteX10" fmla="*/ 39048 w 91836"/>
                    <a:gd name="connsiteY10" fmla="*/ 44831 h 110777"/>
                    <a:gd name="connsiteX11" fmla="*/ 46471 w 91836"/>
                    <a:gd name="connsiteY11" fmla="*/ 38932 h 110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1836" h="110777">
                      <a:moveTo>
                        <a:pt x="61363" y="110778"/>
                      </a:moveTo>
                      <a:cubicBezTo>
                        <a:pt x="60174" y="97788"/>
                        <a:pt x="61982" y="88272"/>
                        <a:pt x="75067" y="79280"/>
                      </a:cubicBezTo>
                      <a:cubicBezTo>
                        <a:pt x="97049" y="64102"/>
                        <a:pt x="96811" y="32556"/>
                        <a:pt x="77921" y="13428"/>
                      </a:cubicBezTo>
                      <a:cubicBezTo>
                        <a:pt x="59841" y="-4842"/>
                        <a:pt x="29294" y="-4414"/>
                        <a:pt x="12165" y="14380"/>
                      </a:cubicBezTo>
                      <a:cubicBezTo>
                        <a:pt x="-4964" y="33174"/>
                        <a:pt x="-4393" y="65814"/>
                        <a:pt x="16352" y="79660"/>
                      </a:cubicBezTo>
                      <a:cubicBezTo>
                        <a:pt x="29294" y="88272"/>
                        <a:pt x="32435" y="97265"/>
                        <a:pt x="30579" y="110683"/>
                      </a:cubicBezTo>
                      <a:cubicBezTo>
                        <a:pt x="40904" y="105021"/>
                        <a:pt x="51134" y="104592"/>
                        <a:pt x="61363" y="110778"/>
                      </a:cubicBezTo>
                      <a:close/>
                      <a:moveTo>
                        <a:pt x="46471" y="38932"/>
                      </a:moveTo>
                      <a:cubicBezTo>
                        <a:pt x="50325" y="39503"/>
                        <a:pt x="53560" y="41977"/>
                        <a:pt x="52751" y="46354"/>
                      </a:cubicBezTo>
                      <a:cubicBezTo>
                        <a:pt x="52038" y="50113"/>
                        <a:pt x="49183" y="52539"/>
                        <a:pt x="44948" y="52730"/>
                      </a:cubicBezTo>
                      <a:cubicBezTo>
                        <a:pt x="40904" y="51588"/>
                        <a:pt x="38763" y="49114"/>
                        <a:pt x="39048" y="44831"/>
                      </a:cubicBezTo>
                      <a:cubicBezTo>
                        <a:pt x="39429" y="40169"/>
                        <a:pt x="42426" y="38313"/>
                        <a:pt x="46471" y="38932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A5040040-DE7A-436B-82E7-AABAB0CF5896}"/>
                    </a:ext>
                  </a:extLst>
                </p:cNvPr>
                <p:cNvSpPr/>
                <p:nvPr/>
              </p:nvSpPr>
              <p:spPr>
                <a:xfrm>
                  <a:off x="1327446" y="4527794"/>
                  <a:ext cx="107559" cy="127099"/>
                </a:xfrm>
                <a:custGeom>
                  <a:avLst/>
                  <a:gdLst>
                    <a:gd name="connsiteX0" fmla="*/ 56512 w 91374"/>
                    <a:gd name="connsiteY0" fmla="*/ 9291 h 107973"/>
                    <a:gd name="connsiteX1" fmla="*/ 45616 w 91374"/>
                    <a:gd name="connsiteY1" fmla="*/ 13 h 107973"/>
                    <a:gd name="connsiteX2" fmla="*/ 35909 w 91374"/>
                    <a:gd name="connsiteY2" fmla="*/ 9101 h 107973"/>
                    <a:gd name="connsiteX3" fmla="*/ 29914 w 91374"/>
                    <a:gd name="connsiteY3" fmla="*/ 18093 h 107973"/>
                    <a:gd name="connsiteX4" fmla="*/ 24300 w 91374"/>
                    <a:gd name="connsiteY4" fmla="*/ 21614 h 107973"/>
                    <a:gd name="connsiteX5" fmla="*/ 1414 w 91374"/>
                    <a:gd name="connsiteY5" fmla="*/ 72097 h 107973"/>
                    <a:gd name="connsiteX6" fmla="*/ 45425 w 91374"/>
                    <a:gd name="connsiteY6" fmla="*/ 107973 h 107973"/>
                    <a:gd name="connsiteX7" fmla="*/ 89485 w 91374"/>
                    <a:gd name="connsiteY7" fmla="*/ 75475 h 107973"/>
                    <a:gd name="connsiteX8" fmla="*/ 67503 w 91374"/>
                    <a:gd name="connsiteY8" fmla="*/ 21852 h 107973"/>
                    <a:gd name="connsiteX9" fmla="*/ 60413 w 91374"/>
                    <a:gd name="connsiteY9" fmla="*/ 16095 h 107973"/>
                    <a:gd name="connsiteX10" fmla="*/ 60413 w 91374"/>
                    <a:gd name="connsiteY10" fmla="*/ 16095 h 107973"/>
                    <a:gd name="connsiteX11" fmla="*/ 56512 w 91374"/>
                    <a:gd name="connsiteY11" fmla="*/ 9291 h 107973"/>
                    <a:gd name="connsiteX12" fmla="*/ 46187 w 91374"/>
                    <a:gd name="connsiteY12" fmla="*/ 69100 h 107973"/>
                    <a:gd name="connsiteX13" fmla="*/ 38574 w 91374"/>
                    <a:gd name="connsiteY13" fmla="*/ 61677 h 107973"/>
                    <a:gd name="connsiteX14" fmla="*/ 45711 w 91374"/>
                    <a:gd name="connsiteY14" fmla="*/ 55063 h 107973"/>
                    <a:gd name="connsiteX15" fmla="*/ 52372 w 91374"/>
                    <a:gd name="connsiteY15" fmla="*/ 61820 h 107973"/>
                    <a:gd name="connsiteX16" fmla="*/ 46187 w 91374"/>
                    <a:gd name="connsiteY16" fmla="*/ 69100 h 10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374" h="107973">
                      <a:moveTo>
                        <a:pt x="56512" y="9291"/>
                      </a:moveTo>
                      <a:cubicBezTo>
                        <a:pt x="55655" y="2820"/>
                        <a:pt x="52325" y="-225"/>
                        <a:pt x="45616" y="13"/>
                      </a:cubicBezTo>
                      <a:cubicBezTo>
                        <a:pt x="39478" y="251"/>
                        <a:pt x="36908" y="3344"/>
                        <a:pt x="35909" y="9101"/>
                      </a:cubicBezTo>
                      <a:cubicBezTo>
                        <a:pt x="35291" y="12717"/>
                        <a:pt x="35814" y="17760"/>
                        <a:pt x="29914" y="18093"/>
                      </a:cubicBezTo>
                      <a:cubicBezTo>
                        <a:pt x="28059" y="19283"/>
                        <a:pt x="26203" y="20472"/>
                        <a:pt x="24300" y="21614"/>
                      </a:cubicBezTo>
                      <a:cubicBezTo>
                        <a:pt x="5220" y="32748"/>
                        <a:pt x="-3678" y="52351"/>
                        <a:pt x="1414" y="72097"/>
                      </a:cubicBezTo>
                      <a:cubicBezTo>
                        <a:pt x="6885" y="93413"/>
                        <a:pt x="24538" y="107830"/>
                        <a:pt x="45425" y="107973"/>
                      </a:cubicBezTo>
                      <a:cubicBezTo>
                        <a:pt x="64933" y="108116"/>
                        <a:pt x="84251" y="93841"/>
                        <a:pt x="89485" y="75475"/>
                      </a:cubicBezTo>
                      <a:cubicBezTo>
                        <a:pt x="95480" y="54397"/>
                        <a:pt x="86963" y="33510"/>
                        <a:pt x="67503" y="21852"/>
                      </a:cubicBezTo>
                      <a:cubicBezTo>
                        <a:pt x="64838" y="20235"/>
                        <a:pt x="61555" y="19568"/>
                        <a:pt x="60413" y="16095"/>
                      </a:cubicBezTo>
                      <a:lnTo>
                        <a:pt x="60413" y="16095"/>
                      </a:lnTo>
                      <a:cubicBezTo>
                        <a:pt x="57654" y="14668"/>
                        <a:pt x="56892" y="11956"/>
                        <a:pt x="56512" y="9291"/>
                      </a:cubicBezTo>
                      <a:close/>
                      <a:moveTo>
                        <a:pt x="46187" y="69100"/>
                      </a:moveTo>
                      <a:cubicBezTo>
                        <a:pt x="41714" y="69242"/>
                        <a:pt x="38526" y="66102"/>
                        <a:pt x="38574" y="61677"/>
                      </a:cubicBezTo>
                      <a:cubicBezTo>
                        <a:pt x="38621" y="57776"/>
                        <a:pt x="41857" y="55729"/>
                        <a:pt x="45711" y="55063"/>
                      </a:cubicBezTo>
                      <a:cubicBezTo>
                        <a:pt x="49708" y="55587"/>
                        <a:pt x="52372" y="57490"/>
                        <a:pt x="52372" y="61820"/>
                      </a:cubicBezTo>
                      <a:cubicBezTo>
                        <a:pt x="52277" y="65864"/>
                        <a:pt x="50136" y="68957"/>
                        <a:pt x="46187" y="6910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195A9805-295A-4450-A636-8C72F2B87650}"/>
                    </a:ext>
                  </a:extLst>
                </p:cNvPr>
                <p:cNvSpPr/>
                <p:nvPr/>
              </p:nvSpPr>
              <p:spPr>
                <a:xfrm>
                  <a:off x="1330486" y="4016563"/>
                  <a:ext cx="107398" cy="126145"/>
                </a:xfrm>
                <a:custGeom>
                  <a:avLst/>
                  <a:gdLst>
                    <a:gd name="connsiteX0" fmla="*/ 36177 w 91237"/>
                    <a:gd name="connsiteY0" fmla="*/ 97818 h 107163"/>
                    <a:gd name="connsiteX1" fmla="*/ 45789 w 91237"/>
                    <a:gd name="connsiteY1" fmla="*/ 107144 h 107163"/>
                    <a:gd name="connsiteX2" fmla="*/ 56827 w 91237"/>
                    <a:gd name="connsiteY2" fmla="*/ 98008 h 107163"/>
                    <a:gd name="connsiteX3" fmla="*/ 60681 w 91237"/>
                    <a:gd name="connsiteY3" fmla="*/ 91204 h 107163"/>
                    <a:gd name="connsiteX4" fmla="*/ 60681 w 91237"/>
                    <a:gd name="connsiteY4" fmla="*/ 91204 h 107163"/>
                    <a:gd name="connsiteX5" fmla="*/ 60681 w 91237"/>
                    <a:gd name="connsiteY5" fmla="*/ 91204 h 107163"/>
                    <a:gd name="connsiteX6" fmla="*/ 70483 w 91237"/>
                    <a:gd name="connsiteY6" fmla="*/ 84210 h 107163"/>
                    <a:gd name="connsiteX7" fmla="*/ 90657 w 91237"/>
                    <a:gd name="connsiteY7" fmla="*/ 38485 h 107163"/>
                    <a:gd name="connsiteX8" fmla="*/ 61110 w 91237"/>
                    <a:gd name="connsiteY8" fmla="*/ 2800 h 107163"/>
                    <a:gd name="connsiteX9" fmla="*/ 12578 w 91237"/>
                    <a:gd name="connsiteY9" fmla="*/ 14838 h 107163"/>
                    <a:gd name="connsiteX10" fmla="*/ 30040 w 91237"/>
                    <a:gd name="connsiteY10" fmla="*/ 89158 h 107163"/>
                    <a:gd name="connsiteX11" fmla="*/ 36177 w 91237"/>
                    <a:gd name="connsiteY11" fmla="*/ 97818 h 107163"/>
                    <a:gd name="connsiteX12" fmla="*/ 46122 w 91237"/>
                    <a:gd name="connsiteY12" fmla="*/ 38961 h 107163"/>
                    <a:gd name="connsiteX13" fmla="*/ 52640 w 91237"/>
                    <a:gd name="connsiteY13" fmla="*/ 45955 h 107163"/>
                    <a:gd name="connsiteX14" fmla="*/ 45741 w 91237"/>
                    <a:gd name="connsiteY14" fmla="*/ 52712 h 107163"/>
                    <a:gd name="connsiteX15" fmla="*/ 38890 w 91237"/>
                    <a:gd name="connsiteY15" fmla="*/ 45527 h 107163"/>
                    <a:gd name="connsiteX16" fmla="*/ 46122 w 91237"/>
                    <a:gd name="connsiteY16" fmla="*/ 38961 h 107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1237" h="107163">
                      <a:moveTo>
                        <a:pt x="36177" y="97818"/>
                      </a:moveTo>
                      <a:cubicBezTo>
                        <a:pt x="37177" y="103480"/>
                        <a:pt x="39556" y="106858"/>
                        <a:pt x="45789" y="107144"/>
                      </a:cubicBezTo>
                      <a:cubicBezTo>
                        <a:pt x="52450" y="107429"/>
                        <a:pt x="55971" y="104574"/>
                        <a:pt x="56827" y="98008"/>
                      </a:cubicBezTo>
                      <a:cubicBezTo>
                        <a:pt x="57160" y="95344"/>
                        <a:pt x="57922" y="92632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0681" y="91204"/>
                        <a:pt x="60681" y="91204"/>
                        <a:pt x="60681" y="91204"/>
                      </a:cubicBezTo>
                      <a:cubicBezTo>
                        <a:pt x="62775" y="87207"/>
                        <a:pt x="67152" y="86446"/>
                        <a:pt x="70483" y="84210"/>
                      </a:cubicBezTo>
                      <a:cubicBezTo>
                        <a:pt x="86851" y="73171"/>
                        <a:pt x="93321" y="57803"/>
                        <a:pt x="90657" y="38485"/>
                      </a:cubicBezTo>
                      <a:cubicBezTo>
                        <a:pt x="88183" y="20595"/>
                        <a:pt x="77810" y="8367"/>
                        <a:pt x="61110" y="2800"/>
                      </a:cubicBezTo>
                      <a:cubicBezTo>
                        <a:pt x="42934" y="-3243"/>
                        <a:pt x="26090" y="373"/>
                        <a:pt x="12578" y="14838"/>
                      </a:cubicBezTo>
                      <a:cubicBezTo>
                        <a:pt x="-9500" y="38438"/>
                        <a:pt x="-1792" y="71173"/>
                        <a:pt x="30040" y="89158"/>
                      </a:cubicBezTo>
                      <a:cubicBezTo>
                        <a:pt x="36082" y="89111"/>
                        <a:pt x="35559" y="94202"/>
                        <a:pt x="36177" y="97818"/>
                      </a:cubicBezTo>
                      <a:close/>
                      <a:moveTo>
                        <a:pt x="46122" y="38961"/>
                      </a:moveTo>
                      <a:cubicBezTo>
                        <a:pt x="50404" y="38913"/>
                        <a:pt x="52688" y="41530"/>
                        <a:pt x="52640" y="45955"/>
                      </a:cubicBezTo>
                      <a:cubicBezTo>
                        <a:pt x="52069" y="49952"/>
                        <a:pt x="49881" y="53045"/>
                        <a:pt x="45741" y="52712"/>
                      </a:cubicBezTo>
                      <a:cubicBezTo>
                        <a:pt x="41982" y="52379"/>
                        <a:pt x="38842" y="49619"/>
                        <a:pt x="38890" y="45527"/>
                      </a:cubicBezTo>
                      <a:cubicBezTo>
                        <a:pt x="38937" y="41340"/>
                        <a:pt x="42125" y="39009"/>
                        <a:pt x="46122" y="38961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35640071-EC67-4B8A-8A1D-702EC795516B}"/>
                    </a:ext>
                  </a:extLst>
                </p:cNvPr>
                <p:cNvSpPr/>
                <p:nvPr/>
              </p:nvSpPr>
              <p:spPr>
                <a:xfrm flipH="1" flipV="1">
                  <a:off x="1065012" y="3101426"/>
                  <a:ext cx="1008784" cy="801190"/>
                </a:xfrm>
                <a:custGeom>
                  <a:avLst/>
                  <a:gdLst>
                    <a:gd name="connsiteX0" fmla="*/ 193555 w 1008784"/>
                    <a:gd name="connsiteY0" fmla="*/ 801190 h 801190"/>
                    <a:gd name="connsiteX1" fmla="*/ 191977 w 1008784"/>
                    <a:gd name="connsiteY1" fmla="*/ 793879 h 801190"/>
                    <a:gd name="connsiteX2" fmla="*/ 192405 w 1008784"/>
                    <a:gd name="connsiteY2" fmla="*/ 551981 h 801190"/>
                    <a:gd name="connsiteX3" fmla="*/ 181938 w 1008784"/>
                    <a:gd name="connsiteY3" fmla="*/ 536707 h 801190"/>
                    <a:gd name="connsiteX4" fmla="*/ 38 w 1008784"/>
                    <a:gd name="connsiteY4" fmla="*/ 290384 h 801190"/>
                    <a:gd name="connsiteX5" fmla="*/ 218717 w 1008784"/>
                    <a:gd name="connsiteY5" fmla="*/ 45345 h 801190"/>
                    <a:gd name="connsiteX6" fmla="*/ 445771 w 1008784"/>
                    <a:gd name="connsiteY6" fmla="*/ 134986 h 801190"/>
                    <a:gd name="connsiteX7" fmla="*/ 462852 w 1008784"/>
                    <a:gd name="connsiteY7" fmla="*/ 143313 h 801190"/>
                    <a:gd name="connsiteX8" fmla="*/ 651461 w 1008784"/>
                    <a:gd name="connsiteY8" fmla="*/ 143313 h 801190"/>
                    <a:gd name="connsiteX9" fmla="*/ 668590 w 1008784"/>
                    <a:gd name="connsiteY9" fmla="*/ 133559 h 801190"/>
                    <a:gd name="connsiteX10" fmla="*/ 741197 w 1008784"/>
                    <a:gd name="connsiteY10" fmla="*/ 10421 h 801190"/>
                    <a:gd name="connsiteX11" fmla="*/ 759373 w 1008784"/>
                    <a:gd name="connsiteY11" fmla="*/ 1 h 801190"/>
                    <a:gd name="connsiteX12" fmla="*/ 1008784 w 1008784"/>
                    <a:gd name="connsiteY12" fmla="*/ 218 h 801190"/>
                    <a:gd name="connsiteX13" fmla="*/ 1005265 w 1008784"/>
                    <a:gd name="connsiteY13" fmla="*/ 39276 h 801190"/>
                    <a:gd name="connsiteX14" fmla="*/ 781784 w 1008784"/>
                    <a:gd name="connsiteY14" fmla="*/ 39207 h 801190"/>
                    <a:gd name="connsiteX15" fmla="*/ 764655 w 1008784"/>
                    <a:gd name="connsiteY15" fmla="*/ 48818 h 801190"/>
                    <a:gd name="connsiteX16" fmla="*/ 691476 w 1008784"/>
                    <a:gd name="connsiteY16" fmla="*/ 173241 h 801190"/>
                    <a:gd name="connsiteX17" fmla="*/ 673300 w 1008784"/>
                    <a:gd name="connsiteY17" fmla="*/ 183804 h 801190"/>
                    <a:gd name="connsiteX18" fmla="*/ 491496 w 1008784"/>
                    <a:gd name="connsiteY18" fmla="*/ 183375 h 801190"/>
                    <a:gd name="connsiteX19" fmla="*/ 482979 w 1008784"/>
                    <a:gd name="connsiteY19" fmla="*/ 196555 h 801190"/>
                    <a:gd name="connsiteX20" fmla="*/ 496301 w 1008784"/>
                    <a:gd name="connsiteY20" fmla="*/ 226388 h 801190"/>
                    <a:gd name="connsiteX21" fmla="*/ 531035 w 1008784"/>
                    <a:gd name="connsiteY21" fmla="*/ 228149 h 801190"/>
                    <a:gd name="connsiteX22" fmla="*/ 693712 w 1008784"/>
                    <a:gd name="connsiteY22" fmla="*/ 228434 h 801190"/>
                    <a:gd name="connsiteX23" fmla="*/ 710651 w 1008784"/>
                    <a:gd name="connsiteY23" fmla="*/ 217253 h 801190"/>
                    <a:gd name="connsiteX24" fmla="*/ 724687 w 1008784"/>
                    <a:gd name="connsiteY24" fmla="*/ 181900 h 801190"/>
                    <a:gd name="connsiteX25" fmla="*/ 742244 w 1008784"/>
                    <a:gd name="connsiteY25" fmla="*/ 170148 h 801190"/>
                    <a:gd name="connsiteX26" fmla="*/ 979509 w 1008784"/>
                    <a:gd name="connsiteY26" fmla="*/ 170274 h 801190"/>
                    <a:gd name="connsiteX27" fmla="*/ 978385 w 1008784"/>
                    <a:gd name="connsiteY27" fmla="*/ 175660 h 801190"/>
                    <a:gd name="connsiteX28" fmla="*/ 966071 w 1008784"/>
                    <a:gd name="connsiteY28" fmla="*/ 213140 h 801190"/>
                    <a:gd name="connsiteX29" fmla="*/ 786018 w 1008784"/>
                    <a:gd name="connsiteY29" fmla="*/ 213161 h 801190"/>
                    <a:gd name="connsiteX30" fmla="*/ 772363 w 1008784"/>
                    <a:gd name="connsiteY30" fmla="*/ 213256 h 801190"/>
                    <a:gd name="connsiteX31" fmla="*/ 754472 w 1008784"/>
                    <a:gd name="connsiteY31" fmla="*/ 225294 h 801190"/>
                    <a:gd name="connsiteX32" fmla="*/ 743339 w 1008784"/>
                    <a:gd name="connsiteY32" fmla="*/ 253223 h 801190"/>
                    <a:gd name="connsiteX33" fmla="*/ 713839 w 1008784"/>
                    <a:gd name="connsiteY33" fmla="*/ 273540 h 801190"/>
                    <a:gd name="connsiteX34" fmla="*/ 534746 w 1008784"/>
                    <a:gd name="connsiteY34" fmla="*/ 273302 h 801190"/>
                    <a:gd name="connsiteX35" fmla="*/ 521091 w 1008784"/>
                    <a:gd name="connsiteY35" fmla="*/ 273302 h 801190"/>
                    <a:gd name="connsiteX36" fmla="*/ 507768 w 1008784"/>
                    <a:gd name="connsiteY36" fmla="*/ 285816 h 801190"/>
                    <a:gd name="connsiteX37" fmla="*/ 521186 w 1008784"/>
                    <a:gd name="connsiteY37" fmla="*/ 300280 h 801190"/>
                    <a:gd name="connsiteX38" fmla="*/ 678296 w 1008784"/>
                    <a:gd name="connsiteY38" fmla="*/ 298282 h 801190"/>
                    <a:gd name="connsiteX39" fmla="*/ 738438 w 1008784"/>
                    <a:gd name="connsiteY39" fmla="*/ 297616 h 801190"/>
                    <a:gd name="connsiteX40" fmla="*/ 875136 w 1008784"/>
                    <a:gd name="connsiteY40" fmla="*/ 297521 h 801190"/>
                    <a:gd name="connsiteX41" fmla="*/ 937465 w 1008784"/>
                    <a:gd name="connsiteY41" fmla="*/ 296118 h 801190"/>
                    <a:gd name="connsiteX42" fmla="*/ 915349 w 1008784"/>
                    <a:gd name="connsiteY42" fmla="*/ 343583 h 801190"/>
                    <a:gd name="connsiteX43" fmla="*/ 901632 w 1008784"/>
                    <a:gd name="connsiteY43" fmla="*/ 343478 h 801190"/>
                    <a:gd name="connsiteX44" fmla="*/ 808095 w 1008784"/>
                    <a:gd name="connsiteY44" fmla="*/ 344863 h 801190"/>
                    <a:gd name="connsiteX45" fmla="*/ 603262 w 1008784"/>
                    <a:gd name="connsiteY45" fmla="*/ 346624 h 801190"/>
                    <a:gd name="connsiteX46" fmla="*/ 514572 w 1008784"/>
                    <a:gd name="connsiteY46" fmla="*/ 349764 h 801190"/>
                    <a:gd name="connsiteX47" fmla="*/ 498538 w 1008784"/>
                    <a:gd name="connsiteY47" fmla="*/ 361374 h 801190"/>
                    <a:gd name="connsiteX48" fmla="*/ 496063 w 1008784"/>
                    <a:gd name="connsiteY48" fmla="*/ 369177 h 801190"/>
                    <a:gd name="connsiteX49" fmla="*/ 514382 w 1008784"/>
                    <a:gd name="connsiteY49" fmla="*/ 393538 h 801190"/>
                    <a:gd name="connsiteX50" fmla="*/ 888623 w 1008784"/>
                    <a:gd name="connsiteY50" fmla="*/ 393245 h 801190"/>
                    <a:gd name="connsiteX51" fmla="*/ 851882 w 1008784"/>
                    <a:gd name="connsiteY51" fmla="*/ 442451 h 801190"/>
                    <a:gd name="connsiteX52" fmla="*/ 479458 w 1008784"/>
                    <a:gd name="connsiteY52" fmla="*/ 442451 h 801190"/>
                    <a:gd name="connsiteX53" fmla="*/ 449339 w 1008784"/>
                    <a:gd name="connsiteY53" fmla="*/ 457010 h 801190"/>
                    <a:gd name="connsiteX54" fmla="*/ 430640 w 1008784"/>
                    <a:gd name="connsiteY54" fmla="*/ 478517 h 801190"/>
                    <a:gd name="connsiteX55" fmla="*/ 444629 w 1008784"/>
                    <a:gd name="connsiteY55" fmla="*/ 480800 h 801190"/>
                    <a:gd name="connsiteX56" fmla="*/ 610018 w 1008784"/>
                    <a:gd name="connsiteY56" fmla="*/ 480420 h 801190"/>
                    <a:gd name="connsiteX57" fmla="*/ 753426 w 1008784"/>
                    <a:gd name="connsiteY57" fmla="*/ 478231 h 801190"/>
                    <a:gd name="connsiteX58" fmla="*/ 778500 w 1008784"/>
                    <a:gd name="connsiteY58" fmla="*/ 503163 h 801190"/>
                    <a:gd name="connsiteX59" fmla="*/ 778494 w 1008784"/>
                    <a:gd name="connsiteY59" fmla="*/ 516064 h 801190"/>
                    <a:gd name="connsiteX60" fmla="*/ 765980 w 1008784"/>
                    <a:gd name="connsiteY60" fmla="*/ 528309 h 801190"/>
                    <a:gd name="connsiteX61" fmla="*/ 734528 w 1008784"/>
                    <a:gd name="connsiteY61" fmla="*/ 552267 h 801190"/>
                    <a:gd name="connsiteX62" fmla="*/ 732234 w 1008784"/>
                    <a:gd name="connsiteY62" fmla="*/ 554014 h 801190"/>
                    <a:gd name="connsiteX63" fmla="*/ 732300 w 1008784"/>
                    <a:gd name="connsiteY63" fmla="*/ 540990 h 801190"/>
                    <a:gd name="connsiteX64" fmla="*/ 727827 w 1008784"/>
                    <a:gd name="connsiteY64" fmla="*/ 529190 h 801190"/>
                    <a:gd name="connsiteX65" fmla="*/ 711555 w 1008784"/>
                    <a:gd name="connsiteY65" fmla="*/ 527667 h 801190"/>
                    <a:gd name="connsiteX66" fmla="*/ 542216 w 1008784"/>
                    <a:gd name="connsiteY66" fmla="*/ 528191 h 801190"/>
                    <a:gd name="connsiteX67" fmla="*/ 364789 w 1008784"/>
                    <a:gd name="connsiteY67" fmla="*/ 530379 h 801190"/>
                    <a:gd name="connsiteX68" fmla="*/ 340809 w 1008784"/>
                    <a:gd name="connsiteY68" fmla="*/ 535090 h 801190"/>
                    <a:gd name="connsiteX69" fmla="*/ 249930 w 1008784"/>
                    <a:gd name="connsiteY69" fmla="*/ 551886 h 801190"/>
                    <a:gd name="connsiteX70" fmla="*/ 237179 w 1008784"/>
                    <a:gd name="connsiteY70" fmla="*/ 564399 h 801190"/>
                    <a:gd name="connsiteX71" fmla="*/ 237416 w 1008784"/>
                    <a:gd name="connsiteY71" fmla="*/ 746013 h 801190"/>
                    <a:gd name="connsiteX72" fmla="*/ 252832 w 1008784"/>
                    <a:gd name="connsiteY72" fmla="*/ 762238 h 801190"/>
                    <a:gd name="connsiteX73" fmla="*/ 351004 w 1008784"/>
                    <a:gd name="connsiteY73" fmla="*/ 759629 h 801190"/>
                    <a:gd name="connsiteX74" fmla="*/ 198232 w 1008784"/>
                    <a:gd name="connsiteY74" fmla="*/ 800509 h 801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008784" h="801190">
                      <a:moveTo>
                        <a:pt x="193555" y="801190"/>
                      </a:moveTo>
                      <a:lnTo>
                        <a:pt x="191977" y="793879"/>
                      </a:lnTo>
                      <a:cubicBezTo>
                        <a:pt x="192453" y="713278"/>
                        <a:pt x="192120" y="632630"/>
                        <a:pt x="192405" y="551981"/>
                      </a:cubicBezTo>
                      <a:cubicBezTo>
                        <a:pt x="192405" y="543654"/>
                        <a:pt x="191026" y="539324"/>
                        <a:pt x="181938" y="536707"/>
                      </a:cubicBezTo>
                      <a:cubicBezTo>
                        <a:pt x="71313" y="504828"/>
                        <a:pt x="-1913" y="405338"/>
                        <a:pt x="38" y="290384"/>
                      </a:cubicBezTo>
                      <a:cubicBezTo>
                        <a:pt x="2132" y="165580"/>
                        <a:pt x="95056" y="59904"/>
                        <a:pt x="218717" y="45345"/>
                      </a:cubicBezTo>
                      <a:cubicBezTo>
                        <a:pt x="309501" y="34639"/>
                        <a:pt x="386105" y="64805"/>
                        <a:pt x="445771" y="134986"/>
                      </a:cubicBezTo>
                      <a:cubicBezTo>
                        <a:pt x="450577" y="140648"/>
                        <a:pt x="455192" y="143360"/>
                        <a:pt x="462852" y="143313"/>
                      </a:cubicBezTo>
                      <a:cubicBezTo>
                        <a:pt x="525706" y="142980"/>
                        <a:pt x="588607" y="142980"/>
                        <a:pt x="651461" y="143313"/>
                      </a:cubicBezTo>
                      <a:cubicBezTo>
                        <a:pt x="659740" y="143360"/>
                        <a:pt x="664308" y="140934"/>
                        <a:pt x="668590" y="133559"/>
                      </a:cubicBezTo>
                      <a:cubicBezTo>
                        <a:pt x="692475" y="92354"/>
                        <a:pt x="717312" y="51673"/>
                        <a:pt x="741197" y="10421"/>
                      </a:cubicBezTo>
                      <a:cubicBezTo>
                        <a:pt x="745718" y="2665"/>
                        <a:pt x="750476" y="-47"/>
                        <a:pt x="759373" y="1"/>
                      </a:cubicBezTo>
                      <a:lnTo>
                        <a:pt x="1008784" y="218"/>
                      </a:lnTo>
                      <a:lnTo>
                        <a:pt x="1005265" y="39276"/>
                      </a:lnTo>
                      <a:lnTo>
                        <a:pt x="781784" y="39207"/>
                      </a:lnTo>
                      <a:cubicBezTo>
                        <a:pt x="773409" y="39159"/>
                        <a:pt x="768842" y="41634"/>
                        <a:pt x="764655" y="48818"/>
                      </a:cubicBezTo>
                      <a:cubicBezTo>
                        <a:pt x="740484" y="90451"/>
                        <a:pt x="715599" y="131608"/>
                        <a:pt x="691476" y="173241"/>
                      </a:cubicBezTo>
                      <a:cubicBezTo>
                        <a:pt x="687051" y="180854"/>
                        <a:pt x="682341" y="183851"/>
                        <a:pt x="673300" y="183804"/>
                      </a:cubicBezTo>
                      <a:cubicBezTo>
                        <a:pt x="612683" y="183375"/>
                        <a:pt x="552113" y="183851"/>
                        <a:pt x="491496" y="183375"/>
                      </a:cubicBezTo>
                      <a:cubicBezTo>
                        <a:pt x="479648" y="183280"/>
                        <a:pt x="477174" y="185612"/>
                        <a:pt x="482979" y="196555"/>
                      </a:cubicBezTo>
                      <a:cubicBezTo>
                        <a:pt x="488165" y="206357"/>
                        <a:pt x="488688" y="221678"/>
                        <a:pt x="496301" y="226388"/>
                      </a:cubicBezTo>
                      <a:cubicBezTo>
                        <a:pt x="504961" y="231717"/>
                        <a:pt x="519235" y="228149"/>
                        <a:pt x="531035" y="228149"/>
                      </a:cubicBezTo>
                      <a:cubicBezTo>
                        <a:pt x="585277" y="228244"/>
                        <a:pt x="639518" y="227911"/>
                        <a:pt x="693712" y="228434"/>
                      </a:cubicBezTo>
                      <a:cubicBezTo>
                        <a:pt x="702943" y="228529"/>
                        <a:pt x="707653" y="226008"/>
                        <a:pt x="710651" y="217253"/>
                      </a:cubicBezTo>
                      <a:cubicBezTo>
                        <a:pt x="714743" y="205263"/>
                        <a:pt x="720881" y="193986"/>
                        <a:pt x="724687" y="181900"/>
                      </a:cubicBezTo>
                      <a:cubicBezTo>
                        <a:pt x="727637" y="172432"/>
                        <a:pt x="732728" y="170148"/>
                        <a:pt x="742244" y="170148"/>
                      </a:cubicBezTo>
                      <a:lnTo>
                        <a:pt x="979509" y="170274"/>
                      </a:lnTo>
                      <a:lnTo>
                        <a:pt x="978385" y="175660"/>
                      </a:lnTo>
                      <a:lnTo>
                        <a:pt x="966071" y="213140"/>
                      </a:lnTo>
                      <a:lnTo>
                        <a:pt x="786018" y="213161"/>
                      </a:lnTo>
                      <a:cubicBezTo>
                        <a:pt x="781450" y="213161"/>
                        <a:pt x="776930" y="213304"/>
                        <a:pt x="772363" y="213256"/>
                      </a:cubicBezTo>
                      <a:cubicBezTo>
                        <a:pt x="763560" y="213161"/>
                        <a:pt x="757851" y="217158"/>
                        <a:pt x="754472" y="225294"/>
                      </a:cubicBezTo>
                      <a:cubicBezTo>
                        <a:pt x="750618" y="234572"/>
                        <a:pt x="746289" y="243707"/>
                        <a:pt x="743339" y="253223"/>
                      </a:cubicBezTo>
                      <a:cubicBezTo>
                        <a:pt x="738676" y="268116"/>
                        <a:pt x="729445" y="273683"/>
                        <a:pt x="713839" y="273540"/>
                      </a:cubicBezTo>
                      <a:cubicBezTo>
                        <a:pt x="654125" y="272969"/>
                        <a:pt x="594460" y="273302"/>
                        <a:pt x="534746" y="273302"/>
                      </a:cubicBezTo>
                      <a:cubicBezTo>
                        <a:pt x="530178" y="273302"/>
                        <a:pt x="525658" y="273493"/>
                        <a:pt x="521091" y="273302"/>
                      </a:cubicBezTo>
                      <a:cubicBezTo>
                        <a:pt x="512288" y="272969"/>
                        <a:pt x="507483" y="275919"/>
                        <a:pt x="507768" y="285816"/>
                      </a:cubicBezTo>
                      <a:cubicBezTo>
                        <a:pt x="508054" y="295142"/>
                        <a:pt x="510908" y="300471"/>
                        <a:pt x="521186" y="300280"/>
                      </a:cubicBezTo>
                      <a:cubicBezTo>
                        <a:pt x="573572" y="299234"/>
                        <a:pt x="625958" y="302612"/>
                        <a:pt x="678296" y="298282"/>
                      </a:cubicBezTo>
                      <a:cubicBezTo>
                        <a:pt x="698328" y="296617"/>
                        <a:pt x="718406" y="297664"/>
                        <a:pt x="738438" y="297616"/>
                      </a:cubicBezTo>
                      <a:cubicBezTo>
                        <a:pt x="784020" y="297473"/>
                        <a:pt x="829554" y="297806"/>
                        <a:pt x="875136" y="297521"/>
                      </a:cubicBezTo>
                      <a:lnTo>
                        <a:pt x="937465" y="296118"/>
                      </a:lnTo>
                      <a:lnTo>
                        <a:pt x="915349" y="343583"/>
                      </a:lnTo>
                      <a:lnTo>
                        <a:pt x="901632" y="343478"/>
                      </a:lnTo>
                      <a:cubicBezTo>
                        <a:pt x="870425" y="343282"/>
                        <a:pt x="839236" y="343436"/>
                        <a:pt x="808095" y="344863"/>
                      </a:cubicBezTo>
                      <a:cubicBezTo>
                        <a:pt x="739770" y="348004"/>
                        <a:pt x="671540" y="346243"/>
                        <a:pt x="603262" y="346624"/>
                      </a:cubicBezTo>
                      <a:cubicBezTo>
                        <a:pt x="573619" y="346814"/>
                        <a:pt x="544167" y="350621"/>
                        <a:pt x="514572" y="349764"/>
                      </a:cubicBezTo>
                      <a:cubicBezTo>
                        <a:pt x="506198" y="349526"/>
                        <a:pt x="500631" y="352904"/>
                        <a:pt x="498538" y="361374"/>
                      </a:cubicBezTo>
                      <a:cubicBezTo>
                        <a:pt x="497871" y="363991"/>
                        <a:pt x="496920" y="366560"/>
                        <a:pt x="496063" y="369177"/>
                      </a:cubicBezTo>
                      <a:cubicBezTo>
                        <a:pt x="488117" y="393205"/>
                        <a:pt x="484121" y="393538"/>
                        <a:pt x="514382" y="393538"/>
                      </a:cubicBezTo>
                      <a:lnTo>
                        <a:pt x="888623" y="393245"/>
                      </a:lnTo>
                      <a:lnTo>
                        <a:pt x="851882" y="442451"/>
                      </a:lnTo>
                      <a:lnTo>
                        <a:pt x="479458" y="442451"/>
                      </a:lnTo>
                      <a:cubicBezTo>
                        <a:pt x="466326" y="442403"/>
                        <a:pt x="456524" y="445972"/>
                        <a:pt x="449339" y="457010"/>
                      </a:cubicBezTo>
                      <a:cubicBezTo>
                        <a:pt x="444201" y="464861"/>
                        <a:pt x="436826" y="471094"/>
                        <a:pt x="430640" y="478517"/>
                      </a:cubicBezTo>
                      <a:cubicBezTo>
                        <a:pt x="435684" y="482323"/>
                        <a:pt x="440347" y="480800"/>
                        <a:pt x="444629" y="480800"/>
                      </a:cubicBezTo>
                      <a:cubicBezTo>
                        <a:pt x="499775" y="480943"/>
                        <a:pt x="554968" y="482466"/>
                        <a:pt x="610018" y="480420"/>
                      </a:cubicBezTo>
                      <a:cubicBezTo>
                        <a:pt x="657837" y="478659"/>
                        <a:pt x="705607" y="478326"/>
                        <a:pt x="753426" y="478231"/>
                      </a:cubicBezTo>
                      <a:cubicBezTo>
                        <a:pt x="776312" y="478184"/>
                        <a:pt x="778453" y="480420"/>
                        <a:pt x="778500" y="503163"/>
                      </a:cubicBezTo>
                      <a:lnTo>
                        <a:pt x="778494" y="516064"/>
                      </a:lnTo>
                      <a:lnTo>
                        <a:pt x="765980" y="528309"/>
                      </a:lnTo>
                      <a:lnTo>
                        <a:pt x="734528" y="552267"/>
                      </a:lnTo>
                      <a:lnTo>
                        <a:pt x="732234" y="554014"/>
                      </a:lnTo>
                      <a:lnTo>
                        <a:pt x="732300" y="540990"/>
                      </a:lnTo>
                      <a:cubicBezTo>
                        <a:pt x="732348" y="536470"/>
                        <a:pt x="732443" y="531949"/>
                        <a:pt x="727827" y="529190"/>
                      </a:cubicBezTo>
                      <a:cubicBezTo>
                        <a:pt x="722498" y="527287"/>
                        <a:pt x="716979" y="527667"/>
                        <a:pt x="711555" y="527667"/>
                      </a:cubicBezTo>
                      <a:cubicBezTo>
                        <a:pt x="655077" y="527667"/>
                        <a:pt x="598551" y="525716"/>
                        <a:pt x="542216" y="528191"/>
                      </a:cubicBezTo>
                      <a:cubicBezTo>
                        <a:pt x="483026" y="530807"/>
                        <a:pt x="423932" y="529475"/>
                        <a:pt x="364789" y="530379"/>
                      </a:cubicBezTo>
                      <a:cubicBezTo>
                        <a:pt x="356463" y="530522"/>
                        <a:pt x="348517" y="532140"/>
                        <a:pt x="340809" y="535090"/>
                      </a:cubicBezTo>
                      <a:cubicBezTo>
                        <a:pt x="311594" y="546319"/>
                        <a:pt x="280952" y="550648"/>
                        <a:pt x="249930" y="551886"/>
                      </a:cubicBezTo>
                      <a:cubicBezTo>
                        <a:pt x="240604" y="552219"/>
                        <a:pt x="237131" y="554835"/>
                        <a:pt x="237179" y="564399"/>
                      </a:cubicBezTo>
                      <a:cubicBezTo>
                        <a:pt x="237512" y="624921"/>
                        <a:pt x="237226" y="685491"/>
                        <a:pt x="237416" y="746013"/>
                      </a:cubicBezTo>
                      <a:cubicBezTo>
                        <a:pt x="237416" y="760383"/>
                        <a:pt x="239034" y="762286"/>
                        <a:pt x="252832" y="762238"/>
                      </a:cubicBezTo>
                      <a:lnTo>
                        <a:pt x="351004" y="759629"/>
                      </a:lnTo>
                      <a:lnTo>
                        <a:pt x="198232" y="800509"/>
                      </a:ln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412EAD6E-678C-4F46-A524-0664C4D98793}"/>
                    </a:ext>
                  </a:extLst>
                </p:cNvPr>
                <p:cNvSpPr/>
                <p:nvPr/>
              </p:nvSpPr>
              <p:spPr>
                <a:xfrm>
                  <a:off x="7323794" y="3902832"/>
                  <a:ext cx="496977" cy="235302"/>
                </a:xfrm>
                <a:custGeom>
                  <a:avLst/>
                  <a:gdLst>
                    <a:gd name="connsiteX0" fmla="*/ 249940 w 496977"/>
                    <a:gd name="connsiteY0" fmla="*/ 166833 h 235302"/>
                    <a:gd name="connsiteX1" fmla="*/ 344958 w 496977"/>
                    <a:gd name="connsiteY1" fmla="*/ 91704 h 235302"/>
                    <a:gd name="connsiteX2" fmla="*/ 484131 w 496977"/>
                    <a:gd name="connsiteY2" fmla="*/ 91514 h 235302"/>
                    <a:gd name="connsiteX3" fmla="*/ 496978 w 496977"/>
                    <a:gd name="connsiteY3" fmla="*/ 89896 h 235302"/>
                    <a:gd name="connsiteX4" fmla="*/ 494836 w 496977"/>
                    <a:gd name="connsiteY4" fmla="*/ 70436 h 235302"/>
                    <a:gd name="connsiteX5" fmla="*/ 495122 w 496977"/>
                    <a:gd name="connsiteY5" fmla="*/ 14053 h 235302"/>
                    <a:gd name="connsiteX6" fmla="*/ 490649 w 496977"/>
                    <a:gd name="connsiteY6" fmla="*/ 2253 h 235302"/>
                    <a:gd name="connsiteX7" fmla="*/ 474377 w 496977"/>
                    <a:gd name="connsiteY7" fmla="*/ 730 h 235302"/>
                    <a:gd name="connsiteX8" fmla="*/ 305038 w 496977"/>
                    <a:gd name="connsiteY8" fmla="*/ 1254 h 235302"/>
                    <a:gd name="connsiteX9" fmla="*/ 127611 w 496977"/>
                    <a:gd name="connsiteY9" fmla="*/ 3443 h 235302"/>
                    <a:gd name="connsiteX10" fmla="*/ 103631 w 496977"/>
                    <a:gd name="connsiteY10" fmla="*/ 8153 h 235302"/>
                    <a:gd name="connsiteX11" fmla="*/ 12752 w 496977"/>
                    <a:gd name="connsiteY11" fmla="*/ 24949 h 235302"/>
                    <a:gd name="connsiteX12" fmla="*/ 0 w 496977"/>
                    <a:gd name="connsiteY12" fmla="*/ 37462 h 235302"/>
                    <a:gd name="connsiteX13" fmla="*/ 238 w 496977"/>
                    <a:gd name="connsiteY13" fmla="*/ 219077 h 235302"/>
                    <a:gd name="connsiteX14" fmla="*/ 15654 w 496977"/>
                    <a:gd name="connsiteY14" fmla="*/ 235302 h 235302"/>
                    <a:gd name="connsiteX15" fmla="*/ 187515 w 496977"/>
                    <a:gd name="connsiteY15" fmla="*/ 230734 h 235302"/>
                    <a:gd name="connsiteX16" fmla="*/ 247181 w 496977"/>
                    <a:gd name="connsiteY16" fmla="*/ 233399 h 235302"/>
                    <a:gd name="connsiteX17" fmla="*/ 247181 w 496977"/>
                    <a:gd name="connsiteY17" fmla="*/ 233256 h 235302"/>
                    <a:gd name="connsiteX18" fmla="*/ 249940 w 496977"/>
                    <a:gd name="connsiteY18" fmla="*/ 166833 h 235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96977" h="235302">
                      <a:moveTo>
                        <a:pt x="249940" y="166833"/>
                      </a:moveTo>
                      <a:cubicBezTo>
                        <a:pt x="261264" y="122203"/>
                        <a:pt x="298853" y="92132"/>
                        <a:pt x="344958" y="91704"/>
                      </a:cubicBezTo>
                      <a:cubicBezTo>
                        <a:pt x="391349" y="91276"/>
                        <a:pt x="437740" y="91609"/>
                        <a:pt x="484131" y="91514"/>
                      </a:cubicBezTo>
                      <a:cubicBezTo>
                        <a:pt x="488461" y="91514"/>
                        <a:pt x="493124" y="92703"/>
                        <a:pt x="496978" y="89896"/>
                      </a:cubicBezTo>
                      <a:cubicBezTo>
                        <a:pt x="494265" y="83663"/>
                        <a:pt x="494884" y="77002"/>
                        <a:pt x="494836" y="70436"/>
                      </a:cubicBezTo>
                      <a:cubicBezTo>
                        <a:pt x="495455" y="51642"/>
                        <a:pt x="494979" y="32847"/>
                        <a:pt x="495122" y="14053"/>
                      </a:cubicBezTo>
                      <a:cubicBezTo>
                        <a:pt x="495169" y="9533"/>
                        <a:pt x="495217" y="5013"/>
                        <a:pt x="490649" y="2253"/>
                      </a:cubicBezTo>
                      <a:cubicBezTo>
                        <a:pt x="485320" y="302"/>
                        <a:pt x="479849" y="730"/>
                        <a:pt x="474377" y="730"/>
                      </a:cubicBezTo>
                      <a:cubicBezTo>
                        <a:pt x="417946" y="730"/>
                        <a:pt x="361373" y="-1220"/>
                        <a:pt x="305038" y="1254"/>
                      </a:cubicBezTo>
                      <a:cubicBezTo>
                        <a:pt x="245848" y="3871"/>
                        <a:pt x="186753" y="2586"/>
                        <a:pt x="127611" y="3443"/>
                      </a:cubicBezTo>
                      <a:cubicBezTo>
                        <a:pt x="119285" y="3585"/>
                        <a:pt x="111386" y="5155"/>
                        <a:pt x="103631" y="8153"/>
                      </a:cubicBezTo>
                      <a:cubicBezTo>
                        <a:pt x="74369" y="19382"/>
                        <a:pt x="43774" y="23712"/>
                        <a:pt x="12752" y="24949"/>
                      </a:cubicBezTo>
                      <a:cubicBezTo>
                        <a:pt x="3426" y="25329"/>
                        <a:pt x="-47" y="27946"/>
                        <a:pt x="0" y="37462"/>
                      </a:cubicBezTo>
                      <a:cubicBezTo>
                        <a:pt x="334" y="97985"/>
                        <a:pt x="48" y="158555"/>
                        <a:pt x="238" y="219077"/>
                      </a:cubicBezTo>
                      <a:cubicBezTo>
                        <a:pt x="286" y="233446"/>
                        <a:pt x="1904" y="235349"/>
                        <a:pt x="15654" y="235302"/>
                      </a:cubicBezTo>
                      <a:cubicBezTo>
                        <a:pt x="72989" y="235111"/>
                        <a:pt x="130228" y="232827"/>
                        <a:pt x="187515" y="230734"/>
                      </a:cubicBezTo>
                      <a:cubicBezTo>
                        <a:pt x="207356" y="230020"/>
                        <a:pt x="227577" y="226547"/>
                        <a:pt x="247181" y="233399"/>
                      </a:cubicBezTo>
                      <a:cubicBezTo>
                        <a:pt x="247181" y="233351"/>
                        <a:pt x="247181" y="233303"/>
                        <a:pt x="247181" y="233256"/>
                      </a:cubicBezTo>
                      <a:cubicBezTo>
                        <a:pt x="247704" y="211131"/>
                        <a:pt x="244373" y="188816"/>
                        <a:pt x="249940" y="166833"/>
                      </a:cubicBezTo>
                      <a:close/>
                    </a:path>
                  </a:pathLst>
                </a:custGeom>
                <a:noFill/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48C3E0D3-CA7A-4A6E-87BC-9016306DD6CA}"/>
                    </a:ext>
                  </a:extLst>
                </p:cNvPr>
                <p:cNvSpPr/>
                <p:nvPr/>
              </p:nvSpPr>
              <p:spPr>
                <a:xfrm>
                  <a:off x="6011230" y="3841611"/>
                  <a:ext cx="747928" cy="621399"/>
                </a:xfrm>
                <a:custGeom>
                  <a:avLst/>
                  <a:gdLst>
                    <a:gd name="connsiteX0" fmla="*/ 745168 w 747928"/>
                    <a:gd name="connsiteY0" fmla="*/ 216303 h 621399"/>
                    <a:gd name="connsiteX1" fmla="*/ 745121 w 747928"/>
                    <a:gd name="connsiteY1" fmla="*/ 200363 h 621399"/>
                    <a:gd name="connsiteX2" fmla="*/ 745121 w 747928"/>
                    <a:gd name="connsiteY2" fmla="*/ 200363 h 621399"/>
                    <a:gd name="connsiteX3" fmla="*/ 745121 w 747928"/>
                    <a:gd name="connsiteY3" fmla="*/ 200363 h 621399"/>
                    <a:gd name="connsiteX4" fmla="*/ 611325 w 747928"/>
                    <a:gd name="connsiteY4" fmla="*/ 200221 h 621399"/>
                    <a:gd name="connsiteX5" fmla="*/ 545474 w 747928"/>
                    <a:gd name="connsiteY5" fmla="*/ 264026 h 621399"/>
                    <a:gd name="connsiteX6" fmla="*/ 513880 w 747928"/>
                    <a:gd name="connsiteY6" fmla="*/ 293002 h 621399"/>
                    <a:gd name="connsiteX7" fmla="*/ 503888 w 747928"/>
                    <a:gd name="connsiteY7" fmla="*/ 283105 h 621399"/>
                    <a:gd name="connsiteX8" fmla="*/ 504269 w 747928"/>
                    <a:gd name="connsiteY8" fmla="*/ 216207 h 621399"/>
                    <a:gd name="connsiteX9" fmla="*/ 492992 w 747928"/>
                    <a:gd name="connsiteY9" fmla="*/ 204741 h 621399"/>
                    <a:gd name="connsiteX10" fmla="*/ 385128 w 747928"/>
                    <a:gd name="connsiteY10" fmla="*/ 205216 h 621399"/>
                    <a:gd name="connsiteX11" fmla="*/ 373280 w 747928"/>
                    <a:gd name="connsiteY11" fmla="*/ 193036 h 621399"/>
                    <a:gd name="connsiteX12" fmla="*/ 373756 w 747928"/>
                    <a:gd name="connsiteY12" fmla="*/ 12801 h 621399"/>
                    <a:gd name="connsiteX13" fmla="*/ 361147 w 747928"/>
                    <a:gd name="connsiteY13" fmla="*/ 2 h 621399"/>
                    <a:gd name="connsiteX14" fmla="*/ 22565 w 747928"/>
                    <a:gd name="connsiteY14" fmla="*/ 2667 h 621399"/>
                    <a:gd name="connsiteX15" fmla="*/ 4865 w 747928"/>
                    <a:gd name="connsiteY15" fmla="*/ 8234 h 621399"/>
                    <a:gd name="connsiteX16" fmla="*/ 17950 w 747928"/>
                    <a:gd name="connsiteY16" fmla="*/ 42254 h 621399"/>
                    <a:gd name="connsiteX17" fmla="*/ 40551 w 747928"/>
                    <a:gd name="connsiteY17" fmla="*/ 45584 h 621399"/>
                    <a:gd name="connsiteX18" fmla="*/ 304194 w 747928"/>
                    <a:gd name="connsiteY18" fmla="*/ 45632 h 621399"/>
                    <a:gd name="connsiteX19" fmla="*/ 330791 w 747928"/>
                    <a:gd name="connsiteY19" fmla="*/ 72848 h 621399"/>
                    <a:gd name="connsiteX20" fmla="*/ 330743 w 747928"/>
                    <a:gd name="connsiteY20" fmla="*/ 225819 h 621399"/>
                    <a:gd name="connsiteX21" fmla="*/ 352059 w 747928"/>
                    <a:gd name="connsiteY21" fmla="*/ 247849 h 621399"/>
                    <a:gd name="connsiteX22" fmla="*/ 436752 w 747928"/>
                    <a:gd name="connsiteY22" fmla="*/ 247944 h 621399"/>
                    <a:gd name="connsiteX23" fmla="*/ 459305 w 747928"/>
                    <a:gd name="connsiteY23" fmla="*/ 271115 h 621399"/>
                    <a:gd name="connsiteX24" fmla="*/ 459448 w 747928"/>
                    <a:gd name="connsiteY24" fmla="*/ 317554 h 621399"/>
                    <a:gd name="connsiteX25" fmla="*/ 479575 w 747928"/>
                    <a:gd name="connsiteY25" fmla="*/ 338013 h 621399"/>
                    <a:gd name="connsiteX26" fmla="*/ 528773 w 747928"/>
                    <a:gd name="connsiteY26" fmla="*/ 338251 h 621399"/>
                    <a:gd name="connsiteX27" fmla="*/ 541287 w 747928"/>
                    <a:gd name="connsiteY27" fmla="*/ 350670 h 621399"/>
                    <a:gd name="connsiteX28" fmla="*/ 541239 w 747928"/>
                    <a:gd name="connsiteY28" fmla="*/ 388924 h 621399"/>
                    <a:gd name="connsiteX29" fmla="*/ 529391 w 747928"/>
                    <a:gd name="connsiteY29" fmla="*/ 400439 h 621399"/>
                    <a:gd name="connsiteX30" fmla="*/ 420099 w 747928"/>
                    <a:gd name="connsiteY30" fmla="*/ 400486 h 621399"/>
                    <a:gd name="connsiteX31" fmla="*/ 407919 w 747928"/>
                    <a:gd name="connsiteY31" fmla="*/ 387735 h 621399"/>
                    <a:gd name="connsiteX32" fmla="*/ 407776 w 747928"/>
                    <a:gd name="connsiteY32" fmla="*/ 359044 h 621399"/>
                    <a:gd name="connsiteX33" fmla="*/ 384176 w 747928"/>
                    <a:gd name="connsiteY33" fmla="*/ 335063 h 621399"/>
                    <a:gd name="connsiteX34" fmla="*/ 276264 w 747928"/>
                    <a:gd name="connsiteY34" fmla="*/ 335016 h 621399"/>
                    <a:gd name="connsiteX35" fmla="*/ 249000 w 747928"/>
                    <a:gd name="connsiteY35" fmla="*/ 335967 h 621399"/>
                    <a:gd name="connsiteX36" fmla="*/ 228826 w 747928"/>
                    <a:gd name="connsiteY36" fmla="*/ 351145 h 621399"/>
                    <a:gd name="connsiteX37" fmla="*/ 258945 w 747928"/>
                    <a:gd name="connsiteY37" fmla="*/ 380740 h 621399"/>
                    <a:gd name="connsiteX38" fmla="*/ 353201 w 747928"/>
                    <a:gd name="connsiteY38" fmla="*/ 380170 h 621399"/>
                    <a:gd name="connsiteX39" fmla="*/ 362908 w 747928"/>
                    <a:gd name="connsiteY39" fmla="*/ 390304 h 621399"/>
                    <a:gd name="connsiteX40" fmla="*/ 362527 w 747928"/>
                    <a:gd name="connsiteY40" fmla="*/ 432651 h 621399"/>
                    <a:gd name="connsiteX41" fmla="*/ 374041 w 747928"/>
                    <a:gd name="connsiteY41" fmla="*/ 443832 h 621399"/>
                    <a:gd name="connsiteX42" fmla="*/ 527108 w 747928"/>
                    <a:gd name="connsiteY42" fmla="*/ 443594 h 621399"/>
                    <a:gd name="connsiteX43" fmla="*/ 573261 w 747928"/>
                    <a:gd name="connsiteY43" fmla="*/ 458582 h 621399"/>
                    <a:gd name="connsiteX44" fmla="*/ 580064 w 747928"/>
                    <a:gd name="connsiteY44" fmla="*/ 462864 h 621399"/>
                    <a:gd name="connsiteX45" fmla="*/ 606329 w 747928"/>
                    <a:gd name="connsiteY45" fmla="*/ 508922 h 621399"/>
                    <a:gd name="connsiteX46" fmla="*/ 606519 w 747928"/>
                    <a:gd name="connsiteY46" fmla="*/ 519818 h 621399"/>
                    <a:gd name="connsiteX47" fmla="*/ 596860 w 747928"/>
                    <a:gd name="connsiteY47" fmla="*/ 539897 h 621399"/>
                    <a:gd name="connsiteX48" fmla="*/ 588248 w 747928"/>
                    <a:gd name="connsiteY48" fmla="*/ 603893 h 621399"/>
                    <a:gd name="connsiteX49" fmla="*/ 651625 w 747928"/>
                    <a:gd name="connsiteY49" fmla="*/ 612409 h 621399"/>
                    <a:gd name="connsiteX50" fmla="*/ 659809 w 747928"/>
                    <a:gd name="connsiteY50" fmla="*/ 548747 h 621399"/>
                    <a:gd name="connsiteX51" fmla="*/ 646725 w 747928"/>
                    <a:gd name="connsiteY51" fmla="*/ 508684 h 621399"/>
                    <a:gd name="connsiteX52" fmla="*/ 646534 w 747928"/>
                    <a:gd name="connsiteY52" fmla="*/ 482753 h 621399"/>
                    <a:gd name="connsiteX53" fmla="*/ 657811 w 747928"/>
                    <a:gd name="connsiteY53" fmla="*/ 471286 h 621399"/>
                    <a:gd name="connsiteX54" fmla="*/ 747928 w 747928"/>
                    <a:gd name="connsiteY54" fmla="*/ 470668 h 621399"/>
                    <a:gd name="connsiteX55" fmla="*/ 747928 w 747928"/>
                    <a:gd name="connsiteY55" fmla="*/ 470668 h 621399"/>
                    <a:gd name="connsiteX56" fmla="*/ 745311 w 747928"/>
                    <a:gd name="connsiteY56" fmla="*/ 456155 h 621399"/>
                    <a:gd name="connsiteX57" fmla="*/ 745168 w 747928"/>
                    <a:gd name="connsiteY57" fmla="*/ 216303 h 621399"/>
                    <a:gd name="connsiteX58" fmla="*/ 623648 w 747928"/>
                    <a:gd name="connsiteY58" fmla="*/ 582481 h 621399"/>
                    <a:gd name="connsiteX59" fmla="*/ 617177 w 747928"/>
                    <a:gd name="connsiteY59" fmla="*/ 575344 h 621399"/>
                    <a:gd name="connsiteX60" fmla="*/ 624552 w 747928"/>
                    <a:gd name="connsiteY60" fmla="*/ 568968 h 621399"/>
                    <a:gd name="connsiteX61" fmla="*/ 631023 w 747928"/>
                    <a:gd name="connsiteY61" fmla="*/ 576106 h 621399"/>
                    <a:gd name="connsiteX62" fmla="*/ 623648 w 747928"/>
                    <a:gd name="connsiteY62" fmla="*/ 582481 h 621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747928" h="621399">
                      <a:moveTo>
                        <a:pt x="745168" y="216303"/>
                      </a:moveTo>
                      <a:cubicBezTo>
                        <a:pt x="745168" y="211021"/>
                        <a:pt x="748071" y="205645"/>
                        <a:pt x="745121" y="200363"/>
                      </a:cubicBezTo>
                      <a:cubicBezTo>
                        <a:pt x="745121" y="200363"/>
                        <a:pt x="745121" y="200363"/>
                        <a:pt x="745121" y="200363"/>
                      </a:cubicBezTo>
                      <a:cubicBezTo>
                        <a:pt x="745121" y="200363"/>
                        <a:pt x="745121" y="200363"/>
                        <a:pt x="745121" y="200363"/>
                      </a:cubicBezTo>
                      <a:cubicBezTo>
                        <a:pt x="700538" y="200221"/>
                        <a:pt x="655908" y="199412"/>
                        <a:pt x="611325" y="200221"/>
                      </a:cubicBezTo>
                      <a:cubicBezTo>
                        <a:pt x="575592" y="200887"/>
                        <a:pt x="546473" y="230054"/>
                        <a:pt x="545474" y="264026"/>
                      </a:cubicBezTo>
                      <a:cubicBezTo>
                        <a:pt x="544570" y="293811"/>
                        <a:pt x="544570" y="293526"/>
                        <a:pt x="513880" y="293002"/>
                      </a:cubicBezTo>
                      <a:cubicBezTo>
                        <a:pt x="506267" y="292859"/>
                        <a:pt x="503698" y="290909"/>
                        <a:pt x="503888" y="283105"/>
                      </a:cubicBezTo>
                      <a:cubicBezTo>
                        <a:pt x="504364" y="260838"/>
                        <a:pt x="503650" y="238475"/>
                        <a:pt x="504269" y="216207"/>
                      </a:cubicBezTo>
                      <a:cubicBezTo>
                        <a:pt x="504507" y="207358"/>
                        <a:pt x="502128" y="204598"/>
                        <a:pt x="492992" y="204741"/>
                      </a:cubicBezTo>
                      <a:cubicBezTo>
                        <a:pt x="457022" y="205312"/>
                        <a:pt x="421051" y="204598"/>
                        <a:pt x="385128" y="205216"/>
                      </a:cubicBezTo>
                      <a:cubicBezTo>
                        <a:pt x="375326" y="205407"/>
                        <a:pt x="373185" y="202362"/>
                        <a:pt x="373280" y="193036"/>
                      </a:cubicBezTo>
                      <a:cubicBezTo>
                        <a:pt x="373708" y="132942"/>
                        <a:pt x="373233" y="72895"/>
                        <a:pt x="373756" y="12801"/>
                      </a:cubicBezTo>
                      <a:cubicBezTo>
                        <a:pt x="373851" y="2810"/>
                        <a:pt x="371615" y="-93"/>
                        <a:pt x="361147" y="2"/>
                      </a:cubicBezTo>
                      <a:cubicBezTo>
                        <a:pt x="248287" y="1239"/>
                        <a:pt x="135426" y="1953"/>
                        <a:pt x="22565" y="2667"/>
                      </a:cubicBezTo>
                      <a:cubicBezTo>
                        <a:pt x="15856" y="2714"/>
                        <a:pt x="10052" y="4047"/>
                        <a:pt x="4865" y="8234"/>
                      </a:cubicBezTo>
                      <a:cubicBezTo>
                        <a:pt x="-4318" y="26742"/>
                        <a:pt x="-797" y="35925"/>
                        <a:pt x="17950" y="42254"/>
                      </a:cubicBezTo>
                      <a:cubicBezTo>
                        <a:pt x="24992" y="46726"/>
                        <a:pt x="32890" y="45584"/>
                        <a:pt x="40551" y="45584"/>
                      </a:cubicBezTo>
                      <a:cubicBezTo>
                        <a:pt x="128432" y="45680"/>
                        <a:pt x="216313" y="45632"/>
                        <a:pt x="304194" y="45632"/>
                      </a:cubicBezTo>
                      <a:cubicBezTo>
                        <a:pt x="330743" y="45632"/>
                        <a:pt x="330791" y="45632"/>
                        <a:pt x="330791" y="72848"/>
                      </a:cubicBezTo>
                      <a:cubicBezTo>
                        <a:pt x="330791" y="123854"/>
                        <a:pt x="330839" y="174860"/>
                        <a:pt x="330743" y="225819"/>
                      </a:cubicBezTo>
                      <a:cubicBezTo>
                        <a:pt x="330696" y="246231"/>
                        <a:pt x="331933" y="247706"/>
                        <a:pt x="352059" y="247849"/>
                      </a:cubicBezTo>
                      <a:cubicBezTo>
                        <a:pt x="380274" y="248086"/>
                        <a:pt x="408537" y="247849"/>
                        <a:pt x="436752" y="247944"/>
                      </a:cubicBezTo>
                      <a:cubicBezTo>
                        <a:pt x="459020" y="247991"/>
                        <a:pt x="459210" y="248229"/>
                        <a:pt x="459305" y="271115"/>
                      </a:cubicBezTo>
                      <a:cubicBezTo>
                        <a:pt x="459353" y="286579"/>
                        <a:pt x="459020" y="302090"/>
                        <a:pt x="459448" y="317554"/>
                      </a:cubicBezTo>
                      <a:cubicBezTo>
                        <a:pt x="459876" y="334302"/>
                        <a:pt x="463064" y="337537"/>
                        <a:pt x="479575" y="338013"/>
                      </a:cubicBezTo>
                      <a:cubicBezTo>
                        <a:pt x="495942" y="338489"/>
                        <a:pt x="512358" y="338013"/>
                        <a:pt x="528773" y="338251"/>
                      </a:cubicBezTo>
                      <a:cubicBezTo>
                        <a:pt x="537195" y="338347"/>
                        <a:pt x="541287" y="342105"/>
                        <a:pt x="541287" y="350670"/>
                      </a:cubicBezTo>
                      <a:cubicBezTo>
                        <a:pt x="541287" y="363421"/>
                        <a:pt x="541382" y="376173"/>
                        <a:pt x="541239" y="388924"/>
                      </a:cubicBezTo>
                      <a:cubicBezTo>
                        <a:pt x="541144" y="396965"/>
                        <a:pt x="537147" y="400391"/>
                        <a:pt x="529391" y="400439"/>
                      </a:cubicBezTo>
                      <a:cubicBezTo>
                        <a:pt x="492945" y="400677"/>
                        <a:pt x="456546" y="400629"/>
                        <a:pt x="420099" y="400486"/>
                      </a:cubicBezTo>
                      <a:cubicBezTo>
                        <a:pt x="411344" y="400439"/>
                        <a:pt x="408014" y="395966"/>
                        <a:pt x="407919" y="387735"/>
                      </a:cubicBezTo>
                      <a:cubicBezTo>
                        <a:pt x="407824" y="378171"/>
                        <a:pt x="407919" y="368608"/>
                        <a:pt x="407776" y="359044"/>
                      </a:cubicBezTo>
                      <a:cubicBezTo>
                        <a:pt x="407443" y="338061"/>
                        <a:pt x="404874" y="335206"/>
                        <a:pt x="384176" y="335063"/>
                      </a:cubicBezTo>
                      <a:cubicBezTo>
                        <a:pt x="348205" y="334825"/>
                        <a:pt x="312235" y="334968"/>
                        <a:pt x="276264" y="335016"/>
                      </a:cubicBezTo>
                      <a:cubicBezTo>
                        <a:pt x="267176" y="335016"/>
                        <a:pt x="257993" y="334254"/>
                        <a:pt x="249000" y="335967"/>
                      </a:cubicBezTo>
                      <a:cubicBezTo>
                        <a:pt x="240008" y="337728"/>
                        <a:pt x="230825" y="339821"/>
                        <a:pt x="228826" y="351145"/>
                      </a:cubicBezTo>
                      <a:cubicBezTo>
                        <a:pt x="227494" y="374412"/>
                        <a:pt x="232490" y="379313"/>
                        <a:pt x="258945" y="380740"/>
                      </a:cubicBezTo>
                      <a:cubicBezTo>
                        <a:pt x="290395" y="380598"/>
                        <a:pt x="321798" y="380740"/>
                        <a:pt x="353201" y="380170"/>
                      </a:cubicBezTo>
                      <a:cubicBezTo>
                        <a:pt x="361242" y="380027"/>
                        <a:pt x="363193" y="382834"/>
                        <a:pt x="362908" y="390304"/>
                      </a:cubicBezTo>
                      <a:cubicBezTo>
                        <a:pt x="362384" y="404388"/>
                        <a:pt x="363336" y="418567"/>
                        <a:pt x="362527" y="432651"/>
                      </a:cubicBezTo>
                      <a:cubicBezTo>
                        <a:pt x="362004" y="441976"/>
                        <a:pt x="365334" y="443880"/>
                        <a:pt x="374041" y="443832"/>
                      </a:cubicBezTo>
                      <a:cubicBezTo>
                        <a:pt x="425048" y="443451"/>
                        <a:pt x="476101" y="443689"/>
                        <a:pt x="527108" y="443594"/>
                      </a:cubicBezTo>
                      <a:cubicBezTo>
                        <a:pt x="544189" y="443547"/>
                        <a:pt x="561936" y="440692"/>
                        <a:pt x="573261" y="458582"/>
                      </a:cubicBezTo>
                      <a:cubicBezTo>
                        <a:pt x="574593" y="460675"/>
                        <a:pt x="577638" y="462531"/>
                        <a:pt x="580064" y="462864"/>
                      </a:cubicBezTo>
                      <a:cubicBezTo>
                        <a:pt x="609279" y="466671"/>
                        <a:pt x="608137" y="487511"/>
                        <a:pt x="606329" y="508922"/>
                      </a:cubicBezTo>
                      <a:cubicBezTo>
                        <a:pt x="606043" y="512538"/>
                        <a:pt x="606186" y="516202"/>
                        <a:pt x="606519" y="519818"/>
                      </a:cubicBezTo>
                      <a:cubicBezTo>
                        <a:pt x="607376" y="528525"/>
                        <a:pt x="605187" y="534330"/>
                        <a:pt x="596860" y="539897"/>
                      </a:cubicBezTo>
                      <a:cubicBezTo>
                        <a:pt x="576068" y="553743"/>
                        <a:pt x="572832" y="583433"/>
                        <a:pt x="588248" y="603893"/>
                      </a:cubicBezTo>
                      <a:cubicBezTo>
                        <a:pt x="602855" y="623305"/>
                        <a:pt x="632117" y="627207"/>
                        <a:pt x="651625" y="612409"/>
                      </a:cubicBezTo>
                      <a:cubicBezTo>
                        <a:pt x="671990" y="596946"/>
                        <a:pt x="677699" y="566114"/>
                        <a:pt x="659809" y="548747"/>
                      </a:cubicBezTo>
                      <a:cubicBezTo>
                        <a:pt x="647058" y="536376"/>
                        <a:pt x="646344" y="523577"/>
                        <a:pt x="646725" y="508684"/>
                      </a:cubicBezTo>
                      <a:cubicBezTo>
                        <a:pt x="646915" y="500025"/>
                        <a:pt x="647343" y="491317"/>
                        <a:pt x="646534" y="482753"/>
                      </a:cubicBezTo>
                      <a:cubicBezTo>
                        <a:pt x="645678" y="473665"/>
                        <a:pt x="648818" y="471191"/>
                        <a:pt x="657811" y="471286"/>
                      </a:cubicBezTo>
                      <a:cubicBezTo>
                        <a:pt x="687834" y="471572"/>
                        <a:pt x="717905" y="470953"/>
                        <a:pt x="747928" y="470668"/>
                      </a:cubicBezTo>
                      <a:cubicBezTo>
                        <a:pt x="747928" y="470668"/>
                        <a:pt x="747928" y="470668"/>
                        <a:pt x="747928" y="470668"/>
                      </a:cubicBezTo>
                      <a:cubicBezTo>
                        <a:pt x="745454" y="466100"/>
                        <a:pt x="745311" y="461199"/>
                        <a:pt x="745311" y="456155"/>
                      </a:cubicBezTo>
                      <a:cubicBezTo>
                        <a:pt x="745359" y="376125"/>
                        <a:pt x="745406" y="296190"/>
                        <a:pt x="745168" y="216303"/>
                      </a:cubicBezTo>
                      <a:close/>
                      <a:moveTo>
                        <a:pt x="623648" y="582481"/>
                      </a:moveTo>
                      <a:cubicBezTo>
                        <a:pt x="619366" y="582101"/>
                        <a:pt x="616844" y="579389"/>
                        <a:pt x="617177" y="575344"/>
                      </a:cubicBezTo>
                      <a:cubicBezTo>
                        <a:pt x="617510" y="571443"/>
                        <a:pt x="620222" y="568826"/>
                        <a:pt x="624552" y="568968"/>
                      </a:cubicBezTo>
                      <a:cubicBezTo>
                        <a:pt x="629072" y="569159"/>
                        <a:pt x="630547" y="572252"/>
                        <a:pt x="631023" y="576106"/>
                      </a:cubicBezTo>
                      <a:cubicBezTo>
                        <a:pt x="630214" y="580245"/>
                        <a:pt x="628121" y="582862"/>
                        <a:pt x="623648" y="582481"/>
                      </a:cubicBezTo>
                      <a:close/>
                    </a:path>
                  </a:pathLst>
                </a:custGeom>
                <a:solidFill>
                  <a:srgbClr val="1C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03E85FB8-20A0-4013-A144-E0B5D3197A4F}"/>
                    </a:ext>
                  </a:extLst>
                </p:cNvPr>
                <p:cNvSpPr/>
                <p:nvPr/>
              </p:nvSpPr>
              <p:spPr>
                <a:xfrm>
                  <a:off x="6065754" y="3942533"/>
                  <a:ext cx="192562" cy="91881"/>
                </a:xfrm>
                <a:custGeom>
                  <a:avLst/>
                  <a:gdLst>
                    <a:gd name="connsiteX0" fmla="*/ 182772 w 192562"/>
                    <a:gd name="connsiteY0" fmla="*/ 18316 h 91881"/>
                    <a:gd name="connsiteX1" fmla="*/ 119062 w 192562"/>
                    <a:gd name="connsiteY1" fmla="*/ 11370 h 91881"/>
                    <a:gd name="connsiteX2" fmla="*/ 79142 w 192562"/>
                    <a:gd name="connsiteY2" fmla="*/ 25168 h 91881"/>
                    <a:gd name="connsiteX3" fmla="*/ 7391 w 192562"/>
                    <a:gd name="connsiteY3" fmla="*/ 30449 h 91881"/>
                    <a:gd name="connsiteX4" fmla="*/ 2299 w 192562"/>
                    <a:gd name="connsiteY4" fmla="*/ 56285 h 91881"/>
                    <a:gd name="connsiteX5" fmla="*/ 23853 w 192562"/>
                    <a:gd name="connsiteY5" fmla="*/ 66706 h 91881"/>
                    <a:gd name="connsiteX6" fmla="*/ 30324 w 192562"/>
                    <a:gd name="connsiteY6" fmla="*/ 68133 h 91881"/>
                    <a:gd name="connsiteX7" fmla="*/ 91180 w 192562"/>
                    <a:gd name="connsiteY7" fmla="*/ 63851 h 91881"/>
                    <a:gd name="connsiteX8" fmla="*/ 110783 w 192562"/>
                    <a:gd name="connsiteY8" fmla="*/ 73414 h 91881"/>
                    <a:gd name="connsiteX9" fmla="*/ 174826 w 192562"/>
                    <a:gd name="connsiteY9" fmla="*/ 82597 h 91881"/>
                    <a:gd name="connsiteX10" fmla="*/ 182772 w 192562"/>
                    <a:gd name="connsiteY10" fmla="*/ 18316 h 91881"/>
                    <a:gd name="connsiteX11" fmla="*/ 146611 w 192562"/>
                    <a:gd name="connsiteY11" fmla="*/ 52955 h 91881"/>
                    <a:gd name="connsiteX12" fmla="*/ 141044 w 192562"/>
                    <a:gd name="connsiteY12" fmla="*/ 45722 h 91881"/>
                    <a:gd name="connsiteX13" fmla="*/ 147800 w 192562"/>
                    <a:gd name="connsiteY13" fmla="*/ 39394 h 91881"/>
                    <a:gd name="connsiteX14" fmla="*/ 154509 w 192562"/>
                    <a:gd name="connsiteY14" fmla="*/ 46484 h 91881"/>
                    <a:gd name="connsiteX15" fmla="*/ 146611 w 192562"/>
                    <a:gd name="connsiteY15" fmla="*/ 52955 h 91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2562" h="91881">
                      <a:moveTo>
                        <a:pt x="182772" y="18316"/>
                      </a:moveTo>
                      <a:cubicBezTo>
                        <a:pt x="166642" y="-2048"/>
                        <a:pt x="136476" y="-6949"/>
                        <a:pt x="119062" y="11370"/>
                      </a:cubicBezTo>
                      <a:cubicBezTo>
                        <a:pt x="106881" y="24216"/>
                        <a:pt x="94130" y="24882"/>
                        <a:pt x="79142" y="25168"/>
                      </a:cubicBezTo>
                      <a:cubicBezTo>
                        <a:pt x="55161" y="25596"/>
                        <a:pt x="31038" y="25168"/>
                        <a:pt x="7391" y="30449"/>
                      </a:cubicBezTo>
                      <a:cubicBezTo>
                        <a:pt x="1110" y="38157"/>
                        <a:pt x="-2697" y="46579"/>
                        <a:pt x="2299" y="56285"/>
                      </a:cubicBezTo>
                      <a:cubicBezTo>
                        <a:pt x="6772" y="64945"/>
                        <a:pt x="14623" y="67277"/>
                        <a:pt x="23853" y="66706"/>
                      </a:cubicBezTo>
                      <a:cubicBezTo>
                        <a:pt x="25947" y="66563"/>
                        <a:pt x="28136" y="67610"/>
                        <a:pt x="30324" y="68133"/>
                      </a:cubicBezTo>
                      <a:cubicBezTo>
                        <a:pt x="50403" y="63946"/>
                        <a:pt x="71005" y="66848"/>
                        <a:pt x="91180" y="63851"/>
                      </a:cubicBezTo>
                      <a:cubicBezTo>
                        <a:pt x="100172" y="62518"/>
                        <a:pt x="105501" y="65563"/>
                        <a:pt x="110783" y="73414"/>
                      </a:cubicBezTo>
                      <a:cubicBezTo>
                        <a:pt x="124629" y="94017"/>
                        <a:pt x="155080" y="97823"/>
                        <a:pt x="174826" y="82597"/>
                      </a:cubicBezTo>
                      <a:cubicBezTo>
                        <a:pt x="194905" y="67181"/>
                        <a:pt x="198473" y="38157"/>
                        <a:pt x="182772" y="18316"/>
                      </a:cubicBezTo>
                      <a:close/>
                      <a:moveTo>
                        <a:pt x="146611" y="52955"/>
                      </a:moveTo>
                      <a:cubicBezTo>
                        <a:pt x="141900" y="52812"/>
                        <a:pt x="140520" y="50052"/>
                        <a:pt x="141044" y="45722"/>
                      </a:cubicBezTo>
                      <a:cubicBezTo>
                        <a:pt x="141520" y="41583"/>
                        <a:pt x="143280" y="38633"/>
                        <a:pt x="147800" y="39394"/>
                      </a:cubicBezTo>
                      <a:cubicBezTo>
                        <a:pt x="151702" y="40060"/>
                        <a:pt x="153653" y="43106"/>
                        <a:pt x="154509" y="46484"/>
                      </a:cubicBezTo>
                      <a:cubicBezTo>
                        <a:pt x="153177" y="50814"/>
                        <a:pt x="150750" y="53050"/>
                        <a:pt x="146611" y="52955"/>
                      </a:cubicBezTo>
                      <a:close/>
                    </a:path>
                  </a:pathLst>
                </a:custGeom>
                <a:solidFill>
                  <a:srgbClr val="429DC8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499FC3C9-4B3E-4281-A9EA-52542627AB5C}"/>
                    </a:ext>
                  </a:extLst>
                </p:cNvPr>
                <p:cNvSpPr/>
                <p:nvPr/>
              </p:nvSpPr>
              <p:spPr>
                <a:xfrm>
                  <a:off x="6756351" y="4041533"/>
                  <a:ext cx="316980" cy="271595"/>
                </a:xfrm>
                <a:custGeom>
                  <a:avLst/>
                  <a:gdLst>
                    <a:gd name="connsiteX0" fmla="*/ 194984 w 316980"/>
                    <a:gd name="connsiteY0" fmla="*/ 228874 h 271595"/>
                    <a:gd name="connsiteX1" fmla="*/ 197030 w 316980"/>
                    <a:gd name="connsiteY1" fmla="*/ 207558 h 271595"/>
                    <a:gd name="connsiteX2" fmla="*/ 205500 w 316980"/>
                    <a:gd name="connsiteY2" fmla="*/ 199041 h 271595"/>
                    <a:gd name="connsiteX3" fmla="*/ 316980 w 316980"/>
                    <a:gd name="connsiteY3" fmla="*/ 199850 h 271595"/>
                    <a:gd name="connsiteX4" fmla="*/ 303182 w 316980"/>
                    <a:gd name="connsiteY4" fmla="*/ 196805 h 271595"/>
                    <a:gd name="connsiteX5" fmla="*/ 213541 w 316980"/>
                    <a:gd name="connsiteY5" fmla="*/ 197090 h 271595"/>
                    <a:gd name="connsiteX6" fmla="*/ 196840 w 316980"/>
                    <a:gd name="connsiteY6" fmla="*/ 179628 h 271595"/>
                    <a:gd name="connsiteX7" fmla="*/ 197030 w 316980"/>
                    <a:gd name="connsiteY7" fmla="*/ 171492 h 271595"/>
                    <a:gd name="connsiteX8" fmla="*/ 197030 w 316980"/>
                    <a:gd name="connsiteY8" fmla="*/ 171492 h 271595"/>
                    <a:gd name="connsiteX9" fmla="*/ 197030 w 316980"/>
                    <a:gd name="connsiteY9" fmla="*/ 171492 h 271595"/>
                    <a:gd name="connsiteX10" fmla="*/ 196888 w 316980"/>
                    <a:gd name="connsiteY10" fmla="*/ 148320 h 271595"/>
                    <a:gd name="connsiteX11" fmla="*/ 209163 w 316980"/>
                    <a:gd name="connsiteY11" fmla="*/ 136521 h 271595"/>
                    <a:gd name="connsiteX12" fmla="*/ 300518 w 316980"/>
                    <a:gd name="connsiteY12" fmla="*/ 136663 h 271595"/>
                    <a:gd name="connsiteX13" fmla="*/ 314649 w 316980"/>
                    <a:gd name="connsiteY13" fmla="*/ 133999 h 271595"/>
                    <a:gd name="connsiteX14" fmla="*/ 215254 w 316980"/>
                    <a:gd name="connsiteY14" fmla="*/ 134094 h 271595"/>
                    <a:gd name="connsiteX15" fmla="*/ 196935 w 316980"/>
                    <a:gd name="connsiteY15" fmla="*/ 115776 h 271595"/>
                    <a:gd name="connsiteX16" fmla="*/ 196983 w 316980"/>
                    <a:gd name="connsiteY16" fmla="*/ 108972 h 271595"/>
                    <a:gd name="connsiteX17" fmla="*/ 196983 w 316980"/>
                    <a:gd name="connsiteY17" fmla="*/ 65769 h 271595"/>
                    <a:gd name="connsiteX18" fmla="*/ 193414 w 316980"/>
                    <a:gd name="connsiteY18" fmla="*/ 41550 h 271595"/>
                    <a:gd name="connsiteX19" fmla="*/ 262549 w 316980"/>
                    <a:gd name="connsiteY19" fmla="*/ 38505 h 271595"/>
                    <a:gd name="connsiteX20" fmla="*/ 262549 w 316980"/>
                    <a:gd name="connsiteY20" fmla="*/ 38505 h 271595"/>
                    <a:gd name="connsiteX21" fmla="*/ 201217 w 316980"/>
                    <a:gd name="connsiteY21" fmla="*/ 38124 h 271595"/>
                    <a:gd name="connsiteX22" fmla="*/ 184802 w 316980"/>
                    <a:gd name="connsiteY22" fmla="*/ 29750 h 271595"/>
                    <a:gd name="connsiteX23" fmla="*/ 129514 w 316980"/>
                    <a:gd name="connsiteY23" fmla="*/ 250 h 271595"/>
                    <a:gd name="connsiteX24" fmla="*/ 0 w 316980"/>
                    <a:gd name="connsiteY24" fmla="*/ 346 h 271595"/>
                    <a:gd name="connsiteX25" fmla="*/ 4520 w 316980"/>
                    <a:gd name="connsiteY25" fmla="*/ 12193 h 271595"/>
                    <a:gd name="connsiteX26" fmla="*/ 4568 w 316980"/>
                    <a:gd name="connsiteY26" fmla="*/ 261324 h 271595"/>
                    <a:gd name="connsiteX27" fmla="*/ 2807 w 316980"/>
                    <a:gd name="connsiteY27" fmla="*/ 270602 h 271595"/>
                    <a:gd name="connsiteX28" fmla="*/ 2807 w 316980"/>
                    <a:gd name="connsiteY28" fmla="*/ 270602 h 271595"/>
                    <a:gd name="connsiteX29" fmla="*/ 102012 w 316980"/>
                    <a:gd name="connsiteY29" fmla="*/ 271411 h 271595"/>
                    <a:gd name="connsiteX30" fmla="*/ 177903 w 316980"/>
                    <a:gd name="connsiteY30" fmla="*/ 253759 h 271595"/>
                    <a:gd name="connsiteX31" fmla="*/ 177903 w 316980"/>
                    <a:gd name="connsiteY31" fmla="*/ 253759 h 271595"/>
                    <a:gd name="connsiteX32" fmla="*/ 177903 w 316980"/>
                    <a:gd name="connsiteY32" fmla="*/ 253759 h 271595"/>
                    <a:gd name="connsiteX33" fmla="*/ 194984 w 316980"/>
                    <a:gd name="connsiteY33" fmla="*/ 228874 h 27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6980" h="271595">
                      <a:moveTo>
                        <a:pt x="194984" y="228874"/>
                      </a:moveTo>
                      <a:cubicBezTo>
                        <a:pt x="192463" y="221451"/>
                        <a:pt x="198172" y="214838"/>
                        <a:pt x="197030" y="207558"/>
                      </a:cubicBezTo>
                      <a:cubicBezTo>
                        <a:pt x="196031" y="201087"/>
                        <a:pt x="199124" y="198946"/>
                        <a:pt x="205500" y="199041"/>
                      </a:cubicBezTo>
                      <a:cubicBezTo>
                        <a:pt x="242660" y="199469"/>
                        <a:pt x="279820" y="199612"/>
                        <a:pt x="316980" y="199850"/>
                      </a:cubicBezTo>
                      <a:cubicBezTo>
                        <a:pt x="313317" y="194759"/>
                        <a:pt x="307845" y="196853"/>
                        <a:pt x="303182" y="196805"/>
                      </a:cubicBezTo>
                      <a:cubicBezTo>
                        <a:pt x="273302" y="196615"/>
                        <a:pt x="243374" y="195853"/>
                        <a:pt x="213541" y="197090"/>
                      </a:cubicBezTo>
                      <a:cubicBezTo>
                        <a:pt x="199171" y="197709"/>
                        <a:pt x="194699" y="192951"/>
                        <a:pt x="196840" y="179628"/>
                      </a:cubicBezTo>
                      <a:cubicBezTo>
                        <a:pt x="197268" y="176964"/>
                        <a:pt x="196983" y="174204"/>
                        <a:pt x="197030" y="171492"/>
                      </a:cubicBezTo>
                      <a:lnTo>
                        <a:pt x="197030" y="171492"/>
                      </a:lnTo>
                      <a:lnTo>
                        <a:pt x="197030" y="171492"/>
                      </a:lnTo>
                      <a:cubicBezTo>
                        <a:pt x="197030" y="163784"/>
                        <a:pt x="197744" y="155981"/>
                        <a:pt x="196888" y="148320"/>
                      </a:cubicBezTo>
                      <a:cubicBezTo>
                        <a:pt x="195746" y="138281"/>
                        <a:pt x="199980" y="136378"/>
                        <a:pt x="209163" y="136521"/>
                      </a:cubicBezTo>
                      <a:cubicBezTo>
                        <a:pt x="239615" y="137044"/>
                        <a:pt x="270066" y="136806"/>
                        <a:pt x="300518" y="136663"/>
                      </a:cubicBezTo>
                      <a:cubicBezTo>
                        <a:pt x="305276" y="136616"/>
                        <a:pt x="310652" y="138471"/>
                        <a:pt x="314649" y="133999"/>
                      </a:cubicBezTo>
                      <a:cubicBezTo>
                        <a:pt x="281533" y="134046"/>
                        <a:pt x="248370" y="134094"/>
                        <a:pt x="215254" y="134094"/>
                      </a:cubicBezTo>
                      <a:cubicBezTo>
                        <a:pt x="196935" y="134094"/>
                        <a:pt x="196935" y="134094"/>
                        <a:pt x="196935" y="115776"/>
                      </a:cubicBezTo>
                      <a:cubicBezTo>
                        <a:pt x="196935" y="113492"/>
                        <a:pt x="196983" y="111255"/>
                        <a:pt x="196983" y="108972"/>
                      </a:cubicBezTo>
                      <a:cubicBezTo>
                        <a:pt x="196983" y="94555"/>
                        <a:pt x="196983" y="80185"/>
                        <a:pt x="196983" y="65769"/>
                      </a:cubicBezTo>
                      <a:cubicBezTo>
                        <a:pt x="198315" y="57442"/>
                        <a:pt x="193890" y="49924"/>
                        <a:pt x="193414" y="41550"/>
                      </a:cubicBezTo>
                      <a:cubicBezTo>
                        <a:pt x="216538" y="38172"/>
                        <a:pt x="239853" y="43929"/>
                        <a:pt x="262549" y="38505"/>
                      </a:cubicBezTo>
                      <a:lnTo>
                        <a:pt x="262549" y="38505"/>
                      </a:lnTo>
                      <a:cubicBezTo>
                        <a:pt x="242089" y="38315"/>
                        <a:pt x="221677" y="37839"/>
                        <a:pt x="201217" y="38124"/>
                      </a:cubicBezTo>
                      <a:cubicBezTo>
                        <a:pt x="193795" y="38219"/>
                        <a:pt x="189132" y="36507"/>
                        <a:pt x="184802" y="29750"/>
                      </a:cubicBezTo>
                      <a:cubicBezTo>
                        <a:pt x="172003" y="9957"/>
                        <a:pt x="152495" y="583"/>
                        <a:pt x="129514" y="250"/>
                      </a:cubicBezTo>
                      <a:cubicBezTo>
                        <a:pt x="86358" y="-321"/>
                        <a:pt x="43203" y="250"/>
                        <a:pt x="0" y="346"/>
                      </a:cubicBezTo>
                      <a:cubicBezTo>
                        <a:pt x="5234" y="2867"/>
                        <a:pt x="4568" y="7768"/>
                        <a:pt x="4520" y="12193"/>
                      </a:cubicBezTo>
                      <a:cubicBezTo>
                        <a:pt x="4282" y="95221"/>
                        <a:pt x="4282" y="178296"/>
                        <a:pt x="4568" y="261324"/>
                      </a:cubicBezTo>
                      <a:cubicBezTo>
                        <a:pt x="4568" y="264512"/>
                        <a:pt x="4330" y="267652"/>
                        <a:pt x="2807" y="270602"/>
                      </a:cubicBezTo>
                      <a:cubicBezTo>
                        <a:pt x="2807" y="270602"/>
                        <a:pt x="2807" y="270602"/>
                        <a:pt x="2807" y="270602"/>
                      </a:cubicBezTo>
                      <a:cubicBezTo>
                        <a:pt x="35876" y="270840"/>
                        <a:pt x="68944" y="270554"/>
                        <a:pt x="102012" y="271411"/>
                      </a:cubicBezTo>
                      <a:cubicBezTo>
                        <a:pt x="128990" y="272077"/>
                        <a:pt x="155445" y="271887"/>
                        <a:pt x="177903" y="253759"/>
                      </a:cubicBezTo>
                      <a:lnTo>
                        <a:pt x="177903" y="253759"/>
                      </a:lnTo>
                      <a:lnTo>
                        <a:pt x="177903" y="253759"/>
                      </a:lnTo>
                      <a:cubicBezTo>
                        <a:pt x="177380" y="241197"/>
                        <a:pt x="184850" y="234108"/>
                        <a:pt x="194984" y="228874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82E59602-1957-4D2D-8070-74ED688ABBA9}"/>
                    </a:ext>
                  </a:extLst>
                </p:cNvPr>
                <p:cNvSpPr/>
                <p:nvPr/>
              </p:nvSpPr>
              <p:spPr>
                <a:xfrm>
                  <a:off x="6756351" y="4041927"/>
                  <a:ext cx="4552" cy="270208"/>
                </a:xfrm>
                <a:custGeom>
                  <a:avLst/>
                  <a:gdLst>
                    <a:gd name="connsiteX0" fmla="*/ 4520 w 4552"/>
                    <a:gd name="connsiteY0" fmla="*/ 11847 h 270208"/>
                    <a:gd name="connsiteX1" fmla="*/ 0 w 4552"/>
                    <a:gd name="connsiteY1" fmla="*/ 0 h 270208"/>
                    <a:gd name="connsiteX2" fmla="*/ 0 w 4552"/>
                    <a:gd name="connsiteY2" fmla="*/ 0 h 270208"/>
                    <a:gd name="connsiteX3" fmla="*/ 48 w 4552"/>
                    <a:gd name="connsiteY3" fmla="*/ 15939 h 270208"/>
                    <a:gd name="connsiteX4" fmla="*/ 143 w 4552"/>
                    <a:gd name="connsiteY4" fmla="*/ 255697 h 270208"/>
                    <a:gd name="connsiteX5" fmla="*/ 2760 w 4552"/>
                    <a:gd name="connsiteY5" fmla="*/ 270209 h 270208"/>
                    <a:gd name="connsiteX6" fmla="*/ 4520 w 4552"/>
                    <a:gd name="connsiteY6" fmla="*/ 260931 h 270208"/>
                    <a:gd name="connsiteX7" fmla="*/ 4520 w 4552"/>
                    <a:gd name="connsiteY7" fmla="*/ 11847 h 270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52" h="270208">
                      <a:moveTo>
                        <a:pt x="4520" y="11847"/>
                      </a:moveTo>
                      <a:cubicBezTo>
                        <a:pt x="4520" y="7423"/>
                        <a:pt x="5234" y="252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950" y="5281"/>
                        <a:pt x="48" y="10658"/>
                        <a:pt x="48" y="15939"/>
                      </a:cubicBezTo>
                      <a:cubicBezTo>
                        <a:pt x="285" y="95874"/>
                        <a:pt x="238" y="175762"/>
                        <a:pt x="143" y="255697"/>
                      </a:cubicBezTo>
                      <a:cubicBezTo>
                        <a:pt x="143" y="260740"/>
                        <a:pt x="285" y="265689"/>
                        <a:pt x="2760" y="270209"/>
                      </a:cubicBezTo>
                      <a:cubicBezTo>
                        <a:pt x="4282" y="267307"/>
                        <a:pt x="4520" y="264166"/>
                        <a:pt x="4520" y="260931"/>
                      </a:cubicBezTo>
                      <a:cubicBezTo>
                        <a:pt x="4282" y="177950"/>
                        <a:pt x="4282" y="94875"/>
                        <a:pt x="4520" y="11847"/>
                      </a:cubicBezTo>
                      <a:close/>
                    </a:path>
                  </a:pathLst>
                </a:custGeom>
                <a:solidFill>
                  <a:srgbClr val="1D7799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558C757B-5196-49D7-8B73-C3B77940B6AE}"/>
                    </a:ext>
                  </a:extLst>
                </p:cNvPr>
                <p:cNvSpPr/>
                <p:nvPr/>
              </p:nvSpPr>
              <p:spPr>
                <a:xfrm>
                  <a:off x="6438704" y="3815643"/>
                  <a:ext cx="717370" cy="359888"/>
                </a:xfrm>
                <a:custGeom>
                  <a:avLst/>
                  <a:gdLst>
                    <a:gd name="connsiteX0" fmla="*/ 549173 w 717370"/>
                    <a:gd name="connsiteY0" fmla="*/ 355797 h 359888"/>
                    <a:gd name="connsiteX1" fmla="*/ 614406 w 717370"/>
                    <a:gd name="connsiteY1" fmla="*/ 355607 h 359888"/>
                    <a:gd name="connsiteX2" fmla="*/ 632296 w 717370"/>
                    <a:gd name="connsiteY2" fmla="*/ 359889 h 359888"/>
                    <a:gd name="connsiteX3" fmla="*/ 708853 w 717370"/>
                    <a:gd name="connsiteY3" fmla="*/ 307693 h 359888"/>
                    <a:gd name="connsiteX4" fmla="*/ 717370 w 717370"/>
                    <a:gd name="connsiteY4" fmla="*/ 290993 h 359888"/>
                    <a:gd name="connsiteX5" fmla="*/ 717370 w 717370"/>
                    <a:gd name="connsiteY5" fmla="*/ 136594 h 359888"/>
                    <a:gd name="connsiteX6" fmla="*/ 710423 w 717370"/>
                    <a:gd name="connsiteY6" fmla="*/ 118371 h 359888"/>
                    <a:gd name="connsiteX7" fmla="*/ 646713 w 717370"/>
                    <a:gd name="connsiteY7" fmla="*/ 43527 h 359888"/>
                    <a:gd name="connsiteX8" fmla="*/ 622495 w 717370"/>
                    <a:gd name="connsiteY8" fmla="*/ 32441 h 359888"/>
                    <a:gd name="connsiteX9" fmla="*/ 103250 w 717370"/>
                    <a:gd name="connsiteY9" fmla="*/ 32679 h 359888"/>
                    <a:gd name="connsiteX10" fmla="*/ 84789 w 717370"/>
                    <a:gd name="connsiteY10" fmla="*/ 23591 h 359888"/>
                    <a:gd name="connsiteX11" fmla="*/ 33878 w 717370"/>
                    <a:gd name="connsiteY11" fmla="*/ 1514 h 359888"/>
                    <a:gd name="connsiteX12" fmla="*/ 1 w 717370"/>
                    <a:gd name="connsiteY12" fmla="*/ 47476 h 359888"/>
                    <a:gd name="connsiteX13" fmla="*/ 30785 w 717370"/>
                    <a:gd name="connsiteY13" fmla="*/ 89061 h 359888"/>
                    <a:gd name="connsiteX14" fmla="*/ 84598 w 717370"/>
                    <a:gd name="connsiteY14" fmla="*/ 68079 h 359888"/>
                    <a:gd name="connsiteX15" fmla="*/ 100252 w 717370"/>
                    <a:gd name="connsiteY15" fmla="*/ 59133 h 359888"/>
                    <a:gd name="connsiteX16" fmla="*/ 614073 w 717370"/>
                    <a:gd name="connsiteY16" fmla="*/ 59181 h 359888"/>
                    <a:gd name="connsiteX17" fmla="*/ 630441 w 717370"/>
                    <a:gd name="connsiteY17" fmla="*/ 66175 h 359888"/>
                    <a:gd name="connsiteX18" fmla="*/ 685586 w 717370"/>
                    <a:gd name="connsiteY18" fmla="*/ 130361 h 359888"/>
                    <a:gd name="connsiteX19" fmla="*/ 690582 w 717370"/>
                    <a:gd name="connsiteY19" fmla="*/ 145349 h 359888"/>
                    <a:gd name="connsiteX20" fmla="*/ 690630 w 717370"/>
                    <a:gd name="connsiteY20" fmla="*/ 277908 h 359888"/>
                    <a:gd name="connsiteX21" fmla="*/ 683017 w 717370"/>
                    <a:gd name="connsiteY21" fmla="*/ 292468 h 359888"/>
                    <a:gd name="connsiteX22" fmla="*/ 626872 w 717370"/>
                    <a:gd name="connsiteY22" fmla="*/ 331103 h 359888"/>
                    <a:gd name="connsiteX23" fmla="*/ 612883 w 717370"/>
                    <a:gd name="connsiteY23" fmla="*/ 335004 h 359888"/>
                    <a:gd name="connsiteX24" fmla="*/ 514487 w 717370"/>
                    <a:gd name="connsiteY24" fmla="*/ 334767 h 359888"/>
                    <a:gd name="connsiteX25" fmla="*/ 549173 w 717370"/>
                    <a:gd name="connsiteY25" fmla="*/ 355797 h 359888"/>
                    <a:gd name="connsiteX26" fmla="*/ 45154 w 717370"/>
                    <a:gd name="connsiteY26" fmla="*/ 52758 h 359888"/>
                    <a:gd name="connsiteX27" fmla="*/ 38636 w 717370"/>
                    <a:gd name="connsiteY27" fmla="*/ 45954 h 359888"/>
                    <a:gd name="connsiteX28" fmla="*/ 45345 w 717370"/>
                    <a:gd name="connsiteY28" fmla="*/ 38817 h 359888"/>
                    <a:gd name="connsiteX29" fmla="*/ 52291 w 717370"/>
                    <a:gd name="connsiteY29" fmla="*/ 44954 h 359888"/>
                    <a:gd name="connsiteX30" fmla="*/ 45154 w 717370"/>
                    <a:gd name="connsiteY30" fmla="*/ 52758 h 359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717370" h="359888">
                      <a:moveTo>
                        <a:pt x="549173" y="355797"/>
                      </a:moveTo>
                      <a:cubicBezTo>
                        <a:pt x="570870" y="354703"/>
                        <a:pt x="592662" y="355416"/>
                        <a:pt x="614406" y="355607"/>
                      </a:cubicBezTo>
                      <a:cubicBezTo>
                        <a:pt x="620639" y="355654"/>
                        <a:pt x="627253" y="354703"/>
                        <a:pt x="632296" y="359889"/>
                      </a:cubicBezTo>
                      <a:cubicBezTo>
                        <a:pt x="657799" y="342427"/>
                        <a:pt x="683112" y="324727"/>
                        <a:pt x="708853" y="307693"/>
                      </a:cubicBezTo>
                      <a:cubicBezTo>
                        <a:pt x="715419" y="303363"/>
                        <a:pt x="717417" y="298558"/>
                        <a:pt x="717370" y="290993"/>
                      </a:cubicBezTo>
                      <a:cubicBezTo>
                        <a:pt x="717084" y="239511"/>
                        <a:pt x="717084" y="188076"/>
                        <a:pt x="717370" y="136594"/>
                      </a:cubicBezTo>
                      <a:cubicBezTo>
                        <a:pt x="717417" y="129219"/>
                        <a:pt x="715134" y="123795"/>
                        <a:pt x="710423" y="118371"/>
                      </a:cubicBezTo>
                      <a:cubicBezTo>
                        <a:pt x="688964" y="93629"/>
                        <a:pt x="667268" y="68983"/>
                        <a:pt x="646713" y="43527"/>
                      </a:cubicBezTo>
                      <a:cubicBezTo>
                        <a:pt x="639909" y="35105"/>
                        <a:pt x="632915" y="32441"/>
                        <a:pt x="622495" y="32441"/>
                      </a:cubicBezTo>
                      <a:cubicBezTo>
                        <a:pt x="449397" y="32726"/>
                        <a:pt x="276300" y="32631"/>
                        <a:pt x="103250" y="32679"/>
                      </a:cubicBezTo>
                      <a:cubicBezTo>
                        <a:pt x="95447" y="32679"/>
                        <a:pt x="89404" y="32774"/>
                        <a:pt x="84789" y="23591"/>
                      </a:cubicBezTo>
                      <a:cubicBezTo>
                        <a:pt x="75225" y="4464"/>
                        <a:pt x="54242" y="-3625"/>
                        <a:pt x="33878" y="1514"/>
                      </a:cubicBezTo>
                      <a:cubicBezTo>
                        <a:pt x="14655" y="6367"/>
                        <a:pt x="96" y="26160"/>
                        <a:pt x="1" y="47476"/>
                      </a:cubicBezTo>
                      <a:cubicBezTo>
                        <a:pt x="-95" y="67508"/>
                        <a:pt x="11848" y="83637"/>
                        <a:pt x="30785" y="89061"/>
                      </a:cubicBezTo>
                      <a:cubicBezTo>
                        <a:pt x="52672" y="95342"/>
                        <a:pt x="73750" y="87777"/>
                        <a:pt x="84598" y="68079"/>
                      </a:cubicBezTo>
                      <a:cubicBezTo>
                        <a:pt x="88548" y="60942"/>
                        <a:pt x="92735" y="59086"/>
                        <a:pt x="100252" y="59133"/>
                      </a:cubicBezTo>
                      <a:cubicBezTo>
                        <a:pt x="271542" y="59324"/>
                        <a:pt x="442784" y="59324"/>
                        <a:pt x="614073" y="59181"/>
                      </a:cubicBezTo>
                      <a:cubicBezTo>
                        <a:pt x="620877" y="59181"/>
                        <a:pt x="625778" y="60513"/>
                        <a:pt x="630441" y="66175"/>
                      </a:cubicBezTo>
                      <a:cubicBezTo>
                        <a:pt x="648426" y="87920"/>
                        <a:pt x="667030" y="109141"/>
                        <a:pt x="685586" y="130361"/>
                      </a:cubicBezTo>
                      <a:cubicBezTo>
                        <a:pt x="689488" y="134834"/>
                        <a:pt x="690582" y="139639"/>
                        <a:pt x="690582" y="145349"/>
                      </a:cubicBezTo>
                      <a:cubicBezTo>
                        <a:pt x="690439" y="189551"/>
                        <a:pt x="690392" y="233706"/>
                        <a:pt x="690630" y="277908"/>
                      </a:cubicBezTo>
                      <a:cubicBezTo>
                        <a:pt x="690677" y="284569"/>
                        <a:pt x="688631" y="288756"/>
                        <a:pt x="683017" y="292468"/>
                      </a:cubicBezTo>
                      <a:cubicBezTo>
                        <a:pt x="664080" y="305029"/>
                        <a:pt x="645381" y="317923"/>
                        <a:pt x="626872" y="331103"/>
                      </a:cubicBezTo>
                      <a:cubicBezTo>
                        <a:pt x="622447" y="334291"/>
                        <a:pt x="618022" y="335052"/>
                        <a:pt x="612883" y="335004"/>
                      </a:cubicBezTo>
                      <a:cubicBezTo>
                        <a:pt x="580100" y="334862"/>
                        <a:pt x="547318" y="334814"/>
                        <a:pt x="514487" y="334767"/>
                      </a:cubicBezTo>
                      <a:cubicBezTo>
                        <a:pt x="517818" y="355654"/>
                        <a:pt x="532187" y="356653"/>
                        <a:pt x="549173" y="355797"/>
                      </a:cubicBezTo>
                      <a:close/>
                      <a:moveTo>
                        <a:pt x="45154" y="52758"/>
                      </a:moveTo>
                      <a:cubicBezTo>
                        <a:pt x="41395" y="52900"/>
                        <a:pt x="38731" y="50331"/>
                        <a:pt x="38636" y="45954"/>
                      </a:cubicBezTo>
                      <a:cubicBezTo>
                        <a:pt x="38541" y="41576"/>
                        <a:pt x="40777" y="39435"/>
                        <a:pt x="45345" y="38817"/>
                      </a:cubicBezTo>
                      <a:cubicBezTo>
                        <a:pt x="48723" y="39150"/>
                        <a:pt x="51863" y="40910"/>
                        <a:pt x="52291" y="44954"/>
                      </a:cubicBezTo>
                      <a:cubicBezTo>
                        <a:pt x="52767" y="49808"/>
                        <a:pt x="49437" y="52615"/>
                        <a:pt x="45154" y="52758"/>
                      </a:cubicBezTo>
                      <a:close/>
                    </a:path>
                  </a:pathLst>
                </a:custGeom>
                <a:solidFill>
                  <a:srgbClr val="1D96C2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96FB6F9D-5AF8-4351-B146-55FF761602B0}"/>
                    </a:ext>
                  </a:extLst>
                </p:cNvPr>
                <p:cNvSpPr/>
                <p:nvPr/>
              </p:nvSpPr>
              <p:spPr>
                <a:xfrm>
                  <a:off x="5943087" y="4213121"/>
                  <a:ext cx="1262615" cy="743567"/>
                </a:xfrm>
                <a:custGeom>
                  <a:avLst/>
                  <a:gdLst>
                    <a:gd name="connsiteX0" fmla="*/ 179074 w 1262615"/>
                    <a:gd name="connsiteY0" fmla="*/ 207897 h 743567"/>
                    <a:gd name="connsiteX1" fmla="*/ 171747 w 1262615"/>
                    <a:gd name="connsiteY1" fmla="*/ 213940 h 743567"/>
                    <a:gd name="connsiteX2" fmla="*/ 179169 w 1262615"/>
                    <a:gd name="connsiteY2" fmla="*/ 221600 h 743567"/>
                    <a:gd name="connsiteX3" fmla="*/ 185878 w 1262615"/>
                    <a:gd name="connsiteY3" fmla="*/ 214511 h 743567"/>
                    <a:gd name="connsiteX4" fmla="*/ 179074 w 1262615"/>
                    <a:gd name="connsiteY4" fmla="*/ 207897 h 743567"/>
                    <a:gd name="connsiteX5" fmla="*/ 453422 w 1262615"/>
                    <a:gd name="connsiteY5" fmla="*/ 175542 h 743567"/>
                    <a:gd name="connsiteX6" fmla="*/ 445334 w 1262615"/>
                    <a:gd name="connsiteY6" fmla="*/ 181870 h 743567"/>
                    <a:gd name="connsiteX7" fmla="*/ 450948 w 1262615"/>
                    <a:gd name="connsiteY7" fmla="*/ 189055 h 743567"/>
                    <a:gd name="connsiteX8" fmla="*/ 459513 w 1262615"/>
                    <a:gd name="connsiteY8" fmla="*/ 182727 h 743567"/>
                    <a:gd name="connsiteX9" fmla="*/ 453422 w 1262615"/>
                    <a:gd name="connsiteY9" fmla="*/ 175542 h 743567"/>
                    <a:gd name="connsiteX10" fmla="*/ 186354 w 1262615"/>
                    <a:gd name="connsiteY10" fmla="*/ 169833 h 743567"/>
                    <a:gd name="connsiteX11" fmla="*/ 223657 w 1262615"/>
                    <a:gd name="connsiteY11" fmla="*/ 207707 h 743567"/>
                    <a:gd name="connsiteX12" fmla="*/ 205005 w 1262615"/>
                    <a:gd name="connsiteY12" fmla="*/ 251480 h 743567"/>
                    <a:gd name="connsiteX13" fmla="*/ 197488 w 1262615"/>
                    <a:gd name="connsiteY13" fmla="*/ 267135 h 743567"/>
                    <a:gd name="connsiteX14" fmla="*/ 197155 w 1262615"/>
                    <a:gd name="connsiteY14" fmla="*/ 331368 h 743567"/>
                    <a:gd name="connsiteX15" fmla="*/ 203340 w 1262615"/>
                    <a:gd name="connsiteY15" fmla="*/ 346974 h 743567"/>
                    <a:gd name="connsiteX16" fmla="*/ 458181 w 1262615"/>
                    <a:gd name="connsiteY16" fmla="*/ 604384 h 743567"/>
                    <a:gd name="connsiteX17" fmla="*/ 476499 w 1262615"/>
                    <a:gd name="connsiteY17" fmla="*/ 610427 h 743567"/>
                    <a:gd name="connsiteX18" fmla="*/ 763982 w 1262615"/>
                    <a:gd name="connsiteY18" fmla="*/ 610275 h 743567"/>
                    <a:gd name="connsiteX19" fmla="*/ 752896 w 1262615"/>
                    <a:gd name="connsiteY19" fmla="*/ 616183 h 743567"/>
                    <a:gd name="connsiteX20" fmla="*/ 669414 w 1262615"/>
                    <a:gd name="connsiteY20" fmla="*/ 650519 h 743567"/>
                    <a:gd name="connsiteX21" fmla="*/ 458323 w 1262615"/>
                    <a:gd name="connsiteY21" fmla="*/ 650537 h 743567"/>
                    <a:gd name="connsiteX22" fmla="*/ 440338 w 1262615"/>
                    <a:gd name="connsiteY22" fmla="*/ 643114 h 743567"/>
                    <a:gd name="connsiteX23" fmla="*/ 163087 w 1262615"/>
                    <a:gd name="connsiteY23" fmla="*/ 363627 h 743567"/>
                    <a:gd name="connsiteX24" fmla="*/ 156807 w 1262615"/>
                    <a:gd name="connsiteY24" fmla="*/ 348069 h 743567"/>
                    <a:gd name="connsiteX25" fmla="*/ 157235 w 1262615"/>
                    <a:gd name="connsiteY25" fmla="*/ 267420 h 743567"/>
                    <a:gd name="connsiteX26" fmla="*/ 149289 w 1262615"/>
                    <a:gd name="connsiteY26" fmla="*/ 248816 h 743567"/>
                    <a:gd name="connsiteX27" fmla="*/ 137299 w 1262615"/>
                    <a:gd name="connsiteY27" fmla="*/ 195859 h 743567"/>
                    <a:gd name="connsiteX28" fmla="*/ 186354 w 1262615"/>
                    <a:gd name="connsiteY28" fmla="*/ 169833 h 743567"/>
                    <a:gd name="connsiteX29" fmla="*/ 456164 w 1262615"/>
                    <a:gd name="connsiteY29" fmla="*/ 137037 h 743567"/>
                    <a:gd name="connsiteX30" fmla="*/ 487775 w 1262615"/>
                    <a:gd name="connsiteY30" fmla="*/ 153227 h 743567"/>
                    <a:gd name="connsiteX31" fmla="*/ 477355 w 1262615"/>
                    <a:gd name="connsiteY31" fmla="*/ 219887 h 743567"/>
                    <a:gd name="connsiteX32" fmla="*/ 468267 w 1262615"/>
                    <a:gd name="connsiteY32" fmla="*/ 237349 h 743567"/>
                    <a:gd name="connsiteX33" fmla="*/ 468315 w 1262615"/>
                    <a:gd name="connsiteY33" fmla="*/ 311146 h 743567"/>
                    <a:gd name="connsiteX34" fmla="*/ 474881 w 1262615"/>
                    <a:gd name="connsiteY34" fmla="*/ 328085 h 743567"/>
                    <a:gd name="connsiteX35" fmla="*/ 551771 w 1262615"/>
                    <a:gd name="connsiteY35" fmla="*/ 411445 h 743567"/>
                    <a:gd name="connsiteX36" fmla="*/ 565665 w 1262615"/>
                    <a:gd name="connsiteY36" fmla="*/ 418107 h 743567"/>
                    <a:gd name="connsiteX37" fmla="*/ 996219 w 1262615"/>
                    <a:gd name="connsiteY37" fmla="*/ 417917 h 743567"/>
                    <a:gd name="connsiteX38" fmla="*/ 1002690 w 1262615"/>
                    <a:gd name="connsiteY38" fmla="*/ 416394 h 743567"/>
                    <a:gd name="connsiteX39" fmla="*/ 1010446 w 1262615"/>
                    <a:gd name="connsiteY39" fmla="*/ 418154 h 743567"/>
                    <a:gd name="connsiteX40" fmla="*/ 1032713 w 1262615"/>
                    <a:gd name="connsiteY40" fmla="*/ 429621 h 743567"/>
                    <a:gd name="connsiteX41" fmla="*/ 1033105 w 1262615"/>
                    <a:gd name="connsiteY41" fmla="*/ 435439 h 743567"/>
                    <a:gd name="connsiteX42" fmla="*/ 1032357 w 1262615"/>
                    <a:gd name="connsiteY42" fmla="*/ 436152 h 743567"/>
                    <a:gd name="connsiteX43" fmla="*/ 1004873 w 1262615"/>
                    <a:gd name="connsiteY43" fmla="*/ 457410 h 743567"/>
                    <a:gd name="connsiteX44" fmla="*/ 552009 w 1262615"/>
                    <a:gd name="connsiteY44" fmla="*/ 457598 h 743567"/>
                    <a:gd name="connsiteX45" fmla="*/ 531074 w 1262615"/>
                    <a:gd name="connsiteY45" fmla="*/ 448130 h 743567"/>
                    <a:gd name="connsiteX46" fmla="*/ 434057 w 1262615"/>
                    <a:gd name="connsiteY46" fmla="*/ 342454 h 743567"/>
                    <a:gd name="connsiteX47" fmla="*/ 427777 w 1262615"/>
                    <a:gd name="connsiteY47" fmla="*/ 325420 h 743567"/>
                    <a:gd name="connsiteX48" fmla="*/ 428015 w 1262615"/>
                    <a:gd name="connsiteY48" fmla="*/ 232496 h 743567"/>
                    <a:gd name="connsiteX49" fmla="*/ 421020 w 1262615"/>
                    <a:gd name="connsiteY49" fmla="*/ 214701 h 743567"/>
                    <a:gd name="connsiteX50" fmla="*/ 421877 w 1262615"/>
                    <a:gd name="connsiteY50" fmla="*/ 148183 h 743567"/>
                    <a:gd name="connsiteX51" fmla="*/ 456164 w 1262615"/>
                    <a:gd name="connsiteY51" fmla="*/ 137037 h 743567"/>
                    <a:gd name="connsiteX52" fmla="*/ 301451 w 1262615"/>
                    <a:gd name="connsiteY52" fmla="*/ 71960 h 743567"/>
                    <a:gd name="connsiteX53" fmla="*/ 293934 w 1262615"/>
                    <a:gd name="connsiteY53" fmla="*/ 78336 h 743567"/>
                    <a:gd name="connsiteX54" fmla="*/ 300167 w 1262615"/>
                    <a:gd name="connsiteY54" fmla="*/ 85473 h 743567"/>
                    <a:gd name="connsiteX55" fmla="*/ 307399 w 1262615"/>
                    <a:gd name="connsiteY55" fmla="*/ 79335 h 743567"/>
                    <a:gd name="connsiteX56" fmla="*/ 301451 w 1262615"/>
                    <a:gd name="connsiteY56" fmla="*/ 71960 h 743567"/>
                    <a:gd name="connsiteX57" fmla="*/ 1008201 w 1262615"/>
                    <a:gd name="connsiteY57" fmla="*/ 57334 h 743567"/>
                    <a:gd name="connsiteX58" fmla="*/ 1100793 w 1262615"/>
                    <a:gd name="connsiteY58" fmla="*/ 63852 h 743567"/>
                    <a:gd name="connsiteX59" fmla="*/ 1123822 w 1262615"/>
                    <a:gd name="connsiteY59" fmla="*/ 75748 h 743567"/>
                    <a:gd name="connsiteX60" fmla="*/ 1232358 w 1262615"/>
                    <a:gd name="connsiteY60" fmla="*/ 196931 h 743567"/>
                    <a:gd name="connsiteX61" fmla="*/ 1217344 w 1262615"/>
                    <a:gd name="connsiteY61" fmla="*/ 220778 h 743567"/>
                    <a:gd name="connsiteX62" fmla="*/ 1107787 w 1262615"/>
                    <a:gd name="connsiteY62" fmla="*/ 98539 h 743567"/>
                    <a:gd name="connsiteX63" fmla="*/ 1091752 w 1262615"/>
                    <a:gd name="connsiteY63" fmla="*/ 90498 h 743567"/>
                    <a:gd name="connsiteX64" fmla="*/ 991120 w 1262615"/>
                    <a:gd name="connsiteY64" fmla="*/ 82219 h 743567"/>
                    <a:gd name="connsiteX65" fmla="*/ 1008201 w 1262615"/>
                    <a:gd name="connsiteY65" fmla="*/ 57334 h 743567"/>
                    <a:gd name="connsiteX66" fmla="*/ 44898 w 1262615"/>
                    <a:gd name="connsiteY66" fmla="*/ 39938 h 743567"/>
                    <a:gd name="connsiteX67" fmla="*/ 38903 w 1262615"/>
                    <a:gd name="connsiteY67" fmla="*/ 47266 h 743567"/>
                    <a:gd name="connsiteX68" fmla="*/ 45612 w 1262615"/>
                    <a:gd name="connsiteY68" fmla="*/ 53879 h 743567"/>
                    <a:gd name="connsiteX69" fmla="*/ 52654 w 1262615"/>
                    <a:gd name="connsiteY69" fmla="*/ 47266 h 743567"/>
                    <a:gd name="connsiteX70" fmla="*/ 44898 w 1262615"/>
                    <a:gd name="connsiteY70" fmla="*/ 39938 h 743567"/>
                    <a:gd name="connsiteX71" fmla="*/ 305513 w 1262615"/>
                    <a:gd name="connsiteY71" fmla="*/ 33527 h 743567"/>
                    <a:gd name="connsiteX72" fmla="*/ 337374 w 1262615"/>
                    <a:gd name="connsiteY72" fmla="*/ 51405 h 743567"/>
                    <a:gd name="connsiteX73" fmla="*/ 324337 w 1262615"/>
                    <a:gd name="connsiteY73" fmla="*/ 117780 h 743567"/>
                    <a:gd name="connsiteX74" fmla="*/ 316201 w 1262615"/>
                    <a:gd name="connsiteY74" fmla="*/ 132863 h 743567"/>
                    <a:gd name="connsiteX75" fmla="*/ 316154 w 1262615"/>
                    <a:gd name="connsiteY75" fmla="*/ 318712 h 743567"/>
                    <a:gd name="connsiteX76" fmla="*/ 323100 w 1262615"/>
                    <a:gd name="connsiteY76" fmla="*/ 335460 h 743567"/>
                    <a:gd name="connsiteX77" fmla="*/ 493248 w 1262615"/>
                    <a:gd name="connsiteY77" fmla="*/ 513078 h 743567"/>
                    <a:gd name="connsiteX78" fmla="*/ 512423 w 1262615"/>
                    <a:gd name="connsiteY78" fmla="*/ 520310 h 743567"/>
                    <a:gd name="connsiteX79" fmla="*/ 919354 w 1262615"/>
                    <a:gd name="connsiteY79" fmla="*/ 520197 h 743567"/>
                    <a:gd name="connsiteX80" fmla="*/ 855945 w 1262615"/>
                    <a:gd name="connsiteY80" fmla="*/ 560689 h 743567"/>
                    <a:gd name="connsiteX81" fmla="*/ 495151 w 1262615"/>
                    <a:gd name="connsiteY81" fmla="*/ 560753 h 743567"/>
                    <a:gd name="connsiteX82" fmla="*/ 476119 w 1262615"/>
                    <a:gd name="connsiteY82" fmla="*/ 552807 h 743567"/>
                    <a:gd name="connsiteX83" fmla="*/ 286654 w 1262615"/>
                    <a:gd name="connsiteY83" fmla="*/ 355824 h 743567"/>
                    <a:gd name="connsiteX84" fmla="*/ 276852 w 1262615"/>
                    <a:gd name="connsiteY84" fmla="*/ 331939 h 743567"/>
                    <a:gd name="connsiteX85" fmla="*/ 277233 w 1262615"/>
                    <a:gd name="connsiteY85" fmla="*/ 129675 h 743567"/>
                    <a:gd name="connsiteX86" fmla="*/ 269905 w 1262615"/>
                    <a:gd name="connsiteY86" fmla="*/ 112022 h 743567"/>
                    <a:gd name="connsiteX87" fmla="*/ 270762 w 1262615"/>
                    <a:gd name="connsiteY87" fmla="*/ 44411 h 743567"/>
                    <a:gd name="connsiteX88" fmla="*/ 305513 w 1262615"/>
                    <a:gd name="connsiteY88" fmla="*/ 33527 h 743567"/>
                    <a:gd name="connsiteX89" fmla="*/ 49537 w 1262615"/>
                    <a:gd name="connsiteY89" fmla="*/ 1416 h 743567"/>
                    <a:gd name="connsiteX90" fmla="*/ 81107 w 1262615"/>
                    <a:gd name="connsiteY90" fmla="*/ 18575 h 743567"/>
                    <a:gd name="connsiteX91" fmla="*/ 71162 w 1262615"/>
                    <a:gd name="connsiteY91" fmla="*/ 84188 h 743567"/>
                    <a:gd name="connsiteX92" fmla="*/ 61123 w 1262615"/>
                    <a:gd name="connsiteY92" fmla="*/ 103648 h 743567"/>
                    <a:gd name="connsiteX93" fmla="*/ 61171 w 1262615"/>
                    <a:gd name="connsiteY93" fmla="*/ 345499 h 743567"/>
                    <a:gd name="connsiteX94" fmla="*/ 67832 w 1262615"/>
                    <a:gd name="connsiteY94" fmla="*/ 363627 h 743567"/>
                    <a:gd name="connsiteX95" fmla="*/ 398468 w 1262615"/>
                    <a:gd name="connsiteY95" fmla="*/ 697737 h 743567"/>
                    <a:gd name="connsiteX96" fmla="*/ 424589 w 1262615"/>
                    <a:gd name="connsiteY96" fmla="*/ 708395 h 743567"/>
                    <a:gd name="connsiteX97" fmla="*/ 517962 w 1262615"/>
                    <a:gd name="connsiteY97" fmla="*/ 708356 h 743567"/>
                    <a:gd name="connsiteX98" fmla="*/ 395088 w 1262615"/>
                    <a:gd name="connsiteY98" fmla="*/ 743567 h 743567"/>
                    <a:gd name="connsiteX99" fmla="*/ 382195 w 1262615"/>
                    <a:gd name="connsiteY99" fmla="*/ 738323 h 743567"/>
                    <a:gd name="connsiteX100" fmla="*/ 29768 w 1262615"/>
                    <a:gd name="connsiteY100" fmla="*/ 381613 h 743567"/>
                    <a:gd name="connsiteX101" fmla="*/ 21489 w 1262615"/>
                    <a:gd name="connsiteY101" fmla="*/ 361344 h 743567"/>
                    <a:gd name="connsiteX102" fmla="*/ 21822 w 1262615"/>
                    <a:gd name="connsiteY102" fmla="*/ 100365 h 743567"/>
                    <a:gd name="connsiteX103" fmla="*/ 13400 w 1262615"/>
                    <a:gd name="connsiteY103" fmla="*/ 79097 h 743567"/>
                    <a:gd name="connsiteX104" fmla="*/ 15541 w 1262615"/>
                    <a:gd name="connsiteY104" fmla="*/ 12342 h 743567"/>
                    <a:gd name="connsiteX105" fmla="*/ 49537 w 1262615"/>
                    <a:gd name="connsiteY105" fmla="*/ 1416 h 743567"/>
                    <a:gd name="connsiteX106" fmla="*/ 1010390 w 1262615"/>
                    <a:gd name="connsiteY106" fmla="*/ 0 h 743567"/>
                    <a:gd name="connsiteX107" fmla="*/ 1130626 w 1262615"/>
                    <a:gd name="connsiteY107" fmla="*/ 95 h 743567"/>
                    <a:gd name="connsiteX108" fmla="*/ 1148088 w 1262615"/>
                    <a:gd name="connsiteY108" fmla="*/ 7898 h 743567"/>
                    <a:gd name="connsiteX109" fmla="*/ 1262615 w 1262615"/>
                    <a:gd name="connsiteY109" fmla="*/ 136788 h 743567"/>
                    <a:gd name="connsiteX110" fmla="*/ 1250677 w 1262615"/>
                    <a:gd name="connsiteY110" fmla="*/ 163543 h 743567"/>
                    <a:gd name="connsiteX111" fmla="*/ 1130293 w 1262615"/>
                    <a:gd name="connsiteY111" fmla="*/ 28263 h 743567"/>
                    <a:gd name="connsiteX112" fmla="*/ 1115305 w 1262615"/>
                    <a:gd name="connsiteY112" fmla="*/ 21221 h 743567"/>
                    <a:gd name="connsiteX113" fmla="*/ 1044553 w 1262615"/>
                    <a:gd name="connsiteY113" fmla="*/ 21221 h 743567"/>
                    <a:gd name="connsiteX114" fmla="*/ 1010390 w 1262615"/>
                    <a:gd name="connsiteY114" fmla="*/ 0 h 743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1262615" h="743567">
                      <a:moveTo>
                        <a:pt x="179074" y="207897"/>
                      </a:moveTo>
                      <a:cubicBezTo>
                        <a:pt x="174935" y="207849"/>
                        <a:pt x="171889" y="209895"/>
                        <a:pt x="171747" y="213940"/>
                      </a:cubicBezTo>
                      <a:cubicBezTo>
                        <a:pt x="171604" y="218412"/>
                        <a:pt x="174602" y="221695"/>
                        <a:pt x="179169" y="221600"/>
                      </a:cubicBezTo>
                      <a:cubicBezTo>
                        <a:pt x="183071" y="221505"/>
                        <a:pt x="185783" y="218269"/>
                        <a:pt x="185878" y="214511"/>
                      </a:cubicBezTo>
                      <a:cubicBezTo>
                        <a:pt x="185973" y="210609"/>
                        <a:pt x="183356" y="208087"/>
                        <a:pt x="179074" y="207897"/>
                      </a:cubicBezTo>
                      <a:close/>
                      <a:moveTo>
                        <a:pt x="453422" y="175542"/>
                      </a:moveTo>
                      <a:cubicBezTo>
                        <a:pt x="449235" y="175066"/>
                        <a:pt x="446571" y="176922"/>
                        <a:pt x="445334" y="181870"/>
                      </a:cubicBezTo>
                      <a:cubicBezTo>
                        <a:pt x="445334" y="185058"/>
                        <a:pt x="447094" y="188103"/>
                        <a:pt x="450948" y="189055"/>
                      </a:cubicBezTo>
                      <a:cubicBezTo>
                        <a:pt x="455944" y="190292"/>
                        <a:pt x="458799" y="186914"/>
                        <a:pt x="459513" y="182727"/>
                      </a:cubicBezTo>
                      <a:cubicBezTo>
                        <a:pt x="460226" y="178778"/>
                        <a:pt x="457657" y="176018"/>
                        <a:pt x="453422" y="175542"/>
                      </a:cubicBezTo>
                      <a:close/>
                      <a:moveTo>
                        <a:pt x="186354" y="169833"/>
                      </a:moveTo>
                      <a:cubicBezTo>
                        <a:pt x="205671" y="172307"/>
                        <a:pt x="220041" y="186581"/>
                        <a:pt x="223657" y="207707"/>
                      </a:cubicBezTo>
                      <a:cubicBezTo>
                        <a:pt x="226797" y="226120"/>
                        <a:pt x="219803" y="241060"/>
                        <a:pt x="205005" y="251480"/>
                      </a:cubicBezTo>
                      <a:cubicBezTo>
                        <a:pt x="198677" y="255953"/>
                        <a:pt x="197440" y="260378"/>
                        <a:pt x="197488" y="267135"/>
                      </a:cubicBezTo>
                      <a:cubicBezTo>
                        <a:pt x="197678" y="288546"/>
                        <a:pt x="197630" y="309957"/>
                        <a:pt x="197155" y="331368"/>
                      </a:cubicBezTo>
                      <a:cubicBezTo>
                        <a:pt x="197012" y="337744"/>
                        <a:pt x="198772" y="342359"/>
                        <a:pt x="203340" y="346974"/>
                      </a:cubicBezTo>
                      <a:cubicBezTo>
                        <a:pt x="288461" y="432619"/>
                        <a:pt x="373440" y="518359"/>
                        <a:pt x="458181" y="604384"/>
                      </a:cubicBezTo>
                      <a:cubicBezTo>
                        <a:pt x="463843" y="610141"/>
                        <a:pt x="469647" y="610427"/>
                        <a:pt x="476499" y="610427"/>
                      </a:cubicBezTo>
                      <a:lnTo>
                        <a:pt x="763982" y="610275"/>
                      </a:lnTo>
                      <a:lnTo>
                        <a:pt x="752896" y="616183"/>
                      </a:lnTo>
                      <a:lnTo>
                        <a:pt x="669414" y="650519"/>
                      </a:lnTo>
                      <a:lnTo>
                        <a:pt x="458323" y="650537"/>
                      </a:lnTo>
                      <a:cubicBezTo>
                        <a:pt x="450948" y="650537"/>
                        <a:pt x="445572" y="648443"/>
                        <a:pt x="440338" y="643114"/>
                      </a:cubicBezTo>
                      <a:cubicBezTo>
                        <a:pt x="348080" y="549809"/>
                        <a:pt x="255631" y="456647"/>
                        <a:pt x="163087" y="363627"/>
                      </a:cubicBezTo>
                      <a:cubicBezTo>
                        <a:pt x="158519" y="359012"/>
                        <a:pt x="156711" y="354444"/>
                        <a:pt x="156807" y="348069"/>
                      </a:cubicBezTo>
                      <a:cubicBezTo>
                        <a:pt x="157187" y="321186"/>
                        <a:pt x="156807" y="294303"/>
                        <a:pt x="157235" y="267420"/>
                      </a:cubicBezTo>
                      <a:cubicBezTo>
                        <a:pt x="157330" y="259712"/>
                        <a:pt x="155807" y="254240"/>
                        <a:pt x="149289" y="248816"/>
                      </a:cubicBezTo>
                      <a:cubicBezTo>
                        <a:pt x="132636" y="234923"/>
                        <a:pt x="128782" y="215034"/>
                        <a:pt x="137299" y="195859"/>
                      </a:cubicBezTo>
                      <a:cubicBezTo>
                        <a:pt x="145958" y="176446"/>
                        <a:pt x="163848" y="166978"/>
                        <a:pt x="186354" y="169833"/>
                      </a:cubicBezTo>
                      <a:close/>
                      <a:moveTo>
                        <a:pt x="456164" y="137037"/>
                      </a:moveTo>
                      <a:cubicBezTo>
                        <a:pt x="468303" y="137965"/>
                        <a:pt x="479996" y="143449"/>
                        <a:pt x="487775" y="153227"/>
                      </a:cubicBezTo>
                      <a:cubicBezTo>
                        <a:pt x="504904" y="174686"/>
                        <a:pt x="500670" y="204566"/>
                        <a:pt x="477355" y="219887"/>
                      </a:cubicBezTo>
                      <a:cubicBezTo>
                        <a:pt x="470218" y="224550"/>
                        <a:pt x="468077" y="229260"/>
                        <a:pt x="468267" y="237349"/>
                      </a:cubicBezTo>
                      <a:cubicBezTo>
                        <a:pt x="468791" y="261948"/>
                        <a:pt x="468696" y="286547"/>
                        <a:pt x="468315" y="311146"/>
                      </a:cubicBezTo>
                      <a:cubicBezTo>
                        <a:pt x="468172" y="317998"/>
                        <a:pt x="470171" y="323041"/>
                        <a:pt x="474881" y="328085"/>
                      </a:cubicBezTo>
                      <a:cubicBezTo>
                        <a:pt x="500717" y="355681"/>
                        <a:pt x="526268" y="383516"/>
                        <a:pt x="551771" y="411445"/>
                      </a:cubicBezTo>
                      <a:cubicBezTo>
                        <a:pt x="555673" y="415728"/>
                        <a:pt x="559527" y="418250"/>
                        <a:pt x="565665" y="418107"/>
                      </a:cubicBezTo>
                      <a:cubicBezTo>
                        <a:pt x="709167" y="417964"/>
                        <a:pt x="852717" y="418012"/>
                        <a:pt x="996219" y="417917"/>
                      </a:cubicBezTo>
                      <a:cubicBezTo>
                        <a:pt x="998360" y="417917"/>
                        <a:pt x="1000549" y="416917"/>
                        <a:pt x="1002690" y="416394"/>
                      </a:cubicBezTo>
                      <a:cubicBezTo>
                        <a:pt x="1005307" y="417013"/>
                        <a:pt x="1007877" y="418250"/>
                        <a:pt x="1010446" y="418154"/>
                      </a:cubicBezTo>
                      <a:cubicBezTo>
                        <a:pt x="1020057" y="417917"/>
                        <a:pt x="1028193" y="420010"/>
                        <a:pt x="1032713" y="429621"/>
                      </a:cubicBezTo>
                      <a:lnTo>
                        <a:pt x="1033105" y="435439"/>
                      </a:lnTo>
                      <a:lnTo>
                        <a:pt x="1032357" y="436152"/>
                      </a:lnTo>
                      <a:lnTo>
                        <a:pt x="1004873" y="457410"/>
                      </a:lnTo>
                      <a:lnTo>
                        <a:pt x="552009" y="457598"/>
                      </a:lnTo>
                      <a:cubicBezTo>
                        <a:pt x="542874" y="457646"/>
                        <a:pt x="537021" y="454696"/>
                        <a:pt x="531074" y="448130"/>
                      </a:cubicBezTo>
                      <a:cubicBezTo>
                        <a:pt x="499004" y="412683"/>
                        <a:pt x="466650" y="377473"/>
                        <a:pt x="434057" y="342454"/>
                      </a:cubicBezTo>
                      <a:cubicBezTo>
                        <a:pt x="429252" y="337315"/>
                        <a:pt x="427729" y="332177"/>
                        <a:pt x="427777" y="325420"/>
                      </a:cubicBezTo>
                      <a:cubicBezTo>
                        <a:pt x="428062" y="294445"/>
                        <a:pt x="427777" y="263471"/>
                        <a:pt x="428015" y="232496"/>
                      </a:cubicBezTo>
                      <a:cubicBezTo>
                        <a:pt x="428062" y="225359"/>
                        <a:pt x="426730" y="220125"/>
                        <a:pt x="421020" y="214701"/>
                      </a:cubicBezTo>
                      <a:cubicBezTo>
                        <a:pt x="401417" y="196192"/>
                        <a:pt x="402226" y="165502"/>
                        <a:pt x="421877" y="148183"/>
                      </a:cubicBezTo>
                      <a:cubicBezTo>
                        <a:pt x="431440" y="139737"/>
                        <a:pt x="444025" y="136109"/>
                        <a:pt x="456164" y="137037"/>
                      </a:cubicBezTo>
                      <a:close/>
                      <a:moveTo>
                        <a:pt x="301451" y="71960"/>
                      </a:moveTo>
                      <a:cubicBezTo>
                        <a:pt x="297074" y="72103"/>
                        <a:pt x="294362" y="74196"/>
                        <a:pt x="293934" y="78336"/>
                      </a:cubicBezTo>
                      <a:cubicBezTo>
                        <a:pt x="293458" y="82665"/>
                        <a:pt x="295980" y="85092"/>
                        <a:pt x="300167" y="85473"/>
                      </a:cubicBezTo>
                      <a:cubicBezTo>
                        <a:pt x="304449" y="85853"/>
                        <a:pt x="307066" y="83665"/>
                        <a:pt x="307399" y="79335"/>
                      </a:cubicBezTo>
                      <a:cubicBezTo>
                        <a:pt x="307684" y="75148"/>
                        <a:pt x="305496" y="72674"/>
                        <a:pt x="301451" y="71960"/>
                      </a:cubicBezTo>
                      <a:close/>
                      <a:moveTo>
                        <a:pt x="1008201" y="57334"/>
                      </a:moveTo>
                      <a:cubicBezTo>
                        <a:pt x="1039081" y="59523"/>
                        <a:pt x="1069913" y="61711"/>
                        <a:pt x="1100793" y="63852"/>
                      </a:cubicBezTo>
                      <a:cubicBezTo>
                        <a:pt x="1110214" y="64519"/>
                        <a:pt x="1117160" y="68230"/>
                        <a:pt x="1123822" y="75748"/>
                      </a:cubicBezTo>
                      <a:lnTo>
                        <a:pt x="1232358" y="196931"/>
                      </a:lnTo>
                      <a:lnTo>
                        <a:pt x="1217344" y="220778"/>
                      </a:lnTo>
                      <a:lnTo>
                        <a:pt x="1107787" y="98539"/>
                      </a:lnTo>
                      <a:cubicBezTo>
                        <a:pt x="1103219" y="93448"/>
                        <a:pt x="1098794" y="90973"/>
                        <a:pt x="1091752" y="90498"/>
                      </a:cubicBezTo>
                      <a:cubicBezTo>
                        <a:pt x="1058161" y="88166"/>
                        <a:pt x="1024664" y="85073"/>
                        <a:pt x="991120" y="82219"/>
                      </a:cubicBezTo>
                      <a:cubicBezTo>
                        <a:pt x="995069" y="72750"/>
                        <a:pt x="1002492" y="65613"/>
                        <a:pt x="1008201" y="57334"/>
                      </a:cubicBezTo>
                      <a:close/>
                      <a:moveTo>
                        <a:pt x="44898" y="39938"/>
                      </a:moveTo>
                      <a:cubicBezTo>
                        <a:pt x="40901" y="40129"/>
                        <a:pt x="38808" y="43078"/>
                        <a:pt x="38903" y="47266"/>
                      </a:cubicBezTo>
                      <a:cubicBezTo>
                        <a:pt x="38855" y="51786"/>
                        <a:pt x="41805" y="54022"/>
                        <a:pt x="45612" y="53879"/>
                      </a:cubicBezTo>
                      <a:cubicBezTo>
                        <a:pt x="49275" y="53784"/>
                        <a:pt x="52749" y="51405"/>
                        <a:pt x="52654" y="47266"/>
                      </a:cubicBezTo>
                      <a:cubicBezTo>
                        <a:pt x="52606" y="42745"/>
                        <a:pt x="49418" y="39748"/>
                        <a:pt x="44898" y="39938"/>
                      </a:cubicBezTo>
                      <a:close/>
                      <a:moveTo>
                        <a:pt x="305513" y="33527"/>
                      </a:moveTo>
                      <a:cubicBezTo>
                        <a:pt x="317616" y="34799"/>
                        <a:pt x="329238" y="40866"/>
                        <a:pt x="337374" y="51405"/>
                      </a:cubicBezTo>
                      <a:cubicBezTo>
                        <a:pt x="353599" y="72483"/>
                        <a:pt x="348032" y="103173"/>
                        <a:pt x="324337" y="117780"/>
                      </a:cubicBezTo>
                      <a:cubicBezTo>
                        <a:pt x="317724" y="121824"/>
                        <a:pt x="316201" y="125916"/>
                        <a:pt x="316201" y="132863"/>
                      </a:cubicBezTo>
                      <a:cubicBezTo>
                        <a:pt x="316391" y="194812"/>
                        <a:pt x="316439" y="256762"/>
                        <a:pt x="316154" y="318712"/>
                      </a:cubicBezTo>
                      <a:cubicBezTo>
                        <a:pt x="316106" y="325706"/>
                        <a:pt x="318342" y="330559"/>
                        <a:pt x="323100" y="335460"/>
                      </a:cubicBezTo>
                      <a:cubicBezTo>
                        <a:pt x="380006" y="394507"/>
                        <a:pt x="436770" y="453650"/>
                        <a:pt x="493248" y="513078"/>
                      </a:cubicBezTo>
                      <a:cubicBezTo>
                        <a:pt x="498910" y="519073"/>
                        <a:pt x="504810" y="520310"/>
                        <a:pt x="512423" y="520310"/>
                      </a:cubicBezTo>
                      <a:lnTo>
                        <a:pt x="919354" y="520197"/>
                      </a:lnTo>
                      <a:lnTo>
                        <a:pt x="855945" y="560689"/>
                      </a:lnTo>
                      <a:lnTo>
                        <a:pt x="495151" y="560753"/>
                      </a:lnTo>
                      <a:cubicBezTo>
                        <a:pt x="487205" y="560753"/>
                        <a:pt x="481638" y="558564"/>
                        <a:pt x="476119" y="552807"/>
                      </a:cubicBezTo>
                      <a:cubicBezTo>
                        <a:pt x="413170" y="486956"/>
                        <a:pt x="350031" y="421295"/>
                        <a:pt x="286654" y="355824"/>
                      </a:cubicBezTo>
                      <a:cubicBezTo>
                        <a:pt x="279897" y="348782"/>
                        <a:pt x="276757" y="341931"/>
                        <a:pt x="276852" y="331939"/>
                      </a:cubicBezTo>
                      <a:cubicBezTo>
                        <a:pt x="277328" y="264518"/>
                        <a:pt x="277043" y="197096"/>
                        <a:pt x="277233" y="129675"/>
                      </a:cubicBezTo>
                      <a:cubicBezTo>
                        <a:pt x="277280" y="122395"/>
                        <a:pt x="275520" y="117304"/>
                        <a:pt x="269905" y="112022"/>
                      </a:cubicBezTo>
                      <a:cubicBezTo>
                        <a:pt x="249731" y="93038"/>
                        <a:pt x="250493" y="61778"/>
                        <a:pt x="270762" y="44411"/>
                      </a:cubicBezTo>
                      <a:cubicBezTo>
                        <a:pt x="280825" y="35775"/>
                        <a:pt x="293410" y="32254"/>
                        <a:pt x="305513" y="33527"/>
                      </a:cubicBezTo>
                      <a:close/>
                      <a:moveTo>
                        <a:pt x="49537" y="1416"/>
                      </a:moveTo>
                      <a:cubicBezTo>
                        <a:pt x="61396" y="2540"/>
                        <a:pt x="72851" y="8345"/>
                        <a:pt x="81107" y="18575"/>
                      </a:cubicBezTo>
                      <a:cubicBezTo>
                        <a:pt x="97807" y="39272"/>
                        <a:pt x="94001" y="69819"/>
                        <a:pt x="71162" y="84188"/>
                      </a:cubicBezTo>
                      <a:cubicBezTo>
                        <a:pt x="62646" y="89565"/>
                        <a:pt x="61075" y="94894"/>
                        <a:pt x="61123" y="103648"/>
                      </a:cubicBezTo>
                      <a:cubicBezTo>
                        <a:pt x="61361" y="184249"/>
                        <a:pt x="61313" y="264898"/>
                        <a:pt x="61171" y="345499"/>
                      </a:cubicBezTo>
                      <a:cubicBezTo>
                        <a:pt x="61171" y="352589"/>
                        <a:pt x="62408" y="358156"/>
                        <a:pt x="67832" y="363627"/>
                      </a:cubicBezTo>
                      <a:cubicBezTo>
                        <a:pt x="178218" y="474823"/>
                        <a:pt x="288510" y="586161"/>
                        <a:pt x="398468" y="697737"/>
                      </a:cubicBezTo>
                      <a:cubicBezTo>
                        <a:pt x="406128" y="705540"/>
                        <a:pt x="413741" y="708395"/>
                        <a:pt x="424589" y="708395"/>
                      </a:cubicBezTo>
                      <a:lnTo>
                        <a:pt x="517962" y="708356"/>
                      </a:lnTo>
                      <a:lnTo>
                        <a:pt x="395088" y="743567"/>
                      </a:lnTo>
                      <a:lnTo>
                        <a:pt x="382195" y="738323"/>
                      </a:lnTo>
                      <a:cubicBezTo>
                        <a:pt x="264910" y="619229"/>
                        <a:pt x="147434" y="500326"/>
                        <a:pt x="29768" y="381613"/>
                      </a:cubicBezTo>
                      <a:cubicBezTo>
                        <a:pt x="23820" y="375618"/>
                        <a:pt x="21441" y="369813"/>
                        <a:pt x="21489" y="361344"/>
                      </a:cubicBezTo>
                      <a:cubicBezTo>
                        <a:pt x="21822" y="274367"/>
                        <a:pt x="21631" y="187342"/>
                        <a:pt x="21822" y="100365"/>
                      </a:cubicBezTo>
                      <a:cubicBezTo>
                        <a:pt x="21822" y="91801"/>
                        <a:pt x="20394" y="85568"/>
                        <a:pt x="13400" y="79097"/>
                      </a:cubicBezTo>
                      <a:cubicBezTo>
                        <a:pt x="-5632" y="61397"/>
                        <a:pt x="-3919" y="29137"/>
                        <a:pt x="15541" y="12342"/>
                      </a:cubicBezTo>
                      <a:cubicBezTo>
                        <a:pt x="25414" y="3849"/>
                        <a:pt x="37678" y="292"/>
                        <a:pt x="49537" y="1416"/>
                      </a:cubicBezTo>
                      <a:close/>
                      <a:moveTo>
                        <a:pt x="1010390" y="0"/>
                      </a:moveTo>
                      <a:cubicBezTo>
                        <a:pt x="1050453" y="95"/>
                        <a:pt x="1090563" y="333"/>
                        <a:pt x="1130626" y="95"/>
                      </a:cubicBezTo>
                      <a:cubicBezTo>
                        <a:pt x="1138096" y="48"/>
                        <a:pt x="1143044" y="2236"/>
                        <a:pt x="1148088" y="7898"/>
                      </a:cubicBezTo>
                      <a:lnTo>
                        <a:pt x="1262615" y="136788"/>
                      </a:lnTo>
                      <a:lnTo>
                        <a:pt x="1250677" y="163543"/>
                      </a:lnTo>
                      <a:lnTo>
                        <a:pt x="1130293" y="28263"/>
                      </a:lnTo>
                      <a:cubicBezTo>
                        <a:pt x="1128722" y="18794"/>
                        <a:pt x="1120729" y="21364"/>
                        <a:pt x="1115305" y="21221"/>
                      </a:cubicBezTo>
                      <a:cubicBezTo>
                        <a:pt x="1091752" y="20555"/>
                        <a:pt x="1068105" y="20079"/>
                        <a:pt x="1044553" y="21221"/>
                      </a:cubicBezTo>
                      <a:cubicBezTo>
                        <a:pt x="1027329" y="22077"/>
                        <a:pt x="1013245" y="20697"/>
                        <a:pt x="1010390" y="0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9A7B936C-6E9F-4D54-89F5-E5EC394DC4CD}"/>
                    </a:ext>
                  </a:extLst>
                </p:cNvPr>
                <p:cNvSpPr/>
                <p:nvPr/>
              </p:nvSpPr>
              <p:spPr>
                <a:xfrm>
                  <a:off x="6550450" y="3903543"/>
                  <a:ext cx="547459" cy="205080"/>
                </a:xfrm>
                <a:custGeom>
                  <a:avLst/>
                  <a:gdLst>
                    <a:gd name="connsiteX0" fmla="*/ 455318 w 547459"/>
                    <a:gd name="connsiteY0" fmla="*/ 182633 h 205080"/>
                    <a:gd name="connsiteX1" fmla="*/ 416302 w 547459"/>
                    <a:gd name="connsiteY1" fmla="*/ 182729 h 205080"/>
                    <a:gd name="connsiteX2" fmla="*/ 405739 w 547459"/>
                    <a:gd name="connsiteY2" fmla="*/ 193767 h 205080"/>
                    <a:gd name="connsiteX3" fmla="*/ 402932 w 547459"/>
                    <a:gd name="connsiteY3" fmla="*/ 203807 h 205080"/>
                    <a:gd name="connsiteX4" fmla="*/ 535681 w 547459"/>
                    <a:gd name="connsiteY4" fmla="*/ 169406 h 205080"/>
                    <a:gd name="connsiteX5" fmla="*/ 546196 w 547459"/>
                    <a:gd name="connsiteY5" fmla="*/ 151278 h 205080"/>
                    <a:gd name="connsiteX6" fmla="*/ 546386 w 547459"/>
                    <a:gd name="connsiteY6" fmla="*/ 96703 h 205080"/>
                    <a:gd name="connsiteX7" fmla="*/ 515031 w 547459"/>
                    <a:gd name="connsiteY7" fmla="*/ 10059 h 205080"/>
                    <a:gd name="connsiteX8" fmla="*/ 494238 w 547459"/>
                    <a:gd name="connsiteY8" fmla="*/ 829 h 205080"/>
                    <a:gd name="connsiteX9" fmla="*/ 163650 w 547459"/>
                    <a:gd name="connsiteY9" fmla="*/ 1019 h 205080"/>
                    <a:gd name="connsiteX10" fmla="*/ 134531 w 547459"/>
                    <a:gd name="connsiteY10" fmla="*/ 2732 h 205080"/>
                    <a:gd name="connsiteX11" fmla="*/ 132390 w 547459"/>
                    <a:gd name="connsiteY11" fmla="*/ 31185 h 205080"/>
                    <a:gd name="connsiteX12" fmla="*/ 121732 w 547459"/>
                    <a:gd name="connsiteY12" fmla="*/ 41795 h 205080"/>
                    <a:gd name="connsiteX13" fmla="*/ 109456 w 547459"/>
                    <a:gd name="connsiteY13" fmla="*/ 41748 h 205080"/>
                    <a:gd name="connsiteX14" fmla="*/ 82668 w 547459"/>
                    <a:gd name="connsiteY14" fmla="*/ 28378 h 205080"/>
                    <a:gd name="connsiteX15" fmla="*/ 16103 w 547459"/>
                    <a:gd name="connsiteY15" fmla="*/ 18148 h 205080"/>
                    <a:gd name="connsiteX16" fmla="*/ 11345 w 547459"/>
                    <a:gd name="connsiteY16" fmla="*/ 84047 h 205080"/>
                    <a:gd name="connsiteX17" fmla="*/ 77149 w 547459"/>
                    <a:gd name="connsiteY17" fmla="*/ 84475 h 205080"/>
                    <a:gd name="connsiteX18" fmla="*/ 117164 w 547459"/>
                    <a:gd name="connsiteY18" fmla="*/ 68298 h 205080"/>
                    <a:gd name="connsiteX19" fmla="*/ 133579 w 547459"/>
                    <a:gd name="connsiteY19" fmla="*/ 68345 h 205080"/>
                    <a:gd name="connsiteX20" fmla="*/ 158987 w 547459"/>
                    <a:gd name="connsiteY20" fmla="*/ 42937 h 205080"/>
                    <a:gd name="connsiteX21" fmla="*/ 174879 w 547459"/>
                    <a:gd name="connsiteY21" fmla="*/ 27664 h 205080"/>
                    <a:gd name="connsiteX22" fmla="*/ 479536 w 547459"/>
                    <a:gd name="connsiteY22" fmla="*/ 27902 h 205080"/>
                    <a:gd name="connsiteX23" fmla="*/ 519741 w 547459"/>
                    <a:gd name="connsiteY23" fmla="*/ 67679 h 205080"/>
                    <a:gd name="connsiteX24" fmla="*/ 519932 w 547459"/>
                    <a:gd name="connsiteY24" fmla="*/ 138717 h 205080"/>
                    <a:gd name="connsiteX25" fmla="*/ 513461 w 547459"/>
                    <a:gd name="connsiteY25" fmla="*/ 150945 h 205080"/>
                    <a:gd name="connsiteX26" fmla="*/ 468545 w 547459"/>
                    <a:gd name="connsiteY26" fmla="*/ 176496 h 205080"/>
                    <a:gd name="connsiteX27" fmla="*/ 468545 w 547459"/>
                    <a:gd name="connsiteY27" fmla="*/ 176496 h 205080"/>
                    <a:gd name="connsiteX28" fmla="*/ 455318 w 547459"/>
                    <a:gd name="connsiteY28" fmla="*/ 182633 h 205080"/>
                    <a:gd name="connsiteX29" fmla="*/ 52312 w 547459"/>
                    <a:gd name="connsiteY29" fmla="*/ 54166 h 205080"/>
                    <a:gd name="connsiteX30" fmla="*/ 44604 w 547459"/>
                    <a:gd name="connsiteY30" fmla="*/ 60685 h 205080"/>
                    <a:gd name="connsiteX31" fmla="*/ 38704 w 547459"/>
                    <a:gd name="connsiteY31" fmla="*/ 52882 h 205080"/>
                    <a:gd name="connsiteX32" fmla="*/ 45984 w 547459"/>
                    <a:gd name="connsiteY32" fmla="*/ 46839 h 205080"/>
                    <a:gd name="connsiteX33" fmla="*/ 52312 w 547459"/>
                    <a:gd name="connsiteY33" fmla="*/ 54166 h 205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547459" h="205080">
                      <a:moveTo>
                        <a:pt x="455318" y="182633"/>
                      </a:moveTo>
                      <a:cubicBezTo>
                        <a:pt x="442328" y="183204"/>
                        <a:pt x="429291" y="183109"/>
                        <a:pt x="416302" y="182729"/>
                      </a:cubicBezTo>
                      <a:cubicBezTo>
                        <a:pt x="408165" y="182491"/>
                        <a:pt x="402884" y="183680"/>
                        <a:pt x="405739" y="193767"/>
                      </a:cubicBezTo>
                      <a:cubicBezTo>
                        <a:pt x="406738" y="197336"/>
                        <a:pt x="405358" y="200857"/>
                        <a:pt x="402932" y="203807"/>
                      </a:cubicBezTo>
                      <a:cubicBezTo>
                        <a:pt x="451321" y="208422"/>
                        <a:pt x="496475" y="201285"/>
                        <a:pt x="535681" y="169406"/>
                      </a:cubicBezTo>
                      <a:cubicBezTo>
                        <a:pt x="542247" y="164077"/>
                        <a:pt x="546577" y="160413"/>
                        <a:pt x="546196" y="151278"/>
                      </a:cubicBezTo>
                      <a:cubicBezTo>
                        <a:pt x="545387" y="133102"/>
                        <a:pt x="543912" y="114594"/>
                        <a:pt x="546386" y="96703"/>
                      </a:cubicBezTo>
                      <a:cubicBezTo>
                        <a:pt x="551287" y="61637"/>
                        <a:pt x="539154" y="34325"/>
                        <a:pt x="515031" y="10059"/>
                      </a:cubicBezTo>
                      <a:cubicBezTo>
                        <a:pt x="508608" y="3636"/>
                        <a:pt x="503088" y="829"/>
                        <a:pt x="494238" y="829"/>
                      </a:cubicBezTo>
                      <a:cubicBezTo>
                        <a:pt x="384042" y="1067"/>
                        <a:pt x="273846" y="972"/>
                        <a:pt x="163650" y="1019"/>
                      </a:cubicBezTo>
                      <a:cubicBezTo>
                        <a:pt x="153706" y="1019"/>
                        <a:pt x="140954" y="-2169"/>
                        <a:pt x="134531" y="2732"/>
                      </a:cubicBezTo>
                      <a:cubicBezTo>
                        <a:pt x="127679" y="8013"/>
                        <a:pt x="132199" y="21431"/>
                        <a:pt x="132390" y="31185"/>
                      </a:cubicBezTo>
                      <a:cubicBezTo>
                        <a:pt x="132532" y="39512"/>
                        <a:pt x="130296" y="42985"/>
                        <a:pt x="121732" y="41795"/>
                      </a:cubicBezTo>
                      <a:cubicBezTo>
                        <a:pt x="117687" y="41224"/>
                        <a:pt x="113500" y="41367"/>
                        <a:pt x="109456" y="41748"/>
                      </a:cubicBezTo>
                      <a:cubicBezTo>
                        <a:pt x="97703" y="42842"/>
                        <a:pt x="89615" y="40987"/>
                        <a:pt x="82668" y="28378"/>
                      </a:cubicBezTo>
                      <a:cubicBezTo>
                        <a:pt x="69869" y="5063"/>
                        <a:pt x="37134" y="1305"/>
                        <a:pt x="16103" y="18148"/>
                      </a:cubicBezTo>
                      <a:cubicBezTo>
                        <a:pt x="-3262" y="33707"/>
                        <a:pt x="-5546" y="65395"/>
                        <a:pt x="11345" y="84047"/>
                      </a:cubicBezTo>
                      <a:cubicBezTo>
                        <a:pt x="29235" y="103793"/>
                        <a:pt x="62446" y="106172"/>
                        <a:pt x="77149" y="84475"/>
                      </a:cubicBezTo>
                      <a:cubicBezTo>
                        <a:pt x="88568" y="67584"/>
                        <a:pt x="101415" y="67679"/>
                        <a:pt x="117164" y="68298"/>
                      </a:cubicBezTo>
                      <a:cubicBezTo>
                        <a:pt x="122636" y="68488"/>
                        <a:pt x="128107" y="68345"/>
                        <a:pt x="133579" y="68345"/>
                      </a:cubicBezTo>
                      <a:cubicBezTo>
                        <a:pt x="159272" y="68345"/>
                        <a:pt x="160129" y="68298"/>
                        <a:pt x="158987" y="42937"/>
                      </a:cubicBezTo>
                      <a:cubicBezTo>
                        <a:pt x="158368" y="29805"/>
                        <a:pt x="163031" y="27616"/>
                        <a:pt x="174879" y="27664"/>
                      </a:cubicBezTo>
                      <a:cubicBezTo>
                        <a:pt x="276415" y="28092"/>
                        <a:pt x="377952" y="27902"/>
                        <a:pt x="479536" y="27902"/>
                      </a:cubicBezTo>
                      <a:cubicBezTo>
                        <a:pt x="495570" y="27902"/>
                        <a:pt x="519599" y="51407"/>
                        <a:pt x="519741" y="67679"/>
                      </a:cubicBezTo>
                      <a:cubicBezTo>
                        <a:pt x="519932" y="91374"/>
                        <a:pt x="519599" y="115022"/>
                        <a:pt x="519932" y="138717"/>
                      </a:cubicBezTo>
                      <a:cubicBezTo>
                        <a:pt x="520027" y="144379"/>
                        <a:pt x="518409" y="148185"/>
                        <a:pt x="513461" y="150945"/>
                      </a:cubicBezTo>
                      <a:cubicBezTo>
                        <a:pt x="498425" y="159367"/>
                        <a:pt x="483485" y="167979"/>
                        <a:pt x="468545" y="176496"/>
                      </a:cubicBezTo>
                      <a:lnTo>
                        <a:pt x="468545" y="176496"/>
                      </a:lnTo>
                      <a:cubicBezTo>
                        <a:pt x="466499" y="183728"/>
                        <a:pt x="460266" y="182443"/>
                        <a:pt x="455318" y="182633"/>
                      </a:cubicBezTo>
                      <a:close/>
                      <a:moveTo>
                        <a:pt x="52312" y="54166"/>
                      </a:moveTo>
                      <a:cubicBezTo>
                        <a:pt x="51646" y="57878"/>
                        <a:pt x="48791" y="60352"/>
                        <a:pt x="44604" y="60685"/>
                      </a:cubicBezTo>
                      <a:cubicBezTo>
                        <a:pt x="40750" y="59495"/>
                        <a:pt x="38418" y="57164"/>
                        <a:pt x="38704" y="52882"/>
                      </a:cubicBezTo>
                      <a:cubicBezTo>
                        <a:pt x="38989" y="48314"/>
                        <a:pt x="41987" y="46316"/>
                        <a:pt x="45984" y="46839"/>
                      </a:cubicBezTo>
                      <a:cubicBezTo>
                        <a:pt x="49742" y="47362"/>
                        <a:pt x="53073" y="49884"/>
                        <a:pt x="52312" y="54166"/>
                      </a:cubicBezTo>
                      <a:close/>
                    </a:path>
                  </a:pathLst>
                </a:custGeom>
                <a:solidFill>
                  <a:srgbClr val="1D97C3"/>
                </a:solidFill>
                <a:ln w="47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73" name="TextBox 272">
            <a:extLst>
              <a:ext uri="{FF2B5EF4-FFF2-40B4-BE49-F238E27FC236}">
                <a16:creationId xmlns:a16="http://schemas.microsoft.com/office/drawing/2014/main" id="{533340D8-BF37-4AB6-B72A-0FFA3D227CC7}"/>
              </a:ext>
            </a:extLst>
          </p:cNvPr>
          <p:cNvSpPr txBox="1"/>
          <p:nvPr/>
        </p:nvSpPr>
        <p:spPr>
          <a:xfrm>
            <a:off x="843022" y="5147511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130C782-2118-4EC8-97D9-BDAD6F827696}"/>
              </a:ext>
            </a:extLst>
          </p:cNvPr>
          <p:cNvSpPr txBox="1"/>
          <p:nvPr/>
        </p:nvSpPr>
        <p:spPr>
          <a:xfrm>
            <a:off x="843022" y="5495444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57FCA22-A084-41B7-998F-07A9B494740F}"/>
              </a:ext>
            </a:extLst>
          </p:cNvPr>
          <p:cNvSpPr txBox="1"/>
          <p:nvPr/>
        </p:nvSpPr>
        <p:spPr>
          <a:xfrm>
            <a:off x="843022" y="5843378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C666EA9C-7039-4D83-A1AE-64C76655D532}"/>
              </a:ext>
            </a:extLst>
          </p:cNvPr>
          <p:cNvGrpSpPr/>
          <p:nvPr/>
        </p:nvGrpSpPr>
        <p:grpSpPr>
          <a:xfrm>
            <a:off x="843022" y="3681208"/>
            <a:ext cx="4035685" cy="1286652"/>
            <a:chOff x="596176" y="4031204"/>
            <a:chExt cx="2967129" cy="1286652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0A117815-EC0A-4AD9-B9DD-16570032633D}"/>
                </a:ext>
              </a:extLst>
            </p:cNvPr>
            <p:cNvSpPr txBox="1"/>
            <p:nvPr/>
          </p:nvSpPr>
          <p:spPr>
            <a:xfrm>
              <a:off x="596176" y="4302193"/>
              <a:ext cx="29671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465F0A8C-97D5-462B-85C0-14DF60443841}"/>
                </a:ext>
              </a:extLst>
            </p:cNvPr>
            <p:cNvSpPr txBox="1"/>
            <p:nvPr/>
          </p:nvSpPr>
          <p:spPr>
            <a:xfrm>
              <a:off x="596176" y="4031204"/>
              <a:ext cx="2967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9" name="Freeform 1914">
            <a:extLst>
              <a:ext uri="{FF2B5EF4-FFF2-40B4-BE49-F238E27FC236}">
                <a16:creationId xmlns:a16="http://schemas.microsoft.com/office/drawing/2014/main" id="{1C97593C-0E06-4EE9-8730-4694132AF71A}"/>
              </a:ext>
            </a:extLst>
          </p:cNvPr>
          <p:cNvSpPr>
            <a:spLocks/>
          </p:cNvSpPr>
          <p:nvPr/>
        </p:nvSpPr>
        <p:spPr bwMode="auto">
          <a:xfrm flipH="1">
            <a:off x="620292" y="1738637"/>
            <a:ext cx="4396965" cy="951052"/>
          </a:xfrm>
          <a:custGeom>
            <a:avLst/>
            <a:gdLst>
              <a:gd name="T0" fmla="*/ 284 w 2355"/>
              <a:gd name="T1" fmla="*/ 225 h 258"/>
              <a:gd name="T2" fmla="*/ 166 w 2355"/>
              <a:gd name="T3" fmla="*/ 237 h 258"/>
              <a:gd name="T4" fmla="*/ 293 w 2355"/>
              <a:gd name="T5" fmla="*/ 246 h 258"/>
              <a:gd name="T6" fmla="*/ 118 w 2355"/>
              <a:gd name="T7" fmla="*/ 249 h 258"/>
              <a:gd name="T8" fmla="*/ 200 w 2355"/>
              <a:gd name="T9" fmla="*/ 217 h 258"/>
              <a:gd name="T10" fmla="*/ 337 w 2355"/>
              <a:gd name="T11" fmla="*/ 216 h 258"/>
              <a:gd name="T12" fmla="*/ 360 w 2355"/>
              <a:gd name="T13" fmla="*/ 197 h 258"/>
              <a:gd name="T14" fmla="*/ 261 w 2355"/>
              <a:gd name="T15" fmla="*/ 185 h 258"/>
              <a:gd name="T16" fmla="*/ 245 w 2355"/>
              <a:gd name="T17" fmla="*/ 153 h 258"/>
              <a:gd name="T18" fmla="*/ 155 w 2355"/>
              <a:gd name="T19" fmla="*/ 147 h 258"/>
              <a:gd name="T20" fmla="*/ 82 w 2355"/>
              <a:gd name="T21" fmla="*/ 141 h 258"/>
              <a:gd name="T22" fmla="*/ 187 w 2355"/>
              <a:gd name="T23" fmla="*/ 163 h 258"/>
              <a:gd name="T24" fmla="*/ 170 w 2355"/>
              <a:gd name="T25" fmla="*/ 182 h 258"/>
              <a:gd name="T26" fmla="*/ 42 w 2355"/>
              <a:gd name="T27" fmla="*/ 183 h 258"/>
              <a:gd name="T28" fmla="*/ 44 w 2355"/>
              <a:gd name="T29" fmla="*/ 164 h 258"/>
              <a:gd name="T30" fmla="*/ 42 w 2355"/>
              <a:gd name="T31" fmla="*/ 133 h 258"/>
              <a:gd name="T32" fmla="*/ 63 w 2355"/>
              <a:gd name="T33" fmla="*/ 100 h 258"/>
              <a:gd name="T34" fmla="*/ 56 w 2355"/>
              <a:gd name="T35" fmla="*/ 56 h 258"/>
              <a:gd name="T36" fmla="*/ 187 w 2355"/>
              <a:gd name="T37" fmla="*/ 17 h 258"/>
              <a:gd name="T38" fmla="*/ 321 w 2355"/>
              <a:gd name="T39" fmla="*/ 18 h 258"/>
              <a:gd name="T40" fmla="*/ 485 w 2355"/>
              <a:gd name="T41" fmla="*/ 13 h 258"/>
              <a:gd name="T42" fmla="*/ 576 w 2355"/>
              <a:gd name="T43" fmla="*/ 13 h 258"/>
              <a:gd name="T44" fmla="*/ 719 w 2355"/>
              <a:gd name="T45" fmla="*/ 15 h 258"/>
              <a:gd name="T46" fmla="*/ 845 w 2355"/>
              <a:gd name="T47" fmla="*/ 17 h 258"/>
              <a:gd name="T48" fmla="*/ 1022 w 2355"/>
              <a:gd name="T49" fmla="*/ 11 h 258"/>
              <a:gd name="T50" fmla="*/ 1192 w 2355"/>
              <a:gd name="T51" fmla="*/ 21 h 258"/>
              <a:gd name="T52" fmla="*/ 1277 w 2355"/>
              <a:gd name="T53" fmla="*/ 27 h 258"/>
              <a:gd name="T54" fmla="*/ 1389 w 2355"/>
              <a:gd name="T55" fmla="*/ 30 h 258"/>
              <a:gd name="T56" fmla="*/ 1414 w 2355"/>
              <a:gd name="T57" fmla="*/ 26 h 258"/>
              <a:gd name="T58" fmla="*/ 1571 w 2355"/>
              <a:gd name="T59" fmla="*/ 40 h 258"/>
              <a:gd name="T60" fmla="*/ 1722 w 2355"/>
              <a:gd name="T61" fmla="*/ 28 h 258"/>
              <a:gd name="T62" fmla="*/ 1804 w 2355"/>
              <a:gd name="T63" fmla="*/ 29 h 258"/>
              <a:gd name="T64" fmla="*/ 1852 w 2355"/>
              <a:gd name="T65" fmla="*/ 39 h 258"/>
              <a:gd name="T66" fmla="*/ 1901 w 2355"/>
              <a:gd name="T67" fmla="*/ 47 h 258"/>
              <a:gd name="T68" fmla="*/ 1944 w 2355"/>
              <a:gd name="T69" fmla="*/ 34 h 258"/>
              <a:gd name="T70" fmla="*/ 1997 w 2355"/>
              <a:gd name="T71" fmla="*/ 26 h 258"/>
              <a:gd name="T72" fmla="*/ 2088 w 2355"/>
              <a:gd name="T73" fmla="*/ 15 h 258"/>
              <a:gd name="T74" fmla="*/ 2201 w 2355"/>
              <a:gd name="T75" fmla="*/ 9 h 258"/>
              <a:gd name="T76" fmla="*/ 2311 w 2355"/>
              <a:gd name="T77" fmla="*/ 3 h 258"/>
              <a:gd name="T78" fmla="*/ 2328 w 2355"/>
              <a:gd name="T79" fmla="*/ 29 h 258"/>
              <a:gd name="T80" fmla="*/ 2351 w 2355"/>
              <a:gd name="T81" fmla="*/ 48 h 258"/>
              <a:gd name="T82" fmla="*/ 2317 w 2355"/>
              <a:gd name="T83" fmla="*/ 67 h 258"/>
              <a:gd name="T84" fmla="*/ 2343 w 2355"/>
              <a:gd name="T85" fmla="*/ 91 h 258"/>
              <a:gd name="T86" fmla="*/ 2308 w 2355"/>
              <a:gd name="T87" fmla="*/ 133 h 258"/>
              <a:gd name="T88" fmla="*/ 2317 w 2355"/>
              <a:gd name="T89" fmla="*/ 154 h 258"/>
              <a:gd name="T90" fmla="*/ 2311 w 2355"/>
              <a:gd name="T91" fmla="*/ 187 h 258"/>
              <a:gd name="T92" fmla="*/ 2193 w 2355"/>
              <a:gd name="T93" fmla="*/ 208 h 258"/>
              <a:gd name="T94" fmla="*/ 2155 w 2355"/>
              <a:gd name="T95" fmla="*/ 232 h 258"/>
              <a:gd name="T96" fmla="*/ 1975 w 2355"/>
              <a:gd name="T97" fmla="*/ 241 h 258"/>
              <a:gd name="T98" fmla="*/ 1773 w 2355"/>
              <a:gd name="T99" fmla="*/ 242 h 258"/>
              <a:gd name="T100" fmla="*/ 1637 w 2355"/>
              <a:gd name="T101" fmla="*/ 229 h 258"/>
              <a:gd name="T102" fmla="*/ 1447 w 2355"/>
              <a:gd name="T103" fmla="*/ 228 h 258"/>
              <a:gd name="T104" fmla="*/ 1265 w 2355"/>
              <a:gd name="T105" fmla="*/ 234 h 258"/>
              <a:gd name="T106" fmla="*/ 1045 w 2355"/>
              <a:gd name="T107" fmla="*/ 246 h 258"/>
              <a:gd name="T108" fmla="*/ 853 w 2355"/>
              <a:gd name="T109" fmla="*/ 246 h 258"/>
              <a:gd name="T110" fmla="*/ 835 w 2355"/>
              <a:gd name="T111" fmla="*/ 241 h 258"/>
              <a:gd name="T112" fmla="*/ 749 w 2355"/>
              <a:gd name="T113" fmla="*/ 241 h 258"/>
              <a:gd name="T114" fmla="*/ 665 w 2355"/>
              <a:gd name="T115" fmla="*/ 230 h 258"/>
              <a:gd name="T116" fmla="*/ 561 w 2355"/>
              <a:gd name="T117" fmla="*/ 252 h 258"/>
              <a:gd name="T118" fmla="*/ 420 w 2355"/>
              <a:gd name="T119" fmla="*/ 252 h 258"/>
              <a:gd name="T120" fmla="*/ 316 w 2355"/>
              <a:gd name="T121" fmla="*/ 236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55" h="258">
                <a:moveTo>
                  <a:pt x="316" y="236"/>
                </a:moveTo>
                <a:cubicBezTo>
                  <a:pt x="317" y="236"/>
                  <a:pt x="318" y="236"/>
                  <a:pt x="320" y="236"/>
                </a:cubicBezTo>
                <a:cubicBezTo>
                  <a:pt x="323" y="236"/>
                  <a:pt x="324" y="235"/>
                  <a:pt x="323" y="232"/>
                </a:cubicBezTo>
                <a:cubicBezTo>
                  <a:pt x="328" y="233"/>
                  <a:pt x="332" y="229"/>
                  <a:pt x="337" y="230"/>
                </a:cubicBezTo>
                <a:cubicBezTo>
                  <a:pt x="342" y="236"/>
                  <a:pt x="350" y="236"/>
                  <a:pt x="357" y="235"/>
                </a:cubicBezTo>
                <a:cubicBezTo>
                  <a:pt x="358" y="235"/>
                  <a:pt x="358" y="234"/>
                  <a:pt x="358" y="233"/>
                </a:cubicBezTo>
                <a:cubicBezTo>
                  <a:pt x="357" y="231"/>
                  <a:pt x="355" y="230"/>
                  <a:pt x="353" y="230"/>
                </a:cubicBezTo>
                <a:cubicBezTo>
                  <a:pt x="350" y="231"/>
                  <a:pt x="347" y="230"/>
                  <a:pt x="345" y="230"/>
                </a:cubicBezTo>
                <a:cubicBezTo>
                  <a:pt x="342" y="231"/>
                  <a:pt x="340" y="228"/>
                  <a:pt x="337" y="229"/>
                </a:cubicBezTo>
                <a:cubicBezTo>
                  <a:pt x="335" y="228"/>
                  <a:pt x="333" y="227"/>
                  <a:pt x="331" y="227"/>
                </a:cubicBezTo>
                <a:cubicBezTo>
                  <a:pt x="324" y="227"/>
                  <a:pt x="318" y="227"/>
                  <a:pt x="312" y="227"/>
                </a:cubicBezTo>
                <a:cubicBezTo>
                  <a:pt x="308" y="227"/>
                  <a:pt x="304" y="228"/>
                  <a:pt x="301" y="225"/>
                </a:cubicBezTo>
                <a:cubicBezTo>
                  <a:pt x="301" y="225"/>
                  <a:pt x="300" y="225"/>
                  <a:pt x="299" y="225"/>
                </a:cubicBezTo>
                <a:cubicBezTo>
                  <a:pt x="294" y="228"/>
                  <a:pt x="289" y="224"/>
                  <a:pt x="284" y="225"/>
                </a:cubicBezTo>
                <a:cubicBezTo>
                  <a:pt x="279" y="226"/>
                  <a:pt x="274" y="226"/>
                  <a:pt x="269" y="225"/>
                </a:cubicBezTo>
                <a:cubicBezTo>
                  <a:pt x="254" y="222"/>
                  <a:pt x="240" y="224"/>
                  <a:pt x="225" y="223"/>
                </a:cubicBezTo>
                <a:cubicBezTo>
                  <a:pt x="225" y="223"/>
                  <a:pt x="225" y="224"/>
                  <a:pt x="224" y="224"/>
                </a:cubicBezTo>
                <a:cubicBezTo>
                  <a:pt x="225" y="226"/>
                  <a:pt x="226" y="225"/>
                  <a:pt x="228" y="225"/>
                </a:cubicBezTo>
                <a:cubicBezTo>
                  <a:pt x="229" y="225"/>
                  <a:pt x="229" y="226"/>
                  <a:pt x="229" y="226"/>
                </a:cubicBezTo>
                <a:cubicBezTo>
                  <a:pt x="229" y="227"/>
                  <a:pt x="229" y="229"/>
                  <a:pt x="228" y="228"/>
                </a:cubicBezTo>
                <a:cubicBezTo>
                  <a:pt x="227" y="228"/>
                  <a:pt x="226" y="230"/>
                  <a:pt x="225" y="230"/>
                </a:cubicBezTo>
                <a:cubicBezTo>
                  <a:pt x="219" y="229"/>
                  <a:pt x="214" y="232"/>
                  <a:pt x="208" y="232"/>
                </a:cubicBezTo>
                <a:cubicBezTo>
                  <a:pt x="190" y="232"/>
                  <a:pt x="171" y="232"/>
                  <a:pt x="153" y="232"/>
                </a:cubicBezTo>
                <a:cubicBezTo>
                  <a:pt x="147" y="232"/>
                  <a:pt x="142" y="233"/>
                  <a:pt x="139" y="238"/>
                </a:cubicBezTo>
                <a:cubicBezTo>
                  <a:pt x="140" y="240"/>
                  <a:pt x="142" y="240"/>
                  <a:pt x="143" y="241"/>
                </a:cubicBezTo>
                <a:cubicBezTo>
                  <a:pt x="149" y="243"/>
                  <a:pt x="151" y="243"/>
                  <a:pt x="153" y="237"/>
                </a:cubicBezTo>
                <a:cubicBezTo>
                  <a:pt x="154" y="235"/>
                  <a:pt x="155" y="235"/>
                  <a:pt x="156" y="236"/>
                </a:cubicBezTo>
                <a:cubicBezTo>
                  <a:pt x="159" y="238"/>
                  <a:pt x="163" y="237"/>
                  <a:pt x="166" y="237"/>
                </a:cubicBezTo>
                <a:cubicBezTo>
                  <a:pt x="172" y="237"/>
                  <a:pt x="177" y="237"/>
                  <a:pt x="183" y="240"/>
                </a:cubicBezTo>
                <a:cubicBezTo>
                  <a:pt x="185" y="241"/>
                  <a:pt x="189" y="242"/>
                  <a:pt x="190" y="241"/>
                </a:cubicBezTo>
                <a:cubicBezTo>
                  <a:pt x="194" y="238"/>
                  <a:pt x="199" y="240"/>
                  <a:pt x="202" y="238"/>
                </a:cubicBezTo>
                <a:cubicBezTo>
                  <a:pt x="204" y="237"/>
                  <a:pt x="206" y="237"/>
                  <a:pt x="208" y="238"/>
                </a:cubicBezTo>
                <a:cubicBezTo>
                  <a:pt x="212" y="240"/>
                  <a:pt x="215" y="240"/>
                  <a:pt x="219" y="238"/>
                </a:cubicBezTo>
                <a:cubicBezTo>
                  <a:pt x="222" y="237"/>
                  <a:pt x="224" y="237"/>
                  <a:pt x="227" y="239"/>
                </a:cubicBezTo>
                <a:cubicBezTo>
                  <a:pt x="232" y="244"/>
                  <a:pt x="239" y="245"/>
                  <a:pt x="246" y="244"/>
                </a:cubicBezTo>
                <a:cubicBezTo>
                  <a:pt x="248" y="244"/>
                  <a:pt x="250" y="243"/>
                  <a:pt x="251" y="242"/>
                </a:cubicBezTo>
                <a:cubicBezTo>
                  <a:pt x="256" y="238"/>
                  <a:pt x="261" y="237"/>
                  <a:pt x="266" y="237"/>
                </a:cubicBezTo>
                <a:cubicBezTo>
                  <a:pt x="271" y="237"/>
                  <a:pt x="277" y="237"/>
                  <a:pt x="282" y="237"/>
                </a:cubicBezTo>
                <a:cubicBezTo>
                  <a:pt x="288" y="237"/>
                  <a:pt x="295" y="238"/>
                  <a:pt x="301" y="241"/>
                </a:cubicBezTo>
                <a:cubicBezTo>
                  <a:pt x="303" y="241"/>
                  <a:pt x="305" y="241"/>
                  <a:pt x="306" y="241"/>
                </a:cubicBezTo>
                <a:cubicBezTo>
                  <a:pt x="309" y="241"/>
                  <a:pt x="310" y="242"/>
                  <a:pt x="311" y="244"/>
                </a:cubicBezTo>
                <a:cubicBezTo>
                  <a:pt x="304" y="243"/>
                  <a:pt x="299" y="246"/>
                  <a:pt x="293" y="246"/>
                </a:cubicBezTo>
                <a:cubicBezTo>
                  <a:pt x="285" y="247"/>
                  <a:pt x="277" y="248"/>
                  <a:pt x="270" y="250"/>
                </a:cubicBezTo>
                <a:cubicBezTo>
                  <a:pt x="265" y="251"/>
                  <a:pt x="260" y="252"/>
                  <a:pt x="255" y="253"/>
                </a:cubicBezTo>
                <a:cubicBezTo>
                  <a:pt x="249" y="254"/>
                  <a:pt x="244" y="252"/>
                  <a:pt x="239" y="253"/>
                </a:cubicBezTo>
                <a:cubicBezTo>
                  <a:pt x="235" y="254"/>
                  <a:pt x="232" y="251"/>
                  <a:pt x="227" y="251"/>
                </a:cubicBezTo>
                <a:cubicBezTo>
                  <a:pt x="224" y="252"/>
                  <a:pt x="220" y="251"/>
                  <a:pt x="216" y="251"/>
                </a:cubicBezTo>
                <a:cubicBezTo>
                  <a:pt x="215" y="251"/>
                  <a:pt x="215" y="251"/>
                  <a:pt x="214" y="251"/>
                </a:cubicBezTo>
                <a:cubicBezTo>
                  <a:pt x="210" y="246"/>
                  <a:pt x="205" y="247"/>
                  <a:pt x="200" y="249"/>
                </a:cubicBezTo>
                <a:cubicBezTo>
                  <a:pt x="196" y="251"/>
                  <a:pt x="192" y="250"/>
                  <a:pt x="188" y="253"/>
                </a:cubicBezTo>
                <a:cubicBezTo>
                  <a:pt x="188" y="253"/>
                  <a:pt x="187" y="253"/>
                  <a:pt x="186" y="252"/>
                </a:cubicBezTo>
                <a:cubicBezTo>
                  <a:pt x="185" y="251"/>
                  <a:pt x="184" y="251"/>
                  <a:pt x="183" y="251"/>
                </a:cubicBezTo>
                <a:cubicBezTo>
                  <a:pt x="173" y="252"/>
                  <a:pt x="163" y="248"/>
                  <a:pt x="153" y="250"/>
                </a:cubicBezTo>
                <a:cubicBezTo>
                  <a:pt x="149" y="250"/>
                  <a:pt x="147" y="247"/>
                  <a:pt x="144" y="248"/>
                </a:cubicBezTo>
                <a:cubicBezTo>
                  <a:pt x="141" y="248"/>
                  <a:pt x="137" y="248"/>
                  <a:pt x="134" y="248"/>
                </a:cubicBezTo>
                <a:cubicBezTo>
                  <a:pt x="128" y="247"/>
                  <a:pt x="123" y="251"/>
                  <a:pt x="118" y="249"/>
                </a:cubicBezTo>
                <a:cubicBezTo>
                  <a:pt x="116" y="249"/>
                  <a:pt x="115" y="249"/>
                  <a:pt x="114" y="249"/>
                </a:cubicBezTo>
                <a:cubicBezTo>
                  <a:pt x="113" y="249"/>
                  <a:pt x="112" y="250"/>
                  <a:pt x="111" y="248"/>
                </a:cubicBezTo>
                <a:cubicBezTo>
                  <a:pt x="111" y="247"/>
                  <a:pt x="112" y="245"/>
                  <a:pt x="113" y="245"/>
                </a:cubicBezTo>
                <a:cubicBezTo>
                  <a:pt x="116" y="244"/>
                  <a:pt x="119" y="241"/>
                  <a:pt x="123" y="241"/>
                </a:cubicBezTo>
                <a:cubicBezTo>
                  <a:pt x="125" y="241"/>
                  <a:pt x="125" y="239"/>
                  <a:pt x="127" y="238"/>
                </a:cubicBezTo>
                <a:cubicBezTo>
                  <a:pt x="122" y="235"/>
                  <a:pt x="117" y="235"/>
                  <a:pt x="112" y="234"/>
                </a:cubicBezTo>
                <a:cubicBezTo>
                  <a:pt x="108" y="233"/>
                  <a:pt x="105" y="231"/>
                  <a:pt x="101" y="230"/>
                </a:cubicBezTo>
                <a:cubicBezTo>
                  <a:pt x="100" y="230"/>
                  <a:pt x="98" y="228"/>
                  <a:pt x="99" y="226"/>
                </a:cubicBezTo>
                <a:cubicBezTo>
                  <a:pt x="100" y="224"/>
                  <a:pt x="102" y="225"/>
                  <a:pt x="103" y="225"/>
                </a:cubicBezTo>
                <a:cubicBezTo>
                  <a:pt x="110" y="225"/>
                  <a:pt x="116" y="225"/>
                  <a:pt x="123" y="225"/>
                </a:cubicBezTo>
                <a:cubicBezTo>
                  <a:pt x="135" y="225"/>
                  <a:pt x="147" y="222"/>
                  <a:pt x="158" y="216"/>
                </a:cubicBezTo>
                <a:cubicBezTo>
                  <a:pt x="162" y="214"/>
                  <a:pt x="167" y="215"/>
                  <a:pt x="171" y="213"/>
                </a:cubicBezTo>
                <a:cubicBezTo>
                  <a:pt x="175" y="212"/>
                  <a:pt x="180" y="213"/>
                  <a:pt x="185" y="214"/>
                </a:cubicBezTo>
                <a:cubicBezTo>
                  <a:pt x="189" y="216"/>
                  <a:pt x="195" y="217"/>
                  <a:pt x="200" y="217"/>
                </a:cubicBezTo>
                <a:cubicBezTo>
                  <a:pt x="208" y="216"/>
                  <a:pt x="216" y="218"/>
                  <a:pt x="224" y="215"/>
                </a:cubicBezTo>
                <a:cubicBezTo>
                  <a:pt x="225" y="214"/>
                  <a:pt x="226" y="214"/>
                  <a:pt x="227" y="215"/>
                </a:cubicBezTo>
                <a:cubicBezTo>
                  <a:pt x="235" y="218"/>
                  <a:pt x="243" y="216"/>
                  <a:pt x="251" y="216"/>
                </a:cubicBezTo>
                <a:cubicBezTo>
                  <a:pt x="260" y="217"/>
                  <a:pt x="268" y="218"/>
                  <a:pt x="277" y="216"/>
                </a:cubicBezTo>
                <a:cubicBezTo>
                  <a:pt x="284" y="215"/>
                  <a:pt x="291" y="215"/>
                  <a:pt x="298" y="215"/>
                </a:cubicBezTo>
                <a:cubicBezTo>
                  <a:pt x="300" y="215"/>
                  <a:pt x="301" y="214"/>
                  <a:pt x="302" y="212"/>
                </a:cubicBezTo>
                <a:cubicBezTo>
                  <a:pt x="303" y="211"/>
                  <a:pt x="302" y="210"/>
                  <a:pt x="301" y="209"/>
                </a:cubicBezTo>
                <a:cubicBezTo>
                  <a:pt x="299" y="209"/>
                  <a:pt x="297" y="209"/>
                  <a:pt x="295" y="208"/>
                </a:cubicBezTo>
                <a:cubicBezTo>
                  <a:pt x="296" y="207"/>
                  <a:pt x="297" y="206"/>
                  <a:pt x="298" y="206"/>
                </a:cubicBezTo>
                <a:cubicBezTo>
                  <a:pt x="302" y="207"/>
                  <a:pt x="306" y="202"/>
                  <a:pt x="311" y="206"/>
                </a:cubicBezTo>
                <a:cubicBezTo>
                  <a:pt x="311" y="206"/>
                  <a:pt x="312" y="206"/>
                  <a:pt x="312" y="206"/>
                </a:cubicBezTo>
                <a:cubicBezTo>
                  <a:pt x="319" y="205"/>
                  <a:pt x="325" y="209"/>
                  <a:pt x="332" y="208"/>
                </a:cubicBezTo>
                <a:cubicBezTo>
                  <a:pt x="332" y="211"/>
                  <a:pt x="332" y="213"/>
                  <a:pt x="332" y="216"/>
                </a:cubicBezTo>
                <a:cubicBezTo>
                  <a:pt x="334" y="217"/>
                  <a:pt x="335" y="216"/>
                  <a:pt x="337" y="216"/>
                </a:cubicBezTo>
                <a:cubicBezTo>
                  <a:pt x="337" y="218"/>
                  <a:pt x="338" y="218"/>
                  <a:pt x="339" y="219"/>
                </a:cubicBezTo>
                <a:cubicBezTo>
                  <a:pt x="342" y="221"/>
                  <a:pt x="346" y="219"/>
                  <a:pt x="349" y="221"/>
                </a:cubicBezTo>
                <a:cubicBezTo>
                  <a:pt x="350" y="222"/>
                  <a:pt x="352" y="219"/>
                  <a:pt x="355" y="220"/>
                </a:cubicBezTo>
                <a:cubicBezTo>
                  <a:pt x="357" y="220"/>
                  <a:pt x="356" y="218"/>
                  <a:pt x="356" y="216"/>
                </a:cubicBezTo>
                <a:cubicBezTo>
                  <a:pt x="356" y="215"/>
                  <a:pt x="355" y="215"/>
                  <a:pt x="354" y="215"/>
                </a:cubicBezTo>
                <a:cubicBezTo>
                  <a:pt x="350" y="215"/>
                  <a:pt x="346" y="215"/>
                  <a:pt x="343" y="215"/>
                </a:cubicBezTo>
                <a:cubicBezTo>
                  <a:pt x="342" y="215"/>
                  <a:pt x="340" y="215"/>
                  <a:pt x="341" y="213"/>
                </a:cubicBezTo>
                <a:cubicBezTo>
                  <a:pt x="341" y="213"/>
                  <a:pt x="342" y="213"/>
                  <a:pt x="342" y="213"/>
                </a:cubicBezTo>
                <a:cubicBezTo>
                  <a:pt x="343" y="213"/>
                  <a:pt x="345" y="214"/>
                  <a:pt x="346" y="212"/>
                </a:cubicBezTo>
                <a:cubicBezTo>
                  <a:pt x="346" y="209"/>
                  <a:pt x="344" y="210"/>
                  <a:pt x="342" y="209"/>
                </a:cubicBezTo>
                <a:cubicBezTo>
                  <a:pt x="340" y="205"/>
                  <a:pt x="340" y="204"/>
                  <a:pt x="343" y="204"/>
                </a:cubicBezTo>
                <a:cubicBezTo>
                  <a:pt x="346" y="204"/>
                  <a:pt x="349" y="203"/>
                  <a:pt x="351" y="203"/>
                </a:cubicBezTo>
                <a:cubicBezTo>
                  <a:pt x="357" y="202"/>
                  <a:pt x="362" y="200"/>
                  <a:pt x="369" y="201"/>
                </a:cubicBezTo>
                <a:cubicBezTo>
                  <a:pt x="366" y="198"/>
                  <a:pt x="363" y="197"/>
                  <a:pt x="360" y="197"/>
                </a:cubicBezTo>
                <a:cubicBezTo>
                  <a:pt x="349" y="197"/>
                  <a:pt x="338" y="197"/>
                  <a:pt x="328" y="197"/>
                </a:cubicBezTo>
                <a:cubicBezTo>
                  <a:pt x="326" y="197"/>
                  <a:pt x="324" y="197"/>
                  <a:pt x="323" y="198"/>
                </a:cubicBezTo>
                <a:cubicBezTo>
                  <a:pt x="319" y="203"/>
                  <a:pt x="314" y="200"/>
                  <a:pt x="309" y="201"/>
                </a:cubicBezTo>
                <a:cubicBezTo>
                  <a:pt x="306" y="201"/>
                  <a:pt x="303" y="198"/>
                  <a:pt x="298" y="196"/>
                </a:cubicBezTo>
                <a:cubicBezTo>
                  <a:pt x="307" y="196"/>
                  <a:pt x="313" y="195"/>
                  <a:pt x="319" y="194"/>
                </a:cubicBezTo>
                <a:cubicBezTo>
                  <a:pt x="334" y="191"/>
                  <a:pt x="349" y="193"/>
                  <a:pt x="365" y="192"/>
                </a:cubicBezTo>
                <a:cubicBezTo>
                  <a:pt x="360" y="189"/>
                  <a:pt x="360" y="189"/>
                  <a:pt x="350" y="189"/>
                </a:cubicBezTo>
                <a:cubicBezTo>
                  <a:pt x="348" y="187"/>
                  <a:pt x="349" y="185"/>
                  <a:pt x="349" y="184"/>
                </a:cubicBezTo>
                <a:cubicBezTo>
                  <a:pt x="349" y="182"/>
                  <a:pt x="348" y="181"/>
                  <a:pt x="347" y="182"/>
                </a:cubicBezTo>
                <a:cubicBezTo>
                  <a:pt x="341" y="187"/>
                  <a:pt x="334" y="186"/>
                  <a:pt x="327" y="188"/>
                </a:cubicBezTo>
                <a:cubicBezTo>
                  <a:pt x="325" y="189"/>
                  <a:pt x="323" y="187"/>
                  <a:pt x="320" y="187"/>
                </a:cubicBezTo>
                <a:cubicBezTo>
                  <a:pt x="312" y="187"/>
                  <a:pt x="304" y="187"/>
                  <a:pt x="296" y="187"/>
                </a:cubicBezTo>
                <a:cubicBezTo>
                  <a:pt x="290" y="187"/>
                  <a:pt x="285" y="184"/>
                  <a:pt x="279" y="185"/>
                </a:cubicBezTo>
                <a:cubicBezTo>
                  <a:pt x="273" y="186"/>
                  <a:pt x="267" y="185"/>
                  <a:pt x="261" y="185"/>
                </a:cubicBezTo>
                <a:cubicBezTo>
                  <a:pt x="255" y="185"/>
                  <a:pt x="249" y="185"/>
                  <a:pt x="243" y="185"/>
                </a:cubicBezTo>
                <a:cubicBezTo>
                  <a:pt x="244" y="183"/>
                  <a:pt x="246" y="181"/>
                  <a:pt x="248" y="182"/>
                </a:cubicBezTo>
                <a:cubicBezTo>
                  <a:pt x="253" y="182"/>
                  <a:pt x="258" y="182"/>
                  <a:pt x="264" y="182"/>
                </a:cubicBezTo>
                <a:cubicBezTo>
                  <a:pt x="265" y="182"/>
                  <a:pt x="266" y="182"/>
                  <a:pt x="268" y="181"/>
                </a:cubicBezTo>
                <a:cubicBezTo>
                  <a:pt x="266" y="174"/>
                  <a:pt x="261" y="170"/>
                  <a:pt x="256" y="166"/>
                </a:cubicBezTo>
                <a:cubicBezTo>
                  <a:pt x="255" y="165"/>
                  <a:pt x="253" y="164"/>
                  <a:pt x="251" y="164"/>
                </a:cubicBezTo>
                <a:cubicBezTo>
                  <a:pt x="249" y="164"/>
                  <a:pt x="246" y="164"/>
                  <a:pt x="243" y="163"/>
                </a:cubicBezTo>
                <a:cubicBezTo>
                  <a:pt x="242" y="162"/>
                  <a:pt x="240" y="162"/>
                  <a:pt x="238" y="163"/>
                </a:cubicBezTo>
                <a:cubicBezTo>
                  <a:pt x="237" y="165"/>
                  <a:pt x="235" y="164"/>
                  <a:pt x="234" y="164"/>
                </a:cubicBezTo>
                <a:cubicBezTo>
                  <a:pt x="232" y="164"/>
                  <a:pt x="231" y="165"/>
                  <a:pt x="231" y="163"/>
                </a:cubicBezTo>
                <a:cubicBezTo>
                  <a:pt x="231" y="161"/>
                  <a:pt x="232" y="161"/>
                  <a:pt x="234" y="161"/>
                </a:cubicBezTo>
                <a:cubicBezTo>
                  <a:pt x="237" y="161"/>
                  <a:pt x="240" y="161"/>
                  <a:pt x="242" y="161"/>
                </a:cubicBezTo>
                <a:cubicBezTo>
                  <a:pt x="246" y="161"/>
                  <a:pt x="247" y="158"/>
                  <a:pt x="245" y="155"/>
                </a:cubicBezTo>
                <a:cubicBezTo>
                  <a:pt x="245" y="155"/>
                  <a:pt x="245" y="154"/>
                  <a:pt x="245" y="153"/>
                </a:cubicBezTo>
                <a:cubicBezTo>
                  <a:pt x="242" y="147"/>
                  <a:pt x="242" y="147"/>
                  <a:pt x="234" y="147"/>
                </a:cubicBezTo>
                <a:cubicBezTo>
                  <a:pt x="234" y="147"/>
                  <a:pt x="233" y="147"/>
                  <a:pt x="233" y="147"/>
                </a:cubicBezTo>
                <a:cubicBezTo>
                  <a:pt x="230" y="144"/>
                  <a:pt x="227" y="144"/>
                  <a:pt x="224" y="147"/>
                </a:cubicBezTo>
                <a:cubicBezTo>
                  <a:pt x="222" y="147"/>
                  <a:pt x="221" y="147"/>
                  <a:pt x="219" y="147"/>
                </a:cubicBezTo>
                <a:cubicBezTo>
                  <a:pt x="218" y="147"/>
                  <a:pt x="216" y="146"/>
                  <a:pt x="215" y="149"/>
                </a:cubicBezTo>
                <a:cubicBezTo>
                  <a:pt x="213" y="149"/>
                  <a:pt x="210" y="148"/>
                  <a:pt x="208" y="149"/>
                </a:cubicBezTo>
                <a:cubicBezTo>
                  <a:pt x="204" y="149"/>
                  <a:pt x="201" y="148"/>
                  <a:pt x="199" y="147"/>
                </a:cubicBezTo>
                <a:cubicBezTo>
                  <a:pt x="196" y="145"/>
                  <a:pt x="193" y="145"/>
                  <a:pt x="190" y="147"/>
                </a:cubicBezTo>
                <a:cubicBezTo>
                  <a:pt x="188" y="148"/>
                  <a:pt x="184" y="149"/>
                  <a:pt x="181" y="149"/>
                </a:cubicBezTo>
                <a:cubicBezTo>
                  <a:pt x="180" y="148"/>
                  <a:pt x="178" y="148"/>
                  <a:pt x="177" y="150"/>
                </a:cubicBezTo>
                <a:cubicBezTo>
                  <a:pt x="176" y="151"/>
                  <a:pt x="175" y="151"/>
                  <a:pt x="174" y="150"/>
                </a:cubicBezTo>
                <a:cubicBezTo>
                  <a:pt x="169" y="147"/>
                  <a:pt x="163" y="149"/>
                  <a:pt x="158" y="149"/>
                </a:cubicBezTo>
                <a:cubicBezTo>
                  <a:pt x="158" y="147"/>
                  <a:pt x="159" y="146"/>
                  <a:pt x="157" y="145"/>
                </a:cubicBezTo>
                <a:cubicBezTo>
                  <a:pt x="156" y="145"/>
                  <a:pt x="154" y="145"/>
                  <a:pt x="155" y="147"/>
                </a:cubicBezTo>
                <a:cubicBezTo>
                  <a:pt x="153" y="147"/>
                  <a:pt x="151" y="147"/>
                  <a:pt x="149" y="147"/>
                </a:cubicBezTo>
                <a:cubicBezTo>
                  <a:pt x="149" y="146"/>
                  <a:pt x="150" y="144"/>
                  <a:pt x="148" y="143"/>
                </a:cubicBezTo>
                <a:cubicBezTo>
                  <a:pt x="147" y="143"/>
                  <a:pt x="146" y="144"/>
                  <a:pt x="146" y="145"/>
                </a:cubicBezTo>
                <a:cubicBezTo>
                  <a:pt x="144" y="145"/>
                  <a:pt x="142" y="145"/>
                  <a:pt x="141" y="145"/>
                </a:cubicBezTo>
                <a:cubicBezTo>
                  <a:pt x="140" y="144"/>
                  <a:pt x="141" y="142"/>
                  <a:pt x="139" y="142"/>
                </a:cubicBezTo>
                <a:cubicBezTo>
                  <a:pt x="138" y="142"/>
                  <a:pt x="136" y="141"/>
                  <a:pt x="135" y="143"/>
                </a:cubicBezTo>
                <a:cubicBezTo>
                  <a:pt x="133" y="144"/>
                  <a:pt x="130" y="141"/>
                  <a:pt x="128" y="142"/>
                </a:cubicBezTo>
                <a:cubicBezTo>
                  <a:pt x="125" y="144"/>
                  <a:pt x="123" y="143"/>
                  <a:pt x="121" y="143"/>
                </a:cubicBezTo>
                <a:cubicBezTo>
                  <a:pt x="119" y="144"/>
                  <a:pt x="118" y="143"/>
                  <a:pt x="116" y="143"/>
                </a:cubicBezTo>
                <a:cubicBezTo>
                  <a:pt x="113" y="141"/>
                  <a:pt x="108" y="141"/>
                  <a:pt x="104" y="143"/>
                </a:cubicBezTo>
                <a:cubicBezTo>
                  <a:pt x="101" y="143"/>
                  <a:pt x="98" y="140"/>
                  <a:pt x="94" y="142"/>
                </a:cubicBezTo>
                <a:cubicBezTo>
                  <a:pt x="94" y="141"/>
                  <a:pt x="91" y="138"/>
                  <a:pt x="90" y="137"/>
                </a:cubicBezTo>
                <a:cubicBezTo>
                  <a:pt x="86" y="134"/>
                  <a:pt x="86" y="134"/>
                  <a:pt x="83" y="138"/>
                </a:cubicBezTo>
                <a:cubicBezTo>
                  <a:pt x="82" y="139"/>
                  <a:pt x="81" y="140"/>
                  <a:pt x="82" y="141"/>
                </a:cubicBezTo>
                <a:cubicBezTo>
                  <a:pt x="83" y="142"/>
                  <a:pt x="83" y="143"/>
                  <a:pt x="85" y="143"/>
                </a:cubicBezTo>
                <a:cubicBezTo>
                  <a:pt x="88" y="143"/>
                  <a:pt x="91" y="143"/>
                  <a:pt x="94" y="143"/>
                </a:cubicBezTo>
                <a:cubicBezTo>
                  <a:pt x="97" y="147"/>
                  <a:pt x="101" y="149"/>
                  <a:pt x="107" y="149"/>
                </a:cubicBezTo>
                <a:cubicBezTo>
                  <a:pt x="109" y="149"/>
                  <a:pt x="111" y="149"/>
                  <a:pt x="113" y="149"/>
                </a:cubicBezTo>
                <a:cubicBezTo>
                  <a:pt x="123" y="148"/>
                  <a:pt x="133" y="151"/>
                  <a:pt x="143" y="152"/>
                </a:cubicBezTo>
                <a:cubicBezTo>
                  <a:pt x="144" y="152"/>
                  <a:pt x="145" y="154"/>
                  <a:pt x="147" y="155"/>
                </a:cubicBezTo>
                <a:cubicBezTo>
                  <a:pt x="141" y="156"/>
                  <a:pt x="135" y="156"/>
                  <a:pt x="130" y="156"/>
                </a:cubicBezTo>
                <a:cubicBezTo>
                  <a:pt x="130" y="156"/>
                  <a:pt x="130" y="157"/>
                  <a:pt x="130" y="157"/>
                </a:cubicBezTo>
                <a:cubicBezTo>
                  <a:pt x="136" y="157"/>
                  <a:pt x="142" y="157"/>
                  <a:pt x="147" y="157"/>
                </a:cubicBezTo>
                <a:cubicBezTo>
                  <a:pt x="153" y="157"/>
                  <a:pt x="158" y="157"/>
                  <a:pt x="163" y="157"/>
                </a:cubicBezTo>
                <a:cubicBezTo>
                  <a:pt x="164" y="157"/>
                  <a:pt x="166" y="157"/>
                  <a:pt x="167" y="158"/>
                </a:cubicBezTo>
                <a:cubicBezTo>
                  <a:pt x="169" y="160"/>
                  <a:pt x="168" y="164"/>
                  <a:pt x="172" y="163"/>
                </a:cubicBezTo>
                <a:cubicBezTo>
                  <a:pt x="175" y="162"/>
                  <a:pt x="177" y="165"/>
                  <a:pt x="180" y="164"/>
                </a:cubicBezTo>
                <a:cubicBezTo>
                  <a:pt x="182" y="164"/>
                  <a:pt x="185" y="165"/>
                  <a:pt x="187" y="163"/>
                </a:cubicBezTo>
                <a:cubicBezTo>
                  <a:pt x="188" y="162"/>
                  <a:pt x="189" y="163"/>
                  <a:pt x="191" y="163"/>
                </a:cubicBezTo>
                <a:cubicBezTo>
                  <a:pt x="190" y="165"/>
                  <a:pt x="188" y="166"/>
                  <a:pt x="188" y="167"/>
                </a:cubicBezTo>
                <a:cubicBezTo>
                  <a:pt x="187" y="169"/>
                  <a:pt x="188" y="171"/>
                  <a:pt x="190" y="171"/>
                </a:cubicBezTo>
                <a:cubicBezTo>
                  <a:pt x="192" y="171"/>
                  <a:pt x="195" y="171"/>
                  <a:pt x="195" y="174"/>
                </a:cubicBezTo>
                <a:cubicBezTo>
                  <a:pt x="195" y="175"/>
                  <a:pt x="197" y="175"/>
                  <a:pt x="198" y="175"/>
                </a:cubicBezTo>
                <a:cubicBezTo>
                  <a:pt x="203" y="172"/>
                  <a:pt x="208" y="176"/>
                  <a:pt x="212" y="176"/>
                </a:cubicBezTo>
                <a:cubicBezTo>
                  <a:pt x="213" y="177"/>
                  <a:pt x="214" y="177"/>
                  <a:pt x="214" y="178"/>
                </a:cubicBezTo>
                <a:cubicBezTo>
                  <a:pt x="214" y="179"/>
                  <a:pt x="213" y="180"/>
                  <a:pt x="212" y="180"/>
                </a:cubicBezTo>
                <a:cubicBezTo>
                  <a:pt x="207" y="182"/>
                  <a:pt x="202" y="184"/>
                  <a:pt x="198" y="188"/>
                </a:cubicBezTo>
                <a:cubicBezTo>
                  <a:pt x="196" y="189"/>
                  <a:pt x="195" y="187"/>
                  <a:pt x="195" y="186"/>
                </a:cubicBezTo>
                <a:cubicBezTo>
                  <a:pt x="195" y="183"/>
                  <a:pt x="194" y="181"/>
                  <a:pt x="191" y="179"/>
                </a:cubicBezTo>
                <a:cubicBezTo>
                  <a:pt x="190" y="178"/>
                  <a:pt x="189" y="178"/>
                  <a:pt x="188" y="178"/>
                </a:cubicBezTo>
                <a:cubicBezTo>
                  <a:pt x="185" y="181"/>
                  <a:pt x="180" y="179"/>
                  <a:pt x="177" y="181"/>
                </a:cubicBezTo>
                <a:cubicBezTo>
                  <a:pt x="175" y="182"/>
                  <a:pt x="173" y="182"/>
                  <a:pt x="170" y="182"/>
                </a:cubicBezTo>
                <a:cubicBezTo>
                  <a:pt x="168" y="182"/>
                  <a:pt x="167" y="179"/>
                  <a:pt x="166" y="177"/>
                </a:cubicBezTo>
                <a:cubicBezTo>
                  <a:pt x="164" y="174"/>
                  <a:pt x="160" y="173"/>
                  <a:pt x="158" y="177"/>
                </a:cubicBezTo>
                <a:cubicBezTo>
                  <a:pt x="158" y="179"/>
                  <a:pt x="157" y="180"/>
                  <a:pt x="156" y="182"/>
                </a:cubicBezTo>
                <a:cubicBezTo>
                  <a:pt x="156" y="184"/>
                  <a:pt x="154" y="185"/>
                  <a:pt x="151" y="185"/>
                </a:cubicBezTo>
                <a:cubicBezTo>
                  <a:pt x="149" y="185"/>
                  <a:pt x="147" y="185"/>
                  <a:pt x="145" y="187"/>
                </a:cubicBezTo>
                <a:cubicBezTo>
                  <a:pt x="142" y="188"/>
                  <a:pt x="139" y="186"/>
                  <a:pt x="137" y="183"/>
                </a:cubicBezTo>
                <a:cubicBezTo>
                  <a:pt x="134" y="177"/>
                  <a:pt x="128" y="177"/>
                  <a:pt x="123" y="175"/>
                </a:cubicBezTo>
                <a:cubicBezTo>
                  <a:pt x="121" y="174"/>
                  <a:pt x="119" y="176"/>
                  <a:pt x="116" y="177"/>
                </a:cubicBezTo>
                <a:cubicBezTo>
                  <a:pt x="113" y="177"/>
                  <a:pt x="110" y="179"/>
                  <a:pt x="108" y="181"/>
                </a:cubicBezTo>
                <a:cubicBezTo>
                  <a:pt x="102" y="185"/>
                  <a:pt x="101" y="185"/>
                  <a:pt x="97" y="180"/>
                </a:cubicBezTo>
                <a:cubicBezTo>
                  <a:pt x="96" y="180"/>
                  <a:pt x="96" y="178"/>
                  <a:pt x="95" y="177"/>
                </a:cubicBezTo>
                <a:cubicBezTo>
                  <a:pt x="89" y="182"/>
                  <a:pt x="84" y="182"/>
                  <a:pt x="78" y="182"/>
                </a:cubicBezTo>
                <a:cubicBezTo>
                  <a:pt x="74" y="182"/>
                  <a:pt x="71" y="182"/>
                  <a:pt x="67" y="182"/>
                </a:cubicBezTo>
                <a:cubicBezTo>
                  <a:pt x="59" y="181"/>
                  <a:pt x="51" y="184"/>
                  <a:pt x="42" y="183"/>
                </a:cubicBezTo>
                <a:cubicBezTo>
                  <a:pt x="39" y="183"/>
                  <a:pt x="38" y="187"/>
                  <a:pt x="35" y="184"/>
                </a:cubicBezTo>
                <a:cubicBezTo>
                  <a:pt x="32" y="182"/>
                  <a:pt x="29" y="184"/>
                  <a:pt x="27" y="183"/>
                </a:cubicBezTo>
                <a:cubicBezTo>
                  <a:pt x="24" y="183"/>
                  <a:pt x="21" y="183"/>
                  <a:pt x="18" y="183"/>
                </a:cubicBezTo>
                <a:cubicBezTo>
                  <a:pt x="16" y="181"/>
                  <a:pt x="18" y="179"/>
                  <a:pt x="17" y="177"/>
                </a:cubicBezTo>
                <a:cubicBezTo>
                  <a:pt x="14" y="173"/>
                  <a:pt x="10" y="172"/>
                  <a:pt x="5" y="174"/>
                </a:cubicBezTo>
                <a:cubicBezTo>
                  <a:pt x="4" y="174"/>
                  <a:pt x="4" y="175"/>
                  <a:pt x="2" y="175"/>
                </a:cubicBezTo>
                <a:cubicBezTo>
                  <a:pt x="1" y="175"/>
                  <a:pt x="0" y="174"/>
                  <a:pt x="0" y="172"/>
                </a:cubicBezTo>
                <a:cubicBezTo>
                  <a:pt x="0" y="171"/>
                  <a:pt x="0" y="169"/>
                  <a:pt x="2" y="169"/>
                </a:cubicBezTo>
                <a:cubicBezTo>
                  <a:pt x="5" y="170"/>
                  <a:pt x="8" y="169"/>
                  <a:pt x="10" y="170"/>
                </a:cubicBezTo>
                <a:cubicBezTo>
                  <a:pt x="14" y="170"/>
                  <a:pt x="16" y="168"/>
                  <a:pt x="19" y="168"/>
                </a:cubicBezTo>
                <a:cubicBezTo>
                  <a:pt x="21" y="167"/>
                  <a:pt x="22" y="164"/>
                  <a:pt x="22" y="162"/>
                </a:cubicBezTo>
                <a:cubicBezTo>
                  <a:pt x="24" y="159"/>
                  <a:pt x="24" y="158"/>
                  <a:pt x="27" y="160"/>
                </a:cubicBezTo>
                <a:cubicBezTo>
                  <a:pt x="31" y="161"/>
                  <a:pt x="35" y="162"/>
                  <a:pt x="39" y="164"/>
                </a:cubicBezTo>
                <a:cubicBezTo>
                  <a:pt x="40" y="165"/>
                  <a:pt x="42" y="164"/>
                  <a:pt x="44" y="164"/>
                </a:cubicBezTo>
                <a:cubicBezTo>
                  <a:pt x="45" y="164"/>
                  <a:pt x="45" y="162"/>
                  <a:pt x="46" y="161"/>
                </a:cubicBezTo>
                <a:cubicBezTo>
                  <a:pt x="48" y="159"/>
                  <a:pt x="46" y="158"/>
                  <a:pt x="45" y="156"/>
                </a:cubicBezTo>
                <a:cubicBezTo>
                  <a:pt x="44" y="154"/>
                  <a:pt x="41" y="154"/>
                  <a:pt x="39" y="152"/>
                </a:cubicBezTo>
                <a:cubicBezTo>
                  <a:pt x="38" y="151"/>
                  <a:pt x="38" y="151"/>
                  <a:pt x="38" y="150"/>
                </a:cubicBezTo>
                <a:cubicBezTo>
                  <a:pt x="38" y="149"/>
                  <a:pt x="39" y="149"/>
                  <a:pt x="40" y="149"/>
                </a:cubicBezTo>
                <a:cubicBezTo>
                  <a:pt x="43" y="149"/>
                  <a:pt x="47" y="148"/>
                  <a:pt x="50" y="150"/>
                </a:cubicBezTo>
                <a:cubicBezTo>
                  <a:pt x="50" y="151"/>
                  <a:pt x="51" y="150"/>
                  <a:pt x="51" y="150"/>
                </a:cubicBezTo>
                <a:cubicBezTo>
                  <a:pt x="53" y="149"/>
                  <a:pt x="51" y="149"/>
                  <a:pt x="51" y="148"/>
                </a:cubicBezTo>
                <a:cubicBezTo>
                  <a:pt x="50" y="147"/>
                  <a:pt x="50" y="145"/>
                  <a:pt x="52" y="145"/>
                </a:cubicBezTo>
                <a:cubicBezTo>
                  <a:pt x="54" y="145"/>
                  <a:pt x="56" y="145"/>
                  <a:pt x="59" y="145"/>
                </a:cubicBezTo>
                <a:cubicBezTo>
                  <a:pt x="56" y="143"/>
                  <a:pt x="53" y="143"/>
                  <a:pt x="50" y="142"/>
                </a:cubicBezTo>
                <a:cubicBezTo>
                  <a:pt x="48" y="141"/>
                  <a:pt x="48" y="140"/>
                  <a:pt x="49" y="139"/>
                </a:cubicBezTo>
                <a:cubicBezTo>
                  <a:pt x="50" y="135"/>
                  <a:pt x="50" y="134"/>
                  <a:pt x="46" y="133"/>
                </a:cubicBezTo>
                <a:cubicBezTo>
                  <a:pt x="45" y="133"/>
                  <a:pt x="43" y="133"/>
                  <a:pt x="42" y="133"/>
                </a:cubicBezTo>
                <a:cubicBezTo>
                  <a:pt x="42" y="132"/>
                  <a:pt x="42" y="132"/>
                  <a:pt x="42" y="131"/>
                </a:cubicBezTo>
                <a:cubicBezTo>
                  <a:pt x="42" y="131"/>
                  <a:pt x="42" y="130"/>
                  <a:pt x="42" y="130"/>
                </a:cubicBezTo>
                <a:cubicBezTo>
                  <a:pt x="49" y="131"/>
                  <a:pt x="54" y="126"/>
                  <a:pt x="61" y="126"/>
                </a:cubicBezTo>
                <a:cubicBezTo>
                  <a:pt x="65" y="126"/>
                  <a:pt x="69" y="124"/>
                  <a:pt x="73" y="121"/>
                </a:cubicBezTo>
                <a:cubicBezTo>
                  <a:pt x="73" y="120"/>
                  <a:pt x="75" y="120"/>
                  <a:pt x="75" y="119"/>
                </a:cubicBezTo>
                <a:cubicBezTo>
                  <a:pt x="75" y="117"/>
                  <a:pt x="73" y="117"/>
                  <a:pt x="72" y="117"/>
                </a:cubicBezTo>
                <a:cubicBezTo>
                  <a:pt x="69" y="117"/>
                  <a:pt x="66" y="117"/>
                  <a:pt x="63" y="117"/>
                </a:cubicBezTo>
                <a:cubicBezTo>
                  <a:pt x="62" y="117"/>
                  <a:pt x="61" y="117"/>
                  <a:pt x="61" y="116"/>
                </a:cubicBezTo>
                <a:cubicBezTo>
                  <a:pt x="61" y="115"/>
                  <a:pt x="61" y="114"/>
                  <a:pt x="62" y="114"/>
                </a:cubicBezTo>
                <a:cubicBezTo>
                  <a:pt x="64" y="114"/>
                  <a:pt x="65" y="112"/>
                  <a:pt x="68" y="112"/>
                </a:cubicBezTo>
                <a:cubicBezTo>
                  <a:pt x="71" y="112"/>
                  <a:pt x="74" y="112"/>
                  <a:pt x="77" y="112"/>
                </a:cubicBezTo>
                <a:cubicBezTo>
                  <a:pt x="79" y="111"/>
                  <a:pt x="78" y="109"/>
                  <a:pt x="78" y="108"/>
                </a:cubicBezTo>
                <a:cubicBezTo>
                  <a:pt x="78" y="107"/>
                  <a:pt x="78" y="106"/>
                  <a:pt x="78" y="106"/>
                </a:cubicBezTo>
                <a:cubicBezTo>
                  <a:pt x="72" y="105"/>
                  <a:pt x="69" y="100"/>
                  <a:pt x="63" y="100"/>
                </a:cubicBezTo>
                <a:cubicBezTo>
                  <a:pt x="51" y="100"/>
                  <a:pt x="40" y="103"/>
                  <a:pt x="28" y="102"/>
                </a:cubicBezTo>
                <a:cubicBezTo>
                  <a:pt x="26" y="101"/>
                  <a:pt x="23" y="103"/>
                  <a:pt x="23" y="100"/>
                </a:cubicBezTo>
                <a:cubicBezTo>
                  <a:pt x="22" y="96"/>
                  <a:pt x="26" y="98"/>
                  <a:pt x="28" y="98"/>
                </a:cubicBezTo>
                <a:cubicBezTo>
                  <a:pt x="32" y="99"/>
                  <a:pt x="36" y="96"/>
                  <a:pt x="40" y="96"/>
                </a:cubicBezTo>
                <a:cubicBezTo>
                  <a:pt x="44" y="97"/>
                  <a:pt x="49" y="98"/>
                  <a:pt x="53" y="96"/>
                </a:cubicBezTo>
                <a:cubicBezTo>
                  <a:pt x="60" y="94"/>
                  <a:pt x="67" y="95"/>
                  <a:pt x="73" y="95"/>
                </a:cubicBezTo>
                <a:cubicBezTo>
                  <a:pt x="86" y="94"/>
                  <a:pt x="98" y="91"/>
                  <a:pt x="107" y="82"/>
                </a:cubicBezTo>
                <a:cubicBezTo>
                  <a:pt x="111" y="79"/>
                  <a:pt x="115" y="79"/>
                  <a:pt x="119" y="79"/>
                </a:cubicBezTo>
                <a:cubicBezTo>
                  <a:pt x="120" y="79"/>
                  <a:pt x="123" y="80"/>
                  <a:pt x="123" y="78"/>
                </a:cubicBezTo>
                <a:cubicBezTo>
                  <a:pt x="123" y="74"/>
                  <a:pt x="120" y="76"/>
                  <a:pt x="119" y="76"/>
                </a:cubicBezTo>
                <a:cubicBezTo>
                  <a:pt x="102" y="76"/>
                  <a:pt x="85" y="76"/>
                  <a:pt x="67" y="76"/>
                </a:cubicBezTo>
                <a:cubicBezTo>
                  <a:pt x="61" y="76"/>
                  <a:pt x="57" y="71"/>
                  <a:pt x="52" y="66"/>
                </a:cubicBezTo>
                <a:cubicBezTo>
                  <a:pt x="52" y="66"/>
                  <a:pt x="52" y="65"/>
                  <a:pt x="52" y="64"/>
                </a:cubicBezTo>
                <a:cubicBezTo>
                  <a:pt x="54" y="61"/>
                  <a:pt x="55" y="59"/>
                  <a:pt x="56" y="56"/>
                </a:cubicBezTo>
                <a:cubicBezTo>
                  <a:pt x="56" y="53"/>
                  <a:pt x="59" y="50"/>
                  <a:pt x="62" y="50"/>
                </a:cubicBezTo>
                <a:cubicBezTo>
                  <a:pt x="70" y="50"/>
                  <a:pt x="70" y="43"/>
                  <a:pt x="71" y="38"/>
                </a:cubicBezTo>
                <a:cubicBezTo>
                  <a:pt x="72" y="31"/>
                  <a:pt x="77" y="26"/>
                  <a:pt x="82" y="21"/>
                </a:cubicBezTo>
                <a:cubicBezTo>
                  <a:pt x="83" y="19"/>
                  <a:pt x="85" y="20"/>
                  <a:pt x="86" y="20"/>
                </a:cubicBezTo>
                <a:cubicBezTo>
                  <a:pt x="90" y="20"/>
                  <a:pt x="94" y="21"/>
                  <a:pt x="97" y="18"/>
                </a:cubicBezTo>
                <a:cubicBezTo>
                  <a:pt x="98" y="17"/>
                  <a:pt x="99" y="17"/>
                  <a:pt x="101" y="17"/>
                </a:cubicBezTo>
                <a:cubicBezTo>
                  <a:pt x="104" y="17"/>
                  <a:pt x="107" y="17"/>
                  <a:pt x="109" y="17"/>
                </a:cubicBezTo>
                <a:cubicBezTo>
                  <a:pt x="114" y="16"/>
                  <a:pt x="119" y="17"/>
                  <a:pt x="123" y="20"/>
                </a:cubicBezTo>
                <a:cubicBezTo>
                  <a:pt x="126" y="23"/>
                  <a:pt x="130" y="22"/>
                  <a:pt x="133" y="19"/>
                </a:cubicBezTo>
                <a:cubicBezTo>
                  <a:pt x="138" y="15"/>
                  <a:pt x="145" y="15"/>
                  <a:pt x="150" y="12"/>
                </a:cubicBezTo>
                <a:cubicBezTo>
                  <a:pt x="151" y="11"/>
                  <a:pt x="168" y="17"/>
                  <a:pt x="168" y="18"/>
                </a:cubicBezTo>
                <a:cubicBezTo>
                  <a:pt x="170" y="22"/>
                  <a:pt x="174" y="23"/>
                  <a:pt x="177" y="23"/>
                </a:cubicBezTo>
                <a:cubicBezTo>
                  <a:pt x="180" y="24"/>
                  <a:pt x="183" y="21"/>
                  <a:pt x="186" y="19"/>
                </a:cubicBezTo>
                <a:cubicBezTo>
                  <a:pt x="186" y="18"/>
                  <a:pt x="186" y="17"/>
                  <a:pt x="187" y="17"/>
                </a:cubicBezTo>
                <a:cubicBezTo>
                  <a:pt x="193" y="17"/>
                  <a:pt x="197" y="13"/>
                  <a:pt x="202" y="12"/>
                </a:cubicBezTo>
                <a:cubicBezTo>
                  <a:pt x="205" y="11"/>
                  <a:pt x="206" y="15"/>
                  <a:pt x="209" y="13"/>
                </a:cubicBezTo>
                <a:cubicBezTo>
                  <a:pt x="210" y="13"/>
                  <a:pt x="218" y="18"/>
                  <a:pt x="219" y="20"/>
                </a:cubicBezTo>
                <a:cubicBezTo>
                  <a:pt x="220" y="21"/>
                  <a:pt x="221" y="22"/>
                  <a:pt x="222" y="23"/>
                </a:cubicBezTo>
                <a:cubicBezTo>
                  <a:pt x="227" y="26"/>
                  <a:pt x="231" y="26"/>
                  <a:pt x="235" y="22"/>
                </a:cubicBezTo>
                <a:cubicBezTo>
                  <a:pt x="236" y="21"/>
                  <a:pt x="237" y="20"/>
                  <a:pt x="239" y="19"/>
                </a:cubicBezTo>
                <a:cubicBezTo>
                  <a:pt x="239" y="18"/>
                  <a:pt x="240" y="17"/>
                  <a:pt x="240" y="17"/>
                </a:cubicBezTo>
                <a:cubicBezTo>
                  <a:pt x="245" y="17"/>
                  <a:pt x="249" y="14"/>
                  <a:pt x="253" y="15"/>
                </a:cubicBezTo>
                <a:cubicBezTo>
                  <a:pt x="257" y="16"/>
                  <a:pt x="261" y="17"/>
                  <a:pt x="264" y="19"/>
                </a:cubicBezTo>
                <a:cubicBezTo>
                  <a:pt x="270" y="23"/>
                  <a:pt x="273" y="23"/>
                  <a:pt x="278" y="19"/>
                </a:cubicBezTo>
                <a:cubicBezTo>
                  <a:pt x="280" y="17"/>
                  <a:pt x="282" y="17"/>
                  <a:pt x="285" y="17"/>
                </a:cubicBezTo>
                <a:cubicBezTo>
                  <a:pt x="290" y="17"/>
                  <a:pt x="295" y="17"/>
                  <a:pt x="301" y="17"/>
                </a:cubicBezTo>
                <a:cubicBezTo>
                  <a:pt x="303" y="17"/>
                  <a:pt x="305" y="17"/>
                  <a:pt x="307" y="19"/>
                </a:cubicBezTo>
                <a:cubicBezTo>
                  <a:pt x="310" y="21"/>
                  <a:pt x="319" y="21"/>
                  <a:pt x="321" y="18"/>
                </a:cubicBezTo>
                <a:cubicBezTo>
                  <a:pt x="323" y="15"/>
                  <a:pt x="326" y="15"/>
                  <a:pt x="329" y="15"/>
                </a:cubicBezTo>
                <a:cubicBezTo>
                  <a:pt x="331" y="15"/>
                  <a:pt x="333" y="15"/>
                  <a:pt x="334" y="15"/>
                </a:cubicBezTo>
                <a:cubicBezTo>
                  <a:pt x="338" y="15"/>
                  <a:pt x="342" y="14"/>
                  <a:pt x="345" y="12"/>
                </a:cubicBezTo>
                <a:cubicBezTo>
                  <a:pt x="351" y="7"/>
                  <a:pt x="358" y="9"/>
                  <a:pt x="364" y="13"/>
                </a:cubicBezTo>
                <a:cubicBezTo>
                  <a:pt x="367" y="15"/>
                  <a:pt x="370" y="17"/>
                  <a:pt x="374" y="17"/>
                </a:cubicBezTo>
                <a:cubicBezTo>
                  <a:pt x="382" y="16"/>
                  <a:pt x="390" y="17"/>
                  <a:pt x="398" y="16"/>
                </a:cubicBezTo>
                <a:cubicBezTo>
                  <a:pt x="401" y="16"/>
                  <a:pt x="404" y="17"/>
                  <a:pt x="408" y="15"/>
                </a:cubicBezTo>
                <a:cubicBezTo>
                  <a:pt x="411" y="14"/>
                  <a:pt x="415" y="14"/>
                  <a:pt x="419" y="16"/>
                </a:cubicBezTo>
                <a:cubicBezTo>
                  <a:pt x="422" y="18"/>
                  <a:pt x="425" y="17"/>
                  <a:pt x="427" y="14"/>
                </a:cubicBezTo>
                <a:cubicBezTo>
                  <a:pt x="429" y="12"/>
                  <a:pt x="431" y="13"/>
                  <a:pt x="432" y="15"/>
                </a:cubicBezTo>
                <a:cubicBezTo>
                  <a:pt x="433" y="18"/>
                  <a:pt x="435" y="18"/>
                  <a:pt x="438" y="18"/>
                </a:cubicBezTo>
                <a:cubicBezTo>
                  <a:pt x="444" y="18"/>
                  <a:pt x="450" y="19"/>
                  <a:pt x="456" y="15"/>
                </a:cubicBezTo>
                <a:cubicBezTo>
                  <a:pt x="456" y="15"/>
                  <a:pt x="457" y="15"/>
                  <a:pt x="457" y="15"/>
                </a:cubicBezTo>
                <a:cubicBezTo>
                  <a:pt x="467" y="16"/>
                  <a:pt x="476" y="13"/>
                  <a:pt x="485" y="13"/>
                </a:cubicBezTo>
                <a:cubicBezTo>
                  <a:pt x="487" y="13"/>
                  <a:pt x="488" y="13"/>
                  <a:pt x="488" y="15"/>
                </a:cubicBezTo>
                <a:cubicBezTo>
                  <a:pt x="488" y="18"/>
                  <a:pt x="489" y="18"/>
                  <a:pt x="492" y="18"/>
                </a:cubicBezTo>
                <a:cubicBezTo>
                  <a:pt x="494" y="18"/>
                  <a:pt x="497" y="18"/>
                  <a:pt x="500" y="20"/>
                </a:cubicBezTo>
                <a:cubicBezTo>
                  <a:pt x="501" y="21"/>
                  <a:pt x="505" y="21"/>
                  <a:pt x="507" y="18"/>
                </a:cubicBezTo>
                <a:cubicBezTo>
                  <a:pt x="509" y="15"/>
                  <a:pt x="513" y="14"/>
                  <a:pt x="516" y="15"/>
                </a:cubicBezTo>
                <a:cubicBezTo>
                  <a:pt x="521" y="16"/>
                  <a:pt x="526" y="13"/>
                  <a:pt x="531" y="13"/>
                </a:cubicBezTo>
                <a:cubicBezTo>
                  <a:pt x="532" y="13"/>
                  <a:pt x="533" y="13"/>
                  <a:pt x="534" y="13"/>
                </a:cubicBezTo>
                <a:cubicBezTo>
                  <a:pt x="535" y="14"/>
                  <a:pt x="535" y="14"/>
                  <a:pt x="534" y="15"/>
                </a:cubicBezTo>
                <a:cubicBezTo>
                  <a:pt x="533" y="16"/>
                  <a:pt x="530" y="16"/>
                  <a:pt x="530" y="17"/>
                </a:cubicBezTo>
                <a:cubicBezTo>
                  <a:pt x="531" y="20"/>
                  <a:pt x="534" y="17"/>
                  <a:pt x="535" y="19"/>
                </a:cubicBezTo>
                <a:cubicBezTo>
                  <a:pt x="536" y="20"/>
                  <a:pt x="537" y="21"/>
                  <a:pt x="538" y="20"/>
                </a:cubicBezTo>
                <a:cubicBezTo>
                  <a:pt x="542" y="16"/>
                  <a:pt x="548" y="20"/>
                  <a:pt x="551" y="17"/>
                </a:cubicBezTo>
                <a:cubicBezTo>
                  <a:pt x="557" y="17"/>
                  <a:pt x="561" y="15"/>
                  <a:pt x="566" y="15"/>
                </a:cubicBezTo>
                <a:cubicBezTo>
                  <a:pt x="570" y="15"/>
                  <a:pt x="573" y="11"/>
                  <a:pt x="576" y="13"/>
                </a:cubicBezTo>
                <a:cubicBezTo>
                  <a:pt x="578" y="15"/>
                  <a:pt x="581" y="16"/>
                  <a:pt x="584" y="17"/>
                </a:cubicBezTo>
                <a:cubicBezTo>
                  <a:pt x="587" y="19"/>
                  <a:pt x="592" y="19"/>
                  <a:pt x="595" y="18"/>
                </a:cubicBezTo>
                <a:cubicBezTo>
                  <a:pt x="598" y="17"/>
                  <a:pt x="601" y="17"/>
                  <a:pt x="604" y="17"/>
                </a:cubicBezTo>
                <a:cubicBezTo>
                  <a:pt x="607" y="16"/>
                  <a:pt x="609" y="17"/>
                  <a:pt x="611" y="14"/>
                </a:cubicBezTo>
                <a:cubicBezTo>
                  <a:pt x="614" y="12"/>
                  <a:pt x="618" y="12"/>
                  <a:pt x="621" y="14"/>
                </a:cubicBezTo>
                <a:cubicBezTo>
                  <a:pt x="623" y="16"/>
                  <a:pt x="624" y="17"/>
                  <a:pt x="627" y="17"/>
                </a:cubicBezTo>
                <a:cubicBezTo>
                  <a:pt x="633" y="17"/>
                  <a:pt x="639" y="16"/>
                  <a:pt x="646" y="17"/>
                </a:cubicBezTo>
                <a:cubicBezTo>
                  <a:pt x="648" y="17"/>
                  <a:pt x="650" y="16"/>
                  <a:pt x="652" y="17"/>
                </a:cubicBezTo>
                <a:cubicBezTo>
                  <a:pt x="654" y="20"/>
                  <a:pt x="656" y="18"/>
                  <a:pt x="658" y="16"/>
                </a:cubicBezTo>
                <a:cubicBezTo>
                  <a:pt x="660" y="14"/>
                  <a:pt x="662" y="13"/>
                  <a:pt x="666" y="13"/>
                </a:cubicBezTo>
                <a:cubicBezTo>
                  <a:pt x="668" y="13"/>
                  <a:pt x="671" y="13"/>
                  <a:pt x="674" y="12"/>
                </a:cubicBezTo>
                <a:cubicBezTo>
                  <a:pt x="677" y="10"/>
                  <a:pt x="682" y="11"/>
                  <a:pt x="685" y="13"/>
                </a:cubicBezTo>
                <a:cubicBezTo>
                  <a:pt x="692" y="19"/>
                  <a:pt x="700" y="16"/>
                  <a:pt x="708" y="17"/>
                </a:cubicBezTo>
                <a:cubicBezTo>
                  <a:pt x="711" y="13"/>
                  <a:pt x="716" y="14"/>
                  <a:pt x="719" y="15"/>
                </a:cubicBezTo>
                <a:cubicBezTo>
                  <a:pt x="728" y="16"/>
                  <a:pt x="736" y="18"/>
                  <a:pt x="743" y="22"/>
                </a:cubicBezTo>
                <a:cubicBezTo>
                  <a:pt x="748" y="24"/>
                  <a:pt x="752" y="25"/>
                  <a:pt x="757" y="27"/>
                </a:cubicBezTo>
                <a:cubicBezTo>
                  <a:pt x="762" y="28"/>
                  <a:pt x="768" y="27"/>
                  <a:pt x="772" y="24"/>
                </a:cubicBezTo>
                <a:cubicBezTo>
                  <a:pt x="779" y="19"/>
                  <a:pt x="786" y="16"/>
                  <a:pt x="795" y="17"/>
                </a:cubicBezTo>
                <a:cubicBezTo>
                  <a:pt x="798" y="17"/>
                  <a:pt x="800" y="16"/>
                  <a:pt x="803" y="17"/>
                </a:cubicBezTo>
                <a:cubicBezTo>
                  <a:pt x="804" y="17"/>
                  <a:pt x="806" y="16"/>
                  <a:pt x="806" y="18"/>
                </a:cubicBezTo>
                <a:cubicBezTo>
                  <a:pt x="806" y="20"/>
                  <a:pt x="807" y="22"/>
                  <a:pt x="804" y="22"/>
                </a:cubicBezTo>
                <a:cubicBezTo>
                  <a:pt x="803" y="22"/>
                  <a:pt x="802" y="23"/>
                  <a:pt x="801" y="25"/>
                </a:cubicBezTo>
                <a:cubicBezTo>
                  <a:pt x="811" y="29"/>
                  <a:pt x="820" y="28"/>
                  <a:pt x="829" y="23"/>
                </a:cubicBezTo>
                <a:cubicBezTo>
                  <a:pt x="828" y="22"/>
                  <a:pt x="827" y="20"/>
                  <a:pt x="826" y="20"/>
                </a:cubicBezTo>
                <a:cubicBezTo>
                  <a:pt x="824" y="20"/>
                  <a:pt x="824" y="19"/>
                  <a:pt x="824" y="17"/>
                </a:cubicBezTo>
                <a:cubicBezTo>
                  <a:pt x="823" y="15"/>
                  <a:pt x="825" y="13"/>
                  <a:pt x="826" y="13"/>
                </a:cubicBezTo>
                <a:cubicBezTo>
                  <a:pt x="829" y="13"/>
                  <a:pt x="832" y="12"/>
                  <a:pt x="834" y="14"/>
                </a:cubicBezTo>
                <a:cubicBezTo>
                  <a:pt x="837" y="17"/>
                  <a:pt x="841" y="17"/>
                  <a:pt x="845" y="17"/>
                </a:cubicBezTo>
                <a:cubicBezTo>
                  <a:pt x="848" y="16"/>
                  <a:pt x="851" y="17"/>
                  <a:pt x="854" y="17"/>
                </a:cubicBezTo>
                <a:cubicBezTo>
                  <a:pt x="860" y="16"/>
                  <a:pt x="866" y="16"/>
                  <a:pt x="870" y="22"/>
                </a:cubicBezTo>
                <a:cubicBezTo>
                  <a:pt x="872" y="25"/>
                  <a:pt x="876" y="24"/>
                  <a:pt x="878" y="21"/>
                </a:cubicBezTo>
                <a:cubicBezTo>
                  <a:pt x="879" y="19"/>
                  <a:pt x="880" y="15"/>
                  <a:pt x="884" y="17"/>
                </a:cubicBezTo>
                <a:cubicBezTo>
                  <a:pt x="887" y="18"/>
                  <a:pt x="890" y="15"/>
                  <a:pt x="893" y="14"/>
                </a:cubicBezTo>
                <a:cubicBezTo>
                  <a:pt x="897" y="13"/>
                  <a:pt x="901" y="13"/>
                  <a:pt x="905" y="13"/>
                </a:cubicBezTo>
                <a:cubicBezTo>
                  <a:pt x="909" y="13"/>
                  <a:pt x="914" y="12"/>
                  <a:pt x="917" y="15"/>
                </a:cubicBezTo>
                <a:cubicBezTo>
                  <a:pt x="924" y="13"/>
                  <a:pt x="930" y="17"/>
                  <a:pt x="937" y="17"/>
                </a:cubicBezTo>
                <a:cubicBezTo>
                  <a:pt x="943" y="16"/>
                  <a:pt x="950" y="18"/>
                  <a:pt x="956" y="16"/>
                </a:cubicBezTo>
                <a:cubicBezTo>
                  <a:pt x="965" y="14"/>
                  <a:pt x="974" y="16"/>
                  <a:pt x="983" y="15"/>
                </a:cubicBezTo>
                <a:cubicBezTo>
                  <a:pt x="986" y="14"/>
                  <a:pt x="989" y="17"/>
                  <a:pt x="992" y="17"/>
                </a:cubicBezTo>
                <a:cubicBezTo>
                  <a:pt x="996" y="16"/>
                  <a:pt x="999" y="16"/>
                  <a:pt x="1002" y="17"/>
                </a:cubicBezTo>
                <a:cubicBezTo>
                  <a:pt x="1007" y="17"/>
                  <a:pt x="1012" y="16"/>
                  <a:pt x="1016" y="11"/>
                </a:cubicBezTo>
                <a:cubicBezTo>
                  <a:pt x="1018" y="9"/>
                  <a:pt x="1019" y="9"/>
                  <a:pt x="1022" y="11"/>
                </a:cubicBezTo>
                <a:cubicBezTo>
                  <a:pt x="1026" y="12"/>
                  <a:pt x="1029" y="13"/>
                  <a:pt x="1033" y="14"/>
                </a:cubicBezTo>
                <a:cubicBezTo>
                  <a:pt x="1034" y="15"/>
                  <a:pt x="1036" y="15"/>
                  <a:pt x="1038" y="15"/>
                </a:cubicBezTo>
                <a:cubicBezTo>
                  <a:pt x="1042" y="13"/>
                  <a:pt x="1046" y="13"/>
                  <a:pt x="1050" y="15"/>
                </a:cubicBezTo>
                <a:cubicBezTo>
                  <a:pt x="1054" y="16"/>
                  <a:pt x="1058" y="17"/>
                  <a:pt x="1062" y="18"/>
                </a:cubicBezTo>
                <a:cubicBezTo>
                  <a:pt x="1063" y="18"/>
                  <a:pt x="1063" y="18"/>
                  <a:pt x="1064" y="18"/>
                </a:cubicBezTo>
                <a:cubicBezTo>
                  <a:pt x="1068" y="18"/>
                  <a:pt x="1073" y="18"/>
                  <a:pt x="1078" y="18"/>
                </a:cubicBezTo>
                <a:cubicBezTo>
                  <a:pt x="1082" y="18"/>
                  <a:pt x="1086" y="21"/>
                  <a:pt x="1091" y="20"/>
                </a:cubicBezTo>
                <a:cubicBezTo>
                  <a:pt x="1101" y="18"/>
                  <a:pt x="1112" y="18"/>
                  <a:pt x="1123" y="18"/>
                </a:cubicBezTo>
                <a:cubicBezTo>
                  <a:pt x="1125" y="18"/>
                  <a:pt x="1126" y="17"/>
                  <a:pt x="1127" y="17"/>
                </a:cubicBezTo>
                <a:cubicBezTo>
                  <a:pt x="1131" y="15"/>
                  <a:pt x="1142" y="18"/>
                  <a:pt x="1147" y="21"/>
                </a:cubicBezTo>
                <a:cubicBezTo>
                  <a:pt x="1150" y="23"/>
                  <a:pt x="1152" y="22"/>
                  <a:pt x="1155" y="21"/>
                </a:cubicBezTo>
                <a:cubicBezTo>
                  <a:pt x="1160" y="19"/>
                  <a:pt x="1165" y="20"/>
                  <a:pt x="1169" y="21"/>
                </a:cubicBezTo>
                <a:cubicBezTo>
                  <a:pt x="1174" y="22"/>
                  <a:pt x="1178" y="23"/>
                  <a:pt x="1182" y="24"/>
                </a:cubicBezTo>
                <a:cubicBezTo>
                  <a:pt x="1186" y="24"/>
                  <a:pt x="1188" y="21"/>
                  <a:pt x="1192" y="21"/>
                </a:cubicBezTo>
                <a:cubicBezTo>
                  <a:pt x="1188" y="19"/>
                  <a:pt x="1183" y="20"/>
                  <a:pt x="1179" y="20"/>
                </a:cubicBezTo>
                <a:cubicBezTo>
                  <a:pt x="1177" y="19"/>
                  <a:pt x="1178" y="17"/>
                  <a:pt x="1178" y="15"/>
                </a:cubicBezTo>
                <a:cubicBezTo>
                  <a:pt x="1178" y="14"/>
                  <a:pt x="1179" y="13"/>
                  <a:pt x="1180" y="13"/>
                </a:cubicBezTo>
                <a:cubicBezTo>
                  <a:pt x="1185" y="12"/>
                  <a:pt x="1190" y="11"/>
                  <a:pt x="1195" y="10"/>
                </a:cubicBezTo>
                <a:cubicBezTo>
                  <a:pt x="1199" y="9"/>
                  <a:pt x="1203" y="12"/>
                  <a:pt x="1207" y="12"/>
                </a:cubicBezTo>
                <a:cubicBezTo>
                  <a:pt x="1208" y="16"/>
                  <a:pt x="1211" y="15"/>
                  <a:pt x="1214" y="15"/>
                </a:cubicBezTo>
                <a:cubicBezTo>
                  <a:pt x="1225" y="14"/>
                  <a:pt x="1237" y="16"/>
                  <a:pt x="1249" y="17"/>
                </a:cubicBezTo>
                <a:cubicBezTo>
                  <a:pt x="1254" y="17"/>
                  <a:pt x="1260" y="16"/>
                  <a:pt x="1265" y="15"/>
                </a:cubicBezTo>
                <a:cubicBezTo>
                  <a:pt x="1271" y="13"/>
                  <a:pt x="1276" y="14"/>
                  <a:pt x="1282" y="14"/>
                </a:cubicBezTo>
                <a:cubicBezTo>
                  <a:pt x="1290" y="16"/>
                  <a:pt x="1297" y="19"/>
                  <a:pt x="1304" y="20"/>
                </a:cubicBezTo>
                <a:cubicBezTo>
                  <a:pt x="1305" y="20"/>
                  <a:pt x="1307" y="20"/>
                  <a:pt x="1307" y="21"/>
                </a:cubicBezTo>
                <a:cubicBezTo>
                  <a:pt x="1307" y="23"/>
                  <a:pt x="1305" y="25"/>
                  <a:pt x="1305" y="25"/>
                </a:cubicBezTo>
                <a:cubicBezTo>
                  <a:pt x="1300" y="25"/>
                  <a:pt x="1297" y="27"/>
                  <a:pt x="1292" y="27"/>
                </a:cubicBezTo>
                <a:cubicBezTo>
                  <a:pt x="1287" y="27"/>
                  <a:pt x="1282" y="27"/>
                  <a:pt x="1277" y="27"/>
                </a:cubicBezTo>
                <a:cubicBezTo>
                  <a:pt x="1275" y="27"/>
                  <a:pt x="1274" y="27"/>
                  <a:pt x="1274" y="29"/>
                </a:cubicBezTo>
                <a:cubicBezTo>
                  <a:pt x="1274" y="31"/>
                  <a:pt x="1276" y="30"/>
                  <a:pt x="1277" y="30"/>
                </a:cubicBezTo>
                <a:cubicBezTo>
                  <a:pt x="1284" y="30"/>
                  <a:pt x="1292" y="30"/>
                  <a:pt x="1299" y="30"/>
                </a:cubicBezTo>
                <a:cubicBezTo>
                  <a:pt x="1302" y="31"/>
                  <a:pt x="1305" y="29"/>
                  <a:pt x="1308" y="27"/>
                </a:cubicBezTo>
                <a:cubicBezTo>
                  <a:pt x="1311" y="23"/>
                  <a:pt x="1316" y="21"/>
                  <a:pt x="1321" y="22"/>
                </a:cubicBezTo>
                <a:cubicBezTo>
                  <a:pt x="1325" y="22"/>
                  <a:pt x="1329" y="22"/>
                  <a:pt x="1333" y="22"/>
                </a:cubicBezTo>
                <a:cubicBezTo>
                  <a:pt x="1340" y="22"/>
                  <a:pt x="1347" y="19"/>
                  <a:pt x="1354" y="20"/>
                </a:cubicBezTo>
                <a:cubicBezTo>
                  <a:pt x="1361" y="20"/>
                  <a:pt x="1368" y="20"/>
                  <a:pt x="1375" y="20"/>
                </a:cubicBezTo>
                <a:cubicBezTo>
                  <a:pt x="1378" y="20"/>
                  <a:pt x="1380" y="19"/>
                  <a:pt x="1382" y="18"/>
                </a:cubicBezTo>
                <a:cubicBezTo>
                  <a:pt x="1388" y="16"/>
                  <a:pt x="1393" y="17"/>
                  <a:pt x="1398" y="17"/>
                </a:cubicBezTo>
                <a:cubicBezTo>
                  <a:pt x="1399" y="19"/>
                  <a:pt x="1399" y="21"/>
                  <a:pt x="1398" y="24"/>
                </a:cubicBezTo>
                <a:cubicBezTo>
                  <a:pt x="1394" y="24"/>
                  <a:pt x="1389" y="23"/>
                  <a:pt x="1384" y="24"/>
                </a:cubicBezTo>
                <a:cubicBezTo>
                  <a:pt x="1376" y="24"/>
                  <a:pt x="1376" y="24"/>
                  <a:pt x="1377" y="33"/>
                </a:cubicBezTo>
                <a:cubicBezTo>
                  <a:pt x="1381" y="30"/>
                  <a:pt x="1385" y="30"/>
                  <a:pt x="1389" y="30"/>
                </a:cubicBezTo>
                <a:cubicBezTo>
                  <a:pt x="1394" y="30"/>
                  <a:pt x="1399" y="30"/>
                  <a:pt x="1404" y="30"/>
                </a:cubicBezTo>
                <a:cubicBezTo>
                  <a:pt x="1405" y="31"/>
                  <a:pt x="1407" y="30"/>
                  <a:pt x="1408" y="33"/>
                </a:cubicBezTo>
                <a:cubicBezTo>
                  <a:pt x="1408" y="35"/>
                  <a:pt x="1406" y="35"/>
                  <a:pt x="1404" y="36"/>
                </a:cubicBezTo>
                <a:cubicBezTo>
                  <a:pt x="1405" y="38"/>
                  <a:pt x="1407" y="37"/>
                  <a:pt x="1408" y="37"/>
                </a:cubicBezTo>
                <a:cubicBezTo>
                  <a:pt x="1413" y="37"/>
                  <a:pt x="1419" y="37"/>
                  <a:pt x="1424" y="37"/>
                </a:cubicBezTo>
                <a:cubicBezTo>
                  <a:pt x="1430" y="37"/>
                  <a:pt x="1435" y="40"/>
                  <a:pt x="1440" y="39"/>
                </a:cubicBezTo>
                <a:cubicBezTo>
                  <a:pt x="1447" y="43"/>
                  <a:pt x="1455" y="40"/>
                  <a:pt x="1463" y="41"/>
                </a:cubicBezTo>
                <a:cubicBezTo>
                  <a:pt x="1463" y="38"/>
                  <a:pt x="1461" y="39"/>
                  <a:pt x="1460" y="39"/>
                </a:cubicBezTo>
                <a:cubicBezTo>
                  <a:pt x="1459" y="39"/>
                  <a:pt x="1458" y="38"/>
                  <a:pt x="1457" y="38"/>
                </a:cubicBezTo>
                <a:cubicBezTo>
                  <a:pt x="1456" y="37"/>
                  <a:pt x="1454" y="38"/>
                  <a:pt x="1453" y="37"/>
                </a:cubicBezTo>
                <a:cubicBezTo>
                  <a:pt x="1446" y="37"/>
                  <a:pt x="1440" y="34"/>
                  <a:pt x="1433" y="34"/>
                </a:cubicBezTo>
                <a:cubicBezTo>
                  <a:pt x="1431" y="34"/>
                  <a:pt x="1429" y="32"/>
                  <a:pt x="1427" y="30"/>
                </a:cubicBezTo>
                <a:cubicBezTo>
                  <a:pt x="1424" y="28"/>
                  <a:pt x="1421" y="25"/>
                  <a:pt x="1417" y="29"/>
                </a:cubicBezTo>
                <a:cubicBezTo>
                  <a:pt x="1416" y="30"/>
                  <a:pt x="1415" y="28"/>
                  <a:pt x="1414" y="26"/>
                </a:cubicBezTo>
                <a:cubicBezTo>
                  <a:pt x="1414" y="25"/>
                  <a:pt x="1411" y="24"/>
                  <a:pt x="1414" y="22"/>
                </a:cubicBezTo>
                <a:cubicBezTo>
                  <a:pt x="1415" y="21"/>
                  <a:pt x="1415" y="20"/>
                  <a:pt x="1417" y="20"/>
                </a:cubicBezTo>
                <a:cubicBezTo>
                  <a:pt x="1420" y="20"/>
                  <a:pt x="1423" y="20"/>
                  <a:pt x="1425" y="20"/>
                </a:cubicBezTo>
                <a:cubicBezTo>
                  <a:pt x="1428" y="20"/>
                  <a:pt x="1430" y="18"/>
                  <a:pt x="1433" y="18"/>
                </a:cubicBezTo>
                <a:cubicBezTo>
                  <a:pt x="1442" y="18"/>
                  <a:pt x="1450" y="20"/>
                  <a:pt x="1458" y="24"/>
                </a:cubicBezTo>
                <a:cubicBezTo>
                  <a:pt x="1462" y="26"/>
                  <a:pt x="1467" y="26"/>
                  <a:pt x="1471" y="29"/>
                </a:cubicBezTo>
                <a:cubicBezTo>
                  <a:pt x="1473" y="30"/>
                  <a:pt x="1474" y="28"/>
                  <a:pt x="1475" y="26"/>
                </a:cubicBezTo>
                <a:cubicBezTo>
                  <a:pt x="1476" y="25"/>
                  <a:pt x="1475" y="23"/>
                  <a:pt x="1476" y="21"/>
                </a:cubicBezTo>
                <a:cubicBezTo>
                  <a:pt x="1485" y="18"/>
                  <a:pt x="1494" y="22"/>
                  <a:pt x="1501" y="28"/>
                </a:cubicBezTo>
                <a:cubicBezTo>
                  <a:pt x="1504" y="30"/>
                  <a:pt x="1506" y="30"/>
                  <a:pt x="1509" y="30"/>
                </a:cubicBezTo>
                <a:cubicBezTo>
                  <a:pt x="1519" y="30"/>
                  <a:pt x="1528" y="33"/>
                  <a:pt x="1537" y="32"/>
                </a:cubicBezTo>
                <a:cubicBezTo>
                  <a:pt x="1540" y="35"/>
                  <a:pt x="1544" y="33"/>
                  <a:pt x="1547" y="35"/>
                </a:cubicBezTo>
                <a:cubicBezTo>
                  <a:pt x="1551" y="37"/>
                  <a:pt x="1555" y="38"/>
                  <a:pt x="1560" y="38"/>
                </a:cubicBezTo>
                <a:cubicBezTo>
                  <a:pt x="1563" y="38"/>
                  <a:pt x="1568" y="38"/>
                  <a:pt x="1571" y="40"/>
                </a:cubicBezTo>
                <a:cubicBezTo>
                  <a:pt x="1575" y="43"/>
                  <a:pt x="1579" y="43"/>
                  <a:pt x="1583" y="43"/>
                </a:cubicBezTo>
                <a:cubicBezTo>
                  <a:pt x="1588" y="43"/>
                  <a:pt x="1592" y="43"/>
                  <a:pt x="1596" y="43"/>
                </a:cubicBezTo>
                <a:cubicBezTo>
                  <a:pt x="1608" y="41"/>
                  <a:pt x="1620" y="45"/>
                  <a:pt x="1632" y="44"/>
                </a:cubicBezTo>
                <a:cubicBezTo>
                  <a:pt x="1635" y="44"/>
                  <a:pt x="1637" y="47"/>
                  <a:pt x="1640" y="46"/>
                </a:cubicBezTo>
                <a:cubicBezTo>
                  <a:pt x="1643" y="46"/>
                  <a:pt x="1645" y="46"/>
                  <a:pt x="1648" y="48"/>
                </a:cubicBezTo>
                <a:cubicBezTo>
                  <a:pt x="1651" y="49"/>
                  <a:pt x="1655" y="47"/>
                  <a:pt x="1656" y="45"/>
                </a:cubicBezTo>
                <a:cubicBezTo>
                  <a:pt x="1659" y="40"/>
                  <a:pt x="1663" y="38"/>
                  <a:pt x="1668" y="37"/>
                </a:cubicBezTo>
                <a:cubicBezTo>
                  <a:pt x="1673" y="37"/>
                  <a:pt x="1677" y="38"/>
                  <a:pt x="1681" y="42"/>
                </a:cubicBezTo>
                <a:cubicBezTo>
                  <a:pt x="1682" y="43"/>
                  <a:pt x="1682" y="44"/>
                  <a:pt x="1683" y="44"/>
                </a:cubicBezTo>
                <a:cubicBezTo>
                  <a:pt x="1685" y="45"/>
                  <a:pt x="1687" y="44"/>
                  <a:pt x="1687" y="42"/>
                </a:cubicBezTo>
                <a:cubicBezTo>
                  <a:pt x="1688" y="39"/>
                  <a:pt x="1686" y="36"/>
                  <a:pt x="1688" y="34"/>
                </a:cubicBezTo>
                <a:cubicBezTo>
                  <a:pt x="1690" y="32"/>
                  <a:pt x="1692" y="28"/>
                  <a:pt x="1697" y="29"/>
                </a:cubicBezTo>
                <a:cubicBezTo>
                  <a:pt x="1705" y="29"/>
                  <a:pt x="1713" y="29"/>
                  <a:pt x="1721" y="29"/>
                </a:cubicBezTo>
                <a:cubicBezTo>
                  <a:pt x="1721" y="29"/>
                  <a:pt x="1722" y="28"/>
                  <a:pt x="1722" y="28"/>
                </a:cubicBezTo>
                <a:cubicBezTo>
                  <a:pt x="1719" y="27"/>
                  <a:pt x="1715" y="27"/>
                  <a:pt x="1711" y="24"/>
                </a:cubicBezTo>
                <a:cubicBezTo>
                  <a:pt x="1718" y="24"/>
                  <a:pt x="1723" y="20"/>
                  <a:pt x="1729" y="19"/>
                </a:cubicBezTo>
                <a:cubicBezTo>
                  <a:pt x="1731" y="18"/>
                  <a:pt x="1733" y="18"/>
                  <a:pt x="1734" y="18"/>
                </a:cubicBezTo>
                <a:cubicBezTo>
                  <a:pt x="1736" y="18"/>
                  <a:pt x="1736" y="20"/>
                  <a:pt x="1736" y="21"/>
                </a:cubicBezTo>
                <a:cubicBezTo>
                  <a:pt x="1735" y="22"/>
                  <a:pt x="1734" y="23"/>
                  <a:pt x="1734" y="23"/>
                </a:cubicBezTo>
                <a:cubicBezTo>
                  <a:pt x="1737" y="26"/>
                  <a:pt x="1735" y="28"/>
                  <a:pt x="1731" y="31"/>
                </a:cubicBezTo>
                <a:cubicBezTo>
                  <a:pt x="1737" y="29"/>
                  <a:pt x="1743" y="30"/>
                  <a:pt x="1746" y="26"/>
                </a:cubicBezTo>
                <a:cubicBezTo>
                  <a:pt x="1748" y="24"/>
                  <a:pt x="1751" y="23"/>
                  <a:pt x="1754" y="24"/>
                </a:cubicBezTo>
                <a:cubicBezTo>
                  <a:pt x="1758" y="24"/>
                  <a:pt x="1763" y="22"/>
                  <a:pt x="1767" y="25"/>
                </a:cubicBezTo>
                <a:cubicBezTo>
                  <a:pt x="1768" y="26"/>
                  <a:pt x="1769" y="26"/>
                  <a:pt x="1769" y="26"/>
                </a:cubicBezTo>
                <a:cubicBezTo>
                  <a:pt x="1774" y="30"/>
                  <a:pt x="1776" y="30"/>
                  <a:pt x="1779" y="25"/>
                </a:cubicBezTo>
                <a:cubicBezTo>
                  <a:pt x="1781" y="18"/>
                  <a:pt x="1787" y="19"/>
                  <a:pt x="1790" y="20"/>
                </a:cubicBezTo>
                <a:cubicBezTo>
                  <a:pt x="1795" y="22"/>
                  <a:pt x="1799" y="21"/>
                  <a:pt x="1803" y="22"/>
                </a:cubicBezTo>
                <a:cubicBezTo>
                  <a:pt x="1805" y="24"/>
                  <a:pt x="1803" y="26"/>
                  <a:pt x="1804" y="29"/>
                </a:cubicBezTo>
                <a:cubicBezTo>
                  <a:pt x="1810" y="29"/>
                  <a:pt x="1815" y="29"/>
                  <a:pt x="1821" y="29"/>
                </a:cubicBezTo>
                <a:cubicBezTo>
                  <a:pt x="1821" y="30"/>
                  <a:pt x="1822" y="30"/>
                  <a:pt x="1823" y="30"/>
                </a:cubicBezTo>
                <a:cubicBezTo>
                  <a:pt x="1824" y="31"/>
                  <a:pt x="1825" y="30"/>
                  <a:pt x="1825" y="29"/>
                </a:cubicBezTo>
                <a:cubicBezTo>
                  <a:pt x="1831" y="29"/>
                  <a:pt x="1837" y="29"/>
                  <a:pt x="1843" y="29"/>
                </a:cubicBezTo>
                <a:cubicBezTo>
                  <a:pt x="1845" y="29"/>
                  <a:pt x="1846" y="29"/>
                  <a:pt x="1846" y="30"/>
                </a:cubicBezTo>
                <a:cubicBezTo>
                  <a:pt x="1845" y="31"/>
                  <a:pt x="1845" y="32"/>
                  <a:pt x="1845" y="32"/>
                </a:cubicBezTo>
                <a:cubicBezTo>
                  <a:pt x="1841" y="34"/>
                  <a:pt x="1837" y="34"/>
                  <a:pt x="1833" y="34"/>
                </a:cubicBezTo>
                <a:cubicBezTo>
                  <a:pt x="1832" y="34"/>
                  <a:pt x="1831" y="35"/>
                  <a:pt x="1832" y="36"/>
                </a:cubicBezTo>
                <a:cubicBezTo>
                  <a:pt x="1832" y="36"/>
                  <a:pt x="1832" y="37"/>
                  <a:pt x="1832" y="37"/>
                </a:cubicBezTo>
                <a:cubicBezTo>
                  <a:pt x="1833" y="38"/>
                  <a:pt x="1834" y="37"/>
                  <a:pt x="1835" y="37"/>
                </a:cubicBezTo>
                <a:cubicBezTo>
                  <a:pt x="1840" y="39"/>
                  <a:pt x="1844" y="35"/>
                  <a:pt x="1849" y="36"/>
                </a:cubicBezTo>
                <a:cubicBezTo>
                  <a:pt x="1851" y="36"/>
                  <a:pt x="1852" y="36"/>
                  <a:pt x="1854" y="36"/>
                </a:cubicBezTo>
                <a:cubicBezTo>
                  <a:pt x="1854" y="37"/>
                  <a:pt x="1854" y="38"/>
                  <a:pt x="1854" y="39"/>
                </a:cubicBezTo>
                <a:cubicBezTo>
                  <a:pt x="1854" y="39"/>
                  <a:pt x="1853" y="39"/>
                  <a:pt x="1852" y="39"/>
                </a:cubicBezTo>
                <a:cubicBezTo>
                  <a:pt x="1847" y="38"/>
                  <a:pt x="1842" y="40"/>
                  <a:pt x="1838" y="41"/>
                </a:cubicBezTo>
                <a:cubicBezTo>
                  <a:pt x="1833" y="42"/>
                  <a:pt x="1828" y="44"/>
                  <a:pt x="1824" y="46"/>
                </a:cubicBezTo>
                <a:cubicBezTo>
                  <a:pt x="1823" y="47"/>
                  <a:pt x="1823" y="47"/>
                  <a:pt x="1823" y="48"/>
                </a:cubicBezTo>
                <a:cubicBezTo>
                  <a:pt x="1823" y="49"/>
                  <a:pt x="1823" y="50"/>
                  <a:pt x="1824" y="50"/>
                </a:cubicBezTo>
                <a:cubicBezTo>
                  <a:pt x="1829" y="50"/>
                  <a:pt x="1833" y="49"/>
                  <a:pt x="1838" y="50"/>
                </a:cubicBezTo>
                <a:cubicBezTo>
                  <a:pt x="1839" y="50"/>
                  <a:pt x="1840" y="49"/>
                  <a:pt x="1841" y="48"/>
                </a:cubicBezTo>
                <a:cubicBezTo>
                  <a:pt x="1843" y="45"/>
                  <a:pt x="1846" y="44"/>
                  <a:pt x="1849" y="44"/>
                </a:cubicBezTo>
                <a:cubicBezTo>
                  <a:pt x="1851" y="44"/>
                  <a:pt x="1852" y="43"/>
                  <a:pt x="1852" y="41"/>
                </a:cubicBezTo>
                <a:cubicBezTo>
                  <a:pt x="1855" y="41"/>
                  <a:pt x="1857" y="41"/>
                  <a:pt x="1859" y="41"/>
                </a:cubicBezTo>
                <a:cubicBezTo>
                  <a:pt x="1859" y="42"/>
                  <a:pt x="1860" y="43"/>
                  <a:pt x="1861" y="43"/>
                </a:cubicBezTo>
                <a:cubicBezTo>
                  <a:pt x="1863" y="43"/>
                  <a:pt x="1865" y="43"/>
                  <a:pt x="1866" y="43"/>
                </a:cubicBezTo>
                <a:cubicBezTo>
                  <a:pt x="1870" y="46"/>
                  <a:pt x="1874" y="49"/>
                  <a:pt x="1880" y="48"/>
                </a:cubicBezTo>
                <a:cubicBezTo>
                  <a:pt x="1882" y="48"/>
                  <a:pt x="1885" y="48"/>
                  <a:pt x="1887" y="48"/>
                </a:cubicBezTo>
                <a:cubicBezTo>
                  <a:pt x="1892" y="51"/>
                  <a:pt x="1898" y="50"/>
                  <a:pt x="1901" y="47"/>
                </a:cubicBezTo>
                <a:cubicBezTo>
                  <a:pt x="1901" y="47"/>
                  <a:pt x="1901" y="46"/>
                  <a:pt x="1901" y="45"/>
                </a:cubicBezTo>
                <a:cubicBezTo>
                  <a:pt x="1901" y="45"/>
                  <a:pt x="1900" y="44"/>
                  <a:pt x="1900" y="44"/>
                </a:cubicBezTo>
                <a:cubicBezTo>
                  <a:pt x="1896" y="44"/>
                  <a:pt x="1891" y="44"/>
                  <a:pt x="1887" y="44"/>
                </a:cubicBezTo>
                <a:cubicBezTo>
                  <a:pt x="1886" y="41"/>
                  <a:pt x="1889" y="41"/>
                  <a:pt x="1891" y="40"/>
                </a:cubicBezTo>
                <a:cubicBezTo>
                  <a:pt x="1882" y="37"/>
                  <a:pt x="1873" y="34"/>
                  <a:pt x="1864" y="32"/>
                </a:cubicBezTo>
                <a:cubicBezTo>
                  <a:pt x="1863" y="32"/>
                  <a:pt x="1863" y="32"/>
                  <a:pt x="1863" y="30"/>
                </a:cubicBezTo>
                <a:cubicBezTo>
                  <a:pt x="1863" y="30"/>
                  <a:pt x="1863" y="29"/>
                  <a:pt x="1864" y="29"/>
                </a:cubicBezTo>
                <a:cubicBezTo>
                  <a:pt x="1868" y="29"/>
                  <a:pt x="1873" y="25"/>
                  <a:pt x="1877" y="27"/>
                </a:cubicBezTo>
                <a:cubicBezTo>
                  <a:pt x="1886" y="30"/>
                  <a:pt x="1894" y="28"/>
                  <a:pt x="1902" y="29"/>
                </a:cubicBezTo>
                <a:cubicBezTo>
                  <a:pt x="1906" y="29"/>
                  <a:pt x="1910" y="27"/>
                  <a:pt x="1914" y="27"/>
                </a:cubicBezTo>
                <a:cubicBezTo>
                  <a:pt x="1918" y="27"/>
                  <a:pt x="1923" y="29"/>
                  <a:pt x="1927" y="25"/>
                </a:cubicBezTo>
                <a:cubicBezTo>
                  <a:pt x="1934" y="26"/>
                  <a:pt x="1942" y="24"/>
                  <a:pt x="1950" y="27"/>
                </a:cubicBezTo>
                <a:cubicBezTo>
                  <a:pt x="1952" y="28"/>
                  <a:pt x="1951" y="29"/>
                  <a:pt x="1952" y="30"/>
                </a:cubicBezTo>
                <a:cubicBezTo>
                  <a:pt x="1950" y="33"/>
                  <a:pt x="1947" y="34"/>
                  <a:pt x="1944" y="34"/>
                </a:cubicBezTo>
                <a:cubicBezTo>
                  <a:pt x="1940" y="34"/>
                  <a:pt x="1936" y="34"/>
                  <a:pt x="1932" y="34"/>
                </a:cubicBezTo>
                <a:cubicBezTo>
                  <a:pt x="1929" y="34"/>
                  <a:pt x="1927" y="35"/>
                  <a:pt x="1927" y="37"/>
                </a:cubicBezTo>
                <a:cubicBezTo>
                  <a:pt x="1928" y="40"/>
                  <a:pt x="1926" y="41"/>
                  <a:pt x="1924" y="43"/>
                </a:cubicBezTo>
                <a:cubicBezTo>
                  <a:pt x="1923" y="44"/>
                  <a:pt x="1923" y="46"/>
                  <a:pt x="1926" y="46"/>
                </a:cubicBezTo>
                <a:cubicBezTo>
                  <a:pt x="1931" y="47"/>
                  <a:pt x="1935" y="44"/>
                  <a:pt x="1940" y="44"/>
                </a:cubicBezTo>
                <a:cubicBezTo>
                  <a:pt x="1941" y="44"/>
                  <a:pt x="1941" y="43"/>
                  <a:pt x="1941" y="42"/>
                </a:cubicBezTo>
                <a:cubicBezTo>
                  <a:pt x="1938" y="39"/>
                  <a:pt x="1941" y="38"/>
                  <a:pt x="1943" y="38"/>
                </a:cubicBezTo>
                <a:cubicBezTo>
                  <a:pt x="1946" y="37"/>
                  <a:pt x="1950" y="37"/>
                  <a:pt x="1953" y="37"/>
                </a:cubicBezTo>
                <a:cubicBezTo>
                  <a:pt x="1956" y="38"/>
                  <a:pt x="1955" y="35"/>
                  <a:pt x="1955" y="34"/>
                </a:cubicBezTo>
                <a:cubicBezTo>
                  <a:pt x="1959" y="34"/>
                  <a:pt x="1963" y="34"/>
                  <a:pt x="1967" y="34"/>
                </a:cubicBezTo>
                <a:cubicBezTo>
                  <a:pt x="1971" y="34"/>
                  <a:pt x="1972" y="33"/>
                  <a:pt x="1970" y="30"/>
                </a:cubicBezTo>
                <a:cubicBezTo>
                  <a:pt x="1969" y="27"/>
                  <a:pt x="1970" y="25"/>
                  <a:pt x="1972" y="25"/>
                </a:cubicBezTo>
                <a:cubicBezTo>
                  <a:pt x="1977" y="26"/>
                  <a:pt x="1980" y="23"/>
                  <a:pt x="1985" y="23"/>
                </a:cubicBezTo>
                <a:cubicBezTo>
                  <a:pt x="1989" y="23"/>
                  <a:pt x="1993" y="25"/>
                  <a:pt x="1997" y="26"/>
                </a:cubicBezTo>
                <a:cubicBezTo>
                  <a:pt x="2000" y="26"/>
                  <a:pt x="1997" y="28"/>
                  <a:pt x="1997" y="30"/>
                </a:cubicBezTo>
                <a:cubicBezTo>
                  <a:pt x="1999" y="31"/>
                  <a:pt x="2001" y="30"/>
                  <a:pt x="2003" y="30"/>
                </a:cubicBezTo>
                <a:cubicBezTo>
                  <a:pt x="2008" y="30"/>
                  <a:pt x="2010" y="26"/>
                  <a:pt x="2008" y="22"/>
                </a:cubicBezTo>
                <a:cubicBezTo>
                  <a:pt x="2007" y="20"/>
                  <a:pt x="2007" y="16"/>
                  <a:pt x="2003" y="16"/>
                </a:cubicBezTo>
                <a:cubicBezTo>
                  <a:pt x="2002" y="17"/>
                  <a:pt x="2002" y="15"/>
                  <a:pt x="2002" y="14"/>
                </a:cubicBezTo>
                <a:cubicBezTo>
                  <a:pt x="2002" y="14"/>
                  <a:pt x="2003" y="13"/>
                  <a:pt x="2004" y="13"/>
                </a:cubicBezTo>
                <a:cubicBezTo>
                  <a:pt x="2006" y="14"/>
                  <a:pt x="2007" y="11"/>
                  <a:pt x="2009" y="11"/>
                </a:cubicBezTo>
                <a:cubicBezTo>
                  <a:pt x="2011" y="11"/>
                  <a:pt x="2014" y="11"/>
                  <a:pt x="2016" y="11"/>
                </a:cubicBezTo>
                <a:cubicBezTo>
                  <a:pt x="2023" y="11"/>
                  <a:pt x="2029" y="11"/>
                  <a:pt x="2036" y="11"/>
                </a:cubicBezTo>
                <a:cubicBezTo>
                  <a:pt x="2038" y="11"/>
                  <a:pt x="2039" y="13"/>
                  <a:pt x="2038" y="14"/>
                </a:cubicBezTo>
                <a:cubicBezTo>
                  <a:pt x="2036" y="17"/>
                  <a:pt x="2039" y="18"/>
                  <a:pt x="2039" y="18"/>
                </a:cubicBezTo>
                <a:cubicBezTo>
                  <a:pt x="2044" y="17"/>
                  <a:pt x="2048" y="20"/>
                  <a:pt x="2052" y="20"/>
                </a:cubicBezTo>
                <a:cubicBezTo>
                  <a:pt x="2059" y="20"/>
                  <a:pt x="2067" y="20"/>
                  <a:pt x="2074" y="20"/>
                </a:cubicBezTo>
                <a:cubicBezTo>
                  <a:pt x="2078" y="20"/>
                  <a:pt x="2083" y="19"/>
                  <a:pt x="2088" y="15"/>
                </a:cubicBezTo>
                <a:cubicBezTo>
                  <a:pt x="2082" y="15"/>
                  <a:pt x="2078" y="12"/>
                  <a:pt x="2073" y="13"/>
                </a:cubicBezTo>
                <a:cubicBezTo>
                  <a:pt x="2072" y="13"/>
                  <a:pt x="2071" y="12"/>
                  <a:pt x="2071" y="11"/>
                </a:cubicBezTo>
                <a:cubicBezTo>
                  <a:pt x="2072" y="11"/>
                  <a:pt x="2072" y="10"/>
                  <a:pt x="2072" y="10"/>
                </a:cubicBezTo>
                <a:cubicBezTo>
                  <a:pt x="2075" y="9"/>
                  <a:pt x="2077" y="7"/>
                  <a:pt x="2080" y="8"/>
                </a:cubicBezTo>
                <a:cubicBezTo>
                  <a:pt x="2086" y="11"/>
                  <a:pt x="2093" y="11"/>
                  <a:pt x="2099" y="13"/>
                </a:cubicBezTo>
                <a:cubicBezTo>
                  <a:pt x="2100" y="13"/>
                  <a:pt x="2101" y="14"/>
                  <a:pt x="2102" y="15"/>
                </a:cubicBezTo>
                <a:cubicBezTo>
                  <a:pt x="2105" y="20"/>
                  <a:pt x="2110" y="19"/>
                  <a:pt x="2115" y="18"/>
                </a:cubicBezTo>
                <a:cubicBezTo>
                  <a:pt x="2118" y="17"/>
                  <a:pt x="2124" y="16"/>
                  <a:pt x="2126" y="11"/>
                </a:cubicBezTo>
                <a:cubicBezTo>
                  <a:pt x="2126" y="8"/>
                  <a:pt x="2129" y="7"/>
                  <a:pt x="2132" y="8"/>
                </a:cubicBezTo>
                <a:cubicBezTo>
                  <a:pt x="2133" y="9"/>
                  <a:pt x="2133" y="10"/>
                  <a:pt x="2134" y="10"/>
                </a:cubicBezTo>
                <a:cubicBezTo>
                  <a:pt x="2142" y="9"/>
                  <a:pt x="2151" y="13"/>
                  <a:pt x="2159" y="11"/>
                </a:cubicBezTo>
                <a:cubicBezTo>
                  <a:pt x="2169" y="9"/>
                  <a:pt x="2180" y="11"/>
                  <a:pt x="2190" y="5"/>
                </a:cubicBezTo>
                <a:cubicBezTo>
                  <a:pt x="2192" y="4"/>
                  <a:pt x="2194" y="5"/>
                  <a:pt x="2196" y="4"/>
                </a:cubicBezTo>
                <a:cubicBezTo>
                  <a:pt x="2199" y="4"/>
                  <a:pt x="2200" y="7"/>
                  <a:pt x="2201" y="9"/>
                </a:cubicBezTo>
                <a:cubicBezTo>
                  <a:pt x="2202" y="9"/>
                  <a:pt x="2200" y="11"/>
                  <a:pt x="2198" y="11"/>
                </a:cubicBezTo>
                <a:cubicBezTo>
                  <a:pt x="2196" y="11"/>
                  <a:pt x="2196" y="13"/>
                  <a:pt x="2197" y="14"/>
                </a:cubicBezTo>
                <a:cubicBezTo>
                  <a:pt x="2197" y="15"/>
                  <a:pt x="2199" y="15"/>
                  <a:pt x="2200" y="15"/>
                </a:cubicBezTo>
                <a:cubicBezTo>
                  <a:pt x="2205" y="12"/>
                  <a:pt x="2211" y="13"/>
                  <a:pt x="2214" y="7"/>
                </a:cubicBezTo>
                <a:cubicBezTo>
                  <a:pt x="2218" y="6"/>
                  <a:pt x="2220" y="3"/>
                  <a:pt x="2224" y="3"/>
                </a:cubicBezTo>
                <a:cubicBezTo>
                  <a:pt x="2227" y="3"/>
                  <a:pt x="2230" y="2"/>
                  <a:pt x="2232" y="6"/>
                </a:cubicBezTo>
                <a:cubicBezTo>
                  <a:pt x="2233" y="9"/>
                  <a:pt x="2237" y="9"/>
                  <a:pt x="2239" y="11"/>
                </a:cubicBezTo>
                <a:cubicBezTo>
                  <a:pt x="2241" y="12"/>
                  <a:pt x="2242" y="9"/>
                  <a:pt x="2245" y="9"/>
                </a:cubicBezTo>
                <a:cubicBezTo>
                  <a:pt x="2246" y="9"/>
                  <a:pt x="2246" y="7"/>
                  <a:pt x="2245" y="7"/>
                </a:cubicBezTo>
                <a:cubicBezTo>
                  <a:pt x="2243" y="6"/>
                  <a:pt x="2242" y="5"/>
                  <a:pt x="2240" y="4"/>
                </a:cubicBezTo>
                <a:cubicBezTo>
                  <a:pt x="2239" y="4"/>
                  <a:pt x="2238" y="4"/>
                  <a:pt x="2238" y="2"/>
                </a:cubicBezTo>
                <a:cubicBezTo>
                  <a:pt x="2238" y="1"/>
                  <a:pt x="2240" y="1"/>
                  <a:pt x="2241" y="1"/>
                </a:cubicBezTo>
                <a:cubicBezTo>
                  <a:pt x="2252" y="1"/>
                  <a:pt x="2264" y="0"/>
                  <a:pt x="2275" y="1"/>
                </a:cubicBezTo>
                <a:cubicBezTo>
                  <a:pt x="2287" y="3"/>
                  <a:pt x="2299" y="2"/>
                  <a:pt x="2311" y="3"/>
                </a:cubicBezTo>
                <a:cubicBezTo>
                  <a:pt x="2313" y="3"/>
                  <a:pt x="2314" y="2"/>
                  <a:pt x="2315" y="4"/>
                </a:cubicBezTo>
                <a:cubicBezTo>
                  <a:pt x="2315" y="6"/>
                  <a:pt x="2313" y="8"/>
                  <a:pt x="2312" y="8"/>
                </a:cubicBezTo>
                <a:cubicBezTo>
                  <a:pt x="2309" y="8"/>
                  <a:pt x="2306" y="9"/>
                  <a:pt x="2303" y="7"/>
                </a:cubicBezTo>
                <a:cubicBezTo>
                  <a:pt x="2298" y="5"/>
                  <a:pt x="2292" y="7"/>
                  <a:pt x="2287" y="6"/>
                </a:cubicBezTo>
                <a:cubicBezTo>
                  <a:pt x="2284" y="9"/>
                  <a:pt x="2281" y="8"/>
                  <a:pt x="2279" y="8"/>
                </a:cubicBezTo>
                <a:cubicBezTo>
                  <a:pt x="2275" y="8"/>
                  <a:pt x="2272" y="8"/>
                  <a:pt x="2271" y="12"/>
                </a:cubicBezTo>
                <a:cubicBezTo>
                  <a:pt x="2271" y="14"/>
                  <a:pt x="2269" y="15"/>
                  <a:pt x="2268" y="16"/>
                </a:cubicBezTo>
                <a:cubicBezTo>
                  <a:pt x="2269" y="18"/>
                  <a:pt x="2272" y="16"/>
                  <a:pt x="2273" y="17"/>
                </a:cubicBezTo>
                <a:cubicBezTo>
                  <a:pt x="2283" y="17"/>
                  <a:pt x="2292" y="17"/>
                  <a:pt x="2301" y="17"/>
                </a:cubicBezTo>
                <a:cubicBezTo>
                  <a:pt x="2307" y="17"/>
                  <a:pt x="2312" y="16"/>
                  <a:pt x="2318" y="18"/>
                </a:cubicBezTo>
                <a:cubicBezTo>
                  <a:pt x="2322" y="20"/>
                  <a:pt x="2326" y="21"/>
                  <a:pt x="2331" y="20"/>
                </a:cubicBezTo>
                <a:cubicBezTo>
                  <a:pt x="2333" y="20"/>
                  <a:pt x="2334" y="21"/>
                  <a:pt x="2335" y="22"/>
                </a:cubicBezTo>
                <a:cubicBezTo>
                  <a:pt x="2336" y="23"/>
                  <a:pt x="2336" y="24"/>
                  <a:pt x="2335" y="25"/>
                </a:cubicBezTo>
                <a:cubicBezTo>
                  <a:pt x="2333" y="27"/>
                  <a:pt x="2332" y="29"/>
                  <a:pt x="2328" y="29"/>
                </a:cubicBezTo>
                <a:cubicBezTo>
                  <a:pt x="2325" y="28"/>
                  <a:pt x="2322" y="29"/>
                  <a:pt x="2317" y="29"/>
                </a:cubicBezTo>
                <a:cubicBezTo>
                  <a:pt x="2321" y="31"/>
                  <a:pt x="2323" y="30"/>
                  <a:pt x="2326" y="30"/>
                </a:cubicBezTo>
                <a:cubicBezTo>
                  <a:pt x="2333" y="31"/>
                  <a:pt x="2340" y="31"/>
                  <a:pt x="2347" y="30"/>
                </a:cubicBezTo>
                <a:cubicBezTo>
                  <a:pt x="2349" y="30"/>
                  <a:pt x="2350" y="32"/>
                  <a:pt x="2350" y="33"/>
                </a:cubicBezTo>
                <a:cubicBezTo>
                  <a:pt x="2350" y="35"/>
                  <a:pt x="2349" y="36"/>
                  <a:pt x="2347" y="36"/>
                </a:cubicBezTo>
                <a:cubicBezTo>
                  <a:pt x="2344" y="36"/>
                  <a:pt x="2340" y="35"/>
                  <a:pt x="2338" y="36"/>
                </a:cubicBezTo>
                <a:cubicBezTo>
                  <a:pt x="2335" y="38"/>
                  <a:pt x="2332" y="36"/>
                  <a:pt x="2329" y="39"/>
                </a:cubicBezTo>
                <a:cubicBezTo>
                  <a:pt x="2328" y="40"/>
                  <a:pt x="2324" y="39"/>
                  <a:pt x="2322" y="39"/>
                </a:cubicBezTo>
                <a:cubicBezTo>
                  <a:pt x="2323" y="42"/>
                  <a:pt x="2325" y="41"/>
                  <a:pt x="2326" y="41"/>
                </a:cubicBezTo>
                <a:cubicBezTo>
                  <a:pt x="2335" y="41"/>
                  <a:pt x="2343" y="41"/>
                  <a:pt x="2351" y="41"/>
                </a:cubicBezTo>
                <a:cubicBezTo>
                  <a:pt x="2353" y="41"/>
                  <a:pt x="2355" y="40"/>
                  <a:pt x="2355" y="42"/>
                </a:cubicBezTo>
                <a:cubicBezTo>
                  <a:pt x="2355" y="45"/>
                  <a:pt x="2353" y="45"/>
                  <a:pt x="2352" y="44"/>
                </a:cubicBezTo>
                <a:cubicBezTo>
                  <a:pt x="2346" y="44"/>
                  <a:pt x="2341" y="47"/>
                  <a:pt x="2336" y="48"/>
                </a:cubicBezTo>
                <a:cubicBezTo>
                  <a:pt x="2341" y="48"/>
                  <a:pt x="2346" y="48"/>
                  <a:pt x="2351" y="48"/>
                </a:cubicBezTo>
                <a:cubicBezTo>
                  <a:pt x="2352" y="48"/>
                  <a:pt x="2353" y="48"/>
                  <a:pt x="2353" y="50"/>
                </a:cubicBezTo>
                <a:cubicBezTo>
                  <a:pt x="2353" y="51"/>
                  <a:pt x="2353" y="53"/>
                  <a:pt x="2352" y="53"/>
                </a:cubicBezTo>
                <a:cubicBezTo>
                  <a:pt x="2350" y="52"/>
                  <a:pt x="2349" y="56"/>
                  <a:pt x="2347" y="55"/>
                </a:cubicBezTo>
                <a:cubicBezTo>
                  <a:pt x="2346" y="54"/>
                  <a:pt x="2344" y="55"/>
                  <a:pt x="2343" y="55"/>
                </a:cubicBezTo>
                <a:cubicBezTo>
                  <a:pt x="2334" y="54"/>
                  <a:pt x="2325" y="56"/>
                  <a:pt x="2317" y="57"/>
                </a:cubicBezTo>
                <a:cubicBezTo>
                  <a:pt x="2318" y="59"/>
                  <a:pt x="2320" y="59"/>
                  <a:pt x="2321" y="58"/>
                </a:cubicBezTo>
                <a:cubicBezTo>
                  <a:pt x="2325" y="57"/>
                  <a:pt x="2329" y="61"/>
                  <a:pt x="2334" y="59"/>
                </a:cubicBezTo>
                <a:cubicBezTo>
                  <a:pt x="2338" y="57"/>
                  <a:pt x="2343" y="58"/>
                  <a:pt x="2347" y="58"/>
                </a:cubicBezTo>
                <a:cubicBezTo>
                  <a:pt x="2349" y="58"/>
                  <a:pt x="2350" y="58"/>
                  <a:pt x="2352" y="58"/>
                </a:cubicBezTo>
                <a:cubicBezTo>
                  <a:pt x="2353" y="59"/>
                  <a:pt x="2353" y="60"/>
                  <a:pt x="2353" y="61"/>
                </a:cubicBezTo>
                <a:cubicBezTo>
                  <a:pt x="2352" y="62"/>
                  <a:pt x="2351" y="64"/>
                  <a:pt x="2349" y="64"/>
                </a:cubicBezTo>
                <a:cubicBezTo>
                  <a:pt x="2346" y="63"/>
                  <a:pt x="2343" y="63"/>
                  <a:pt x="2340" y="63"/>
                </a:cubicBezTo>
                <a:cubicBezTo>
                  <a:pt x="2336" y="63"/>
                  <a:pt x="2332" y="63"/>
                  <a:pt x="2328" y="63"/>
                </a:cubicBezTo>
                <a:cubicBezTo>
                  <a:pt x="2325" y="67"/>
                  <a:pt x="2320" y="63"/>
                  <a:pt x="2317" y="67"/>
                </a:cubicBezTo>
                <a:cubicBezTo>
                  <a:pt x="2313" y="66"/>
                  <a:pt x="2310" y="69"/>
                  <a:pt x="2306" y="69"/>
                </a:cubicBezTo>
                <a:cubicBezTo>
                  <a:pt x="2303" y="69"/>
                  <a:pt x="2302" y="70"/>
                  <a:pt x="2301" y="71"/>
                </a:cubicBezTo>
                <a:cubicBezTo>
                  <a:pt x="2302" y="72"/>
                  <a:pt x="2302" y="74"/>
                  <a:pt x="2303" y="75"/>
                </a:cubicBezTo>
                <a:cubicBezTo>
                  <a:pt x="2303" y="76"/>
                  <a:pt x="2305" y="76"/>
                  <a:pt x="2306" y="76"/>
                </a:cubicBezTo>
                <a:cubicBezTo>
                  <a:pt x="2314" y="76"/>
                  <a:pt x="2322" y="76"/>
                  <a:pt x="2330" y="76"/>
                </a:cubicBezTo>
                <a:cubicBezTo>
                  <a:pt x="2331" y="76"/>
                  <a:pt x="2332" y="75"/>
                  <a:pt x="2332" y="77"/>
                </a:cubicBezTo>
                <a:cubicBezTo>
                  <a:pt x="2332" y="78"/>
                  <a:pt x="2331" y="79"/>
                  <a:pt x="2330" y="79"/>
                </a:cubicBezTo>
                <a:cubicBezTo>
                  <a:pt x="2327" y="82"/>
                  <a:pt x="2323" y="81"/>
                  <a:pt x="2319" y="81"/>
                </a:cubicBezTo>
                <a:cubicBezTo>
                  <a:pt x="2316" y="81"/>
                  <a:pt x="2315" y="80"/>
                  <a:pt x="2315" y="84"/>
                </a:cubicBezTo>
                <a:cubicBezTo>
                  <a:pt x="2314" y="88"/>
                  <a:pt x="2310" y="89"/>
                  <a:pt x="2307" y="89"/>
                </a:cubicBezTo>
                <a:cubicBezTo>
                  <a:pt x="2306" y="90"/>
                  <a:pt x="2304" y="90"/>
                  <a:pt x="2302" y="90"/>
                </a:cubicBezTo>
                <a:cubicBezTo>
                  <a:pt x="2304" y="90"/>
                  <a:pt x="2302" y="90"/>
                  <a:pt x="2303" y="91"/>
                </a:cubicBezTo>
                <a:cubicBezTo>
                  <a:pt x="2303" y="91"/>
                  <a:pt x="2303" y="91"/>
                  <a:pt x="2303" y="91"/>
                </a:cubicBezTo>
                <a:cubicBezTo>
                  <a:pt x="2317" y="91"/>
                  <a:pt x="2330" y="91"/>
                  <a:pt x="2343" y="91"/>
                </a:cubicBezTo>
                <a:cubicBezTo>
                  <a:pt x="2344" y="91"/>
                  <a:pt x="2344" y="92"/>
                  <a:pt x="2344" y="92"/>
                </a:cubicBezTo>
                <a:cubicBezTo>
                  <a:pt x="2342" y="95"/>
                  <a:pt x="2337" y="94"/>
                  <a:pt x="2334" y="95"/>
                </a:cubicBezTo>
                <a:cubicBezTo>
                  <a:pt x="2336" y="99"/>
                  <a:pt x="2340" y="100"/>
                  <a:pt x="2342" y="102"/>
                </a:cubicBezTo>
                <a:cubicBezTo>
                  <a:pt x="2345" y="105"/>
                  <a:pt x="2345" y="105"/>
                  <a:pt x="2342" y="109"/>
                </a:cubicBezTo>
                <a:cubicBezTo>
                  <a:pt x="2341" y="109"/>
                  <a:pt x="2341" y="109"/>
                  <a:pt x="2341" y="109"/>
                </a:cubicBezTo>
                <a:cubicBezTo>
                  <a:pt x="2341" y="110"/>
                  <a:pt x="2340" y="112"/>
                  <a:pt x="2341" y="112"/>
                </a:cubicBezTo>
                <a:cubicBezTo>
                  <a:pt x="2346" y="113"/>
                  <a:pt x="2343" y="114"/>
                  <a:pt x="2342" y="116"/>
                </a:cubicBezTo>
                <a:cubicBezTo>
                  <a:pt x="2340" y="118"/>
                  <a:pt x="2340" y="118"/>
                  <a:pt x="2343" y="119"/>
                </a:cubicBezTo>
                <a:cubicBezTo>
                  <a:pt x="2345" y="119"/>
                  <a:pt x="2346" y="119"/>
                  <a:pt x="2346" y="121"/>
                </a:cubicBezTo>
                <a:cubicBezTo>
                  <a:pt x="2346" y="123"/>
                  <a:pt x="2346" y="124"/>
                  <a:pt x="2343" y="124"/>
                </a:cubicBezTo>
                <a:cubicBezTo>
                  <a:pt x="2339" y="125"/>
                  <a:pt x="2335" y="127"/>
                  <a:pt x="2331" y="128"/>
                </a:cubicBezTo>
                <a:cubicBezTo>
                  <a:pt x="2328" y="129"/>
                  <a:pt x="2326" y="131"/>
                  <a:pt x="2323" y="133"/>
                </a:cubicBezTo>
                <a:cubicBezTo>
                  <a:pt x="2322" y="133"/>
                  <a:pt x="2320" y="133"/>
                  <a:pt x="2318" y="133"/>
                </a:cubicBezTo>
                <a:cubicBezTo>
                  <a:pt x="2315" y="133"/>
                  <a:pt x="2311" y="133"/>
                  <a:pt x="2308" y="133"/>
                </a:cubicBezTo>
                <a:cubicBezTo>
                  <a:pt x="2305" y="133"/>
                  <a:pt x="2301" y="133"/>
                  <a:pt x="2298" y="133"/>
                </a:cubicBezTo>
                <a:cubicBezTo>
                  <a:pt x="2298" y="133"/>
                  <a:pt x="2298" y="134"/>
                  <a:pt x="2297" y="134"/>
                </a:cubicBezTo>
                <a:cubicBezTo>
                  <a:pt x="2297" y="135"/>
                  <a:pt x="2298" y="136"/>
                  <a:pt x="2298" y="136"/>
                </a:cubicBezTo>
                <a:cubicBezTo>
                  <a:pt x="2301" y="137"/>
                  <a:pt x="2305" y="136"/>
                  <a:pt x="2308" y="136"/>
                </a:cubicBezTo>
                <a:cubicBezTo>
                  <a:pt x="2309" y="137"/>
                  <a:pt x="2310" y="136"/>
                  <a:pt x="2311" y="137"/>
                </a:cubicBezTo>
                <a:cubicBezTo>
                  <a:pt x="2311" y="138"/>
                  <a:pt x="2311" y="139"/>
                  <a:pt x="2311" y="139"/>
                </a:cubicBezTo>
                <a:cubicBezTo>
                  <a:pt x="2306" y="140"/>
                  <a:pt x="2308" y="144"/>
                  <a:pt x="2308" y="147"/>
                </a:cubicBezTo>
                <a:cubicBezTo>
                  <a:pt x="2307" y="147"/>
                  <a:pt x="2306" y="147"/>
                  <a:pt x="2305" y="147"/>
                </a:cubicBezTo>
                <a:cubicBezTo>
                  <a:pt x="2300" y="147"/>
                  <a:pt x="2294" y="147"/>
                  <a:pt x="2289" y="149"/>
                </a:cubicBezTo>
                <a:cubicBezTo>
                  <a:pt x="2284" y="150"/>
                  <a:pt x="2279" y="151"/>
                  <a:pt x="2272" y="150"/>
                </a:cubicBezTo>
                <a:cubicBezTo>
                  <a:pt x="2277" y="153"/>
                  <a:pt x="2281" y="154"/>
                  <a:pt x="2285" y="154"/>
                </a:cubicBezTo>
                <a:cubicBezTo>
                  <a:pt x="2291" y="154"/>
                  <a:pt x="2296" y="155"/>
                  <a:pt x="2302" y="154"/>
                </a:cubicBezTo>
                <a:cubicBezTo>
                  <a:pt x="2306" y="153"/>
                  <a:pt x="2310" y="152"/>
                  <a:pt x="2314" y="152"/>
                </a:cubicBezTo>
                <a:cubicBezTo>
                  <a:pt x="2315" y="152"/>
                  <a:pt x="2316" y="152"/>
                  <a:pt x="2317" y="154"/>
                </a:cubicBezTo>
                <a:cubicBezTo>
                  <a:pt x="2317" y="155"/>
                  <a:pt x="2315" y="155"/>
                  <a:pt x="2315" y="156"/>
                </a:cubicBezTo>
                <a:cubicBezTo>
                  <a:pt x="2313" y="158"/>
                  <a:pt x="2310" y="157"/>
                  <a:pt x="2307" y="159"/>
                </a:cubicBezTo>
                <a:cubicBezTo>
                  <a:pt x="2314" y="159"/>
                  <a:pt x="2319" y="159"/>
                  <a:pt x="2325" y="159"/>
                </a:cubicBezTo>
                <a:cubicBezTo>
                  <a:pt x="2329" y="159"/>
                  <a:pt x="2332" y="160"/>
                  <a:pt x="2336" y="161"/>
                </a:cubicBezTo>
                <a:cubicBezTo>
                  <a:pt x="2338" y="161"/>
                  <a:pt x="2339" y="163"/>
                  <a:pt x="2339" y="165"/>
                </a:cubicBezTo>
                <a:cubicBezTo>
                  <a:pt x="2339" y="167"/>
                  <a:pt x="2337" y="168"/>
                  <a:pt x="2334" y="168"/>
                </a:cubicBezTo>
                <a:cubicBezTo>
                  <a:pt x="2332" y="167"/>
                  <a:pt x="2329" y="169"/>
                  <a:pt x="2326" y="166"/>
                </a:cubicBezTo>
                <a:cubicBezTo>
                  <a:pt x="2325" y="165"/>
                  <a:pt x="2322" y="166"/>
                  <a:pt x="2321" y="166"/>
                </a:cubicBezTo>
                <a:cubicBezTo>
                  <a:pt x="2314" y="169"/>
                  <a:pt x="2307" y="172"/>
                  <a:pt x="2299" y="171"/>
                </a:cubicBezTo>
                <a:cubicBezTo>
                  <a:pt x="2298" y="171"/>
                  <a:pt x="2297" y="172"/>
                  <a:pt x="2297" y="173"/>
                </a:cubicBezTo>
                <a:cubicBezTo>
                  <a:pt x="2297" y="174"/>
                  <a:pt x="2298" y="175"/>
                  <a:pt x="2299" y="175"/>
                </a:cubicBezTo>
                <a:cubicBezTo>
                  <a:pt x="2305" y="174"/>
                  <a:pt x="2309" y="176"/>
                  <a:pt x="2313" y="180"/>
                </a:cubicBezTo>
                <a:cubicBezTo>
                  <a:pt x="2314" y="182"/>
                  <a:pt x="2313" y="183"/>
                  <a:pt x="2311" y="184"/>
                </a:cubicBezTo>
                <a:cubicBezTo>
                  <a:pt x="2309" y="185"/>
                  <a:pt x="2309" y="185"/>
                  <a:pt x="2311" y="187"/>
                </a:cubicBezTo>
                <a:cubicBezTo>
                  <a:pt x="2314" y="189"/>
                  <a:pt x="2314" y="189"/>
                  <a:pt x="2311" y="190"/>
                </a:cubicBezTo>
                <a:cubicBezTo>
                  <a:pt x="2306" y="193"/>
                  <a:pt x="2301" y="193"/>
                  <a:pt x="2296" y="192"/>
                </a:cubicBezTo>
                <a:cubicBezTo>
                  <a:pt x="2292" y="190"/>
                  <a:pt x="2287" y="191"/>
                  <a:pt x="2284" y="187"/>
                </a:cubicBezTo>
                <a:cubicBezTo>
                  <a:pt x="2282" y="188"/>
                  <a:pt x="2280" y="185"/>
                  <a:pt x="2278" y="185"/>
                </a:cubicBezTo>
                <a:cubicBezTo>
                  <a:pt x="2274" y="185"/>
                  <a:pt x="2269" y="185"/>
                  <a:pt x="2263" y="185"/>
                </a:cubicBezTo>
                <a:cubicBezTo>
                  <a:pt x="2269" y="191"/>
                  <a:pt x="2275" y="193"/>
                  <a:pt x="2281" y="195"/>
                </a:cubicBezTo>
                <a:cubicBezTo>
                  <a:pt x="2287" y="197"/>
                  <a:pt x="2293" y="201"/>
                  <a:pt x="2299" y="203"/>
                </a:cubicBezTo>
                <a:cubicBezTo>
                  <a:pt x="2295" y="208"/>
                  <a:pt x="2289" y="205"/>
                  <a:pt x="2284" y="206"/>
                </a:cubicBezTo>
                <a:cubicBezTo>
                  <a:pt x="2283" y="207"/>
                  <a:pt x="2284" y="207"/>
                  <a:pt x="2285" y="208"/>
                </a:cubicBezTo>
                <a:cubicBezTo>
                  <a:pt x="2288" y="212"/>
                  <a:pt x="2287" y="213"/>
                  <a:pt x="2283" y="215"/>
                </a:cubicBezTo>
                <a:cubicBezTo>
                  <a:pt x="2275" y="218"/>
                  <a:pt x="2267" y="219"/>
                  <a:pt x="2259" y="218"/>
                </a:cubicBezTo>
                <a:cubicBezTo>
                  <a:pt x="2247" y="216"/>
                  <a:pt x="2235" y="217"/>
                  <a:pt x="2224" y="211"/>
                </a:cubicBezTo>
                <a:cubicBezTo>
                  <a:pt x="2218" y="212"/>
                  <a:pt x="2213" y="209"/>
                  <a:pt x="2208" y="209"/>
                </a:cubicBezTo>
                <a:cubicBezTo>
                  <a:pt x="2203" y="210"/>
                  <a:pt x="2198" y="211"/>
                  <a:pt x="2193" y="208"/>
                </a:cubicBezTo>
                <a:cubicBezTo>
                  <a:pt x="2192" y="207"/>
                  <a:pt x="2189" y="207"/>
                  <a:pt x="2190" y="210"/>
                </a:cubicBezTo>
                <a:cubicBezTo>
                  <a:pt x="2190" y="212"/>
                  <a:pt x="2190" y="213"/>
                  <a:pt x="2188" y="213"/>
                </a:cubicBezTo>
                <a:cubicBezTo>
                  <a:pt x="2183" y="212"/>
                  <a:pt x="2179" y="215"/>
                  <a:pt x="2175" y="212"/>
                </a:cubicBezTo>
                <a:cubicBezTo>
                  <a:pt x="2174" y="211"/>
                  <a:pt x="2173" y="211"/>
                  <a:pt x="2172" y="212"/>
                </a:cubicBezTo>
                <a:cubicBezTo>
                  <a:pt x="2170" y="213"/>
                  <a:pt x="2168" y="214"/>
                  <a:pt x="2165" y="216"/>
                </a:cubicBezTo>
                <a:cubicBezTo>
                  <a:pt x="2170" y="216"/>
                  <a:pt x="2174" y="219"/>
                  <a:pt x="2179" y="218"/>
                </a:cubicBezTo>
                <a:cubicBezTo>
                  <a:pt x="2183" y="218"/>
                  <a:pt x="2187" y="221"/>
                  <a:pt x="2191" y="220"/>
                </a:cubicBezTo>
                <a:cubicBezTo>
                  <a:pt x="2195" y="223"/>
                  <a:pt x="2200" y="220"/>
                  <a:pt x="2204" y="223"/>
                </a:cubicBezTo>
                <a:cubicBezTo>
                  <a:pt x="2205" y="224"/>
                  <a:pt x="2207" y="223"/>
                  <a:pt x="2207" y="225"/>
                </a:cubicBezTo>
                <a:cubicBezTo>
                  <a:pt x="2207" y="227"/>
                  <a:pt x="2205" y="228"/>
                  <a:pt x="2204" y="228"/>
                </a:cubicBezTo>
                <a:cubicBezTo>
                  <a:pt x="2203" y="229"/>
                  <a:pt x="2201" y="229"/>
                  <a:pt x="2200" y="229"/>
                </a:cubicBezTo>
                <a:cubicBezTo>
                  <a:pt x="2193" y="229"/>
                  <a:pt x="2186" y="229"/>
                  <a:pt x="2178" y="229"/>
                </a:cubicBezTo>
                <a:cubicBezTo>
                  <a:pt x="2174" y="229"/>
                  <a:pt x="2171" y="229"/>
                  <a:pt x="2167" y="230"/>
                </a:cubicBezTo>
                <a:cubicBezTo>
                  <a:pt x="2163" y="232"/>
                  <a:pt x="2159" y="229"/>
                  <a:pt x="2155" y="232"/>
                </a:cubicBezTo>
                <a:cubicBezTo>
                  <a:pt x="2155" y="232"/>
                  <a:pt x="2154" y="232"/>
                  <a:pt x="2154" y="232"/>
                </a:cubicBezTo>
                <a:cubicBezTo>
                  <a:pt x="2149" y="231"/>
                  <a:pt x="2145" y="230"/>
                  <a:pt x="2142" y="235"/>
                </a:cubicBezTo>
                <a:cubicBezTo>
                  <a:pt x="2142" y="236"/>
                  <a:pt x="2140" y="235"/>
                  <a:pt x="2139" y="236"/>
                </a:cubicBezTo>
                <a:cubicBezTo>
                  <a:pt x="2130" y="236"/>
                  <a:pt x="2120" y="237"/>
                  <a:pt x="2111" y="235"/>
                </a:cubicBezTo>
                <a:cubicBezTo>
                  <a:pt x="2098" y="233"/>
                  <a:pt x="2086" y="234"/>
                  <a:pt x="2074" y="234"/>
                </a:cubicBezTo>
                <a:cubicBezTo>
                  <a:pt x="2061" y="234"/>
                  <a:pt x="2049" y="234"/>
                  <a:pt x="2036" y="234"/>
                </a:cubicBezTo>
                <a:cubicBezTo>
                  <a:pt x="2030" y="234"/>
                  <a:pt x="2024" y="233"/>
                  <a:pt x="2019" y="231"/>
                </a:cubicBezTo>
                <a:cubicBezTo>
                  <a:pt x="2014" y="229"/>
                  <a:pt x="2011" y="233"/>
                  <a:pt x="2006" y="232"/>
                </a:cubicBezTo>
                <a:cubicBezTo>
                  <a:pt x="2004" y="235"/>
                  <a:pt x="2001" y="234"/>
                  <a:pt x="1999" y="234"/>
                </a:cubicBezTo>
                <a:cubicBezTo>
                  <a:pt x="1992" y="233"/>
                  <a:pt x="1985" y="235"/>
                  <a:pt x="1978" y="232"/>
                </a:cubicBezTo>
                <a:cubicBezTo>
                  <a:pt x="1976" y="231"/>
                  <a:pt x="1973" y="232"/>
                  <a:pt x="1970" y="232"/>
                </a:cubicBezTo>
                <a:cubicBezTo>
                  <a:pt x="1968" y="232"/>
                  <a:pt x="1967" y="232"/>
                  <a:pt x="1967" y="234"/>
                </a:cubicBezTo>
                <a:cubicBezTo>
                  <a:pt x="1967" y="236"/>
                  <a:pt x="1967" y="238"/>
                  <a:pt x="1969" y="237"/>
                </a:cubicBezTo>
                <a:cubicBezTo>
                  <a:pt x="1972" y="237"/>
                  <a:pt x="1973" y="238"/>
                  <a:pt x="1975" y="241"/>
                </a:cubicBezTo>
                <a:cubicBezTo>
                  <a:pt x="1968" y="240"/>
                  <a:pt x="1963" y="244"/>
                  <a:pt x="1957" y="242"/>
                </a:cubicBezTo>
                <a:cubicBezTo>
                  <a:pt x="1942" y="239"/>
                  <a:pt x="1927" y="242"/>
                  <a:pt x="1912" y="240"/>
                </a:cubicBezTo>
                <a:cubicBezTo>
                  <a:pt x="1903" y="239"/>
                  <a:pt x="1895" y="239"/>
                  <a:pt x="1887" y="239"/>
                </a:cubicBezTo>
                <a:cubicBezTo>
                  <a:pt x="1879" y="239"/>
                  <a:pt x="1870" y="239"/>
                  <a:pt x="1862" y="239"/>
                </a:cubicBezTo>
                <a:cubicBezTo>
                  <a:pt x="1859" y="239"/>
                  <a:pt x="1859" y="238"/>
                  <a:pt x="1857" y="236"/>
                </a:cubicBezTo>
                <a:cubicBezTo>
                  <a:pt x="1854" y="233"/>
                  <a:pt x="1850" y="230"/>
                  <a:pt x="1845" y="230"/>
                </a:cubicBezTo>
                <a:cubicBezTo>
                  <a:pt x="1841" y="231"/>
                  <a:pt x="1837" y="230"/>
                  <a:pt x="1834" y="230"/>
                </a:cubicBezTo>
                <a:cubicBezTo>
                  <a:pt x="1832" y="230"/>
                  <a:pt x="1831" y="230"/>
                  <a:pt x="1830" y="229"/>
                </a:cubicBezTo>
                <a:cubicBezTo>
                  <a:pt x="1825" y="225"/>
                  <a:pt x="1825" y="225"/>
                  <a:pt x="1820" y="225"/>
                </a:cubicBezTo>
                <a:cubicBezTo>
                  <a:pt x="1814" y="225"/>
                  <a:pt x="1807" y="225"/>
                  <a:pt x="1800" y="225"/>
                </a:cubicBezTo>
                <a:cubicBezTo>
                  <a:pt x="1795" y="225"/>
                  <a:pt x="1795" y="225"/>
                  <a:pt x="1792" y="231"/>
                </a:cubicBezTo>
                <a:cubicBezTo>
                  <a:pt x="1790" y="233"/>
                  <a:pt x="1789" y="234"/>
                  <a:pt x="1786" y="234"/>
                </a:cubicBezTo>
                <a:cubicBezTo>
                  <a:pt x="1784" y="233"/>
                  <a:pt x="1783" y="234"/>
                  <a:pt x="1783" y="237"/>
                </a:cubicBezTo>
                <a:cubicBezTo>
                  <a:pt x="1782" y="241"/>
                  <a:pt x="1777" y="244"/>
                  <a:pt x="1773" y="242"/>
                </a:cubicBezTo>
                <a:cubicBezTo>
                  <a:pt x="1771" y="240"/>
                  <a:pt x="1768" y="242"/>
                  <a:pt x="1766" y="239"/>
                </a:cubicBezTo>
                <a:cubicBezTo>
                  <a:pt x="1765" y="237"/>
                  <a:pt x="1763" y="234"/>
                  <a:pt x="1761" y="234"/>
                </a:cubicBezTo>
                <a:cubicBezTo>
                  <a:pt x="1757" y="234"/>
                  <a:pt x="1754" y="231"/>
                  <a:pt x="1750" y="232"/>
                </a:cubicBezTo>
                <a:cubicBezTo>
                  <a:pt x="1746" y="233"/>
                  <a:pt x="1743" y="232"/>
                  <a:pt x="1740" y="230"/>
                </a:cubicBezTo>
                <a:cubicBezTo>
                  <a:pt x="1738" y="228"/>
                  <a:pt x="1737" y="229"/>
                  <a:pt x="1735" y="229"/>
                </a:cubicBezTo>
                <a:cubicBezTo>
                  <a:pt x="1729" y="229"/>
                  <a:pt x="1723" y="228"/>
                  <a:pt x="1716" y="229"/>
                </a:cubicBezTo>
                <a:cubicBezTo>
                  <a:pt x="1713" y="229"/>
                  <a:pt x="1708" y="226"/>
                  <a:pt x="1706" y="232"/>
                </a:cubicBezTo>
                <a:cubicBezTo>
                  <a:pt x="1699" y="231"/>
                  <a:pt x="1693" y="236"/>
                  <a:pt x="1685" y="232"/>
                </a:cubicBezTo>
                <a:cubicBezTo>
                  <a:pt x="1684" y="232"/>
                  <a:pt x="1682" y="230"/>
                  <a:pt x="1680" y="230"/>
                </a:cubicBezTo>
                <a:cubicBezTo>
                  <a:pt x="1678" y="230"/>
                  <a:pt x="1676" y="230"/>
                  <a:pt x="1673" y="230"/>
                </a:cubicBezTo>
                <a:cubicBezTo>
                  <a:pt x="1668" y="230"/>
                  <a:pt x="1663" y="230"/>
                  <a:pt x="1659" y="230"/>
                </a:cubicBezTo>
                <a:cubicBezTo>
                  <a:pt x="1656" y="230"/>
                  <a:pt x="1654" y="230"/>
                  <a:pt x="1652" y="231"/>
                </a:cubicBezTo>
                <a:cubicBezTo>
                  <a:pt x="1649" y="233"/>
                  <a:pt x="1645" y="233"/>
                  <a:pt x="1643" y="230"/>
                </a:cubicBezTo>
                <a:cubicBezTo>
                  <a:pt x="1641" y="228"/>
                  <a:pt x="1639" y="228"/>
                  <a:pt x="1637" y="229"/>
                </a:cubicBezTo>
                <a:cubicBezTo>
                  <a:pt x="1632" y="232"/>
                  <a:pt x="1626" y="230"/>
                  <a:pt x="1620" y="230"/>
                </a:cubicBezTo>
                <a:cubicBezTo>
                  <a:pt x="1616" y="231"/>
                  <a:pt x="1612" y="230"/>
                  <a:pt x="1608" y="232"/>
                </a:cubicBezTo>
                <a:cubicBezTo>
                  <a:pt x="1604" y="235"/>
                  <a:pt x="1598" y="235"/>
                  <a:pt x="1594" y="232"/>
                </a:cubicBezTo>
                <a:cubicBezTo>
                  <a:pt x="1590" y="229"/>
                  <a:pt x="1585" y="232"/>
                  <a:pt x="1581" y="229"/>
                </a:cubicBezTo>
                <a:cubicBezTo>
                  <a:pt x="1572" y="230"/>
                  <a:pt x="1563" y="227"/>
                  <a:pt x="1555" y="227"/>
                </a:cubicBezTo>
                <a:cubicBezTo>
                  <a:pt x="1552" y="227"/>
                  <a:pt x="1549" y="227"/>
                  <a:pt x="1546" y="225"/>
                </a:cubicBezTo>
                <a:cubicBezTo>
                  <a:pt x="1543" y="223"/>
                  <a:pt x="1540" y="225"/>
                  <a:pt x="1538" y="228"/>
                </a:cubicBezTo>
                <a:cubicBezTo>
                  <a:pt x="1537" y="230"/>
                  <a:pt x="1536" y="233"/>
                  <a:pt x="1535" y="234"/>
                </a:cubicBezTo>
                <a:cubicBezTo>
                  <a:pt x="1532" y="234"/>
                  <a:pt x="1529" y="234"/>
                  <a:pt x="1526" y="233"/>
                </a:cubicBezTo>
                <a:cubicBezTo>
                  <a:pt x="1520" y="231"/>
                  <a:pt x="1515" y="230"/>
                  <a:pt x="1508" y="230"/>
                </a:cubicBezTo>
                <a:cubicBezTo>
                  <a:pt x="1499" y="231"/>
                  <a:pt x="1491" y="228"/>
                  <a:pt x="1481" y="228"/>
                </a:cubicBezTo>
                <a:cubicBezTo>
                  <a:pt x="1475" y="229"/>
                  <a:pt x="1469" y="232"/>
                  <a:pt x="1463" y="230"/>
                </a:cubicBezTo>
                <a:cubicBezTo>
                  <a:pt x="1462" y="230"/>
                  <a:pt x="1459" y="231"/>
                  <a:pt x="1459" y="230"/>
                </a:cubicBezTo>
                <a:cubicBezTo>
                  <a:pt x="1455" y="225"/>
                  <a:pt x="1451" y="228"/>
                  <a:pt x="1447" y="228"/>
                </a:cubicBezTo>
                <a:cubicBezTo>
                  <a:pt x="1442" y="229"/>
                  <a:pt x="1436" y="229"/>
                  <a:pt x="1431" y="229"/>
                </a:cubicBezTo>
                <a:cubicBezTo>
                  <a:pt x="1425" y="228"/>
                  <a:pt x="1420" y="230"/>
                  <a:pt x="1414" y="231"/>
                </a:cubicBezTo>
                <a:cubicBezTo>
                  <a:pt x="1411" y="233"/>
                  <a:pt x="1408" y="231"/>
                  <a:pt x="1405" y="230"/>
                </a:cubicBezTo>
                <a:cubicBezTo>
                  <a:pt x="1400" y="228"/>
                  <a:pt x="1395" y="228"/>
                  <a:pt x="1391" y="226"/>
                </a:cubicBezTo>
                <a:cubicBezTo>
                  <a:pt x="1386" y="225"/>
                  <a:pt x="1381" y="226"/>
                  <a:pt x="1376" y="225"/>
                </a:cubicBezTo>
                <a:cubicBezTo>
                  <a:pt x="1371" y="225"/>
                  <a:pt x="1366" y="227"/>
                  <a:pt x="1361" y="227"/>
                </a:cubicBezTo>
                <a:cubicBezTo>
                  <a:pt x="1357" y="227"/>
                  <a:pt x="1353" y="230"/>
                  <a:pt x="1350" y="233"/>
                </a:cubicBezTo>
                <a:cubicBezTo>
                  <a:pt x="1347" y="237"/>
                  <a:pt x="1343" y="236"/>
                  <a:pt x="1338" y="235"/>
                </a:cubicBezTo>
                <a:cubicBezTo>
                  <a:pt x="1338" y="235"/>
                  <a:pt x="1337" y="233"/>
                  <a:pt x="1336" y="234"/>
                </a:cubicBezTo>
                <a:cubicBezTo>
                  <a:pt x="1330" y="237"/>
                  <a:pt x="1325" y="236"/>
                  <a:pt x="1319" y="234"/>
                </a:cubicBezTo>
                <a:cubicBezTo>
                  <a:pt x="1318" y="233"/>
                  <a:pt x="1316" y="234"/>
                  <a:pt x="1314" y="234"/>
                </a:cubicBezTo>
                <a:cubicBezTo>
                  <a:pt x="1306" y="234"/>
                  <a:pt x="1298" y="234"/>
                  <a:pt x="1289" y="234"/>
                </a:cubicBezTo>
                <a:cubicBezTo>
                  <a:pt x="1284" y="234"/>
                  <a:pt x="1279" y="233"/>
                  <a:pt x="1274" y="231"/>
                </a:cubicBezTo>
                <a:cubicBezTo>
                  <a:pt x="1269" y="229"/>
                  <a:pt x="1268" y="230"/>
                  <a:pt x="1265" y="234"/>
                </a:cubicBezTo>
                <a:cubicBezTo>
                  <a:pt x="1265" y="235"/>
                  <a:pt x="1264" y="236"/>
                  <a:pt x="1263" y="236"/>
                </a:cubicBezTo>
                <a:cubicBezTo>
                  <a:pt x="1263" y="235"/>
                  <a:pt x="1262" y="235"/>
                  <a:pt x="1262" y="236"/>
                </a:cubicBezTo>
                <a:cubicBezTo>
                  <a:pt x="1256" y="236"/>
                  <a:pt x="1250" y="234"/>
                  <a:pt x="1244" y="237"/>
                </a:cubicBezTo>
                <a:cubicBezTo>
                  <a:pt x="1240" y="235"/>
                  <a:pt x="1235" y="237"/>
                  <a:pt x="1231" y="237"/>
                </a:cubicBezTo>
                <a:cubicBezTo>
                  <a:pt x="1219" y="238"/>
                  <a:pt x="1207" y="235"/>
                  <a:pt x="1195" y="236"/>
                </a:cubicBezTo>
                <a:cubicBezTo>
                  <a:pt x="1192" y="236"/>
                  <a:pt x="1189" y="232"/>
                  <a:pt x="1186" y="235"/>
                </a:cubicBezTo>
                <a:cubicBezTo>
                  <a:pt x="1184" y="237"/>
                  <a:pt x="1180" y="234"/>
                  <a:pt x="1177" y="237"/>
                </a:cubicBezTo>
                <a:cubicBezTo>
                  <a:pt x="1172" y="237"/>
                  <a:pt x="1167" y="238"/>
                  <a:pt x="1162" y="236"/>
                </a:cubicBezTo>
                <a:cubicBezTo>
                  <a:pt x="1157" y="234"/>
                  <a:pt x="1152" y="235"/>
                  <a:pt x="1150" y="241"/>
                </a:cubicBezTo>
                <a:cubicBezTo>
                  <a:pt x="1148" y="243"/>
                  <a:pt x="1146" y="242"/>
                  <a:pt x="1144" y="242"/>
                </a:cubicBezTo>
                <a:cubicBezTo>
                  <a:pt x="1123" y="242"/>
                  <a:pt x="1103" y="243"/>
                  <a:pt x="1083" y="242"/>
                </a:cubicBezTo>
                <a:cubicBezTo>
                  <a:pt x="1077" y="242"/>
                  <a:pt x="1071" y="244"/>
                  <a:pt x="1066" y="246"/>
                </a:cubicBezTo>
                <a:cubicBezTo>
                  <a:pt x="1063" y="248"/>
                  <a:pt x="1060" y="249"/>
                  <a:pt x="1057" y="247"/>
                </a:cubicBezTo>
                <a:cubicBezTo>
                  <a:pt x="1053" y="245"/>
                  <a:pt x="1049" y="247"/>
                  <a:pt x="1045" y="246"/>
                </a:cubicBezTo>
                <a:cubicBezTo>
                  <a:pt x="1044" y="246"/>
                  <a:pt x="1043" y="246"/>
                  <a:pt x="1043" y="247"/>
                </a:cubicBezTo>
                <a:cubicBezTo>
                  <a:pt x="1043" y="251"/>
                  <a:pt x="1040" y="249"/>
                  <a:pt x="1039" y="249"/>
                </a:cubicBezTo>
                <a:cubicBezTo>
                  <a:pt x="1035" y="250"/>
                  <a:pt x="1031" y="249"/>
                  <a:pt x="1027" y="251"/>
                </a:cubicBezTo>
                <a:cubicBezTo>
                  <a:pt x="1023" y="253"/>
                  <a:pt x="1021" y="251"/>
                  <a:pt x="1020" y="245"/>
                </a:cubicBezTo>
                <a:cubicBezTo>
                  <a:pt x="1020" y="245"/>
                  <a:pt x="1020" y="244"/>
                  <a:pt x="1020" y="242"/>
                </a:cubicBezTo>
                <a:cubicBezTo>
                  <a:pt x="1010" y="242"/>
                  <a:pt x="1000" y="241"/>
                  <a:pt x="990" y="243"/>
                </a:cubicBezTo>
                <a:cubicBezTo>
                  <a:pt x="983" y="244"/>
                  <a:pt x="976" y="243"/>
                  <a:pt x="970" y="247"/>
                </a:cubicBezTo>
                <a:cubicBezTo>
                  <a:pt x="967" y="248"/>
                  <a:pt x="965" y="248"/>
                  <a:pt x="963" y="248"/>
                </a:cubicBezTo>
                <a:cubicBezTo>
                  <a:pt x="944" y="248"/>
                  <a:pt x="925" y="248"/>
                  <a:pt x="906" y="248"/>
                </a:cubicBezTo>
                <a:cubicBezTo>
                  <a:pt x="903" y="248"/>
                  <a:pt x="900" y="248"/>
                  <a:pt x="898" y="248"/>
                </a:cubicBezTo>
                <a:cubicBezTo>
                  <a:pt x="895" y="247"/>
                  <a:pt x="894" y="250"/>
                  <a:pt x="892" y="250"/>
                </a:cubicBezTo>
                <a:cubicBezTo>
                  <a:pt x="887" y="249"/>
                  <a:pt x="882" y="250"/>
                  <a:pt x="877" y="248"/>
                </a:cubicBezTo>
                <a:cubicBezTo>
                  <a:pt x="873" y="246"/>
                  <a:pt x="869" y="249"/>
                  <a:pt x="864" y="246"/>
                </a:cubicBezTo>
                <a:cubicBezTo>
                  <a:pt x="861" y="245"/>
                  <a:pt x="857" y="246"/>
                  <a:pt x="853" y="246"/>
                </a:cubicBezTo>
                <a:cubicBezTo>
                  <a:pt x="852" y="246"/>
                  <a:pt x="852" y="245"/>
                  <a:pt x="851" y="244"/>
                </a:cubicBezTo>
                <a:cubicBezTo>
                  <a:pt x="851" y="243"/>
                  <a:pt x="852" y="243"/>
                  <a:pt x="853" y="243"/>
                </a:cubicBezTo>
                <a:cubicBezTo>
                  <a:pt x="855" y="242"/>
                  <a:pt x="857" y="242"/>
                  <a:pt x="859" y="242"/>
                </a:cubicBezTo>
                <a:cubicBezTo>
                  <a:pt x="880" y="242"/>
                  <a:pt x="901" y="242"/>
                  <a:pt x="922" y="242"/>
                </a:cubicBezTo>
                <a:cubicBezTo>
                  <a:pt x="924" y="242"/>
                  <a:pt x="926" y="243"/>
                  <a:pt x="928" y="242"/>
                </a:cubicBezTo>
                <a:cubicBezTo>
                  <a:pt x="930" y="242"/>
                  <a:pt x="931" y="241"/>
                  <a:pt x="931" y="239"/>
                </a:cubicBezTo>
                <a:cubicBezTo>
                  <a:pt x="931" y="237"/>
                  <a:pt x="929" y="237"/>
                  <a:pt x="928" y="237"/>
                </a:cubicBezTo>
                <a:cubicBezTo>
                  <a:pt x="923" y="237"/>
                  <a:pt x="919" y="239"/>
                  <a:pt x="914" y="236"/>
                </a:cubicBezTo>
                <a:cubicBezTo>
                  <a:pt x="913" y="235"/>
                  <a:pt x="911" y="235"/>
                  <a:pt x="909" y="236"/>
                </a:cubicBezTo>
                <a:cubicBezTo>
                  <a:pt x="909" y="236"/>
                  <a:pt x="908" y="237"/>
                  <a:pt x="908" y="237"/>
                </a:cubicBezTo>
                <a:cubicBezTo>
                  <a:pt x="903" y="238"/>
                  <a:pt x="899" y="235"/>
                  <a:pt x="895" y="236"/>
                </a:cubicBezTo>
                <a:cubicBezTo>
                  <a:pt x="890" y="237"/>
                  <a:pt x="887" y="237"/>
                  <a:pt x="882" y="236"/>
                </a:cubicBezTo>
                <a:cubicBezTo>
                  <a:pt x="877" y="235"/>
                  <a:pt x="871" y="235"/>
                  <a:pt x="866" y="236"/>
                </a:cubicBezTo>
                <a:cubicBezTo>
                  <a:pt x="855" y="236"/>
                  <a:pt x="845" y="238"/>
                  <a:pt x="835" y="241"/>
                </a:cubicBezTo>
                <a:cubicBezTo>
                  <a:pt x="831" y="242"/>
                  <a:pt x="829" y="245"/>
                  <a:pt x="825" y="244"/>
                </a:cubicBezTo>
                <a:cubicBezTo>
                  <a:pt x="822" y="248"/>
                  <a:pt x="820" y="244"/>
                  <a:pt x="817" y="244"/>
                </a:cubicBezTo>
                <a:cubicBezTo>
                  <a:pt x="816" y="243"/>
                  <a:pt x="815" y="242"/>
                  <a:pt x="814" y="241"/>
                </a:cubicBezTo>
                <a:cubicBezTo>
                  <a:pt x="813" y="239"/>
                  <a:pt x="810" y="238"/>
                  <a:pt x="809" y="239"/>
                </a:cubicBezTo>
                <a:cubicBezTo>
                  <a:pt x="804" y="242"/>
                  <a:pt x="798" y="240"/>
                  <a:pt x="793" y="241"/>
                </a:cubicBezTo>
                <a:cubicBezTo>
                  <a:pt x="791" y="241"/>
                  <a:pt x="790" y="240"/>
                  <a:pt x="789" y="239"/>
                </a:cubicBezTo>
                <a:cubicBezTo>
                  <a:pt x="788" y="237"/>
                  <a:pt x="786" y="235"/>
                  <a:pt x="785" y="234"/>
                </a:cubicBezTo>
                <a:cubicBezTo>
                  <a:pt x="782" y="234"/>
                  <a:pt x="782" y="235"/>
                  <a:pt x="782" y="236"/>
                </a:cubicBezTo>
                <a:cubicBezTo>
                  <a:pt x="783" y="241"/>
                  <a:pt x="778" y="243"/>
                  <a:pt x="776" y="246"/>
                </a:cubicBezTo>
                <a:cubicBezTo>
                  <a:pt x="775" y="247"/>
                  <a:pt x="774" y="245"/>
                  <a:pt x="773" y="245"/>
                </a:cubicBezTo>
                <a:cubicBezTo>
                  <a:pt x="771" y="244"/>
                  <a:pt x="768" y="242"/>
                  <a:pt x="765" y="242"/>
                </a:cubicBezTo>
                <a:cubicBezTo>
                  <a:pt x="764" y="243"/>
                  <a:pt x="763" y="243"/>
                  <a:pt x="763" y="241"/>
                </a:cubicBezTo>
                <a:cubicBezTo>
                  <a:pt x="762" y="237"/>
                  <a:pt x="759" y="237"/>
                  <a:pt x="756" y="237"/>
                </a:cubicBezTo>
                <a:cubicBezTo>
                  <a:pt x="753" y="237"/>
                  <a:pt x="750" y="236"/>
                  <a:pt x="749" y="241"/>
                </a:cubicBezTo>
                <a:cubicBezTo>
                  <a:pt x="749" y="243"/>
                  <a:pt x="747" y="242"/>
                  <a:pt x="747" y="243"/>
                </a:cubicBezTo>
                <a:cubicBezTo>
                  <a:pt x="745" y="244"/>
                  <a:pt x="741" y="244"/>
                  <a:pt x="742" y="248"/>
                </a:cubicBezTo>
                <a:cubicBezTo>
                  <a:pt x="739" y="254"/>
                  <a:pt x="733" y="255"/>
                  <a:pt x="727" y="249"/>
                </a:cubicBezTo>
                <a:cubicBezTo>
                  <a:pt x="725" y="247"/>
                  <a:pt x="722" y="244"/>
                  <a:pt x="720" y="242"/>
                </a:cubicBezTo>
                <a:cubicBezTo>
                  <a:pt x="717" y="239"/>
                  <a:pt x="714" y="239"/>
                  <a:pt x="711" y="239"/>
                </a:cubicBezTo>
                <a:cubicBezTo>
                  <a:pt x="711" y="241"/>
                  <a:pt x="711" y="242"/>
                  <a:pt x="711" y="244"/>
                </a:cubicBezTo>
                <a:cubicBezTo>
                  <a:pt x="711" y="246"/>
                  <a:pt x="710" y="248"/>
                  <a:pt x="707" y="250"/>
                </a:cubicBezTo>
                <a:cubicBezTo>
                  <a:pt x="705" y="250"/>
                  <a:pt x="703" y="252"/>
                  <a:pt x="701" y="250"/>
                </a:cubicBezTo>
                <a:cubicBezTo>
                  <a:pt x="699" y="248"/>
                  <a:pt x="697" y="247"/>
                  <a:pt x="695" y="248"/>
                </a:cubicBezTo>
                <a:cubicBezTo>
                  <a:pt x="691" y="249"/>
                  <a:pt x="691" y="244"/>
                  <a:pt x="688" y="244"/>
                </a:cubicBezTo>
                <a:cubicBezTo>
                  <a:pt x="685" y="245"/>
                  <a:pt x="685" y="243"/>
                  <a:pt x="684" y="240"/>
                </a:cubicBezTo>
                <a:cubicBezTo>
                  <a:pt x="684" y="239"/>
                  <a:pt x="683" y="238"/>
                  <a:pt x="682" y="237"/>
                </a:cubicBezTo>
                <a:cubicBezTo>
                  <a:pt x="678" y="235"/>
                  <a:pt x="676" y="232"/>
                  <a:pt x="673" y="230"/>
                </a:cubicBezTo>
                <a:cubicBezTo>
                  <a:pt x="671" y="228"/>
                  <a:pt x="667" y="228"/>
                  <a:pt x="665" y="230"/>
                </a:cubicBezTo>
                <a:cubicBezTo>
                  <a:pt x="664" y="231"/>
                  <a:pt x="663" y="232"/>
                  <a:pt x="662" y="233"/>
                </a:cubicBezTo>
                <a:cubicBezTo>
                  <a:pt x="657" y="238"/>
                  <a:pt x="656" y="239"/>
                  <a:pt x="648" y="242"/>
                </a:cubicBezTo>
                <a:cubicBezTo>
                  <a:pt x="645" y="243"/>
                  <a:pt x="646" y="246"/>
                  <a:pt x="647" y="247"/>
                </a:cubicBezTo>
                <a:cubicBezTo>
                  <a:pt x="647" y="248"/>
                  <a:pt x="649" y="250"/>
                  <a:pt x="647" y="252"/>
                </a:cubicBezTo>
                <a:cubicBezTo>
                  <a:pt x="644" y="254"/>
                  <a:pt x="642" y="258"/>
                  <a:pt x="638" y="256"/>
                </a:cubicBezTo>
                <a:cubicBezTo>
                  <a:pt x="634" y="254"/>
                  <a:pt x="630" y="255"/>
                  <a:pt x="627" y="254"/>
                </a:cubicBezTo>
                <a:cubicBezTo>
                  <a:pt x="624" y="254"/>
                  <a:pt x="621" y="251"/>
                  <a:pt x="617" y="251"/>
                </a:cubicBezTo>
                <a:cubicBezTo>
                  <a:pt x="616" y="251"/>
                  <a:pt x="616" y="251"/>
                  <a:pt x="615" y="250"/>
                </a:cubicBezTo>
                <a:cubicBezTo>
                  <a:pt x="612" y="247"/>
                  <a:pt x="609" y="245"/>
                  <a:pt x="605" y="246"/>
                </a:cubicBezTo>
                <a:cubicBezTo>
                  <a:pt x="601" y="246"/>
                  <a:pt x="597" y="246"/>
                  <a:pt x="594" y="247"/>
                </a:cubicBezTo>
                <a:cubicBezTo>
                  <a:pt x="590" y="248"/>
                  <a:pt x="585" y="248"/>
                  <a:pt x="580" y="248"/>
                </a:cubicBezTo>
                <a:cubicBezTo>
                  <a:pt x="578" y="248"/>
                  <a:pt x="577" y="248"/>
                  <a:pt x="577" y="250"/>
                </a:cubicBezTo>
                <a:cubicBezTo>
                  <a:pt x="577" y="251"/>
                  <a:pt x="575" y="252"/>
                  <a:pt x="574" y="253"/>
                </a:cubicBezTo>
                <a:cubicBezTo>
                  <a:pt x="570" y="257"/>
                  <a:pt x="564" y="257"/>
                  <a:pt x="561" y="252"/>
                </a:cubicBezTo>
                <a:cubicBezTo>
                  <a:pt x="560" y="250"/>
                  <a:pt x="560" y="249"/>
                  <a:pt x="558" y="249"/>
                </a:cubicBezTo>
                <a:cubicBezTo>
                  <a:pt x="557" y="249"/>
                  <a:pt x="555" y="250"/>
                  <a:pt x="555" y="249"/>
                </a:cubicBezTo>
                <a:cubicBezTo>
                  <a:pt x="552" y="245"/>
                  <a:pt x="548" y="246"/>
                  <a:pt x="544" y="246"/>
                </a:cubicBezTo>
                <a:cubicBezTo>
                  <a:pt x="538" y="246"/>
                  <a:pt x="531" y="246"/>
                  <a:pt x="525" y="246"/>
                </a:cubicBezTo>
                <a:cubicBezTo>
                  <a:pt x="518" y="247"/>
                  <a:pt x="511" y="243"/>
                  <a:pt x="504" y="244"/>
                </a:cubicBezTo>
                <a:cubicBezTo>
                  <a:pt x="502" y="244"/>
                  <a:pt x="500" y="242"/>
                  <a:pt x="498" y="242"/>
                </a:cubicBezTo>
                <a:cubicBezTo>
                  <a:pt x="495" y="243"/>
                  <a:pt x="495" y="243"/>
                  <a:pt x="496" y="246"/>
                </a:cubicBezTo>
                <a:cubicBezTo>
                  <a:pt x="497" y="249"/>
                  <a:pt x="497" y="249"/>
                  <a:pt x="494" y="249"/>
                </a:cubicBezTo>
                <a:cubicBezTo>
                  <a:pt x="490" y="249"/>
                  <a:pt x="486" y="249"/>
                  <a:pt x="483" y="249"/>
                </a:cubicBezTo>
                <a:cubicBezTo>
                  <a:pt x="480" y="250"/>
                  <a:pt x="477" y="249"/>
                  <a:pt x="475" y="251"/>
                </a:cubicBezTo>
                <a:cubicBezTo>
                  <a:pt x="475" y="252"/>
                  <a:pt x="472" y="252"/>
                  <a:pt x="471" y="251"/>
                </a:cubicBezTo>
                <a:cubicBezTo>
                  <a:pt x="469" y="249"/>
                  <a:pt x="467" y="249"/>
                  <a:pt x="465" y="249"/>
                </a:cubicBezTo>
                <a:cubicBezTo>
                  <a:pt x="456" y="249"/>
                  <a:pt x="446" y="249"/>
                  <a:pt x="437" y="249"/>
                </a:cubicBezTo>
                <a:cubicBezTo>
                  <a:pt x="431" y="249"/>
                  <a:pt x="425" y="249"/>
                  <a:pt x="420" y="252"/>
                </a:cubicBezTo>
                <a:cubicBezTo>
                  <a:pt x="418" y="254"/>
                  <a:pt x="414" y="254"/>
                  <a:pt x="413" y="253"/>
                </a:cubicBezTo>
                <a:cubicBezTo>
                  <a:pt x="410" y="250"/>
                  <a:pt x="406" y="252"/>
                  <a:pt x="403" y="250"/>
                </a:cubicBezTo>
                <a:cubicBezTo>
                  <a:pt x="401" y="248"/>
                  <a:pt x="397" y="246"/>
                  <a:pt x="394" y="248"/>
                </a:cubicBezTo>
                <a:cubicBezTo>
                  <a:pt x="389" y="244"/>
                  <a:pt x="384" y="246"/>
                  <a:pt x="380" y="246"/>
                </a:cubicBezTo>
                <a:cubicBezTo>
                  <a:pt x="375" y="246"/>
                  <a:pt x="370" y="245"/>
                  <a:pt x="365" y="247"/>
                </a:cubicBezTo>
                <a:cubicBezTo>
                  <a:pt x="362" y="249"/>
                  <a:pt x="357" y="248"/>
                  <a:pt x="353" y="248"/>
                </a:cubicBezTo>
                <a:cubicBezTo>
                  <a:pt x="347" y="247"/>
                  <a:pt x="340" y="250"/>
                  <a:pt x="333" y="250"/>
                </a:cubicBezTo>
                <a:cubicBezTo>
                  <a:pt x="330" y="249"/>
                  <a:pt x="327" y="249"/>
                  <a:pt x="325" y="246"/>
                </a:cubicBezTo>
                <a:cubicBezTo>
                  <a:pt x="325" y="245"/>
                  <a:pt x="324" y="244"/>
                  <a:pt x="325" y="243"/>
                </a:cubicBezTo>
                <a:cubicBezTo>
                  <a:pt x="327" y="242"/>
                  <a:pt x="329" y="243"/>
                  <a:pt x="328" y="240"/>
                </a:cubicBezTo>
                <a:cubicBezTo>
                  <a:pt x="328" y="238"/>
                  <a:pt x="326" y="239"/>
                  <a:pt x="325" y="239"/>
                </a:cubicBezTo>
                <a:cubicBezTo>
                  <a:pt x="324" y="239"/>
                  <a:pt x="323" y="239"/>
                  <a:pt x="321" y="239"/>
                </a:cubicBezTo>
                <a:cubicBezTo>
                  <a:pt x="320" y="239"/>
                  <a:pt x="318" y="239"/>
                  <a:pt x="316" y="239"/>
                </a:cubicBezTo>
                <a:cubicBezTo>
                  <a:pt x="316" y="238"/>
                  <a:pt x="316" y="237"/>
                  <a:pt x="316" y="236"/>
                </a:cubicBezTo>
                <a:close/>
              </a:path>
            </a:pathLst>
          </a:custGeom>
          <a:solidFill>
            <a:schemeClr val="accent4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rIns="108000" anchor="ctr">
            <a:noAutofit/>
          </a:bodyPr>
          <a:lstStyle/>
          <a:p>
            <a:pPr algn="ctr" defTabSz="914400" latinLnBrk="1">
              <a:spcBef>
                <a:spcPct val="0"/>
              </a:spcBef>
            </a:pPr>
            <a:endParaRPr lang="en-US" sz="480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280" name="Title 1">
            <a:extLst>
              <a:ext uri="{FF2B5EF4-FFF2-40B4-BE49-F238E27FC236}">
                <a16:creationId xmlns:a16="http://schemas.microsoft.com/office/drawing/2014/main" id="{323A3AB1-6748-4ADF-B5EE-01AF666829F8}"/>
              </a:ext>
            </a:extLst>
          </p:cNvPr>
          <p:cNvSpPr txBox="1">
            <a:spLocks/>
          </p:cNvSpPr>
          <p:nvPr/>
        </p:nvSpPr>
        <p:spPr>
          <a:xfrm>
            <a:off x="998783" y="1849256"/>
            <a:ext cx="3392333" cy="710877"/>
          </a:xfrm>
          <a:prstGeom prst="rect">
            <a:avLst/>
          </a:prstGeom>
          <a:noFill/>
        </p:spPr>
        <p:txBody>
          <a:bodyPr lIns="108000" rIns="10800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+mn-lt"/>
              </a:rPr>
              <a:t>Cloud Computing</a:t>
            </a:r>
            <a:endParaRPr lang="ko-KR" altLang="en-US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1" name="Freeform 1919">
            <a:extLst>
              <a:ext uri="{FF2B5EF4-FFF2-40B4-BE49-F238E27FC236}">
                <a16:creationId xmlns:a16="http://schemas.microsoft.com/office/drawing/2014/main" id="{25DD8FA7-19A4-4923-A3F4-6ACD4943216C}"/>
              </a:ext>
            </a:extLst>
          </p:cNvPr>
          <p:cNvSpPr>
            <a:spLocks/>
          </p:cNvSpPr>
          <p:nvPr/>
        </p:nvSpPr>
        <p:spPr bwMode="auto">
          <a:xfrm flipH="1" flipV="1">
            <a:off x="613031" y="2793035"/>
            <a:ext cx="4411487" cy="380634"/>
          </a:xfrm>
          <a:custGeom>
            <a:avLst/>
            <a:gdLst>
              <a:gd name="connsiteX0" fmla="*/ 8689060 w 9761118"/>
              <a:gd name="connsiteY0" fmla="*/ 116579 h 380634"/>
              <a:gd name="connsiteX1" fmla="*/ 8699695 w 9761118"/>
              <a:gd name="connsiteY1" fmla="*/ 114471 h 380634"/>
              <a:gd name="connsiteX2" fmla="*/ 8692186 w 9761118"/>
              <a:gd name="connsiteY2" fmla="*/ 112239 h 380634"/>
              <a:gd name="connsiteX3" fmla="*/ 8662148 w 9761118"/>
              <a:gd name="connsiteY3" fmla="*/ 108890 h 380634"/>
              <a:gd name="connsiteX4" fmla="*/ 8705427 w 9761118"/>
              <a:gd name="connsiteY4" fmla="*/ 108890 h 380634"/>
              <a:gd name="connsiteX5" fmla="*/ 8758607 w 9761118"/>
              <a:gd name="connsiteY5" fmla="*/ 110998 h 380634"/>
              <a:gd name="connsiteX6" fmla="*/ 8706041 w 9761118"/>
              <a:gd name="connsiteY6" fmla="*/ 116579 h 380634"/>
              <a:gd name="connsiteX7" fmla="*/ 8623437 w 9761118"/>
              <a:gd name="connsiteY7" fmla="*/ 116579 h 380634"/>
              <a:gd name="connsiteX8" fmla="*/ 8578813 w 9761118"/>
              <a:gd name="connsiteY8" fmla="*/ 114538 h 380634"/>
              <a:gd name="connsiteX9" fmla="*/ 8579544 w 9761118"/>
              <a:gd name="connsiteY9" fmla="*/ 114471 h 380634"/>
              <a:gd name="connsiteX10" fmla="*/ 8643375 w 9761118"/>
              <a:gd name="connsiteY10" fmla="*/ 114471 h 380634"/>
              <a:gd name="connsiteX11" fmla="*/ 8685914 w 9761118"/>
              <a:gd name="connsiteY11" fmla="*/ 116579 h 380634"/>
              <a:gd name="connsiteX12" fmla="*/ 1406857 w 9761118"/>
              <a:gd name="connsiteY12" fmla="*/ 269512 h 380634"/>
              <a:gd name="connsiteX13" fmla="*/ 1406857 w 9761118"/>
              <a:gd name="connsiteY13" fmla="*/ 268396 h 380634"/>
              <a:gd name="connsiteX14" fmla="*/ 1438972 w 9761118"/>
              <a:gd name="connsiteY14" fmla="*/ 267834 h 380634"/>
              <a:gd name="connsiteX15" fmla="*/ 1494380 w 9761118"/>
              <a:gd name="connsiteY15" fmla="*/ 268520 h 380634"/>
              <a:gd name="connsiteX16" fmla="*/ 1527731 w 9761118"/>
              <a:gd name="connsiteY16" fmla="*/ 269512 h 380634"/>
              <a:gd name="connsiteX17" fmla="*/ 1470688 w 9761118"/>
              <a:gd name="connsiteY17" fmla="*/ 269512 h 380634"/>
              <a:gd name="connsiteX18" fmla="*/ 1406857 w 9761118"/>
              <a:gd name="connsiteY18" fmla="*/ 269512 h 380634"/>
              <a:gd name="connsiteX19" fmla="*/ 3314257 w 9761118"/>
              <a:gd name="connsiteY19" fmla="*/ 380026 h 380634"/>
              <a:gd name="connsiteX20" fmla="*/ 3348050 w 9761118"/>
              <a:gd name="connsiteY20" fmla="*/ 375560 h 380634"/>
              <a:gd name="connsiteX21" fmla="*/ 3348050 w 9761118"/>
              <a:gd name="connsiteY21" fmla="*/ 369979 h 380634"/>
              <a:gd name="connsiteX22" fmla="*/ 3351804 w 9761118"/>
              <a:gd name="connsiteY22" fmla="*/ 364397 h 380634"/>
              <a:gd name="connsiteX23" fmla="*/ 3404370 w 9761118"/>
              <a:gd name="connsiteY23" fmla="*/ 354351 h 380634"/>
              <a:gd name="connsiteX24" fmla="*/ 3415635 w 9761118"/>
              <a:gd name="connsiteY24" fmla="*/ 351002 h 380634"/>
              <a:gd name="connsiteX25" fmla="*/ 3445672 w 9761118"/>
              <a:gd name="connsiteY25" fmla="*/ 351002 h 380634"/>
              <a:gd name="connsiteX26" fmla="*/ 3479465 w 9761118"/>
              <a:gd name="connsiteY26" fmla="*/ 358816 h 380634"/>
              <a:gd name="connsiteX27" fmla="*/ 3486974 w 9761118"/>
              <a:gd name="connsiteY27" fmla="*/ 362165 h 380634"/>
              <a:gd name="connsiteX28" fmla="*/ 3501993 w 9761118"/>
              <a:gd name="connsiteY28" fmla="*/ 366630 h 380634"/>
              <a:gd name="connsiteX29" fmla="*/ 3528276 w 9761118"/>
              <a:gd name="connsiteY29" fmla="*/ 371095 h 380634"/>
              <a:gd name="connsiteX30" fmla="*/ 3550805 w 9761118"/>
              <a:gd name="connsiteY30" fmla="*/ 373328 h 380634"/>
              <a:gd name="connsiteX31" fmla="*/ 3573333 w 9761118"/>
              <a:gd name="connsiteY31" fmla="*/ 373328 h 380634"/>
              <a:gd name="connsiteX32" fmla="*/ 3588352 w 9761118"/>
              <a:gd name="connsiteY32" fmla="*/ 366630 h 380634"/>
              <a:gd name="connsiteX33" fmla="*/ 3588352 w 9761118"/>
              <a:gd name="connsiteY33" fmla="*/ 361048 h 380634"/>
              <a:gd name="connsiteX34" fmla="*/ 3622144 w 9761118"/>
              <a:gd name="connsiteY34" fmla="*/ 364397 h 380634"/>
              <a:gd name="connsiteX35" fmla="*/ 3648427 w 9761118"/>
              <a:gd name="connsiteY35" fmla="*/ 372211 h 380634"/>
              <a:gd name="connsiteX36" fmla="*/ 3704748 w 9761118"/>
              <a:gd name="connsiteY36" fmla="*/ 371095 h 380634"/>
              <a:gd name="connsiteX37" fmla="*/ 3723522 w 9761118"/>
              <a:gd name="connsiteY37" fmla="*/ 365514 h 380634"/>
              <a:gd name="connsiteX38" fmla="*/ 3731031 w 9761118"/>
              <a:gd name="connsiteY38" fmla="*/ 363281 h 380634"/>
              <a:gd name="connsiteX39" fmla="*/ 3757314 w 9761118"/>
              <a:gd name="connsiteY39" fmla="*/ 358816 h 380634"/>
              <a:gd name="connsiteX40" fmla="*/ 3783598 w 9761118"/>
              <a:gd name="connsiteY40" fmla="*/ 363281 h 380634"/>
              <a:gd name="connsiteX41" fmla="*/ 3791107 w 9761118"/>
              <a:gd name="connsiteY41" fmla="*/ 364397 h 380634"/>
              <a:gd name="connsiteX42" fmla="*/ 3821145 w 9761118"/>
              <a:gd name="connsiteY42" fmla="*/ 367746 h 380634"/>
              <a:gd name="connsiteX43" fmla="*/ 3832409 w 9761118"/>
              <a:gd name="connsiteY43" fmla="*/ 368863 h 380634"/>
              <a:gd name="connsiteX44" fmla="*/ 3854937 w 9761118"/>
              <a:gd name="connsiteY44" fmla="*/ 357700 h 380634"/>
              <a:gd name="connsiteX45" fmla="*/ 3866201 w 9761118"/>
              <a:gd name="connsiteY45" fmla="*/ 355467 h 380634"/>
              <a:gd name="connsiteX46" fmla="*/ 3881220 w 9761118"/>
              <a:gd name="connsiteY46" fmla="*/ 361048 h 380634"/>
              <a:gd name="connsiteX47" fmla="*/ 3896239 w 9761118"/>
              <a:gd name="connsiteY47" fmla="*/ 363281 h 380634"/>
              <a:gd name="connsiteX48" fmla="*/ 3956315 w 9761118"/>
              <a:gd name="connsiteY48" fmla="*/ 361048 h 380634"/>
              <a:gd name="connsiteX49" fmla="*/ 3975088 w 9761118"/>
              <a:gd name="connsiteY49" fmla="*/ 363281 h 380634"/>
              <a:gd name="connsiteX50" fmla="*/ 3986353 w 9761118"/>
              <a:gd name="connsiteY50" fmla="*/ 366630 h 380634"/>
              <a:gd name="connsiteX51" fmla="*/ 4016390 w 9761118"/>
              <a:gd name="connsiteY51" fmla="*/ 366630 h 380634"/>
              <a:gd name="connsiteX52" fmla="*/ 4053938 w 9761118"/>
              <a:gd name="connsiteY52" fmla="*/ 363281 h 380634"/>
              <a:gd name="connsiteX53" fmla="*/ 4170334 w 9761118"/>
              <a:gd name="connsiteY53" fmla="*/ 357700 h 380634"/>
              <a:gd name="connsiteX54" fmla="*/ 4230410 w 9761118"/>
              <a:gd name="connsiteY54" fmla="*/ 357700 h 380634"/>
              <a:gd name="connsiteX55" fmla="*/ 4279221 w 9761118"/>
              <a:gd name="connsiteY55" fmla="*/ 357700 h 380634"/>
              <a:gd name="connsiteX56" fmla="*/ 4328033 w 9761118"/>
              <a:gd name="connsiteY56" fmla="*/ 358816 h 380634"/>
              <a:gd name="connsiteX57" fmla="*/ 4331787 w 9761118"/>
              <a:gd name="connsiteY57" fmla="*/ 357700 h 380634"/>
              <a:gd name="connsiteX58" fmla="*/ 4350561 w 9761118"/>
              <a:gd name="connsiteY58" fmla="*/ 357700 h 380634"/>
              <a:gd name="connsiteX59" fmla="*/ 4403127 w 9761118"/>
              <a:gd name="connsiteY59" fmla="*/ 358816 h 380634"/>
              <a:gd name="connsiteX60" fmla="*/ 4414391 w 9761118"/>
              <a:gd name="connsiteY60" fmla="*/ 361048 h 380634"/>
              <a:gd name="connsiteX61" fmla="*/ 4403127 w 9761118"/>
              <a:gd name="connsiteY61" fmla="*/ 364397 h 380634"/>
              <a:gd name="connsiteX62" fmla="*/ 4380599 w 9761118"/>
              <a:gd name="connsiteY62" fmla="*/ 364397 h 380634"/>
              <a:gd name="connsiteX63" fmla="*/ 4144051 w 9761118"/>
              <a:gd name="connsiteY63" fmla="*/ 364397 h 380634"/>
              <a:gd name="connsiteX64" fmla="*/ 4121523 w 9761118"/>
              <a:gd name="connsiteY64" fmla="*/ 365514 h 380634"/>
              <a:gd name="connsiteX65" fmla="*/ 4114013 w 9761118"/>
              <a:gd name="connsiteY65" fmla="*/ 366630 h 380634"/>
              <a:gd name="connsiteX66" fmla="*/ 4121523 w 9761118"/>
              <a:gd name="connsiteY66" fmla="*/ 368863 h 380634"/>
              <a:gd name="connsiteX67" fmla="*/ 4162825 w 9761118"/>
              <a:gd name="connsiteY67" fmla="*/ 368863 h 380634"/>
              <a:gd name="connsiteX68" fmla="*/ 4211636 w 9761118"/>
              <a:gd name="connsiteY68" fmla="*/ 371095 h 380634"/>
              <a:gd name="connsiteX69" fmla="*/ 4267957 w 9761118"/>
              <a:gd name="connsiteY69" fmla="*/ 373328 h 380634"/>
              <a:gd name="connsiteX70" fmla="*/ 4290485 w 9761118"/>
              <a:gd name="connsiteY70" fmla="*/ 371095 h 380634"/>
              <a:gd name="connsiteX71" fmla="*/ 4320523 w 9761118"/>
              <a:gd name="connsiteY71" fmla="*/ 371095 h 380634"/>
              <a:gd name="connsiteX72" fmla="*/ 4534542 w 9761118"/>
              <a:gd name="connsiteY72" fmla="*/ 371095 h 380634"/>
              <a:gd name="connsiteX73" fmla="*/ 4560825 w 9761118"/>
              <a:gd name="connsiteY73" fmla="*/ 369979 h 380634"/>
              <a:gd name="connsiteX74" fmla="*/ 4635920 w 9761118"/>
              <a:gd name="connsiteY74" fmla="*/ 365514 h 380634"/>
              <a:gd name="connsiteX75" fmla="*/ 4748562 w 9761118"/>
              <a:gd name="connsiteY75" fmla="*/ 364397 h 380634"/>
              <a:gd name="connsiteX76" fmla="*/ 4748562 w 9761118"/>
              <a:gd name="connsiteY76" fmla="*/ 367746 h 380634"/>
              <a:gd name="connsiteX77" fmla="*/ 4774845 w 9761118"/>
              <a:gd name="connsiteY77" fmla="*/ 374444 h 380634"/>
              <a:gd name="connsiteX78" fmla="*/ 4819901 w 9761118"/>
              <a:gd name="connsiteY78" fmla="*/ 372211 h 380634"/>
              <a:gd name="connsiteX79" fmla="*/ 4834920 w 9761118"/>
              <a:gd name="connsiteY79" fmla="*/ 369979 h 380634"/>
              <a:gd name="connsiteX80" fmla="*/ 4842430 w 9761118"/>
              <a:gd name="connsiteY80" fmla="*/ 368863 h 380634"/>
              <a:gd name="connsiteX81" fmla="*/ 4887486 w 9761118"/>
              <a:gd name="connsiteY81" fmla="*/ 369979 h 380634"/>
              <a:gd name="connsiteX82" fmla="*/ 4921279 w 9761118"/>
              <a:gd name="connsiteY82" fmla="*/ 368863 h 380634"/>
              <a:gd name="connsiteX83" fmla="*/ 4985109 w 9761118"/>
              <a:gd name="connsiteY83" fmla="*/ 364397 h 380634"/>
              <a:gd name="connsiteX84" fmla="*/ 5214147 w 9761118"/>
              <a:gd name="connsiteY84" fmla="*/ 364397 h 380634"/>
              <a:gd name="connsiteX85" fmla="*/ 5236676 w 9761118"/>
              <a:gd name="connsiteY85" fmla="*/ 363281 h 380634"/>
              <a:gd name="connsiteX86" fmla="*/ 5281733 w 9761118"/>
              <a:gd name="connsiteY86" fmla="*/ 357700 h 380634"/>
              <a:gd name="connsiteX87" fmla="*/ 5338053 w 9761118"/>
              <a:gd name="connsiteY87" fmla="*/ 358816 h 380634"/>
              <a:gd name="connsiteX88" fmla="*/ 5371846 w 9761118"/>
              <a:gd name="connsiteY88" fmla="*/ 356583 h 380634"/>
              <a:gd name="connsiteX89" fmla="*/ 5405638 w 9761118"/>
              <a:gd name="connsiteY89" fmla="*/ 357700 h 380634"/>
              <a:gd name="connsiteX90" fmla="*/ 5540808 w 9761118"/>
              <a:gd name="connsiteY90" fmla="*/ 358816 h 380634"/>
              <a:gd name="connsiteX91" fmla="*/ 5589620 w 9761118"/>
              <a:gd name="connsiteY91" fmla="*/ 358816 h 380634"/>
              <a:gd name="connsiteX92" fmla="*/ 5657205 w 9761118"/>
              <a:gd name="connsiteY92" fmla="*/ 357700 h 380634"/>
              <a:gd name="connsiteX93" fmla="*/ 5660960 w 9761118"/>
              <a:gd name="connsiteY93" fmla="*/ 357700 h 380634"/>
              <a:gd name="connsiteX94" fmla="*/ 5668469 w 9761118"/>
              <a:gd name="connsiteY94" fmla="*/ 355467 h 380634"/>
              <a:gd name="connsiteX95" fmla="*/ 5702262 w 9761118"/>
              <a:gd name="connsiteY95" fmla="*/ 352118 h 380634"/>
              <a:gd name="connsiteX96" fmla="*/ 5758582 w 9761118"/>
              <a:gd name="connsiteY96" fmla="*/ 355467 h 380634"/>
              <a:gd name="connsiteX97" fmla="*/ 5852451 w 9761118"/>
              <a:gd name="connsiteY97" fmla="*/ 355467 h 380634"/>
              <a:gd name="connsiteX98" fmla="*/ 5871224 w 9761118"/>
              <a:gd name="connsiteY98" fmla="*/ 355467 h 380634"/>
              <a:gd name="connsiteX99" fmla="*/ 5935055 w 9761118"/>
              <a:gd name="connsiteY99" fmla="*/ 355467 h 380634"/>
              <a:gd name="connsiteX100" fmla="*/ 5942564 w 9761118"/>
              <a:gd name="connsiteY100" fmla="*/ 356583 h 380634"/>
              <a:gd name="connsiteX101" fmla="*/ 5987621 w 9761118"/>
              <a:gd name="connsiteY101" fmla="*/ 354351 h 380634"/>
              <a:gd name="connsiteX102" fmla="*/ 6028923 w 9761118"/>
              <a:gd name="connsiteY102" fmla="*/ 347653 h 380634"/>
              <a:gd name="connsiteX103" fmla="*/ 6085243 w 9761118"/>
              <a:gd name="connsiteY103" fmla="*/ 345420 h 380634"/>
              <a:gd name="connsiteX104" fmla="*/ 6141564 w 9761118"/>
              <a:gd name="connsiteY104" fmla="*/ 346537 h 380634"/>
              <a:gd name="connsiteX105" fmla="*/ 6194130 w 9761118"/>
              <a:gd name="connsiteY105" fmla="*/ 351002 h 380634"/>
              <a:gd name="connsiteX106" fmla="*/ 6227923 w 9761118"/>
              <a:gd name="connsiteY106" fmla="*/ 352118 h 380634"/>
              <a:gd name="connsiteX107" fmla="*/ 6291753 w 9761118"/>
              <a:gd name="connsiteY107" fmla="*/ 349885 h 380634"/>
              <a:gd name="connsiteX108" fmla="*/ 6351829 w 9761118"/>
              <a:gd name="connsiteY108" fmla="*/ 348769 h 380634"/>
              <a:gd name="connsiteX109" fmla="*/ 6396886 w 9761118"/>
              <a:gd name="connsiteY109" fmla="*/ 351002 h 380634"/>
              <a:gd name="connsiteX110" fmla="*/ 6411904 w 9761118"/>
              <a:gd name="connsiteY110" fmla="*/ 351002 h 380634"/>
              <a:gd name="connsiteX111" fmla="*/ 6479489 w 9761118"/>
              <a:gd name="connsiteY111" fmla="*/ 348769 h 380634"/>
              <a:gd name="connsiteX112" fmla="*/ 6580867 w 9761118"/>
              <a:gd name="connsiteY112" fmla="*/ 351002 h 380634"/>
              <a:gd name="connsiteX113" fmla="*/ 6648452 w 9761118"/>
              <a:gd name="connsiteY113" fmla="*/ 354351 h 380634"/>
              <a:gd name="connsiteX114" fmla="*/ 6682245 w 9761118"/>
              <a:gd name="connsiteY114" fmla="*/ 355467 h 380634"/>
              <a:gd name="connsiteX115" fmla="*/ 6693509 w 9761118"/>
              <a:gd name="connsiteY115" fmla="*/ 348769 h 380634"/>
              <a:gd name="connsiteX116" fmla="*/ 6723547 w 9761118"/>
              <a:gd name="connsiteY116" fmla="*/ 345420 h 380634"/>
              <a:gd name="connsiteX117" fmla="*/ 6757339 w 9761118"/>
              <a:gd name="connsiteY117" fmla="*/ 347653 h 380634"/>
              <a:gd name="connsiteX118" fmla="*/ 6854962 w 9761118"/>
              <a:gd name="connsiteY118" fmla="*/ 349885 h 380634"/>
              <a:gd name="connsiteX119" fmla="*/ 6903773 w 9761118"/>
              <a:gd name="connsiteY119" fmla="*/ 353234 h 380634"/>
              <a:gd name="connsiteX120" fmla="*/ 6956339 w 9761118"/>
              <a:gd name="connsiteY120" fmla="*/ 353234 h 380634"/>
              <a:gd name="connsiteX121" fmla="*/ 7001396 w 9761118"/>
              <a:gd name="connsiteY121" fmla="*/ 351002 h 380634"/>
              <a:gd name="connsiteX122" fmla="*/ 7065226 w 9761118"/>
              <a:gd name="connsiteY122" fmla="*/ 349885 h 380634"/>
              <a:gd name="connsiteX123" fmla="*/ 7087755 w 9761118"/>
              <a:gd name="connsiteY123" fmla="*/ 351002 h 380634"/>
              <a:gd name="connsiteX124" fmla="*/ 7121547 w 9761118"/>
              <a:gd name="connsiteY124" fmla="*/ 352118 h 380634"/>
              <a:gd name="connsiteX125" fmla="*/ 7147830 w 9761118"/>
              <a:gd name="connsiteY125" fmla="*/ 351002 h 380634"/>
              <a:gd name="connsiteX126" fmla="*/ 7200396 w 9761118"/>
              <a:gd name="connsiteY126" fmla="*/ 351002 h 380634"/>
              <a:gd name="connsiteX127" fmla="*/ 7226679 w 9761118"/>
              <a:gd name="connsiteY127" fmla="*/ 351002 h 380634"/>
              <a:gd name="connsiteX128" fmla="*/ 7245453 w 9761118"/>
              <a:gd name="connsiteY128" fmla="*/ 353234 h 380634"/>
              <a:gd name="connsiteX129" fmla="*/ 7324302 w 9761118"/>
              <a:gd name="connsiteY129" fmla="*/ 353234 h 380634"/>
              <a:gd name="connsiteX130" fmla="*/ 7361849 w 9761118"/>
              <a:gd name="connsiteY130" fmla="*/ 349885 h 380634"/>
              <a:gd name="connsiteX131" fmla="*/ 7433189 w 9761118"/>
              <a:gd name="connsiteY131" fmla="*/ 349885 h 380634"/>
              <a:gd name="connsiteX132" fmla="*/ 7451963 w 9761118"/>
              <a:gd name="connsiteY132" fmla="*/ 351002 h 380634"/>
              <a:gd name="connsiteX133" fmla="*/ 7489510 w 9761118"/>
              <a:gd name="connsiteY133" fmla="*/ 353234 h 380634"/>
              <a:gd name="connsiteX134" fmla="*/ 7530812 w 9761118"/>
              <a:gd name="connsiteY134" fmla="*/ 355467 h 380634"/>
              <a:gd name="connsiteX135" fmla="*/ 7549585 w 9761118"/>
              <a:gd name="connsiteY135" fmla="*/ 361048 h 380634"/>
              <a:gd name="connsiteX136" fmla="*/ 7575869 w 9761118"/>
              <a:gd name="connsiteY136" fmla="*/ 364397 h 380634"/>
              <a:gd name="connsiteX137" fmla="*/ 7613416 w 9761118"/>
              <a:gd name="connsiteY137" fmla="*/ 358816 h 380634"/>
              <a:gd name="connsiteX138" fmla="*/ 7624680 w 9761118"/>
              <a:gd name="connsiteY138" fmla="*/ 355467 h 380634"/>
              <a:gd name="connsiteX139" fmla="*/ 7647209 w 9761118"/>
              <a:gd name="connsiteY139" fmla="*/ 352118 h 380634"/>
              <a:gd name="connsiteX140" fmla="*/ 7677246 w 9761118"/>
              <a:gd name="connsiteY140" fmla="*/ 345420 h 380634"/>
              <a:gd name="connsiteX141" fmla="*/ 7752341 w 9761118"/>
              <a:gd name="connsiteY141" fmla="*/ 345420 h 380634"/>
              <a:gd name="connsiteX142" fmla="*/ 7789888 w 9761118"/>
              <a:gd name="connsiteY142" fmla="*/ 349885 h 380634"/>
              <a:gd name="connsiteX143" fmla="*/ 7804907 w 9761118"/>
              <a:gd name="connsiteY143" fmla="*/ 351002 h 380634"/>
              <a:gd name="connsiteX144" fmla="*/ 7846209 w 9761118"/>
              <a:gd name="connsiteY144" fmla="*/ 351002 h 380634"/>
              <a:gd name="connsiteX145" fmla="*/ 7891265 w 9761118"/>
              <a:gd name="connsiteY145" fmla="*/ 357700 h 380634"/>
              <a:gd name="connsiteX146" fmla="*/ 7910039 w 9761118"/>
              <a:gd name="connsiteY146" fmla="*/ 361048 h 380634"/>
              <a:gd name="connsiteX147" fmla="*/ 8003907 w 9761118"/>
              <a:gd name="connsiteY147" fmla="*/ 361048 h 380634"/>
              <a:gd name="connsiteX148" fmla="*/ 8097775 w 9761118"/>
              <a:gd name="connsiteY148" fmla="*/ 362165 h 380634"/>
              <a:gd name="connsiteX149" fmla="*/ 8266738 w 9761118"/>
              <a:gd name="connsiteY149" fmla="*/ 364397 h 380634"/>
              <a:gd name="connsiteX150" fmla="*/ 8334323 w 9761118"/>
              <a:gd name="connsiteY150" fmla="*/ 363281 h 380634"/>
              <a:gd name="connsiteX151" fmla="*/ 8311795 w 9761118"/>
              <a:gd name="connsiteY151" fmla="*/ 358816 h 380634"/>
              <a:gd name="connsiteX152" fmla="*/ 8304285 w 9761118"/>
              <a:gd name="connsiteY152" fmla="*/ 355467 h 380634"/>
              <a:gd name="connsiteX153" fmla="*/ 8315549 w 9761118"/>
              <a:gd name="connsiteY153" fmla="*/ 353234 h 380634"/>
              <a:gd name="connsiteX154" fmla="*/ 8345587 w 9761118"/>
              <a:gd name="connsiteY154" fmla="*/ 353234 h 380634"/>
              <a:gd name="connsiteX155" fmla="*/ 8424437 w 9761118"/>
              <a:gd name="connsiteY155" fmla="*/ 355467 h 380634"/>
              <a:gd name="connsiteX156" fmla="*/ 8450719 w 9761118"/>
              <a:gd name="connsiteY156" fmla="*/ 353234 h 380634"/>
              <a:gd name="connsiteX157" fmla="*/ 8499531 w 9761118"/>
              <a:gd name="connsiteY157" fmla="*/ 352118 h 380634"/>
              <a:gd name="connsiteX158" fmla="*/ 8563361 w 9761118"/>
              <a:gd name="connsiteY158" fmla="*/ 355467 h 380634"/>
              <a:gd name="connsiteX159" fmla="*/ 8706041 w 9761118"/>
              <a:gd name="connsiteY159" fmla="*/ 355467 h 380634"/>
              <a:gd name="connsiteX160" fmla="*/ 8844965 w 9761118"/>
              <a:gd name="connsiteY160" fmla="*/ 356583 h 380634"/>
              <a:gd name="connsiteX161" fmla="*/ 8950097 w 9761118"/>
              <a:gd name="connsiteY161" fmla="*/ 357700 h 380634"/>
              <a:gd name="connsiteX162" fmla="*/ 8961362 w 9761118"/>
              <a:gd name="connsiteY162" fmla="*/ 356583 h 380634"/>
              <a:gd name="connsiteX163" fmla="*/ 9006419 w 9761118"/>
              <a:gd name="connsiteY163" fmla="*/ 353234 h 380634"/>
              <a:gd name="connsiteX164" fmla="*/ 9010173 w 9761118"/>
              <a:gd name="connsiteY164" fmla="*/ 353234 h 380634"/>
              <a:gd name="connsiteX165" fmla="*/ 9055230 w 9761118"/>
              <a:gd name="connsiteY165" fmla="*/ 351002 h 380634"/>
              <a:gd name="connsiteX166" fmla="*/ 9096532 w 9761118"/>
              <a:gd name="connsiteY166" fmla="*/ 349885 h 380634"/>
              <a:gd name="connsiteX167" fmla="*/ 9179136 w 9761118"/>
              <a:gd name="connsiteY167" fmla="*/ 349885 h 380634"/>
              <a:gd name="connsiteX168" fmla="*/ 9194155 w 9761118"/>
              <a:gd name="connsiteY168" fmla="*/ 348769 h 380634"/>
              <a:gd name="connsiteX169" fmla="*/ 9205419 w 9761118"/>
              <a:gd name="connsiteY169" fmla="*/ 345420 h 380634"/>
              <a:gd name="connsiteX170" fmla="*/ 9194155 w 9761118"/>
              <a:gd name="connsiteY170" fmla="*/ 343188 h 380634"/>
              <a:gd name="connsiteX171" fmla="*/ 9145343 w 9761118"/>
              <a:gd name="connsiteY171" fmla="*/ 339839 h 380634"/>
              <a:gd name="connsiteX172" fmla="*/ 9100287 w 9761118"/>
              <a:gd name="connsiteY172" fmla="*/ 337606 h 380634"/>
              <a:gd name="connsiteX173" fmla="*/ 9047721 w 9761118"/>
              <a:gd name="connsiteY173" fmla="*/ 335374 h 380634"/>
              <a:gd name="connsiteX174" fmla="*/ 9074003 w 9761118"/>
              <a:gd name="connsiteY174" fmla="*/ 330908 h 380634"/>
              <a:gd name="connsiteX175" fmla="*/ 9085267 w 9761118"/>
              <a:gd name="connsiteY175" fmla="*/ 330908 h 380634"/>
              <a:gd name="connsiteX176" fmla="*/ 9134079 w 9761118"/>
              <a:gd name="connsiteY176" fmla="*/ 332025 h 380634"/>
              <a:gd name="connsiteX177" fmla="*/ 9141589 w 9761118"/>
              <a:gd name="connsiteY177" fmla="*/ 328676 h 380634"/>
              <a:gd name="connsiteX178" fmla="*/ 9152853 w 9761118"/>
              <a:gd name="connsiteY178" fmla="*/ 326443 h 380634"/>
              <a:gd name="connsiteX179" fmla="*/ 9209173 w 9761118"/>
              <a:gd name="connsiteY179" fmla="*/ 327560 h 380634"/>
              <a:gd name="connsiteX180" fmla="*/ 9269249 w 9761118"/>
              <a:gd name="connsiteY180" fmla="*/ 329792 h 380634"/>
              <a:gd name="connsiteX181" fmla="*/ 9400664 w 9761118"/>
              <a:gd name="connsiteY181" fmla="*/ 337606 h 380634"/>
              <a:gd name="connsiteX182" fmla="*/ 9490778 w 9761118"/>
              <a:gd name="connsiteY182" fmla="*/ 334257 h 380634"/>
              <a:gd name="connsiteX183" fmla="*/ 9498287 w 9761118"/>
              <a:gd name="connsiteY183" fmla="*/ 326443 h 380634"/>
              <a:gd name="connsiteX184" fmla="*/ 9494533 w 9761118"/>
              <a:gd name="connsiteY184" fmla="*/ 324211 h 380634"/>
              <a:gd name="connsiteX185" fmla="*/ 9550853 w 9761118"/>
              <a:gd name="connsiteY185" fmla="*/ 320862 h 380634"/>
              <a:gd name="connsiteX186" fmla="*/ 9483268 w 9761118"/>
              <a:gd name="connsiteY186" fmla="*/ 311931 h 380634"/>
              <a:gd name="connsiteX187" fmla="*/ 9415683 w 9761118"/>
              <a:gd name="connsiteY187" fmla="*/ 300768 h 380634"/>
              <a:gd name="connsiteX188" fmla="*/ 9472004 w 9761118"/>
              <a:gd name="connsiteY188" fmla="*/ 300768 h 380634"/>
              <a:gd name="connsiteX189" fmla="*/ 9494533 w 9761118"/>
              <a:gd name="connsiteY189" fmla="*/ 303001 h 380634"/>
              <a:gd name="connsiteX190" fmla="*/ 9539589 w 9761118"/>
              <a:gd name="connsiteY190" fmla="*/ 308582 h 380634"/>
              <a:gd name="connsiteX191" fmla="*/ 9595910 w 9761118"/>
              <a:gd name="connsiteY191" fmla="*/ 306350 h 380634"/>
              <a:gd name="connsiteX192" fmla="*/ 9595910 w 9761118"/>
              <a:gd name="connsiteY192" fmla="*/ 303001 h 380634"/>
              <a:gd name="connsiteX193" fmla="*/ 9595910 w 9761118"/>
              <a:gd name="connsiteY193" fmla="*/ 299652 h 380634"/>
              <a:gd name="connsiteX194" fmla="*/ 9603420 w 9761118"/>
              <a:gd name="connsiteY194" fmla="*/ 295187 h 380634"/>
              <a:gd name="connsiteX195" fmla="*/ 9550853 w 9761118"/>
              <a:gd name="connsiteY195" fmla="*/ 289605 h 380634"/>
              <a:gd name="connsiteX196" fmla="*/ 9543344 w 9761118"/>
              <a:gd name="connsiteY196" fmla="*/ 287373 h 380634"/>
              <a:gd name="connsiteX197" fmla="*/ 9550853 w 9761118"/>
              <a:gd name="connsiteY197" fmla="*/ 285140 h 380634"/>
              <a:gd name="connsiteX198" fmla="*/ 9633457 w 9761118"/>
              <a:gd name="connsiteY198" fmla="*/ 279559 h 380634"/>
              <a:gd name="connsiteX199" fmla="*/ 9652231 w 9761118"/>
              <a:gd name="connsiteY199" fmla="*/ 279559 h 380634"/>
              <a:gd name="connsiteX200" fmla="*/ 9682269 w 9761118"/>
              <a:gd name="connsiteY200" fmla="*/ 281791 h 380634"/>
              <a:gd name="connsiteX201" fmla="*/ 9701042 w 9761118"/>
              <a:gd name="connsiteY201" fmla="*/ 278442 h 380634"/>
              <a:gd name="connsiteX202" fmla="*/ 9689778 w 9761118"/>
              <a:gd name="connsiteY202" fmla="*/ 273977 h 380634"/>
              <a:gd name="connsiteX203" fmla="*/ 9648476 w 9761118"/>
              <a:gd name="connsiteY203" fmla="*/ 271745 h 380634"/>
              <a:gd name="connsiteX204" fmla="*/ 9580891 w 9761118"/>
              <a:gd name="connsiteY204" fmla="*/ 271745 h 380634"/>
              <a:gd name="connsiteX205" fmla="*/ 9610929 w 9761118"/>
              <a:gd name="connsiteY205" fmla="*/ 268396 h 380634"/>
              <a:gd name="connsiteX206" fmla="*/ 9618438 w 9761118"/>
              <a:gd name="connsiteY206" fmla="*/ 266163 h 380634"/>
              <a:gd name="connsiteX207" fmla="*/ 9607174 w 9761118"/>
              <a:gd name="connsiteY207" fmla="*/ 263930 h 380634"/>
              <a:gd name="connsiteX208" fmla="*/ 9562118 w 9761118"/>
              <a:gd name="connsiteY208" fmla="*/ 266163 h 380634"/>
              <a:gd name="connsiteX209" fmla="*/ 9498287 w 9761118"/>
              <a:gd name="connsiteY209" fmla="*/ 266163 h 380634"/>
              <a:gd name="connsiteX210" fmla="*/ 9449476 w 9761118"/>
              <a:gd name="connsiteY210" fmla="*/ 261698 h 380634"/>
              <a:gd name="connsiteX211" fmla="*/ 9513306 w 9761118"/>
              <a:gd name="connsiteY211" fmla="*/ 260582 h 380634"/>
              <a:gd name="connsiteX212" fmla="*/ 9573382 w 9761118"/>
              <a:gd name="connsiteY212" fmla="*/ 258349 h 380634"/>
              <a:gd name="connsiteX213" fmla="*/ 9584646 w 9761118"/>
              <a:gd name="connsiteY213" fmla="*/ 258349 h 380634"/>
              <a:gd name="connsiteX214" fmla="*/ 9595910 w 9761118"/>
              <a:gd name="connsiteY214" fmla="*/ 249419 h 380634"/>
              <a:gd name="connsiteX215" fmla="*/ 9595910 w 9761118"/>
              <a:gd name="connsiteY215" fmla="*/ 247186 h 380634"/>
              <a:gd name="connsiteX216" fmla="*/ 9584646 w 9761118"/>
              <a:gd name="connsiteY216" fmla="*/ 246070 h 380634"/>
              <a:gd name="connsiteX217" fmla="*/ 9547099 w 9761118"/>
              <a:gd name="connsiteY217" fmla="*/ 246070 h 380634"/>
              <a:gd name="connsiteX218" fmla="*/ 9543344 w 9761118"/>
              <a:gd name="connsiteY218" fmla="*/ 243837 h 380634"/>
              <a:gd name="connsiteX219" fmla="*/ 9547099 w 9761118"/>
              <a:gd name="connsiteY219" fmla="*/ 242721 h 380634"/>
              <a:gd name="connsiteX220" fmla="*/ 9584646 w 9761118"/>
              <a:gd name="connsiteY220" fmla="*/ 242721 h 380634"/>
              <a:gd name="connsiteX221" fmla="*/ 9622193 w 9761118"/>
              <a:gd name="connsiteY221" fmla="*/ 242721 h 380634"/>
              <a:gd name="connsiteX222" fmla="*/ 9640967 w 9761118"/>
              <a:gd name="connsiteY222" fmla="*/ 242721 h 380634"/>
              <a:gd name="connsiteX223" fmla="*/ 9671005 w 9761118"/>
              <a:gd name="connsiteY223" fmla="*/ 237139 h 380634"/>
              <a:gd name="connsiteX224" fmla="*/ 9716061 w 9761118"/>
              <a:gd name="connsiteY224" fmla="*/ 232674 h 380634"/>
              <a:gd name="connsiteX225" fmla="*/ 9727325 w 9761118"/>
              <a:gd name="connsiteY225" fmla="*/ 229325 h 380634"/>
              <a:gd name="connsiteX226" fmla="*/ 9716061 w 9761118"/>
              <a:gd name="connsiteY226" fmla="*/ 227093 h 380634"/>
              <a:gd name="connsiteX227" fmla="*/ 9712307 w 9761118"/>
              <a:gd name="connsiteY227" fmla="*/ 223744 h 380634"/>
              <a:gd name="connsiteX228" fmla="*/ 9708552 w 9761118"/>
              <a:gd name="connsiteY228" fmla="*/ 219279 h 380634"/>
              <a:gd name="connsiteX229" fmla="*/ 9708552 w 9761118"/>
              <a:gd name="connsiteY229" fmla="*/ 215930 h 380634"/>
              <a:gd name="connsiteX230" fmla="*/ 9712307 w 9761118"/>
              <a:gd name="connsiteY230" fmla="*/ 215930 h 380634"/>
              <a:gd name="connsiteX231" fmla="*/ 9712307 w 9761118"/>
              <a:gd name="connsiteY231" fmla="*/ 208116 h 380634"/>
              <a:gd name="connsiteX232" fmla="*/ 9682269 w 9761118"/>
              <a:gd name="connsiteY232" fmla="*/ 200301 h 380634"/>
              <a:gd name="connsiteX233" fmla="*/ 9719816 w 9761118"/>
              <a:gd name="connsiteY233" fmla="*/ 196953 h 380634"/>
              <a:gd name="connsiteX234" fmla="*/ 9716061 w 9761118"/>
              <a:gd name="connsiteY234" fmla="*/ 195836 h 380634"/>
              <a:gd name="connsiteX235" fmla="*/ 9565872 w 9761118"/>
              <a:gd name="connsiteY235" fmla="*/ 195836 h 380634"/>
              <a:gd name="connsiteX236" fmla="*/ 9562118 w 9761118"/>
              <a:gd name="connsiteY236" fmla="*/ 194720 h 380634"/>
              <a:gd name="connsiteX237" fmla="*/ 9580891 w 9761118"/>
              <a:gd name="connsiteY237" fmla="*/ 193604 h 380634"/>
              <a:gd name="connsiteX238" fmla="*/ 9610929 w 9761118"/>
              <a:gd name="connsiteY238" fmla="*/ 188022 h 380634"/>
              <a:gd name="connsiteX239" fmla="*/ 9625948 w 9761118"/>
              <a:gd name="connsiteY239" fmla="*/ 184673 h 380634"/>
              <a:gd name="connsiteX240" fmla="*/ 9667250 w 9761118"/>
              <a:gd name="connsiteY240" fmla="*/ 182441 h 380634"/>
              <a:gd name="connsiteX241" fmla="*/ 9674759 w 9761118"/>
              <a:gd name="connsiteY241" fmla="*/ 180208 h 380634"/>
              <a:gd name="connsiteX242" fmla="*/ 9667250 w 9761118"/>
              <a:gd name="connsiteY242" fmla="*/ 179092 h 380634"/>
              <a:gd name="connsiteX243" fmla="*/ 9577137 w 9761118"/>
              <a:gd name="connsiteY243" fmla="*/ 179092 h 380634"/>
              <a:gd name="connsiteX244" fmla="*/ 9565872 w 9761118"/>
              <a:gd name="connsiteY244" fmla="*/ 177976 h 380634"/>
              <a:gd name="connsiteX245" fmla="*/ 9558363 w 9761118"/>
              <a:gd name="connsiteY245" fmla="*/ 173510 h 380634"/>
              <a:gd name="connsiteX246" fmla="*/ 9577137 w 9761118"/>
              <a:gd name="connsiteY246" fmla="*/ 171278 h 380634"/>
              <a:gd name="connsiteX247" fmla="*/ 9618438 w 9761118"/>
              <a:gd name="connsiteY247" fmla="*/ 169045 h 380634"/>
              <a:gd name="connsiteX248" fmla="*/ 9659740 w 9761118"/>
              <a:gd name="connsiteY248" fmla="*/ 164580 h 380634"/>
              <a:gd name="connsiteX249" fmla="*/ 9704797 w 9761118"/>
              <a:gd name="connsiteY249" fmla="*/ 164580 h 380634"/>
              <a:gd name="connsiteX250" fmla="*/ 9738590 w 9761118"/>
              <a:gd name="connsiteY250" fmla="*/ 165696 h 380634"/>
              <a:gd name="connsiteX251" fmla="*/ 9753609 w 9761118"/>
              <a:gd name="connsiteY251" fmla="*/ 162347 h 380634"/>
              <a:gd name="connsiteX252" fmla="*/ 9749854 w 9761118"/>
              <a:gd name="connsiteY252" fmla="*/ 158998 h 380634"/>
              <a:gd name="connsiteX253" fmla="*/ 9731080 w 9761118"/>
              <a:gd name="connsiteY253" fmla="*/ 158998 h 380634"/>
              <a:gd name="connsiteX254" fmla="*/ 9682269 w 9761118"/>
              <a:gd name="connsiteY254" fmla="*/ 160115 h 380634"/>
              <a:gd name="connsiteX255" fmla="*/ 9633457 w 9761118"/>
              <a:gd name="connsiteY255" fmla="*/ 158998 h 380634"/>
              <a:gd name="connsiteX256" fmla="*/ 9618438 w 9761118"/>
              <a:gd name="connsiteY256" fmla="*/ 157882 h 380634"/>
              <a:gd name="connsiteX257" fmla="*/ 9716061 w 9761118"/>
              <a:gd name="connsiteY257" fmla="*/ 155650 h 380634"/>
              <a:gd name="connsiteX258" fmla="*/ 9731080 w 9761118"/>
              <a:gd name="connsiteY258" fmla="*/ 155650 h 380634"/>
              <a:gd name="connsiteX259" fmla="*/ 9749854 w 9761118"/>
              <a:gd name="connsiteY259" fmla="*/ 153417 h 380634"/>
              <a:gd name="connsiteX260" fmla="*/ 9753609 w 9761118"/>
              <a:gd name="connsiteY260" fmla="*/ 150068 h 380634"/>
              <a:gd name="connsiteX261" fmla="*/ 9746099 w 9761118"/>
              <a:gd name="connsiteY261" fmla="*/ 147835 h 380634"/>
              <a:gd name="connsiteX262" fmla="*/ 9689778 w 9761118"/>
              <a:gd name="connsiteY262" fmla="*/ 147835 h 380634"/>
              <a:gd name="connsiteX263" fmla="*/ 9749854 w 9761118"/>
              <a:gd name="connsiteY263" fmla="*/ 143370 h 380634"/>
              <a:gd name="connsiteX264" fmla="*/ 9761118 w 9761118"/>
              <a:gd name="connsiteY264" fmla="*/ 141138 h 380634"/>
              <a:gd name="connsiteX265" fmla="*/ 9746099 w 9761118"/>
              <a:gd name="connsiteY265" fmla="*/ 140021 h 380634"/>
              <a:gd name="connsiteX266" fmla="*/ 9652231 w 9761118"/>
              <a:gd name="connsiteY266" fmla="*/ 140021 h 380634"/>
              <a:gd name="connsiteX267" fmla="*/ 9637212 w 9761118"/>
              <a:gd name="connsiteY267" fmla="*/ 137789 h 380634"/>
              <a:gd name="connsiteX268" fmla="*/ 9663495 w 9761118"/>
              <a:gd name="connsiteY268" fmla="*/ 137789 h 380634"/>
              <a:gd name="connsiteX269" fmla="*/ 9697288 w 9761118"/>
              <a:gd name="connsiteY269" fmla="*/ 134440 h 380634"/>
              <a:gd name="connsiteX270" fmla="*/ 9731080 w 9761118"/>
              <a:gd name="connsiteY270" fmla="*/ 134440 h 380634"/>
              <a:gd name="connsiteX271" fmla="*/ 9742344 w 9761118"/>
              <a:gd name="connsiteY271" fmla="*/ 131091 h 380634"/>
              <a:gd name="connsiteX272" fmla="*/ 9731080 w 9761118"/>
              <a:gd name="connsiteY272" fmla="*/ 127742 h 380634"/>
              <a:gd name="connsiteX273" fmla="*/ 9652231 w 9761118"/>
              <a:gd name="connsiteY273" fmla="*/ 127742 h 380634"/>
              <a:gd name="connsiteX274" fmla="*/ 9618438 w 9761118"/>
              <a:gd name="connsiteY274" fmla="*/ 126626 h 380634"/>
              <a:gd name="connsiteX275" fmla="*/ 9659740 w 9761118"/>
              <a:gd name="connsiteY275" fmla="*/ 126626 h 380634"/>
              <a:gd name="connsiteX276" fmla="*/ 9686024 w 9761118"/>
              <a:gd name="connsiteY276" fmla="*/ 122161 h 380634"/>
              <a:gd name="connsiteX277" fmla="*/ 9686024 w 9761118"/>
              <a:gd name="connsiteY277" fmla="*/ 118812 h 380634"/>
              <a:gd name="connsiteX278" fmla="*/ 9671005 w 9761118"/>
              <a:gd name="connsiteY278" fmla="*/ 116579 h 380634"/>
              <a:gd name="connsiteX279" fmla="*/ 9622193 w 9761118"/>
              <a:gd name="connsiteY279" fmla="*/ 114346 h 380634"/>
              <a:gd name="connsiteX280" fmla="*/ 9558363 w 9761118"/>
              <a:gd name="connsiteY280" fmla="*/ 113230 h 380634"/>
              <a:gd name="connsiteX281" fmla="*/ 9453231 w 9761118"/>
              <a:gd name="connsiteY281" fmla="*/ 113230 h 380634"/>
              <a:gd name="connsiteX282" fmla="*/ 9434457 w 9761118"/>
              <a:gd name="connsiteY282" fmla="*/ 112114 h 380634"/>
              <a:gd name="connsiteX283" fmla="*/ 9445721 w 9761118"/>
              <a:gd name="connsiteY283" fmla="*/ 107649 h 380634"/>
              <a:gd name="connsiteX284" fmla="*/ 9475759 w 9761118"/>
              <a:gd name="connsiteY284" fmla="*/ 103184 h 380634"/>
              <a:gd name="connsiteX285" fmla="*/ 9505797 w 9761118"/>
              <a:gd name="connsiteY285" fmla="*/ 100951 h 380634"/>
              <a:gd name="connsiteX286" fmla="*/ 9565872 w 9761118"/>
              <a:gd name="connsiteY286" fmla="*/ 102067 h 380634"/>
              <a:gd name="connsiteX287" fmla="*/ 9599665 w 9761118"/>
              <a:gd name="connsiteY287" fmla="*/ 103184 h 380634"/>
              <a:gd name="connsiteX288" fmla="*/ 9610929 w 9761118"/>
              <a:gd name="connsiteY288" fmla="*/ 98718 h 380634"/>
              <a:gd name="connsiteX289" fmla="*/ 9595910 w 9761118"/>
              <a:gd name="connsiteY289" fmla="*/ 97602 h 380634"/>
              <a:gd name="connsiteX290" fmla="*/ 9460740 w 9761118"/>
              <a:gd name="connsiteY290" fmla="*/ 95369 h 380634"/>
              <a:gd name="connsiteX291" fmla="*/ 9333079 w 9761118"/>
              <a:gd name="connsiteY291" fmla="*/ 95369 h 380634"/>
              <a:gd name="connsiteX292" fmla="*/ 9321815 w 9761118"/>
              <a:gd name="connsiteY292" fmla="*/ 96486 h 380634"/>
              <a:gd name="connsiteX293" fmla="*/ 9329325 w 9761118"/>
              <a:gd name="connsiteY293" fmla="*/ 98718 h 380634"/>
              <a:gd name="connsiteX294" fmla="*/ 9348098 w 9761118"/>
              <a:gd name="connsiteY294" fmla="*/ 102067 h 380634"/>
              <a:gd name="connsiteX295" fmla="*/ 9348098 w 9761118"/>
              <a:gd name="connsiteY295" fmla="*/ 104300 h 380634"/>
              <a:gd name="connsiteX296" fmla="*/ 9325570 w 9761118"/>
              <a:gd name="connsiteY296" fmla="*/ 106532 h 380634"/>
              <a:gd name="connsiteX297" fmla="*/ 9299287 w 9761118"/>
              <a:gd name="connsiteY297" fmla="*/ 100951 h 380634"/>
              <a:gd name="connsiteX298" fmla="*/ 9269249 w 9761118"/>
              <a:gd name="connsiteY298" fmla="*/ 97602 h 380634"/>
              <a:gd name="connsiteX299" fmla="*/ 9231702 w 9761118"/>
              <a:gd name="connsiteY299" fmla="*/ 102067 h 380634"/>
              <a:gd name="connsiteX300" fmla="*/ 9179136 w 9761118"/>
              <a:gd name="connsiteY300" fmla="*/ 110998 h 380634"/>
              <a:gd name="connsiteX301" fmla="*/ 9167871 w 9761118"/>
              <a:gd name="connsiteY301" fmla="*/ 109881 h 380634"/>
              <a:gd name="connsiteX302" fmla="*/ 9171627 w 9761118"/>
              <a:gd name="connsiteY302" fmla="*/ 106532 h 380634"/>
              <a:gd name="connsiteX303" fmla="*/ 9182891 w 9761118"/>
              <a:gd name="connsiteY303" fmla="*/ 104300 h 380634"/>
              <a:gd name="connsiteX304" fmla="*/ 9164117 w 9761118"/>
              <a:gd name="connsiteY304" fmla="*/ 98718 h 380634"/>
              <a:gd name="connsiteX305" fmla="*/ 9141589 w 9761118"/>
              <a:gd name="connsiteY305" fmla="*/ 99835 h 380634"/>
              <a:gd name="connsiteX306" fmla="*/ 9025192 w 9761118"/>
              <a:gd name="connsiteY306" fmla="*/ 106532 h 380634"/>
              <a:gd name="connsiteX307" fmla="*/ 8931324 w 9761118"/>
              <a:gd name="connsiteY307" fmla="*/ 105416 h 380634"/>
              <a:gd name="connsiteX308" fmla="*/ 8923815 w 9761118"/>
              <a:gd name="connsiteY308" fmla="*/ 103184 h 380634"/>
              <a:gd name="connsiteX309" fmla="*/ 8901286 w 9761118"/>
              <a:gd name="connsiteY309" fmla="*/ 106532 h 380634"/>
              <a:gd name="connsiteX310" fmla="*/ 8859984 w 9761118"/>
              <a:gd name="connsiteY310" fmla="*/ 114346 h 380634"/>
              <a:gd name="connsiteX311" fmla="*/ 8811173 w 9761118"/>
              <a:gd name="connsiteY311" fmla="*/ 110998 h 380634"/>
              <a:gd name="connsiteX312" fmla="*/ 8799909 w 9761118"/>
              <a:gd name="connsiteY312" fmla="*/ 108765 h 380634"/>
              <a:gd name="connsiteX313" fmla="*/ 8771353 w 9761118"/>
              <a:gd name="connsiteY313" fmla="*/ 106531 h 380634"/>
              <a:gd name="connsiteX314" fmla="*/ 8782299 w 9761118"/>
              <a:gd name="connsiteY314" fmla="*/ 102192 h 380634"/>
              <a:gd name="connsiteX315" fmla="*/ 8763526 w 9761118"/>
              <a:gd name="connsiteY315" fmla="*/ 98843 h 380634"/>
              <a:gd name="connsiteX316" fmla="*/ 8733488 w 9761118"/>
              <a:gd name="connsiteY316" fmla="*/ 101076 h 380634"/>
              <a:gd name="connsiteX317" fmla="*/ 8714714 w 9761118"/>
              <a:gd name="connsiteY317" fmla="*/ 101076 h 380634"/>
              <a:gd name="connsiteX318" fmla="*/ 8632110 w 9761118"/>
              <a:gd name="connsiteY318" fmla="*/ 95494 h 380634"/>
              <a:gd name="connsiteX319" fmla="*/ 8624601 w 9761118"/>
              <a:gd name="connsiteY319" fmla="*/ 93261 h 380634"/>
              <a:gd name="connsiteX320" fmla="*/ 8632110 w 9761118"/>
              <a:gd name="connsiteY320" fmla="*/ 91029 h 380634"/>
              <a:gd name="connsiteX321" fmla="*/ 8684677 w 9761118"/>
              <a:gd name="connsiteY321" fmla="*/ 85447 h 380634"/>
              <a:gd name="connsiteX322" fmla="*/ 8677167 w 9761118"/>
              <a:gd name="connsiteY322" fmla="*/ 80982 h 380634"/>
              <a:gd name="connsiteX323" fmla="*/ 8677167 w 9761118"/>
              <a:gd name="connsiteY323" fmla="*/ 77633 h 380634"/>
              <a:gd name="connsiteX324" fmla="*/ 8677167 w 9761118"/>
              <a:gd name="connsiteY324" fmla="*/ 74284 h 380634"/>
              <a:gd name="connsiteX325" fmla="*/ 8620846 w 9761118"/>
              <a:gd name="connsiteY325" fmla="*/ 72052 h 380634"/>
              <a:gd name="connsiteX326" fmla="*/ 8575790 w 9761118"/>
              <a:gd name="connsiteY326" fmla="*/ 77633 h 380634"/>
              <a:gd name="connsiteX327" fmla="*/ 8553261 w 9761118"/>
              <a:gd name="connsiteY327" fmla="*/ 79866 h 380634"/>
              <a:gd name="connsiteX328" fmla="*/ 8496940 w 9761118"/>
              <a:gd name="connsiteY328" fmla="*/ 79866 h 380634"/>
              <a:gd name="connsiteX329" fmla="*/ 8564525 w 9761118"/>
              <a:gd name="connsiteY329" fmla="*/ 68703 h 380634"/>
              <a:gd name="connsiteX330" fmla="*/ 8632110 w 9761118"/>
              <a:gd name="connsiteY330" fmla="*/ 59772 h 380634"/>
              <a:gd name="connsiteX331" fmla="*/ 8575790 w 9761118"/>
              <a:gd name="connsiteY331" fmla="*/ 56423 h 380634"/>
              <a:gd name="connsiteX332" fmla="*/ 8579544 w 9761118"/>
              <a:gd name="connsiteY332" fmla="*/ 54191 h 380634"/>
              <a:gd name="connsiteX333" fmla="*/ 8572035 w 9761118"/>
              <a:gd name="connsiteY333" fmla="*/ 46377 h 380634"/>
              <a:gd name="connsiteX334" fmla="*/ 8481921 w 9761118"/>
              <a:gd name="connsiteY334" fmla="*/ 43028 h 380634"/>
              <a:gd name="connsiteX335" fmla="*/ 8350506 w 9761118"/>
              <a:gd name="connsiteY335" fmla="*/ 50842 h 380634"/>
              <a:gd name="connsiteX336" fmla="*/ 8290431 w 9761118"/>
              <a:gd name="connsiteY336" fmla="*/ 53074 h 380634"/>
              <a:gd name="connsiteX337" fmla="*/ 8234109 w 9761118"/>
              <a:gd name="connsiteY337" fmla="*/ 54191 h 380634"/>
              <a:gd name="connsiteX338" fmla="*/ 8222845 w 9761118"/>
              <a:gd name="connsiteY338" fmla="*/ 51958 h 380634"/>
              <a:gd name="connsiteX339" fmla="*/ 8215336 w 9761118"/>
              <a:gd name="connsiteY339" fmla="*/ 48609 h 380634"/>
              <a:gd name="connsiteX340" fmla="*/ 8166525 w 9761118"/>
              <a:gd name="connsiteY340" fmla="*/ 49726 h 380634"/>
              <a:gd name="connsiteX341" fmla="*/ 8155261 w 9761118"/>
              <a:gd name="connsiteY341" fmla="*/ 49726 h 380634"/>
              <a:gd name="connsiteX342" fmla="*/ 8128977 w 9761118"/>
              <a:gd name="connsiteY342" fmla="*/ 45260 h 380634"/>
              <a:gd name="connsiteX343" fmla="*/ 8181543 w 9761118"/>
              <a:gd name="connsiteY343" fmla="*/ 43028 h 380634"/>
              <a:gd name="connsiteX344" fmla="*/ 8226601 w 9761118"/>
              <a:gd name="connsiteY344" fmla="*/ 40795 h 380634"/>
              <a:gd name="connsiteX345" fmla="*/ 8275411 w 9761118"/>
              <a:gd name="connsiteY345" fmla="*/ 37446 h 380634"/>
              <a:gd name="connsiteX346" fmla="*/ 8286676 w 9761118"/>
              <a:gd name="connsiteY346" fmla="*/ 35214 h 380634"/>
              <a:gd name="connsiteX347" fmla="*/ 8275411 w 9761118"/>
              <a:gd name="connsiteY347" fmla="*/ 31865 h 380634"/>
              <a:gd name="connsiteX348" fmla="*/ 8260393 w 9761118"/>
              <a:gd name="connsiteY348" fmla="*/ 30749 h 380634"/>
              <a:gd name="connsiteX349" fmla="*/ 8177789 w 9761118"/>
              <a:gd name="connsiteY349" fmla="*/ 30749 h 380634"/>
              <a:gd name="connsiteX350" fmla="*/ 8136487 w 9761118"/>
              <a:gd name="connsiteY350" fmla="*/ 29632 h 380634"/>
              <a:gd name="connsiteX351" fmla="*/ 8091430 w 9761118"/>
              <a:gd name="connsiteY351" fmla="*/ 27400 h 380634"/>
              <a:gd name="connsiteX352" fmla="*/ 8087675 w 9761118"/>
              <a:gd name="connsiteY352" fmla="*/ 27400 h 380634"/>
              <a:gd name="connsiteX353" fmla="*/ 8042619 w 9761118"/>
              <a:gd name="connsiteY353" fmla="*/ 24051 h 380634"/>
              <a:gd name="connsiteX354" fmla="*/ 8031355 w 9761118"/>
              <a:gd name="connsiteY354" fmla="*/ 22934 h 380634"/>
              <a:gd name="connsiteX355" fmla="*/ 7926223 w 9761118"/>
              <a:gd name="connsiteY355" fmla="*/ 24051 h 380634"/>
              <a:gd name="connsiteX356" fmla="*/ 7787297 w 9761118"/>
              <a:gd name="connsiteY356" fmla="*/ 25167 h 380634"/>
              <a:gd name="connsiteX357" fmla="*/ 7644618 w 9761118"/>
              <a:gd name="connsiteY357" fmla="*/ 25167 h 380634"/>
              <a:gd name="connsiteX358" fmla="*/ 7580787 w 9761118"/>
              <a:gd name="connsiteY358" fmla="*/ 28516 h 380634"/>
              <a:gd name="connsiteX359" fmla="*/ 7531977 w 9761118"/>
              <a:gd name="connsiteY359" fmla="*/ 27400 h 380634"/>
              <a:gd name="connsiteX360" fmla="*/ 7505693 w 9761118"/>
              <a:gd name="connsiteY360" fmla="*/ 25167 h 380634"/>
              <a:gd name="connsiteX361" fmla="*/ 7426844 w 9761118"/>
              <a:gd name="connsiteY361" fmla="*/ 27400 h 380634"/>
              <a:gd name="connsiteX362" fmla="*/ 7396807 w 9761118"/>
              <a:gd name="connsiteY362" fmla="*/ 27400 h 380634"/>
              <a:gd name="connsiteX363" fmla="*/ 7385542 w 9761118"/>
              <a:gd name="connsiteY363" fmla="*/ 25167 h 380634"/>
              <a:gd name="connsiteX364" fmla="*/ 7393051 w 9761118"/>
              <a:gd name="connsiteY364" fmla="*/ 21818 h 380634"/>
              <a:gd name="connsiteX365" fmla="*/ 7415580 w 9761118"/>
              <a:gd name="connsiteY365" fmla="*/ 17353 h 380634"/>
              <a:gd name="connsiteX366" fmla="*/ 7347995 w 9761118"/>
              <a:gd name="connsiteY366" fmla="*/ 16237 h 380634"/>
              <a:gd name="connsiteX367" fmla="*/ 7179033 w 9761118"/>
              <a:gd name="connsiteY367" fmla="*/ 18469 h 380634"/>
              <a:gd name="connsiteX368" fmla="*/ 7085164 w 9761118"/>
              <a:gd name="connsiteY368" fmla="*/ 19586 h 380634"/>
              <a:gd name="connsiteX369" fmla="*/ 6991296 w 9761118"/>
              <a:gd name="connsiteY369" fmla="*/ 19586 h 380634"/>
              <a:gd name="connsiteX370" fmla="*/ 6972523 w 9761118"/>
              <a:gd name="connsiteY370" fmla="*/ 22934 h 380634"/>
              <a:gd name="connsiteX371" fmla="*/ 6927466 w 9761118"/>
              <a:gd name="connsiteY371" fmla="*/ 29632 h 380634"/>
              <a:gd name="connsiteX372" fmla="*/ 6886164 w 9761118"/>
              <a:gd name="connsiteY372" fmla="*/ 29632 h 380634"/>
              <a:gd name="connsiteX373" fmla="*/ 6871145 w 9761118"/>
              <a:gd name="connsiteY373" fmla="*/ 30749 h 380634"/>
              <a:gd name="connsiteX374" fmla="*/ 6833598 w 9761118"/>
              <a:gd name="connsiteY374" fmla="*/ 35214 h 380634"/>
              <a:gd name="connsiteX375" fmla="*/ 6758503 w 9761118"/>
              <a:gd name="connsiteY375" fmla="*/ 35214 h 380634"/>
              <a:gd name="connsiteX376" fmla="*/ 6728466 w 9761118"/>
              <a:gd name="connsiteY376" fmla="*/ 28516 h 380634"/>
              <a:gd name="connsiteX377" fmla="*/ 6705937 w 9761118"/>
              <a:gd name="connsiteY377" fmla="*/ 25167 h 380634"/>
              <a:gd name="connsiteX378" fmla="*/ 6694673 w 9761118"/>
              <a:gd name="connsiteY378" fmla="*/ 21818 h 380634"/>
              <a:gd name="connsiteX379" fmla="*/ 6657126 w 9761118"/>
              <a:gd name="connsiteY379" fmla="*/ 16237 h 380634"/>
              <a:gd name="connsiteX380" fmla="*/ 6630843 w 9761118"/>
              <a:gd name="connsiteY380" fmla="*/ 19586 h 380634"/>
              <a:gd name="connsiteX381" fmla="*/ 6612069 w 9761118"/>
              <a:gd name="connsiteY381" fmla="*/ 25167 h 380634"/>
              <a:gd name="connsiteX382" fmla="*/ 6570767 w 9761118"/>
              <a:gd name="connsiteY382" fmla="*/ 27400 h 380634"/>
              <a:gd name="connsiteX383" fmla="*/ 6533220 w 9761118"/>
              <a:gd name="connsiteY383" fmla="*/ 29632 h 380634"/>
              <a:gd name="connsiteX384" fmla="*/ 6514446 w 9761118"/>
              <a:gd name="connsiteY384" fmla="*/ 30749 h 380634"/>
              <a:gd name="connsiteX385" fmla="*/ 6443107 w 9761118"/>
              <a:gd name="connsiteY385" fmla="*/ 30749 h 380634"/>
              <a:gd name="connsiteX386" fmla="*/ 6405559 w 9761118"/>
              <a:gd name="connsiteY386" fmla="*/ 27400 h 380634"/>
              <a:gd name="connsiteX387" fmla="*/ 6326710 w 9761118"/>
              <a:gd name="connsiteY387" fmla="*/ 27400 h 380634"/>
              <a:gd name="connsiteX388" fmla="*/ 6307937 w 9761118"/>
              <a:gd name="connsiteY388" fmla="*/ 29632 h 380634"/>
              <a:gd name="connsiteX389" fmla="*/ 6281653 w 9761118"/>
              <a:gd name="connsiteY389" fmla="*/ 29632 h 380634"/>
              <a:gd name="connsiteX390" fmla="*/ 6229087 w 9761118"/>
              <a:gd name="connsiteY390" fmla="*/ 29632 h 380634"/>
              <a:gd name="connsiteX391" fmla="*/ 6202804 w 9761118"/>
              <a:gd name="connsiteY391" fmla="*/ 28516 h 380634"/>
              <a:gd name="connsiteX392" fmla="*/ 6169012 w 9761118"/>
              <a:gd name="connsiteY392" fmla="*/ 29632 h 380634"/>
              <a:gd name="connsiteX393" fmla="*/ 6146483 w 9761118"/>
              <a:gd name="connsiteY393" fmla="*/ 30749 h 380634"/>
              <a:gd name="connsiteX394" fmla="*/ 6082653 w 9761118"/>
              <a:gd name="connsiteY394" fmla="*/ 29632 h 380634"/>
              <a:gd name="connsiteX395" fmla="*/ 6037596 w 9761118"/>
              <a:gd name="connsiteY395" fmla="*/ 27400 h 380634"/>
              <a:gd name="connsiteX396" fmla="*/ 5985030 w 9761118"/>
              <a:gd name="connsiteY396" fmla="*/ 27400 h 380634"/>
              <a:gd name="connsiteX397" fmla="*/ 5936219 w 9761118"/>
              <a:gd name="connsiteY397" fmla="*/ 30749 h 380634"/>
              <a:gd name="connsiteX398" fmla="*/ 5838596 w 9761118"/>
              <a:gd name="connsiteY398" fmla="*/ 32981 h 380634"/>
              <a:gd name="connsiteX399" fmla="*/ 5804804 w 9761118"/>
              <a:gd name="connsiteY399" fmla="*/ 35214 h 380634"/>
              <a:gd name="connsiteX400" fmla="*/ 5774766 w 9761118"/>
              <a:gd name="connsiteY400" fmla="*/ 31865 h 380634"/>
              <a:gd name="connsiteX401" fmla="*/ 5763502 w 9761118"/>
              <a:gd name="connsiteY401" fmla="*/ 25167 h 380634"/>
              <a:gd name="connsiteX402" fmla="*/ 5729709 w 9761118"/>
              <a:gd name="connsiteY402" fmla="*/ 26283 h 380634"/>
              <a:gd name="connsiteX403" fmla="*/ 5662124 w 9761118"/>
              <a:gd name="connsiteY403" fmla="*/ 29632 h 380634"/>
              <a:gd name="connsiteX404" fmla="*/ 5560746 w 9761118"/>
              <a:gd name="connsiteY404" fmla="*/ 31865 h 380634"/>
              <a:gd name="connsiteX405" fmla="*/ 5493161 w 9761118"/>
              <a:gd name="connsiteY405" fmla="*/ 29632 h 380634"/>
              <a:gd name="connsiteX406" fmla="*/ 5478143 w 9761118"/>
              <a:gd name="connsiteY406" fmla="*/ 29632 h 380634"/>
              <a:gd name="connsiteX407" fmla="*/ 5433086 w 9761118"/>
              <a:gd name="connsiteY407" fmla="*/ 31865 h 380634"/>
              <a:gd name="connsiteX408" fmla="*/ 5373010 w 9761118"/>
              <a:gd name="connsiteY408" fmla="*/ 30749 h 380634"/>
              <a:gd name="connsiteX409" fmla="*/ 5309180 w 9761118"/>
              <a:gd name="connsiteY409" fmla="*/ 28516 h 380634"/>
              <a:gd name="connsiteX410" fmla="*/ 5275387 w 9761118"/>
              <a:gd name="connsiteY410" fmla="*/ 29632 h 380634"/>
              <a:gd name="connsiteX411" fmla="*/ 5222821 w 9761118"/>
              <a:gd name="connsiteY411" fmla="*/ 34097 h 380634"/>
              <a:gd name="connsiteX412" fmla="*/ 5166500 w 9761118"/>
              <a:gd name="connsiteY412" fmla="*/ 35214 h 380634"/>
              <a:gd name="connsiteX413" fmla="*/ 5110180 w 9761118"/>
              <a:gd name="connsiteY413" fmla="*/ 32981 h 380634"/>
              <a:gd name="connsiteX414" fmla="*/ 5068878 w 9761118"/>
              <a:gd name="connsiteY414" fmla="*/ 26283 h 380634"/>
              <a:gd name="connsiteX415" fmla="*/ 5023821 w 9761118"/>
              <a:gd name="connsiteY415" fmla="*/ 24051 h 380634"/>
              <a:gd name="connsiteX416" fmla="*/ 5016312 w 9761118"/>
              <a:gd name="connsiteY416" fmla="*/ 25167 h 380634"/>
              <a:gd name="connsiteX417" fmla="*/ 4952481 w 9761118"/>
              <a:gd name="connsiteY417" fmla="*/ 25167 h 380634"/>
              <a:gd name="connsiteX418" fmla="*/ 4933708 w 9761118"/>
              <a:gd name="connsiteY418" fmla="*/ 25167 h 380634"/>
              <a:gd name="connsiteX419" fmla="*/ 4839839 w 9761118"/>
              <a:gd name="connsiteY419" fmla="*/ 25167 h 380634"/>
              <a:gd name="connsiteX420" fmla="*/ 4783519 w 9761118"/>
              <a:gd name="connsiteY420" fmla="*/ 28516 h 380634"/>
              <a:gd name="connsiteX421" fmla="*/ 4749726 w 9761118"/>
              <a:gd name="connsiteY421" fmla="*/ 25167 h 380634"/>
              <a:gd name="connsiteX422" fmla="*/ 4742217 w 9761118"/>
              <a:gd name="connsiteY422" fmla="*/ 22934 h 380634"/>
              <a:gd name="connsiteX423" fmla="*/ 4738462 w 9761118"/>
              <a:gd name="connsiteY423" fmla="*/ 22934 h 380634"/>
              <a:gd name="connsiteX424" fmla="*/ 4670877 w 9761118"/>
              <a:gd name="connsiteY424" fmla="*/ 21818 h 380634"/>
              <a:gd name="connsiteX425" fmla="*/ 4622065 w 9761118"/>
              <a:gd name="connsiteY425" fmla="*/ 21818 h 380634"/>
              <a:gd name="connsiteX426" fmla="*/ 4486895 w 9761118"/>
              <a:gd name="connsiteY426" fmla="*/ 22934 h 380634"/>
              <a:gd name="connsiteX427" fmla="*/ 4453103 w 9761118"/>
              <a:gd name="connsiteY427" fmla="*/ 24051 h 380634"/>
              <a:gd name="connsiteX428" fmla="*/ 4419310 w 9761118"/>
              <a:gd name="connsiteY428" fmla="*/ 21818 h 380634"/>
              <a:gd name="connsiteX429" fmla="*/ 4362990 w 9761118"/>
              <a:gd name="connsiteY429" fmla="*/ 22934 h 380634"/>
              <a:gd name="connsiteX430" fmla="*/ 4317933 w 9761118"/>
              <a:gd name="connsiteY430" fmla="*/ 17353 h 380634"/>
              <a:gd name="connsiteX431" fmla="*/ 4295404 w 9761118"/>
              <a:gd name="connsiteY431" fmla="*/ 16237 h 380634"/>
              <a:gd name="connsiteX432" fmla="*/ 4066366 w 9761118"/>
              <a:gd name="connsiteY432" fmla="*/ 16237 h 380634"/>
              <a:gd name="connsiteX433" fmla="*/ 4002536 w 9761118"/>
              <a:gd name="connsiteY433" fmla="*/ 11771 h 380634"/>
              <a:gd name="connsiteX434" fmla="*/ 3968743 w 9761118"/>
              <a:gd name="connsiteY434" fmla="*/ 10655 h 380634"/>
              <a:gd name="connsiteX435" fmla="*/ 3923687 w 9761118"/>
              <a:gd name="connsiteY435" fmla="*/ 11771 h 380634"/>
              <a:gd name="connsiteX436" fmla="*/ 3916177 w 9761118"/>
              <a:gd name="connsiteY436" fmla="*/ 10655 h 380634"/>
              <a:gd name="connsiteX437" fmla="*/ 3901158 w 9761118"/>
              <a:gd name="connsiteY437" fmla="*/ 8423 h 380634"/>
              <a:gd name="connsiteX438" fmla="*/ 3856102 w 9761118"/>
              <a:gd name="connsiteY438" fmla="*/ 6190 h 380634"/>
              <a:gd name="connsiteX439" fmla="*/ 3829819 w 9761118"/>
              <a:gd name="connsiteY439" fmla="*/ 12888 h 380634"/>
              <a:gd name="connsiteX440" fmla="*/ 3829819 w 9761118"/>
              <a:gd name="connsiteY440" fmla="*/ 16237 h 380634"/>
              <a:gd name="connsiteX441" fmla="*/ 3717177 w 9761118"/>
              <a:gd name="connsiteY441" fmla="*/ 15120 h 380634"/>
              <a:gd name="connsiteX442" fmla="*/ 3642082 w 9761118"/>
              <a:gd name="connsiteY442" fmla="*/ 10655 h 380634"/>
              <a:gd name="connsiteX443" fmla="*/ 3615799 w 9761118"/>
              <a:gd name="connsiteY443" fmla="*/ 9539 h 380634"/>
              <a:gd name="connsiteX444" fmla="*/ 3401780 w 9761118"/>
              <a:gd name="connsiteY444" fmla="*/ 9539 h 380634"/>
              <a:gd name="connsiteX445" fmla="*/ 3371742 w 9761118"/>
              <a:gd name="connsiteY445" fmla="*/ 9539 h 380634"/>
              <a:gd name="connsiteX446" fmla="*/ 3349214 w 9761118"/>
              <a:gd name="connsiteY446" fmla="*/ 7306 h 380634"/>
              <a:gd name="connsiteX447" fmla="*/ 3292893 w 9761118"/>
              <a:gd name="connsiteY447" fmla="*/ 9539 h 380634"/>
              <a:gd name="connsiteX448" fmla="*/ 3244082 w 9761118"/>
              <a:gd name="connsiteY448" fmla="*/ 11771 h 380634"/>
              <a:gd name="connsiteX449" fmla="*/ 3202780 w 9761118"/>
              <a:gd name="connsiteY449" fmla="*/ 11771 h 380634"/>
              <a:gd name="connsiteX450" fmla="*/ 3195270 w 9761118"/>
              <a:gd name="connsiteY450" fmla="*/ 14004 h 380634"/>
              <a:gd name="connsiteX451" fmla="*/ 3202780 w 9761118"/>
              <a:gd name="connsiteY451" fmla="*/ 15120 h 380634"/>
              <a:gd name="connsiteX452" fmla="*/ 3225308 w 9761118"/>
              <a:gd name="connsiteY452" fmla="*/ 16237 h 380634"/>
              <a:gd name="connsiteX453" fmla="*/ 3461856 w 9761118"/>
              <a:gd name="connsiteY453" fmla="*/ 16237 h 380634"/>
              <a:gd name="connsiteX454" fmla="*/ 3484384 w 9761118"/>
              <a:gd name="connsiteY454" fmla="*/ 16237 h 380634"/>
              <a:gd name="connsiteX455" fmla="*/ 3495648 w 9761118"/>
              <a:gd name="connsiteY455" fmla="*/ 19586 h 380634"/>
              <a:gd name="connsiteX456" fmla="*/ 3484384 w 9761118"/>
              <a:gd name="connsiteY456" fmla="*/ 21818 h 380634"/>
              <a:gd name="connsiteX457" fmla="*/ 3431818 w 9761118"/>
              <a:gd name="connsiteY457" fmla="*/ 22934 h 380634"/>
              <a:gd name="connsiteX458" fmla="*/ 3413044 w 9761118"/>
              <a:gd name="connsiteY458" fmla="*/ 22934 h 380634"/>
              <a:gd name="connsiteX459" fmla="*/ 3409290 w 9761118"/>
              <a:gd name="connsiteY459" fmla="*/ 21818 h 380634"/>
              <a:gd name="connsiteX460" fmla="*/ 3360478 w 9761118"/>
              <a:gd name="connsiteY460" fmla="*/ 22934 h 380634"/>
              <a:gd name="connsiteX461" fmla="*/ 3311667 w 9761118"/>
              <a:gd name="connsiteY461" fmla="*/ 22934 h 380634"/>
              <a:gd name="connsiteX462" fmla="*/ 3251591 w 9761118"/>
              <a:gd name="connsiteY462" fmla="*/ 22934 h 380634"/>
              <a:gd name="connsiteX463" fmla="*/ 3135195 w 9761118"/>
              <a:gd name="connsiteY463" fmla="*/ 17353 h 380634"/>
              <a:gd name="connsiteX464" fmla="*/ 3097647 w 9761118"/>
              <a:gd name="connsiteY464" fmla="*/ 14004 h 380634"/>
              <a:gd name="connsiteX465" fmla="*/ 3067610 w 9761118"/>
              <a:gd name="connsiteY465" fmla="*/ 14004 h 380634"/>
              <a:gd name="connsiteX466" fmla="*/ 3056345 w 9761118"/>
              <a:gd name="connsiteY466" fmla="*/ 17353 h 380634"/>
              <a:gd name="connsiteX467" fmla="*/ 3037572 w 9761118"/>
              <a:gd name="connsiteY467" fmla="*/ 19586 h 380634"/>
              <a:gd name="connsiteX468" fmla="*/ 2977496 w 9761118"/>
              <a:gd name="connsiteY468" fmla="*/ 17353 h 380634"/>
              <a:gd name="connsiteX469" fmla="*/ 2962477 w 9761118"/>
              <a:gd name="connsiteY469" fmla="*/ 19586 h 380634"/>
              <a:gd name="connsiteX470" fmla="*/ 2947458 w 9761118"/>
              <a:gd name="connsiteY470" fmla="*/ 25167 h 380634"/>
              <a:gd name="connsiteX471" fmla="*/ 2936194 w 9761118"/>
              <a:gd name="connsiteY471" fmla="*/ 22934 h 380634"/>
              <a:gd name="connsiteX472" fmla="*/ 2913666 w 9761118"/>
              <a:gd name="connsiteY472" fmla="*/ 11771 h 380634"/>
              <a:gd name="connsiteX473" fmla="*/ 2902402 w 9761118"/>
              <a:gd name="connsiteY473" fmla="*/ 12888 h 380634"/>
              <a:gd name="connsiteX474" fmla="*/ 2872364 w 9761118"/>
              <a:gd name="connsiteY474" fmla="*/ 16237 h 380634"/>
              <a:gd name="connsiteX475" fmla="*/ 2864855 w 9761118"/>
              <a:gd name="connsiteY475" fmla="*/ 17353 h 380634"/>
              <a:gd name="connsiteX476" fmla="*/ 2838571 w 9761118"/>
              <a:gd name="connsiteY476" fmla="*/ 21818 h 380634"/>
              <a:gd name="connsiteX477" fmla="*/ 2812288 w 9761118"/>
              <a:gd name="connsiteY477" fmla="*/ 17353 h 380634"/>
              <a:gd name="connsiteX478" fmla="*/ 2804779 w 9761118"/>
              <a:gd name="connsiteY478" fmla="*/ 15120 h 380634"/>
              <a:gd name="connsiteX479" fmla="*/ 2786005 w 9761118"/>
              <a:gd name="connsiteY479" fmla="*/ 9539 h 380634"/>
              <a:gd name="connsiteX480" fmla="*/ 2729684 w 9761118"/>
              <a:gd name="connsiteY480" fmla="*/ 8423 h 380634"/>
              <a:gd name="connsiteX481" fmla="*/ 2703401 w 9761118"/>
              <a:gd name="connsiteY481" fmla="*/ 16237 h 380634"/>
              <a:gd name="connsiteX482" fmla="*/ 2669609 w 9761118"/>
              <a:gd name="connsiteY482" fmla="*/ 19586 h 380634"/>
              <a:gd name="connsiteX483" fmla="*/ 2669609 w 9761118"/>
              <a:gd name="connsiteY483" fmla="*/ 14004 h 380634"/>
              <a:gd name="connsiteX484" fmla="*/ 2654590 w 9761118"/>
              <a:gd name="connsiteY484" fmla="*/ 7306 h 380634"/>
              <a:gd name="connsiteX485" fmla="*/ 2632062 w 9761118"/>
              <a:gd name="connsiteY485" fmla="*/ 7306 h 380634"/>
              <a:gd name="connsiteX486" fmla="*/ 2609534 w 9761118"/>
              <a:gd name="connsiteY486" fmla="*/ 9539 h 380634"/>
              <a:gd name="connsiteX487" fmla="*/ 2583250 w 9761118"/>
              <a:gd name="connsiteY487" fmla="*/ 14004 h 380634"/>
              <a:gd name="connsiteX488" fmla="*/ 2568231 w 9761118"/>
              <a:gd name="connsiteY488" fmla="*/ 18469 h 380634"/>
              <a:gd name="connsiteX489" fmla="*/ 2560722 w 9761118"/>
              <a:gd name="connsiteY489" fmla="*/ 21818 h 380634"/>
              <a:gd name="connsiteX490" fmla="*/ 2526930 w 9761118"/>
              <a:gd name="connsiteY490" fmla="*/ 29632 h 380634"/>
              <a:gd name="connsiteX491" fmla="*/ 2496892 w 9761118"/>
              <a:gd name="connsiteY491" fmla="*/ 29632 h 380634"/>
              <a:gd name="connsiteX492" fmla="*/ 2485628 w 9761118"/>
              <a:gd name="connsiteY492" fmla="*/ 26283 h 380634"/>
              <a:gd name="connsiteX493" fmla="*/ 2433061 w 9761118"/>
              <a:gd name="connsiteY493" fmla="*/ 16237 h 380634"/>
              <a:gd name="connsiteX494" fmla="*/ 2429307 w 9761118"/>
              <a:gd name="connsiteY494" fmla="*/ 10655 h 380634"/>
              <a:gd name="connsiteX495" fmla="*/ 2429307 w 9761118"/>
              <a:gd name="connsiteY495" fmla="*/ 5074 h 380634"/>
              <a:gd name="connsiteX496" fmla="*/ 2395514 w 9761118"/>
              <a:gd name="connsiteY496" fmla="*/ 608 h 380634"/>
              <a:gd name="connsiteX497" fmla="*/ 2354212 w 9761118"/>
              <a:gd name="connsiteY497" fmla="*/ 2841 h 380634"/>
              <a:gd name="connsiteX498" fmla="*/ 2316665 w 9761118"/>
              <a:gd name="connsiteY498" fmla="*/ 6190 h 380634"/>
              <a:gd name="connsiteX499" fmla="*/ 2309156 w 9761118"/>
              <a:gd name="connsiteY499" fmla="*/ 7306 h 380634"/>
              <a:gd name="connsiteX500" fmla="*/ 2271608 w 9761118"/>
              <a:gd name="connsiteY500" fmla="*/ 11771 h 380634"/>
              <a:gd name="connsiteX501" fmla="*/ 2230306 w 9761118"/>
              <a:gd name="connsiteY501" fmla="*/ 10655 h 380634"/>
              <a:gd name="connsiteX502" fmla="*/ 2177740 w 9761118"/>
              <a:gd name="connsiteY502" fmla="*/ 9539 h 380634"/>
              <a:gd name="connsiteX503" fmla="*/ 2166476 w 9761118"/>
              <a:gd name="connsiteY503" fmla="*/ 7306 h 380634"/>
              <a:gd name="connsiteX504" fmla="*/ 2155212 w 9761118"/>
              <a:gd name="connsiteY504" fmla="*/ 3957 h 380634"/>
              <a:gd name="connsiteX505" fmla="*/ 2106400 w 9761118"/>
              <a:gd name="connsiteY505" fmla="*/ 5074 h 380634"/>
              <a:gd name="connsiteX506" fmla="*/ 2095136 w 9761118"/>
              <a:gd name="connsiteY506" fmla="*/ 8423 h 380634"/>
              <a:gd name="connsiteX507" fmla="*/ 2083872 w 9761118"/>
              <a:gd name="connsiteY507" fmla="*/ 8423 h 380634"/>
              <a:gd name="connsiteX508" fmla="*/ 2042570 w 9761118"/>
              <a:gd name="connsiteY508" fmla="*/ 11771 h 380634"/>
              <a:gd name="connsiteX509" fmla="*/ 1971230 w 9761118"/>
              <a:gd name="connsiteY509" fmla="*/ 11771 h 380634"/>
              <a:gd name="connsiteX510" fmla="*/ 1892381 w 9761118"/>
              <a:gd name="connsiteY510" fmla="*/ 14004 h 380634"/>
              <a:gd name="connsiteX511" fmla="*/ 1869853 w 9761118"/>
              <a:gd name="connsiteY511" fmla="*/ 16237 h 380634"/>
              <a:gd name="connsiteX512" fmla="*/ 1862343 w 9761118"/>
              <a:gd name="connsiteY512" fmla="*/ 11771 h 380634"/>
              <a:gd name="connsiteX513" fmla="*/ 1854834 w 9761118"/>
              <a:gd name="connsiteY513" fmla="*/ 8423 h 380634"/>
              <a:gd name="connsiteX514" fmla="*/ 1813532 w 9761118"/>
              <a:gd name="connsiteY514" fmla="*/ 8423 h 380634"/>
              <a:gd name="connsiteX515" fmla="*/ 1783494 w 9761118"/>
              <a:gd name="connsiteY515" fmla="*/ 6190 h 380634"/>
              <a:gd name="connsiteX516" fmla="*/ 1768475 w 9761118"/>
              <a:gd name="connsiteY516" fmla="*/ 6190 h 380634"/>
              <a:gd name="connsiteX517" fmla="*/ 1745947 w 9761118"/>
              <a:gd name="connsiteY517" fmla="*/ 8423 h 380634"/>
              <a:gd name="connsiteX518" fmla="*/ 1640815 w 9761118"/>
              <a:gd name="connsiteY518" fmla="*/ 8423 h 380634"/>
              <a:gd name="connsiteX519" fmla="*/ 1576984 w 9761118"/>
              <a:gd name="connsiteY519" fmla="*/ 5074 h 380634"/>
              <a:gd name="connsiteX520" fmla="*/ 1550701 w 9761118"/>
              <a:gd name="connsiteY520" fmla="*/ 3957 h 380634"/>
              <a:gd name="connsiteX521" fmla="*/ 1513154 w 9761118"/>
              <a:gd name="connsiteY521" fmla="*/ 7306 h 380634"/>
              <a:gd name="connsiteX522" fmla="*/ 1479362 w 9761118"/>
              <a:gd name="connsiteY522" fmla="*/ 9539 h 380634"/>
              <a:gd name="connsiteX523" fmla="*/ 1426795 w 9761118"/>
              <a:gd name="connsiteY523" fmla="*/ 11771 h 380634"/>
              <a:gd name="connsiteX524" fmla="*/ 1370474 w 9761118"/>
              <a:gd name="connsiteY524" fmla="*/ 10655 h 380634"/>
              <a:gd name="connsiteX525" fmla="*/ 1325418 w 9761118"/>
              <a:gd name="connsiteY525" fmla="*/ 9539 h 380634"/>
              <a:gd name="connsiteX526" fmla="*/ 1250323 w 9761118"/>
              <a:gd name="connsiteY526" fmla="*/ 7306 h 380634"/>
              <a:gd name="connsiteX527" fmla="*/ 1220286 w 9761118"/>
              <a:gd name="connsiteY527" fmla="*/ 11771 h 380634"/>
              <a:gd name="connsiteX528" fmla="*/ 1220286 w 9761118"/>
              <a:gd name="connsiteY528" fmla="*/ 15120 h 380634"/>
              <a:gd name="connsiteX529" fmla="*/ 1231550 w 9761118"/>
              <a:gd name="connsiteY529" fmla="*/ 18469 h 380634"/>
              <a:gd name="connsiteX530" fmla="*/ 1220286 w 9761118"/>
              <a:gd name="connsiteY530" fmla="*/ 19586 h 380634"/>
              <a:gd name="connsiteX531" fmla="*/ 1205267 w 9761118"/>
              <a:gd name="connsiteY531" fmla="*/ 19586 h 380634"/>
              <a:gd name="connsiteX532" fmla="*/ 1186493 w 9761118"/>
              <a:gd name="connsiteY532" fmla="*/ 19586 h 380634"/>
              <a:gd name="connsiteX533" fmla="*/ 1186493 w 9761118"/>
              <a:gd name="connsiteY533" fmla="*/ 22934 h 380634"/>
              <a:gd name="connsiteX534" fmla="*/ 1201512 w 9761118"/>
              <a:gd name="connsiteY534" fmla="*/ 22934 h 380634"/>
              <a:gd name="connsiteX535" fmla="*/ 1212776 w 9761118"/>
              <a:gd name="connsiteY535" fmla="*/ 27400 h 380634"/>
              <a:gd name="connsiteX536" fmla="*/ 1265342 w 9761118"/>
              <a:gd name="connsiteY536" fmla="*/ 29632 h 380634"/>
              <a:gd name="connsiteX537" fmla="*/ 1340437 w 9761118"/>
              <a:gd name="connsiteY537" fmla="*/ 24051 h 380634"/>
              <a:gd name="connsiteX538" fmla="*/ 1344192 w 9761118"/>
              <a:gd name="connsiteY538" fmla="*/ 26283 h 380634"/>
              <a:gd name="connsiteX539" fmla="*/ 1325418 w 9761118"/>
              <a:gd name="connsiteY539" fmla="*/ 29632 h 380634"/>
              <a:gd name="connsiteX540" fmla="*/ 1295380 w 9761118"/>
              <a:gd name="connsiteY540" fmla="*/ 29632 h 380634"/>
              <a:gd name="connsiteX541" fmla="*/ 1265342 w 9761118"/>
              <a:gd name="connsiteY541" fmla="*/ 30749 h 380634"/>
              <a:gd name="connsiteX542" fmla="*/ 1242814 w 9761118"/>
              <a:gd name="connsiteY542" fmla="*/ 32981 h 380634"/>
              <a:gd name="connsiteX543" fmla="*/ 1171474 w 9761118"/>
              <a:gd name="connsiteY543" fmla="*/ 32981 h 380634"/>
              <a:gd name="connsiteX544" fmla="*/ 1130172 w 9761118"/>
              <a:gd name="connsiteY544" fmla="*/ 35214 h 380634"/>
              <a:gd name="connsiteX545" fmla="*/ 1122663 w 9761118"/>
              <a:gd name="connsiteY545" fmla="*/ 35214 h 380634"/>
              <a:gd name="connsiteX546" fmla="*/ 1066342 w 9761118"/>
              <a:gd name="connsiteY546" fmla="*/ 35214 h 380634"/>
              <a:gd name="connsiteX547" fmla="*/ 1010021 w 9761118"/>
              <a:gd name="connsiteY547" fmla="*/ 35214 h 380634"/>
              <a:gd name="connsiteX548" fmla="*/ 844813 w 9761118"/>
              <a:gd name="connsiteY548" fmla="*/ 37446 h 380634"/>
              <a:gd name="connsiteX549" fmla="*/ 841058 w 9761118"/>
              <a:gd name="connsiteY549" fmla="*/ 36330 h 380634"/>
              <a:gd name="connsiteX550" fmla="*/ 856077 w 9761118"/>
              <a:gd name="connsiteY550" fmla="*/ 35214 h 380634"/>
              <a:gd name="connsiteX551" fmla="*/ 859832 w 9761118"/>
              <a:gd name="connsiteY551" fmla="*/ 34097 h 380634"/>
              <a:gd name="connsiteX552" fmla="*/ 856077 w 9761118"/>
              <a:gd name="connsiteY552" fmla="*/ 31865 h 380634"/>
              <a:gd name="connsiteX553" fmla="*/ 844813 w 9761118"/>
              <a:gd name="connsiteY553" fmla="*/ 29632 h 380634"/>
              <a:gd name="connsiteX554" fmla="*/ 780982 w 9761118"/>
              <a:gd name="connsiteY554" fmla="*/ 27400 h 380634"/>
              <a:gd name="connsiteX555" fmla="*/ 574473 w 9761118"/>
              <a:gd name="connsiteY555" fmla="*/ 27400 h 380634"/>
              <a:gd name="connsiteX556" fmla="*/ 521907 w 9761118"/>
              <a:gd name="connsiteY556" fmla="*/ 20702 h 380634"/>
              <a:gd name="connsiteX557" fmla="*/ 536926 w 9761118"/>
              <a:gd name="connsiteY557" fmla="*/ 17353 h 380634"/>
              <a:gd name="connsiteX558" fmla="*/ 574473 w 9761118"/>
              <a:gd name="connsiteY558" fmla="*/ 21818 h 380634"/>
              <a:gd name="connsiteX559" fmla="*/ 585737 w 9761118"/>
              <a:gd name="connsiteY559" fmla="*/ 22934 h 380634"/>
              <a:gd name="connsiteX560" fmla="*/ 623284 w 9761118"/>
              <a:gd name="connsiteY560" fmla="*/ 21818 h 380634"/>
              <a:gd name="connsiteX561" fmla="*/ 687115 w 9761118"/>
              <a:gd name="connsiteY561" fmla="*/ 18469 h 380634"/>
              <a:gd name="connsiteX562" fmla="*/ 713397 w 9761118"/>
              <a:gd name="connsiteY562" fmla="*/ 17353 h 380634"/>
              <a:gd name="connsiteX563" fmla="*/ 758454 w 9761118"/>
              <a:gd name="connsiteY563" fmla="*/ 20702 h 380634"/>
              <a:gd name="connsiteX564" fmla="*/ 780982 w 9761118"/>
              <a:gd name="connsiteY564" fmla="*/ 20702 h 380634"/>
              <a:gd name="connsiteX565" fmla="*/ 822285 w 9761118"/>
              <a:gd name="connsiteY565" fmla="*/ 20702 h 380634"/>
              <a:gd name="connsiteX566" fmla="*/ 852323 w 9761118"/>
              <a:gd name="connsiteY566" fmla="*/ 19586 h 380634"/>
              <a:gd name="connsiteX567" fmla="*/ 923662 w 9761118"/>
              <a:gd name="connsiteY567" fmla="*/ 14004 h 380634"/>
              <a:gd name="connsiteX568" fmla="*/ 942436 w 9761118"/>
              <a:gd name="connsiteY568" fmla="*/ 16237 h 380634"/>
              <a:gd name="connsiteX569" fmla="*/ 998757 w 9761118"/>
              <a:gd name="connsiteY569" fmla="*/ 21818 h 380634"/>
              <a:gd name="connsiteX570" fmla="*/ 1058832 w 9761118"/>
              <a:gd name="connsiteY570" fmla="*/ 21818 h 380634"/>
              <a:gd name="connsiteX571" fmla="*/ 1130172 w 9761118"/>
              <a:gd name="connsiteY571" fmla="*/ 17353 h 380634"/>
              <a:gd name="connsiteX572" fmla="*/ 1148946 w 9761118"/>
              <a:gd name="connsiteY572" fmla="*/ 17353 h 380634"/>
              <a:gd name="connsiteX573" fmla="*/ 1167719 w 9761118"/>
              <a:gd name="connsiteY573" fmla="*/ 14004 h 380634"/>
              <a:gd name="connsiteX574" fmla="*/ 1100134 w 9761118"/>
              <a:gd name="connsiteY574" fmla="*/ 11771 h 380634"/>
              <a:gd name="connsiteX575" fmla="*/ 1013776 w 9761118"/>
              <a:gd name="connsiteY575" fmla="*/ 7306 h 380634"/>
              <a:gd name="connsiteX576" fmla="*/ 957455 w 9761118"/>
              <a:gd name="connsiteY576" fmla="*/ 3957 h 380634"/>
              <a:gd name="connsiteX577" fmla="*/ 897379 w 9761118"/>
              <a:gd name="connsiteY577" fmla="*/ 3957 h 380634"/>
              <a:gd name="connsiteX578" fmla="*/ 852323 w 9761118"/>
              <a:gd name="connsiteY578" fmla="*/ 6190 h 380634"/>
              <a:gd name="connsiteX579" fmla="*/ 811020 w 9761118"/>
              <a:gd name="connsiteY579" fmla="*/ 6190 h 380634"/>
              <a:gd name="connsiteX580" fmla="*/ 803511 w 9761118"/>
              <a:gd name="connsiteY580" fmla="*/ 6190 h 380634"/>
              <a:gd name="connsiteX581" fmla="*/ 750945 w 9761118"/>
              <a:gd name="connsiteY581" fmla="*/ 8423 h 380634"/>
              <a:gd name="connsiteX582" fmla="*/ 705888 w 9761118"/>
              <a:gd name="connsiteY582" fmla="*/ 3957 h 380634"/>
              <a:gd name="connsiteX583" fmla="*/ 698379 w 9761118"/>
              <a:gd name="connsiteY583" fmla="*/ 5074 h 380634"/>
              <a:gd name="connsiteX584" fmla="*/ 687115 w 9761118"/>
              <a:gd name="connsiteY584" fmla="*/ 6190 h 380634"/>
              <a:gd name="connsiteX585" fmla="*/ 574473 w 9761118"/>
              <a:gd name="connsiteY585" fmla="*/ 7306 h 380634"/>
              <a:gd name="connsiteX586" fmla="*/ 540680 w 9761118"/>
              <a:gd name="connsiteY586" fmla="*/ 9539 h 380634"/>
              <a:gd name="connsiteX587" fmla="*/ 503133 w 9761118"/>
              <a:gd name="connsiteY587" fmla="*/ 9539 h 380634"/>
              <a:gd name="connsiteX588" fmla="*/ 443058 w 9761118"/>
              <a:gd name="connsiteY588" fmla="*/ 8423 h 380634"/>
              <a:gd name="connsiteX589" fmla="*/ 428039 w 9761118"/>
              <a:gd name="connsiteY589" fmla="*/ 8423 h 380634"/>
              <a:gd name="connsiteX590" fmla="*/ 416775 w 9761118"/>
              <a:gd name="connsiteY590" fmla="*/ 9539 h 380634"/>
              <a:gd name="connsiteX591" fmla="*/ 424284 w 9761118"/>
              <a:gd name="connsiteY591" fmla="*/ 12888 h 380634"/>
              <a:gd name="connsiteX592" fmla="*/ 461831 w 9761118"/>
              <a:gd name="connsiteY592" fmla="*/ 17353 h 380634"/>
              <a:gd name="connsiteX593" fmla="*/ 476850 w 9761118"/>
              <a:gd name="connsiteY593" fmla="*/ 20702 h 380634"/>
              <a:gd name="connsiteX594" fmla="*/ 420529 w 9761118"/>
              <a:gd name="connsiteY594" fmla="*/ 25167 h 380634"/>
              <a:gd name="connsiteX595" fmla="*/ 379227 w 9761118"/>
              <a:gd name="connsiteY595" fmla="*/ 29632 h 380634"/>
              <a:gd name="connsiteX596" fmla="*/ 371718 w 9761118"/>
              <a:gd name="connsiteY596" fmla="*/ 34097 h 380634"/>
              <a:gd name="connsiteX597" fmla="*/ 386737 w 9761118"/>
              <a:gd name="connsiteY597" fmla="*/ 35214 h 380634"/>
              <a:gd name="connsiteX598" fmla="*/ 461831 w 9761118"/>
              <a:gd name="connsiteY598" fmla="*/ 35214 h 380634"/>
              <a:gd name="connsiteX599" fmla="*/ 593247 w 9761118"/>
              <a:gd name="connsiteY599" fmla="*/ 45260 h 380634"/>
              <a:gd name="connsiteX600" fmla="*/ 642058 w 9761118"/>
              <a:gd name="connsiteY600" fmla="*/ 48609 h 380634"/>
              <a:gd name="connsiteX601" fmla="*/ 694624 w 9761118"/>
              <a:gd name="connsiteY601" fmla="*/ 47493 h 380634"/>
              <a:gd name="connsiteX602" fmla="*/ 750945 w 9761118"/>
              <a:gd name="connsiteY602" fmla="*/ 44144 h 380634"/>
              <a:gd name="connsiteX603" fmla="*/ 841058 w 9761118"/>
              <a:gd name="connsiteY603" fmla="*/ 46377 h 380634"/>
              <a:gd name="connsiteX604" fmla="*/ 852323 w 9761118"/>
              <a:gd name="connsiteY604" fmla="*/ 46377 h 380634"/>
              <a:gd name="connsiteX605" fmla="*/ 942436 w 9761118"/>
              <a:gd name="connsiteY605" fmla="*/ 45260 h 380634"/>
              <a:gd name="connsiteX606" fmla="*/ 1040059 w 9761118"/>
              <a:gd name="connsiteY606" fmla="*/ 45260 h 380634"/>
              <a:gd name="connsiteX607" fmla="*/ 1118908 w 9761118"/>
              <a:gd name="connsiteY607" fmla="*/ 46377 h 380634"/>
              <a:gd name="connsiteX608" fmla="*/ 1133927 w 9761118"/>
              <a:gd name="connsiteY608" fmla="*/ 49726 h 380634"/>
              <a:gd name="connsiteX609" fmla="*/ 1130172 w 9761118"/>
              <a:gd name="connsiteY609" fmla="*/ 53074 h 380634"/>
              <a:gd name="connsiteX610" fmla="*/ 1107644 w 9761118"/>
              <a:gd name="connsiteY610" fmla="*/ 54191 h 380634"/>
              <a:gd name="connsiteX611" fmla="*/ 1118908 w 9761118"/>
              <a:gd name="connsiteY611" fmla="*/ 56423 h 380634"/>
              <a:gd name="connsiteX612" fmla="*/ 1167719 w 9761118"/>
              <a:gd name="connsiteY612" fmla="*/ 56423 h 380634"/>
              <a:gd name="connsiteX613" fmla="*/ 1171474 w 9761118"/>
              <a:gd name="connsiteY613" fmla="*/ 56423 h 380634"/>
              <a:gd name="connsiteX614" fmla="*/ 1246569 w 9761118"/>
              <a:gd name="connsiteY614" fmla="*/ 54191 h 380634"/>
              <a:gd name="connsiteX615" fmla="*/ 1246569 w 9761118"/>
              <a:gd name="connsiteY615" fmla="*/ 45260 h 380634"/>
              <a:gd name="connsiteX616" fmla="*/ 1265342 w 9761118"/>
              <a:gd name="connsiteY616" fmla="*/ 45260 h 380634"/>
              <a:gd name="connsiteX617" fmla="*/ 1272852 w 9761118"/>
              <a:gd name="connsiteY617" fmla="*/ 41912 h 380634"/>
              <a:gd name="connsiteX618" fmla="*/ 1310399 w 9761118"/>
              <a:gd name="connsiteY618" fmla="*/ 39679 h 380634"/>
              <a:gd name="connsiteX619" fmla="*/ 1332927 w 9761118"/>
              <a:gd name="connsiteY619" fmla="*/ 40795 h 380634"/>
              <a:gd name="connsiteX620" fmla="*/ 1336682 w 9761118"/>
              <a:gd name="connsiteY620" fmla="*/ 45260 h 380634"/>
              <a:gd name="connsiteX621" fmla="*/ 1329172 w 9761118"/>
              <a:gd name="connsiteY621" fmla="*/ 46377 h 380634"/>
              <a:gd name="connsiteX622" fmla="*/ 1287871 w 9761118"/>
              <a:gd name="connsiteY622" fmla="*/ 46377 h 380634"/>
              <a:gd name="connsiteX623" fmla="*/ 1280361 w 9761118"/>
              <a:gd name="connsiteY623" fmla="*/ 48609 h 380634"/>
              <a:gd name="connsiteX624" fmla="*/ 1284116 w 9761118"/>
              <a:gd name="connsiteY624" fmla="*/ 48609 h 380634"/>
              <a:gd name="connsiteX625" fmla="*/ 1299135 w 9761118"/>
              <a:gd name="connsiteY625" fmla="*/ 49726 h 380634"/>
              <a:gd name="connsiteX626" fmla="*/ 1284116 w 9761118"/>
              <a:gd name="connsiteY626" fmla="*/ 53074 h 380634"/>
              <a:gd name="connsiteX627" fmla="*/ 1287871 w 9761118"/>
              <a:gd name="connsiteY627" fmla="*/ 58656 h 380634"/>
              <a:gd name="connsiteX628" fmla="*/ 1317908 w 9761118"/>
              <a:gd name="connsiteY628" fmla="*/ 59772 h 380634"/>
              <a:gd name="connsiteX629" fmla="*/ 1385493 w 9761118"/>
              <a:gd name="connsiteY629" fmla="*/ 62005 h 380634"/>
              <a:gd name="connsiteX630" fmla="*/ 1351701 w 9761118"/>
              <a:gd name="connsiteY630" fmla="*/ 66470 h 380634"/>
              <a:gd name="connsiteX631" fmla="*/ 1231550 w 9761118"/>
              <a:gd name="connsiteY631" fmla="*/ 66470 h 380634"/>
              <a:gd name="connsiteX632" fmla="*/ 1212776 w 9761118"/>
              <a:gd name="connsiteY632" fmla="*/ 65354 h 380634"/>
              <a:gd name="connsiteX633" fmla="*/ 1160210 w 9761118"/>
              <a:gd name="connsiteY633" fmla="*/ 62005 h 380634"/>
              <a:gd name="connsiteX634" fmla="*/ 1118908 w 9761118"/>
              <a:gd name="connsiteY634" fmla="*/ 67586 h 380634"/>
              <a:gd name="connsiteX635" fmla="*/ 1197757 w 9761118"/>
              <a:gd name="connsiteY635" fmla="*/ 69819 h 380634"/>
              <a:gd name="connsiteX636" fmla="*/ 1370474 w 9761118"/>
              <a:gd name="connsiteY636" fmla="*/ 72052 h 380634"/>
              <a:gd name="connsiteX637" fmla="*/ 1314154 w 9761118"/>
              <a:gd name="connsiteY637" fmla="*/ 75400 h 380634"/>
              <a:gd name="connsiteX638" fmla="*/ 1310399 w 9761118"/>
              <a:gd name="connsiteY638" fmla="*/ 80982 h 380634"/>
              <a:gd name="connsiteX639" fmla="*/ 1302889 w 9761118"/>
              <a:gd name="connsiteY639" fmla="*/ 83215 h 380634"/>
              <a:gd name="connsiteX640" fmla="*/ 1227795 w 9761118"/>
              <a:gd name="connsiteY640" fmla="*/ 76517 h 380634"/>
              <a:gd name="connsiteX641" fmla="*/ 1201512 w 9761118"/>
              <a:gd name="connsiteY641" fmla="*/ 77633 h 380634"/>
              <a:gd name="connsiteX642" fmla="*/ 1111399 w 9761118"/>
              <a:gd name="connsiteY642" fmla="*/ 77633 h 380634"/>
              <a:gd name="connsiteX643" fmla="*/ 1047568 w 9761118"/>
              <a:gd name="connsiteY643" fmla="*/ 79866 h 380634"/>
              <a:gd name="connsiteX644" fmla="*/ 979983 w 9761118"/>
              <a:gd name="connsiteY644" fmla="*/ 79866 h 380634"/>
              <a:gd name="connsiteX645" fmla="*/ 912398 w 9761118"/>
              <a:gd name="connsiteY645" fmla="*/ 79866 h 380634"/>
              <a:gd name="connsiteX646" fmla="*/ 931172 w 9761118"/>
              <a:gd name="connsiteY646" fmla="*/ 83215 h 380634"/>
              <a:gd name="connsiteX647" fmla="*/ 991247 w 9761118"/>
              <a:gd name="connsiteY647" fmla="*/ 83215 h 380634"/>
              <a:gd name="connsiteX648" fmla="*/ 1006266 w 9761118"/>
              <a:gd name="connsiteY648" fmla="*/ 84331 h 380634"/>
              <a:gd name="connsiteX649" fmla="*/ 961209 w 9761118"/>
              <a:gd name="connsiteY649" fmla="*/ 101076 h 380634"/>
              <a:gd name="connsiteX650" fmla="*/ 942436 w 9761118"/>
              <a:gd name="connsiteY650" fmla="*/ 103308 h 380634"/>
              <a:gd name="connsiteX651" fmla="*/ 912398 w 9761118"/>
              <a:gd name="connsiteY651" fmla="*/ 104424 h 380634"/>
              <a:gd name="connsiteX652" fmla="*/ 893624 w 9761118"/>
              <a:gd name="connsiteY652" fmla="*/ 104424 h 380634"/>
              <a:gd name="connsiteX653" fmla="*/ 878605 w 9761118"/>
              <a:gd name="connsiteY653" fmla="*/ 103308 h 380634"/>
              <a:gd name="connsiteX654" fmla="*/ 867341 w 9761118"/>
              <a:gd name="connsiteY654" fmla="*/ 104424 h 380634"/>
              <a:gd name="connsiteX655" fmla="*/ 878605 w 9761118"/>
              <a:gd name="connsiteY655" fmla="*/ 106657 h 380634"/>
              <a:gd name="connsiteX656" fmla="*/ 908643 w 9761118"/>
              <a:gd name="connsiteY656" fmla="*/ 106657 h 380634"/>
              <a:gd name="connsiteX657" fmla="*/ 919908 w 9761118"/>
              <a:gd name="connsiteY657" fmla="*/ 113355 h 380634"/>
              <a:gd name="connsiteX658" fmla="*/ 919908 w 9761118"/>
              <a:gd name="connsiteY658" fmla="*/ 115587 h 380634"/>
              <a:gd name="connsiteX659" fmla="*/ 878605 w 9761118"/>
              <a:gd name="connsiteY659" fmla="*/ 122285 h 380634"/>
              <a:gd name="connsiteX660" fmla="*/ 874851 w 9761118"/>
              <a:gd name="connsiteY660" fmla="*/ 122285 h 380634"/>
              <a:gd name="connsiteX661" fmla="*/ 841058 w 9761118"/>
              <a:gd name="connsiteY661" fmla="*/ 122285 h 380634"/>
              <a:gd name="connsiteX662" fmla="*/ 822285 w 9761118"/>
              <a:gd name="connsiteY662" fmla="*/ 122285 h 380634"/>
              <a:gd name="connsiteX663" fmla="*/ 807266 w 9761118"/>
              <a:gd name="connsiteY663" fmla="*/ 120053 h 380634"/>
              <a:gd name="connsiteX664" fmla="*/ 780982 w 9761118"/>
              <a:gd name="connsiteY664" fmla="*/ 120053 h 380634"/>
              <a:gd name="connsiteX665" fmla="*/ 747190 w 9761118"/>
              <a:gd name="connsiteY665" fmla="*/ 122285 h 380634"/>
              <a:gd name="connsiteX666" fmla="*/ 713397 w 9761118"/>
              <a:gd name="connsiteY666" fmla="*/ 122285 h 380634"/>
              <a:gd name="connsiteX667" fmla="*/ 679605 w 9761118"/>
              <a:gd name="connsiteY667" fmla="*/ 120053 h 380634"/>
              <a:gd name="connsiteX668" fmla="*/ 664586 w 9761118"/>
              <a:gd name="connsiteY668" fmla="*/ 118936 h 380634"/>
              <a:gd name="connsiteX669" fmla="*/ 653322 w 9761118"/>
              <a:gd name="connsiteY669" fmla="*/ 118936 h 380634"/>
              <a:gd name="connsiteX670" fmla="*/ 593247 w 9761118"/>
              <a:gd name="connsiteY670" fmla="*/ 120053 h 380634"/>
              <a:gd name="connsiteX671" fmla="*/ 589492 w 9761118"/>
              <a:gd name="connsiteY671" fmla="*/ 124518 h 380634"/>
              <a:gd name="connsiteX672" fmla="*/ 581982 w 9761118"/>
              <a:gd name="connsiteY672" fmla="*/ 122285 h 380634"/>
              <a:gd name="connsiteX673" fmla="*/ 559454 w 9761118"/>
              <a:gd name="connsiteY673" fmla="*/ 122285 h 380634"/>
              <a:gd name="connsiteX674" fmla="*/ 555699 w 9761118"/>
              <a:gd name="connsiteY674" fmla="*/ 126750 h 380634"/>
              <a:gd name="connsiteX675" fmla="*/ 548190 w 9761118"/>
              <a:gd name="connsiteY675" fmla="*/ 124518 h 380634"/>
              <a:gd name="connsiteX676" fmla="*/ 529416 w 9761118"/>
              <a:gd name="connsiteY676" fmla="*/ 124518 h 380634"/>
              <a:gd name="connsiteX677" fmla="*/ 521907 w 9761118"/>
              <a:gd name="connsiteY677" fmla="*/ 127867 h 380634"/>
              <a:gd name="connsiteX678" fmla="*/ 506888 w 9761118"/>
              <a:gd name="connsiteY678" fmla="*/ 126750 h 380634"/>
              <a:gd name="connsiteX679" fmla="*/ 480605 w 9761118"/>
              <a:gd name="connsiteY679" fmla="*/ 127867 h 380634"/>
              <a:gd name="connsiteX680" fmla="*/ 454322 w 9761118"/>
              <a:gd name="connsiteY680" fmla="*/ 126750 h 380634"/>
              <a:gd name="connsiteX681" fmla="*/ 435548 w 9761118"/>
              <a:gd name="connsiteY681" fmla="*/ 126750 h 380634"/>
              <a:gd name="connsiteX682" fmla="*/ 390491 w 9761118"/>
              <a:gd name="connsiteY682" fmla="*/ 126750 h 380634"/>
              <a:gd name="connsiteX683" fmla="*/ 352944 w 9761118"/>
              <a:gd name="connsiteY683" fmla="*/ 127867 h 380634"/>
              <a:gd name="connsiteX684" fmla="*/ 337925 w 9761118"/>
              <a:gd name="connsiteY684" fmla="*/ 133448 h 380634"/>
              <a:gd name="connsiteX685" fmla="*/ 311642 w 9761118"/>
              <a:gd name="connsiteY685" fmla="*/ 132332 h 380634"/>
              <a:gd name="connsiteX686" fmla="*/ 307887 w 9761118"/>
              <a:gd name="connsiteY686" fmla="*/ 128983 h 380634"/>
              <a:gd name="connsiteX687" fmla="*/ 319152 w 9761118"/>
              <a:gd name="connsiteY687" fmla="*/ 126750 h 380634"/>
              <a:gd name="connsiteX688" fmla="*/ 352944 w 9761118"/>
              <a:gd name="connsiteY688" fmla="*/ 126750 h 380634"/>
              <a:gd name="connsiteX689" fmla="*/ 401756 w 9761118"/>
              <a:gd name="connsiteY689" fmla="*/ 120053 h 380634"/>
              <a:gd name="connsiteX690" fmla="*/ 424284 w 9761118"/>
              <a:gd name="connsiteY690" fmla="*/ 120053 h 380634"/>
              <a:gd name="connsiteX691" fmla="*/ 536926 w 9761118"/>
              <a:gd name="connsiteY691" fmla="*/ 116704 h 380634"/>
              <a:gd name="connsiteX692" fmla="*/ 551945 w 9761118"/>
              <a:gd name="connsiteY692" fmla="*/ 113355 h 380634"/>
              <a:gd name="connsiteX693" fmla="*/ 488114 w 9761118"/>
              <a:gd name="connsiteY693" fmla="*/ 112239 h 380634"/>
              <a:gd name="connsiteX694" fmla="*/ 488114 w 9761118"/>
              <a:gd name="connsiteY694" fmla="*/ 111122 h 380634"/>
              <a:gd name="connsiteX695" fmla="*/ 551945 w 9761118"/>
              <a:gd name="connsiteY695" fmla="*/ 111122 h 380634"/>
              <a:gd name="connsiteX696" fmla="*/ 612020 w 9761118"/>
              <a:gd name="connsiteY696" fmla="*/ 111122 h 380634"/>
              <a:gd name="connsiteX697" fmla="*/ 627039 w 9761118"/>
              <a:gd name="connsiteY697" fmla="*/ 110006 h 380634"/>
              <a:gd name="connsiteX698" fmla="*/ 645812 w 9761118"/>
              <a:gd name="connsiteY698" fmla="*/ 104424 h 380634"/>
              <a:gd name="connsiteX699" fmla="*/ 675850 w 9761118"/>
              <a:gd name="connsiteY699" fmla="*/ 103308 h 380634"/>
              <a:gd name="connsiteX700" fmla="*/ 702134 w 9761118"/>
              <a:gd name="connsiteY700" fmla="*/ 104424 h 380634"/>
              <a:gd name="connsiteX701" fmla="*/ 717152 w 9761118"/>
              <a:gd name="connsiteY701" fmla="*/ 104424 h 380634"/>
              <a:gd name="connsiteX702" fmla="*/ 705888 w 9761118"/>
              <a:gd name="connsiteY702" fmla="*/ 99959 h 380634"/>
              <a:gd name="connsiteX703" fmla="*/ 713397 w 9761118"/>
              <a:gd name="connsiteY703" fmla="*/ 95494 h 380634"/>
              <a:gd name="connsiteX704" fmla="*/ 732171 w 9761118"/>
              <a:gd name="connsiteY704" fmla="*/ 92145 h 380634"/>
              <a:gd name="connsiteX705" fmla="*/ 743435 w 9761118"/>
              <a:gd name="connsiteY705" fmla="*/ 91029 h 380634"/>
              <a:gd name="connsiteX706" fmla="*/ 796002 w 9761118"/>
              <a:gd name="connsiteY706" fmla="*/ 89912 h 380634"/>
              <a:gd name="connsiteX707" fmla="*/ 803511 w 9761118"/>
              <a:gd name="connsiteY707" fmla="*/ 87680 h 380634"/>
              <a:gd name="connsiteX708" fmla="*/ 796002 w 9761118"/>
              <a:gd name="connsiteY708" fmla="*/ 85447 h 380634"/>
              <a:gd name="connsiteX709" fmla="*/ 743435 w 9761118"/>
              <a:gd name="connsiteY709" fmla="*/ 76517 h 380634"/>
              <a:gd name="connsiteX710" fmla="*/ 732171 w 9761118"/>
              <a:gd name="connsiteY710" fmla="*/ 78749 h 380634"/>
              <a:gd name="connsiteX711" fmla="*/ 717152 w 9761118"/>
              <a:gd name="connsiteY711" fmla="*/ 86563 h 380634"/>
              <a:gd name="connsiteX712" fmla="*/ 705888 w 9761118"/>
              <a:gd name="connsiteY712" fmla="*/ 87680 h 380634"/>
              <a:gd name="connsiteX713" fmla="*/ 664586 w 9761118"/>
              <a:gd name="connsiteY713" fmla="*/ 84331 h 380634"/>
              <a:gd name="connsiteX714" fmla="*/ 638303 w 9761118"/>
              <a:gd name="connsiteY714" fmla="*/ 83215 h 380634"/>
              <a:gd name="connsiteX715" fmla="*/ 623284 w 9761118"/>
              <a:gd name="connsiteY715" fmla="*/ 88796 h 380634"/>
              <a:gd name="connsiteX716" fmla="*/ 593247 w 9761118"/>
              <a:gd name="connsiteY716" fmla="*/ 88796 h 380634"/>
              <a:gd name="connsiteX717" fmla="*/ 585737 w 9761118"/>
              <a:gd name="connsiteY717" fmla="*/ 83215 h 380634"/>
              <a:gd name="connsiteX718" fmla="*/ 566963 w 9761118"/>
              <a:gd name="connsiteY718" fmla="*/ 79866 h 380634"/>
              <a:gd name="connsiteX719" fmla="*/ 544435 w 9761118"/>
              <a:gd name="connsiteY719" fmla="*/ 77633 h 380634"/>
              <a:gd name="connsiteX720" fmla="*/ 514397 w 9761118"/>
              <a:gd name="connsiteY720" fmla="*/ 82098 h 380634"/>
              <a:gd name="connsiteX721" fmla="*/ 461831 w 9761118"/>
              <a:gd name="connsiteY721" fmla="*/ 91029 h 380634"/>
              <a:gd name="connsiteX722" fmla="*/ 435548 w 9761118"/>
              <a:gd name="connsiteY722" fmla="*/ 88796 h 380634"/>
              <a:gd name="connsiteX723" fmla="*/ 405510 w 9761118"/>
              <a:gd name="connsiteY723" fmla="*/ 84331 h 380634"/>
              <a:gd name="connsiteX724" fmla="*/ 364208 w 9761118"/>
              <a:gd name="connsiteY724" fmla="*/ 85447 h 380634"/>
              <a:gd name="connsiteX725" fmla="*/ 356699 w 9761118"/>
              <a:gd name="connsiteY725" fmla="*/ 88796 h 380634"/>
              <a:gd name="connsiteX726" fmla="*/ 292869 w 9761118"/>
              <a:gd name="connsiteY726" fmla="*/ 83215 h 380634"/>
              <a:gd name="connsiteX727" fmla="*/ 251567 w 9761118"/>
              <a:gd name="connsiteY727" fmla="*/ 83215 h 380634"/>
              <a:gd name="connsiteX728" fmla="*/ 157698 w 9761118"/>
              <a:gd name="connsiteY728" fmla="*/ 82098 h 380634"/>
              <a:gd name="connsiteX729" fmla="*/ 131415 w 9761118"/>
              <a:gd name="connsiteY729" fmla="*/ 80982 h 380634"/>
              <a:gd name="connsiteX730" fmla="*/ 101378 w 9761118"/>
              <a:gd name="connsiteY730" fmla="*/ 82098 h 380634"/>
              <a:gd name="connsiteX731" fmla="*/ 67585 w 9761118"/>
              <a:gd name="connsiteY731" fmla="*/ 82098 h 380634"/>
              <a:gd name="connsiteX732" fmla="*/ 63830 w 9761118"/>
              <a:gd name="connsiteY732" fmla="*/ 88796 h 380634"/>
              <a:gd name="connsiteX733" fmla="*/ 18774 w 9761118"/>
              <a:gd name="connsiteY733" fmla="*/ 92145 h 380634"/>
              <a:gd name="connsiteX734" fmla="*/ 7510 w 9761118"/>
              <a:gd name="connsiteY734" fmla="*/ 91029 h 380634"/>
              <a:gd name="connsiteX735" fmla="*/ 0 w 9761118"/>
              <a:gd name="connsiteY735" fmla="*/ 94378 h 380634"/>
              <a:gd name="connsiteX736" fmla="*/ 7510 w 9761118"/>
              <a:gd name="connsiteY736" fmla="*/ 97727 h 380634"/>
              <a:gd name="connsiteX737" fmla="*/ 37547 w 9761118"/>
              <a:gd name="connsiteY737" fmla="*/ 96610 h 380634"/>
              <a:gd name="connsiteX738" fmla="*/ 71340 w 9761118"/>
              <a:gd name="connsiteY738" fmla="*/ 98843 h 380634"/>
              <a:gd name="connsiteX739" fmla="*/ 82604 w 9761118"/>
              <a:gd name="connsiteY739" fmla="*/ 105541 h 380634"/>
              <a:gd name="connsiteX740" fmla="*/ 101378 w 9761118"/>
              <a:gd name="connsiteY740" fmla="*/ 107773 h 380634"/>
              <a:gd name="connsiteX741" fmla="*/ 146434 w 9761118"/>
              <a:gd name="connsiteY741" fmla="*/ 103308 h 380634"/>
              <a:gd name="connsiteX742" fmla="*/ 165208 w 9761118"/>
              <a:gd name="connsiteY742" fmla="*/ 103308 h 380634"/>
              <a:gd name="connsiteX743" fmla="*/ 172717 w 9761118"/>
              <a:gd name="connsiteY743" fmla="*/ 106657 h 380634"/>
              <a:gd name="connsiteX744" fmla="*/ 168963 w 9761118"/>
              <a:gd name="connsiteY744" fmla="*/ 112239 h 380634"/>
              <a:gd name="connsiteX745" fmla="*/ 146434 w 9761118"/>
              <a:gd name="connsiteY745" fmla="*/ 116704 h 380634"/>
              <a:gd name="connsiteX746" fmla="*/ 142680 w 9761118"/>
              <a:gd name="connsiteY746" fmla="*/ 118936 h 380634"/>
              <a:gd name="connsiteX747" fmla="*/ 150189 w 9761118"/>
              <a:gd name="connsiteY747" fmla="*/ 120053 h 380634"/>
              <a:gd name="connsiteX748" fmla="*/ 187736 w 9761118"/>
              <a:gd name="connsiteY748" fmla="*/ 118936 h 380634"/>
              <a:gd name="connsiteX749" fmla="*/ 191491 w 9761118"/>
              <a:gd name="connsiteY749" fmla="*/ 118936 h 380634"/>
              <a:gd name="connsiteX750" fmla="*/ 191491 w 9761118"/>
              <a:gd name="connsiteY750" fmla="*/ 121169 h 380634"/>
              <a:gd name="connsiteX751" fmla="*/ 195246 w 9761118"/>
              <a:gd name="connsiteY751" fmla="*/ 124518 h 380634"/>
              <a:gd name="connsiteX752" fmla="*/ 221529 w 9761118"/>
              <a:gd name="connsiteY752" fmla="*/ 124518 h 380634"/>
              <a:gd name="connsiteX753" fmla="*/ 187736 w 9761118"/>
              <a:gd name="connsiteY753" fmla="*/ 127867 h 380634"/>
              <a:gd name="connsiteX754" fmla="*/ 183982 w 9761118"/>
              <a:gd name="connsiteY754" fmla="*/ 131216 h 380634"/>
              <a:gd name="connsiteX755" fmla="*/ 172717 w 9761118"/>
              <a:gd name="connsiteY755" fmla="*/ 137913 h 380634"/>
              <a:gd name="connsiteX756" fmla="*/ 157698 w 9761118"/>
              <a:gd name="connsiteY756" fmla="*/ 137913 h 380634"/>
              <a:gd name="connsiteX757" fmla="*/ 157698 w 9761118"/>
              <a:gd name="connsiteY757" fmla="*/ 140146 h 380634"/>
              <a:gd name="connsiteX758" fmla="*/ 157698 w 9761118"/>
              <a:gd name="connsiteY758" fmla="*/ 141262 h 380634"/>
              <a:gd name="connsiteX759" fmla="*/ 229038 w 9761118"/>
              <a:gd name="connsiteY759" fmla="*/ 145728 h 380634"/>
              <a:gd name="connsiteX760" fmla="*/ 274095 w 9761118"/>
              <a:gd name="connsiteY760" fmla="*/ 151309 h 380634"/>
              <a:gd name="connsiteX761" fmla="*/ 281604 w 9761118"/>
              <a:gd name="connsiteY761" fmla="*/ 153542 h 380634"/>
              <a:gd name="connsiteX762" fmla="*/ 270340 w 9761118"/>
              <a:gd name="connsiteY762" fmla="*/ 155774 h 380634"/>
              <a:gd name="connsiteX763" fmla="*/ 236548 w 9761118"/>
              <a:gd name="connsiteY763" fmla="*/ 155774 h 380634"/>
              <a:gd name="connsiteX764" fmla="*/ 229038 w 9761118"/>
              <a:gd name="connsiteY764" fmla="*/ 156891 h 380634"/>
              <a:gd name="connsiteX765" fmla="*/ 232793 w 9761118"/>
              <a:gd name="connsiteY765" fmla="*/ 159123 h 380634"/>
              <a:gd name="connsiteX766" fmla="*/ 255321 w 9761118"/>
              <a:gd name="connsiteY766" fmla="*/ 161356 h 380634"/>
              <a:gd name="connsiteX767" fmla="*/ 289114 w 9761118"/>
              <a:gd name="connsiteY767" fmla="*/ 161356 h 380634"/>
              <a:gd name="connsiteX768" fmla="*/ 292869 w 9761118"/>
              <a:gd name="connsiteY768" fmla="*/ 165821 h 380634"/>
              <a:gd name="connsiteX769" fmla="*/ 292869 w 9761118"/>
              <a:gd name="connsiteY769" fmla="*/ 168053 h 380634"/>
              <a:gd name="connsiteX770" fmla="*/ 236548 w 9761118"/>
              <a:gd name="connsiteY770" fmla="*/ 174751 h 380634"/>
              <a:gd name="connsiteX771" fmla="*/ 105132 w 9761118"/>
              <a:gd name="connsiteY771" fmla="*/ 172519 h 380634"/>
              <a:gd name="connsiteX772" fmla="*/ 86359 w 9761118"/>
              <a:gd name="connsiteY772" fmla="*/ 174751 h 380634"/>
              <a:gd name="connsiteX773" fmla="*/ 105132 w 9761118"/>
              <a:gd name="connsiteY773" fmla="*/ 176984 h 380634"/>
              <a:gd name="connsiteX774" fmla="*/ 150189 w 9761118"/>
              <a:gd name="connsiteY774" fmla="*/ 179216 h 380634"/>
              <a:gd name="connsiteX775" fmla="*/ 199000 w 9761118"/>
              <a:gd name="connsiteY775" fmla="*/ 179216 h 380634"/>
              <a:gd name="connsiteX776" fmla="*/ 274095 w 9761118"/>
              <a:gd name="connsiteY776" fmla="*/ 180333 h 380634"/>
              <a:gd name="connsiteX777" fmla="*/ 401756 w 9761118"/>
              <a:gd name="connsiteY777" fmla="*/ 194845 h 380634"/>
              <a:gd name="connsiteX778" fmla="*/ 446812 w 9761118"/>
              <a:gd name="connsiteY778" fmla="*/ 198194 h 380634"/>
              <a:gd name="connsiteX779" fmla="*/ 461831 w 9761118"/>
              <a:gd name="connsiteY779" fmla="*/ 199310 h 380634"/>
              <a:gd name="connsiteX780" fmla="*/ 446812 w 9761118"/>
              <a:gd name="connsiteY780" fmla="*/ 201542 h 380634"/>
              <a:gd name="connsiteX781" fmla="*/ 251567 w 9761118"/>
              <a:gd name="connsiteY781" fmla="*/ 201542 h 380634"/>
              <a:gd name="connsiteX782" fmla="*/ 195246 w 9761118"/>
              <a:gd name="connsiteY782" fmla="*/ 212705 h 380634"/>
              <a:gd name="connsiteX783" fmla="*/ 195246 w 9761118"/>
              <a:gd name="connsiteY783" fmla="*/ 214938 h 380634"/>
              <a:gd name="connsiteX784" fmla="*/ 210265 w 9761118"/>
              <a:gd name="connsiteY784" fmla="*/ 223868 h 380634"/>
              <a:gd name="connsiteX785" fmla="*/ 232793 w 9761118"/>
              <a:gd name="connsiteY785" fmla="*/ 230566 h 380634"/>
              <a:gd name="connsiteX786" fmla="*/ 266585 w 9761118"/>
              <a:gd name="connsiteY786" fmla="*/ 243962 h 380634"/>
              <a:gd name="connsiteX787" fmla="*/ 307887 w 9761118"/>
              <a:gd name="connsiteY787" fmla="*/ 262939 h 380634"/>
              <a:gd name="connsiteX788" fmla="*/ 322906 w 9761118"/>
              <a:gd name="connsiteY788" fmla="*/ 264055 h 380634"/>
              <a:gd name="connsiteX789" fmla="*/ 364208 w 9761118"/>
              <a:gd name="connsiteY789" fmla="*/ 266288 h 380634"/>
              <a:gd name="connsiteX790" fmla="*/ 379227 w 9761118"/>
              <a:gd name="connsiteY790" fmla="*/ 267404 h 380634"/>
              <a:gd name="connsiteX791" fmla="*/ 409265 w 9761118"/>
              <a:gd name="connsiteY791" fmla="*/ 267404 h 380634"/>
              <a:gd name="connsiteX792" fmla="*/ 461831 w 9761118"/>
              <a:gd name="connsiteY792" fmla="*/ 264055 h 380634"/>
              <a:gd name="connsiteX793" fmla="*/ 499378 w 9761118"/>
              <a:gd name="connsiteY793" fmla="*/ 265171 h 380634"/>
              <a:gd name="connsiteX794" fmla="*/ 563209 w 9761118"/>
              <a:gd name="connsiteY794" fmla="*/ 272986 h 380634"/>
              <a:gd name="connsiteX795" fmla="*/ 630794 w 9761118"/>
              <a:gd name="connsiteY795" fmla="*/ 266288 h 380634"/>
              <a:gd name="connsiteX796" fmla="*/ 664586 w 9761118"/>
              <a:gd name="connsiteY796" fmla="*/ 260706 h 380634"/>
              <a:gd name="connsiteX797" fmla="*/ 698379 w 9761118"/>
              <a:gd name="connsiteY797" fmla="*/ 265171 h 380634"/>
              <a:gd name="connsiteX798" fmla="*/ 702134 w 9761118"/>
              <a:gd name="connsiteY798" fmla="*/ 267404 h 380634"/>
              <a:gd name="connsiteX799" fmla="*/ 758454 w 9761118"/>
              <a:gd name="connsiteY799" fmla="*/ 272986 h 380634"/>
              <a:gd name="connsiteX800" fmla="*/ 784737 w 9761118"/>
              <a:gd name="connsiteY800" fmla="*/ 271869 h 380634"/>
              <a:gd name="connsiteX801" fmla="*/ 822285 w 9761118"/>
              <a:gd name="connsiteY801" fmla="*/ 264055 h 380634"/>
              <a:gd name="connsiteX802" fmla="*/ 833549 w 9761118"/>
              <a:gd name="connsiteY802" fmla="*/ 260706 h 380634"/>
              <a:gd name="connsiteX803" fmla="*/ 882360 w 9761118"/>
              <a:gd name="connsiteY803" fmla="*/ 261823 h 380634"/>
              <a:gd name="connsiteX804" fmla="*/ 897379 w 9761118"/>
              <a:gd name="connsiteY804" fmla="*/ 265171 h 380634"/>
              <a:gd name="connsiteX805" fmla="*/ 901134 w 9761118"/>
              <a:gd name="connsiteY805" fmla="*/ 267404 h 380634"/>
              <a:gd name="connsiteX806" fmla="*/ 949946 w 9761118"/>
              <a:gd name="connsiteY806" fmla="*/ 269637 h 380634"/>
              <a:gd name="connsiteX807" fmla="*/ 991247 w 9761118"/>
              <a:gd name="connsiteY807" fmla="*/ 265171 h 380634"/>
              <a:gd name="connsiteX808" fmla="*/ 1043814 w 9761118"/>
              <a:gd name="connsiteY808" fmla="*/ 265171 h 380634"/>
              <a:gd name="connsiteX809" fmla="*/ 1070097 w 9761118"/>
              <a:gd name="connsiteY809" fmla="*/ 267404 h 380634"/>
              <a:gd name="connsiteX810" fmla="*/ 1082703 w 9761118"/>
              <a:gd name="connsiteY810" fmla="*/ 267404 h 380634"/>
              <a:gd name="connsiteX811" fmla="*/ 1087706 w 9761118"/>
              <a:gd name="connsiteY811" fmla="*/ 268396 h 380634"/>
              <a:gd name="connsiteX812" fmla="*/ 1091460 w 9761118"/>
              <a:gd name="connsiteY812" fmla="*/ 273977 h 380634"/>
              <a:gd name="connsiteX813" fmla="*/ 1083951 w 9761118"/>
              <a:gd name="connsiteY813" fmla="*/ 277326 h 380634"/>
              <a:gd name="connsiteX814" fmla="*/ 1065178 w 9761118"/>
              <a:gd name="connsiteY814" fmla="*/ 277326 h 380634"/>
              <a:gd name="connsiteX815" fmla="*/ 1020121 w 9761118"/>
              <a:gd name="connsiteY815" fmla="*/ 272861 h 380634"/>
              <a:gd name="connsiteX816" fmla="*/ 1001347 w 9761118"/>
              <a:gd name="connsiteY816" fmla="*/ 275093 h 380634"/>
              <a:gd name="connsiteX817" fmla="*/ 990083 w 9761118"/>
              <a:gd name="connsiteY817" fmla="*/ 281791 h 380634"/>
              <a:gd name="connsiteX818" fmla="*/ 956290 w 9761118"/>
              <a:gd name="connsiteY818" fmla="*/ 284024 h 380634"/>
              <a:gd name="connsiteX819" fmla="*/ 926253 w 9761118"/>
              <a:gd name="connsiteY819" fmla="*/ 282908 h 380634"/>
              <a:gd name="connsiteX820" fmla="*/ 918743 w 9761118"/>
              <a:gd name="connsiteY820" fmla="*/ 286256 h 380634"/>
              <a:gd name="connsiteX821" fmla="*/ 926253 w 9761118"/>
              <a:gd name="connsiteY821" fmla="*/ 289605 h 380634"/>
              <a:gd name="connsiteX822" fmla="*/ 937517 w 9761118"/>
              <a:gd name="connsiteY822" fmla="*/ 288489 h 380634"/>
              <a:gd name="connsiteX823" fmla="*/ 982573 w 9761118"/>
              <a:gd name="connsiteY823" fmla="*/ 291838 h 380634"/>
              <a:gd name="connsiteX824" fmla="*/ 986328 w 9761118"/>
              <a:gd name="connsiteY824" fmla="*/ 298536 h 380634"/>
              <a:gd name="connsiteX825" fmla="*/ 1020121 w 9761118"/>
              <a:gd name="connsiteY825" fmla="*/ 298536 h 380634"/>
              <a:gd name="connsiteX826" fmla="*/ 1050158 w 9761118"/>
              <a:gd name="connsiteY826" fmla="*/ 299652 h 380634"/>
              <a:gd name="connsiteX827" fmla="*/ 1076442 w 9761118"/>
              <a:gd name="connsiteY827" fmla="*/ 298536 h 380634"/>
              <a:gd name="connsiteX828" fmla="*/ 1170310 w 9761118"/>
              <a:gd name="connsiteY828" fmla="*/ 297419 h 380634"/>
              <a:gd name="connsiteX829" fmla="*/ 1211612 w 9761118"/>
              <a:gd name="connsiteY829" fmla="*/ 297419 h 380634"/>
              <a:gd name="connsiteX830" fmla="*/ 1275442 w 9761118"/>
              <a:gd name="connsiteY830" fmla="*/ 291838 h 380634"/>
              <a:gd name="connsiteX831" fmla="*/ 1282951 w 9761118"/>
              <a:gd name="connsiteY831" fmla="*/ 295187 h 380634"/>
              <a:gd name="connsiteX832" fmla="*/ 1324253 w 9761118"/>
              <a:gd name="connsiteY832" fmla="*/ 296303 h 380634"/>
              <a:gd name="connsiteX833" fmla="*/ 1354291 w 9761118"/>
              <a:gd name="connsiteY833" fmla="*/ 291838 h 380634"/>
              <a:gd name="connsiteX834" fmla="*/ 1380574 w 9761118"/>
              <a:gd name="connsiteY834" fmla="*/ 289605 h 380634"/>
              <a:gd name="connsiteX835" fmla="*/ 1433141 w 9761118"/>
              <a:gd name="connsiteY835" fmla="*/ 298536 h 380634"/>
              <a:gd name="connsiteX836" fmla="*/ 1463178 w 9761118"/>
              <a:gd name="connsiteY836" fmla="*/ 303001 h 380634"/>
              <a:gd name="connsiteX837" fmla="*/ 1485706 w 9761118"/>
              <a:gd name="connsiteY837" fmla="*/ 300768 h 380634"/>
              <a:gd name="connsiteX838" fmla="*/ 1504480 w 9761118"/>
              <a:gd name="connsiteY838" fmla="*/ 297419 h 380634"/>
              <a:gd name="connsiteX839" fmla="*/ 1511990 w 9761118"/>
              <a:gd name="connsiteY839" fmla="*/ 291838 h 380634"/>
              <a:gd name="connsiteX840" fmla="*/ 1542028 w 9761118"/>
              <a:gd name="connsiteY840" fmla="*/ 291838 h 380634"/>
              <a:gd name="connsiteX841" fmla="*/ 1557046 w 9761118"/>
              <a:gd name="connsiteY841" fmla="*/ 297419 h 380634"/>
              <a:gd name="connsiteX842" fmla="*/ 1583329 w 9761118"/>
              <a:gd name="connsiteY842" fmla="*/ 296303 h 380634"/>
              <a:gd name="connsiteX843" fmla="*/ 1624631 w 9761118"/>
              <a:gd name="connsiteY843" fmla="*/ 292954 h 380634"/>
              <a:gd name="connsiteX844" fmla="*/ 1635896 w 9761118"/>
              <a:gd name="connsiteY844" fmla="*/ 294071 h 380634"/>
              <a:gd name="connsiteX845" fmla="*/ 1650914 w 9761118"/>
              <a:gd name="connsiteY845" fmla="*/ 301885 h 380634"/>
              <a:gd name="connsiteX846" fmla="*/ 1662179 w 9761118"/>
              <a:gd name="connsiteY846" fmla="*/ 304117 h 380634"/>
              <a:gd name="connsiteX847" fmla="*/ 1714745 w 9761118"/>
              <a:gd name="connsiteY847" fmla="*/ 295187 h 380634"/>
              <a:gd name="connsiteX848" fmla="*/ 1722254 w 9761118"/>
              <a:gd name="connsiteY848" fmla="*/ 292954 h 380634"/>
              <a:gd name="connsiteX849" fmla="*/ 1714745 w 9761118"/>
              <a:gd name="connsiteY849" fmla="*/ 290722 h 380634"/>
              <a:gd name="connsiteX850" fmla="*/ 1662179 w 9761118"/>
              <a:gd name="connsiteY850" fmla="*/ 289605 h 380634"/>
              <a:gd name="connsiteX851" fmla="*/ 1650914 w 9761118"/>
              <a:gd name="connsiteY851" fmla="*/ 288489 h 380634"/>
              <a:gd name="connsiteX852" fmla="*/ 1632141 w 9761118"/>
              <a:gd name="connsiteY852" fmla="*/ 285140 h 380634"/>
              <a:gd name="connsiteX853" fmla="*/ 1624631 w 9761118"/>
              <a:gd name="connsiteY853" fmla="*/ 280675 h 380634"/>
              <a:gd name="connsiteX854" fmla="*/ 1635896 w 9761118"/>
              <a:gd name="connsiteY854" fmla="*/ 276210 h 380634"/>
              <a:gd name="connsiteX855" fmla="*/ 1620877 w 9761118"/>
              <a:gd name="connsiteY855" fmla="*/ 276210 h 380634"/>
              <a:gd name="connsiteX856" fmla="*/ 1594594 w 9761118"/>
              <a:gd name="connsiteY856" fmla="*/ 277326 h 380634"/>
              <a:gd name="connsiteX857" fmla="*/ 1564556 w 9761118"/>
              <a:gd name="connsiteY857" fmla="*/ 276210 h 380634"/>
              <a:gd name="connsiteX858" fmla="*/ 1545782 w 9761118"/>
              <a:gd name="connsiteY858" fmla="*/ 270628 h 380634"/>
              <a:gd name="connsiteX859" fmla="*/ 1532304 w 9761118"/>
              <a:gd name="connsiteY859" fmla="*/ 269626 h 380634"/>
              <a:gd name="connsiteX860" fmla="*/ 1573230 w 9761118"/>
              <a:gd name="connsiteY860" fmla="*/ 268520 h 380634"/>
              <a:gd name="connsiteX861" fmla="*/ 1603267 w 9761118"/>
              <a:gd name="connsiteY861" fmla="*/ 270753 h 380634"/>
              <a:gd name="connsiteX862" fmla="*/ 1622041 w 9761118"/>
              <a:gd name="connsiteY862" fmla="*/ 269637 h 380634"/>
              <a:gd name="connsiteX863" fmla="*/ 1644569 w 9761118"/>
              <a:gd name="connsiteY863" fmla="*/ 266288 h 380634"/>
              <a:gd name="connsiteX864" fmla="*/ 1712154 w 9761118"/>
              <a:gd name="connsiteY864" fmla="*/ 269637 h 380634"/>
              <a:gd name="connsiteX865" fmla="*/ 1715909 w 9761118"/>
              <a:gd name="connsiteY865" fmla="*/ 269637 h 380634"/>
              <a:gd name="connsiteX866" fmla="*/ 1821041 w 9761118"/>
              <a:gd name="connsiteY866" fmla="*/ 271869 h 380634"/>
              <a:gd name="connsiteX867" fmla="*/ 1832305 w 9761118"/>
              <a:gd name="connsiteY867" fmla="*/ 269637 h 380634"/>
              <a:gd name="connsiteX868" fmla="*/ 1836115 w 9761118"/>
              <a:gd name="connsiteY868" fmla="*/ 268787 h 380634"/>
              <a:gd name="connsiteX869" fmla="*/ 1827387 w 9761118"/>
              <a:gd name="connsiteY869" fmla="*/ 273977 h 380634"/>
              <a:gd name="connsiteX870" fmla="*/ 1797349 w 9761118"/>
              <a:gd name="connsiteY870" fmla="*/ 273977 h 380634"/>
              <a:gd name="connsiteX871" fmla="*/ 1786084 w 9761118"/>
              <a:gd name="connsiteY871" fmla="*/ 276210 h 380634"/>
              <a:gd name="connsiteX872" fmla="*/ 1797349 w 9761118"/>
              <a:gd name="connsiteY872" fmla="*/ 277326 h 380634"/>
              <a:gd name="connsiteX873" fmla="*/ 1812368 w 9761118"/>
              <a:gd name="connsiteY873" fmla="*/ 276210 h 380634"/>
              <a:gd name="connsiteX874" fmla="*/ 1831141 w 9761118"/>
              <a:gd name="connsiteY874" fmla="*/ 276210 h 380634"/>
              <a:gd name="connsiteX875" fmla="*/ 1861179 w 9761118"/>
              <a:gd name="connsiteY875" fmla="*/ 277326 h 380634"/>
              <a:gd name="connsiteX876" fmla="*/ 1879953 w 9761118"/>
              <a:gd name="connsiteY876" fmla="*/ 279559 h 380634"/>
              <a:gd name="connsiteX877" fmla="*/ 1925009 w 9761118"/>
              <a:gd name="connsiteY877" fmla="*/ 296303 h 380634"/>
              <a:gd name="connsiteX878" fmla="*/ 1909990 w 9761118"/>
              <a:gd name="connsiteY878" fmla="*/ 297419 h 380634"/>
              <a:gd name="connsiteX879" fmla="*/ 1849915 w 9761118"/>
              <a:gd name="connsiteY879" fmla="*/ 297419 h 380634"/>
              <a:gd name="connsiteX880" fmla="*/ 1831141 w 9761118"/>
              <a:gd name="connsiteY880" fmla="*/ 300768 h 380634"/>
              <a:gd name="connsiteX881" fmla="*/ 1898726 w 9761118"/>
              <a:gd name="connsiteY881" fmla="*/ 300768 h 380634"/>
              <a:gd name="connsiteX882" fmla="*/ 1966311 w 9761118"/>
              <a:gd name="connsiteY882" fmla="*/ 300768 h 380634"/>
              <a:gd name="connsiteX883" fmla="*/ 2030142 w 9761118"/>
              <a:gd name="connsiteY883" fmla="*/ 303001 h 380634"/>
              <a:gd name="connsiteX884" fmla="*/ 2120255 w 9761118"/>
              <a:gd name="connsiteY884" fmla="*/ 303001 h 380634"/>
              <a:gd name="connsiteX885" fmla="*/ 2146538 w 9761118"/>
              <a:gd name="connsiteY885" fmla="*/ 304117 h 380634"/>
              <a:gd name="connsiteX886" fmla="*/ 2221632 w 9761118"/>
              <a:gd name="connsiteY886" fmla="*/ 297419 h 380634"/>
              <a:gd name="connsiteX887" fmla="*/ 2229142 w 9761118"/>
              <a:gd name="connsiteY887" fmla="*/ 299652 h 380634"/>
              <a:gd name="connsiteX888" fmla="*/ 2232897 w 9761118"/>
              <a:gd name="connsiteY888" fmla="*/ 305234 h 380634"/>
              <a:gd name="connsiteX889" fmla="*/ 2289217 w 9761118"/>
              <a:gd name="connsiteY889" fmla="*/ 308582 h 380634"/>
              <a:gd name="connsiteX890" fmla="*/ 2116500 w 9761118"/>
              <a:gd name="connsiteY890" fmla="*/ 310815 h 380634"/>
              <a:gd name="connsiteX891" fmla="*/ 2037651 w 9761118"/>
              <a:gd name="connsiteY891" fmla="*/ 313048 h 380634"/>
              <a:gd name="connsiteX892" fmla="*/ 2078953 w 9761118"/>
              <a:gd name="connsiteY892" fmla="*/ 318629 h 380634"/>
              <a:gd name="connsiteX893" fmla="*/ 2131519 w 9761118"/>
              <a:gd name="connsiteY893" fmla="*/ 315280 h 380634"/>
              <a:gd name="connsiteX894" fmla="*/ 2150293 w 9761118"/>
              <a:gd name="connsiteY894" fmla="*/ 314164 h 380634"/>
              <a:gd name="connsiteX895" fmla="*/ 2270444 w 9761118"/>
              <a:gd name="connsiteY895" fmla="*/ 314164 h 380634"/>
              <a:gd name="connsiteX896" fmla="*/ 2304236 w 9761118"/>
              <a:gd name="connsiteY896" fmla="*/ 318629 h 380634"/>
              <a:gd name="connsiteX897" fmla="*/ 2236651 w 9761118"/>
              <a:gd name="connsiteY897" fmla="*/ 320862 h 380634"/>
              <a:gd name="connsiteX898" fmla="*/ 2206614 w 9761118"/>
              <a:gd name="connsiteY898" fmla="*/ 321978 h 380634"/>
              <a:gd name="connsiteX899" fmla="*/ 2202859 w 9761118"/>
              <a:gd name="connsiteY899" fmla="*/ 327560 h 380634"/>
              <a:gd name="connsiteX900" fmla="*/ 2217878 w 9761118"/>
              <a:gd name="connsiteY900" fmla="*/ 330908 h 380634"/>
              <a:gd name="connsiteX901" fmla="*/ 2202859 w 9761118"/>
              <a:gd name="connsiteY901" fmla="*/ 332025 h 380634"/>
              <a:gd name="connsiteX902" fmla="*/ 2199104 w 9761118"/>
              <a:gd name="connsiteY902" fmla="*/ 332025 h 380634"/>
              <a:gd name="connsiteX903" fmla="*/ 2206614 w 9761118"/>
              <a:gd name="connsiteY903" fmla="*/ 334257 h 380634"/>
              <a:gd name="connsiteX904" fmla="*/ 2247915 w 9761118"/>
              <a:gd name="connsiteY904" fmla="*/ 334257 h 380634"/>
              <a:gd name="connsiteX905" fmla="*/ 2255425 w 9761118"/>
              <a:gd name="connsiteY905" fmla="*/ 335374 h 380634"/>
              <a:gd name="connsiteX906" fmla="*/ 2251670 w 9761118"/>
              <a:gd name="connsiteY906" fmla="*/ 339839 h 380634"/>
              <a:gd name="connsiteX907" fmla="*/ 2229142 w 9761118"/>
              <a:gd name="connsiteY907" fmla="*/ 340955 h 380634"/>
              <a:gd name="connsiteX908" fmla="*/ 2191595 w 9761118"/>
              <a:gd name="connsiteY908" fmla="*/ 338722 h 380634"/>
              <a:gd name="connsiteX909" fmla="*/ 2184085 w 9761118"/>
              <a:gd name="connsiteY909" fmla="*/ 335374 h 380634"/>
              <a:gd name="connsiteX910" fmla="*/ 2165312 w 9761118"/>
              <a:gd name="connsiteY910" fmla="*/ 335374 h 380634"/>
              <a:gd name="connsiteX911" fmla="*/ 2165312 w 9761118"/>
              <a:gd name="connsiteY911" fmla="*/ 326443 h 380634"/>
              <a:gd name="connsiteX912" fmla="*/ 2090217 w 9761118"/>
              <a:gd name="connsiteY912" fmla="*/ 324211 h 380634"/>
              <a:gd name="connsiteX913" fmla="*/ 2086462 w 9761118"/>
              <a:gd name="connsiteY913" fmla="*/ 324211 h 380634"/>
              <a:gd name="connsiteX914" fmla="*/ 2037651 w 9761118"/>
              <a:gd name="connsiteY914" fmla="*/ 324211 h 380634"/>
              <a:gd name="connsiteX915" fmla="*/ 2026387 w 9761118"/>
              <a:gd name="connsiteY915" fmla="*/ 326443 h 380634"/>
              <a:gd name="connsiteX916" fmla="*/ 2048915 w 9761118"/>
              <a:gd name="connsiteY916" fmla="*/ 327560 h 380634"/>
              <a:gd name="connsiteX917" fmla="*/ 2052670 w 9761118"/>
              <a:gd name="connsiteY917" fmla="*/ 330908 h 380634"/>
              <a:gd name="connsiteX918" fmla="*/ 2037651 w 9761118"/>
              <a:gd name="connsiteY918" fmla="*/ 334257 h 380634"/>
              <a:gd name="connsiteX919" fmla="*/ 1958802 w 9761118"/>
              <a:gd name="connsiteY919" fmla="*/ 335374 h 380634"/>
              <a:gd name="connsiteX920" fmla="*/ 1861179 w 9761118"/>
              <a:gd name="connsiteY920" fmla="*/ 335374 h 380634"/>
              <a:gd name="connsiteX921" fmla="*/ 1771066 w 9761118"/>
              <a:gd name="connsiteY921" fmla="*/ 334257 h 380634"/>
              <a:gd name="connsiteX922" fmla="*/ 1759802 w 9761118"/>
              <a:gd name="connsiteY922" fmla="*/ 334257 h 380634"/>
              <a:gd name="connsiteX923" fmla="*/ 1669688 w 9761118"/>
              <a:gd name="connsiteY923" fmla="*/ 336490 h 380634"/>
              <a:gd name="connsiteX924" fmla="*/ 1613367 w 9761118"/>
              <a:gd name="connsiteY924" fmla="*/ 333141 h 380634"/>
              <a:gd name="connsiteX925" fmla="*/ 1560801 w 9761118"/>
              <a:gd name="connsiteY925" fmla="*/ 332025 h 380634"/>
              <a:gd name="connsiteX926" fmla="*/ 1511990 w 9761118"/>
              <a:gd name="connsiteY926" fmla="*/ 335374 h 380634"/>
              <a:gd name="connsiteX927" fmla="*/ 1380574 w 9761118"/>
              <a:gd name="connsiteY927" fmla="*/ 345420 h 380634"/>
              <a:gd name="connsiteX928" fmla="*/ 1305480 w 9761118"/>
              <a:gd name="connsiteY928" fmla="*/ 345420 h 380634"/>
              <a:gd name="connsiteX929" fmla="*/ 1290461 w 9761118"/>
              <a:gd name="connsiteY929" fmla="*/ 346537 h 380634"/>
              <a:gd name="connsiteX930" fmla="*/ 1297970 w 9761118"/>
              <a:gd name="connsiteY930" fmla="*/ 351002 h 380634"/>
              <a:gd name="connsiteX931" fmla="*/ 1339272 w 9761118"/>
              <a:gd name="connsiteY931" fmla="*/ 355467 h 380634"/>
              <a:gd name="connsiteX932" fmla="*/ 1395593 w 9761118"/>
              <a:gd name="connsiteY932" fmla="*/ 359932 h 380634"/>
              <a:gd name="connsiteX933" fmla="*/ 1380574 w 9761118"/>
              <a:gd name="connsiteY933" fmla="*/ 363281 h 380634"/>
              <a:gd name="connsiteX934" fmla="*/ 1343027 w 9761118"/>
              <a:gd name="connsiteY934" fmla="*/ 367746 h 380634"/>
              <a:gd name="connsiteX935" fmla="*/ 1335518 w 9761118"/>
              <a:gd name="connsiteY935" fmla="*/ 371095 h 380634"/>
              <a:gd name="connsiteX936" fmla="*/ 1346782 w 9761118"/>
              <a:gd name="connsiteY936" fmla="*/ 372211 h 380634"/>
              <a:gd name="connsiteX937" fmla="*/ 1361801 w 9761118"/>
              <a:gd name="connsiteY937" fmla="*/ 372211 h 380634"/>
              <a:gd name="connsiteX938" fmla="*/ 1421876 w 9761118"/>
              <a:gd name="connsiteY938" fmla="*/ 371095 h 380634"/>
              <a:gd name="connsiteX939" fmla="*/ 1459424 w 9761118"/>
              <a:gd name="connsiteY939" fmla="*/ 371095 h 380634"/>
              <a:gd name="connsiteX940" fmla="*/ 1493216 w 9761118"/>
              <a:gd name="connsiteY940" fmla="*/ 373328 h 380634"/>
              <a:gd name="connsiteX941" fmla="*/ 1605858 w 9761118"/>
              <a:gd name="connsiteY941" fmla="*/ 374444 h 380634"/>
              <a:gd name="connsiteX942" fmla="*/ 1617122 w 9761118"/>
              <a:gd name="connsiteY942" fmla="*/ 375560 h 380634"/>
              <a:gd name="connsiteX943" fmla="*/ 1624631 w 9761118"/>
              <a:gd name="connsiteY943" fmla="*/ 376677 h 380634"/>
              <a:gd name="connsiteX944" fmla="*/ 1669688 w 9761118"/>
              <a:gd name="connsiteY944" fmla="*/ 372211 h 380634"/>
              <a:gd name="connsiteX945" fmla="*/ 1722254 w 9761118"/>
              <a:gd name="connsiteY945" fmla="*/ 374444 h 380634"/>
              <a:gd name="connsiteX946" fmla="*/ 1729764 w 9761118"/>
              <a:gd name="connsiteY946" fmla="*/ 374444 h 380634"/>
              <a:gd name="connsiteX947" fmla="*/ 1771066 w 9761118"/>
              <a:gd name="connsiteY947" fmla="*/ 374444 h 380634"/>
              <a:gd name="connsiteX948" fmla="*/ 1816122 w 9761118"/>
              <a:gd name="connsiteY948" fmla="*/ 376677 h 380634"/>
              <a:gd name="connsiteX949" fmla="*/ 1876198 w 9761118"/>
              <a:gd name="connsiteY949" fmla="*/ 376677 h 380634"/>
              <a:gd name="connsiteX950" fmla="*/ 1932519 w 9761118"/>
              <a:gd name="connsiteY950" fmla="*/ 373328 h 380634"/>
              <a:gd name="connsiteX951" fmla="*/ 2018877 w 9761118"/>
              <a:gd name="connsiteY951" fmla="*/ 368863 h 380634"/>
              <a:gd name="connsiteX952" fmla="*/ 2086462 w 9761118"/>
              <a:gd name="connsiteY952" fmla="*/ 366630 h 380634"/>
              <a:gd name="connsiteX953" fmla="*/ 2067689 w 9761118"/>
              <a:gd name="connsiteY953" fmla="*/ 363281 h 380634"/>
              <a:gd name="connsiteX954" fmla="*/ 2048915 w 9761118"/>
              <a:gd name="connsiteY954" fmla="*/ 363281 h 380634"/>
              <a:gd name="connsiteX955" fmla="*/ 1977575 w 9761118"/>
              <a:gd name="connsiteY955" fmla="*/ 358816 h 380634"/>
              <a:gd name="connsiteX956" fmla="*/ 1917500 w 9761118"/>
              <a:gd name="connsiteY956" fmla="*/ 358816 h 380634"/>
              <a:gd name="connsiteX957" fmla="*/ 1861179 w 9761118"/>
              <a:gd name="connsiteY957" fmla="*/ 364397 h 380634"/>
              <a:gd name="connsiteX958" fmla="*/ 1842405 w 9761118"/>
              <a:gd name="connsiteY958" fmla="*/ 366630 h 380634"/>
              <a:gd name="connsiteX959" fmla="*/ 1771066 w 9761118"/>
              <a:gd name="connsiteY959" fmla="*/ 361048 h 380634"/>
              <a:gd name="connsiteX960" fmla="*/ 1741028 w 9761118"/>
              <a:gd name="connsiteY960" fmla="*/ 359932 h 380634"/>
              <a:gd name="connsiteX961" fmla="*/ 1699726 w 9761118"/>
              <a:gd name="connsiteY961" fmla="*/ 359932 h 380634"/>
              <a:gd name="connsiteX962" fmla="*/ 1677198 w 9761118"/>
              <a:gd name="connsiteY962" fmla="*/ 359932 h 380634"/>
              <a:gd name="connsiteX963" fmla="*/ 1632141 w 9761118"/>
              <a:gd name="connsiteY963" fmla="*/ 363281 h 380634"/>
              <a:gd name="connsiteX964" fmla="*/ 1605858 w 9761118"/>
              <a:gd name="connsiteY964" fmla="*/ 362165 h 380634"/>
              <a:gd name="connsiteX965" fmla="*/ 1542028 w 9761118"/>
              <a:gd name="connsiteY965" fmla="*/ 358816 h 380634"/>
              <a:gd name="connsiteX966" fmla="*/ 1504480 w 9761118"/>
              <a:gd name="connsiteY966" fmla="*/ 357700 h 380634"/>
              <a:gd name="connsiteX967" fmla="*/ 1493216 w 9761118"/>
              <a:gd name="connsiteY967" fmla="*/ 358816 h 380634"/>
              <a:gd name="connsiteX968" fmla="*/ 1455669 w 9761118"/>
              <a:gd name="connsiteY968" fmla="*/ 363281 h 380634"/>
              <a:gd name="connsiteX969" fmla="*/ 1440650 w 9761118"/>
              <a:gd name="connsiteY969" fmla="*/ 359932 h 380634"/>
              <a:gd name="connsiteX970" fmla="*/ 1493216 w 9761118"/>
              <a:gd name="connsiteY970" fmla="*/ 353234 h 380634"/>
              <a:gd name="connsiteX971" fmla="*/ 1699726 w 9761118"/>
              <a:gd name="connsiteY971" fmla="*/ 353234 h 380634"/>
              <a:gd name="connsiteX972" fmla="*/ 1763556 w 9761118"/>
              <a:gd name="connsiteY972" fmla="*/ 351002 h 380634"/>
              <a:gd name="connsiteX973" fmla="*/ 1774820 w 9761118"/>
              <a:gd name="connsiteY973" fmla="*/ 348769 h 380634"/>
              <a:gd name="connsiteX974" fmla="*/ 1778575 w 9761118"/>
              <a:gd name="connsiteY974" fmla="*/ 346537 h 380634"/>
              <a:gd name="connsiteX975" fmla="*/ 1774820 w 9761118"/>
              <a:gd name="connsiteY975" fmla="*/ 345420 h 380634"/>
              <a:gd name="connsiteX976" fmla="*/ 1759802 w 9761118"/>
              <a:gd name="connsiteY976" fmla="*/ 344304 h 380634"/>
              <a:gd name="connsiteX977" fmla="*/ 1763556 w 9761118"/>
              <a:gd name="connsiteY977" fmla="*/ 343188 h 380634"/>
              <a:gd name="connsiteX978" fmla="*/ 1928764 w 9761118"/>
              <a:gd name="connsiteY978" fmla="*/ 345420 h 380634"/>
              <a:gd name="connsiteX979" fmla="*/ 1985085 w 9761118"/>
              <a:gd name="connsiteY979" fmla="*/ 345420 h 380634"/>
              <a:gd name="connsiteX980" fmla="*/ 2041406 w 9761118"/>
              <a:gd name="connsiteY980" fmla="*/ 345420 h 380634"/>
              <a:gd name="connsiteX981" fmla="*/ 2048915 w 9761118"/>
              <a:gd name="connsiteY981" fmla="*/ 345420 h 380634"/>
              <a:gd name="connsiteX982" fmla="*/ 2090217 w 9761118"/>
              <a:gd name="connsiteY982" fmla="*/ 347653 h 380634"/>
              <a:gd name="connsiteX983" fmla="*/ 2161557 w 9761118"/>
              <a:gd name="connsiteY983" fmla="*/ 347653 h 380634"/>
              <a:gd name="connsiteX984" fmla="*/ 2184085 w 9761118"/>
              <a:gd name="connsiteY984" fmla="*/ 349885 h 380634"/>
              <a:gd name="connsiteX985" fmla="*/ 2214123 w 9761118"/>
              <a:gd name="connsiteY985" fmla="*/ 351002 h 380634"/>
              <a:gd name="connsiteX986" fmla="*/ 2244161 w 9761118"/>
              <a:gd name="connsiteY986" fmla="*/ 351002 h 380634"/>
              <a:gd name="connsiteX987" fmla="*/ 2262935 w 9761118"/>
              <a:gd name="connsiteY987" fmla="*/ 354351 h 380634"/>
              <a:gd name="connsiteX988" fmla="*/ 2259180 w 9761118"/>
              <a:gd name="connsiteY988" fmla="*/ 356583 h 380634"/>
              <a:gd name="connsiteX989" fmla="*/ 2184085 w 9761118"/>
              <a:gd name="connsiteY989" fmla="*/ 351002 h 380634"/>
              <a:gd name="connsiteX990" fmla="*/ 2131519 w 9761118"/>
              <a:gd name="connsiteY990" fmla="*/ 353234 h 380634"/>
              <a:gd name="connsiteX991" fmla="*/ 2120255 w 9761118"/>
              <a:gd name="connsiteY991" fmla="*/ 357700 h 380634"/>
              <a:gd name="connsiteX992" fmla="*/ 2105236 w 9761118"/>
              <a:gd name="connsiteY992" fmla="*/ 357700 h 380634"/>
              <a:gd name="connsiteX993" fmla="*/ 2105236 w 9761118"/>
              <a:gd name="connsiteY993" fmla="*/ 361048 h 380634"/>
              <a:gd name="connsiteX994" fmla="*/ 2124010 w 9761118"/>
              <a:gd name="connsiteY994" fmla="*/ 361048 h 380634"/>
              <a:gd name="connsiteX995" fmla="*/ 2139029 w 9761118"/>
              <a:gd name="connsiteY995" fmla="*/ 361048 h 380634"/>
              <a:gd name="connsiteX996" fmla="*/ 2150293 w 9761118"/>
              <a:gd name="connsiteY996" fmla="*/ 362165 h 380634"/>
              <a:gd name="connsiteX997" fmla="*/ 2139029 w 9761118"/>
              <a:gd name="connsiteY997" fmla="*/ 365514 h 380634"/>
              <a:gd name="connsiteX998" fmla="*/ 2139029 w 9761118"/>
              <a:gd name="connsiteY998" fmla="*/ 368863 h 380634"/>
              <a:gd name="connsiteX999" fmla="*/ 2169066 w 9761118"/>
              <a:gd name="connsiteY999" fmla="*/ 373328 h 380634"/>
              <a:gd name="connsiteX1000" fmla="*/ 2244161 w 9761118"/>
              <a:gd name="connsiteY1000" fmla="*/ 371095 h 380634"/>
              <a:gd name="connsiteX1001" fmla="*/ 2289217 w 9761118"/>
              <a:gd name="connsiteY1001" fmla="*/ 369979 h 380634"/>
              <a:gd name="connsiteX1002" fmla="*/ 2345538 w 9761118"/>
              <a:gd name="connsiteY1002" fmla="*/ 368863 h 380634"/>
              <a:gd name="connsiteX1003" fmla="*/ 2398105 w 9761118"/>
              <a:gd name="connsiteY1003" fmla="*/ 371095 h 380634"/>
              <a:gd name="connsiteX1004" fmla="*/ 2431897 w 9761118"/>
              <a:gd name="connsiteY1004" fmla="*/ 373328 h 380634"/>
              <a:gd name="connsiteX1005" fmla="*/ 2469444 w 9761118"/>
              <a:gd name="connsiteY1005" fmla="*/ 376677 h 380634"/>
              <a:gd name="connsiteX1006" fmla="*/ 2495727 w 9761118"/>
              <a:gd name="connsiteY1006" fmla="*/ 375560 h 380634"/>
              <a:gd name="connsiteX1007" fmla="*/ 2559558 w 9761118"/>
              <a:gd name="connsiteY1007" fmla="*/ 372211 h 380634"/>
              <a:gd name="connsiteX1008" fmla="*/ 2664690 w 9761118"/>
              <a:gd name="connsiteY1008" fmla="*/ 372211 h 380634"/>
              <a:gd name="connsiteX1009" fmla="*/ 2687218 w 9761118"/>
              <a:gd name="connsiteY1009" fmla="*/ 374444 h 380634"/>
              <a:gd name="connsiteX1010" fmla="*/ 2702237 w 9761118"/>
              <a:gd name="connsiteY1010" fmla="*/ 374444 h 380634"/>
              <a:gd name="connsiteX1011" fmla="*/ 2732275 w 9761118"/>
              <a:gd name="connsiteY1011" fmla="*/ 372211 h 380634"/>
              <a:gd name="connsiteX1012" fmla="*/ 2773577 w 9761118"/>
              <a:gd name="connsiteY1012" fmla="*/ 372211 h 380634"/>
              <a:gd name="connsiteX1013" fmla="*/ 2781086 w 9761118"/>
              <a:gd name="connsiteY1013" fmla="*/ 368863 h 380634"/>
              <a:gd name="connsiteX1014" fmla="*/ 2788596 w 9761118"/>
              <a:gd name="connsiteY1014" fmla="*/ 364397 h 380634"/>
              <a:gd name="connsiteX1015" fmla="*/ 2811124 w 9761118"/>
              <a:gd name="connsiteY1015" fmla="*/ 366630 h 380634"/>
              <a:gd name="connsiteX1016" fmla="*/ 2889973 w 9761118"/>
              <a:gd name="connsiteY1016" fmla="*/ 368863 h 380634"/>
              <a:gd name="connsiteX1017" fmla="*/ 2961313 w 9761118"/>
              <a:gd name="connsiteY1017" fmla="*/ 368863 h 380634"/>
              <a:gd name="connsiteX1018" fmla="*/ 3002615 w 9761118"/>
              <a:gd name="connsiteY1018" fmla="*/ 372211 h 380634"/>
              <a:gd name="connsiteX1019" fmla="*/ 3013879 w 9761118"/>
              <a:gd name="connsiteY1019" fmla="*/ 372211 h 380634"/>
              <a:gd name="connsiteX1020" fmla="*/ 3025143 w 9761118"/>
              <a:gd name="connsiteY1020" fmla="*/ 375560 h 380634"/>
              <a:gd name="connsiteX1021" fmla="*/ 3073955 w 9761118"/>
              <a:gd name="connsiteY1021" fmla="*/ 376677 h 380634"/>
              <a:gd name="connsiteX1022" fmla="*/ 3085219 w 9761118"/>
              <a:gd name="connsiteY1022" fmla="*/ 373328 h 380634"/>
              <a:gd name="connsiteX1023" fmla="*/ 3096483 w 9761118"/>
              <a:gd name="connsiteY1023" fmla="*/ 371095 h 380634"/>
              <a:gd name="connsiteX1024" fmla="*/ 3149049 w 9761118"/>
              <a:gd name="connsiteY1024" fmla="*/ 369979 h 380634"/>
              <a:gd name="connsiteX1025" fmla="*/ 3190351 w 9761118"/>
              <a:gd name="connsiteY1025" fmla="*/ 368863 h 380634"/>
              <a:gd name="connsiteX1026" fmla="*/ 3227898 w 9761118"/>
              <a:gd name="connsiteY1026" fmla="*/ 373328 h 380634"/>
              <a:gd name="connsiteX1027" fmla="*/ 3235408 w 9761118"/>
              <a:gd name="connsiteY1027" fmla="*/ 374444 h 380634"/>
              <a:gd name="connsiteX1028" fmla="*/ 3272955 w 9761118"/>
              <a:gd name="connsiteY1028" fmla="*/ 377793 h 380634"/>
              <a:gd name="connsiteX1029" fmla="*/ 3314257 w 9761118"/>
              <a:gd name="connsiteY1029" fmla="*/ 380026 h 38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</a:cxnLst>
            <a:rect l="l" t="t" r="r" b="b"/>
            <a:pathLst>
              <a:path w="9761118" h="380634">
                <a:moveTo>
                  <a:pt x="8689060" y="116579"/>
                </a:moveTo>
                <a:lnTo>
                  <a:pt x="8699695" y="114471"/>
                </a:lnTo>
                <a:cubicBezTo>
                  <a:pt x="8699695" y="113355"/>
                  <a:pt x="8692186" y="113355"/>
                  <a:pt x="8692186" y="112239"/>
                </a:cubicBezTo>
                <a:cubicBezTo>
                  <a:pt x="8684677" y="110006"/>
                  <a:pt x="8673412" y="111122"/>
                  <a:pt x="8662148" y="108890"/>
                </a:cubicBezTo>
                <a:lnTo>
                  <a:pt x="8705427" y="108890"/>
                </a:lnTo>
                <a:lnTo>
                  <a:pt x="8758607" y="110998"/>
                </a:lnTo>
                <a:cubicBezTo>
                  <a:pt x="8739833" y="115463"/>
                  <a:pt x="8721059" y="116579"/>
                  <a:pt x="8706041" y="116579"/>
                </a:cubicBezTo>
                <a:close/>
                <a:moveTo>
                  <a:pt x="8623437" y="116579"/>
                </a:moveTo>
                <a:lnTo>
                  <a:pt x="8578813" y="114538"/>
                </a:lnTo>
                <a:lnTo>
                  <a:pt x="8579544" y="114471"/>
                </a:lnTo>
                <a:cubicBezTo>
                  <a:pt x="8602073" y="114471"/>
                  <a:pt x="8620846" y="113355"/>
                  <a:pt x="8643375" y="114471"/>
                </a:cubicBezTo>
                <a:lnTo>
                  <a:pt x="8685914" y="116579"/>
                </a:lnTo>
                <a:close/>
                <a:moveTo>
                  <a:pt x="1406857" y="269512"/>
                </a:moveTo>
                <a:cubicBezTo>
                  <a:pt x="1406857" y="269512"/>
                  <a:pt x="1406857" y="268396"/>
                  <a:pt x="1406857" y="268396"/>
                </a:cubicBezTo>
                <a:lnTo>
                  <a:pt x="1438972" y="267834"/>
                </a:lnTo>
                <a:lnTo>
                  <a:pt x="1494380" y="268520"/>
                </a:lnTo>
                <a:lnTo>
                  <a:pt x="1527731" y="269512"/>
                </a:lnTo>
                <a:lnTo>
                  <a:pt x="1470688" y="269512"/>
                </a:lnTo>
                <a:cubicBezTo>
                  <a:pt x="1451914" y="269512"/>
                  <a:pt x="1429386" y="269512"/>
                  <a:pt x="1406857" y="269512"/>
                </a:cubicBezTo>
                <a:close/>
                <a:moveTo>
                  <a:pt x="3314257" y="380026"/>
                </a:moveTo>
                <a:cubicBezTo>
                  <a:pt x="3329276" y="382258"/>
                  <a:pt x="3336785" y="377793"/>
                  <a:pt x="3348050" y="375560"/>
                </a:cubicBezTo>
                <a:cubicBezTo>
                  <a:pt x="3355559" y="373328"/>
                  <a:pt x="3348050" y="371095"/>
                  <a:pt x="3348050" y="369979"/>
                </a:cubicBezTo>
                <a:cubicBezTo>
                  <a:pt x="3344295" y="368863"/>
                  <a:pt x="3340540" y="365514"/>
                  <a:pt x="3351804" y="364397"/>
                </a:cubicBezTo>
                <a:cubicBezTo>
                  <a:pt x="3381842" y="361048"/>
                  <a:pt x="3385597" y="359932"/>
                  <a:pt x="3404370" y="354351"/>
                </a:cubicBezTo>
                <a:cubicBezTo>
                  <a:pt x="3408125" y="353234"/>
                  <a:pt x="3411880" y="352118"/>
                  <a:pt x="3415635" y="351002"/>
                </a:cubicBezTo>
                <a:cubicBezTo>
                  <a:pt x="3423144" y="348769"/>
                  <a:pt x="3438163" y="348769"/>
                  <a:pt x="3445672" y="351002"/>
                </a:cubicBezTo>
                <a:cubicBezTo>
                  <a:pt x="3456937" y="353234"/>
                  <a:pt x="3464446" y="356583"/>
                  <a:pt x="3479465" y="358816"/>
                </a:cubicBezTo>
                <a:cubicBezTo>
                  <a:pt x="3483220" y="359932"/>
                  <a:pt x="3486974" y="361048"/>
                  <a:pt x="3486974" y="362165"/>
                </a:cubicBezTo>
                <a:cubicBezTo>
                  <a:pt x="3490729" y="365514"/>
                  <a:pt x="3490729" y="367746"/>
                  <a:pt x="3501993" y="366630"/>
                </a:cubicBezTo>
                <a:cubicBezTo>
                  <a:pt x="3513257" y="366630"/>
                  <a:pt x="3513257" y="372211"/>
                  <a:pt x="3528276" y="371095"/>
                </a:cubicBezTo>
                <a:cubicBezTo>
                  <a:pt x="3535786" y="369979"/>
                  <a:pt x="3543295" y="371095"/>
                  <a:pt x="3550805" y="373328"/>
                </a:cubicBezTo>
                <a:cubicBezTo>
                  <a:pt x="3558314" y="375560"/>
                  <a:pt x="3565824" y="373328"/>
                  <a:pt x="3573333" y="373328"/>
                </a:cubicBezTo>
                <a:cubicBezTo>
                  <a:pt x="3584597" y="371095"/>
                  <a:pt x="3588352" y="368863"/>
                  <a:pt x="3588352" y="366630"/>
                </a:cubicBezTo>
                <a:cubicBezTo>
                  <a:pt x="3588352" y="364397"/>
                  <a:pt x="3588352" y="363281"/>
                  <a:pt x="3588352" y="361048"/>
                </a:cubicBezTo>
                <a:cubicBezTo>
                  <a:pt x="3599616" y="361048"/>
                  <a:pt x="3610880" y="361048"/>
                  <a:pt x="3622144" y="364397"/>
                </a:cubicBezTo>
                <a:cubicBezTo>
                  <a:pt x="3629654" y="366630"/>
                  <a:pt x="3640918" y="369979"/>
                  <a:pt x="3648427" y="372211"/>
                </a:cubicBezTo>
                <a:cubicBezTo>
                  <a:pt x="3670956" y="378909"/>
                  <a:pt x="3693484" y="377793"/>
                  <a:pt x="3704748" y="371095"/>
                </a:cubicBezTo>
                <a:cubicBezTo>
                  <a:pt x="3700994" y="366630"/>
                  <a:pt x="3716012" y="366630"/>
                  <a:pt x="3723522" y="365514"/>
                </a:cubicBezTo>
                <a:cubicBezTo>
                  <a:pt x="3723522" y="364397"/>
                  <a:pt x="3731031" y="365514"/>
                  <a:pt x="3731031" y="363281"/>
                </a:cubicBezTo>
                <a:cubicBezTo>
                  <a:pt x="3734786" y="357700"/>
                  <a:pt x="3746050" y="358816"/>
                  <a:pt x="3757314" y="358816"/>
                </a:cubicBezTo>
                <a:cubicBezTo>
                  <a:pt x="3768579" y="358816"/>
                  <a:pt x="3779843" y="358816"/>
                  <a:pt x="3783598" y="363281"/>
                </a:cubicBezTo>
                <a:cubicBezTo>
                  <a:pt x="3783598" y="365514"/>
                  <a:pt x="3787352" y="365514"/>
                  <a:pt x="3791107" y="364397"/>
                </a:cubicBezTo>
                <a:cubicBezTo>
                  <a:pt x="3802371" y="364397"/>
                  <a:pt x="3813635" y="366630"/>
                  <a:pt x="3821145" y="367746"/>
                </a:cubicBezTo>
                <a:cubicBezTo>
                  <a:pt x="3824899" y="367746"/>
                  <a:pt x="3828654" y="369979"/>
                  <a:pt x="3832409" y="368863"/>
                </a:cubicBezTo>
                <a:cubicBezTo>
                  <a:pt x="3839918" y="365514"/>
                  <a:pt x="3858692" y="363281"/>
                  <a:pt x="3854937" y="357700"/>
                </a:cubicBezTo>
                <a:cubicBezTo>
                  <a:pt x="3854937" y="356583"/>
                  <a:pt x="3854937" y="355467"/>
                  <a:pt x="3866201" y="355467"/>
                </a:cubicBezTo>
                <a:cubicBezTo>
                  <a:pt x="3869956" y="356583"/>
                  <a:pt x="3877466" y="358816"/>
                  <a:pt x="3881220" y="361048"/>
                </a:cubicBezTo>
                <a:cubicBezTo>
                  <a:pt x="3884975" y="362165"/>
                  <a:pt x="3888730" y="363281"/>
                  <a:pt x="3896239" y="363281"/>
                </a:cubicBezTo>
                <a:cubicBezTo>
                  <a:pt x="3915013" y="362165"/>
                  <a:pt x="3937541" y="364397"/>
                  <a:pt x="3956315" y="361048"/>
                </a:cubicBezTo>
                <a:cubicBezTo>
                  <a:pt x="3960070" y="359932"/>
                  <a:pt x="3971334" y="361048"/>
                  <a:pt x="3975088" y="363281"/>
                </a:cubicBezTo>
                <a:cubicBezTo>
                  <a:pt x="3978843" y="364397"/>
                  <a:pt x="3982598" y="365514"/>
                  <a:pt x="3986353" y="366630"/>
                </a:cubicBezTo>
                <a:cubicBezTo>
                  <a:pt x="3997617" y="366630"/>
                  <a:pt x="4005126" y="371095"/>
                  <a:pt x="4016390" y="366630"/>
                </a:cubicBezTo>
                <a:cubicBezTo>
                  <a:pt x="4031409" y="367746"/>
                  <a:pt x="4038919" y="364397"/>
                  <a:pt x="4053938" y="363281"/>
                </a:cubicBezTo>
                <a:cubicBezTo>
                  <a:pt x="4091485" y="359932"/>
                  <a:pt x="4129032" y="357700"/>
                  <a:pt x="4170334" y="357700"/>
                </a:cubicBezTo>
                <a:cubicBezTo>
                  <a:pt x="4189108" y="356583"/>
                  <a:pt x="4211636" y="356583"/>
                  <a:pt x="4230410" y="357700"/>
                </a:cubicBezTo>
                <a:cubicBezTo>
                  <a:pt x="4249183" y="358816"/>
                  <a:pt x="4260447" y="358816"/>
                  <a:pt x="4279221" y="357700"/>
                </a:cubicBezTo>
                <a:cubicBezTo>
                  <a:pt x="4294240" y="356583"/>
                  <a:pt x="4309259" y="359932"/>
                  <a:pt x="4328033" y="358816"/>
                </a:cubicBezTo>
                <a:cubicBezTo>
                  <a:pt x="4328033" y="358816"/>
                  <a:pt x="4331787" y="357700"/>
                  <a:pt x="4331787" y="357700"/>
                </a:cubicBezTo>
                <a:cubicBezTo>
                  <a:pt x="4339297" y="356583"/>
                  <a:pt x="4346806" y="356583"/>
                  <a:pt x="4350561" y="357700"/>
                </a:cubicBezTo>
                <a:cubicBezTo>
                  <a:pt x="4369334" y="361048"/>
                  <a:pt x="4384353" y="358816"/>
                  <a:pt x="4403127" y="358816"/>
                </a:cubicBezTo>
                <a:cubicBezTo>
                  <a:pt x="4406882" y="358816"/>
                  <a:pt x="4414391" y="358816"/>
                  <a:pt x="4414391" y="361048"/>
                </a:cubicBezTo>
                <a:cubicBezTo>
                  <a:pt x="4414391" y="363281"/>
                  <a:pt x="4410636" y="364397"/>
                  <a:pt x="4403127" y="364397"/>
                </a:cubicBezTo>
                <a:cubicBezTo>
                  <a:pt x="4395618" y="365514"/>
                  <a:pt x="4388108" y="364397"/>
                  <a:pt x="4380599" y="364397"/>
                </a:cubicBezTo>
                <a:cubicBezTo>
                  <a:pt x="4301749" y="364397"/>
                  <a:pt x="4222900" y="364397"/>
                  <a:pt x="4144051" y="364397"/>
                </a:cubicBezTo>
                <a:cubicBezTo>
                  <a:pt x="4136542" y="364397"/>
                  <a:pt x="4129032" y="364397"/>
                  <a:pt x="4121523" y="365514"/>
                </a:cubicBezTo>
                <a:cubicBezTo>
                  <a:pt x="4117768" y="365514"/>
                  <a:pt x="4114013" y="365514"/>
                  <a:pt x="4114013" y="366630"/>
                </a:cubicBezTo>
                <a:cubicBezTo>
                  <a:pt x="4117768" y="367746"/>
                  <a:pt x="4117768" y="368863"/>
                  <a:pt x="4121523" y="368863"/>
                </a:cubicBezTo>
                <a:cubicBezTo>
                  <a:pt x="4136542" y="368863"/>
                  <a:pt x="4151560" y="367746"/>
                  <a:pt x="4162825" y="368863"/>
                </a:cubicBezTo>
                <a:cubicBezTo>
                  <a:pt x="4181598" y="372211"/>
                  <a:pt x="4196617" y="368863"/>
                  <a:pt x="4211636" y="371095"/>
                </a:cubicBezTo>
                <a:cubicBezTo>
                  <a:pt x="4230410" y="373328"/>
                  <a:pt x="4249183" y="372211"/>
                  <a:pt x="4267957" y="373328"/>
                </a:cubicBezTo>
                <a:cubicBezTo>
                  <a:pt x="4275466" y="373328"/>
                  <a:pt x="4279221" y="369979"/>
                  <a:pt x="4290485" y="371095"/>
                </a:cubicBezTo>
                <a:cubicBezTo>
                  <a:pt x="4297995" y="371095"/>
                  <a:pt x="4309259" y="371095"/>
                  <a:pt x="4320523" y="371095"/>
                </a:cubicBezTo>
                <a:cubicBezTo>
                  <a:pt x="4391863" y="371095"/>
                  <a:pt x="4463203" y="371095"/>
                  <a:pt x="4534542" y="371095"/>
                </a:cubicBezTo>
                <a:cubicBezTo>
                  <a:pt x="4542052" y="371095"/>
                  <a:pt x="4549561" y="371095"/>
                  <a:pt x="4560825" y="369979"/>
                </a:cubicBezTo>
                <a:cubicBezTo>
                  <a:pt x="4583354" y="365514"/>
                  <a:pt x="4609637" y="366630"/>
                  <a:pt x="4635920" y="365514"/>
                </a:cubicBezTo>
                <a:cubicBezTo>
                  <a:pt x="4673467" y="363281"/>
                  <a:pt x="4711014" y="364397"/>
                  <a:pt x="4748562" y="364397"/>
                </a:cubicBezTo>
                <a:cubicBezTo>
                  <a:pt x="4748562" y="366630"/>
                  <a:pt x="4748562" y="367746"/>
                  <a:pt x="4748562" y="367746"/>
                </a:cubicBezTo>
                <a:cubicBezTo>
                  <a:pt x="4752316" y="374444"/>
                  <a:pt x="4759826" y="376677"/>
                  <a:pt x="4774845" y="374444"/>
                </a:cubicBezTo>
                <a:cubicBezTo>
                  <a:pt x="4789864" y="372211"/>
                  <a:pt x="4804882" y="373328"/>
                  <a:pt x="4819901" y="372211"/>
                </a:cubicBezTo>
                <a:cubicBezTo>
                  <a:pt x="4823656" y="372211"/>
                  <a:pt x="4834920" y="374444"/>
                  <a:pt x="4834920" y="369979"/>
                </a:cubicBezTo>
                <a:cubicBezTo>
                  <a:pt x="4834920" y="368863"/>
                  <a:pt x="4838675" y="368863"/>
                  <a:pt x="4842430" y="368863"/>
                </a:cubicBezTo>
                <a:cubicBezTo>
                  <a:pt x="4857449" y="369979"/>
                  <a:pt x="4872467" y="367746"/>
                  <a:pt x="4887486" y="369979"/>
                </a:cubicBezTo>
                <a:cubicBezTo>
                  <a:pt x="4898751" y="372211"/>
                  <a:pt x="4910015" y="371095"/>
                  <a:pt x="4921279" y="368863"/>
                </a:cubicBezTo>
                <a:cubicBezTo>
                  <a:pt x="4940053" y="366630"/>
                  <a:pt x="4962581" y="364397"/>
                  <a:pt x="4985109" y="364397"/>
                </a:cubicBezTo>
                <a:cubicBezTo>
                  <a:pt x="5060204" y="365514"/>
                  <a:pt x="5135298" y="364397"/>
                  <a:pt x="5214147" y="364397"/>
                </a:cubicBezTo>
                <a:cubicBezTo>
                  <a:pt x="5221657" y="364397"/>
                  <a:pt x="5229166" y="365514"/>
                  <a:pt x="5236676" y="363281"/>
                </a:cubicBezTo>
                <a:cubicBezTo>
                  <a:pt x="5244185" y="356583"/>
                  <a:pt x="5262959" y="355467"/>
                  <a:pt x="5281733" y="357700"/>
                </a:cubicBezTo>
                <a:cubicBezTo>
                  <a:pt x="5300506" y="359932"/>
                  <a:pt x="5319280" y="358816"/>
                  <a:pt x="5338053" y="358816"/>
                </a:cubicBezTo>
                <a:cubicBezTo>
                  <a:pt x="5349318" y="355467"/>
                  <a:pt x="5364336" y="358816"/>
                  <a:pt x="5371846" y="356583"/>
                </a:cubicBezTo>
                <a:cubicBezTo>
                  <a:pt x="5383110" y="353234"/>
                  <a:pt x="5394374" y="357700"/>
                  <a:pt x="5405638" y="357700"/>
                </a:cubicBezTo>
                <a:cubicBezTo>
                  <a:pt x="5450695" y="356583"/>
                  <a:pt x="5495752" y="359932"/>
                  <a:pt x="5540808" y="358816"/>
                </a:cubicBezTo>
                <a:cubicBezTo>
                  <a:pt x="5555827" y="358816"/>
                  <a:pt x="5574601" y="356583"/>
                  <a:pt x="5589620" y="358816"/>
                </a:cubicBezTo>
                <a:cubicBezTo>
                  <a:pt x="5612148" y="355467"/>
                  <a:pt x="5634677" y="357700"/>
                  <a:pt x="5657205" y="357700"/>
                </a:cubicBezTo>
                <a:cubicBezTo>
                  <a:pt x="5657205" y="356583"/>
                  <a:pt x="5660960" y="356583"/>
                  <a:pt x="5660960" y="357700"/>
                </a:cubicBezTo>
                <a:cubicBezTo>
                  <a:pt x="5664714" y="357700"/>
                  <a:pt x="5668469" y="356583"/>
                  <a:pt x="5668469" y="355467"/>
                </a:cubicBezTo>
                <a:cubicBezTo>
                  <a:pt x="5679733" y="351002"/>
                  <a:pt x="5683488" y="349885"/>
                  <a:pt x="5702262" y="352118"/>
                </a:cubicBezTo>
                <a:cubicBezTo>
                  <a:pt x="5721035" y="354351"/>
                  <a:pt x="5739809" y="355467"/>
                  <a:pt x="5758582" y="355467"/>
                </a:cubicBezTo>
                <a:cubicBezTo>
                  <a:pt x="5792375" y="355467"/>
                  <a:pt x="5822413" y="355467"/>
                  <a:pt x="5852451" y="355467"/>
                </a:cubicBezTo>
                <a:cubicBezTo>
                  <a:pt x="5859960" y="355467"/>
                  <a:pt x="5867469" y="354351"/>
                  <a:pt x="5871224" y="355467"/>
                </a:cubicBezTo>
                <a:cubicBezTo>
                  <a:pt x="5893753" y="357700"/>
                  <a:pt x="5912526" y="358816"/>
                  <a:pt x="5935055" y="355467"/>
                </a:cubicBezTo>
                <a:cubicBezTo>
                  <a:pt x="5938809" y="354351"/>
                  <a:pt x="5942564" y="356583"/>
                  <a:pt x="5942564" y="356583"/>
                </a:cubicBezTo>
                <a:cubicBezTo>
                  <a:pt x="5961338" y="357700"/>
                  <a:pt x="5976356" y="358816"/>
                  <a:pt x="5987621" y="354351"/>
                </a:cubicBezTo>
                <a:cubicBezTo>
                  <a:pt x="5998885" y="351002"/>
                  <a:pt x="6013904" y="347653"/>
                  <a:pt x="6028923" y="347653"/>
                </a:cubicBezTo>
                <a:cubicBezTo>
                  <a:pt x="6047696" y="347653"/>
                  <a:pt x="6066470" y="345420"/>
                  <a:pt x="6085243" y="345420"/>
                </a:cubicBezTo>
                <a:cubicBezTo>
                  <a:pt x="6104017" y="346537"/>
                  <a:pt x="6122791" y="345420"/>
                  <a:pt x="6141564" y="346537"/>
                </a:cubicBezTo>
                <a:cubicBezTo>
                  <a:pt x="6156583" y="348769"/>
                  <a:pt x="6175357" y="348769"/>
                  <a:pt x="6194130" y="351002"/>
                </a:cubicBezTo>
                <a:cubicBezTo>
                  <a:pt x="6205395" y="352118"/>
                  <a:pt x="6216659" y="354351"/>
                  <a:pt x="6227923" y="352118"/>
                </a:cubicBezTo>
                <a:cubicBezTo>
                  <a:pt x="6250451" y="351002"/>
                  <a:pt x="6269225" y="348769"/>
                  <a:pt x="6291753" y="349885"/>
                </a:cubicBezTo>
                <a:cubicBezTo>
                  <a:pt x="6310527" y="349885"/>
                  <a:pt x="6333055" y="349885"/>
                  <a:pt x="6351829" y="348769"/>
                </a:cubicBezTo>
                <a:cubicBezTo>
                  <a:pt x="6366848" y="348769"/>
                  <a:pt x="6381867" y="345420"/>
                  <a:pt x="6396886" y="351002"/>
                </a:cubicBezTo>
                <a:cubicBezTo>
                  <a:pt x="6396886" y="352118"/>
                  <a:pt x="6408150" y="351002"/>
                  <a:pt x="6411904" y="351002"/>
                </a:cubicBezTo>
                <a:cubicBezTo>
                  <a:pt x="6434433" y="353234"/>
                  <a:pt x="6456961" y="349885"/>
                  <a:pt x="6479489" y="348769"/>
                </a:cubicBezTo>
                <a:cubicBezTo>
                  <a:pt x="6517037" y="348769"/>
                  <a:pt x="6547075" y="352118"/>
                  <a:pt x="6580867" y="351002"/>
                </a:cubicBezTo>
                <a:cubicBezTo>
                  <a:pt x="6607150" y="351002"/>
                  <a:pt x="6625924" y="352118"/>
                  <a:pt x="6648452" y="354351"/>
                </a:cubicBezTo>
                <a:cubicBezTo>
                  <a:pt x="6659716" y="355467"/>
                  <a:pt x="6670980" y="355467"/>
                  <a:pt x="6682245" y="355467"/>
                </a:cubicBezTo>
                <a:cubicBezTo>
                  <a:pt x="6685999" y="354351"/>
                  <a:pt x="6689754" y="351002"/>
                  <a:pt x="6693509" y="348769"/>
                </a:cubicBezTo>
                <a:cubicBezTo>
                  <a:pt x="6701018" y="345420"/>
                  <a:pt x="6712282" y="343188"/>
                  <a:pt x="6723547" y="345420"/>
                </a:cubicBezTo>
                <a:cubicBezTo>
                  <a:pt x="6734811" y="347653"/>
                  <a:pt x="6746075" y="347653"/>
                  <a:pt x="6757339" y="347653"/>
                </a:cubicBezTo>
                <a:cubicBezTo>
                  <a:pt x="6787377" y="347653"/>
                  <a:pt x="6821169" y="351002"/>
                  <a:pt x="6854962" y="349885"/>
                </a:cubicBezTo>
                <a:cubicBezTo>
                  <a:pt x="6869981" y="353234"/>
                  <a:pt x="6888754" y="349885"/>
                  <a:pt x="6903773" y="353234"/>
                </a:cubicBezTo>
                <a:cubicBezTo>
                  <a:pt x="6918792" y="356583"/>
                  <a:pt x="6941321" y="356583"/>
                  <a:pt x="6956339" y="353234"/>
                </a:cubicBezTo>
                <a:cubicBezTo>
                  <a:pt x="6971358" y="351002"/>
                  <a:pt x="6986377" y="352118"/>
                  <a:pt x="7001396" y="351002"/>
                </a:cubicBezTo>
                <a:cubicBezTo>
                  <a:pt x="7023924" y="351002"/>
                  <a:pt x="7046453" y="353234"/>
                  <a:pt x="7065226" y="349885"/>
                </a:cubicBezTo>
                <a:cubicBezTo>
                  <a:pt x="7072735" y="348769"/>
                  <a:pt x="7080245" y="348769"/>
                  <a:pt x="7087755" y="351002"/>
                </a:cubicBezTo>
                <a:cubicBezTo>
                  <a:pt x="7095264" y="354351"/>
                  <a:pt x="7110283" y="354351"/>
                  <a:pt x="7121547" y="352118"/>
                </a:cubicBezTo>
                <a:cubicBezTo>
                  <a:pt x="7129057" y="351002"/>
                  <a:pt x="7136566" y="351002"/>
                  <a:pt x="7147830" y="351002"/>
                </a:cubicBezTo>
                <a:cubicBezTo>
                  <a:pt x="7162849" y="351002"/>
                  <a:pt x="7181623" y="351002"/>
                  <a:pt x="7200396" y="351002"/>
                </a:cubicBezTo>
                <a:cubicBezTo>
                  <a:pt x="7211661" y="351002"/>
                  <a:pt x="7219170" y="351002"/>
                  <a:pt x="7226679" y="351002"/>
                </a:cubicBezTo>
                <a:cubicBezTo>
                  <a:pt x="7234189" y="351002"/>
                  <a:pt x="7241698" y="353234"/>
                  <a:pt x="7245453" y="353234"/>
                </a:cubicBezTo>
                <a:cubicBezTo>
                  <a:pt x="7275491" y="357700"/>
                  <a:pt x="7298019" y="352118"/>
                  <a:pt x="7324302" y="353234"/>
                </a:cubicBezTo>
                <a:cubicBezTo>
                  <a:pt x="7331811" y="346537"/>
                  <a:pt x="7350585" y="349885"/>
                  <a:pt x="7361849" y="349885"/>
                </a:cubicBezTo>
                <a:cubicBezTo>
                  <a:pt x="7388133" y="348769"/>
                  <a:pt x="7410661" y="349885"/>
                  <a:pt x="7433189" y="349885"/>
                </a:cubicBezTo>
                <a:cubicBezTo>
                  <a:pt x="7440699" y="349885"/>
                  <a:pt x="7444453" y="348769"/>
                  <a:pt x="7451963" y="351002"/>
                </a:cubicBezTo>
                <a:cubicBezTo>
                  <a:pt x="7463227" y="353234"/>
                  <a:pt x="7474491" y="354351"/>
                  <a:pt x="7489510" y="353234"/>
                </a:cubicBezTo>
                <a:cubicBezTo>
                  <a:pt x="7504529" y="352118"/>
                  <a:pt x="7515793" y="355467"/>
                  <a:pt x="7530812" y="355467"/>
                </a:cubicBezTo>
                <a:cubicBezTo>
                  <a:pt x="7538321" y="355467"/>
                  <a:pt x="7545831" y="358816"/>
                  <a:pt x="7549585" y="361048"/>
                </a:cubicBezTo>
                <a:cubicBezTo>
                  <a:pt x="7557095" y="364397"/>
                  <a:pt x="7568359" y="362165"/>
                  <a:pt x="7575869" y="364397"/>
                </a:cubicBezTo>
                <a:cubicBezTo>
                  <a:pt x="7590887" y="366630"/>
                  <a:pt x="7609661" y="363281"/>
                  <a:pt x="7613416" y="358816"/>
                </a:cubicBezTo>
                <a:cubicBezTo>
                  <a:pt x="7613416" y="355467"/>
                  <a:pt x="7617171" y="354351"/>
                  <a:pt x="7624680" y="355467"/>
                </a:cubicBezTo>
                <a:cubicBezTo>
                  <a:pt x="7635944" y="355467"/>
                  <a:pt x="7639699" y="354351"/>
                  <a:pt x="7647209" y="352118"/>
                </a:cubicBezTo>
                <a:cubicBezTo>
                  <a:pt x="7658473" y="345420"/>
                  <a:pt x="7658473" y="345420"/>
                  <a:pt x="7677246" y="345420"/>
                </a:cubicBezTo>
                <a:cubicBezTo>
                  <a:pt x="7703529" y="345420"/>
                  <a:pt x="7729813" y="345420"/>
                  <a:pt x="7752341" y="345420"/>
                </a:cubicBezTo>
                <a:cubicBezTo>
                  <a:pt x="7771115" y="345420"/>
                  <a:pt x="7771115" y="345420"/>
                  <a:pt x="7789888" y="349885"/>
                </a:cubicBezTo>
                <a:cubicBezTo>
                  <a:pt x="7793643" y="351002"/>
                  <a:pt x="7797397" y="351002"/>
                  <a:pt x="7804907" y="351002"/>
                </a:cubicBezTo>
                <a:cubicBezTo>
                  <a:pt x="7816171" y="351002"/>
                  <a:pt x="7831190" y="352118"/>
                  <a:pt x="7846209" y="351002"/>
                </a:cubicBezTo>
                <a:cubicBezTo>
                  <a:pt x="7864983" y="351002"/>
                  <a:pt x="7880001" y="354351"/>
                  <a:pt x="7891265" y="357700"/>
                </a:cubicBezTo>
                <a:cubicBezTo>
                  <a:pt x="7898775" y="359932"/>
                  <a:pt x="7898775" y="361048"/>
                  <a:pt x="7910039" y="361048"/>
                </a:cubicBezTo>
                <a:cubicBezTo>
                  <a:pt x="7940077" y="361048"/>
                  <a:pt x="7973869" y="361048"/>
                  <a:pt x="8003907" y="361048"/>
                </a:cubicBezTo>
                <a:cubicBezTo>
                  <a:pt x="8033945" y="361048"/>
                  <a:pt x="8063983" y="361048"/>
                  <a:pt x="8097775" y="362165"/>
                </a:cubicBezTo>
                <a:cubicBezTo>
                  <a:pt x="8154096" y="364397"/>
                  <a:pt x="8210417" y="361048"/>
                  <a:pt x="8266738" y="364397"/>
                </a:cubicBezTo>
                <a:cubicBezTo>
                  <a:pt x="8289266" y="366630"/>
                  <a:pt x="8308040" y="362165"/>
                  <a:pt x="8334323" y="363281"/>
                </a:cubicBezTo>
                <a:cubicBezTo>
                  <a:pt x="8326813" y="359932"/>
                  <a:pt x="8323059" y="358816"/>
                  <a:pt x="8311795" y="358816"/>
                </a:cubicBezTo>
                <a:cubicBezTo>
                  <a:pt x="8304285" y="359932"/>
                  <a:pt x="8304285" y="357700"/>
                  <a:pt x="8304285" y="355467"/>
                </a:cubicBezTo>
                <a:cubicBezTo>
                  <a:pt x="8304285" y="353234"/>
                  <a:pt x="8308040" y="353234"/>
                  <a:pt x="8315549" y="353234"/>
                </a:cubicBezTo>
                <a:cubicBezTo>
                  <a:pt x="8326813" y="353234"/>
                  <a:pt x="8338077" y="352118"/>
                  <a:pt x="8345587" y="353234"/>
                </a:cubicBezTo>
                <a:cubicBezTo>
                  <a:pt x="8371870" y="356583"/>
                  <a:pt x="8398153" y="354351"/>
                  <a:pt x="8424437" y="355467"/>
                </a:cubicBezTo>
                <a:cubicBezTo>
                  <a:pt x="8431945" y="355467"/>
                  <a:pt x="8443210" y="356583"/>
                  <a:pt x="8450719" y="353234"/>
                </a:cubicBezTo>
                <a:cubicBezTo>
                  <a:pt x="8469493" y="354351"/>
                  <a:pt x="8480757" y="349885"/>
                  <a:pt x="8499531" y="352118"/>
                </a:cubicBezTo>
                <a:cubicBezTo>
                  <a:pt x="8518305" y="354351"/>
                  <a:pt x="8540833" y="355467"/>
                  <a:pt x="8563361" y="355467"/>
                </a:cubicBezTo>
                <a:cubicBezTo>
                  <a:pt x="8612173" y="355467"/>
                  <a:pt x="8657229" y="355467"/>
                  <a:pt x="8706041" y="355467"/>
                </a:cubicBezTo>
                <a:cubicBezTo>
                  <a:pt x="8751097" y="355467"/>
                  <a:pt x="8796154" y="354351"/>
                  <a:pt x="8844965" y="356583"/>
                </a:cubicBezTo>
                <a:cubicBezTo>
                  <a:pt x="8878758" y="358816"/>
                  <a:pt x="8916305" y="357700"/>
                  <a:pt x="8950097" y="357700"/>
                </a:cubicBezTo>
                <a:cubicBezTo>
                  <a:pt x="8953853" y="356583"/>
                  <a:pt x="8961362" y="357700"/>
                  <a:pt x="8961362" y="356583"/>
                </a:cubicBezTo>
                <a:cubicBezTo>
                  <a:pt x="8972626" y="351002"/>
                  <a:pt x="8987645" y="352118"/>
                  <a:pt x="9006419" y="353234"/>
                </a:cubicBezTo>
                <a:cubicBezTo>
                  <a:pt x="9006419" y="353234"/>
                  <a:pt x="9010173" y="353234"/>
                  <a:pt x="9010173" y="353234"/>
                </a:cubicBezTo>
                <a:cubicBezTo>
                  <a:pt x="9025192" y="349885"/>
                  <a:pt x="9040211" y="353234"/>
                  <a:pt x="9055230" y="351002"/>
                </a:cubicBezTo>
                <a:cubicBezTo>
                  <a:pt x="9070249" y="349885"/>
                  <a:pt x="9081513" y="349885"/>
                  <a:pt x="9096532" y="349885"/>
                </a:cubicBezTo>
                <a:cubicBezTo>
                  <a:pt x="9126569" y="349885"/>
                  <a:pt x="9152853" y="349885"/>
                  <a:pt x="9179136" y="349885"/>
                </a:cubicBezTo>
                <a:cubicBezTo>
                  <a:pt x="9182891" y="349885"/>
                  <a:pt x="9190400" y="349885"/>
                  <a:pt x="9194155" y="348769"/>
                </a:cubicBezTo>
                <a:cubicBezTo>
                  <a:pt x="9197909" y="348769"/>
                  <a:pt x="9205419" y="347653"/>
                  <a:pt x="9205419" y="345420"/>
                </a:cubicBezTo>
                <a:cubicBezTo>
                  <a:pt x="9205419" y="343188"/>
                  <a:pt x="9197909" y="344304"/>
                  <a:pt x="9194155" y="343188"/>
                </a:cubicBezTo>
                <a:cubicBezTo>
                  <a:pt x="9179136" y="339839"/>
                  <a:pt x="9160362" y="343188"/>
                  <a:pt x="9145343" y="339839"/>
                </a:cubicBezTo>
                <a:cubicBezTo>
                  <a:pt x="9130325" y="340955"/>
                  <a:pt x="9115305" y="337606"/>
                  <a:pt x="9100287" y="337606"/>
                </a:cubicBezTo>
                <a:cubicBezTo>
                  <a:pt x="9081513" y="338722"/>
                  <a:pt x="9066494" y="335374"/>
                  <a:pt x="9047721" y="335374"/>
                </a:cubicBezTo>
                <a:cubicBezTo>
                  <a:pt x="9058985" y="333141"/>
                  <a:pt x="9066494" y="332025"/>
                  <a:pt x="9074003" y="330908"/>
                </a:cubicBezTo>
                <a:cubicBezTo>
                  <a:pt x="9077758" y="329792"/>
                  <a:pt x="9081513" y="329792"/>
                  <a:pt x="9085267" y="330908"/>
                </a:cubicBezTo>
                <a:cubicBezTo>
                  <a:pt x="9100287" y="334257"/>
                  <a:pt x="9115305" y="330908"/>
                  <a:pt x="9134079" y="332025"/>
                </a:cubicBezTo>
                <a:cubicBezTo>
                  <a:pt x="9141589" y="332025"/>
                  <a:pt x="9141589" y="330908"/>
                  <a:pt x="9141589" y="328676"/>
                </a:cubicBezTo>
                <a:cubicBezTo>
                  <a:pt x="9137834" y="325327"/>
                  <a:pt x="9149098" y="325327"/>
                  <a:pt x="9152853" y="326443"/>
                </a:cubicBezTo>
                <a:cubicBezTo>
                  <a:pt x="9171627" y="329792"/>
                  <a:pt x="9190400" y="328676"/>
                  <a:pt x="9209173" y="327560"/>
                </a:cubicBezTo>
                <a:cubicBezTo>
                  <a:pt x="9227947" y="327560"/>
                  <a:pt x="9246721" y="330908"/>
                  <a:pt x="9269249" y="329792"/>
                </a:cubicBezTo>
                <a:cubicBezTo>
                  <a:pt x="9310551" y="336490"/>
                  <a:pt x="9355608" y="335374"/>
                  <a:pt x="9400664" y="337606"/>
                </a:cubicBezTo>
                <a:cubicBezTo>
                  <a:pt x="9430702" y="338722"/>
                  <a:pt x="9460740" y="337606"/>
                  <a:pt x="9490778" y="334257"/>
                </a:cubicBezTo>
                <a:cubicBezTo>
                  <a:pt x="9505797" y="332025"/>
                  <a:pt x="9509551" y="330908"/>
                  <a:pt x="9498287" y="326443"/>
                </a:cubicBezTo>
                <a:cubicBezTo>
                  <a:pt x="9494533" y="325327"/>
                  <a:pt x="9490778" y="325327"/>
                  <a:pt x="9494533" y="324211"/>
                </a:cubicBezTo>
                <a:cubicBezTo>
                  <a:pt x="9513306" y="323094"/>
                  <a:pt x="9535835" y="326443"/>
                  <a:pt x="9550853" y="320862"/>
                </a:cubicBezTo>
                <a:cubicBezTo>
                  <a:pt x="9528325" y="318629"/>
                  <a:pt x="9505797" y="314164"/>
                  <a:pt x="9483268" y="311931"/>
                </a:cubicBezTo>
                <a:cubicBezTo>
                  <a:pt x="9460740" y="309699"/>
                  <a:pt x="9438212" y="307466"/>
                  <a:pt x="9415683" y="300768"/>
                </a:cubicBezTo>
                <a:cubicBezTo>
                  <a:pt x="9438212" y="300768"/>
                  <a:pt x="9456985" y="300768"/>
                  <a:pt x="9472004" y="300768"/>
                </a:cubicBezTo>
                <a:cubicBezTo>
                  <a:pt x="9479514" y="300768"/>
                  <a:pt x="9487023" y="304117"/>
                  <a:pt x="9494533" y="303001"/>
                </a:cubicBezTo>
                <a:cubicBezTo>
                  <a:pt x="9505797" y="307466"/>
                  <a:pt x="9524570" y="306350"/>
                  <a:pt x="9539589" y="308582"/>
                </a:cubicBezTo>
                <a:cubicBezTo>
                  <a:pt x="9558363" y="309699"/>
                  <a:pt x="9577137" y="309699"/>
                  <a:pt x="9595910" y="306350"/>
                </a:cubicBezTo>
                <a:cubicBezTo>
                  <a:pt x="9607174" y="305234"/>
                  <a:pt x="9607174" y="305234"/>
                  <a:pt x="9595910" y="303001"/>
                </a:cubicBezTo>
                <a:cubicBezTo>
                  <a:pt x="9588401" y="300768"/>
                  <a:pt x="9588401" y="300768"/>
                  <a:pt x="9595910" y="299652"/>
                </a:cubicBezTo>
                <a:cubicBezTo>
                  <a:pt x="9603420" y="298536"/>
                  <a:pt x="9607174" y="297419"/>
                  <a:pt x="9603420" y="295187"/>
                </a:cubicBezTo>
                <a:cubicBezTo>
                  <a:pt x="9588401" y="290722"/>
                  <a:pt x="9573382" y="288489"/>
                  <a:pt x="9550853" y="289605"/>
                </a:cubicBezTo>
                <a:cubicBezTo>
                  <a:pt x="9547099" y="289605"/>
                  <a:pt x="9543344" y="288489"/>
                  <a:pt x="9543344" y="287373"/>
                </a:cubicBezTo>
                <a:cubicBezTo>
                  <a:pt x="9543344" y="286256"/>
                  <a:pt x="9547099" y="285140"/>
                  <a:pt x="9550853" y="285140"/>
                </a:cubicBezTo>
                <a:cubicBezTo>
                  <a:pt x="9580891" y="286256"/>
                  <a:pt x="9607174" y="282908"/>
                  <a:pt x="9633457" y="279559"/>
                </a:cubicBezTo>
                <a:cubicBezTo>
                  <a:pt x="9637212" y="279559"/>
                  <a:pt x="9648476" y="278442"/>
                  <a:pt x="9652231" y="279559"/>
                </a:cubicBezTo>
                <a:cubicBezTo>
                  <a:pt x="9663495" y="282908"/>
                  <a:pt x="9674759" y="280675"/>
                  <a:pt x="9682269" y="281791"/>
                </a:cubicBezTo>
                <a:cubicBezTo>
                  <a:pt x="9693533" y="281791"/>
                  <a:pt x="9701042" y="280675"/>
                  <a:pt x="9701042" y="278442"/>
                </a:cubicBezTo>
                <a:cubicBezTo>
                  <a:pt x="9701042" y="276210"/>
                  <a:pt x="9697288" y="273977"/>
                  <a:pt x="9689778" y="273977"/>
                </a:cubicBezTo>
                <a:cubicBezTo>
                  <a:pt x="9674759" y="272861"/>
                  <a:pt x="9663495" y="271745"/>
                  <a:pt x="9648476" y="271745"/>
                </a:cubicBezTo>
                <a:cubicBezTo>
                  <a:pt x="9625948" y="271745"/>
                  <a:pt x="9607174" y="271745"/>
                  <a:pt x="9580891" y="271745"/>
                </a:cubicBezTo>
                <a:cubicBezTo>
                  <a:pt x="9592155" y="269512"/>
                  <a:pt x="9603420" y="270628"/>
                  <a:pt x="9610929" y="268396"/>
                </a:cubicBezTo>
                <a:cubicBezTo>
                  <a:pt x="9610929" y="267279"/>
                  <a:pt x="9618438" y="267279"/>
                  <a:pt x="9618438" y="266163"/>
                </a:cubicBezTo>
                <a:cubicBezTo>
                  <a:pt x="9614684" y="263930"/>
                  <a:pt x="9610929" y="263930"/>
                  <a:pt x="9607174" y="263930"/>
                </a:cubicBezTo>
                <a:cubicBezTo>
                  <a:pt x="9592155" y="263930"/>
                  <a:pt x="9577137" y="265047"/>
                  <a:pt x="9562118" y="266163"/>
                </a:cubicBezTo>
                <a:cubicBezTo>
                  <a:pt x="9539589" y="267279"/>
                  <a:pt x="9520816" y="266163"/>
                  <a:pt x="9498287" y="266163"/>
                </a:cubicBezTo>
                <a:cubicBezTo>
                  <a:pt x="9483268" y="266163"/>
                  <a:pt x="9468250" y="265047"/>
                  <a:pt x="9449476" y="261698"/>
                </a:cubicBezTo>
                <a:cubicBezTo>
                  <a:pt x="9475759" y="262814"/>
                  <a:pt x="9494533" y="261698"/>
                  <a:pt x="9513306" y="260582"/>
                </a:cubicBezTo>
                <a:cubicBezTo>
                  <a:pt x="9532080" y="258349"/>
                  <a:pt x="9554608" y="258349"/>
                  <a:pt x="9573382" y="258349"/>
                </a:cubicBezTo>
                <a:cubicBezTo>
                  <a:pt x="9577137" y="258349"/>
                  <a:pt x="9580891" y="258349"/>
                  <a:pt x="9584646" y="258349"/>
                </a:cubicBezTo>
                <a:cubicBezTo>
                  <a:pt x="9584646" y="255000"/>
                  <a:pt x="9577137" y="250535"/>
                  <a:pt x="9595910" y="249419"/>
                </a:cubicBezTo>
                <a:cubicBezTo>
                  <a:pt x="9595910" y="249419"/>
                  <a:pt x="9595910" y="248302"/>
                  <a:pt x="9595910" y="247186"/>
                </a:cubicBezTo>
                <a:cubicBezTo>
                  <a:pt x="9592155" y="246070"/>
                  <a:pt x="9588401" y="247186"/>
                  <a:pt x="9584646" y="246070"/>
                </a:cubicBezTo>
                <a:cubicBezTo>
                  <a:pt x="9573382" y="246070"/>
                  <a:pt x="9558363" y="247186"/>
                  <a:pt x="9547099" y="246070"/>
                </a:cubicBezTo>
                <a:cubicBezTo>
                  <a:pt x="9547099" y="246070"/>
                  <a:pt x="9543344" y="244953"/>
                  <a:pt x="9543344" y="243837"/>
                </a:cubicBezTo>
                <a:cubicBezTo>
                  <a:pt x="9547099" y="243837"/>
                  <a:pt x="9547099" y="242721"/>
                  <a:pt x="9547099" y="242721"/>
                </a:cubicBezTo>
                <a:cubicBezTo>
                  <a:pt x="9558363" y="242721"/>
                  <a:pt x="9573382" y="242721"/>
                  <a:pt x="9584646" y="242721"/>
                </a:cubicBezTo>
                <a:cubicBezTo>
                  <a:pt x="9595910" y="242721"/>
                  <a:pt x="9610929" y="242721"/>
                  <a:pt x="9622193" y="242721"/>
                </a:cubicBezTo>
                <a:cubicBezTo>
                  <a:pt x="9629703" y="242721"/>
                  <a:pt x="9637212" y="242721"/>
                  <a:pt x="9640967" y="242721"/>
                </a:cubicBezTo>
                <a:cubicBezTo>
                  <a:pt x="9652231" y="240488"/>
                  <a:pt x="9659740" y="238256"/>
                  <a:pt x="9671005" y="237139"/>
                </a:cubicBezTo>
                <a:cubicBezTo>
                  <a:pt x="9686024" y="236023"/>
                  <a:pt x="9701042" y="233790"/>
                  <a:pt x="9716061" y="232674"/>
                </a:cubicBezTo>
                <a:cubicBezTo>
                  <a:pt x="9727325" y="232674"/>
                  <a:pt x="9727325" y="231558"/>
                  <a:pt x="9727325" y="229325"/>
                </a:cubicBezTo>
                <a:cubicBezTo>
                  <a:pt x="9727325" y="227093"/>
                  <a:pt x="9723571" y="227093"/>
                  <a:pt x="9716061" y="227093"/>
                </a:cubicBezTo>
                <a:cubicBezTo>
                  <a:pt x="9704797" y="225976"/>
                  <a:pt x="9704797" y="225976"/>
                  <a:pt x="9712307" y="223744"/>
                </a:cubicBezTo>
                <a:cubicBezTo>
                  <a:pt x="9716061" y="221511"/>
                  <a:pt x="9727325" y="220395"/>
                  <a:pt x="9708552" y="219279"/>
                </a:cubicBezTo>
                <a:cubicBezTo>
                  <a:pt x="9704797" y="219279"/>
                  <a:pt x="9708552" y="217046"/>
                  <a:pt x="9708552" y="215930"/>
                </a:cubicBezTo>
                <a:cubicBezTo>
                  <a:pt x="9708552" y="215930"/>
                  <a:pt x="9708552" y="215930"/>
                  <a:pt x="9712307" y="215930"/>
                </a:cubicBezTo>
                <a:cubicBezTo>
                  <a:pt x="9723571" y="211464"/>
                  <a:pt x="9723571" y="211464"/>
                  <a:pt x="9712307" y="208116"/>
                </a:cubicBezTo>
                <a:cubicBezTo>
                  <a:pt x="9704797" y="205883"/>
                  <a:pt x="9689778" y="204767"/>
                  <a:pt x="9682269" y="200301"/>
                </a:cubicBezTo>
                <a:cubicBezTo>
                  <a:pt x="9693533" y="199185"/>
                  <a:pt x="9712307" y="200301"/>
                  <a:pt x="9719816" y="196953"/>
                </a:cubicBezTo>
                <a:cubicBezTo>
                  <a:pt x="9719816" y="196953"/>
                  <a:pt x="9719816" y="195836"/>
                  <a:pt x="9716061" y="195836"/>
                </a:cubicBezTo>
                <a:cubicBezTo>
                  <a:pt x="9667250" y="195836"/>
                  <a:pt x="9618438" y="195836"/>
                  <a:pt x="9565872" y="195836"/>
                </a:cubicBezTo>
                <a:cubicBezTo>
                  <a:pt x="9562118" y="194720"/>
                  <a:pt x="9569627" y="194720"/>
                  <a:pt x="9562118" y="194720"/>
                </a:cubicBezTo>
                <a:cubicBezTo>
                  <a:pt x="9569627" y="194720"/>
                  <a:pt x="9577137" y="194720"/>
                  <a:pt x="9580891" y="193604"/>
                </a:cubicBezTo>
                <a:cubicBezTo>
                  <a:pt x="9592155" y="193604"/>
                  <a:pt x="9607174" y="192487"/>
                  <a:pt x="9610929" y="188022"/>
                </a:cubicBezTo>
                <a:cubicBezTo>
                  <a:pt x="9610929" y="183557"/>
                  <a:pt x="9614684" y="184673"/>
                  <a:pt x="9625948" y="184673"/>
                </a:cubicBezTo>
                <a:cubicBezTo>
                  <a:pt x="9640967" y="184673"/>
                  <a:pt x="9655986" y="185790"/>
                  <a:pt x="9667250" y="182441"/>
                </a:cubicBezTo>
                <a:cubicBezTo>
                  <a:pt x="9671005" y="182441"/>
                  <a:pt x="9674759" y="181324"/>
                  <a:pt x="9674759" y="180208"/>
                </a:cubicBezTo>
                <a:cubicBezTo>
                  <a:pt x="9674759" y="177976"/>
                  <a:pt x="9671005" y="179092"/>
                  <a:pt x="9667250" y="179092"/>
                </a:cubicBezTo>
                <a:cubicBezTo>
                  <a:pt x="9637212" y="179092"/>
                  <a:pt x="9607174" y="179092"/>
                  <a:pt x="9577137" y="179092"/>
                </a:cubicBezTo>
                <a:cubicBezTo>
                  <a:pt x="9573382" y="179092"/>
                  <a:pt x="9565872" y="179092"/>
                  <a:pt x="9565872" y="177976"/>
                </a:cubicBezTo>
                <a:cubicBezTo>
                  <a:pt x="9562118" y="176859"/>
                  <a:pt x="9562118" y="174627"/>
                  <a:pt x="9558363" y="173510"/>
                </a:cubicBezTo>
                <a:cubicBezTo>
                  <a:pt x="9562118" y="172394"/>
                  <a:pt x="9565872" y="171278"/>
                  <a:pt x="9577137" y="171278"/>
                </a:cubicBezTo>
                <a:cubicBezTo>
                  <a:pt x="9592155" y="171278"/>
                  <a:pt x="9603420" y="167929"/>
                  <a:pt x="9618438" y="169045"/>
                </a:cubicBezTo>
                <a:cubicBezTo>
                  <a:pt x="9629703" y="164580"/>
                  <a:pt x="9648476" y="169045"/>
                  <a:pt x="9659740" y="164580"/>
                </a:cubicBezTo>
                <a:cubicBezTo>
                  <a:pt x="9674759" y="164580"/>
                  <a:pt x="9689778" y="164580"/>
                  <a:pt x="9704797" y="164580"/>
                </a:cubicBezTo>
                <a:cubicBezTo>
                  <a:pt x="9716061" y="164580"/>
                  <a:pt x="9727325" y="164580"/>
                  <a:pt x="9738590" y="165696"/>
                </a:cubicBezTo>
                <a:cubicBezTo>
                  <a:pt x="9746099" y="165696"/>
                  <a:pt x="9749854" y="163464"/>
                  <a:pt x="9753609" y="162347"/>
                </a:cubicBezTo>
                <a:cubicBezTo>
                  <a:pt x="9753609" y="161231"/>
                  <a:pt x="9753609" y="160115"/>
                  <a:pt x="9749854" y="158998"/>
                </a:cubicBezTo>
                <a:cubicBezTo>
                  <a:pt x="9742344" y="158998"/>
                  <a:pt x="9738590" y="158998"/>
                  <a:pt x="9731080" y="158998"/>
                </a:cubicBezTo>
                <a:cubicBezTo>
                  <a:pt x="9716061" y="158998"/>
                  <a:pt x="9697288" y="157882"/>
                  <a:pt x="9682269" y="160115"/>
                </a:cubicBezTo>
                <a:cubicBezTo>
                  <a:pt x="9663495" y="162347"/>
                  <a:pt x="9648476" y="157882"/>
                  <a:pt x="9633457" y="158998"/>
                </a:cubicBezTo>
                <a:cubicBezTo>
                  <a:pt x="9629703" y="160115"/>
                  <a:pt x="9622193" y="160115"/>
                  <a:pt x="9618438" y="157882"/>
                </a:cubicBezTo>
                <a:cubicBezTo>
                  <a:pt x="9648476" y="156766"/>
                  <a:pt x="9682269" y="154533"/>
                  <a:pt x="9716061" y="155650"/>
                </a:cubicBezTo>
                <a:cubicBezTo>
                  <a:pt x="9719816" y="155650"/>
                  <a:pt x="9727325" y="154533"/>
                  <a:pt x="9731080" y="155650"/>
                </a:cubicBezTo>
                <a:cubicBezTo>
                  <a:pt x="9738590" y="156766"/>
                  <a:pt x="9742344" y="152301"/>
                  <a:pt x="9749854" y="153417"/>
                </a:cubicBezTo>
                <a:cubicBezTo>
                  <a:pt x="9753609" y="153417"/>
                  <a:pt x="9753609" y="151184"/>
                  <a:pt x="9753609" y="150068"/>
                </a:cubicBezTo>
                <a:cubicBezTo>
                  <a:pt x="9753609" y="147835"/>
                  <a:pt x="9749854" y="147835"/>
                  <a:pt x="9746099" y="147835"/>
                </a:cubicBezTo>
                <a:cubicBezTo>
                  <a:pt x="9727325" y="147835"/>
                  <a:pt x="9708552" y="147835"/>
                  <a:pt x="9689778" y="147835"/>
                </a:cubicBezTo>
                <a:cubicBezTo>
                  <a:pt x="9708552" y="146719"/>
                  <a:pt x="9727325" y="143370"/>
                  <a:pt x="9749854" y="143370"/>
                </a:cubicBezTo>
                <a:cubicBezTo>
                  <a:pt x="9753609" y="144487"/>
                  <a:pt x="9761118" y="144487"/>
                  <a:pt x="9761118" y="141138"/>
                </a:cubicBezTo>
                <a:cubicBezTo>
                  <a:pt x="9761118" y="138905"/>
                  <a:pt x="9753609" y="140021"/>
                  <a:pt x="9746099" y="140021"/>
                </a:cubicBezTo>
                <a:cubicBezTo>
                  <a:pt x="9716061" y="140021"/>
                  <a:pt x="9686024" y="140021"/>
                  <a:pt x="9652231" y="140021"/>
                </a:cubicBezTo>
                <a:cubicBezTo>
                  <a:pt x="9648476" y="140021"/>
                  <a:pt x="9640967" y="141138"/>
                  <a:pt x="9637212" y="137789"/>
                </a:cubicBezTo>
                <a:cubicBezTo>
                  <a:pt x="9644722" y="137789"/>
                  <a:pt x="9659740" y="138905"/>
                  <a:pt x="9663495" y="137789"/>
                </a:cubicBezTo>
                <a:cubicBezTo>
                  <a:pt x="9674759" y="134440"/>
                  <a:pt x="9686024" y="136672"/>
                  <a:pt x="9697288" y="134440"/>
                </a:cubicBezTo>
                <a:cubicBezTo>
                  <a:pt x="9704797" y="133324"/>
                  <a:pt x="9719816" y="134440"/>
                  <a:pt x="9731080" y="134440"/>
                </a:cubicBezTo>
                <a:cubicBezTo>
                  <a:pt x="9738590" y="134440"/>
                  <a:pt x="9742344" y="133324"/>
                  <a:pt x="9742344" y="131091"/>
                </a:cubicBezTo>
                <a:cubicBezTo>
                  <a:pt x="9742344" y="129975"/>
                  <a:pt x="9738590" y="127742"/>
                  <a:pt x="9731080" y="127742"/>
                </a:cubicBezTo>
                <a:cubicBezTo>
                  <a:pt x="9704797" y="128858"/>
                  <a:pt x="9678514" y="128858"/>
                  <a:pt x="9652231" y="127742"/>
                </a:cubicBezTo>
                <a:cubicBezTo>
                  <a:pt x="9640967" y="127742"/>
                  <a:pt x="9633457" y="128858"/>
                  <a:pt x="9618438" y="126626"/>
                </a:cubicBezTo>
                <a:cubicBezTo>
                  <a:pt x="9637212" y="126626"/>
                  <a:pt x="9648476" y="125509"/>
                  <a:pt x="9659740" y="126626"/>
                </a:cubicBezTo>
                <a:cubicBezTo>
                  <a:pt x="9674759" y="126626"/>
                  <a:pt x="9678514" y="124393"/>
                  <a:pt x="9686024" y="122161"/>
                </a:cubicBezTo>
                <a:cubicBezTo>
                  <a:pt x="9689778" y="121044"/>
                  <a:pt x="9689778" y="119928"/>
                  <a:pt x="9686024" y="118812"/>
                </a:cubicBezTo>
                <a:cubicBezTo>
                  <a:pt x="9682269" y="117695"/>
                  <a:pt x="9678514" y="116579"/>
                  <a:pt x="9671005" y="116579"/>
                </a:cubicBezTo>
                <a:cubicBezTo>
                  <a:pt x="9652231" y="117695"/>
                  <a:pt x="9637212" y="116579"/>
                  <a:pt x="9622193" y="114346"/>
                </a:cubicBezTo>
                <a:cubicBezTo>
                  <a:pt x="9599665" y="112114"/>
                  <a:pt x="9580891" y="113230"/>
                  <a:pt x="9558363" y="113230"/>
                </a:cubicBezTo>
                <a:cubicBezTo>
                  <a:pt x="9524570" y="113230"/>
                  <a:pt x="9490778" y="113230"/>
                  <a:pt x="9453231" y="113230"/>
                </a:cubicBezTo>
                <a:cubicBezTo>
                  <a:pt x="9449476" y="112114"/>
                  <a:pt x="9438212" y="114346"/>
                  <a:pt x="9434457" y="112114"/>
                </a:cubicBezTo>
                <a:cubicBezTo>
                  <a:pt x="9438212" y="110998"/>
                  <a:pt x="9445721" y="109881"/>
                  <a:pt x="9445721" y="107649"/>
                </a:cubicBezTo>
                <a:cubicBezTo>
                  <a:pt x="9449476" y="103184"/>
                  <a:pt x="9460740" y="103184"/>
                  <a:pt x="9475759" y="103184"/>
                </a:cubicBezTo>
                <a:cubicBezTo>
                  <a:pt x="9483268" y="103184"/>
                  <a:pt x="9494533" y="104300"/>
                  <a:pt x="9505797" y="100951"/>
                </a:cubicBezTo>
                <a:cubicBezTo>
                  <a:pt x="9524570" y="102067"/>
                  <a:pt x="9547099" y="99835"/>
                  <a:pt x="9565872" y="102067"/>
                </a:cubicBezTo>
                <a:cubicBezTo>
                  <a:pt x="9577137" y="104300"/>
                  <a:pt x="9588401" y="103184"/>
                  <a:pt x="9599665" y="103184"/>
                </a:cubicBezTo>
                <a:cubicBezTo>
                  <a:pt x="9603420" y="103184"/>
                  <a:pt x="9610929" y="100951"/>
                  <a:pt x="9610929" y="98718"/>
                </a:cubicBezTo>
                <a:cubicBezTo>
                  <a:pt x="9607174" y="96486"/>
                  <a:pt x="9603420" y="97602"/>
                  <a:pt x="9595910" y="97602"/>
                </a:cubicBezTo>
                <a:cubicBezTo>
                  <a:pt x="9550853" y="96486"/>
                  <a:pt x="9505797" y="97602"/>
                  <a:pt x="9460740" y="95369"/>
                </a:cubicBezTo>
                <a:cubicBezTo>
                  <a:pt x="9419438" y="94253"/>
                  <a:pt x="9374381" y="95369"/>
                  <a:pt x="9333079" y="95369"/>
                </a:cubicBezTo>
                <a:cubicBezTo>
                  <a:pt x="9329325" y="95369"/>
                  <a:pt x="9321815" y="95369"/>
                  <a:pt x="9321815" y="96486"/>
                </a:cubicBezTo>
                <a:cubicBezTo>
                  <a:pt x="9321815" y="98718"/>
                  <a:pt x="9325570" y="98718"/>
                  <a:pt x="9329325" y="98718"/>
                </a:cubicBezTo>
                <a:cubicBezTo>
                  <a:pt x="9336834" y="99835"/>
                  <a:pt x="9340589" y="100951"/>
                  <a:pt x="9348098" y="102067"/>
                </a:cubicBezTo>
                <a:cubicBezTo>
                  <a:pt x="9351853" y="102067"/>
                  <a:pt x="9351853" y="104300"/>
                  <a:pt x="9348098" y="104300"/>
                </a:cubicBezTo>
                <a:cubicBezTo>
                  <a:pt x="9336834" y="104300"/>
                  <a:pt x="9333079" y="107649"/>
                  <a:pt x="9325570" y="106532"/>
                </a:cubicBezTo>
                <a:cubicBezTo>
                  <a:pt x="9318061" y="104300"/>
                  <a:pt x="9303041" y="104300"/>
                  <a:pt x="9299287" y="100951"/>
                </a:cubicBezTo>
                <a:cubicBezTo>
                  <a:pt x="9291777" y="96486"/>
                  <a:pt x="9280513" y="97602"/>
                  <a:pt x="9269249" y="97602"/>
                </a:cubicBezTo>
                <a:cubicBezTo>
                  <a:pt x="9254231" y="97602"/>
                  <a:pt x="9246721" y="100951"/>
                  <a:pt x="9231702" y="102067"/>
                </a:cubicBezTo>
                <a:cubicBezTo>
                  <a:pt x="9220437" y="108765"/>
                  <a:pt x="9197909" y="107649"/>
                  <a:pt x="9179136" y="110998"/>
                </a:cubicBezTo>
                <a:cubicBezTo>
                  <a:pt x="9175381" y="110998"/>
                  <a:pt x="9167871" y="110998"/>
                  <a:pt x="9167871" y="109881"/>
                </a:cubicBezTo>
                <a:cubicBezTo>
                  <a:pt x="9164117" y="108765"/>
                  <a:pt x="9164117" y="106532"/>
                  <a:pt x="9171627" y="106532"/>
                </a:cubicBezTo>
                <a:cubicBezTo>
                  <a:pt x="9179136" y="106532"/>
                  <a:pt x="9186645" y="104300"/>
                  <a:pt x="9182891" y="104300"/>
                </a:cubicBezTo>
                <a:cubicBezTo>
                  <a:pt x="9179136" y="102067"/>
                  <a:pt x="9175381" y="98718"/>
                  <a:pt x="9164117" y="98718"/>
                </a:cubicBezTo>
                <a:cubicBezTo>
                  <a:pt x="9156607" y="99835"/>
                  <a:pt x="9149098" y="98718"/>
                  <a:pt x="9141589" y="99835"/>
                </a:cubicBezTo>
                <a:cubicBezTo>
                  <a:pt x="9104041" y="106532"/>
                  <a:pt x="9062739" y="104300"/>
                  <a:pt x="9025192" y="106532"/>
                </a:cubicBezTo>
                <a:cubicBezTo>
                  <a:pt x="8995155" y="108765"/>
                  <a:pt x="8961362" y="104300"/>
                  <a:pt x="8931324" y="105416"/>
                </a:cubicBezTo>
                <a:cubicBezTo>
                  <a:pt x="8927569" y="105416"/>
                  <a:pt x="8927569" y="104300"/>
                  <a:pt x="8923815" y="103184"/>
                </a:cubicBezTo>
                <a:cubicBezTo>
                  <a:pt x="8912551" y="102067"/>
                  <a:pt x="8901286" y="103184"/>
                  <a:pt x="8901286" y="106532"/>
                </a:cubicBezTo>
                <a:cubicBezTo>
                  <a:pt x="8893777" y="112114"/>
                  <a:pt x="8871249" y="113230"/>
                  <a:pt x="8859984" y="114346"/>
                </a:cubicBezTo>
                <a:cubicBezTo>
                  <a:pt x="8841211" y="115463"/>
                  <a:pt x="8822437" y="116579"/>
                  <a:pt x="8811173" y="110998"/>
                </a:cubicBezTo>
                <a:cubicBezTo>
                  <a:pt x="8807418" y="109881"/>
                  <a:pt x="8803663" y="108765"/>
                  <a:pt x="8799909" y="108765"/>
                </a:cubicBezTo>
                <a:lnTo>
                  <a:pt x="8771353" y="106531"/>
                </a:lnTo>
                <a:lnTo>
                  <a:pt x="8782299" y="102192"/>
                </a:lnTo>
                <a:cubicBezTo>
                  <a:pt x="8782299" y="99959"/>
                  <a:pt x="8774790" y="98843"/>
                  <a:pt x="8763526" y="98843"/>
                </a:cubicBezTo>
                <a:cubicBezTo>
                  <a:pt x="8756016" y="99959"/>
                  <a:pt x="8744752" y="97727"/>
                  <a:pt x="8733488" y="101076"/>
                </a:cubicBezTo>
                <a:cubicBezTo>
                  <a:pt x="8729733" y="102192"/>
                  <a:pt x="8718469" y="101076"/>
                  <a:pt x="8714714" y="101076"/>
                </a:cubicBezTo>
                <a:cubicBezTo>
                  <a:pt x="8688431" y="97727"/>
                  <a:pt x="8662148" y="94378"/>
                  <a:pt x="8632110" y="95494"/>
                </a:cubicBezTo>
                <a:cubicBezTo>
                  <a:pt x="8628356" y="95494"/>
                  <a:pt x="8624601" y="94378"/>
                  <a:pt x="8624601" y="93261"/>
                </a:cubicBezTo>
                <a:cubicBezTo>
                  <a:pt x="8624601" y="92145"/>
                  <a:pt x="8628356" y="91029"/>
                  <a:pt x="8632110" y="91029"/>
                </a:cubicBezTo>
                <a:cubicBezTo>
                  <a:pt x="8654639" y="92145"/>
                  <a:pt x="8669658" y="89912"/>
                  <a:pt x="8684677" y="85447"/>
                </a:cubicBezTo>
                <a:cubicBezTo>
                  <a:pt x="8688431" y="83215"/>
                  <a:pt x="8684677" y="82098"/>
                  <a:pt x="8677167" y="80982"/>
                </a:cubicBezTo>
                <a:cubicBezTo>
                  <a:pt x="8669658" y="79866"/>
                  <a:pt x="8669658" y="79866"/>
                  <a:pt x="8677167" y="77633"/>
                </a:cubicBezTo>
                <a:cubicBezTo>
                  <a:pt x="8688431" y="75400"/>
                  <a:pt x="8688431" y="75400"/>
                  <a:pt x="8677167" y="74284"/>
                </a:cubicBezTo>
                <a:cubicBezTo>
                  <a:pt x="8658394" y="70935"/>
                  <a:pt x="8639620" y="70935"/>
                  <a:pt x="8620846" y="72052"/>
                </a:cubicBezTo>
                <a:cubicBezTo>
                  <a:pt x="8605827" y="74284"/>
                  <a:pt x="8587054" y="73168"/>
                  <a:pt x="8575790" y="77633"/>
                </a:cubicBezTo>
                <a:cubicBezTo>
                  <a:pt x="8568280" y="76517"/>
                  <a:pt x="8560771" y="79866"/>
                  <a:pt x="8553261" y="79866"/>
                </a:cubicBezTo>
                <a:cubicBezTo>
                  <a:pt x="8538242" y="79866"/>
                  <a:pt x="8519469" y="79866"/>
                  <a:pt x="8496940" y="79866"/>
                </a:cubicBezTo>
                <a:cubicBezTo>
                  <a:pt x="8519469" y="73168"/>
                  <a:pt x="8541997" y="70935"/>
                  <a:pt x="8564525" y="68703"/>
                </a:cubicBezTo>
                <a:cubicBezTo>
                  <a:pt x="8587054" y="66470"/>
                  <a:pt x="8609582" y="62005"/>
                  <a:pt x="8632110" y="59772"/>
                </a:cubicBezTo>
                <a:cubicBezTo>
                  <a:pt x="8617092" y="54191"/>
                  <a:pt x="8594563" y="57540"/>
                  <a:pt x="8575790" y="56423"/>
                </a:cubicBezTo>
                <a:cubicBezTo>
                  <a:pt x="8572035" y="55307"/>
                  <a:pt x="8575790" y="55307"/>
                  <a:pt x="8579544" y="54191"/>
                </a:cubicBezTo>
                <a:cubicBezTo>
                  <a:pt x="8590808" y="49726"/>
                  <a:pt x="8587054" y="48609"/>
                  <a:pt x="8572035" y="46377"/>
                </a:cubicBezTo>
                <a:cubicBezTo>
                  <a:pt x="8541997" y="43028"/>
                  <a:pt x="8511959" y="41912"/>
                  <a:pt x="8481921" y="43028"/>
                </a:cubicBezTo>
                <a:cubicBezTo>
                  <a:pt x="8436865" y="45260"/>
                  <a:pt x="8391808" y="44144"/>
                  <a:pt x="8350506" y="50842"/>
                </a:cubicBezTo>
                <a:cubicBezTo>
                  <a:pt x="8327978" y="49726"/>
                  <a:pt x="8309204" y="53074"/>
                  <a:pt x="8290431" y="53074"/>
                </a:cubicBezTo>
                <a:cubicBezTo>
                  <a:pt x="8271657" y="51958"/>
                  <a:pt x="8252883" y="50842"/>
                  <a:pt x="8234109" y="54191"/>
                </a:cubicBezTo>
                <a:cubicBezTo>
                  <a:pt x="8230355" y="55307"/>
                  <a:pt x="8219091" y="55307"/>
                  <a:pt x="8222845" y="51958"/>
                </a:cubicBezTo>
                <a:cubicBezTo>
                  <a:pt x="8222845" y="49726"/>
                  <a:pt x="8222845" y="48609"/>
                  <a:pt x="8215336" y="48609"/>
                </a:cubicBezTo>
                <a:cubicBezTo>
                  <a:pt x="8196563" y="49726"/>
                  <a:pt x="8181543" y="46377"/>
                  <a:pt x="8166525" y="49726"/>
                </a:cubicBezTo>
                <a:cubicBezTo>
                  <a:pt x="8162770" y="50842"/>
                  <a:pt x="8159015" y="50842"/>
                  <a:pt x="8155261" y="49726"/>
                </a:cubicBezTo>
                <a:cubicBezTo>
                  <a:pt x="8147751" y="48609"/>
                  <a:pt x="8140241" y="47493"/>
                  <a:pt x="8128977" y="45260"/>
                </a:cubicBezTo>
                <a:cubicBezTo>
                  <a:pt x="8147751" y="45260"/>
                  <a:pt x="8162770" y="41912"/>
                  <a:pt x="8181543" y="43028"/>
                </a:cubicBezTo>
                <a:cubicBezTo>
                  <a:pt x="8196563" y="43028"/>
                  <a:pt x="8211581" y="39679"/>
                  <a:pt x="8226601" y="40795"/>
                </a:cubicBezTo>
                <a:cubicBezTo>
                  <a:pt x="8241619" y="37446"/>
                  <a:pt x="8260393" y="40795"/>
                  <a:pt x="8275411" y="37446"/>
                </a:cubicBezTo>
                <a:cubicBezTo>
                  <a:pt x="8279167" y="36330"/>
                  <a:pt x="8286676" y="37446"/>
                  <a:pt x="8286676" y="35214"/>
                </a:cubicBezTo>
                <a:cubicBezTo>
                  <a:pt x="8286676" y="32981"/>
                  <a:pt x="8279167" y="31865"/>
                  <a:pt x="8275411" y="31865"/>
                </a:cubicBezTo>
                <a:cubicBezTo>
                  <a:pt x="8271657" y="30749"/>
                  <a:pt x="8264147" y="30749"/>
                  <a:pt x="8260393" y="30749"/>
                </a:cubicBezTo>
                <a:cubicBezTo>
                  <a:pt x="8234109" y="30749"/>
                  <a:pt x="8207827" y="30749"/>
                  <a:pt x="8177789" y="30749"/>
                </a:cubicBezTo>
                <a:cubicBezTo>
                  <a:pt x="8162770" y="30749"/>
                  <a:pt x="8151506" y="30749"/>
                  <a:pt x="8136487" y="29632"/>
                </a:cubicBezTo>
                <a:cubicBezTo>
                  <a:pt x="8121468" y="27400"/>
                  <a:pt x="8106449" y="30749"/>
                  <a:pt x="8091430" y="27400"/>
                </a:cubicBezTo>
                <a:cubicBezTo>
                  <a:pt x="8091430" y="27400"/>
                  <a:pt x="8087675" y="27400"/>
                  <a:pt x="8087675" y="27400"/>
                </a:cubicBezTo>
                <a:cubicBezTo>
                  <a:pt x="8068902" y="28516"/>
                  <a:pt x="8053883" y="29632"/>
                  <a:pt x="8042619" y="24051"/>
                </a:cubicBezTo>
                <a:cubicBezTo>
                  <a:pt x="8042619" y="22934"/>
                  <a:pt x="8035109" y="24051"/>
                  <a:pt x="8031355" y="22934"/>
                </a:cubicBezTo>
                <a:cubicBezTo>
                  <a:pt x="7997562" y="22934"/>
                  <a:pt x="7960015" y="21818"/>
                  <a:pt x="7926223" y="24051"/>
                </a:cubicBezTo>
                <a:cubicBezTo>
                  <a:pt x="7877411" y="26283"/>
                  <a:pt x="7832354" y="25167"/>
                  <a:pt x="7787297" y="25167"/>
                </a:cubicBezTo>
                <a:cubicBezTo>
                  <a:pt x="7738486" y="25167"/>
                  <a:pt x="7693429" y="25167"/>
                  <a:pt x="7644618" y="25167"/>
                </a:cubicBezTo>
                <a:cubicBezTo>
                  <a:pt x="7622089" y="25167"/>
                  <a:pt x="7599561" y="26283"/>
                  <a:pt x="7580787" y="28516"/>
                </a:cubicBezTo>
                <a:cubicBezTo>
                  <a:pt x="7562014" y="30749"/>
                  <a:pt x="7550750" y="26283"/>
                  <a:pt x="7531977" y="27400"/>
                </a:cubicBezTo>
                <a:cubicBezTo>
                  <a:pt x="7524467" y="24051"/>
                  <a:pt x="7513203" y="25167"/>
                  <a:pt x="7505693" y="25167"/>
                </a:cubicBezTo>
                <a:cubicBezTo>
                  <a:pt x="7479410" y="26283"/>
                  <a:pt x="7453127" y="24051"/>
                  <a:pt x="7426844" y="27400"/>
                </a:cubicBezTo>
                <a:cubicBezTo>
                  <a:pt x="7419335" y="28516"/>
                  <a:pt x="7408071" y="27400"/>
                  <a:pt x="7396807" y="27400"/>
                </a:cubicBezTo>
                <a:cubicBezTo>
                  <a:pt x="7389297" y="27400"/>
                  <a:pt x="7385542" y="27400"/>
                  <a:pt x="7385542" y="25167"/>
                </a:cubicBezTo>
                <a:cubicBezTo>
                  <a:pt x="7385542" y="22934"/>
                  <a:pt x="7385542" y="20702"/>
                  <a:pt x="7393051" y="21818"/>
                </a:cubicBezTo>
                <a:cubicBezTo>
                  <a:pt x="7404315" y="21818"/>
                  <a:pt x="7408071" y="20702"/>
                  <a:pt x="7415580" y="17353"/>
                </a:cubicBezTo>
                <a:cubicBezTo>
                  <a:pt x="7389297" y="18469"/>
                  <a:pt x="7370523" y="14004"/>
                  <a:pt x="7347995" y="16237"/>
                </a:cubicBezTo>
                <a:cubicBezTo>
                  <a:pt x="7291674" y="19586"/>
                  <a:pt x="7235353" y="16237"/>
                  <a:pt x="7179033" y="18469"/>
                </a:cubicBezTo>
                <a:cubicBezTo>
                  <a:pt x="7145240" y="19586"/>
                  <a:pt x="7115202" y="19586"/>
                  <a:pt x="7085164" y="19586"/>
                </a:cubicBezTo>
                <a:cubicBezTo>
                  <a:pt x="7055127" y="19586"/>
                  <a:pt x="7021334" y="19586"/>
                  <a:pt x="6991296" y="19586"/>
                </a:cubicBezTo>
                <a:cubicBezTo>
                  <a:pt x="6980032" y="19586"/>
                  <a:pt x="6980032" y="20702"/>
                  <a:pt x="6972523" y="22934"/>
                </a:cubicBezTo>
                <a:cubicBezTo>
                  <a:pt x="6961259" y="26283"/>
                  <a:pt x="6946239" y="29632"/>
                  <a:pt x="6927466" y="29632"/>
                </a:cubicBezTo>
                <a:cubicBezTo>
                  <a:pt x="6912447" y="28516"/>
                  <a:pt x="6897428" y="29632"/>
                  <a:pt x="6886164" y="29632"/>
                </a:cubicBezTo>
                <a:cubicBezTo>
                  <a:pt x="6878655" y="29632"/>
                  <a:pt x="6874899" y="29632"/>
                  <a:pt x="6871145" y="30749"/>
                </a:cubicBezTo>
                <a:cubicBezTo>
                  <a:pt x="6852372" y="35214"/>
                  <a:pt x="6852372" y="35214"/>
                  <a:pt x="6833598" y="35214"/>
                </a:cubicBezTo>
                <a:cubicBezTo>
                  <a:pt x="6811070" y="35214"/>
                  <a:pt x="6784787" y="35214"/>
                  <a:pt x="6758503" y="35214"/>
                </a:cubicBezTo>
                <a:cubicBezTo>
                  <a:pt x="6739730" y="35214"/>
                  <a:pt x="6739730" y="35214"/>
                  <a:pt x="6728466" y="28516"/>
                </a:cubicBezTo>
                <a:cubicBezTo>
                  <a:pt x="6720956" y="26283"/>
                  <a:pt x="6717201" y="25167"/>
                  <a:pt x="6705937" y="25167"/>
                </a:cubicBezTo>
                <a:cubicBezTo>
                  <a:pt x="6698428" y="26283"/>
                  <a:pt x="6694673" y="25167"/>
                  <a:pt x="6694673" y="21818"/>
                </a:cubicBezTo>
                <a:cubicBezTo>
                  <a:pt x="6690918" y="17353"/>
                  <a:pt x="6672145" y="14004"/>
                  <a:pt x="6657126" y="16237"/>
                </a:cubicBezTo>
                <a:cubicBezTo>
                  <a:pt x="6649616" y="18469"/>
                  <a:pt x="6638352" y="16237"/>
                  <a:pt x="6630843" y="19586"/>
                </a:cubicBezTo>
                <a:cubicBezTo>
                  <a:pt x="6627088" y="21818"/>
                  <a:pt x="6619579" y="25167"/>
                  <a:pt x="6612069" y="25167"/>
                </a:cubicBezTo>
                <a:cubicBezTo>
                  <a:pt x="6597050" y="25167"/>
                  <a:pt x="6585786" y="28516"/>
                  <a:pt x="6570767" y="27400"/>
                </a:cubicBezTo>
                <a:cubicBezTo>
                  <a:pt x="6555748" y="26283"/>
                  <a:pt x="6544484" y="27400"/>
                  <a:pt x="6533220" y="29632"/>
                </a:cubicBezTo>
                <a:cubicBezTo>
                  <a:pt x="6525711" y="31865"/>
                  <a:pt x="6521956" y="30749"/>
                  <a:pt x="6514446" y="30749"/>
                </a:cubicBezTo>
                <a:cubicBezTo>
                  <a:pt x="6491918" y="30749"/>
                  <a:pt x="6469390" y="31865"/>
                  <a:pt x="6443107" y="30749"/>
                </a:cubicBezTo>
                <a:cubicBezTo>
                  <a:pt x="6431842" y="30749"/>
                  <a:pt x="6413069" y="34097"/>
                  <a:pt x="6405559" y="27400"/>
                </a:cubicBezTo>
                <a:cubicBezTo>
                  <a:pt x="6379276" y="28516"/>
                  <a:pt x="6356748" y="22934"/>
                  <a:pt x="6326710" y="27400"/>
                </a:cubicBezTo>
                <a:cubicBezTo>
                  <a:pt x="6322955" y="27400"/>
                  <a:pt x="6315446" y="29632"/>
                  <a:pt x="6307937" y="29632"/>
                </a:cubicBezTo>
                <a:cubicBezTo>
                  <a:pt x="6300427" y="29632"/>
                  <a:pt x="6292918" y="29632"/>
                  <a:pt x="6281653" y="29632"/>
                </a:cubicBezTo>
                <a:cubicBezTo>
                  <a:pt x="6262880" y="29632"/>
                  <a:pt x="6244106" y="29632"/>
                  <a:pt x="6229087" y="29632"/>
                </a:cubicBezTo>
                <a:cubicBezTo>
                  <a:pt x="6217823" y="29632"/>
                  <a:pt x="6210314" y="29632"/>
                  <a:pt x="6202804" y="28516"/>
                </a:cubicBezTo>
                <a:cubicBezTo>
                  <a:pt x="6191540" y="26283"/>
                  <a:pt x="6176521" y="26283"/>
                  <a:pt x="6169012" y="29632"/>
                </a:cubicBezTo>
                <a:cubicBezTo>
                  <a:pt x="6161502" y="31865"/>
                  <a:pt x="6153993" y="31865"/>
                  <a:pt x="6146483" y="30749"/>
                </a:cubicBezTo>
                <a:cubicBezTo>
                  <a:pt x="6127710" y="27400"/>
                  <a:pt x="6105181" y="29632"/>
                  <a:pt x="6082653" y="29632"/>
                </a:cubicBezTo>
                <a:cubicBezTo>
                  <a:pt x="6067634" y="28516"/>
                  <a:pt x="6052615" y="29632"/>
                  <a:pt x="6037596" y="27400"/>
                </a:cubicBezTo>
                <a:cubicBezTo>
                  <a:pt x="6022578" y="24051"/>
                  <a:pt x="6000049" y="24051"/>
                  <a:pt x="5985030" y="27400"/>
                </a:cubicBezTo>
                <a:cubicBezTo>
                  <a:pt x="5970011" y="30749"/>
                  <a:pt x="5951238" y="27400"/>
                  <a:pt x="5936219" y="30749"/>
                </a:cubicBezTo>
                <a:cubicBezTo>
                  <a:pt x="5902426" y="29632"/>
                  <a:pt x="5868634" y="32981"/>
                  <a:pt x="5838596" y="32981"/>
                </a:cubicBezTo>
                <a:cubicBezTo>
                  <a:pt x="5827332" y="32981"/>
                  <a:pt x="5816068" y="32981"/>
                  <a:pt x="5804804" y="35214"/>
                </a:cubicBezTo>
                <a:cubicBezTo>
                  <a:pt x="5793539" y="37446"/>
                  <a:pt x="5782275" y="35214"/>
                  <a:pt x="5774766" y="31865"/>
                </a:cubicBezTo>
                <a:cubicBezTo>
                  <a:pt x="5771011" y="29632"/>
                  <a:pt x="5767256" y="26283"/>
                  <a:pt x="5763502" y="25167"/>
                </a:cubicBezTo>
                <a:cubicBezTo>
                  <a:pt x="5752237" y="25167"/>
                  <a:pt x="5740973" y="25167"/>
                  <a:pt x="5729709" y="26283"/>
                </a:cubicBezTo>
                <a:cubicBezTo>
                  <a:pt x="5707181" y="28516"/>
                  <a:pt x="5688407" y="29632"/>
                  <a:pt x="5662124" y="29632"/>
                </a:cubicBezTo>
                <a:cubicBezTo>
                  <a:pt x="5628332" y="28516"/>
                  <a:pt x="5598294" y="31865"/>
                  <a:pt x="5560746" y="31865"/>
                </a:cubicBezTo>
                <a:cubicBezTo>
                  <a:pt x="5538218" y="30749"/>
                  <a:pt x="5515690" y="27400"/>
                  <a:pt x="5493161" y="29632"/>
                </a:cubicBezTo>
                <a:cubicBezTo>
                  <a:pt x="5489407" y="29632"/>
                  <a:pt x="5478143" y="28516"/>
                  <a:pt x="5478143" y="29632"/>
                </a:cubicBezTo>
                <a:cubicBezTo>
                  <a:pt x="5463124" y="35214"/>
                  <a:pt x="5448105" y="31865"/>
                  <a:pt x="5433086" y="31865"/>
                </a:cubicBezTo>
                <a:cubicBezTo>
                  <a:pt x="5414312" y="30749"/>
                  <a:pt x="5391784" y="30749"/>
                  <a:pt x="5373010" y="30749"/>
                </a:cubicBezTo>
                <a:cubicBezTo>
                  <a:pt x="5350482" y="31865"/>
                  <a:pt x="5331708" y="29632"/>
                  <a:pt x="5309180" y="28516"/>
                </a:cubicBezTo>
                <a:cubicBezTo>
                  <a:pt x="5297916" y="26283"/>
                  <a:pt x="5286652" y="28516"/>
                  <a:pt x="5275387" y="29632"/>
                </a:cubicBezTo>
                <a:cubicBezTo>
                  <a:pt x="5256614" y="31865"/>
                  <a:pt x="5237840" y="31865"/>
                  <a:pt x="5222821" y="34097"/>
                </a:cubicBezTo>
                <a:cubicBezTo>
                  <a:pt x="5204048" y="35214"/>
                  <a:pt x="5185274" y="34097"/>
                  <a:pt x="5166500" y="35214"/>
                </a:cubicBezTo>
                <a:cubicBezTo>
                  <a:pt x="5147727" y="35214"/>
                  <a:pt x="5128953" y="32981"/>
                  <a:pt x="5110180" y="32981"/>
                </a:cubicBezTo>
                <a:cubicBezTo>
                  <a:pt x="5095161" y="32981"/>
                  <a:pt x="5080142" y="29632"/>
                  <a:pt x="5068878" y="26283"/>
                </a:cubicBezTo>
                <a:cubicBezTo>
                  <a:pt x="5057613" y="21818"/>
                  <a:pt x="5042595" y="22934"/>
                  <a:pt x="5023821" y="24051"/>
                </a:cubicBezTo>
                <a:cubicBezTo>
                  <a:pt x="5023821" y="24051"/>
                  <a:pt x="5020066" y="26283"/>
                  <a:pt x="5016312" y="25167"/>
                </a:cubicBezTo>
                <a:cubicBezTo>
                  <a:pt x="4993783" y="21818"/>
                  <a:pt x="4975010" y="22934"/>
                  <a:pt x="4952481" y="25167"/>
                </a:cubicBezTo>
                <a:cubicBezTo>
                  <a:pt x="4948726" y="26283"/>
                  <a:pt x="4941217" y="25167"/>
                  <a:pt x="4933708" y="25167"/>
                </a:cubicBezTo>
                <a:cubicBezTo>
                  <a:pt x="4903670" y="25167"/>
                  <a:pt x="4873632" y="25167"/>
                  <a:pt x="4839839" y="25167"/>
                </a:cubicBezTo>
                <a:cubicBezTo>
                  <a:pt x="4821066" y="25167"/>
                  <a:pt x="4802292" y="26283"/>
                  <a:pt x="4783519" y="28516"/>
                </a:cubicBezTo>
                <a:cubicBezTo>
                  <a:pt x="4764745" y="30749"/>
                  <a:pt x="4760990" y="29632"/>
                  <a:pt x="4749726" y="25167"/>
                </a:cubicBezTo>
                <a:cubicBezTo>
                  <a:pt x="4749726" y="24051"/>
                  <a:pt x="4745971" y="22934"/>
                  <a:pt x="4742217" y="22934"/>
                </a:cubicBezTo>
                <a:cubicBezTo>
                  <a:pt x="4742217" y="24051"/>
                  <a:pt x="4738462" y="24051"/>
                  <a:pt x="4738462" y="22934"/>
                </a:cubicBezTo>
                <a:cubicBezTo>
                  <a:pt x="4715934" y="22934"/>
                  <a:pt x="4693405" y="25167"/>
                  <a:pt x="4670877" y="21818"/>
                </a:cubicBezTo>
                <a:cubicBezTo>
                  <a:pt x="4655858" y="24051"/>
                  <a:pt x="4637084" y="21818"/>
                  <a:pt x="4622065" y="21818"/>
                </a:cubicBezTo>
                <a:cubicBezTo>
                  <a:pt x="4577009" y="20702"/>
                  <a:pt x="4531952" y="24051"/>
                  <a:pt x="4486895" y="22934"/>
                </a:cubicBezTo>
                <a:cubicBezTo>
                  <a:pt x="4475631" y="22934"/>
                  <a:pt x="4464367" y="27400"/>
                  <a:pt x="4453103" y="24051"/>
                </a:cubicBezTo>
                <a:cubicBezTo>
                  <a:pt x="4445593" y="21818"/>
                  <a:pt x="4430575" y="25167"/>
                  <a:pt x="4419310" y="21818"/>
                </a:cubicBezTo>
                <a:cubicBezTo>
                  <a:pt x="4400537" y="21818"/>
                  <a:pt x="4381763" y="20702"/>
                  <a:pt x="4362990" y="22934"/>
                </a:cubicBezTo>
                <a:cubicBezTo>
                  <a:pt x="4344216" y="25167"/>
                  <a:pt x="4325442" y="24051"/>
                  <a:pt x="4317933" y="17353"/>
                </a:cubicBezTo>
                <a:cubicBezTo>
                  <a:pt x="4310423" y="15120"/>
                  <a:pt x="4302914" y="16237"/>
                  <a:pt x="4295404" y="16237"/>
                </a:cubicBezTo>
                <a:cubicBezTo>
                  <a:pt x="4216555" y="16237"/>
                  <a:pt x="4141461" y="15120"/>
                  <a:pt x="4066366" y="16237"/>
                </a:cubicBezTo>
                <a:cubicBezTo>
                  <a:pt x="4043838" y="16237"/>
                  <a:pt x="4021310" y="14004"/>
                  <a:pt x="4002536" y="11771"/>
                </a:cubicBezTo>
                <a:cubicBezTo>
                  <a:pt x="3991272" y="9539"/>
                  <a:pt x="3980008" y="8423"/>
                  <a:pt x="3968743" y="10655"/>
                </a:cubicBezTo>
                <a:cubicBezTo>
                  <a:pt x="3953724" y="12888"/>
                  <a:pt x="3938706" y="10655"/>
                  <a:pt x="3923687" y="11771"/>
                </a:cubicBezTo>
                <a:cubicBezTo>
                  <a:pt x="3919932" y="11771"/>
                  <a:pt x="3916177" y="11771"/>
                  <a:pt x="3916177" y="10655"/>
                </a:cubicBezTo>
                <a:cubicBezTo>
                  <a:pt x="3916177" y="6190"/>
                  <a:pt x="3904913" y="8423"/>
                  <a:pt x="3901158" y="8423"/>
                </a:cubicBezTo>
                <a:cubicBezTo>
                  <a:pt x="3886139" y="7306"/>
                  <a:pt x="3871121" y="8423"/>
                  <a:pt x="3856102" y="6190"/>
                </a:cubicBezTo>
                <a:cubicBezTo>
                  <a:pt x="3841083" y="3957"/>
                  <a:pt x="3833573" y="6190"/>
                  <a:pt x="3829819" y="12888"/>
                </a:cubicBezTo>
                <a:cubicBezTo>
                  <a:pt x="3829819" y="12888"/>
                  <a:pt x="3829819" y="14004"/>
                  <a:pt x="3829819" y="16237"/>
                </a:cubicBezTo>
                <a:cubicBezTo>
                  <a:pt x="3792271" y="16237"/>
                  <a:pt x="3754724" y="17353"/>
                  <a:pt x="3717177" y="15120"/>
                </a:cubicBezTo>
                <a:cubicBezTo>
                  <a:pt x="3690894" y="14004"/>
                  <a:pt x="3664611" y="15120"/>
                  <a:pt x="3642082" y="10655"/>
                </a:cubicBezTo>
                <a:cubicBezTo>
                  <a:pt x="3630818" y="9539"/>
                  <a:pt x="3623309" y="9539"/>
                  <a:pt x="3615799" y="9539"/>
                </a:cubicBezTo>
                <a:cubicBezTo>
                  <a:pt x="3544460" y="9539"/>
                  <a:pt x="3473120" y="9539"/>
                  <a:pt x="3401780" y="9539"/>
                </a:cubicBezTo>
                <a:cubicBezTo>
                  <a:pt x="3390516" y="9539"/>
                  <a:pt x="3379252" y="9539"/>
                  <a:pt x="3371742" y="9539"/>
                </a:cubicBezTo>
                <a:cubicBezTo>
                  <a:pt x="3360478" y="10655"/>
                  <a:pt x="3356723" y="7306"/>
                  <a:pt x="3349214" y="7306"/>
                </a:cubicBezTo>
                <a:cubicBezTo>
                  <a:pt x="3330440" y="8423"/>
                  <a:pt x="3311667" y="7306"/>
                  <a:pt x="3292893" y="9539"/>
                </a:cubicBezTo>
                <a:cubicBezTo>
                  <a:pt x="3277874" y="11771"/>
                  <a:pt x="3262855" y="8423"/>
                  <a:pt x="3244082" y="11771"/>
                </a:cubicBezTo>
                <a:cubicBezTo>
                  <a:pt x="3232817" y="12888"/>
                  <a:pt x="3217799" y="11771"/>
                  <a:pt x="3202780" y="11771"/>
                </a:cubicBezTo>
                <a:cubicBezTo>
                  <a:pt x="3199025" y="11771"/>
                  <a:pt x="3199025" y="12888"/>
                  <a:pt x="3195270" y="14004"/>
                </a:cubicBezTo>
                <a:cubicBezTo>
                  <a:pt x="3195270" y="15120"/>
                  <a:pt x="3199025" y="15120"/>
                  <a:pt x="3202780" y="15120"/>
                </a:cubicBezTo>
                <a:cubicBezTo>
                  <a:pt x="3210289" y="16237"/>
                  <a:pt x="3217799" y="16237"/>
                  <a:pt x="3225308" y="16237"/>
                </a:cubicBezTo>
                <a:cubicBezTo>
                  <a:pt x="3304157" y="16237"/>
                  <a:pt x="3383006" y="16237"/>
                  <a:pt x="3461856" y="16237"/>
                </a:cubicBezTo>
                <a:cubicBezTo>
                  <a:pt x="3469365" y="16237"/>
                  <a:pt x="3476875" y="15120"/>
                  <a:pt x="3484384" y="16237"/>
                </a:cubicBezTo>
                <a:cubicBezTo>
                  <a:pt x="3491893" y="16237"/>
                  <a:pt x="3495648" y="17353"/>
                  <a:pt x="3495648" y="19586"/>
                </a:cubicBezTo>
                <a:cubicBezTo>
                  <a:pt x="3495648" y="21818"/>
                  <a:pt x="3488139" y="21818"/>
                  <a:pt x="3484384" y="21818"/>
                </a:cubicBezTo>
                <a:cubicBezTo>
                  <a:pt x="3465610" y="21818"/>
                  <a:pt x="3450591" y="19586"/>
                  <a:pt x="3431818" y="22934"/>
                </a:cubicBezTo>
                <a:cubicBezTo>
                  <a:pt x="3428063" y="24051"/>
                  <a:pt x="3420554" y="24051"/>
                  <a:pt x="3413044" y="22934"/>
                </a:cubicBezTo>
                <a:cubicBezTo>
                  <a:pt x="3413044" y="22934"/>
                  <a:pt x="3409290" y="21818"/>
                  <a:pt x="3409290" y="21818"/>
                </a:cubicBezTo>
                <a:cubicBezTo>
                  <a:pt x="3390516" y="20702"/>
                  <a:pt x="3375497" y="24051"/>
                  <a:pt x="3360478" y="22934"/>
                </a:cubicBezTo>
                <a:cubicBezTo>
                  <a:pt x="3341704" y="21818"/>
                  <a:pt x="3330440" y="21818"/>
                  <a:pt x="3311667" y="22934"/>
                </a:cubicBezTo>
                <a:cubicBezTo>
                  <a:pt x="3292893" y="24051"/>
                  <a:pt x="3270365" y="24051"/>
                  <a:pt x="3251591" y="22934"/>
                </a:cubicBezTo>
                <a:cubicBezTo>
                  <a:pt x="3210289" y="22934"/>
                  <a:pt x="3172742" y="20702"/>
                  <a:pt x="3135195" y="17353"/>
                </a:cubicBezTo>
                <a:cubicBezTo>
                  <a:pt x="3120176" y="16237"/>
                  <a:pt x="3112666" y="12888"/>
                  <a:pt x="3097647" y="14004"/>
                </a:cubicBezTo>
                <a:cubicBezTo>
                  <a:pt x="3086383" y="9539"/>
                  <a:pt x="3078874" y="14004"/>
                  <a:pt x="3067610" y="14004"/>
                </a:cubicBezTo>
                <a:cubicBezTo>
                  <a:pt x="3063855" y="15120"/>
                  <a:pt x="3060100" y="16237"/>
                  <a:pt x="3056345" y="17353"/>
                </a:cubicBezTo>
                <a:cubicBezTo>
                  <a:pt x="3052591" y="19586"/>
                  <a:pt x="3041327" y="20702"/>
                  <a:pt x="3037572" y="19586"/>
                </a:cubicBezTo>
                <a:cubicBezTo>
                  <a:pt x="3018798" y="16237"/>
                  <a:pt x="2996270" y="18469"/>
                  <a:pt x="2977496" y="17353"/>
                </a:cubicBezTo>
                <a:cubicBezTo>
                  <a:pt x="2969987" y="17353"/>
                  <a:pt x="2966232" y="18469"/>
                  <a:pt x="2962477" y="19586"/>
                </a:cubicBezTo>
                <a:cubicBezTo>
                  <a:pt x="2958723" y="21818"/>
                  <a:pt x="2951213" y="24051"/>
                  <a:pt x="2947458" y="25167"/>
                </a:cubicBezTo>
                <a:cubicBezTo>
                  <a:pt x="2936194" y="25167"/>
                  <a:pt x="2936194" y="24051"/>
                  <a:pt x="2936194" y="22934"/>
                </a:cubicBezTo>
                <a:cubicBezTo>
                  <a:pt x="2939949" y="17353"/>
                  <a:pt x="2921175" y="15120"/>
                  <a:pt x="2913666" y="11771"/>
                </a:cubicBezTo>
                <a:cubicBezTo>
                  <a:pt x="2909911" y="10655"/>
                  <a:pt x="2906156" y="12888"/>
                  <a:pt x="2902402" y="12888"/>
                </a:cubicBezTo>
                <a:cubicBezTo>
                  <a:pt x="2894892" y="14004"/>
                  <a:pt x="2883628" y="16237"/>
                  <a:pt x="2872364" y="16237"/>
                </a:cubicBezTo>
                <a:cubicBezTo>
                  <a:pt x="2868609" y="15120"/>
                  <a:pt x="2864855" y="15120"/>
                  <a:pt x="2864855" y="17353"/>
                </a:cubicBezTo>
                <a:cubicBezTo>
                  <a:pt x="2861100" y="21818"/>
                  <a:pt x="2849836" y="21818"/>
                  <a:pt x="2838571" y="21818"/>
                </a:cubicBezTo>
                <a:cubicBezTo>
                  <a:pt x="2827307" y="21818"/>
                  <a:pt x="2816043" y="22934"/>
                  <a:pt x="2812288" y="17353"/>
                </a:cubicBezTo>
                <a:cubicBezTo>
                  <a:pt x="2812288" y="15120"/>
                  <a:pt x="2804779" y="16237"/>
                  <a:pt x="2804779" y="15120"/>
                </a:cubicBezTo>
                <a:cubicBezTo>
                  <a:pt x="2797269" y="14004"/>
                  <a:pt x="2782251" y="14004"/>
                  <a:pt x="2786005" y="9539"/>
                </a:cubicBezTo>
                <a:cubicBezTo>
                  <a:pt x="2774741" y="2841"/>
                  <a:pt x="2752213" y="1725"/>
                  <a:pt x="2729684" y="8423"/>
                </a:cubicBezTo>
                <a:cubicBezTo>
                  <a:pt x="2722175" y="10655"/>
                  <a:pt x="2710911" y="14004"/>
                  <a:pt x="2703401" y="16237"/>
                </a:cubicBezTo>
                <a:cubicBezTo>
                  <a:pt x="2692137" y="19586"/>
                  <a:pt x="2680873" y="19586"/>
                  <a:pt x="2669609" y="19586"/>
                </a:cubicBezTo>
                <a:cubicBezTo>
                  <a:pt x="2669609" y="17353"/>
                  <a:pt x="2669609" y="16237"/>
                  <a:pt x="2669609" y="14004"/>
                </a:cubicBezTo>
                <a:cubicBezTo>
                  <a:pt x="2669609" y="11771"/>
                  <a:pt x="2665854" y="9539"/>
                  <a:pt x="2654590" y="7306"/>
                </a:cubicBezTo>
                <a:cubicBezTo>
                  <a:pt x="2647081" y="7306"/>
                  <a:pt x="2639571" y="5074"/>
                  <a:pt x="2632062" y="7306"/>
                </a:cubicBezTo>
                <a:cubicBezTo>
                  <a:pt x="2624552" y="9539"/>
                  <a:pt x="2617043" y="10655"/>
                  <a:pt x="2609534" y="9539"/>
                </a:cubicBezTo>
                <a:cubicBezTo>
                  <a:pt x="2594515" y="8423"/>
                  <a:pt x="2594515" y="14004"/>
                  <a:pt x="2583250" y="14004"/>
                </a:cubicBezTo>
                <a:cubicBezTo>
                  <a:pt x="2571986" y="12888"/>
                  <a:pt x="2571986" y="15120"/>
                  <a:pt x="2568231" y="18469"/>
                </a:cubicBezTo>
                <a:cubicBezTo>
                  <a:pt x="2568231" y="19586"/>
                  <a:pt x="2564477" y="20702"/>
                  <a:pt x="2560722" y="21818"/>
                </a:cubicBezTo>
                <a:cubicBezTo>
                  <a:pt x="2545703" y="24051"/>
                  <a:pt x="2538194" y="27400"/>
                  <a:pt x="2526930" y="29632"/>
                </a:cubicBezTo>
                <a:cubicBezTo>
                  <a:pt x="2519420" y="31865"/>
                  <a:pt x="2504401" y="31865"/>
                  <a:pt x="2496892" y="29632"/>
                </a:cubicBezTo>
                <a:cubicBezTo>
                  <a:pt x="2493137" y="28516"/>
                  <a:pt x="2489382" y="27400"/>
                  <a:pt x="2485628" y="26283"/>
                </a:cubicBezTo>
                <a:cubicBezTo>
                  <a:pt x="2466854" y="20702"/>
                  <a:pt x="2463099" y="19586"/>
                  <a:pt x="2433061" y="16237"/>
                </a:cubicBezTo>
                <a:cubicBezTo>
                  <a:pt x="2421797" y="15120"/>
                  <a:pt x="2425552" y="11771"/>
                  <a:pt x="2429307" y="10655"/>
                </a:cubicBezTo>
                <a:cubicBezTo>
                  <a:pt x="2429307" y="9539"/>
                  <a:pt x="2436816" y="7306"/>
                  <a:pt x="2429307" y="5074"/>
                </a:cubicBezTo>
                <a:cubicBezTo>
                  <a:pt x="2418043" y="2841"/>
                  <a:pt x="2410533" y="-1624"/>
                  <a:pt x="2395514" y="608"/>
                </a:cubicBezTo>
                <a:cubicBezTo>
                  <a:pt x="2380495" y="2841"/>
                  <a:pt x="2365476" y="1725"/>
                  <a:pt x="2354212" y="2841"/>
                </a:cubicBezTo>
                <a:cubicBezTo>
                  <a:pt x="2342948" y="2841"/>
                  <a:pt x="2331684" y="6190"/>
                  <a:pt x="2316665" y="6190"/>
                </a:cubicBezTo>
                <a:cubicBezTo>
                  <a:pt x="2312910" y="6190"/>
                  <a:pt x="2312910" y="6190"/>
                  <a:pt x="2309156" y="7306"/>
                </a:cubicBezTo>
                <a:cubicBezTo>
                  <a:pt x="2297891" y="10655"/>
                  <a:pt x="2286627" y="12888"/>
                  <a:pt x="2271608" y="11771"/>
                </a:cubicBezTo>
                <a:cubicBezTo>
                  <a:pt x="2256589" y="11771"/>
                  <a:pt x="2241571" y="11771"/>
                  <a:pt x="2230306" y="10655"/>
                </a:cubicBezTo>
                <a:cubicBezTo>
                  <a:pt x="2215288" y="9539"/>
                  <a:pt x="2196514" y="9539"/>
                  <a:pt x="2177740" y="9539"/>
                </a:cubicBezTo>
                <a:cubicBezTo>
                  <a:pt x="2170231" y="9539"/>
                  <a:pt x="2166476" y="9539"/>
                  <a:pt x="2166476" y="7306"/>
                </a:cubicBezTo>
                <a:cubicBezTo>
                  <a:pt x="2166476" y="6190"/>
                  <a:pt x="2158967" y="5074"/>
                  <a:pt x="2155212" y="3957"/>
                </a:cubicBezTo>
                <a:cubicBezTo>
                  <a:pt x="2140193" y="-508"/>
                  <a:pt x="2117665" y="-508"/>
                  <a:pt x="2106400" y="5074"/>
                </a:cubicBezTo>
                <a:cubicBezTo>
                  <a:pt x="2102646" y="7306"/>
                  <a:pt x="2102646" y="8423"/>
                  <a:pt x="2095136" y="8423"/>
                </a:cubicBezTo>
                <a:cubicBezTo>
                  <a:pt x="2091382" y="8423"/>
                  <a:pt x="2083872" y="7306"/>
                  <a:pt x="2083872" y="8423"/>
                </a:cubicBezTo>
                <a:cubicBezTo>
                  <a:pt x="2072608" y="12888"/>
                  <a:pt x="2057589" y="11771"/>
                  <a:pt x="2042570" y="11771"/>
                </a:cubicBezTo>
                <a:cubicBezTo>
                  <a:pt x="2020042" y="11771"/>
                  <a:pt x="1993759" y="11771"/>
                  <a:pt x="1971230" y="11771"/>
                </a:cubicBezTo>
                <a:cubicBezTo>
                  <a:pt x="1944947" y="10655"/>
                  <a:pt x="1918664" y="15120"/>
                  <a:pt x="1892381" y="14004"/>
                </a:cubicBezTo>
                <a:cubicBezTo>
                  <a:pt x="1884872" y="14004"/>
                  <a:pt x="1877362" y="16237"/>
                  <a:pt x="1869853" y="16237"/>
                </a:cubicBezTo>
                <a:cubicBezTo>
                  <a:pt x="1858589" y="15120"/>
                  <a:pt x="1858589" y="15120"/>
                  <a:pt x="1862343" y="11771"/>
                </a:cubicBezTo>
                <a:cubicBezTo>
                  <a:pt x="1866098" y="8423"/>
                  <a:pt x="1866098" y="8423"/>
                  <a:pt x="1854834" y="8423"/>
                </a:cubicBezTo>
                <a:cubicBezTo>
                  <a:pt x="1839815" y="8423"/>
                  <a:pt x="1824796" y="8423"/>
                  <a:pt x="1813532" y="8423"/>
                </a:cubicBezTo>
                <a:cubicBezTo>
                  <a:pt x="1802268" y="7306"/>
                  <a:pt x="1791004" y="8423"/>
                  <a:pt x="1783494" y="6190"/>
                </a:cubicBezTo>
                <a:cubicBezTo>
                  <a:pt x="1783494" y="5074"/>
                  <a:pt x="1772230" y="5074"/>
                  <a:pt x="1768475" y="6190"/>
                </a:cubicBezTo>
                <a:cubicBezTo>
                  <a:pt x="1760966" y="8423"/>
                  <a:pt x="1753456" y="8423"/>
                  <a:pt x="1745947" y="8423"/>
                </a:cubicBezTo>
                <a:cubicBezTo>
                  <a:pt x="1712154" y="8423"/>
                  <a:pt x="1674607" y="8423"/>
                  <a:pt x="1640815" y="8423"/>
                </a:cubicBezTo>
                <a:cubicBezTo>
                  <a:pt x="1618286" y="8423"/>
                  <a:pt x="1595758" y="8423"/>
                  <a:pt x="1576984" y="5074"/>
                </a:cubicBezTo>
                <a:cubicBezTo>
                  <a:pt x="1569475" y="2841"/>
                  <a:pt x="1554456" y="2841"/>
                  <a:pt x="1550701" y="3957"/>
                </a:cubicBezTo>
                <a:cubicBezTo>
                  <a:pt x="1539437" y="7306"/>
                  <a:pt x="1524418" y="5074"/>
                  <a:pt x="1513154" y="7306"/>
                </a:cubicBezTo>
                <a:cubicBezTo>
                  <a:pt x="1505645" y="9539"/>
                  <a:pt x="1490626" y="11771"/>
                  <a:pt x="1479362" y="9539"/>
                </a:cubicBezTo>
                <a:cubicBezTo>
                  <a:pt x="1460588" y="14004"/>
                  <a:pt x="1441814" y="11771"/>
                  <a:pt x="1426795" y="11771"/>
                </a:cubicBezTo>
                <a:cubicBezTo>
                  <a:pt x="1408022" y="11771"/>
                  <a:pt x="1389248" y="12888"/>
                  <a:pt x="1370474" y="10655"/>
                </a:cubicBezTo>
                <a:cubicBezTo>
                  <a:pt x="1359210" y="8423"/>
                  <a:pt x="1340437" y="9539"/>
                  <a:pt x="1325418" y="9539"/>
                </a:cubicBezTo>
                <a:cubicBezTo>
                  <a:pt x="1302889" y="10655"/>
                  <a:pt x="1276606" y="7306"/>
                  <a:pt x="1250323" y="7306"/>
                </a:cubicBezTo>
                <a:cubicBezTo>
                  <a:pt x="1239059" y="8423"/>
                  <a:pt x="1227795" y="8423"/>
                  <a:pt x="1220286" y="11771"/>
                </a:cubicBezTo>
                <a:cubicBezTo>
                  <a:pt x="1220286" y="12888"/>
                  <a:pt x="1216531" y="14004"/>
                  <a:pt x="1220286" y="15120"/>
                </a:cubicBezTo>
                <a:cubicBezTo>
                  <a:pt x="1227795" y="16237"/>
                  <a:pt x="1235304" y="15120"/>
                  <a:pt x="1231550" y="18469"/>
                </a:cubicBezTo>
                <a:cubicBezTo>
                  <a:pt x="1231550" y="20702"/>
                  <a:pt x="1224040" y="19586"/>
                  <a:pt x="1220286" y="19586"/>
                </a:cubicBezTo>
                <a:cubicBezTo>
                  <a:pt x="1216531" y="19586"/>
                  <a:pt x="1212776" y="19586"/>
                  <a:pt x="1205267" y="19586"/>
                </a:cubicBezTo>
                <a:cubicBezTo>
                  <a:pt x="1201512" y="19586"/>
                  <a:pt x="1194003" y="19586"/>
                  <a:pt x="1186493" y="19586"/>
                </a:cubicBezTo>
                <a:cubicBezTo>
                  <a:pt x="1186493" y="20702"/>
                  <a:pt x="1186493" y="21818"/>
                  <a:pt x="1186493" y="22934"/>
                </a:cubicBezTo>
                <a:cubicBezTo>
                  <a:pt x="1190248" y="22934"/>
                  <a:pt x="1194003" y="22934"/>
                  <a:pt x="1201512" y="22934"/>
                </a:cubicBezTo>
                <a:cubicBezTo>
                  <a:pt x="1212776" y="22934"/>
                  <a:pt x="1216531" y="24051"/>
                  <a:pt x="1212776" y="27400"/>
                </a:cubicBezTo>
                <a:cubicBezTo>
                  <a:pt x="1231550" y="26283"/>
                  <a:pt x="1246569" y="30749"/>
                  <a:pt x="1265342" y="29632"/>
                </a:cubicBezTo>
                <a:cubicBezTo>
                  <a:pt x="1284116" y="22934"/>
                  <a:pt x="1314154" y="22934"/>
                  <a:pt x="1340437" y="24051"/>
                </a:cubicBezTo>
                <a:cubicBezTo>
                  <a:pt x="1344192" y="24051"/>
                  <a:pt x="1344192" y="25167"/>
                  <a:pt x="1344192" y="26283"/>
                </a:cubicBezTo>
                <a:cubicBezTo>
                  <a:pt x="1340437" y="28516"/>
                  <a:pt x="1332927" y="29632"/>
                  <a:pt x="1325418" y="29632"/>
                </a:cubicBezTo>
                <a:cubicBezTo>
                  <a:pt x="1314154" y="28516"/>
                  <a:pt x="1302889" y="29632"/>
                  <a:pt x="1295380" y="29632"/>
                </a:cubicBezTo>
                <a:cubicBezTo>
                  <a:pt x="1284116" y="28516"/>
                  <a:pt x="1276606" y="31865"/>
                  <a:pt x="1265342" y="30749"/>
                </a:cubicBezTo>
                <a:cubicBezTo>
                  <a:pt x="1257833" y="31865"/>
                  <a:pt x="1250323" y="32981"/>
                  <a:pt x="1242814" y="32981"/>
                </a:cubicBezTo>
                <a:cubicBezTo>
                  <a:pt x="1216531" y="32981"/>
                  <a:pt x="1194003" y="32981"/>
                  <a:pt x="1171474" y="32981"/>
                </a:cubicBezTo>
                <a:cubicBezTo>
                  <a:pt x="1156455" y="32981"/>
                  <a:pt x="1141436" y="31865"/>
                  <a:pt x="1130172" y="35214"/>
                </a:cubicBezTo>
                <a:cubicBezTo>
                  <a:pt x="1130172" y="35214"/>
                  <a:pt x="1126418" y="35214"/>
                  <a:pt x="1122663" y="35214"/>
                </a:cubicBezTo>
                <a:cubicBezTo>
                  <a:pt x="1103889" y="31865"/>
                  <a:pt x="1085116" y="36330"/>
                  <a:pt x="1066342" y="35214"/>
                </a:cubicBezTo>
                <a:cubicBezTo>
                  <a:pt x="1047568" y="34097"/>
                  <a:pt x="1028795" y="34097"/>
                  <a:pt x="1010021" y="35214"/>
                </a:cubicBezTo>
                <a:cubicBezTo>
                  <a:pt x="953700" y="38563"/>
                  <a:pt x="901134" y="36330"/>
                  <a:pt x="844813" y="37446"/>
                </a:cubicBezTo>
                <a:cubicBezTo>
                  <a:pt x="844813" y="37446"/>
                  <a:pt x="844813" y="36330"/>
                  <a:pt x="841058" y="36330"/>
                </a:cubicBezTo>
                <a:cubicBezTo>
                  <a:pt x="844813" y="34097"/>
                  <a:pt x="848568" y="35214"/>
                  <a:pt x="856077" y="35214"/>
                </a:cubicBezTo>
                <a:cubicBezTo>
                  <a:pt x="859832" y="35214"/>
                  <a:pt x="859832" y="34097"/>
                  <a:pt x="859832" y="34097"/>
                </a:cubicBezTo>
                <a:cubicBezTo>
                  <a:pt x="859832" y="32981"/>
                  <a:pt x="859832" y="30749"/>
                  <a:pt x="856077" y="31865"/>
                </a:cubicBezTo>
                <a:cubicBezTo>
                  <a:pt x="852323" y="31865"/>
                  <a:pt x="848568" y="29632"/>
                  <a:pt x="844813" y="29632"/>
                </a:cubicBezTo>
                <a:cubicBezTo>
                  <a:pt x="822285" y="30749"/>
                  <a:pt x="803511" y="27400"/>
                  <a:pt x="780982" y="27400"/>
                </a:cubicBezTo>
                <a:cubicBezTo>
                  <a:pt x="713397" y="27400"/>
                  <a:pt x="642058" y="27400"/>
                  <a:pt x="574473" y="27400"/>
                </a:cubicBezTo>
                <a:cubicBezTo>
                  <a:pt x="551945" y="27400"/>
                  <a:pt x="533171" y="26283"/>
                  <a:pt x="521907" y="20702"/>
                </a:cubicBezTo>
                <a:cubicBezTo>
                  <a:pt x="525661" y="18469"/>
                  <a:pt x="533171" y="18469"/>
                  <a:pt x="536926" y="17353"/>
                </a:cubicBezTo>
                <a:cubicBezTo>
                  <a:pt x="559454" y="15120"/>
                  <a:pt x="566963" y="15120"/>
                  <a:pt x="574473" y="21818"/>
                </a:cubicBezTo>
                <a:cubicBezTo>
                  <a:pt x="578228" y="24051"/>
                  <a:pt x="581982" y="24051"/>
                  <a:pt x="585737" y="22934"/>
                </a:cubicBezTo>
                <a:cubicBezTo>
                  <a:pt x="597001" y="20702"/>
                  <a:pt x="612020" y="21818"/>
                  <a:pt x="623284" y="21818"/>
                </a:cubicBezTo>
                <a:cubicBezTo>
                  <a:pt x="645812" y="21818"/>
                  <a:pt x="664586" y="21818"/>
                  <a:pt x="687115" y="18469"/>
                </a:cubicBezTo>
                <a:cubicBezTo>
                  <a:pt x="694624" y="17353"/>
                  <a:pt x="709643" y="16237"/>
                  <a:pt x="713397" y="17353"/>
                </a:cubicBezTo>
                <a:cubicBezTo>
                  <a:pt x="728417" y="20702"/>
                  <a:pt x="747190" y="18469"/>
                  <a:pt x="758454" y="20702"/>
                </a:cubicBezTo>
                <a:cubicBezTo>
                  <a:pt x="765964" y="21818"/>
                  <a:pt x="773473" y="21818"/>
                  <a:pt x="780982" y="20702"/>
                </a:cubicBezTo>
                <a:cubicBezTo>
                  <a:pt x="796002" y="18469"/>
                  <a:pt x="807266" y="18469"/>
                  <a:pt x="822285" y="20702"/>
                </a:cubicBezTo>
                <a:cubicBezTo>
                  <a:pt x="833549" y="21818"/>
                  <a:pt x="841058" y="21818"/>
                  <a:pt x="852323" y="19586"/>
                </a:cubicBezTo>
                <a:cubicBezTo>
                  <a:pt x="871096" y="14004"/>
                  <a:pt x="897379" y="12888"/>
                  <a:pt x="923662" y="14004"/>
                </a:cubicBezTo>
                <a:cubicBezTo>
                  <a:pt x="931172" y="14004"/>
                  <a:pt x="938681" y="15120"/>
                  <a:pt x="942436" y="16237"/>
                </a:cubicBezTo>
                <a:cubicBezTo>
                  <a:pt x="961209" y="20702"/>
                  <a:pt x="979983" y="21818"/>
                  <a:pt x="998757" y="21818"/>
                </a:cubicBezTo>
                <a:cubicBezTo>
                  <a:pt x="1017531" y="21818"/>
                  <a:pt x="1040059" y="21818"/>
                  <a:pt x="1058832" y="21818"/>
                </a:cubicBezTo>
                <a:cubicBezTo>
                  <a:pt x="1081361" y="21818"/>
                  <a:pt x="1107644" y="20702"/>
                  <a:pt x="1130172" y="17353"/>
                </a:cubicBezTo>
                <a:cubicBezTo>
                  <a:pt x="1137682" y="17353"/>
                  <a:pt x="1145191" y="17353"/>
                  <a:pt x="1148946" y="17353"/>
                </a:cubicBezTo>
                <a:cubicBezTo>
                  <a:pt x="1160210" y="17353"/>
                  <a:pt x="1163965" y="16237"/>
                  <a:pt x="1167719" y="14004"/>
                </a:cubicBezTo>
                <a:cubicBezTo>
                  <a:pt x="1141436" y="15120"/>
                  <a:pt x="1122663" y="11771"/>
                  <a:pt x="1100134" y="11771"/>
                </a:cubicBezTo>
                <a:cubicBezTo>
                  <a:pt x="1070097" y="10655"/>
                  <a:pt x="1040059" y="9539"/>
                  <a:pt x="1013776" y="7306"/>
                </a:cubicBezTo>
                <a:cubicBezTo>
                  <a:pt x="995002" y="6190"/>
                  <a:pt x="976229" y="5074"/>
                  <a:pt x="957455" y="3957"/>
                </a:cubicBezTo>
                <a:cubicBezTo>
                  <a:pt x="934926" y="2841"/>
                  <a:pt x="916153" y="5074"/>
                  <a:pt x="897379" y="3957"/>
                </a:cubicBezTo>
                <a:cubicBezTo>
                  <a:pt x="882360" y="2841"/>
                  <a:pt x="871096" y="6190"/>
                  <a:pt x="852323" y="6190"/>
                </a:cubicBezTo>
                <a:cubicBezTo>
                  <a:pt x="841058" y="5074"/>
                  <a:pt x="826039" y="6190"/>
                  <a:pt x="811020" y="6190"/>
                </a:cubicBezTo>
                <a:cubicBezTo>
                  <a:pt x="807266" y="6190"/>
                  <a:pt x="807266" y="6190"/>
                  <a:pt x="803511" y="6190"/>
                </a:cubicBezTo>
                <a:cubicBezTo>
                  <a:pt x="788492" y="11771"/>
                  <a:pt x="769719" y="10655"/>
                  <a:pt x="750945" y="8423"/>
                </a:cubicBezTo>
                <a:cubicBezTo>
                  <a:pt x="735926" y="6190"/>
                  <a:pt x="720907" y="7306"/>
                  <a:pt x="705888" y="3957"/>
                </a:cubicBezTo>
                <a:cubicBezTo>
                  <a:pt x="705888" y="3957"/>
                  <a:pt x="702134" y="3957"/>
                  <a:pt x="698379" y="5074"/>
                </a:cubicBezTo>
                <a:cubicBezTo>
                  <a:pt x="694624" y="6190"/>
                  <a:pt x="690869" y="6190"/>
                  <a:pt x="687115" y="6190"/>
                </a:cubicBezTo>
                <a:cubicBezTo>
                  <a:pt x="649567" y="5074"/>
                  <a:pt x="612020" y="9539"/>
                  <a:pt x="574473" y="7306"/>
                </a:cubicBezTo>
                <a:cubicBezTo>
                  <a:pt x="559454" y="7306"/>
                  <a:pt x="551945" y="10655"/>
                  <a:pt x="540680" y="9539"/>
                </a:cubicBezTo>
                <a:cubicBezTo>
                  <a:pt x="529416" y="9539"/>
                  <a:pt x="514397" y="9539"/>
                  <a:pt x="503133" y="9539"/>
                </a:cubicBezTo>
                <a:cubicBezTo>
                  <a:pt x="480605" y="10655"/>
                  <a:pt x="461831" y="6190"/>
                  <a:pt x="443058" y="8423"/>
                </a:cubicBezTo>
                <a:cubicBezTo>
                  <a:pt x="435548" y="8423"/>
                  <a:pt x="431793" y="8423"/>
                  <a:pt x="428039" y="8423"/>
                </a:cubicBezTo>
                <a:cubicBezTo>
                  <a:pt x="424284" y="8423"/>
                  <a:pt x="420529" y="7306"/>
                  <a:pt x="416775" y="9539"/>
                </a:cubicBezTo>
                <a:cubicBezTo>
                  <a:pt x="416775" y="10655"/>
                  <a:pt x="420529" y="12888"/>
                  <a:pt x="424284" y="12888"/>
                </a:cubicBezTo>
                <a:cubicBezTo>
                  <a:pt x="435548" y="14004"/>
                  <a:pt x="446812" y="17353"/>
                  <a:pt x="461831" y="17353"/>
                </a:cubicBezTo>
                <a:cubicBezTo>
                  <a:pt x="469341" y="17353"/>
                  <a:pt x="469341" y="19586"/>
                  <a:pt x="476850" y="20702"/>
                </a:cubicBezTo>
                <a:cubicBezTo>
                  <a:pt x="458076" y="24051"/>
                  <a:pt x="439303" y="24051"/>
                  <a:pt x="420529" y="25167"/>
                </a:cubicBezTo>
                <a:cubicBezTo>
                  <a:pt x="405510" y="26283"/>
                  <a:pt x="394246" y="28516"/>
                  <a:pt x="379227" y="29632"/>
                </a:cubicBezTo>
                <a:cubicBezTo>
                  <a:pt x="375472" y="29632"/>
                  <a:pt x="367963" y="31865"/>
                  <a:pt x="371718" y="34097"/>
                </a:cubicBezTo>
                <a:cubicBezTo>
                  <a:pt x="375472" y="36330"/>
                  <a:pt x="382982" y="35214"/>
                  <a:pt x="386737" y="35214"/>
                </a:cubicBezTo>
                <a:cubicBezTo>
                  <a:pt x="413020" y="35214"/>
                  <a:pt x="435548" y="35214"/>
                  <a:pt x="461831" y="35214"/>
                </a:cubicBezTo>
                <a:cubicBezTo>
                  <a:pt x="506888" y="35214"/>
                  <a:pt x="551945" y="38563"/>
                  <a:pt x="593247" y="45260"/>
                </a:cubicBezTo>
                <a:cubicBezTo>
                  <a:pt x="608265" y="47493"/>
                  <a:pt x="627039" y="46377"/>
                  <a:pt x="642058" y="48609"/>
                </a:cubicBezTo>
                <a:cubicBezTo>
                  <a:pt x="657077" y="49726"/>
                  <a:pt x="675850" y="48609"/>
                  <a:pt x="694624" y="47493"/>
                </a:cubicBezTo>
                <a:cubicBezTo>
                  <a:pt x="709643" y="45260"/>
                  <a:pt x="732171" y="44144"/>
                  <a:pt x="750945" y="44144"/>
                </a:cubicBezTo>
                <a:cubicBezTo>
                  <a:pt x="780982" y="45260"/>
                  <a:pt x="811020" y="43028"/>
                  <a:pt x="841058" y="46377"/>
                </a:cubicBezTo>
                <a:cubicBezTo>
                  <a:pt x="844813" y="47493"/>
                  <a:pt x="848568" y="47493"/>
                  <a:pt x="852323" y="46377"/>
                </a:cubicBezTo>
                <a:cubicBezTo>
                  <a:pt x="882360" y="43028"/>
                  <a:pt x="912398" y="45260"/>
                  <a:pt x="942436" y="45260"/>
                </a:cubicBezTo>
                <a:cubicBezTo>
                  <a:pt x="976229" y="44144"/>
                  <a:pt x="1006266" y="43028"/>
                  <a:pt x="1040059" y="45260"/>
                </a:cubicBezTo>
                <a:cubicBezTo>
                  <a:pt x="1066342" y="46377"/>
                  <a:pt x="1092625" y="46377"/>
                  <a:pt x="1118908" y="46377"/>
                </a:cubicBezTo>
                <a:cubicBezTo>
                  <a:pt x="1126418" y="46377"/>
                  <a:pt x="1130172" y="47493"/>
                  <a:pt x="1133927" y="49726"/>
                </a:cubicBezTo>
                <a:cubicBezTo>
                  <a:pt x="1137682" y="50842"/>
                  <a:pt x="1133927" y="51958"/>
                  <a:pt x="1130172" y="53074"/>
                </a:cubicBezTo>
                <a:cubicBezTo>
                  <a:pt x="1122663" y="53074"/>
                  <a:pt x="1115153" y="53074"/>
                  <a:pt x="1107644" y="54191"/>
                </a:cubicBezTo>
                <a:cubicBezTo>
                  <a:pt x="1111399" y="55307"/>
                  <a:pt x="1115153" y="56423"/>
                  <a:pt x="1118908" y="56423"/>
                </a:cubicBezTo>
                <a:cubicBezTo>
                  <a:pt x="1133927" y="55307"/>
                  <a:pt x="1148946" y="60889"/>
                  <a:pt x="1167719" y="56423"/>
                </a:cubicBezTo>
                <a:cubicBezTo>
                  <a:pt x="1167719" y="56423"/>
                  <a:pt x="1171474" y="56423"/>
                  <a:pt x="1171474" y="56423"/>
                </a:cubicBezTo>
                <a:cubicBezTo>
                  <a:pt x="1197757" y="57540"/>
                  <a:pt x="1220286" y="53074"/>
                  <a:pt x="1246569" y="54191"/>
                </a:cubicBezTo>
                <a:cubicBezTo>
                  <a:pt x="1246569" y="50842"/>
                  <a:pt x="1246569" y="48609"/>
                  <a:pt x="1246569" y="45260"/>
                </a:cubicBezTo>
                <a:cubicBezTo>
                  <a:pt x="1254078" y="44144"/>
                  <a:pt x="1257833" y="45260"/>
                  <a:pt x="1265342" y="45260"/>
                </a:cubicBezTo>
                <a:cubicBezTo>
                  <a:pt x="1265342" y="43028"/>
                  <a:pt x="1269097" y="43028"/>
                  <a:pt x="1272852" y="41912"/>
                </a:cubicBezTo>
                <a:cubicBezTo>
                  <a:pt x="1284116" y="39679"/>
                  <a:pt x="1299135" y="41912"/>
                  <a:pt x="1310399" y="39679"/>
                </a:cubicBezTo>
                <a:cubicBezTo>
                  <a:pt x="1314154" y="38563"/>
                  <a:pt x="1321663" y="41912"/>
                  <a:pt x="1332927" y="40795"/>
                </a:cubicBezTo>
                <a:cubicBezTo>
                  <a:pt x="1340437" y="40795"/>
                  <a:pt x="1336682" y="43028"/>
                  <a:pt x="1336682" y="45260"/>
                </a:cubicBezTo>
                <a:cubicBezTo>
                  <a:pt x="1336682" y="46377"/>
                  <a:pt x="1332927" y="46377"/>
                  <a:pt x="1329172" y="46377"/>
                </a:cubicBezTo>
                <a:cubicBezTo>
                  <a:pt x="1314154" y="46377"/>
                  <a:pt x="1299135" y="46377"/>
                  <a:pt x="1287871" y="46377"/>
                </a:cubicBezTo>
                <a:cubicBezTo>
                  <a:pt x="1284116" y="46377"/>
                  <a:pt x="1276606" y="46377"/>
                  <a:pt x="1280361" y="48609"/>
                </a:cubicBezTo>
                <a:cubicBezTo>
                  <a:pt x="1280361" y="48609"/>
                  <a:pt x="1284116" y="48609"/>
                  <a:pt x="1284116" y="48609"/>
                </a:cubicBezTo>
                <a:cubicBezTo>
                  <a:pt x="1287871" y="48609"/>
                  <a:pt x="1295380" y="47493"/>
                  <a:pt x="1299135" y="49726"/>
                </a:cubicBezTo>
                <a:cubicBezTo>
                  <a:pt x="1299135" y="53074"/>
                  <a:pt x="1291625" y="51958"/>
                  <a:pt x="1284116" y="53074"/>
                </a:cubicBezTo>
                <a:cubicBezTo>
                  <a:pt x="1276606" y="57540"/>
                  <a:pt x="1276606" y="58656"/>
                  <a:pt x="1287871" y="58656"/>
                </a:cubicBezTo>
                <a:cubicBezTo>
                  <a:pt x="1299135" y="58656"/>
                  <a:pt x="1310399" y="59772"/>
                  <a:pt x="1317908" y="59772"/>
                </a:cubicBezTo>
                <a:cubicBezTo>
                  <a:pt x="1340437" y="60889"/>
                  <a:pt x="1359210" y="63121"/>
                  <a:pt x="1385493" y="62005"/>
                </a:cubicBezTo>
                <a:cubicBezTo>
                  <a:pt x="1374229" y="65354"/>
                  <a:pt x="1362965" y="66470"/>
                  <a:pt x="1351701" y="66470"/>
                </a:cubicBezTo>
                <a:cubicBezTo>
                  <a:pt x="1310399" y="66470"/>
                  <a:pt x="1269097" y="66470"/>
                  <a:pt x="1231550" y="66470"/>
                </a:cubicBezTo>
                <a:cubicBezTo>
                  <a:pt x="1224040" y="66470"/>
                  <a:pt x="1216531" y="66470"/>
                  <a:pt x="1212776" y="65354"/>
                </a:cubicBezTo>
                <a:cubicBezTo>
                  <a:pt x="1197757" y="59772"/>
                  <a:pt x="1178984" y="63121"/>
                  <a:pt x="1160210" y="62005"/>
                </a:cubicBezTo>
                <a:cubicBezTo>
                  <a:pt x="1148946" y="62005"/>
                  <a:pt x="1137682" y="65354"/>
                  <a:pt x="1118908" y="67586"/>
                </a:cubicBezTo>
                <a:cubicBezTo>
                  <a:pt x="1152701" y="67586"/>
                  <a:pt x="1175229" y="68703"/>
                  <a:pt x="1197757" y="69819"/>
                </a:cubicBezTo>
                <a:cubicBezTo>
                  <a:pt x="1254078" y="73168"/>
                  <a:pt x="1310399" y="70935"/>
                  <a:pt x="1370474" y="72052"/>
                </a:cubicBezTo>
                <a:cubicBezTo>
                  <a:pt x="1351701" y="75400"/>
                  <a:pt x="1351701" y="75400"/>
                  <a:pt x="1314154" y="75400"/>
                </a:cubicBezTo>
                <a:cubicBezTo>
                  <a:pt x="1306644" y="77633"/>
                  <a:pt x="1310399" y="79866"/>
                  <a:pt x="1310399" y="80982"/>
                </a:cubicBezTo>
                <a:cubicBezTo>
                  <a:pt x="1310399" y="83215"/>
                  <a:pt x="1306644" y="84331"/>
                  <a:pt x="1302889" y="83215"/>
                </a:cubicBezTo>
                <a:cubicBezTo>
                  <a:pt x="1280361" y="77633"/>
                  <a:pt x="1254078" y="78749"/>
                  <a:pt x="1227795" y="76517"/>
                </a:cubicBezTo>
                <a:cubicBezTo>
                  <a:pt x="1220286" y="75400"/>
                  <a:pt x="1212776" y="77633"/>
                  <a:pt x="1201512" y="77633"/>
                </a:cubicBezTo>
                <a:cubicBezTo>
                  <a:pt x="1171474" y="77633"/>
                  <a:pt x="1141436" y="77633"/>
                  <a:pt x="1111399" y="77633"/>
                </a:cubicBezTo>
                <a:cubicBezTo>
                  <a:pt x="1088870" y="77633"/>
                  <a:pt x="1070097" y="80982"/>
                  <a:pt x="1047568" y="79866"/>
                </a:cubicBezTo>
                <a:cubicBezTo>
                  <a:pt x="1025040" y="78749"/>
                  <a:pt x="1002511" y="79866"/>
                  <a:pt x="979983" y="79866"/>
                </a:cubicBezTo>
                <a:cubicBezTo>
                  <a:pt x="957455" y="79866"/>
                  <a:pt x="934926" y="79866"/>
                  <a:pt x="912398" y="79866"/>
                </a:cubicBezTo>
                <a:cubicBezTo>
                  <a:pt x="916153" y="82098"/>
                  <a:pt x="923662" y="84331"/>
                  <a:pt x="931172" y="83215"/>
                </a:cubicBezTo>
                <a:cubicBezTo>
                  <a:pt x="949946" y="83215"/>
                  <a:pt x="968719" y="83215"/>
                  <a:pt x="991247" y="83215"/>
                </a:cubicBezTo>
                <a:cubicBezTo>
                  <a:pt x="995002" y="83215"/>
                  <a:pt x="998757" y="83215"/>
                  <a:pt x="1006266" y="84331"/>
                </a:cubicBezTo>
                <a:cubicBezTo>
                  <a:pt x="998757" y="92145"/>
                  <a:pt x="979983" y="96610"/>
                  <a:pt x="961209" y="101076"/>
                </a:cubicBezTo>
                <a:cubicBezTo>
                  <a:pt x="957455" y="102192"/>
                  <a:pt x="949946" y="103308"/>
                  <a:pt x="942436" y="103308"/>
                </a:cubicBezTo>
                <a:cubicBezTo>
                  <a:pt x="934926" y="103308"/>
                  <a:pt x="923662" y="103308"/>
                  <a:pt x="912398" y="104424"/>
                </a:cubicBezTo>
                <a:cubicBezTo>
                  <a:pt x="908643" y="105541"/>
                  <a:pt x="901134" y="105541"/>
                  <a:pt x="893624" y="104424"/>
                </a:cubicBezTo>
                <a:cubicBezTo>
                  <a:pt x="889870" y="102192"/>
                  <a:pt x="882360" y="103308"/>
                  <a:pt x="878605" y="103308"/>
                </a:cubicBezTo>
                <a:cubicBezTo>
                  <a:pt x="871096" y="103308"/>
                  <a:pt x="867341" y="102192"/>
                  <a:pt x="867341" y="104424"/>
                </a:cubicBezTo>
                <a:cubicBezTo>
                  <a:pt x="867341" y="106657"/>
                  <a:pt x="871096" y="106657"/>
                  <a:pt x="878605" y="106657"/>
                </a:cubicBezTo>
                <a:cubicBezTo>
                  <a:pt x="889870" y="106657"/>
                  <a:pt x="901134" y="106657"/>
                  <a:pt x="908643" y="106657"/>
                </a:cubicBezTo>
                <a:cubicBezTo>
                  <a:pt x="923662" y="106657"/>
                  <a:pt x="927417" y="110006"/>
                  <a:pt x="919908" y="113355"/>
                </a:cubicBezTo>
                <a:cubicBezTo>
                  <a:pt x="919908" y="113355"/>
                  <a:pt x="919908" y="114471"/>
                  <a:pt x="919908" y="115587"/>
                </a:cubicBezTo>
                <a:cubicBezTo>
                  <a:pt x="908643" y="122285"/>
                  <a:pt x="908643" y="122285"/>
                  <a:pt x="878605" y="122285"/>
                </a:cubicBezTo>
                <a:cubicBezTo>
                  <a:pt x="878605" y="122285"/>
                  <a:pt x="874851" y="122285"/>
                  <a:pt x="874851" y="122285"/>
                </a:cubicBezTo>
                <a:cubicBezTo>
                  <a:pt x="863587" y="125634"/>
                  <a:pt x="852323" y="125634"/>
                  <a:pt x="841058" y="122285"/>
                </a:cubicBezTo>
                <a:cubicBezTo>
                  <a:pt x="833549" y="122285"/>
                  <a:pt x="829794" y="122285"/>
                  <a:pt x="822285" y="122285"/>
                </a:cubicBezTo>
                <a:cubicBezTo>
                  <a:pt x="818530" y="122285"/>
                  <a:pt x="811020" y="123402"/>
                  <a:pt x="807266" y="120053"/>
                </a:cubicBezTo>
                <a:cubicBezTo>
                  <a:pt x="799756" y="120053"/>
                  <a:pt x="788492" y="121169"/>
                  <a:pt x="780982" y="120053"/>
                </a:cubicBezTo>
                <a:cubicBezTo>
                  <a:pt x="765964" y="120053"/>
                  <a:pt x="754700" y="121169"/>
                  <a:pt x="747190" y="122285"/>
                </a:cubicBezTo>
                <a:cubicBezTo>
                  <a:pt x="735926" y="124518"/>
                  <a:pt x="724662" y="124518"/>
                  <a:pt x="713397" y="122285"/>
                </a:cubicBezTo>
                <a:cubicBezTo>
                  <a:pt x="705888" y="121169"/>
                  <a:pt x="690869" y="120053"/>
                  <a:pt x="679605" y="120053"/>
                </a:cubicBezTo>
                <a:cubicBezTo>
                  <a:pt x="675850" y="121169"/>
                  <a:pt x="668341" y="121169"/>
                  <a:pt x="664586" y="118936"/>
                </a:cubicBezTo>
                <a:cubicBezTo>
                  <a:pt x="660832" y="117820"/>
                  <a:pt x="657077" y="117820"/>
                  <a:pt x="653322" y="118936"/>
                </a:cubicBezTo>
                <a:cubicBezTo>
                  <a:pt x="634549" y="122285"/>
                  <a:pt x="612020" y="120053"/>
                  <a:pt x="593247" y="120053"/>
                </a:cubicBezTo>
                <a:cubicBezTo>
                  <a:pt x="593247" y="122285"/>
                  <a:pt x="597001" y="123402"/>
                  <a:pt x="589492" y="124518"/>
                </a:cubicBezTo>
                <a:cubicBezTo>
                  <a:pt x="585737" y="124518"/>
                  <a:pt x="578228" y="124518"/>
                  <a:pt x="581982" y="122285"/>
                </a:cubicBezTo>
                <a:cubicBezTo>
                  <a:pt x="574473" y="122285"/>
                  <a:pt x="566963" y="122285"/>
                  <a:pt x="559454" y="122285"/>
                </a:cubicBezTo>
                <a:cubicBezTo>
                  <a:pt x="559454" y="123402"/>
                  <a:pt x="563209" y="125634"/>
                  <a:pt x="555699" y="126750"/>
                </a:cubicBezTo>
                <a:cubicBezTo>
                  <a:pt x="551945" y="126750"/>
                  <a:pt x="548190" y="125634"/>
                  <a:pt x="548190" y="124518"/>
                </a:cubicBezTo>
                <a:cubicBezTo>
                  <a:pt x="540680" y="124518"/>
                  <a:pt x="533171" y="124518"/>
                  <a:pt x="529416" y="124518"/>
                </a:cubicBezTo>
                <a:cubicBezTo>
                  <a:pt x="525661" y="125634"/>
                  <a:pt x="529416" y="127867"/>
                  <a:pt x="521907" y="127867"/>
                </a:cubicBezTo>
                <a:cubicBezTo>
                  <a:pt x="518152" y="127867"/>
                  <a:pt x="510643" y="128983"/>
                  <a:pt x="506888" y="126750"/>
                </a:cubicBezTo>
                <a:cubicBezTo>
                  <a:pt x="499378" y="125634"/>
                  <a:pt x="488114" y="128983"/>
                  <a:pt x="480605" y="127867"/>
                </a:cubicBezTo>
                <a:cubicBezTo>
                  <a:pt x="469341" y="125634"/>
                  <a:pt x="461831" y="126750"/>
                  <a:pt x="454322" y="126750"/>
                </a:cubicBezTo>
                <a:cubicBezTo>
                  <a:pt x="446812" y="125634"/>
                  <a:pt x="443058" y="126750"/>
                  <a:pt x="435548" y="126750"/>
                </a:cubicBezTo>
                <a:cubicBezTo>
                  <a:pt x="424284" y="128983"/>
                  <a:pt x="405510" y="128983"/>
                  <a:pt x="390491" y="126750"/>
                </a:cubicBezTo>
                <a:cubicBezTo>
                  <a:pt x="379227" y="126750"/>
                  <a:pt x="367963" y="130099"/>
                  <a:pt x="352944" y="127867"/>
                </a:cubicBezTo>
                <a:cubicBezTo>
                  <a:pt x="352944" y="128983"/>
                  <a:pt x="341680" y="132332"/>
                  <a:pt x="337925" y="133448"/>
                </a:cubicBezTo>
                <a:cubicBezTo>
                  <a:pt x="322906" y="136797"/>
                  <a:pt x="322906" y="136797"/>
                  <a:pt x="311642" y="132332"/>
                </a:cubicBezTo>
                <a:cubicBezTo>
                  <a:pt x="307887" y="131216"/>
                  <a:pt x="304133" y="130099"/>
                  <a:pt x="307887" y="128983"/>
                </a:cubicBezTo>
                <a:cubicBezTo>
                  <a:pt x="311642" y="127867"/>
                  <a:pt x="311642" y="126750"/>
                  <a:pt x="319152" y="126750"/>
                </a:cubicBezTo>
                <a:cubicBezTo>
                  <a:pt x="330416" y="126750"/>
                  <a:pt x="341680" y="126750"/>
                  <a:pt x="352944" y="126750"/>
                </a:cubicBezTo>
                <a:cubicBezTo>
                  <a:pt x="364208" y="122285"/>
                  <a:pt x="379227" y="120053"/>
                  <a:pt x="401756" y="120053"/>
                </a:cubicBezTo>
                <a:cubicBezTo>
                  <a:pt x="409265" y="120053"/>
                  <a:pt x="416775" y="120053"/>
                  <a:pt x="424284" y="120053"/>
                </a:cubicBezTo>
                <a:cubicBezTo>
                  <a:pt x="461831" y="121169"/>
                  <a:pt x="499378" y="117820"/>
                  <a:pt x="536926" y="116704"/>
                </a:cubicBezTo>
                <a:cubicBezTo>
                  <a:pt x="540680" y="116704"/>
                  <a:pt x="544435" y="114471"/>
                  <a:pt x="551945" y="113355"/>
                </a:cubicBezTo>
                <a:cubicBezTo>
                  <a:pt x="529416" y="112239"/>
                  <a:pt x="506888" y="112239"/>
                  <a:pt x="488114" y="112239"/>
                </a:cubicBezTo>
                <a:cubicBezTo>
                  <a:pt x="488114" y="112239"/>
                  <a:pt x="488114" y="111122"/>
                  <a:pt x="488114" y="111122"/>
                </a:cubicBezTo>
                <a:cubicBezTo>
                  <a:pt x="510643" y="111122"/>
                  <a:pt x="533171" y="111122"/>
                  <a:pt x="551945" y="111122"/>
                </a:cubicBezTo>
                <a:cubicBezTo>
                  <a:pt x="574473" y="111122"/>
                  <a:pt x="593247" y="111122"/>
                  <a:pt x="612020" y="111122"/>
                </a:cubicBezTo>
                <a:cubicBezTo>
                  <a:pt x="615775" y="111122"/>
                  <a:pt x="623284" y="111122"/>
                  <a:pt x="627039" y="110006"/>
                </a:cubicBezTo>
                <a:cubicBezTo>
                  <a:pt x="634549" y="107773"/>
                  <a:pt x="630794" y="103308"/>
                  <a:pt x="645812" y="104424"/>
                </a:cubicBezTo>
                <a:cubicBezTo>
                  <a:pt x="657077" y="105541"/>
                  <a:pt x="664586" y="102192"/>
                  <a:pt x="675850" y="103308"/>
                </a:cubicBezTo>
                <a:cubicBezTo>
                  <a:pt x="683360" y="103308"/>
                  <a:pt x="694624" y="102192"/>
                  <a:pt x="702134" y="104424"/>
                </a:cubicBezTo>
                <a:cubicBezTo>
                  <a:pt x="705888" y="105541"/>
                  <a:pt x="709643" y="104424"/>
                  <a:pt x="717152" y="104424"/>
                </a:cubicBezTo>
                <a:cubicBezTo>
                  <a:pt x="713397" y="102192"/>
                  <a:pt x="705888" y="101076"/>
                  <a:pt x="705888" y="99959"/>
                </a:cubicBezTo>
                <a:cubicBezTo>
                  <a:pt x="702134" y="97727"/>
                  <a:pt x="705888" y="95494"/>
                  <a:pt x="713397" y="95494"/>
                </a:cubicBezTo>
                <a:cubicBezTo>
                  <a:pt x="720907" y="95494"/>
                  <a:pt x="732171" y="95494"/>
                  <a:pt x="732171" y="92145"/>
                </a:cubicBezTo>
                <a:cubicBezTo>
                  <a:pt x="732171" y="91029"/>
                  <a:pt x="739680" y="91029"/>
                  <a:pt x="743435" y="91029"/>
                </a:cubicBezTo>
                <a:cubicBezTo>
                  <a:pt x="762209" y="94378"/>
                  <a:pt x="780982" y="89912"/>
                  <a:pt x="796002" y="89912"/>
                </a:cubicBezTo>
                <a:cubicBezTo>
                  <a:pt x="799756" y="88796"/>
                  <a:pt x="803511" y="88796"/>
                  <a:pt x="803511" y="87680"/>
                </a:cubicBezTo>
                <a:cubicBezTo>
                  <a:pt x="803511" y="86563"/>
                  <a:pt x="799756" y="85447"/>
                  <a:pt x="796002" y="85447"/>
                </a:cubicBezTo>
                <a:cubicBezTo>
                  <a:pt x="777228" y="83215"/>
                  <a:pt x="758454" y="80982"/>
                  <a:pt x="743435" y="76517"/>
                </a:cubicBezTo>
                <a:cubicBezTo>
                  <a:pt x="735926" y="75400"/>
                  <a:pt x="732171" y="77633"/>
                  <a:pt x="732171" y="78749"/>
                </a:cubicBezTo>
                <a:cubicBezTo>
                  <a:pt x="732171" y="82098"/>
                  <a:pt x="728417" y="84331"/>
                  <a:pt x="717152" y="86563"/>
                </a:cubicBezTo>
                <a:cubicBezTo>
                  <a:pt x="713397" y="87680"/>
                  <a:pt x="709643" y="87680"/>
                  <a:pt x="705888" y="87680"/>
                </a:cubicBezTo>
                <a:cubicBezTo>
                  <a:pt x="694624" y="84331"/>
                  <a:pt x="675850" y="86563"/>
                  <a:pt x="664586" y="84331"/>
                </a:cubicBezTo>
                <a:cubicBezTo>
                  <a:pt x="657077" y="83215"/>
                  <a:pt x="649567" y="83215"/>
                  <a:pt x="638303" y="83215"/>
                </a:cubicBezTo>
                <a:cubicBezTo>
                  <a:pt x="630794" y="83215"/>
                  <a:pt x="627039" y="86563"/>
                  <a:pt x="623284" y="88796"/>
                </a:cubicBezTo>
                <a:cubicBezTo>
                  <a:pt x="615775" y="92145"/>
                  <a:pt x="600756" y="93261"/>
                  <a:pt x="593247" y="88796"/>
                </a:cubicBezTo>
                <a:cubicBezTo>
                  <a:pt x="593247" y="86563"/>
                  <a:pt x="589492" y="85447"/>
                  <a:pt x="585737" y="83215"/>
                </a:cubicBezTo>
                <a:cubicBezTo>
                  <a:pt x="585737" y="80982"/>
                  <a:pt x="578228" y="79866"/>
                  <a:pt x="566963" y="79866"/>
                </a:cubicBezTo>
                <a:cubicBezTo>
                  <a:pt x="559454" y="79866"/>
                  <a:pt x="551945" y="79866"/>
                  <a:pt x="544435" y="77633"/>
                </a:cubicBezTo>
                <a:cubicBezTo>
                  <a:pt x="533171" y="76517"/>
                  <a:pt x="521907" y="78749"/>
                  <a:pt x="514397" y="82098"/>
                </a:cubicBezTo>
                <a:cubicBezTo>
                  <a:pt x="503133" y="88796"/>
                  <a:pt x="480605" y="88796"/>
                  <a:pt x="461831" y="91029"/>
                </a:cubicBezTo>
                <a:cubicBezTo>
                  <a:pt x="454322" y="92145"/>
                  <a:pt x="446812" y="89912"/>
                  <a:pt x="435548" y="88796"/>
                </a:cubicBezTo>
                <a:cubicBezTo>
                  <a:pt x="424284" y="88796"/>
                  <a:pt x="413020" y="86563"/>
                  <a:pt x="405510" y="84331"/>
                </a:cubicBezTo>
                <a:cubicBezTo>
                  <a:pt x="382982" y="79866"/>
                  <a:pt x="379227" y="79866"/>
                  <a:pt x="364208" y="85447"/>
                </a:cubicBezTo>
                <a:cubicBezTo>
                  <a:pt x="360454" y="85447"/>
                  <a:pt x="360454" y="87680"/>
                  <a:pt x="356699" y="88796"/>
                </a:cubicBezTo>
                <a:cubicBezTo>
                  <a:pt x="334171" y="83215"/>
                  <a:pt x="315397" y="83215"/>
                  <a:pt x="292869" y="83215"/>
                </a:cubicBezTo>
                <a:cubicBezTo>
                  <a:pt x="277850" y="83215"/>
                  <a:pt x="266585" y="83215"/>
                  <a:pt x="251567" y="83215"/>
                </a:cubicBezTo>
                <a:cubicBezTo>
                  <a:pt x="221529" y="84331"/>
                  <a:pt x="191491" y="80982"/>
                  <a:pt x="157698" y="82098"/>
                </a:cubicBezTo>
                <a:cubicBezTo>
                  <a:pt x="146434" y="82098"/>
                  <a:pt x="142680" y="77633"/>
                  <a:pt x="131415" y="80982"/>
                </a:cubicBezTo>
                <a:cubicBezTo>
                  <a:pt x="120151" y="83215"/>
                  <a:pt x="108887" y="80982"/>
                  <a:pt x="101378" y="82098"/>
                </a:cubicBezTo>
                <a:cubicBezTo>
                  <a:pt x="90113" y="82098"/>
                  <a:pt x="78849" y="82098"/>
                  <a:pt x="67585" y="82098"/>
                </a:cubicBezTo>
                <a:cubicBezTo>
                  <a:pt x="60076" y="84331"/>
                  <a:pt x="67585" y="86563"/>
                  <a:pt x="63830" y="88796"/>
                </a:cubicBezTo>
                <a:cubicBezTo>
                  <a:pt x="52566" y="93261"/>
                  <a:pt x="37547" y="94378"/>
                  <a:pt x="18774" y="92145"/>
                </a:cubicBezTo>
                <a:cubicBezTo>
                  <a:pt x="15019" y="92145"/>
                  <a:pt x="15019" y="91029"/>
                  <a:pt x="7510" y="91029"/>
                </a:cubicBezTo>
                <a:cubicBezTo>
                  <a:pt x="3755" y="91029"/>
                  <a:pt x="0" y="92145"/>
                  <a:pt x="0" y="94378"/>
                </a:cubicBezTo>
                <a:cubicBezTo>
                  <a:pt x="0" y="95494"/>
                  <a:pt x="0" y="97727"/>
                  <a:pt x="7510" y="97727"/>
                </a:cubicBezTo>
                <a:cubicBezTo>
                  <a:pt x="18774" y="96610"/>
                  <a:pt x="30038" y="97727"/>
                  <a:pt x="37547" y="96610"/>
                </a:cubicBezTo>
                <a:cubicBezTo>
                  <a:pt x="52566" y="96610"/>
                  <a:pt x="60076" y="98843"/>
                  <a:pt x="71340" y="98843"/>
                </a:cubicBezTo>
                <a:cubicBezTo>
                  <a:pt x="78849" y="99959"/>
                  <a:pt x="82604" y="103308"/>
                  <a:pt x="82604" y="105541"/>
                </a:cubicBezTo>
                <a:cubicBezTo>
                  <a:pt x="90113" y="108890"/>
                  <a:pt x="90113" y="110006"/>
                  <a:pt x="101378" y="107773"/>
                </a:cubicBezTo>
                <a:cubicBezTo>
                  <a:pt x="116397" y="106657"/>
                  <a:pt x="131415" y="105541"/>
                  <a:pt x="146434" y="103308"/>
                </a:cubicBezTo>
                <a:cubicBezTo>
                  <a:pt x="150189" y="102192"/>
                  <a:pt x="157698" y="103308"/>
                  <a:pt x="165208" y="103308"/>
                </a:cubicBezTo>
                <a:cubicBezTo>
                  <a:pt x="168963" y="103308"/>
                  <a:pt x="168963" y="105541"/>
                  <a:pt x="172717" y="106657"/>
                </a:cubicBezTo>
                <a:cubicBezTo>
                  <a:pt x="180227" y="108890"/>
                  <a:pt x="172717" y="110006"/>
                  <a:pt x="168963" y="112239"/>
                </a:cubicBezTo>
                <a:cubicBezTo>
                  <a:pt x="165208" y="114471"/>
                  <a:pt x="153944" y="114471"/>
                  <a:pt x="146434" y="116704"/>
                </a:cubicBezTo>
                <a:cubicBezTo>
                  <a:pt x="142680" y="117820"/>
                  <a:pt x="142680" y="117820"/>
                  <a:pt x="142680" y="118936"/>
                </a:cubicBezTo>
                <a:cubicBezTo>
                  <a:pt x="142680" y="120053"/>
                  <a:pt x="146434" y="120053"/>
                  <a:pt x="150189" y="120053"/>
                </a:cubicBezTo>
                <a:cubicBezTo>
                  <a:pt x="161453" y="120053"/>
                  <a:pt x="176472" y="121169"/>
                  <a:pt x="187736" y="118936"/>
                </a:cubicBezTo>
                <a:cubicBezTo>
                  <a:pt x="187736" y="117820"/>
                  <a:pt x="191491" y="118936"/>
                  <a:pt x="191491" y="118936"/>
                </a:cubicBezTo>
                <a:cubicBezTo>
                  <a:pt x="199000" y="120053"/>
                  <a:pt x="191491" y="120053"/>
                  <a:pt x="191491" y="121169"/>
                </a:cubicBezTo>
                <a:cubicBezTo>
                  <a:pt x="187736" y="122285"/>
                  <a:pt x="187736" y="124518"/>
                  <a:pt x="195246" y="124518"/>
                </a:cubicBezTo>
                <a:cubicBezTo>
                  <a:pt x="202755" y="124518"/>
                  <a:pt x="210265" y="124518"/>
                  <a:pt x="221529" y="124518"/>
                </a:cubicBezTo>
                <a:cubicBezTo>
                  <a:pt x="210265" y="126750"/>
                  <a:pt x="199000" y="126750"/>
                  <a:pt x="187736" y="127867"/>
                </a:cubicBezTo>
                <a:cubicBezTo>
                  <a:pt x="180227" y="128983"/>
                  <a:pt x="180227" y="130099"/>
                  <a:pt x="183982" y="131216"/>
                </a:cubicBezTo>
                <a:cubicBezTo>
                  <a:pt x="187736" y="135681"/>
                  <a:pt x="187736" y="136797"/>
                  <a:pt x="172717" y="137913"/>
                </a:cubicBezTo>
                <a:cubicBezTo>
                  <a:pt x="168963" y="137913"/>
                  <a:pt x="161453" y="137913"/>
                  <a:pt x="157698" y="137913"/>
                </a:cubicBezTo>
                <a:cubicBezTo>
                  <a:pt x="157698" y="139030"/>
                  <a:pt x="157698" y="139030"/>
                  <a:pt x="157698" y="140146"/>
                </a:cubicBezTo>
                <a:cubicBezTo>
                  <a:pt x="157698" y="140146"/>
                  <a:pt x="157698" y="141262"/>
                  <a:pt x="157698" y="141262"/>
                </a:cubicBezTo>
                <a:cubicBezTo>
                  <a:pt x="183982" y="140146"/>
                  <a:pt x="202755" y="145728"/>
                  <a:pt x="229038" y="145728"/>
                </a:cubicBezTo>
                <a:cubicBezTo>
                  <a:pt x="244057" y="145728"/>
                  <a:pt x="259076" y="147960"/>
                  <a:pt x="274095" y="151309"/>
                </a:cubicBezTo>
                <a:cubicBezTo>
                  <a:pt x="274095" y="152425"/>
                  <a:pt x="281604" y="152425"/>
                  <a:pt x="281604" y="153542"/>
                </a:cubicBezTo>
                <a:cubicBezTo>
                  <a:pt x="281604" y="155774"/>
                  <a:pt x="274095" y="155774"/>
                  <a:pt x="270340" y="155774"/>
                </a:cubicBezTo>
                <a:cubicBezTo>
                  <a:pt x="259076" y="155774"/>
                  <a:pt x="247812" y="155774"/>
                  <a:pt x="236548" y="155774"/>
                </a:cubicBezTo>
                <a:cubicBezTo>
                  <a:pt x="232793" y="155774"/>
                  <a:pt x="229038" y="155774"/>
                  <a:pt x="229038" y="156891"/>
                </a:cubicBezTo>
                <a:cubicBezTo>
                  <a:pt x="229038" y="158007"/>
                  <a:pt x="229038" y="159123"/>
                  <a:pt x="232793" y="159123"/>
                </a:cubicBezTo>
                <a:cubicBezTo>
                  <a:pt x="240302" y="159123"/>
                  <a:pt x="244057" y="161356"/>
                  <a:pt x="255321" y="161356"/>
                </a:cubicBezTo>
                <a:cubicBezTo>
                  <a:pt x="266585" y="161356"/>
                  <a:pt x="277850" y="161356"/>
                  <a:pt x="289114" y="161356"/>
                </a:cubicBezTo>
                <a:cubicBezTo>
                  <a:pt x="296623" y="162472"/>
                  <a:pt x="292869" y="164705"/>
                  <a:pt x="292869" y="165821"/>
                </a:cubicBezTo>
                <a:cubicBezTo>
                  <a:pt x="292869" y="166937"/>
                  <a:pt x="292869" y="168053"/>
                  <a:pt x="292869" y="168053"/>
                </a:cubicBezTo>
                <a:cubicBezTo>
                  <a:pt x="270340" y="169170"/>
                  <a:pt x="259076" y="174751"/>
                  <a:pt x="236548" y="174751"/>
                </a:cubicBezTo>
                <a:cubicBezTo>
                  <a:pt x="191491" y="174751"/>
                  <a:pt x="150189" y="171402"/>
                  <a:pt x="105132" y="172519"/>
                </a:cubicBezTo>
                <a:cubicBezTo>
                  <a:pt x="97623" y="173635"/>
                  <a:pt x="86359" y="171402"/>
                  <a:pt x="86359" y="174751"/>
                </a:cubicBezTo>
                <a:cubicBezTo>
                  <a:pt x="82604" y="179216"/>
                  <a:pt x="97623" y="176984"/>
                  <a:pt x="105132" y="176984"/>
                </a:cubicBezTo>
                <a:cubicBezTo>
                  <a:pt x="120151" y="175868"/>
                  <a:pt x="135170" y="179216"/>
                  <a:pt x="150189" y="179216"/>
                </a:cubicBezTo>
                <a:cubicBezTo>
                  <a:pt x="165208" y="178100"/>
                  <a:pt x="183982" y="176984"/>
                  <a:pt x="199000" y="179216"/>
                </a:cubicBezTo>
                <a:cubicBezTo>
                  <a:pt x="225284" y="181449"/>
                  <a:pt x="251567" y="180333"/>
                  <a:pt x="274095" y="180333"/>
                </a:cubicBezTo>
                <a:cubicBezTo>
                  <a:pt x="322906" y="181449"/>
                  <a:pt x="367963" y="184798"/>
                  <a:pt x="401756" y="194845"/>
                </a:cubicBezTo>
                <a:cubicBezTo>
                  <a:pt x="416775" y="198194"/>
                  <a:pt x="431793" y="198194"/>
                  <a:pt x="446812" y="198194"/>
                </a:cubicBezTo>
                <a:cubicBezTo>
                  <a:pt x="450567" y="198194"/>
                  <a:pt x="461831" y="197077"/>
                  <a:pt x="461831" y="199310"/>
                </a:cubicBezTo>
                <a:cubicBezTo>
                  <a:pt x="461831" y="203775"/>
                  <a:pt x="450567" y="201542"/>
                  <a:pt x="446812" y="201542"/>
                </a:cubicBezTo>
                <a:cubicBezTo>
                  <a:pt x="382982" y="201542"/>
                  <a:pt x="319152" y="201542"/>
                  <a:pt x="251567" y="201542"/>
                </a:cubicBezTo>
                <a:cubicBezTo>
                  <a:pt x="229038" y="201542"/>
                  <a:pt x="214019" y="207124"/>
                  <a:pt x="195246" y="212705"/>
                </a:cubicBezTo>
                <a:cubicBezTo>
                  <a:pt x="195246" y="212705"/>
                  <a:pt x="195246" y="213822"/>
                  <a:pt x="195246" y="214938"/>
                </a:cubicBezTo>
                <a:cubicBezTo>
                  <a:pt x="202755" y="218287"/>
                  <a:pt x="206510" y="220520"/>
                  <a:pt x="210265" y="223868"/>
                </a:cubicBezTo>
                <a:cubicBezTo>
                  <a:pt x="210265" y="227217"/>
                  <a:pt x="221529" y="230566"/>
                  <a:pt x="232793" y="230566"/>
                </a:cubicBezTo>
                <a:cubicBezTo>
                  <a:pt x="262831" y="230566"/>
                  <a:pt x="262831" y="238380"/>
                  <a:pt x="266585" y="243962"/>
                </a:cubicBezTo>
                <a:cubicBezTo>
                  <a:pt x="270340" y="251776"/>
                  <a:pt x="289114" y="257357"/>
                  <a:pt x="307887" y="262939"/>
                </a:cubicBezTo>
                <a:cubicBezTo>
                  <a:pt x="311642" y="265171"/>
                  <a:pt x="319152" y="264055"/>
                  <a:pt x="322906" y="264055"/>
                </a:cubicBezTo>
                <a:cubicBezTo>
                  <a:pt x="337925" y="264055"/>
                  <a:pt x="352944" y="262939"/>
                  <a:pt x="364208" y="266288"/>
                </a:cubicBezTo>
                <a:cubicBezTo>
                  <a:pt x="367963" y="267404"/>
                  <a:pt x="371718" y="267404"/>
                  <a:pt x="379227" y="267404"/>
                </a:cubicBezTo>
                <a:cubicBezTo>
                  <a:pt x="390491" y="267404"/>
                  <a:pt x="401756" y="267404"/>
                  <a:pt x="409265" y="267404"/>
                </a:cubicBezTo>
                <a:cubicBezTo>
                  <a:pt x="428039" y="268520"/>
                  <a:pt x="446812" y="267404"/>
                  <a:pt x="461831" y="264055"/>
                </a:cubicBezTo>
                <a:cubicBezTo>
                  <a:pt x="473095" y="260706"/>
                  <a:pt x="488114" y="261823"/>
                  <a:pt x="499378" y="265171"/>
                </a:cubicBezTo>
                <a:cubicBezTo>
                  <a:pt x="518152" y="269637"/>
                  <a:pt x="544435" y="269637"/>
                  <a:pt x="563209" y="272986"/>
                </a:cubicBezTo>
                <a:cubicBezTo>
                  <a:pt x="566963" y="274102"/>
                  <a:pt x="630794" y="267404"/>
                  <a:pt x="630794" y="266288"/>
                </a:cubicBezTo>
                <a:cubicBezTo>
                  <a:pt x="638303" y="261823"/>
                  <a:pt x="653322" y="260706"/>
                  <a:pt x="664586" y="260706"/>
                </a:cubicBezTo>
                <a:cubicBezTo>
                  <a:pt x="675850" y="259590"/>
                  <a:pt x="687115" y="262939"/>
                  <a:pt x="698379" y="265171"/>
                </a:cubicBezTo>
                <a:cubicBezTo>
                  <a:pt x="698379" y="266288"/>
                  <a:pt x="698379" y="267404"/>
                  <a:pt x="702134" y="267404"/>
                </a:cubicBezTo>
                <a:cubicBezTo>
                  <a:pt x="724662" y="267404"/>
                  <a:pt x="739680" y="271869"/>
                  <a:pt x="758454" y="272986"/>
                </a:cubicBezTo>
                <a:cubicBezTo>
                  <a:pt x="769719" y="274102"/>
                  <a:pt x="773473" y="269637"/>
                  <a:pt x="784737" y="271869"/>
                </a:cubicBezTo>
                <a:cubicBezTo>
                  <a:pt x="788492" y="271869"/>
                  <a:pt x="818530" y="266288"/>
                  <a:pt x="822285" y="264055"/>
                </a:cubicBezTo>
                <a:cubicBezTo>
                  <a:pt x="826039" y="262939"/>
                  <a:pt x="829794" y="261823"/>
                  <a:pt x="833549" y="260706"/>
                </a:cubicBezTo>
                <a:cubicBezTo>
                  <a:pt x="852323" y="257357"/>
                  <a:pt x="867341" y="257357"/>
                  <a:pt x="882360" y="261823"/>
                </a:cubicBezTo>
                <a:cubicBezTo>
                  <a:pt x="886115" y="262939"/>
                  <a:pt x="889870" y="264055"/>
                  <a:pt x="897379" y="265171"/>
                </a:cubicBezTo>
                <a:cubicBezTo>
                  <a:pt x="897379" y="266288"/>
                  <a:pt x="901134" y="267404"/>
                  <a:pt x="901134" y="267404"/>
                </a:cubicBezTo>
                <a:cubicBezTo>
                  <a:pt x="919908" y="267404"/>
                  <a:pt x="934926" y="270753"/>
                  <a:pt x="949946" y="269637"/>
                </a:cubicBezTo>
                <a:cubicBezTo>
                  <a:pt x="964964" y="268520"/>
                  <a:pt x="979983" y="267404"/>
                  <a:pt x="991247" y="265171"/>
                </a:cubicBezTo>
                <a:cubicBezTo>
                  <a:pt x="1013776" y="260706"/>
                  <a:pt x="1025040" y="260706"/>
                  <a:pt x="1043814" y="265171"/>
                </a:cubicBezTo>
                <a:cubicBezTo>
                  <a:pt x="1051323" y="267404"/>
                  <a:pt x="1058832" y="267404"/>
                  <a:pt x="1070097" y="267404"/>
                </a:cubicBezTo>
                <a:lnTo>
                  <a:pt x="1082703" y="267404"/>
                </a:lnTo>
                <a:lnTo>
                  <a:pt x="1087706" y="268396"/>
                </a:lnTo>
                <a:cubicBezTo>
                  <a:pt x="1091460" y="270628"/>
                  <a:pt x="1098970" y="271745"/>
                  <a:pt x="1091460" y="273977"/>
                </a:cubicBezTo>
                <a:cubicBezTo>
                  <a:pt x="1087706" y="275093"/>
                  <a:pt x="1087706" y="277326"/>
                  <a:pt x="1083951" y="277326"/>
                </a:cubicBezTo>
                <a:cubicBezTo>
                  <a:pt x="1076442" y="277326"/>
                  <a:pt x="1068932" y="278442"/>
                  <a:pt x="1065178" y="277326"/>
                </a:cubicBezTo>
                <a:cubicBezTo>
                  <a:pt x="1050158" y="275093"/>
                  <a:pt x="1035140" y="273977"/>
                  <a:pt x="1020121" y="272861"/>
                </a:cubicBezTo>
                <a:cubicBezTo>
                  <a:pt x="1008857" y="270628"/>
                  <a:pt x="1008857" y="271745"/>
                  <a:pt x="1001347" y="275093"/>
                </a:cubicBezTo>
                <a:cubicBezTo>
                  <a:pt x="1001347" y="277326"/>
                  <a:pt x="997593" y="280675"/>
                  <a:pt x="990083" y="281791"/>
                </a:cubicBezTo>
                <a:cubicBezTo>
                  <a:pt x="978819" y="281791"/>
                  <a:pt x="971310" y="284024"/>
                  <a:pt x="956290" y="284024"/>
                </a:cubicBezTo>
                <a:cubicBezTo>
                  <a:pt x="948781" y="282908"/>
                  <a:pt x="937517" y="284024"/>
                  <a:pt x="926253" y="282908"/>
                </a:cubicBezTo>
                <a:cubicBezTo>
                  <a:pt x="918743" y="282908"/>
                  <a:pt x="918743" y="285140"/>
                  <a:pt x="918743" y="286256"/>
                </a:cubicBezTo>
                <a:cubicBezTo>
                  <a:pt x="918743" y="288489"/>
                  <a:pt x="922498" y="289605"/>
                  <a:pt x="926253" y="289605"/>
                </a:cubicBezTo>
                <a:cubicBezTo>
                  <a:pt x="933762" y="289605"/>
                  <a:pt x="933762" y="288489"/>
                  <a:pt x="937517" y="288489"/>
                </a:cubicBezTo>
                <a:cubicBezTo>
                  <a:pt x="956290" y="286256"/>
                  <a:pt x="971310" y="287373"/>
                  <a:pt x="982573" y="291838"/>
                </a:cubicBezTo>
                <a:cubicBezTo>
                  <a:pt x="986328" y="294071"/>
                  <a:pt x="978819" y="296303"/>
                  <a:pt x="986328" y="298536"/>
                </a:cubicBezTo>
                <a:cubicBezTo>
                  <a:pt x="997593" y="298536"/>
                  <a:pt x="1008857" y="298536"/>
                  <a:pt x="1020121" y="298536"/>
                </a:cubicBezTo>
                <a:cubicBezTo>
                  <a:pt x="1027630" y="299652"/>
                  <a:pt x="1038895" y="297419"/>
                  <a:pt x="1050158" y="299652"/>
                </a:cubicBezTo>
                <a:cubicBezTo>
                  <a:pt x="1061423" y="303001"/>
                  <a:pt x="1065178" y="298536"/>
                  <a:pt x="1076442" y="298536"/>
                </a:cubicBezTo>
                <a:cubicBezTo>
                  <a:pt x="1110234" y="299652"/>
                  <a:pt x="1140272" y="296303"/>
                  <a:pt x="1170310" y="297419"/>
                </a:cubicBezTo>
                <a:cubicBezTo>
                  <a:pt x="1185329" y="297419"/>
                  <a:pt x="1196593" y="297419"/>
                  <a:pt x="1211612" y="297419"/>
                </a:cubicBezTo>
                <a:cubicBezTo>
                  <a:pt x="1234140" y="297419"/>
                  <a:pt x="1252914" y="297419"/>
                  <a:pt x="1275442" y="291838"/>
                </a:cubicBezTo>
                <a:cubicBezTo>
                  <a:pt x="1279197" y="292954"/>
                  <a:pt x="1279197" y="295187"/>
                  <a:pt x="1282951" y="295187"/>
                </a:cubicBezTo>
                <a:cubicBezTo>
                  <a:pt x="1297970" y="300768"/>
                  <a:pt x="1301725" y="300768"/>
                  <a:pt x="1324253" y="296303"/>
                </a:cubicBezTo>
                <a:cubicBezTo>
                  <a:pt x="1331763" y="294071"/>
                  <a:pt x="1343027" y="291838"/>
                  <a:pt x="1354291" y="291838"/>
                </a:cubicBezTo>
                <a:cubicBezTo>
                  <a:pt x="1365556" y="290722"/>
                  <a:pt x="1373065" y="288489"/>
                  <a:pt x="1380574" y="289605"/>
                </a:cubicBezTo>
                <a:cubicBezTo>
                  <a:pt x="1399348" y="291838"/>
                  <a:pt x="1421876" y="291838"/>
                  <a:pt x="1433141" y="298536"/>
                </a:cubicBezTo>
                <a:cubicBezTo>
                  <a:pt x="1440650" y="301885"/>
                  <a:pt x="1451914" y="304117"/>
                  <a:pt x="1463178" y="303001"/>
                </a:cubicBezTo>
                <a:cubicBezTo>
                  <a:pt x="1470688" y="300768"/>
                  <a:pt x="1478197" y="300768"/>
                  <a:pt x="1485706" y="300768"/>
                </a:cubicBezTo>
                <a:cubicBezTo>
                  <a:pt x="1496971" y="300768"/>
                  <a:pt x="1504480" y="299652"/>
                  <a:pt x="1504480" y="297419"/>
                </a:cubicBezTo>
                <a:cubicBezTo>
                  <a:pt x="1508235" y="295187"/>
                  <a:pt x="1511990" y="294071"/>
                  <a:pt x="1511990" y="291838"/>
                </a:cubicBezTo>
                <a:cubicBezTo>
                  <a:pt x="1519499" y="287373"/>
                  <a:pt x="1534518" y="288489"/>
                  <a:pt x="1542028" y="291838"/>
                </a:cubicBezTo>
                <a:cubicBezTo>
                  <a:pt x="1545782" y="294071"/>
                  <a:pt x="1549537" y="297419"/>
                  <a:pt x="1557046" y="297419"/>
                </a:cubicBezTo>
                <a:cubicBezTo>
                  <a:pt x="1568311" y="297419"/>
                  <a:pt x="1575820" y="297419"/>
                  <a:pt x="1583329" y="296303"/>
                </a:cubicBezTo>
                <a:cubicBezTo>
                  <a:pt x="1594594" y="294071"/>
                  <a:pt x="1613367" y="296303"/>
                  <a:pt x="1624631" y="292954"/>
                </a:cubicBezTo>
                <a:cubicBezTo>
                  <a:pt x="1628386" y="292954"/>
                  <a:pt x="1632141" y="292954"/>
                  <a:pt x="1635896" y="294071"/>
                </a:cubicBezTo>
                <a:cubicBezTo>
                  <a:pt x="1647160" y="296303"/>
                  <a:pt x="1650914" y="298536"/>
                  <a:pt x="1650914" y="301885"/>
                </a:cubicBezTo>
                <a:cubicBezTo>
                  <a:pt x="1650914" y="303001"/>
                  <a:pt x="1654669" y="305234"/>
                  <a:pt x="1662179" y="304117"/>
                </a:cubicBezTo>
                <a:cubicBezTo>
                  <a:pt x="1677198" y="299652"/>
                  <a:pt x="1695971" y="297419"/>
                  <a:pt x="1714745" y="295187"/>
                </a:cubicBezTo>
                <a:cubicBezTo>
                  <a:pt x="1718499" y="295187"/>
                  <a:pt x="1722254" y="294071"/>
                  <a:pt x="1722254" y="292954"/>
                </a:cubicBezTo>
                <a:cubicBezTo>
                  <a:pt x="1722254" y="291838"/>
                  <a:pt x="1718499" y="291838"/>
                  <a:pt x="1714745" y="290722"/>
                </a:cubicBezTo>
                <a:cubicBezTo>
                  <a:pt x="1699726" y="290722"/>
                  <a:pt x="1680952" y="286256"/>
                  <a:pt x="1662179" y="289605"/>
                </a:cubicBezTo>
                <a:cubicBezTo>
                  <a:pt x="1658424" y="289605"/>
                  <a:pt x="1650914" y="289605"/>
                  <a:pt x="1650914" y="288489"/>
                </a:cubicBezTo>
                <a:cubicBezTo>
                  <a:pt x="1650914" y="285140"/>
                  <a:pt x="1639650" y="285140"/>
                  <a:pt x="1632141" y="285140"/>
                </a:cubicBezTo>
                <a:cubicBezTo>
                  <a:pt x="1624631" y="285140"/>
                  <a:pt x="1620877" y="282908"/>
                  <a:pt x="1624631" y="280675"/>
                </a:cubicBezTo>
                <a:cubicBezTo>
                  <a:pt x="1624631" y="279559"/>
                  <a:pt x="1632141" y="278442"/>
                  <a:pt x="1635896" y="276210"/>
                </a:cubicBezTo>
                <a:cubicBezTo>
                  <a:pt x="1628386" y="276210"/>
                  <a:pt x="1624631" y="275093"/>
                  <a:pt x="1620877" y="276210"/>
                </a:cubicBezTo>
                <a:cubicBezTo>
                  <a:pt x="1613367" y="278442"/>
                  <a:pt x="1602103" y="277326"/>
                  <a:pt x="1594594" y="277326"/>
                </a:cubicBezTo>
                <a:cubicBezTo>
                  <a:pt x="1583329" y="278442"/>
                  <a:pt x="1575820" y="275093"/>
                  <a:pt x="1564556" y="276210"/>
                </a:cubicBezTo>
                <a:cubicBezTo>
                  <a:pt x="1549537" y="277326"/>
                  <a:pt x="1553292" y="272861"/>
                  <a:pt x="1545782" y="270628"/>
                </a:cubicBezTo>
                <a:lnTo>
                  <a:pt x="1532304" y="269626"/>
                </a:lnTo>
                <a:lnTo>
                  <a:pt x="1573230" y="268520"/>
                </a:lnTo>
                <a:cubicBezTo>
                  <a:pt x="1584494" y="266288"/>
                  <a:pt x="1595758" y="267404"/>
                  <a:pt x="1603267" y="270753"/>
                </a:cubicBezTo>
                <a:cubicBezTo>
                  <a:pt x="1610777" y="272986"/>
                  <a:pt x="1618286" y="271869"/>
                  <a:pt x="1622041" y="269637"/>
                </a:cubicBezTo>
                <a:cubicBezTo>
                  <a:pt x="1625796" y="266288"/>
                  <a:pt x="1633305" y="266288"/>
                  <a:pt x="1644569" y="266288"/>
                </a:cubicBezTo>
                <a:cubicBezTo>
                  <a:pt x="1667098" y="266288"/>
                  <a:pt x="1689626" y="265171"/>
                  <a:pt x="1712154" y="269637"/>
                </a:cubicBezTo>
                <a:cubicBezTo>
                  <a:pt x="1712154" y="269637"/>
                  <a:pt x="1715909" y="269637"/>
                  <a:pt x="1715909" y="269637"/>
                </a:cubicBezTo>
                <a:cubicBezTo>
                  <a:pt x="1753456" y="268520"/>
                  <a:pt x="1787249" y="271869"/>
                  <a:pt x="1821041" y="271869"/>
                </a:cubicBezTo>
                <a:cubicBezTo>
                  <a:pt x="1828551" y="271869"/>
                  <a:pt x="1832305" y="271869"/>
                  <a:pt x="1832305" y="269637"/>
                </a:cubicBezTo>
                <a:lnTo>
                  <a:pt x="1836115" y="268787"/>
                </a:lnTo>
                <a:lnTo>
                  <a:pt x="1827387" y="273977"/>
                </a:lnTo>
                <a:cubicBezTo>
                  <a:pt x="1819877" y="273977"/>
                  <a:pt x="1808613" y="273977"/>
                  <a:pt x="1797349" y="273977"/>
                </a:cubicBezTo>
                <a:cubicBezTo>
                  <a:pt x="1789839" y="273977"/>
                  <a:pt x="1786084" y="273977"/>
                  <a:pt x="1786084" y="276210"/>
                </a:cubicBezTo>
                <a:cubicBezTo>
                  <a:pt x="1786084" y="278442"/>
                  <a:pt x="1789839" y="277326"/>
                  <a:pt x="1797349" y="277326"/>
                </a:cubicBezTo>
                <a:cubicBezTo>
                  <a:pt x="1801103" y="277326"/>
                  <a:pt x="1808613" y="278442"/>
                  <a:pt x="1812368" y="276210"/>
                </a:cubicBezTo>
                <a:cubicBezTo>
                  <a:pt x="1819877" y="275093"/>
                  <a:pt x="1827387" y="275093"/>
                  <a:pt x="1831141" y="276210"/>
                </a:cubicBezTo>
                <a:cubicBezTo>
                  <a:pt x="1842405" y="277326"/>
                  <a:pt x="1853669" y="277326"/>
                  <a:pt x="1861179" y="277326"/>
                </a:cubicBezTo>
                <a:cubicBezTo>
                  <a:pt x="1868689" y="277326"/>
                  <a:pt x="1876198" y="278442"/>
                  <a:pt x="1879953" y="279559"/>
                </a:cubicBezTo>
                <a:cubicBezTo>
                  <a:pt x="1898726" y="284024"/>
                  <a:pt x="1917500" y="288489"/>
                  <a:pt x="1925009" y="296303"/>
                </a:cubicBezTo>
                <a:cubicBezTo>
                  <a:pt x="1917500" y="297419"/>
                  <a:pt x="1913745" y="297419"/>
                  <a:pt x="1909990" y="297419"/>
                </a:cubicBezTo>
                <a:cubicBezTo>
                  <a:pt x="1887462" y="297419"/>
                  <a:pt x="1868689" y="297419"/>
                  <a:pt x="1849915" y="297419"/>
                </a:cubicBezTo>
                <a:cubicBezTo>
                  <a:pt x="1842405" y="296303"/>
                  <a:pt x="1834896" y="298536"/>
                  <a:pt x="1831141" y="300768"/>
                </a:cubicBezTo>
                <a:cubicBezTo>
                  <a:pt x="1853669" y="300768"/>
                  <a:pt x="1876198" y="300768"/>
                  <a:pt x="1898726" y="300768"/>
                </a:cubicBezTo>
                <a:cubicBezTo>
                  <a:pt x="1921254" y="300768"/>
                  <a:pt x="1943783" y="301885"/>
                  <a:pt x="1966311" y="300768"/>
                </a:cubicBezTo>
                <a:cubicBezTo>
                  <a:pt x="1988840" y="299652"/>
                  <a:pt x="2007613" y="303001"/>
                  <a:pt x="2030142" y="303001"/>
                </a:cubicBezTo>
                <a:cubicBezTo>
                  <a:pt x="2060179" y="303001"/>
                  <a:pt x="2090217" y="303001"/>
                  <a:pt x="2120255" y="303001"/>
                </a:cubicBezTo>
                <a:cubicBezTo>
                  <a:pt x="2131519" y="303001"/>
                  <a:pt x="2139029" y="305234"/>
                  <a:pt x="2146538" y="304117"/>
                </a:cubicBezTo>
                <a:cubicBezTo>
                  <a:pt x="2172821" y="301885"/>
                  <a:pt x="2199104" y="303001"/>
                  <a:pt x="2221632" y="297419"/>
                </a:cubicBezTo>
                <a:cubicBezTo>
                  <a:pt x="2225387" y="296303"/>
                  <a:pt x="2229142" y="297419"/>
                  <a:pt x="2229142" y="299652"/>
                </a:cubicBezTo>
                <a:cubicBezTo>
                  <a:pt x="2229142" y="300768"/>
                  <a:pt x="2225387" y="303001"/>
                  <a:pt x="2232897" y="305234"/>
                </a:cubicBezTo>
                <a:cubicBezTo>
                  <a:pt x="2270444" y="305234"/>
                  <a:pt x="2270444" y="305234"/>
                  <a:pt x="2289217" y="308582"/>
                </a:cubicBezTo>
                <a:cubicBezTo>
                  <a:pt x="2229142" y="309699"/>
                  <a:pt x="2172821" y="307466"/>
                  <a:pt x="2116500" y="310815"/>
                </a:cubicBezTo>
                <a:cubicBezTo>
                  <a:pt x="2093972" y="311931"/>
                  <a:pt x="2071444" y="313048"/>
                  <a:pt x="2037651" y="313048"/>
                </a:cubicBezTo>
                <a:cubicBezTo>
                  <a:pt x="2056425" y="315280"/>
                  <a:pt x="2067689" y="318629"/>
                  <a:pt x="2078953" y="318629"/>
                </a:cubicBezTo>
                <a:cubicBezTo>
                  <a:pt x="2097727" y="317513"/>
                  <a:pt x="2116500" y="320862"/>
                  <a:pt x="2131519" y="315280"/>
                </a:cubicBezTo>
                <a:cubicBezTo>
                  <a:pt x="2135274" y="314164"/>
                  <a:pt x="2142783" y="314164"/>
                  <a:pt x="2150293" y="314164"/>
                </a:cubicBezTo>
                <a:cubicBezTo>
                  <a:pt x="2187840" y="314164"/>
                  <a:pt x="2229142" y="314164"/>
                  <a:pt x="2270444" y="314164"/>
                </a:cubicBezTo>
                <a:cubicBezTo>
                  <a:pt x="2281708" y="314164"/>
                  <a:pt x="2292972" y="315280"/>
                  <a:pt x="2304236" y="318629"/>
                </a:cubicBezTo>
                <a:cubicBezTo>
                  <a:pt x="2277953" y="317513"/>
                  <a:pt x="2259180" y="319745"/>
                  <a:pt x="2236651" y="320862"/>
                </a:cubicBezTo>
                <a:cubicBezTo>
                  <a:pt x="2229142" y="320862"/>
                  <a:pt x="2217878" y="321978"/>
                  <a:pt x="2206614" y="321978"/>
                </a:cubicBezTo>
                <a:cubicBezTo>
                  <a:pt x="2195349" y="321978"/>
                  <a:pt x="2195349" y="323094"/>
                  <a:pt x="2202859" y="327560"/>
                </a:cubicBezTo>
                <a:cubicBezTo>
                  <a:pt x="2210368" y="328676"/>
                  <a:pt x="2217878" y="327560"/>
                  <a:pt x="2217878" y="330908"/>
                </a:cubicBezTo>
                <a:cubicBezTo>
                  <a:pt x="2214123" y="333141"/>
                  <a:pt x="2206614" y="332025"/>
                  <a:pt x="2202859" y="332025"/>
                </a:cubicBezTo>
                <a:cubicBezTo>
                  <a:pt x="2202859" y="332025"/>
                  <a:pt x="2199104" y="332025"/>
                  <a:pt x="2199104" y="332025"/>
                </a:cubicBezTo>
                <a:cubicBezTo>
                  <a:pt x="2195349" y="334257"/>
                  <a:pt x="2202859" y="334257"/>
                  <a:pt x="2206614" y="334257"/>
                </a:cubicBezTo>
                <a:cubicBezTo>
                  <a:pt x="2217878" y="334257"/>
                  <a:pt x="2232897" y="334257"/>
                  <a:pt x="2247915" y="334257"/>
                </a:cubicBezTo>
                <a:cubicBezTo>
                  <a:pt x="2251670" y="334257"/>
                  <a:pt x="2255425" y="334257"/>
                  <a:pt x="2255425" y="335374"/>
                </a:cubicBezTo>
                <a:cubicBezTo>
                  <a:pt x="2255425" y="337606"/>
                  <a:pt x="2259180" y="339839"/>
                  <a:pt x="2251670" y="339839"/>
                </a:cubicBezTo>
                <a:cubicBezTo>
                  <a:pt x="2240406" y="338722"/>
                  <a:pt x="2232897" y="342071"/>
                  <a:pt x="2229142" y="340955"/>
                </a:cubicBezTo>
                <a:cubicBezTo>
                  <a:pt x="2217878" y="338722"/>
                  <a:pt x="2202859" y="340955"/>
                  <a:pt x="2191595" y="338722"/>
                </a:cubicBezTo>
                <a:cubicBezTo>
                  <a:pt x="2187840" y="337606"/>
                  <a:pt x="2184085" y="337606"/>
                  <a:pt x="2184085" y="335374"/>
                </a:cubicBezTo>
                <a:cubicBezTo>
                  <a:pt x="2176576" y="335374"/>
                  <a:pt x="2172821" y="336490"/>
                  <a:pt x="2165312" y="335374"/>
                </a:cubicBezTo>
                <a:cubicBezTo>
                  <a:pt x="2165312" y="332025"/>
                  <a:pt x="2165312" y="329792"/>
                  <a:pt x="2165312" y="326443"/>
                </a:cubicBezTo>
                <a:cubicBezTo>
                  <a:pt x="2139029" y="327560"/>
                  <a:pt x="2116500" y="323094"/>
                  <a:pt x="2090217" y="324211"/>
                </a:cubicBezTo>
                <a:cubicBezTo>
                  <a:pt x="2090217" y="324211"/>
                  <a:pt x="2086462" y="324211"/>
                  <a:pt x="2086462" y="324211"/>
                </a:cubicBezTo>
                <a:cubicBezTo>
                  <a:pt x="2067689" y="319745"/>
                  <a:pt x="2052670" y="325327"/>
                  <a:pt x="2037651" y="324211"/>
                </a:cubicBezTo>
                <a:cubicBezTo>
                  <a:pt x="2033896" y="324211"/>
                  <a:pt x="2030142" y="325327"/>
                  <a:pt x="2026387" y="326443"/>
                </a:cubicBezTo>
                <a:cubicBezTo>
                  <a:pt x="2033896" y="327560"/>
                  <a:pt x="2041406" y="327560"/>
                  <a:pt x="2048915" y="327560"/>
                </a:cubicBezTo>
                <a:cubicBezTo>
                  <a:pt x="2052670" y="328676"/>
                  <a:pt x="2056425" y="329792"/>
                  <a:pt x="2052670" y="330908"/>
                </a:cubicBezTo>
                <a:cubicBezTo>
                  <a:pt x="2048915" y="333141"/>
                  <a:pt x="2045161" y="334257"/>
                  <a:pt x="2037651" y="334257"/>
                </a:cubicBezTo>
                <a:cubicBezTo>
                  <a:pt x="2011368" y="334257"/>
                  <a:pt x="1985085" y="334257"/>
                  <a:pt x="1958802" y="335374"/>
                </a:cubicBezTo>
                <a:cubicBezTo>
                  <a:pt x="1925009" y="337606"/>
                  <a:pt x="1894972" y="336490"/>
                  <a:pt x="1861179" y="335374"/>
                </a:cubicBezTo>
                <a:cubicBezTo>
                  <a:pt x="1831141" y="335374"/>
                  <a:pt x="1801103" y="337606"/>
                  <a:pt x="1771066" y="334257"/>
                </a:cubicBezTo>
                <a:cubicBezTo>
                  <a:pt x="1767311" y="333141"/>
                  <a:pt x="1763556" y="333141"/>
                  <a:pt x="1759802" y="334257"/>
                </a:cubicBezTo>
                <a:cubicBezTo>
                  <a:pt x="1729764" y="337606"/>
                  <a:pt x="1699726" y="335374"/>
                  <a:pt x="1669688" y="336490"/>
                </a:cubicBezTo>
                <a:cubicBezTo>
                  <a:pt x="1650914" y="336490"/>
                  <a:pt x="1628386" y="335374"/>
                  <a:pt x="1613367" y="333141"/>
                </a:cubicBezTo>
                <a:cubicBezTo>
                  <a:pt x="1594594" y="332025"/>
                  <a:pt x="1575820" y="330908"/>
                  <a:pt x="1560801" y="332025"/>
                </a:cubicBezTo>
                <a:cubicBezTo>
                  <a:pt x="1545782" y="334257"/>
                  <a:pt x="1527009" y="333141"/>
                  <a:pt x="1511990" y="335374"/>
                </a:cubicBezTo>
                <a:cubicBezTo>
                  <a:pt x="1470688" y="342071"/>
                  <a:pt x="1425631" y="345420"/>
                  <a:pt x="1380574" y="345420"/>
                </a:cubicBezTo>
                <a:cubicBezTo>
                  <a:pt x="1354291" y="345420"/>
                  <a:pt x="1331763" y="345420"/>
                  <a:pt x="1305480" y="345420"/>
                </a:cubicBezTo>
                <a:cubicBezTo>
                  <a:pt x="1301725" y="345420"/>
                  <a:pt x="1294216" y="344304"/>
                  <a:pt x="1290461" y="346537"/>
                </a:cubicBezTo>
                <a:cubicBezTo>
                  <a:pt x="1286706" y="348769"/>
                  <a:pt x="1294216" y="351002"/>
                  <a:pt x="1297970" y="351002"/>
                </a:cubicBezTo>
                <a:cubicBezTo>
                  <a:pt x="1312989" y="352118"/>
                  <a:pt x="1324253" y="354351"/>
                  <a:pt x="1339272" y="355467"/>
                </a:cubicBezTo>
                <a:cubicBezTo>
                  <a:pt x="1358046" y="356583"/>
                  <a:pt x="1376820" y="356583"/>
                  <a:pt x="1395593" y="359932"/>
                </a:cubicBezTo>
                <a:cubicBezTo>
                  <a:pt x="1388084" y="361048"/>
                  <a:pt x="1388084" y="363281"/>
                  <a:pt x="1380574" y="363281"/>
                </a:cubicBezTo>
                <a:cubicBezTo>
                  <a:pt x="1365556" y="363281"/>
                  <a:pt x="1354291" y="366630"/>
                  <a:pt x="1343027" y="367746"/>
                </a:cubicBezTo>
                <a:cubicBezTo>
                  <a:pt x="1339272" y="367746"/>
                  <a:pt x="1335518" y="369979"/>
                  <a:pt x="1335518" y="371095"/>
                </a:cubicBezTo>
                <a:cubicBezTo>
                  <a:pt x="1339272" y="373328"/>
                  <a:pt x="1343027" y="372211"/>
                  <a:pt x="1346782" y="372211"/>
                </a:cubicBezTo>
                <a:cubicBezTo>
                  <a:pt x="1350536" y="372211"/>
                  <a:pt x="1354291" y="372211"/>
                  <a:pt x="1361801" y="372211"/>
                </a:cubicBezTo>
                <a:cubicBezTo>
                  <a:pt x="1380574" y="374444"/>
                  <a:pt x="1399348" y="369979"/>
                  <a:pt x="1421876" y="371095"/>
                </a:cubicBezTo>
                <a:cubicBezTo>
                  <a:pt x="1433141" y="371095"/>
                  <a:pt x="1448159" y="371095"/>
                  <a:pt x="1459424" y="371095"/>
                </a:cubicBezTo>
                <a:cubicBezTo>
                  <a:pt x="1470688" y="369979"/>
                  <a:pt x="1478197" y="373328"/>
                  <a:pt x="1493216" y="373328"/>
                </a:cubicBezTo>
                <a:cubicBezTo>
                  <a:pt x="1530763" y="371095"/>
                  <a:pt x="1568311" y="375560"/>
                  <a:pt x="1605858" y="374444"/>
                </a:cubicBezTo>
                <a:cubicBezTo>
                  <a:pt x="1609613" y="374444"/>
                  <a:pt x="1613367" y="374444"/>
                  <a:pt x="1617122" y="375560"/>
                </a:cubicBezTo>
                <a:cubicBezTo>
                  <a:pt x="1620877" y="376677"/>
                  <a:pt x="1624631" y="376677"/>
                  <a:pt x="1624631" y="376677"/>
                </a:cubicBezTo>
                <a:cubicBezTo>
                  <a:pt x="1639650" y="373328"/>
                  <a:pt x="1654669" y="374444"/>
                  <a:pt x="1669688" y="372211"/>
                </a:cubicBezTo>
                <a:cubicBezTo>
                  <a:pt x="1688462" y="369979"/>
                  <a:pt x="1707235" y="368863"/>
                  <a:pt x="1722254" y="374444"/>
                </a:cubicBezTo>
                <a:cubicBezTo>
                  <a:pt x="1726009" y="374444"/>
                  <a:pt x="1726009" y="374444"/>
                  <a:pt x="1729764" y="374444"/>
                </a:cubicBezTo>
                <a:cubicBezTo>
                  <a:pt x="1744783" y="374444"/>
                  <a:pt x="1759802" y="375560"/>
                  <a:pt x="1771066" y="374444"/>
                </a:cubicBezTo>
                <a:cubicBezTo>
                  <a:pt x="1789839" y="374444"/>
                  <a:pt x="1801103" y="377793"/>
                  <a:pt x="1816122" y="376677"/>
                </a:cubicBezTo>
                <a:cubicBezTo>
                  <a:pt x="1834896" y="375560"/>
                  <a:pt x="1853669" y="377793"/>
                  <a:pt x="1876198" y="376677"/>
                </a:cubicBezTo>
                <a:cubicBezTo>
                  <a:pt x="1894972" y="375560"/>
                  <a:pt x="1913745" y="374444"/>
                  <a:pt x="1932519" y="373328"/>
                </a:cubicBezTo>
                <a:cubicBezTo>
                  <a:pt x="1958802" y="371095"/>
                  <a:pt x="1988840" y="369979"/>
                  <a:pt x="2018877" y="368863"/>
                </a:cubicBezTo>
                <a:cubicBezTo>
                  <a:pt x="2041406" y="368863"/>
                  <a:pt x="2060179" y="365514"/>
                  <a:pt x="2086462" y="366630"/>
                </a:cubicBezTo>
                <a:cubicBezTo>
                  <a:pt x="2082708" y="364397"/>
                  <a:pt x="2078953" y="363281"/>
                  <a:pt x="2067689" y="363281"/>
                </a:cubicBezTo>
                <a:cubicBezTo>
                  <a:pt x="2063934" y="363281"/>
                  <a:pt x="2056425" y="363281"/>
                  <a:pt x="2048915" y="363281"/>
                </a:cubicBezTo>
                <a:cubicBezTo>
                  <a:pt x="2026387" y="359932"/>
                  <a:pt x="2000104" y="358816"/>
                  <a:pt x="1977575" y="358816"/>
                </a:cubicBezTo>
                <a:cubicBezTo>
                  <a:pt x="1958802" y="358816"/>
                  <a:pt x="1936274" y="358816"/>
                  <a:pt x="1917500" y="358816"/>
                </a:cubicBezTo>
                <a:cubicBezTo>
                  <a:pt x="1898726" y="358816"/>
                  <a:pt x="1879953" y="359932"/>
                  <a:pt x="1861179" y="364397"/>
                </a:cubicBezTo>
                <a:cubicBezTo>
                  <a:pt x="1857424" y="365514"/>
                  <a:pt x="1849915" y="366630"/>
                  <a:pt x="1842405" y="366630"/>
                </a:cubicBezTo>
                <a:cubicBezTo>
                  <a:pt x="1816122" y="367746"/>
                  <a:pt x="1789839" y="366630"/>
                  <a:pt x="1771066" y="361048"/>
                </a:cubicBezTo>
                <a:cubicBezTo>
                  <a:pt x="1759802" y="358816"/>
                  <a:pt x="1752292" y="358816"/>
                  <a:pt x="1741028" y="359932"/>
                </a:cubicBezTo>
                <a:cubicBezTo>
                  <a:pt x="1726009" y="362165"/>
                  <a:pt x="1714745" y="362165"/>
                  <a:pt x="1699726" y="359932"/>
                </a:cubicBezTo>
                <a:cubicBezTo>
                  <a:pt x="1692216" y="358816"/>
                  <a:pt x="1684707" y="358816"/>
                  <a:pt x="1677198" y="359932"/>
                </a:cubicBezTo>
                <a:cubicBezTo>
                  <a:pt x="1665933" y="362165"/>
                  <a:pt x="1647160" y="359932"/>
                  <a:pt x="1632141" y="363281"/>
                </a:cubicBezTo>
                <a:cubicBezTo>
                  <a:pt x="1628386" y="364397"/>
                  <a:pt x="1613367" y="363281"/>
                  <a:pt x="1605858" y="362165"/>
                </a:cubicBezTo>
                <a:cubicBezTo>
                  <a:pt x="1583329" y="358816"/>
                  <a:pt x="1564556" y="358816"/>
                  <a:pt x="1542028" y="358816"/>
                </a:cubicBezTo>
                <a:cubicBezTo>
                  <a:pt x="1530763" y="358816"/>
                  <a:pt x="1515744" y="359932"/>
                  <a:pt x="1504480" y="357700"/>
                </a:cubicBezTo>
                <a:cubicBezTo>
                  <a:pt x="1500726" y="356583"/>
                  <a:pt x="1496971" y="356583"/>
                  <a:pt x="1493216" y="358816"/>
                </a:cubicBezTo>
                <a:cubicBezTo>
                  <a:pt x="1485706" y="365514"/>
                  <a:pt x="1478197" y="365514"/>
                  <a:pt x="1455669" y="363281"/>
                </a:cubicBezTo>
                <a:cubicBezTo>
                  <a:pt x="1451914" y="362165"/>
                  <a:pt x="1444405" y="362165"/>
                  <a:pt x="1440650" y="359932"/>
                </a:cubicBezTo>
                <a:cubicBezTo>
                  <a:pt x="1451914" y="354351"/>
                  <a:pt x="1470688" y="353234"/>
                  <a:pt x="1493216" y="353234"/>
                </a:cubicBezTo>
                <a:cubicBezTo>
                  <a:pt x="1560801" y="353234"/>
                  <a:pt x="1632141" y="353234"/>
                  <a:pt x="1699726" y="353234"/>
                </a:cubicBezTo>
                <a:cubicBezTo>
                  <a:pt x="1722254" y="353234"/>
                  <a:pt x="1741028" y="349885"/>
                  <a:pt x="1763556" y="351002"/>
                </a:cubicBezTo>
                <a:cubicBezTo>
                  <a:pt x="1767311" y="351002"/>
                  <a:pt x="1771066" y="348769"/>
                  <a:pt x="1774820" y="348769"/>
                </a:cubicBezTo>
                <a:cubicBezTo>
                  <a:pt x="1778575" y="349885"/>
                  <a:pt x="1778575" y="347653"/>
                  <a:pt x="1778575" y="346537"/>
                </a:cubicBezTo>
                <a:cubicBezTo>
                  <a:pt x="1778575" y="346537"/>
                  <a:pt x="1778575" y="345420"/>
                  <a:pt x="1774820" y="345420"/>
                </a:cubicBezTo>
                <a:cubicBezTo>
                  <a:pt x="1767311" y="345420"/>
                  <a:pt x="1763556" y="346537"/>
                  <a:pt x="1759802" y="344304"/>
                </a:cubicBezTo>
                <a:cubicBezTo>
                  <a:pt x="1763556" y="344304"/>
                  <a:pt x="1763556" y="343188"/>
                  <a:pt x="1763556" y="343188"/>
                </a:cubicBezTo>
                <a:cubicBezTo>
                  <a:pt x="1819877" y="344304"/>
                  <a:pt x="1872443" y="342071"/>
                  <a:pt x="1928764" y="345420"/>
                </a:cubicBezTo>
                <a:cubicBezTo>
                  <a:pt x="1947538" y="346537"/>
                  <a:pt x="1966311" y="346537"/>
                  <a:pt x="1985085" y="345420"/>
                </a:cubicBezTo>
                <a:cubicBezTo>
                  <a:pt x="2003859" y="344304"/>
                  <a:pt x="2022632" y="348769"/>
                  <a:pt x="2041406" y="345420"/>
                </a:cubicBezTo>
                <a:cubicBezTo>
                  <a:pt x="2045161" y="345420"/>
                  <a:pt x="2048915" y="345420"/>
                  <a:pt x="2048915" y="345420"/>
                </a:cubicBezTo>
                <a:cubicBezTo>
                  <a:pt x="2060179" y="348769"/>
                  <a:pt x="2075198" y="347653"/>
                  <a:pt x="2090217" y="347653"/>
                </a:cubicBezTo>
                <a:cubicBezTo>
                  <a:pt x="2112746" y="347653"/>
                  <a:pt x="2135274" y="347653"/>
                  <a:pt x="2161557" y="347653"/>
                </a:cubicBezTo>
                <a:cubicBezTo>
                  <a:pt x="2169066" y="347653"/>
                  <a:pt x="2176576" y="348769"/>
                  <a:pt x="2184085" y="349885"/>
                </a:cubicBezTo>
                <a:cubicBezTo>
                  <a:pt x="2195349" y="348769"/>
                  <a:pt x="2202859" y="352118"/>
                  <a:pt x="2214123" y="351002"/>
                </a:cubicBezTo>
                <a:cubicBezTo>
                  <a:pt x="2221632" y="351002"/>
                  <a:pt x="2232897" y="352118"/>
                  <a:pt x="2244161" y="351002"/>
                </a:cubicBezTo>
                <a:cubicBezTo>
                  <a:pt x="2251670" y="351002"/>
                  <a:pt x="2259180" y="352118"/>
                  <a:pt x="2262935" y="354351"/>
                </a:cubicBezTo>
                <a:cubicBezTo>
                  <a:pt x="2262935" y="355467"/>
                  <a:pt x="2262935" y="356583"/>
                  <a:pt x="2259180" y="356583"/>
                </a:cubicBezTo>
                <a:cubicBezTo>
                  <a:pt x="2232897" y="357700"/>
                  <a:pt x="2202859" y="357700"/>
                  <a:pt x="2184085" y="351002"/>
                </a:cubicBezTo>
                <a:cubicBezTo>
                  <a:pt x="2165312" y="349885"/>
                  <a:pt x="2150293" y="354351"/>
                  <a:pt x="2131519" y="353234"/>
                </a:cubicBezTo>
                <a:cubicBezTo>
                  <a:pt x="2135274" y="356583"/>
                  <a:pt x="2131519" y="357700"/>
                  <a:pt x="2120255" y="357700"/>
                </a:cubicBezTo>
                <a:cubicBezTo>
                  <a:pt x="2112746" y="357700"/>
                  <a:pt x="2108991" y="357700"/>
                  <a:pt x="2105236" y="357700"/>
                </a:cubicBezTo>
                <a:cubicBezTo>
                  <a:pt x="2105236" y="358816"/>
                  <a:pt x="2105236" y="359932"/>
                  <a:pt x="2105236" y="361048"/>
                </a:cubicBezTo>
                <a:cubicBezTo>
                  <a:pt x="2112746" y="361048"/>
                  <a:pt x="2120255" y="361048"/>
                  <a:pt x="2124010" y="361048"/>
                </a:cubicBezTo>
                <a:cubicBezTo>
                  <a:pt x="2131519" y="361048"/>
                  <a:pt x="2135274" y="361048"/>
                  <a:pt x="2139029" y="361048"/>
                </a:cubicBezTo>
                <a:cubicBezTo>
                  <a:pt x="2142783" y="361048"/>
                  <a:pt x="2150293" y="359932"/>
                  <a:pt x="2150293" y="362165"/>
                </a:cubicBezTo>
                <a:cubicBezTo>
                  <a:pt x="2154047" y="365514"/>
                  <a:pt x="2146538" y="364397"/>
                  <a:pt x="2139029" y="365514"/>
                </a:cubicBezTo>
                <a:cubicBezTo>
                  <a:pt x="2135274" y="366630"/>
                  <a:pt x="2139029" y="367746"/>
                  <a:pt x="2139029" y="368863"/>
                </a:cubicBezTo>
                <a:cubicBezTo>
                  <a:pt x="2146538" y="372211"/>
                  <a:pt x="2157802" y="372211"/>
                  <a:pt x="2169066" y="373328"/>
                </a:cubicBezTo>
                <a:cubicBezTo>
                  <a:pt x="2195349" y="373328"/>
                  <a:pt x="2221632" y="369979"/>
                  <a:pt x="2244161" y="371095"/>
                </a:cubicBezTo>
                <a:cubicBezTo>
                  <a:pt x="2259180" y="371095"/>
                  <a:pt x="2277953" y="372211"/>
                  <a:pt x="2289217" y="369979"/>
                </a:cubicBezTo>
                <a:cubicBezTo>
                  <a:pt x="2307991" y="367746"/>
                  <a:pt x="2326765" y="368863"/>
                  <a:pt x="2345538" y="368863"/>
                </a:cubicBezTo>
                <a:cubicBezTo>
                  <a:pt x="2360557" y="368863"/>
                  <a:pt x="2379331" y="366630"/>
                  <a:pt x="2398105" y="371095"/>
                </a:cubicBezTo>
                <a:cubicBezTo>
                  <a:pt x="2409369" y="368863"/>
                  <a:pt x="2424388" y="371095"/>
                  <a:pt x="2431897" y="373328"/>
                </a:cubicBezTo>
                <a:cubicBezTo>
                  <a:pt x="2443161" y="375560"/>
                  <a:pt x="2458180" y="373328"/>
                  <a:pt x="2469444" y="376677"/>
                </a:cubicBezTo>
                <a:cubicBezTo>
                  <a:pt x="2473199" y="377793"/>
                  <a:pt x="2488218" y="377793"/>
                  <a:pt x="2495727" y="375560"/>
                </a:cubicBezTo>
                <a:cubicBezTo>
                  <a:pt x="2514501" y="372211"/>
                  <a:pt x="2537029" y="372211"/>
                  <a:pt x="2559558" y="372211"/>
                </a:cubicBezTo>
                <a:cubicBezTo>
                  <a:pt x="2593350" y="372211"/>
                  <a:pt x="2630897" y="372211"/>
                  <a:pt x="2664690" y="372211"/>
                </a:cubicBezTo>
                <a:cubicBezTo>
                  <a:pt x="2672199" y="372211"/>
                  <a:pt x="2679709" y="372211"/>
                  <a:pt x="2687218" y="374444"/>
                </a:cubicBezTo>
                <a:cubicBezTo>
                  <a:pt x="2690973" y="375560"/>
                  <a:pt x="2702237" y="375560"/>
                  <a:pt x="2702237" y="374444"/>
                </a:cubicBezTo>
                <a:cubicBezTo>
                  <a:pt x="2709747" y="372211"/>
                  <a:pt x="2721011" y="373328"/>
                  <a:pt x="2732275" y="372211"/>
                </a:cubicBezTo>
                <a:cubicBezTo>
                  <a:pt x="2743539" y="372211"/>
                  <a:pt x="2758558" y="372211"/>
                  <a:pt x="2773577" y="372211"/>
                </a:cubicBezTo>
                <a:cubicBezTo>
                  <a:pt x="2784841" y="372211"/>
                  <a:pt x="2784841" y="372211"/>
                  <a:pt x="2781086" y="368863"/>
                </a:cubicBezTo>
                <a:cubicBezTo>
                  <a:pt x="2777332" y="365514"/>
                  <a:pt x="2777332" y="365514"/>
                  <a:pt x="2788596" y="364397"/>
                </a:cubicBezTo>
                <a:cubicBezTo>
                  <a:pt x="2796105" y="364397"/>
                  <a:pt x="2803615" y="366630"/>
                  <a:pt x="2811124" y="366630"/>
                </a:cubicBezTo>
                <a:cubicBezTo>
                  <a:pt x="2837407" y="365514"/>
                  <a:pt x="2863690" y="369979"/>
                  <a:pt x="2889973" y="368863"/>
                </a:cubicBezTo>
                <a:cubicBezTo>
                  <a:pt x="2912502" y="368863"/>
                  <a:pt x="2938785" y="368863"/>
                  <a:pt x="2961313" y="368863"/>
                </a:cubicBezTo>
                <a:cubicBezTo>
                  <a:pt x="2976332" y="368863"/>
                  <a:pt x="2991351" y="367746"/>
                  <a:pt x="3002615" y="372211"/>
                </a:cubicBezTo>
                <a:cubicBezTo>
                  <a:pt x="3002615" y="373328"/>
                  <a:pt x="3010124" y="372211"/>
                  <a:pt x="3013879" y="372211"/>
                </a:cubicBezTo>
                <a:cubicBezTo>
                  <a:pt x="3021389" y="372211"/>
                  <a:pt x="3021389" y="373328"/>
                  <a:pt x="3025143" y="375560"/>
                </a:cubicBezTo>
                <a:cubicBezTo>
                  <a:pt x="3036407" y="381142"/>
                  <a:pt x="3058936" y="381142"/>
                  <a:pt x="3073955" y="376677"/>
                </a:cubicBezTo>
                <a:cubicBezTo>
                  <a:pt x="3077709" y="375560"/>
                  <a:pt x="3085219" y="374444"/>
                  <a:pt x="3085219" y="373328"/>
                </a:cubicBezTo>
                <a:cubicBezTo>
                  <a:pt x="3085219" y="371095"/>
                  <a:pt x="3088974" y="371095"/>
                  <a:pt x="3096483" y="371095"/>
                </a:cubicBezTo>
                <a:cubicBezTo>
                  <a:pt x="3115257" y="371095"/>
                  <a:pt x="3134030" y="371095"/>
                  <a:pt x="3149049" y="369979"/>
                </a:cubicBezTo>
                <a:cubicBezTo>
                  <a:pt x="3160313" y="368863"/>
                  <a:pt x="3175332" y="368863"/>
                  <a:pt x="3190351" y="368863"/>
                </a:cubicBezTo>
                <a:cubicBezTo>
                  <a:pt x="3205370" y="367746"/>
                  <a:pt x="3216634" y="369979"/>
                  <a:pt x="3227898" y="373328"/>
                </a:cubicBezTo>
                <a:cubicBezTo>
                  <a:pt x="3231653" y="374444"/>
                  <a:pt x="3231653" y="374444"/>
                  <a:pt x="3235408" y="374444"/>
                </a:cubicBezTo>
                <a:cubicBezTo>
                  <a:pt x="3250427" y="374444"/>
                  <a:pt x="3261691" y="377793"/>
                  <a:pt x="3272955" y="377793"/>
                </a:cubicBezTo>
                <a:cubicBezTo>
                  <a:pt x="3284219" y="378909"/>
                  <a:pt x="3299238" y="377793"/>
                  <a:pt x="3314257" y="380026"/>
                </a:cubicBezTo>
                <a:close/>
              </a:path>
            </a:pathLst>
          </a:custGeom>
          <a:solidFill>
            <a:schemeClr val="accent4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rIns="108000" anchor="ctr">
            <a:noAutofit/>
          </a:bodyPr>
          <a:lstStyle/>
          <a:p>
            <a:pPr algn="ctr" defTabSz="914400" latinLnBrk="1">
              <a:spcBef>
                <a:spcPct val="0"/>
              </a:spcBef>
            </a:pPr>
            <a:endParaRPr lang="en-US" sz="480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282" name="Text Placeholder 2">
            <a:extLst>
              <a:ext uri="{FF2B5EF4-FFF2-40B4-BE49-F238E27FC236}">
                <a16:creationId xmlns:a16="http://schemas.microsoft.com/office/drawing/2014/main" id="{0F9E4E06-B8AD-410B-9D98-B59AE6085137}"/>
              </a:ext>
            </a:extLst>
          </p:cNvPr>
          <p:cNvSpPr txBox="1">
            <a:spLocks/>
          </p:cNvSpPr>
          <p:nvPr/>
        </p:nvSpPr>
        <p:spPr>
          <a:xfrm>
            <a:off x="972417" y="2848385"/>
            <a:ext cx="3445065" cy="287923"/>
          </a:xfrm>
          <a:prstGeom prst="rect">
            <a:avLst/>
          </a:prstGeom>
          <a:noFill/>
        </p:spPr>
        <p:txBody>
          <a:bodyPr lIns="216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Easy to change colors, photos and Text.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4935</Words>
  <Application>Microsoft Office PowerPoint</Application>
  <PresentationFormat>Widescreen</PresentationFormat>
  <Paragraphs>602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Infographic Style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Mayuri Milind SALUNKE</cp:lastModifiedBy>
  <cp:revision>85</cp:revision>
  <dcterms:created xsi:type="dcterms:W3CDTF">2020-01-20T05:08:25Z</dcterms:created>
  <dcterms:modified xsi:type="dcterms:W3CDTF">2021-10-27T07:59:13Z</dcterms:modified>
</cp:coreProperties>
</file>