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59" r:id="rId1"/>
    <p:sldMasterId id="2147483699" r:id="rId2"/>
  </p:sldMasterIdLst>
  <p:notesMasterIdLst>
    <p:notesMasterId r:id="rId6"/>
  </p:notesMasterIdLst>
  <p:handoutMasterIdLst>
    <p:handoutMasterId r:id="rId7"/>
  </p:handoutMasterIdLst>
  <p:sldIdLst>
    <p:sldId id="309" r:id="rId3"/>
    <p:sldId id="311" r:id="rId4"/>
    <p:sldId id="312" r:id="rId5"/>
  </p:sldIdLst>
  <p:sldSz cx="12192000" cy="6858000"/>
  <p:notesSz cx="9928225" cy="6797675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Roboto" panose="020B0604020202020204" pitchFamily="2" charset="0"/>
      <p:regular r:id="rId12"/>
      <p:bold r:id="rId13"/>
      <p:italic r:id="rId14"/>
      <p:boldItalic r:id="rId15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E2F"/>
    <a:srgbClr val="707070"/>
    <a:srgbClr val="005F50"/>
    <a:srgbClr val="006F5F"/>
    <a:srgbClr val="E4B402"/>
    <a:srgbClr val="FFD800"/>
    <a:srgbClr val="009EE3"/>
    <a:srgbClr val="51AE32"/>
    <a:srgbClr val="779A2B"/>
    <a:srgbClr val="003E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82" autoAdjust="0"/>
    <p:restoredTop sz="93844" autoAdjust="0"/>
  </p:normalViewPr>
  <p:slideViewPr>
    <p:cSldViewPr snapToGrid="0">
      <p:cViewPr>
        <p:scale>
          <a:sx n="82" d="100"/>
          <a:sy n="82" d="100"/>
        </p:scale>
        <p:origin x="182" y="-1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2430" y="-96"/>
      </p:cViewPr>
      <p:guideLst>
        <p:guide orient="horz" pos="2142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B309E0-7683-4DB9-B422-625C285998DC}" type="doc">
      <dgm:prSet loTypeId="urn:microsoft.com/office/officeart/2011/layout/Circle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0560380F-4DF3-4293-9980-423A74242676}">
      <dgm:prSet phldrT="[Text]" custT="1"/>
      <dgm:spPr/>
      <dgm:t>
        <a:bodyPr/>
        <a:lstStyle/>
        <a:p>
          <a:r>
            <a:rPr lang="en-IN" sz="4000" dirty="0"/>
            <a:t>What?</a:t>
          </a:r>
        </a:p>
      </dgm:t>
    </dgm:pt>
    <dgm:pt modelId="{B7EA9F08-27EC-4579-9E6F-DB468AD3DB76}" type="parTrans" cxnId="{A62499D7-3A62-46AA-B194-FD7D8659D7E4}">
      <dgm:prSet/>
      <dgm:spPr/>
      <dgm:t>
        <a:bodyPr/>
        <a:lstStyle/>
        <a:p>
          <a:endParaRPr lang="en-IN"/>
        </a:p>
      </dgm:t>
    </dgm:pt>
    <dgm:pt modelId="{EBBDB20E-FD56-4847-8AE6-46AEF54E2249}" type="sibTrans" cxnId="{A62499D7-3A62-46AA-B194-FD7D8659D7E4}">
      <dgm:prSet/>
      <dgm:spPr/>
      <dgm:t>
        <a:bodyPr/>
        <a:lstStyle/>
        <a:p>
          <a:endParaRPr lang="en-IN"/>
        </a:p>
      </dgm:t>
    </dgm:pt>
    <dgm:pt modelId="{A790A7B0-2343-46AD-880F-252F7EF01F4D}">
      <dgm:prSet phldrT="[Text]" custT="1"/>
      <dgm:spPr/>
      <dgm:t>
        <a:bodyPr/>
        <a:lstStyle/>
        <a:p>
          <a:r>
            <a:rPr lang="en-IN" sz="4000" dirty="0"/>
            <a:t>Why?</a:t>
          </a:r>
        </a:p>
      </dgm:t>
    </dgm:pt>
    <dgm:pt modelId="{60B8F79D-F31F-4A43-8B67-0E4A6F1CA61B}" type="parTrans" cxnId="{B98E072E-6E3E-4BE7-8D5F-173AB03CFC12}">
      <dgm:prSet/>
      <dgm:spPr/>
      <dgm:t>
        <a:bodyPr/>
        <a:lstStyle/>
        <a:p>
          <a:endParaRPr lang="en-IN"/>
        </a:p>
      </dgm:t>
    </dgm:pt>
    <dgm:pt modelId="{9D93E6EA-F51E-42F4-962C-100800BB215F}" type="sibTrans" cxnId="{B98E072E-6E3E-4BE7-8D5F-173AB03CFC12}">
      <dgm:prSet/>
      <dgm:spPr/>
      <dgm:t>
        <a:bodyPr/>
        <a:lstStyle/>
        <a:p>
          <a:endParaRPr lang="en-IN"/>
        </a:p>
      </dgm:t>
    </dgm:pt>
    <dgm:pt modelId="{CEF91D71-7E05-4ACE-BA1D-ACD47A7F7C7A}">
      <dgm:prSet phldrT="[Text]"/>
      <dgm:spPr/>
      <dgm:t>
        <a:bodyPr/>
        <a:lstStyle/>
        <a:p>
          <a:r>
            <a:rPr lang="en-IN" dirty="0"/>
            <a:t>History?</a:t>
          </a:r>
        </a:p>
      </dgm:t>
    </dgm:pt>
    <dgm:pt modelId="{E76E0A57-9F94-460B-8A23-1F82B898AD2E}" type="parTrans" cxnId="{4E71DA97-8B89-4463-98B1-BFD227A8E2EE}">
      <dgm:prSet/>
      <dgm:spPr/>
      <dgm:t>
        <a:bodyPr/>
        <a:lstStyle/>
        <a:p>
          <a:endParaRPr lang="en-IN"/>
        </a:p>
      </dgm:t>
    </dgm:pt>
    <dgm:pt modelId="{DED36E90-5D9F-455F-881B-B07BA944C1B4}" type="sibTrans" cxnId="{4E71DA97-8B89-4463-98B1-BFD227A8E2EE}">
      <dgm:prSet/>
      <dgm:spPr/>
      <dgm:t>
        <a:bodyPr/>
        <a:lstStyle/>
        <a:p>
          <a:endParaRPr lang="en-IN"/>
        </a:p>
      </dgm:t>
    </dgm:pt>
    <dgm:pt modelId="{60E6FF0A-E77F-4CAE-B183-2D1B4E0DCD71}" type="pres">
      <dgm:prSet presAssocID="{A2B309E0-7683-4DB9-B422-625C285998DC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624DE8F7-F343-4F7C-B886-EBB32CA772A6}" type="pres">
      <dgm:prSet presAssocID="{CEF91D71-7E05-4ACE-BA1D-ACD47A7F7C7A}" presName="Accent3" presStyleCnt="0"/>
      <dgm:spPr/>
    </dgm:pt>
    <dgm:pt modelId="{24C60D5C-89A9-455A-838E-42C1AC69BF96}" type="pres">
      <dgm:prSet presAssocID="{CEF91D71-7E05-4ACE-BA1D-ACD47A7F7C7A}" presName="Accent" presStyleLbl="node1" presStyleIdx="0" presStyleCnt="3"/>
      <dgm:spPr/>
    </dgm:pt>
    <dgm:pt modelId="{8F751E12-D61B-4AFC-A4AD-27D65DACDA4F}" type="pres">
      <dgm:prSet presAssocID="{CEF91D71-7E05-4ACE-BA1D-ACD47A7F7C7A}" presName="ParentBackground3" presStyleCnt="0"/>
      <dgm:spPr/>
    </dgm:pt>
    <dgm:pt modelId="{ACAB913A-FCFD-460E-B310-FF623D83FE21}" type="pres">
      <dgm:prSet presAssocID="{CEF91D71-7E05-4ACE-BA1D-ACD47A7F7C7A}" presName="ParentBackground" presStyleLbl="fgAcc1" presStyleIdx="0" presStyleCnt="3"/>
      <dgm:spPr/>
    </dgm:pt>
    <dgm:pt modelId="{8FCC7963-55E7-4A75-825D-02D637391F8E}" type="pres">
      <dgm:prSet presAssocID="{CEF91D71-7E05-4ACE-BA1D-ACD47A7F7C7A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17CB9A2-20A9-45ED-9CAD-A2498CD8E6A1}" type="pres">
      <dgm:prSet presAssocID="{A790A7B0-2343-46AD-880F-252F7EF01F4D}" presName="Accent2" presStyleCnt="0"/>
      <dgm:spPr/>
    </dgm:pt>
    <dgm:pt modelId="{5B8A5E03-B4EB-420F-95C9-25D380882F63}" type="pres">
      <dgm:prSet presAssocID="{A790A7B0-2343-46AD-880F-252F7EF01F4D}" presName="Accent" presStyleLbl="node1" presStyleIdx="1" presStyleCnt="3"/>
      <dgm:spPr/>
    </dgm:pt>
    <dgm:pt modelId="{8B4D0F1C-90AE-4D3F-A153-0C429F19DC1D}" type="pres">
      <dgm:prSet presAssocID="{A790A7B0-2343-46AD-880F-252F7EF01F4D}" presName="ParentBackground2" presStyleCnt="0"/>
      <dgm:spPr/>
    </dgm:pt>
    <dgm:pt modelId="{BE1AA73E-0B70-4F88-A1BC-86953CB6230C}" type="pres">
      <dgm:prSet presAssocID="{A790A7B0-2343-46AD-880F-252F7EF01F4D}" presName="ParentBackground" presStyleLbl="fgAcc1" presStyleIdx="1" presStyleCnt="3"/>
      <dgm:spPr/>
    </dgm:pt>
    <dgm:pt modelId="{211E8514-0093-4F1D-B1C4-679E594F0CC2}" type="pres">
      <dgm:prSet presAssocID="{A790A7B0-2343-46AD-880F-252F7EF01F4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D223705-346A-41D5-BE96-F30B77847566}" type="pres">
      <dgm:prSet presAssocID="{0560380F-4DF3-4293-9980-423A74242676}" presName="Accent1" presStyleCnt="0"/>
      <dgm:spPr/>
    </dgm:pt>
    <dgm:pt modelId="{5902B729-D6AC-4614-8EF7-10C3DE4898AC}" type="pres">
      <dgm:prSet presAssocID="{0560380F-4DF3-4293-9980-423A74242676}" presName="Accent" presStyleLbl="node1" presStyleIdx="2" presStyleCnt="3"/>
      <dgm:spPr/>
    </dgm:pt>
    <dgm:pt modelId="{8544A147-A6DB-40A0-8BDC-9A786665CB87}" type="pres">
      <dgm:prSet presAssocID="{0560380F-4DF3-4293-9980-423A74242676}" presName="ParentBackground1" presStyleCnt="0"/>
      <dgm:spPr/>
    </dgm:pt>
    <dgm:pt modelId="{542950AC-C580-40ED-AE84-E78180E6A22A}" type="pres">
      <dgm:prSet presAssocID="{0560380F-4DF3-4293-9980-423A74242676}" presName="ParentBackground" presStyleLbl="fgAcc1" presStyleIdx="2" presStyleCnt="3"/>
      <dgm:spPr/>
    </dgm:pt>
    <dgm:pt modelId="{749EAE90-E5F5-4B8E-82D7-1564BC3B0829}" type="pres">
      <dgm:prSet presAssocID="{0560380F-4DF3-4293-9980-423A74242676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FBF71F2C-F3E5-4BCB-89D6-C027615BA48C}" type="presOf" srcId="{0560380F-4DF3-4293-9980-423A74242676}" destId="{542950AC-C580-40ED-AE84-E78180E6A22A}" srcOrd="0" destOrd="0" presId="urn:microsoft.com/office/officeart/2011/layout/CircleProcess"/>
    <dgm:cxn modelId="{B98E072E-6E3E-4BE7-8D5F-173AB03CFC12}" srcId="{A2B309E0-7683-4DB9-B422-625C285998DC}" destId="{A790A7B0-2343-46AD-880F-252F7EF01F4D}" srcOrd="1" destOrd="0" parTransId="{60B8F79D-F31F-4A43-8B67-0E4A6F1CA61B}" sibTransId="{9D93E6EA-F51E-42F4-962C-100800BB215F}"/>
    <dgm:cxn modelId="{20D3583D-FB14-4965-9753-265AC0A034C2}" type="presOf" srcId="{0560380F-4DF3-4293-9980-423A74242676}" destId="{749EAE90-E5F5-4B8E-82D7-1564BC3B0829}" srcOrd="1" destOrd="0" presId="urn:microsoft.com/office/officeart/2011/layout/CircleProcess"/>
    <dgm:cxn modelId="{4E71DA97-8B89-4463-98B1-BFD227A8E2EE}" srcId="{A2B309E0-7683-4DB9-B422-625C285998DC}" destId="{CEF91D71-7E05-4ACE-BA1D-ACD47A7F7C7A}" srcOrd="2" destOrd="0" parTransId="{E76E0A57-9F94-460B-8A23-1F82B898AD2E}" sibTransId="{DED36E90-5D9F-455F-881B-B07BA944C1B4}"/>
    <dgm:cxn modelId="{24B5FDA1-CC68-4717-BC49-A31C6671018D}" type="presOf" srcId="{A790A7B0-2343-46AD-880F-252F7EF01F4D}" destId="{211E8514-0093-4F1D-B1C4-679E594F0CC2}" srcOrd="1" destOrd="0" presId="urn:microsoft.com/office/officeart/2011/layout/CircleProcess"/>
    <dgm:cxn modelId="{CA1E9BB4-941C-4AC8-899D-204477129CD1}" type="presOf" srcId="{A790A7B0-2343-46AD-880F-252F7EF01F4D}" destId="{BE1AA73E-0B70-4F88-A1BC-86953CB6230C}" srcOrd="0" destOrd="0" presId="urn:microsoft.com/office/officeart/2011/layout/CircleProcess"/>
    <dgm:cxn modelId="{A62499D7-3A62-46AA-B194-FD7D8659D7E4}" srcId="{A2B309E0-7683-4DB9-B422-625C285998DC}" destId="{0560380F-4DF3-4293-9980-423A74242676}" srcOrd="0" destOrd="0" parTransId="{B7EA9F08-27EC-4579-9E6F-DB468AD3DB76}" sibTransId="{EBBDB20E-FD56-4847-8AE6-46AEF54E2249}"/>
    <dgm:cxn modelId="{99226FEA-399F-4063-ABB9-FF489524FE55}" type="presOf" srcId="{CEF91D71-7E05-4ACE-BA1D-ACD47A7F7C7A}" destId="{ACAB913A-FCFD-460E-B310-FF623D83FE21}" srcOrd="0" destOrd="0" presId="urn:microsoft.com/office/officeart/2011/layout/CircleProcess"/>
    <dgm:cxn modelId="{6C144FF3-6218-4F13-9AC8-7C0CA3BC71AE}" type="presOf" srcId="{CEF91D71-7E05-4ACE-BA1D-ACD47A7F7C7A}" destId="{8FCC7963-55E7-4A75-825D-02D637391F8E}" srcOrd="1" destOrd="0" presId="urn:microsoft.com/office/officeart/2011/layout/CircleProcess"/>
    <dgm:cxn modelId="{4503C9F3-7E72-4E8B-AD02-6E8A0EE386C5}" type="presOf" srcId="{A2B309E0-7683-4DB9-B422-625C285998DC}" destId="{60E6FF0A-E77F-4CAE-B183-2D1B4E0DCD71}" srcOrd="0" destOrd="0" presId="urn:microsoft.com/office/officeart/2011/layout/CircleProcess"/>
    <dgm:cxn modelId="{CAB4230A-70FC-4376-87CF-716EFFB6A96A}" type="presParOf" srcId="{60E6FF0A-E77F-4CAE-B183-2D1B4E0DCD71}" destId="{624DE8F7-F343-4F7C-B886-EBB32CA772A6}" srcOrd="0" destOrd="0" presId="urn:microsoft.com/office/officeart/2011/layout/CircleProcess"/>
    <dgm:cxn modelId="{50A63D60-C02E-48EB-95B0-03D3B87E0255}" type="presParOf" srcId="{624DE8F7-F343-4F7C-B886-EBB32CA772A6}" destId="{24C60D5C-89A9-455A-838E-42C1AC69BF96}" srcOrd="0" destOrd="0" presId="urn:microsoft.com/office/officeart/2011/layout/CircleProcess"/>
    <dgm:cxn modelId="{B8AB5DB8-B39A-4FD5-A211-71A715BEE0DF}" type="presParOf" srcId="{60E6FF0A-E77F-4CAE-B183-2D1B4E0DCD71}" destId="{8F751E12-D61B-4AFC-A4AD-27D65DACDA4F}" srcOrd="1" destOrd="0" presId="urn:microsoft.com/office/officeart/2011/layout/CircleProcess"/>
    <dgm:cxn modelId="{56C393E7-8D89-4E96-BA01-7B220ABC9F6E}" type="presParOf" srcId="{8F751E12-D61B-4AFC-A4AD-27D65DACDA4F}" destId="{ACAB913A-FCFD-460E-B310-FF623D83FE21}" srcOrd="0" destOrd="0" presId="urn:microsoft.com/office/officeart/2011/layout/CircleProcess"/>
    <dgm:cxn modelId="{8FF9E875-5420-493C-BAAD-B985C69DEBA4}" type="presParOf" srcId="{60E6FF0A-E77F-4CAE-B183-2D1B4E0DCD71}" destId="{8FCC7963-55E7-4A75-825D-02D637391F8E}" srcOrd="2" destOrd="0" presId="urn:microsoft.com/office/officeart/2011/layout/CircleProcess"/>
    <dgm:cxn modelId="{5A88946F-DE5A-4011-B15F-3A9A16217DDB}" type="presParOf" srcId="{60E6FF0A-E77F-4CAE-B183-2D1B4E0DCD71}" destId="{E17CB9A2-20A9-45ED-9CAD-A2498CD8E6A1}" srcOrd="3" destOrd="0" presId="urn:microsoft.com/office/officeart/2011/layout/CircleProcess"/>
    <dgm:cxn modelId="{5E1B7F67-8812-4523-81CA-ECBCFA5A1495}" type="presParOf" srcId="{E17CB9A2-20A9-45ED-9CAD-A2498CD8E6A1}" destId="{5B8A5E03-B4EB-420F-95C9-25D380882F63}" srcOrd="0" destOrd="0" presId="urn:microsoft.com/office/officeart/2011/layout/CircleProcess"/>
    <dgm:cxn modelId="{AA1635B1-FCB4-44AF-8007-4DB87DAEF5BD}" type="presParOf" srcId="{60E6FF0A-E77F-4CAE-B183-2D1B4E0DCD71}" destId="{8B4D0F1C-90AE-4D3F-A153-0C429F19DC1D}" srcOrd="4" destOrd="0" presId="urn:microsoft.com/office/officeart/2011/layout/CircleProcess"/>
    <dgm:cxn modelId="{9AAC62AD-4C61-4561-8F98-17993F7F581D}" type="presParOf" srcId="{8B4D0F1C-90AE-4D3F-A153-0C429F19DC1D}" destId="{BE1AA73E-0B70-4F88-A1BC-86953CB6230C}" srcOrd="0" destOrd="0" presId="urn:microsoft.com/office/officeart/2011/layout/CircleProcess"/>
    <dgm:cxn modelId="{A33439C7-B93B-4ADC-A2D1-F021EBBC2726}" type="presParOf" srcId="{60E6FF0A-E77F-4CAE-B183-2D1B4E0DCD71}" destId="{211E8514-0093-4F1D-B1C4-679E594F0CC2}" srcOrd="5" destOrd="0" presId="urn:microsoft.com/office/officeart/2011/layout/CircleProcess"/>
    <dgm:cxn modelId="{117D2E6F-5691-4DF9-AE71-8AEBBE206E15}" type="presParOf" srcId="{60E6FF0A-E77F-4CAE-B183-2D1B4E0DCD71}" destId="{7D223705-346A-41D5-BE96-F30B77847566}" srcOrd="6" destOrd="0" presId="urn:microsoft.com/office/officeart/2011/layout/CircleProcess"/>
    <dgm:cxn modelId="{D8712283-8F9F-4AC5-A0B6-0CBB58E41B10}" type="presParOf" srcId="{7D223705-346A-41D5-BE96-F30B77847566}" destId="{5902B729-D6AC-4614-8EF7-10C3DE4898AC}" srcOrd="0" destOrd="0" presId="urn:microsoft.com/office/officeart/2011/layout/CircleProcess"/>
    <dgm:cxn modelId="{225912A7-42E2-4956-9F2F-B4DC750B9CC8}" type="presParOf" srcId="{60E6FF0A-E77F-4CAE-B183-2D1B4E0DCD71}" destId="{8544A147-A6DB-40A0-8BDC-9A786665CB87}" srcOrd="7" destOrd="0" presId="urn:microsoft.com/office/officeart/2011/layout/CircleProcess"/>
    <dgm:cxn modelId="{D09118E0-8A84-4F77-86B4-A8461AA9DFEF}" type="presParOf" srcId="{8544A147-A6DB-40A0-8BDC-9A786665CB87}" destId="{542950AC-C580-40ED-AE84-E78180E6A22A}" srcOrd="0" destOrd="0" presId="urn:microsoft.com/office/officeart/2011/layout/CircleProcess"/>
    <dgm:cxn modelId="{B114442E-A472-4033-A569-F32C5D29C807}" type="presParOf" srcId="{60E6FF0A-E77F-4CAE-B183-2D1B4E0DCD71}" destId="{749EAE90-E5F5-4B8E-82D7-1564BC3B0829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60D5C-89A9-455A-838E-42C1AC69BF96}">
      <dsp:nvSpPr>
        <dsp:cNvPr id="0" name=""/>
        <dsp:cNvSpPr/>
      </dsp:nvSpPr>
      <dsp:spPr>
        <a:xfrm>
          <a:off x="5625185" y="1482419"/>
          <a:ext cx="2453805" cy="24542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B913A-FCFD-460E-B310-FF623D83FE21}">
      <dsp:nvSpPr>
        <dsp:cNvPr id="0" name=""/>
        <dsp:cNvSpPr/>
      </dsp:nvSpPr>
      <dsp:spPr>
        <a:xfrm>
          <a:off x="5706659" y="1564242"/>
          <a:ext cx="2290857" cy="22906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History?</a:t>
          </a:r>
        </a:p>
      </dsp:txBody>
      <dsp:txXfrm>
        <a:off x="6034153" y="1891534"/>
        <a:ext cx="1635870" cy="1636029"/>
      </dsp:txXfrm>
    </dsp:sp>
    <dsp:sp modelId="{5B8A5E03-B4EB-420F-95C9-25D380882F63}">
      <dsp:nvSpPr>
        <dsp:cNvPr id="0" name=""/>
        <dsp:cNvSpPr/>
      </dsp:nvSpPr>
      <dsp:spPr>
        <a:xfrm rot="2700000">
          <a:off x="3092062" y="1485386"/>
          <a:ext cx="2447894" cy="2447894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AA73E-0B70-4F88-A1BC-86953CB6230C}">
      <dsp:nvSpPr>
        <dsp:cNvPr id="0" name=""/>
        <dsp:cNvSpPr/>
      </dsp:nvSpPr>
      <dsp:spPr>
        <a:xfrm>
          <a:off x="3170581" y="1564242"/>
          <a:ext cx="2290857" cy="22906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Why?</a:t>
          </a:r>
        </a:p>
      </dsp:txBody>
      <dsp:txXfrm>
        <a:off x="3498075" y="1891534"/>
        <a:ext cx="1635870" cy="1636029"/>
      </dsp:txXfrm>
    </dsp:sp>
    <dsp:sp modelId="{5902B729-D6AC-4614-8EF7-10C3DE4898AC}">
      <dsp:nvSpPr>
        <dsp:cNvPr id="0" name=""/>
        <dsp:cNvSpPr/>
      </dsp:nvSpPr>
      <dsp:spPr>
        <a:xfrm rot="2700000">
          <a:off x="555984" y="1485386"/>
          <a:ext cx="2447894" cy="2447894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950AC-C580-40ED-AE84-E78180E6A22A}">
      <dsp:nvSpPr>
        <dsp:cNvPr id="0" name=""/>
        <dsp:cNvSpPr/>
      </dsp:nvSpPr>
      <dsp:spPr>
        <a:xfrm>
          <a:off x="634503" y="1564242"/>
          <a:ext cx="2290857" cy="22906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What?</a:t>
          </a:r>
        </a:p>
      </dsp:txBody>
      <dsp:txXfrm>
        <a:off x="961997" y="1891534"/>
        <a:ext cx="1635870" cy="1636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A9E21-4981-413F-9BAB-A1BE42E0A624}" type="datetimeFigureOut">
              <a:rPr lang="de-DE" smtClean="0"/>
              <a:t>13.06.2021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594" y="645741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872BD-D2C1-4FAA-A740-000198079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761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94" y="0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750" y="509588"/>
            <a:ext cx="45307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60" y="3228190"/>
            <a:ext cx="7943508" cy="305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79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94" y="6456379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B2B633-7BEC-49A7-B3BF-92E0C7E450E6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16968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B633-7BEC-49A7-B3BF-92E0C7E450E6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93196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B633-7BEC-49A7-B3BF-92E0C7E450E6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6153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eg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>
          <a:xfrm>
            <a:off x="2711450" y="266700"/>
            <a:ext cx="9180513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34963" y="1776095"/>
            <a:ext cx="11557000" cy="4489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2420938"/>
            <a:ext cx="12192000" cy="409674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6264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9FCC3B"/>
          </p15:clr>
        </p15:guide>
        <p15:guide id="2" orient="horz" pos="210">
          <p15:clr>
            <a:srgbClr val="9FCC3B"/>
          </p15:clr>
        </p15:guide>
        <p15:guide id="3" pos="1708">
          <p15:clr>
            <a:srgbClr val="9FCC3B"/>
          </p15:clr>
        </p15:guide>
        <p15:guide id="4" pos="1481">
          <p15:clr>
            <a:srgbClr val="9FCC3B"/>
          </p15:clr>
        </p15:guide>
        <p15:guide id="5" pos="1255">
          <p15:clr>
            <a:srgbClr val="9FCC3B"/>
          </p15:clr>
        </p15:guide>
        <p15:guide id="6" pos="211">
          <p15:clr>
            <a:srgbClr val="9FCC3B"/>
          </p15:clr>
        </p15:guide>
        <p15:guide id="7" orient="horz" pos="1162">
          <p15:clr>
            <a:srgbClr val="000000"/>
          </p15:clr>
        </p15:guide>
        <p15:guide id="8" orient="horz" pos="1525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bl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>
          <a:xfrm>
            <a:off x="1558925" y="152400"/>
            <a:ext cx="104409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2088" y="908050"/>
            <a:ext cx="11807825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92088" y="1376363"/>
            <a:ext cx="3779837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92088" y="3497580"/>
            <a:ext cx="3779837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8"/>
          </p:nvPr>
        </p:nvSpPr>
        <p:spPr>
          <a:xfrm>
            <a:off x="4151784" y="1376363"/>
            <a:ext cx="3852391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1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51313" y="3497580"/>
            <a:ext cx="3852862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9"/>
          </p:nvPr>
        </p:nvSpPr>
        <p:spPr>
          <a:xfrm>
            <a:off x="8184232" y="1376363"/>
            <a:ext cx="3815681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183563" y="3497580"/>
            <a:ext cx="3816350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66122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5042" userDrawn="1">
          <p15:clr>
            <a:srgbClr val="5ACBF0"/>
          </p15:clr>
        </p15:guide>
        <p15:guide id="1" pos="2502" userDrawn="1">
          <p15:clr>
            <a:srgbClr val="5ACBF0"/>
          </p15:clr>
        </p15:guide>
        <p15:guide id="2" pos="2615" userDrawn="1">
          <p15:clr>
            <a:srgbClr val="5ACBF0"/>
          </p15:clr>
        </p15:guide>
        <p15:guide id="3" orient="horz" pos="867" userDrawn="1">
          <p15:clr>
            <a:srgbClr val="5ACBF0"/>
          </p15:clr>
        </p15:guide>
        <p15:guide id="4" orient="horz" pos="754" userDrawn="1">
          <p15:clr>
            <a:srgbClr val="5ACBF0"/>
          </p15:clr>
        </p15:guide>
        <p15:guide id="5" pos="515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lsbe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>
          <a:xfrm>
            <a:off x="2711450" y="266700"/>
            <a:ext cx="9180513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34963" y="1776095"/>
            <a:ext cx="11557000" cy="4489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2420938"/>
            <a:ext cx="2711450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4"/>
          </p:nvPr>
        </p:nvSpPr>
        <p:spPr>
          <a:xfrm>
            <a:off x="2711450" y="2420938"/>
            <a:ext cx="5225098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6" name="Bildplatzhalter 2"/>
          <p:cNvSpPr>
            <a:spLocks noGrp="1"/>
          </p:cNvSpPr>
          <p:nvPr>
            <p:ph type="pic" sz="quarter" idx="15"/>
          </p:nvPr>
        </p:nvSpPr>
        <p:spPr>
          <a:xfrm>
            <a:off x="7940040" y="2420938"/>
            <a:ext cx="4251960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334963" y="5200968"/>
            <a:ext cx="1657350" cy="99980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2711449" y="5113020"/>
            <a:ext cx="9180513" cy="108775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7955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3067" userDrawn="1">
          <p15:clr>
            <a:srgbClr val="5ACBF0"/>
          </p15:clr>
        </p15:guide>
        <p15:guide id="1" orient="horz" pos="731">
          <p15:clr>
            <a:srgbClr val="9FCC3B"/>
          </p15:clr>
        </p15:guide>
        <p15:guide id="2" orient="horz" pos="210">
          <p15:clr>
            <a:srgbClr val="9FCC3B"/>
          </p15:clr>
        </p15:guide>
        <p15:guide id="3" pos="1708">
          <p15:clr>
            <a:srgbClr val="9FCC3B"/>
          </p15:clr>
        </p15:guide>
        <p15:guide id="4" pos="1481">
          <p15:clr>
            <a:srgbClr val="9FCC3B"/>
          </p15:clr>
        </p15:guide>
        <p15:guide id="5" pos="1255">
          <p15:clr>
            <a:srgbClr val="9FCC3B"/>
          </p15:clr>
        </p15:guide>
        <p15:guide id="6" pos="211">
          <p15:clr>
            <a:srgbClr val="9FCC3B"/>
          </p15:clr>
        </p15:guide>
        <p15:guide id="7" orient="horz" pos="1162">
          <p15:clr>
            <a:srgbClr val="000000"/>
          </p15:clr>
        </p15:guide>
        <p15:guide id="8" orient="horz" pos="1525">
          <p15:clr>
            <a:srgbClr val="5ACBF0"/>
          </p15:clr>
        </p15:guide>
        <p15:guide id="9" orient="horz" pos="3271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ö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25"/>
          <p:cNvSpPr>
            <a:spLocks noGrp="1"/>
          </p:cNvSpPr>
          <p:nvPr>
            <p:ph type="title"/>
          </p:nvPr>
        </p:nvSpPr>
        <p:spPr>
          <a:xfrm>
            <a:off x="2711450" y="266700"/>
            <a:ext cx="9180513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334963" y="1844675"/>
            <a:ext cx="1657350" cy="15860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711449" y="1775461"/>
            <a:ext cx="9180513" cy="5181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711450" y="2420938"/>
            <a:ext cx="9480550" cy="409674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2815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9FCC3B"/>
          </p15:clr>
        </p15:guide>
        <p15:guide id="2" orient="horz" pos="210">
          <p15:clr>
            <a:srgbClr val="9FCC3B"/>
          </p15:clr>
        </p15:guide>
        <p15:guide id="3" pos="1708">
          <p15:clr>
            <a:srgbClr val="9FCC3B"/>
          </p15:clr>
        </p15:guide>
        <p15:guide id="4" pos="1481">
          <p15:clr>
            <a:srgbClr val="9FCC3B"/>
          </p15:clr>
        </p15:guide>
        <p15:guide id="5" pos="1255">
          <p15:clr>
            <a:srgbClr val="9FCC3B"/>
          </p15:clr>
        </p15:guide>
        <p15:guide id="6" pos="211">
          <p15:clr>
            <a:srgbClr val="9FCC3B"/>
          </p15:clr>
        </p15:guide>
        <p15:guide id="7" orient="horz" pos="1162">
          <p15:clr>
            <a:srgbClr val="000000"/>
          </p15:clr>
        </p15:guide>
        <p15:guide id="8" orient="horz" pos="152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ßbe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>
          <a:xfrm>
            <a:off x="2711450" y="266700"/>
            <a:ext cx="9180513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484313"/>
            <a:ext cx="3169920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3177540" y="1484313"/>
            <a:ext cx="4930140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5"/>
          </p:nvPr>
        </p:nvSpPr>
        <p:spPr>
          <a:xfrm>
            <a:off x="8115300" y="1484313"/>
            <a:ext cx="4076700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34963" y="4938395"/>
            <a:ext cx="11557000" cy="12623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953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3749" userDrawn="1">
          <p15:clr>
            <a:srgbClr val="5ACBF0"/>
          </p15:clr>
        </p15:guide>
        <p15:guide id="1" orient="horz" pos="731">
          <p15:clr>
            <a:srgbClr val="9FCC3B"/>
          </p15:clr>
        </p15:guide>
        <p15:guide id="2" orient="horz" pos="210">
          <p15:clr>
            <a:srgbClr val="9FCC3B"/>
          </p15:clr>
        </p15:guide>
        <p15:guide id="3" pos="1708">
          <p15:clr>
            <a:srgbClr val="9FCC3B"/>
          </p15:clr>
        </p15:guide>
        <p15:guide id="4" pos="1481">
          <p15:clr>
            <a:srgbClr val="9FCC3B"/>
          </p15:clr>
        </p15:guide>
        <p15:guide id="5" pos="1255">
          <p15:clr>
            <a:srgbClr val="9FCC3B"/>
          </p15:clr>
        </p15:guide>
        <p15:guide id="6" pos="211">
          <p15:clr>
            <a:srgbClr val="9FCC3B"/>
          </p15:clr>
        </p15:guide>
        <p15:guide id="7" orient="horz" pos="935" userDrawn="1">
          <p15:clr>
            <a:srgbClr val="000000"/>
          </p15:clr>
        </p15:guide>
        <p15:guide id="8" orient="horz" pos="1525">
          <p15:clr>
            <a:srgbClr val="5ACBF0"/>
          </p15:clr>
        </p15:guide>
        <p15:guide id="9" pos="3931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ichenh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>
          <a:xfrm>
            <a:off x="1558925" y="152400"/>
            <a:ext cx="104409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92088" y="1996440"/>
            <a:ext cx="11807825" cy="4348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3398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u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>
          <a:xfrm>
            <a:off x="1558925" y="152400"/>
            <a:ext cx="104409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92089" y="2060575"/>
            <a:ext cx="5795962" cy="42846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03950" y="2060574"/>
            <a:ext cx="5795963" cy="4284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943677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72" userDrawn="1">
          <p15:clr>
            <a:srgbClr val="5ACBF0"/>
          </p15:clr>
        </p15:guide>
        <p15:guide id="2" pos="3908" userDrawn="1">
          <p15:clr>
            <a:srgbClr val="5ACBF0"/>
          </p15:clr>
        </p15:guide>
        <p15:guide id="3" orient="horz" pos="1298" userDrawn="1">
          <p15:clr>
            <a:srgbClr val="5ACBF0"/>
          </p15:clr>
        </p15:guide>
        <p15:guide id="4" orient="horz" pos="1162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sie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>
          <a:xfrm>
            <a:off x="1558925" y="152400"/>
            <a:ext cx="104409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92089" y="2060575"/>
            <a:ext cx="5795962" cy="236664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192088" y="4618672"/>
            <a:ext cx="5795962" cy="17265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203951" y="2060575"/>
            <a:ext cx="5795962" cy="236664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203950" y="4618672"/>
            <a:ext cx="5795962" cy="17265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582432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72">
          <p15:clr>
            <a:srgbClr val="5ACBF0"/>
          </p15:clr>
        </p15:guide>
        <p15:guide id="2" pos="3908">
          <p15:clr>
            <a:srgbClr val="5ACBF0"/>
          </p15:clr>
        </p15:guide>
        <p15:guide id="3" orient="horz" pos="1298">
          <p15:clr>
            <a:srgbClr val="5ACBF0"/>
          </p15:clr>
        </p15:guide>
        <p15:guide id="4" orient="horz" pos="1162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benst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>
          <a:xfrm>
            <a:off x="1558925" y="152400"/>
            <a:ext cx="104409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92089" y="2060575"/>
            <a:ext cx="3708399" cy="42846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116387" y="2060574"/>
            <a:ext cx="7883525" cy="4284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93849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57" userDrawn="1">
          <p15:clr>
            <a:srgbClr val="5ACBF0"/>
          </p15:clr>
        </p15:guide>
        <p15:guide id="2" pos="2593" userDrawn="1">
          <p15:clr>
            <a:srgbClr val="5ACBF0"/>
          </p15:clr>
        </p15:guide>
        <p15:guide id="3" orient="horz" pos="1298">
          <p15:clr>
            <a:srgbClr val="5ACBF0"/>
          </p15:clr>
        </p15:guide>
        <p15:guide id="4" orient="horz" pos="1162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fenschl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1558925" y="152400"/>
            <a:ext cx="104409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192087" y="908050"/>
            <a:ext cx="935037" cy="8613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58925" y="908050"/>
            <a:ext cx="10440988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1558925" y="1996440"/>
            <a:ext cx="10440988" cy="4348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7298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12192000" cy="1512000"/>
          </a:xfrm>
          <a:prstGeom prst="rect">
            <a:avLst/>
          </a:prstGeom>
          <a:solidFill>
            <a:srgbClr val="005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Grafik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351087" cy="1511300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350294" y="333375"/>
            <a:ext cx="0" cy="827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6525344"/>
            <a:ext cx="12192000" cy="1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192089" y="6525345"/>
            <a:ext cx="5759896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 dirty="0" smtClean="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Chemnitz</a:t>
            </a:r>
            <a:r>
              <a:rPr lang="de-DE" sz="140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∙ TT</a:t>
            </a: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. Monat</a:t>
            </a:r>
            <a:r>
              <a:rPr lang="de-DE" sz="1400" baseline="0" dirty="0">
                <a:latin typeface="Roboto" panose="02000000000000000000" pitchFamily="2" charset="0"/>
                <a:ea typeface="Roboto" panose="02000000000000000000" pitchFamily="2" charset="0"/>
              </a:rPr>
              <a:t> 2021</a:t>
            </a:r>
            <a:r>
              <a:rPr lang="de-DE" sz="140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∙ Prof. Dr. Fips Folienmaster </a:t>
            </a:r>
          </a:p>
        </p:txBody>
      </p: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8252460" y="6525345"/>
            <a:ext cx="3747453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www.tu-chemnitz.de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53" r:id="rId2"/>
    <p:sldLayoutId id="2147483751" r:id="rId3"/>
    <p:sldLayoutId id="2147483752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000000"/>
          </p15:clr>
        </p15:guide>
        <p15:guide id="2" orient="horz" pos="210">
          <p15:clr>
            <a:srgbClr val="9FCC3B"/>
          </p15:clr>
        </p15:guide>
        <p15:guide id="3" orient="horz" pos="731">
          <p15:clr>
            <a:srgbClr val="9FCC3B"/>
          </p15:clr>
        </p15:guide>
        <p15:guide id="4" pos="1481">
          <p15:clr>
            <a:srgbClr val="9FCC3B"/>
          </p15:clr>
        </p15:guide>
        <p15:guide id="5" pos="1255">
          <p15:clr>
            <a:srgbClr val="9FCC3B"/>
          </p15:clr>
        </p15:guide>
        <p15:guide id="6" pos="1708">
          <p15:clr>
            <a:srgbClr val="9FCC3B"/>
          </p15:clr>
        </p15:guide>
        <p15:guide id="7" pos="7491">
          <p15:clr>
            <a:srgbClr val="000000"/>
          </p15:clr>
        </p15:guide>
        <p15:guide id="8" orient="horz" pos="3906">
          <p15:clr>
            <a:srgbClr val="000000"/>
          </p15:clr>
        </p15:guide>
        <p15:guide id="9" orient="horz" pos="1162">
          <p15:clr>
            <a:srgbClr val="00000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274"/>
            <a:ext cx="12192000" cy="764704"/>
          </a:xfrm>
          <a:prstGeom prst="rect">
            <a:avLst/>
          </a:prstGeom>
          <a:solidFill>
            <a:srgbClr val="005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706"/>
            <a:ext cx="1326356" cy="866620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343025" y="152400"/>
            <a:ext cx="0" cy="46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6525344"/>
            <a:ext cx="121920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5"/>
          <p:cNvSpPr txBox="1">
            <a:spLocks noChangeArrowheads="1"/>
          </p:cNvSpPr>
          <p:nvPr userDrawn="1"/>
        </p:nvSpPr>
        <p:spPr bwMode="auto">
          <a:xfrm>
            <a:off x="8252460" y="6525345"/>
            <a:ext cx="3747453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www.tu-chemnitz.de</a:t>
            </a:r>
          </a:p>
        </p:txBody>
      </p:sp>
      <p:sp>
        <p:nvSpPr>
          <p:cNvPr id="34" name="Fußzeilenplatzhalter 4"/>
          <p:cNvSpPr txBox="1">
            <a:spLocks/>
          </p:cNvSpPr>
          <p:nvPr userDrawn="1"/>
        </p:nvSpPr>
        <p:spPr>
          <a:xfrm>
            <a:off x="4655840" y="6526933"/>
            <a:ext cx="5593060" cy="332656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fld id="{72C5D026-0A5E-414E-BDD7-AEAAC7E56A8F}" type="slidenum">
              <a:rPr lang="de-DE" sz="1400" smtClean="0">
                <a:latin typeface="Roboto" panose="02000000000000000000" pitchFamily="2" charset="0"/>
                <a:ea typeface="Roboto" panose="02000000000000000000" pitchFamily="2" charset="0"/>
              </a:rPr>
              <a:pPr algn="ctr">
                <a:defRPr/>
              </a:pPr>
              <a:t>‹#›</a:t>
            </a:fld>
            <a:endParaRPr lang="de-DE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Rectangle 4"/>
          <p:cNvSpPr txBox="1">
            <a:spLocks noChangeArrowheads="1"/>
          </p:cNvSpPr>
          <p:nvPr userDrawn="1"/>
        </p:nvSpPr>
        <p:spPr bwMode="auto">
          <a:xfrm>
            <a:off x="192089" y="6525345"/>
            <a:ext cx="5759896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 dirty="0" smtClean="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Chemnitz</a:t>
            </a:r>
            <a:r>
              <a:rPr lang="de-DE" sz="140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∙ TT</a:t>
            </a: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. Monat</a:t>
            </a:r>
            <a:r>
              <a:rPr lang="de-DE" sz="1400" baseline="0" dirty="0">
                <a:latin typeface="Roboto" panose="02000000000000000000" pitchFamily="2" charset="0"/>
                <a:ea typeface="Roboto" panose="02000000000000000000" pitchFamily="2" charset="0"/>
              </a:rPr>
              <a:t> 2021</a:t>
            </a:r>
            <a:r>
              <a:rPr lang="de-DE" sz="140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∙ Prof. Dr. Fips Folienmaster </a:t>
            </a:r>
          </a:p>
        </p:txBody>
      </p:sp>
    </p:spTree>
    <p:extLst>
      <p:ext uri="{BB962C8B-B14F-4D97-AF65-F5344CB8AC3E}">
        <p14:creationId xmlns:p14="http://schemas.microsoft.com/office/powerpoint/2010/main" val="413693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4" r:id="rId2"/>
    <p:sldLayoutId id="2147483755" r:id="rId3"/>
    <p:sldLayoutId id="2147483756" r:id="rId4"/>
    <p:sldLayoutId id="2147483719" r:id="rId5"/>
    <p:sldLayoutId id="214748375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6" userDrawn="1">
          <p15:clr>
            <a:srgbClr val="9FCC3B"/>
          </p15:clr>
        </p15:guide>
        <p15:guide id="2" orient="horz" pos="391" userDrawn="1">
          <p15:clr>
            <a:srgbClr val="9FCC3B"/>
          </p15:clr>
        </p15:guide>
        <p15:guide id="3" pos="982" userDrawn="1">
          <p15:clr>
            <a:srgbClr val="9FCC3B"/>
          </p15:clr>
        </p15:guide>
        <p15:guide id="4" pos="121" userDrawn="1">
          <p15:clr>
            <a:srgbClr val="000000"/>
          </p15:clr>
        </p15:guide>
        <p15:guide id="5" pos="846" userDrawn="1">
          <p15:clr>
            <a:srgbClr val="9FCC3B"/>
          </p15:clr>
        </p15:guide>
        <p15:guide id="6" pos="710" userDrawn="1">
          <p15:clr>
            <a:srgbClr val="9FCC3B"/>
          </p15:clr>
        </p15:guide>
        <p15:guide id="7" pos="7559" userDrawn="1">
          <p15:clr>
            <a:srgbClr val="000000"/>
          </p15:clr>
        </p15:guide>
        <p15:guide id="8" orient="horz" pos="572" userDrawn="1">
          <p15:clr>
            <a:srgbClr val="000000"/>
          </p15:clr>
        </p15:guide>
        <p15:guide id="9" orient="horz" pos="3997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Startfolie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1180B-F53C-4B7C-981F-94693AA06C09}"/>
              </a:ext>
            </a:extLst>
          </p:cNvPr>
          <p:cNvSpPr txBox="1"/>
          <p:nvPr/>
        </p:nvSpPr>
        <p:spPr>
          <a:xfrm>
            <a:off x="912068" y="2581024"/>
            <a:ext cx="6172200" cy="2964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Lean Integration: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An Integration Factory Approach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to Business Agility</a:t>
            </a:r>
            <a:endParaRPr lang="en-US" b="0" dirty="0">
              <a:effectLst/>
            </a:endParaRPr>
          </a:p>
          <a:p>
            <a:pPr rtl="0">
              <a:spcBef>
                <a:spcPts val="40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1" i="1" u="none" strike="noStrike" dirty="0">
                <a:solidFill>
                  <a:srgbClr val="3F3F3F"/>
                </a:solidFill>
                <a:effectLst/>
                <a:latin typeface="Roboto" panose="020B0604020202020204" pitchFamily="2" charset="0"/>
              </a:rPr>
              <a:t>Author: John G. Schmidt; David Lyle / O’ Reilly</a:t>
            </a:r>
            <a:endParaRPr lang="en-US" b="0" dirty="0">
              <a:effectLst/>
            </a:endParaRPr>
          </a:p>
          <a:p>
            <a:pPr rtl="0">
              <a:spcBef>
                <a:spcPts val="40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1" i="1" u="none" strike="noStrike" dirty="0">
                <a:solidFill>
                  <a:srgbClr val="7F7F7F"/>
                </a:solidFill>
                <a:effectLst/>
                <a:latin typeface="Roboto" panose="020B0604020202020204" pitchFamily="2" charset="0"/>
              </a:rPr>
              <a:t>Presented by: Mayuri Pandey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12999B-B33B-4328-A2CA-726EF15B1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636" y="2120071"/>
            <a:ext cx="3023119" cy="37465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032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Folgefolie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BFD29DA-056A-472B-95C6-8590296A6A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45811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657A0CD-02E2-4F82-B511-17DE3CF5F0A8}"/>
              </a:ext>
            </a:extLst>
          </p:cNvPr>
          <p:cNvSpPr txBox="1"/>
          <p:nvPr/>
        </p:nvSpPr>
        <p:spPr>
          <a:xfrm>
            <a:off x="1110343" y="1352939"/>
            <a:ext cx="296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Lean Integration :</a:t>
            </a:r>
          </a:p>
        </p:txBody>
      </p:sp>
    </p:spTree>
    <p:extLst>
      <p:ext uri="{BB962C8B-B14F-4D97-AF65-F5344CB8AC3E}">
        <p14:creationId xmlns:p14="http://schemas.microsoft.com/office/powerpoint/2010/main" val="198201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7AE32-14D1-4AB5-8B36-C1E635A9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9BD68-1313-4E31-8822-8F21A91523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Lean Fundamentals: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A50BC6-3C8C-4313-9C47-2C16D654E0C4}"/>
              </a:ext>
            </a:extLst>
          </p:cNvPr>
          <p:cNvSpPr/>
          <p:nvPr/>
        </p:nvSpPr>
        <p:spPr>
          <a:xfrm>
            <a:off x="1354493" y="2100429"/>
            <a:ext cx="1744825" cy="849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B10D5B8-96BF-4DBC-BE04-751556C634A0}"/>
              </a:ext>
            </a:extLst>
          </p:cNvPr>
          <p:cNvSpPr/>
          <p:nvPr/>
        </p:nvSpPr>
        <p:spPr>
          <a:xfrm>
            <a:off x="3931297" y="2051179"/>
            <a:ext cx="1744825" cy="849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E901D22-F8F2-4132-8808-4B2713117C05}"/>
              </a:ext>
            </a:extLst>
          </p:cNvPr>
          <p:cNvSpPr/>
          <p:nvPr/>
        </p:nvSpPr>
        <p:spPr>
          <a:xfrm>
            <a:off x="6388358" y="2051178"/>
            <a:ext cx="1744825" cy="849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0BF3E9-288F-43DE-8916-1C2F0112A934}"/>
              </a:ext>
            </a:extLst>
          </p:cNvPr>
          <p:cNvSpPr/>
          <p:nvPr/>
        </p:nvSpPr>
        <p:spPr>
          <a:xfrm>
            <a:off x="9092684" y="2051177"/>
            <a:ext cx="1744825" cy="849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C5FE632-38C1-4C3B-A501-FF3F2EE82E53}"/>
              </a:ext>
            </a:extLst>
          </p:cNvPr>
          <p:cNvSpPr/>
          <p:nvPr/>
        </p:nvSpPr>
        <p:spPr>
          <a:xfrm>
            <a:off x="9240416" y="4597036"/>
            <a:ext cx="1744825" cy="849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D642AC-1E05-4E3E-814A-DC3C290E91AA}"/>
              </a:ext>
            </a:extLst>
          </p:cNvPr>
          <p:cNvSpPr/>
          <p:nvPr/>
        </p:nvSpPr>
        <p:spPr>
          <a:xfrm>
            <a:off x="6475446" y="4597037"/>
            <a:ext cx="1744825" cy="849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FB47FE-216D-4E4F-9269-4F92F134AA29}"/>
              </a:ext>
            </a:extLst>
          </p:cNvPr>
          <p:cNvSpPr/>
          <p:nvPr/>
        </p:nvSpPr>
        <p:spPr>
          <a:xfrm>
            <a:off x="3971731" y="4597038"/>
            <a:ext cx="1744825" cy="849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C91B476-674B-4383-8B31-367239837D19}"/>
              </a:ext>
            </a:extLst>
          </p:cNvPr>
          <p:cNvSpPr/>
          <p:nvPr/>
        </p:nvSpPr>
        <p:spPr>
          <a:xfrm>
            <a:off x="1354493" y="4614143"/>
            <a:ext cx="1744825" cy="849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2731"/>
      </p:ext>
    </p:extLst>
  </p:cSld>
  <p:clrMapOvr>
    <a:masterClrMapping/>
  </p:clrMapOvr>
</p:sld>
</file>

<file path=ppt/theme/theme1.xml><?xml version="1.0" encoding="utf-8"?>
<a:theme xmlns:a="http://schemas.openxmlformats.org/drawingml/2006/main" name="TUC Startfolie">
  <a:themeElements>
    <a:clrScheme name="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UC-16-9_Menzel" id="{C123999A-4E34-445F-9D17-BCA19F18F00A}" vid="{3E007594-B854-4636-A19D-84B435021D96}"/>
    </a:ext>
  </a:extLst>
</a:theme>
</file>

<file path=ppt/theme/theme2.xml><?xml version="1.0" encoding="utf-8"?>
<a:theme xmlns:a="http://schemas.openxmlformats.org/drawingml/2006/main" name="TUC Folgefolien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C-16-9_Menzel" id="{C123999A-4E34-445F-9D17-BCA19F18F00A}" vid="{E8840395-0A8F-427C-AAE6-51A4A51E8DDD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TUC_16-9</Template>
  <TotalTime>73</TotalTime>
  <Words>47</Words>
  <Application>Microsoft Office PowerPoint</Application>
  <PresentationFormat>Widescreen</PresentationFormat>
  <Paragraphs>16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Roboto</vt:lpstr>
      <vt:lpstr>TUC Startfolie</vt:lpstr>
      <vt:lpstr>TUC Folgefolien </vt:lpstr>
      <vt:lpstr>Startfolie</vt:lpstr>
      <vt:lpstr>Folgefolie</vt:lpstr>
      <vt:lpstr>PowerPoint Presentation</vt:lpstr>
    </vt:vector>
  </TitlesOfParts>
  <Manager/>
  <Company>TU Chemnitz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Startfolie</dc:title>
  <dc:subject/>
  <dc:creator>ms782751</dc:creator>
  <cp:keywords/>
  <dc:description/>
  <cp:lastModifiedBy>ms782751</cp:lastModifiedBy>
  <cp:revision>4</cp:revision>
  <cp:lastPrinted>2015-10-30T11:33:42Z</cp:lastPrinted>
  <dcterms:created xsi:type="dcterms:W3CDTF">2021-06-13T18:05:26Z</dcterms:created>
  <dcterms:modified xsi:type="dcterms:W3CDTF">2021-06-13T19:18:47Z</dcterms:modified>
  <cp:category/>
</cp:coreProperties>
</file>