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3496335-324D-4CCE-9559-C15B6EC6245C}" type="datetimeFigureOut">
              <a:rPr lang="en-IN" smtClean="0"/>
              <a:t>13/01/2022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0431B7E-A65D-44F6-A626-F4D3B6BB224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496335-324D-4CCE-9559-C15B6EC6245C}" type="datetimeFigureOut">
              <a:rPr lang="en-IN" smtClean="0"/>
              <a:t>13/01/2022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431B7E-A65D-44F6-A626-F4D3B6BB224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496335-324D-4CCE-9559-C15B6EC6245C}" type="datetimeFigureOut">
              <a:rPr lang="en-IN" smtClean="0"/>
              <a:t>13/01/2022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431B7E-A65D-44F6-A626-F4D3B6BB224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496335-324D-4CCE-9559-C15B6EC6245C}" type="datetimeFigureOut">
              <a:rPr lang="en-IN" smtClean="0"/>
              <a:t>13/01/2022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431B7E-A65D-44F6-A626-F4D3B6BB2249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496335-324D-4CCE-9559-C15B6EC6245C}" type="datetimeFigureOut">
              <a:rPr lang="en-IN" smtClean="0"/>
              <a:t>13/01/2022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431B7E-A65D-44F6-A626-F4D3B6BB2249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496335-324D-4CCE-9559-C15B6EC6245C}" type="datetimeFigureOut">
              <a:rPr lang="en-IN" smtClean="0"/>
              <a:t>13/01/2022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431B7E-A65D-44F6-A626-F4D3B6BB2249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496335-324D-4CCE-9559-C15B6EC6245C}" type="datetimeFigureOut">
              <a:rPr lang="en-IN" smtClean="0"/>
              <a:t>13/01/2022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431B7E-A65D-44F6-A626-F4D3B6BB2249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496335-324D-4CCE-9559-C15B6EC6245C}" type="datetimeFigureOut">
              <a:rPr lang="en-IN" smtClean="0"/>
              <a:t>13/01/2022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431B7E-A65D-44F6-A626-F4D3B6BB2249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496335-324D-4CCE-9559-C15B6EC6245C}" type="datetimeFigureOut">
              <a:rPr lang="en-IN" smtClean="0"/>
              <a:t>13/01/2022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431B7E-A65D-44F6-A626-F4D3B6BB224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3496335-324D-4CCE-9559-C15B6EC6245C}" type="datetimeFigureOut">
              <a:rPr lang="en-IN" smtClean="0"/>
              <a:t>13/01/2022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431B7E-A65D-44F6-A626-F4D3B6BB2249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3496335-324D-4CCE-9559-C15B6EC6245C}" type="datetimeFigureOut">
              <a:rPr lang="en-IN" smtClean="0"/>
              <a:t>13/01/2022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0431B7E-A65D-44F6-A626-F4D3B6BB2249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3496335-324D-4CCE-9559-C15B6EC6245C}" type="datetimeFigureOut">
              <a:rPr lang="en-IN" smtClean="0"/>
              <a:t>13/01/2022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0431B7E-A65D-44F6-A626-F4D3B6BB2249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620688"/>
            <a:ext cx="7772400" cy="6048672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Engine Fuel Consumption </a:t>
            </a:r>
            <a:r>
              <a:rPr lang="en-IN" dirty="0" smtClean="0">
                <a:solidFill>
                  <a:srgbClr val="FF0000"/>
                </a:solidFill>
              </a:rPr>
              <a:t>System</a:t>
            </a:r>
            <a:br>
              <a:rPr lang="en-IN" dirty="0" smtClean="0">
                <a:solidFill>
                  <a:srgbClr val="FF0000"/>
                </a:solidFill>
              </a:rPr>
            </a:br>
            <a:r>
              <a:rPr lang="en-IN" dirty="0">
                <a:solidFill>
                  <a:srgbClr val="FF0000"/>
                </a:solidFill>
              </a:rPr>
              <a:t/>
            </a:r>
            <a:br>
              <a:rPr lang="en-IN" dirty="0">
                <a:solidFill>
                  <a:srgbClr val="FF0000"/>
                </a:solidFill>
              </a:rPr>
            </a:br>
            <a:r>
              <a:rPr lang="en-IN" dirty="0" smtClean="0">
                <a:solidFill>
                  <a:srgbClr val="FF0000"/>
                </a:solidFill>
              </a:rPr>
              <a:t/>
            </a:r>
            <a:br>
              <a:rPr lang="en-IN" dirty="0" smtClean="0">
                <a:solidFill>
                  <a:srgbClr val="FF0000"/>
                </a:solidFill>
              </a:rPr>
            </a:br>
            <a:r>
              <a:rPr lang="en-IN" sz="2800" dirty="0" smtClean="0">
                <a:solidFill>
                  <a:srgbClr val="FF0000"/>
                </a:solidFill>
              </a:rPr>
              <a:t>Prepared By </a:t>
            </a:r>
            <a:br>
              <a:rPr lang="en-IN" sz="2800" dirty="0" smtClean="0">
                <a:solidFill>
                  <a:srgbClr val="FF0000"/>
                </a:solidFill>
              </a:rPr>
            </a:br>
            <a:r>
              <a:rPr lang="en-IN" sz="2800" dirty="0" err="1" smtClean="0">
                <a:solidFill>
                  <a:srgbClr val="FF0000"/>
                </a:solidFill>
              </a:rPr>
              <a:t>Mayuri</a:t>
            </a:r>
            <a:r>
              <a:rPr lang="en-IN" sz="2800" dirty="0" smtClean="0">
                <a:solidFill>
                  <a:srgbClr val="FF0000"/>
                </a:solidFill>
              </a:rPr>
              <a:t> </a:t>
            </a:r>
            <a:r>
              <a:rPr lang="en-IN" sz="2800" dirty="0" err="1" smtClean="0">
                <a:solidFill>
                  <a:srgbClr val="FF0000"/>
                </a:solidFill>
              </a:rPr>
              <a:t>Kadam</a:t>
            </a:r>
            <a:r>
              <a:rPr lang="en-IN" dirty="0" smtClean="0">
                <a:solidFill>
                  <a:srgbClr val="FF0000"/>
                </a:solidFill>
              </a:rPr>
              <a:t/>
            </a:r>
            <a:br>
              <a:rPr lang="en-IN" dirty="0" smtClean="0">
                <a:solidFill>
                  <a:srgbClr val="FF0000"/>
                </a:solidFill>
              </a:rPr>
            </a:br>
            <a:r>
              <a:rPr lang="en-IN" dirty="0">
                <a:solidFill>
                  <a:srgbClr val="FF0000"/>
                </a:solidFill>
              </a:rPr>
              <a:t/>
            </a:r>
            <a:br>
              <a:rPr lang="en-IN" dirty="0">
                <a:solidFill>
                  <a:srgbClr val="FF0000"/>
                </a:solidFill>
              </a:rPr>
            </a:b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230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performance levels of diesel Engines are influenced by a changing fuel Inlet temperature .</a:t>
            </a:r>
          </a:p>
          <a:p>
            <a:r>
              <a:rPr lang="en-IN" dirty="0" smtClean="0"/>
              <a:t>With high fuel temperature it causes high injection pressure resulting in shorter ignition delays which ultimately affect Engine Performance 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Effect of Fuel Temperature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462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Engine Testing with FCM UNIT &amp; FTC UNIT</a:t>
            </a:r>
            <a:endParaRPr lang="en-IN" dirty="0"/>
          </a:p>
        </p:txBody>
      </p:sp>
      <p:pic>
        <p:nvPicPr>
          <p:cNvPr id="1026" name="Picture 2" descr="C:\Users\saurabh\Desktop\New folder (4)\IMG-20211122-WA0034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00808"/>
            <a:ext cx="8579296" cy="4824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8135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Gravimetric Fuel Consumption system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481138"/>
            <a:ext cx="5832648" cy="4600973"/>
          </a:xfrm>
        </p:spPr>
      </p:pic>
    </p:spTree>
    <p:extLst>
      <p:ext uri="{BB962C8B-B14F-4D97-AF65-F5344CB8AC3E}">
        <p14:creationId xmlns:p14="http://schemas.microsoft.com/office/powerpoint/2010/main" val="197760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Header Tank </a:t>
            </a:r>
          </a:p>
          <a:p>
            <a:pPr marL="109728" indent="0">
              <a:buNone/>
            </a:pPr>
            <a:r>
              <a:rPr lang="en-IN" dirty="0" smtClean="0"/>
              <a:t>  It is used as  Fuel Tank 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Fuel In solenoid Valve </a:t>
            </a:r>
          </a:p>
          <a:p>
            <a:pPr marL="109728" indent="0">
              <a:buNone/>
            </a:pPr>
            <a:r>
              <a:rPr lang="en-IN" dirty="0"/>
              <a:t> </a:t>
            </a:r>
            <a:r>
              <a:rPr lang="en-IN" dirty="0" smtClean="0"/>
              <a:t> This is used for allowing fuel into  Header tank it is always Normally close type that means whenever we will give</a:t>
            </a:r>
            <a:r>
              <a:rPr lang="en-IN" dirty="0"/>
              <a:t> supply</a:t>
            </a:r>
            <a:r>
              <a:rPr lang="en-IN" dirty="0" smtClean="0"/>
              <a:t> to this valve then it will get open &amp; fuel enter in Tank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Level Switch(Float Switch)</a:t>
            </a:r>
          </a:p>
          <a:p>
            <a:pPr marL="109728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Level switch is used for getting  fuel level in Tank like Low &amp; High Level</a:t>
            </a:r>
          </a:p>
          <a:p>
            <a:pPr marL="109728" indent="0">
              <a:buNone/>
            </a:pPr>
            <a:endParaRPr lang="en-IN" dirty="0" smtClean="0">
              <a:solidFill>
                <a:srgbClr val="FF0000"/>
              </a:solidFill>
            </a:endParaRP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Mechanical Units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4272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530619"/>
          </a:xfrm>
        </p:spPr>
        <p:txBody>
          <a:bodyPr/>
          <a:lstStyle/>
          <a:p>
            <a:r>
              <a:rPr lang="en-IN" dirty="0" smtClean="0"/>
              <a:t>Level switch has potential free contact as well as reed switch for sensing levels.</a:t>
            </a:r>
          </a:p>
          <a:p>
            <a:r>
              <a:rPr lang="en-IN" dirty="0" smtClean="0"/>
              <a:t>When there is no fuel in tank or small amount of fuel in tank then it will give contact output so that we can understand low level of fuel</a:t>
            </a:r>
          </a:p>
          <a:p>
            <a:r>
              <a:rPr lang="en-IN" dirty="0" smtClean="0"/>
              <a:t>When tank is full with fuel then level switch will sense high level of tank.</a:t>
            </a:r>
          </a:p>
          <a:p>
            <a:r>
              <a:rPr lang="en-IN" dirty="0" smtClean="0"/>
              <a:t>As soon as low level sense by level switch Fuel solenoid will gets ON &amp; fuel filling start</a:t>
            </a:r>
          </a:p>
          <a:p>
            <a:r>
              <a:rPr lang="en-IN" dirty="0" smtClean="0"/>
              <a:t>When High level reached &amp; sense by level switch same time Fuel solenoid get OFF.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2859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</a:t>
            </a:r>
            <a:r>
              <a:rPr lang="en-IN" dirty="0" smtClean="0">
                <a:solidFill>
                  <a:schemeClr val="accent2"/>
                </a:solidFill>
                <a:latin typeface="Algerian" pitchFamily="82" charset="0"/>
              </a:rPr>
              <a:t>HEADER TANK LOGIC</a:t>
            </a:r>
            <a:endParaRPr lang="en-IN" dirty="0">
              <a:solidFill>
                <a:schemeClr val="accent2"/>
              </a:solidFill>
              <a:latin typeface="Algerian" pitchFamily="82" charset="0"/>
            </a:endParaRPr>
          </a:p>
        </p:txBody>
      </p:sp>
      <p:pic>
        <p:nvPicPr>
          <p:cNvPr id="1026" name="Picture 2" descr="C:\Users\saurabh\Desktop\New folder (4)\IMG-20210524-WA0018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3" y="1481138"/>
            <a:ext cx="8046154" cy="497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5432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    </a:t>
            </a:r>
            <a:r>
              <a:rPr lang="en-IN" dirty="0" smtClean="0">
                <a:solidFill>
                  <a:srgbClr val="FF0000"/>
                </a:solidFill>
                <a:latin typeface="Algerian" pitchFamily="82" charset="0"/>
              </a:rPr>
              <a:t>FCM UNIT</a:t>
            </a:r>
            <a:endParaRPr lang="en-IN" dirty="0">
              <a:solidFill>
                <a:srgbClr val="FF0000"/>
              </a:solidFill>
              <a:latin typeface="Algerian" pitchFamily="82" charset="0"/>
            </a:endParaRPr>
          </a:p>
        </p:txBody>
      </p:sp>
      <p:pic>
        <p:nvPicPr>
          <p:cNvPr id="2050" name="Picture 2" descr="C:\Users\saurabh\Desktop\New folder (4)\Screenshot_2022-01-12-16-05-00-80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484784"/>
            <a:ext cx="5976664" cy="452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Left Arrow 4"/>
          <p:cNvSpPr/>
          <p:nvPr/>
        </p:nvSpPr>
        <p:spPr>
          <a:xfrm>
            <a:off x="5652120" y="3130100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796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FCM unit fuel flow rate measured in kg/</a:t>
            </a:r>
            <a:r>
              <a:rPr lang="en-IN" dirty="0" err="1" smtClean="0"/>
              <a:t>hr</a:t>
            </a:r>
            <a:r>
              <a:rPr lang="en-IN" dirty="0" smtClean="0"/>
              <a:t> in terms of gram</a:t>
            </a:r>
          </a:p>
          <a:p>
            <a:r>
              <a:rPr lang="en-IN" dirty="0" smtClean="0"/>
              <a:t>At each test cycle points of speed &amp; Torque ,this unit give us fuel flow rate in kg/</a:t>
            </a:r>
            <a:r>
              <a:rPr lang="en-IN" dirty="0" err="1" smtClean="0"/>
              <a:t>hr</a:t>
            </a:r>
            <a:endParaRPr lang="en-IN" dirty="0" smtClean="0"/>
          </a:p>
          <a:p>
            <a:pPr marL="109728" indent="0">
              <a:buNone/>
            </a:pP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5617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FF0000"/>
                </a:solidFill>
                <a:latin typeface="Algerian" pitchFamily="82" charset="0"/>
              </a:rPr>
              <a:t>Fuel Temperature Controller Unit</a:t>
            </a:r>
            <a:endParaRPr lang="en-IN" dirty="0">
              <a:solidFill>
                <a:srgbClr val="FF0000"/>
              </a:solidFill>
              <a:latin typeface="Algerian" pitchFamily="82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12776"/>
            <a:ext cx="7128791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4441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68552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The Fuel conditioning system is aimed to maintain temperature ,flow rate &amp; pressures of fuel going to engine constant at set value .</a:t>
            </a:r>
          </a:p>
          <a:p>
            <a:r>
              <a:rPr lang="en-IN" dirty="0" smtClean="0"/>
              <a:t>System controls temperature of fuel supplied to the engine either  </a:t>
            </a:r>
            <a:r>
              <a:rPr lang="en-IN" b="1" dirty="0" smtClean="0">
                <a:solidFill>
                  <a:srgbClr val="0070C0"/>
                </a:solidFill>
              </a:rPr>
              <a:t>by indirect cooling or heating .</a:t>
            </a:r>
          </a:p>
          <a:p>
            <a:r>
              <a:rPr lang="en-IN" dirty="0" smtClean="0"/>
              <a:t>The Fuel coming from FCM unit  is added to fuel from return line of Engine &amp; passes through a heat Exchanger .</a:t>
            </a:r>
          </a:p>
          <a:p>
            <a:r>
              <a:rPr lang="en-IN" dirty="0" smtClean="0"/>
              <a:t>A process controller maintains the set temperature for example 40℃ set point ,pressure of fuel at set temperature is supplied to the Engine. The fuel going to Engine is always in excess .Hence this Excess amount of fuel is bypassed &amp; sent to the air separator along with the return line fuel coming from the engine.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  <a:latin typeface="Algerian" pitchFamily="82" charset="0"/>
              </a:rPr>
              <a:t>                       PURPOSE</a:t>
            </a:r>
            <a:endParaRPr lang="en-IN" dirty="0">
              <a:solidFill>
                <a:srgbClr val="FF0000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3297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249</TotalTime>
  <Words>386</Words>
  <Application>Microsoft Office PowerPoint</Application>
  <PresentationFormat>On-screen Show (4:3)</PresentationFormat>
  <Paragraphs>29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Concourse</vt:lpstr>
      <vt:lpstr>Engine Fuel Consumption System   Prepared By  Mayuri Kadam  </vt:lpstr>
      <vt:lpstr>Gravimetric Fuel Consumption system</vt:lpstr>
      <vt:lpstr>Mechanical Units </vt:lpstr>
      <vt:lpstr>PowerPoint Presentation</vt:lpstr>
      <vt:lpstr>       HEADER TANK LOGIC</vt:lpstr>
      <vt:lpstr>                 FCM UNIT</vt:lpstr>
      <vt:lpstr>PowerPoint Presentation</vt:lpstr>
      <vt:lpstr>Fuel Temperature Controller Unit</vt:lpstr>
      <vt:lpstr>                       PURPOSE</vt:lpstr>
      <vt:lpstr>Effect of Fuel Temperature </vt:lpstr>
      <vt:lpstr>Engine Testing with FCM UNIT &amp; FTC UNIT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 Fuel Consumption System</dc:title>
  <dc:creator>saurabh</dc:creator>
  <cp:lastModifiedBy>saurabh</cp:lastModifiedBy>
  <cp:revision>16</cp:revision>
  <dcterms:created xsi:type="dcterms:W3CDTF">2022-01-12T13:18:08Z</dcterms:created>
  <dcterms:modified xsi:type="dcterms:W3CDTF">2022-01-13T15:31:07Z</dcterms:modified>
</cp:coreProperties>
</file>