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A2DEE4-FC59-489E-B012-934FC3980378}" type="datetimeFigureOut">
              <a:rPr lang="en-IN" smtClean="0"/>
              <a:t>13/01/2022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3225F3-3902-42CC-9977-D7DEE72C307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692696"/>
            <a:ext cx="7175351" cy="568863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lgerian" pitchFamily="82" charset="0"/>
              </a:rPr>
              <a:t/>
            </a:r>
            <a:br>
              <a:rPr lang="en-IN" dirty="0" smtClean="0">
                <a:latin typeface="Algerian" pitchFamily="82" charset="0"/>
              </a:rPr>
            </a:br>
            <a:r>
              <a:rPr lang="en-IN" dirty="0">
                <a:latin typeface="Algerian" pitchFamily="82" charset="0"/>
              </a:rPr>
              <a:t/>
            </a:r>
            <a:br>
              <a:rPr lang="en-IN" dirty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/>
            </a:r>
            <a:br>
              <a:rPr lang="en-IN" dirty="0" smtClean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>Engine </a:t>
            </a:r>
            <a:r>
              <a:rPr lang="en-IN" dirty="0" smtClean="0">
                <a:latin typeface="Algerian" pitchFamily="82" charset="0"/>
              </a:rPr>
              <a:t>starting </a:t>
            </a:r>
            <a:r>
              <a:rPr lang="en-IN" dirty="0" smtClean="0">
                <a:latin typeface="Algerian" pitchFamily="82" charset="0"/>
              </a:rPr>
              <a:t>System</a:t>
            </a:r>
            <a:br>
              <a:rPr lang="en-IN" dirty="0" smtClean="0">
                <a:latin typeface="Algerian" pitchFamily="82" charset="0"/>
              </a:rPr>
            </a:br>
            <a:r>
              <a:rPr lang="en-IN" dirty="0">
                <a:latin typeface="Algerian" pitchFamily="82" charset="0"/>
              </a:rPr>
              <a:t/>
            </a:r>
            <a:br>
              <a:rPr lang="en-IN" dirty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>                          </a:t>
            </a:r>
            <a:r>
              <a:rPr lang="en-IN" sz="2700" dirty="0" smtClean="0">
                <a:solidFill>
                  <a:srgbClr val="FF0000"/>
                </a:solidFill>
                <a:latin typeface="Algerian" pitchFamily="82" charset="0"/>
              </a:rPr>
              <a:t>Prepared by </a:t>
            </a:r>
            <a:br>
              <a:rPr lang="en-IN" sz="2700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IN" sz="2700" dirty="0" smtClean="0">
                <a:solidFill>
                  <a:srgbClr val="FF0000"/>
                </a:solidFill>
                <a:latin typeface="Algerian" pitchFamily="82" charset="0"/>
              </a:rPr>
              <a:t>                                                     </a:t>
            </a:r>
            <a:r>
              <a:rPr lang="en-IN" sz="2700" dirty="0" err="1" smtClean="0">
                <a:solidFill>
                  <a:srgbClr val="FF0000"/>
                </a:solidFill>
                <a:latin typeface="Algerian" pitchFamily="82" charset="0"/>
              </a:rPr>
              <a:t>Mayuri</a:t>
            </a:r>
            <a:r>
              <a:rPr lang="en-IN" sz="2700" dirty="0" smtClean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n-IN" sz="2700" dirty="0" err="1" smtClean="0">
                <a:solidFill>
                  <a:srgbClr val="FF0000"/>
                </a:solidFill>
                <a:latin typeface="Algerian" pitchFamily="82" charset="0"/>
              </a:rPr>
              <a:t>kADAM</a:t>
            </a:r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/>
            </a:r>
            <a:br>
              <a:rPr lang="en-IN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IN" dirty="0">
                <a:latin typeface="Algerian" pitchFamily="82" charset="0"/>
              </a:rPr>
              <a:t/>
            </a:r>
            <a:br>
              <a:rPr lang="en-IN" dirty="0">
                <a:latin typeface="Algerian" pitchFamily="82" charset="0"/>
              </a:rPr>
            </a:br>
            <a:endParaRPr lang="en-IN" dirty="0">
              <a:latin typeface="Algerian" pitchFamily="82" charset="0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3275856" y="1124744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5-Point Star 3"/>
          <p:cNvSpPr/>
          <p:nvPr/>
        </p:nvSpPr>
        <p:spPr>
          <a:xfrm>
            <a:off x="2483768" y="5445224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3326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>
                <a:latin typeface="Algerian" pitchFamily="82" charset="0"/>
              </a:rPr>
              <a:t>Induction Motor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1026" name="Picture 2" descr="C:\Users\saurabh\Desktop\New folder (4)\WhatsApp Image 2022-01-07 at 12.11.37 PM.jpe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705678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6084168" y="2780928"/>
            <a:ext cx="484632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267"/>
            <a:ext cx="8424936" cy="1412776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>
                <a:solidFill>
                  <a:srgbClr val="FF0000"/>
                </a:solidFill>
              </a:rPr>
              <a:t>Magnetic pulse pick up sensors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7920880" cy="4915197"/>
          </a:xfrm>
        </p:spPr>
      </p:pic>
    </p:spTree>
    <p:extLst>
      <p:ext uri="{BB962C8B-B14F-4D97-AF65-F5344CB8AC3E}">
        <p14:creationId xmlns:p14="http://schemas.microsoft.com/office/powerpoint/2010/main" val="20533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731520"/>
            <a:ext cx="8352928" cy="572181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system is provided to facilitate engine cranking operation from the back end of the Dynamometer</a:t>
            </a:r>
          </a:p>
          <a:p>
            <a:r>
              <a:rPr lang="en-IN" dirty="0" smtClean="0"/>
              <a:t>The system consists of :-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AC motor (Induction motor ) </a:t>
            </a:r>
          </a:p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 smtClean="0"/>
              <a:t>    it is selected for engine cranking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Electromagnetic Clutch for engaged &amp; disengaged shaft between Induction motor &amp; dynamometer</a:t>
            </a:r>
          </a:p>
          <a:p>
            <a:pPr marL="45720" indent="0">
              <a:buNone/>
            </a:pPr>
            <a:r>
              <a:rPr lang="en-IN" dirty="0" smtClean="0"/>
              <a:t>     Which has supply voltage input 24VDC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Variable speed drive </a:t>
            </a:r>
          </a:p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 smtClean="0"/>
              <a:t>  it is used for varying speed or set speed of motor 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60 Tooth wheel with magnetic pulse pick up (qty.no.2) to sense rpm (speed)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MS FIXTURE for motor mounting arrangement to suit as per requirements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Guard on rotating part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03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260648"/>
            <a:ext cx="8280920" cy="6192688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</a:t>
            </a:r>
            <a:r>
              <a:rPr lang="en-IN" b="1" dirty="0" smtClean="0">
                <a:solidFill>
                  <a:srgbClr val="FF0000"/>
                </a:solidFill>
              </a:rPr>
              <a:t>LOGIC :</a:t>
            </a: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We have to give speed to induction motor through VFD drive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If our Engine IDLE speed is 600 rpm then we have to set speed of induction motor is lower than Engine Idle speed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As our dynamometer is connected to engine via </a:t>
            </a:r>
            <a:r>
              <a:rPr lang="en-IN" dirty="0" err="1" smtClean="0"/>
              <a:t>cardon</a:t>
            </a:r>
            <a:r>
              <a:rPr lang="en-IN" dirty="0" smtClean="0"/>
              <a:t> shaft Dynamometer speed is equal to Engine speed 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TWO 60 tooth wheel are connected at dynamometer side &amp; Induction motor side.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 </a:t>
            </a:r>
            <a:r>
              <a:rPr lang="en-IN" dirty="0" smtClean="0"/>
              <a:t>Also Two quantity magnetic pulse pick sensors are connected  at both wheel 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So that sensor sense SPEED ( RPM )when it sense 60 teeth then it gives 1 RPM as so on.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First step to engaged clutch &amp; give speed input to induction motor through VFD drive after that motor will run at set speed this speed is transferred  to dynamometer through shaft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As our dynamometer connected to Engine it transfer speed to engine when one stroke will completed .then Engine will start running with its IDLE SPEED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We have getting two speed this two speed compared &amp; when engine speed is greater than motor speed then clutch disengaged  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Motor speed hold its speed for set particular  time until engine will  run its idle speed . &amp; Automatically stop induction motor 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After that we will run engine at high idle by using throttle actuator  &amp; take load  test cycle .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 marL="4572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76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urabh\Desktop\New folder (4)\IMG-20220107-WA0021 - Copy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731838"/>
            <a:ext cx="7691306" cy="57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1163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67</TotalTime>
  <Words>334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   Engine starting System                            Prepared by                                                       Mayuri kADAM  </vt:lpstr>
      <vt:lpstr>Induction Motor</vt:lpstr>
      <vt:lpstr>Magnetic pulse pick up sensors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starting System</dc:title>
  <dc:creator>saurabh</dc:creator>
  <cp:lastModifiedBy>saurabh</cp:lastModifiedBy>
  <cp:revision>10</cp:revision>
  <dcterms:created xsi:type="dcterms:W3CDTF">2022-01-12T17:30:22Z</dcterms:created>
  <dcterms:modified xsi:type="dcterms:W3CDTF">2022-01-13T15:29:34Z</dcterms:modified>
</cp:coreProperties>
</file>