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7887EF-E4DF-477D-82D4-6B6A3E7636E0}" type="datetimeFigureOut">
              <a:rPr lang="en-IN" smtClean="0"/>
              <a:t>16-01-2022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6357B7-7FDF-4065-B0BD-73CADC71D3E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7887EF-E4DF-477D-82D4-6B6A3E7636E0}"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6357B7-7FDF-4065-B0BD-73CADC71D3E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7887EF-E4DF-477D-82D4-6B6A3E7636E0}"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6357B7-7FDF-4065-B0BD-73CADC71D3E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7887EF-E4DF-477D-82D4-6B6A3E7636E0}"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6357B7-7FDF-4065-B0BD-73CADC71D3E1}"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87887EF-E4DF-477D-82D4-6B6A3E7636E0}"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6357B7-7FDF-4065-B0BD-73CADC71D3E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87887EF-E4DF-477D-82D4-6B6A3E7636E0}"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6357B7-7FDF-4065-B0BD-73CADC71D3E1}"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87887EF-E4DF-477D-82D4-6B6A3E7636E0}" type="datetimeFigureOut">
              <a:rPr lang="en-IN" smtClean="0"/>
              <a:t>16-01-2022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6357B7-7FDF-4065-B0BD-73CADC71D3E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7887EF-E4DF-477D-82D4-6B6A3E7636E0}" type="datetimeFigureOut">
              <a:rPr lang="en-IN" smtClean="0"/>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6357B7-7FDF-4065-B0BD-73CADC71D3E1}"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887EF-E4DF-477D-82D4-6B6A3E7636E0}" type="datetimeFigureOut">
              <a:rPr lang="en-IN" smtClean="0"/>
              <a:t>16-01-2022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6357B7-7FDF-4065-B0BD-73CADC71D3E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87887EF-E4DF-477D-82D4-6B6A3E7636E0}"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6357B7-7FDF-4065-B0BD-73CADC71D3E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7887EF-E4DF-477D-82D4-6B6A3E7636E0}" type="datetimeFigureOut">
              <a:rPr lang="en-IN" smtClean="0"/>
              <a:t>16-01-2022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6357B7-7FDF-4065-B0BD-73CADC71D3E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7887EF-E4DF-477D-82D4-6B6A3E7636E0}" type="datetimeFigureOut">
              <a:rPr lang="en-IN" smtClean="0"/>
              <a:t>16-01-2022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6357B7-7FDF-4065-B0BD-73CADC71D3E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204864"/>
            <a:ext cx="7772400" cy="1470025"/>
          </a:xfrm>
        </p:spPr>
        <p:txBody>
          <a:bodyPr>
            <a:normAutofit fontScale="90000"/>
          </a:bodyPr>
          <a:lstStyle/>
          <a:p>
            <a:pPr algn="ctr"/>
            <a:r>
              <a:rPr lang="en-IN" dirty="0">
                <a:solidFill>
                  <a:schemeClr val="accent2"/>
                </a:solidFill>
                <a:latin typeface="Algerian" pitchFamily="82" charset="0"/>
              </a:rPr>
              <a:t>Water Temperature controller Unit </a:t>
            </a:r>
          </a:p>
        </p:txBody>
      </p:sp>
    </p:spTree>
    <p:extLst>
      <p:ext uri="{BB962C8B-B14F-4D97-AF65-F5344CB8AC3E}">
        <p14:creationId xmlns:p14="http://schemas.microsoft.com/office/powerpoint/2010/main" val="2044507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8539A-A5C8-41B3-BCF7-990A94BEFCA1}"/>
              </a:ext>
            </a:extLst>
          </p:cNvPr>
          <p:cNvPicPr>
            <a:picLocks noChangeAspect="1"/>
          </p:cNvPicPr>
          <p:nvPr/>
        </p:nvPicPr>
        <p:blipFill>
          <a:blip r:embed="rId2"/>
          <a:stretch>
            <a:fillRect/>
          </a:stretch>
        </p:blipFill>
        <p:spPr>
          <a:xfrm>
            <a:off x="2087724" y="404664"/>
            <a:ext cx="5220580" cy="5832648"/>
          </a:xfrm>
          <a:prstGeom prst="rect">
            <a:avLst/>
          </a:prstGeom>
        </p:spPr>
      </p:pic>
    </p:spTree>
    <p:extLst>
      <p:ext uri="{BB962C8B-B14F-4D97-AF65-F5344CB8AC3E}">
        <p14:creationId xmlns:p14="http://schemas.microsoft.com/office/powerpoint/2010/main" val="76036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5544616"/>
          </a:xfrm>
        </p:spPr>
        <p:txBody>
          <a:bodyPr>
            <a:normAutofit/>
          </a:bodyPr>
          <a:lstStyle/>
          <a:p>
            <a:r>
              <a:rPr lang="en-IN" sz="2400" dirty="0"/>
              <a:t>All Engines ( 4 stroke &amp; 2 stroke )required some form of temperature control in order that they do not overheat &amp; seize .some engines are air cooled whilst other are water cooled.</a:t>
            </a:r>
          </a:p>
          <a:p>
            <a:r>
              <a:rPr lang="en-IN" sz="2400" dirty="0"/>
              <a:t>Larger Engines are water cooled.</a:t>
            </a:r>
          </a:p>
          <a:p>
            <a:r>
              <a:rPr lang="en-IN" sz="2400" dirty="0"/>
              <a:t>Water can remove more heat than air &amp; thus has larger cooling capacity</a:t>
            </a:r>
          </a:p>
          <a:p>
            <a:r>
              <a:rPr lang="en-IN" sz="2400" dirty="0"/>
              <a:t>Water can cooled remotely  by using cooling water system</a:t>
            </a:r>
          </a:p>
          <a:p>
            <a:r>
              <a:rPr lang="en-IN" sz="2400" dirty="0"/>
              <a:t>A cooling water temperature of approximately 80 ℃ &amp; cooling water pressure of 3 bar is standard for most engines operating under load .</a:t>
            </a:r>
          </a:p>
          <a:p>
            <a:endParaRPr lang="en-IN" dirty="0"/>
          </a:p>
          <a:p>
            <a:endParaRPr lang="en-IN" dirty="0"/>
          </a:p>
          <a:p>
            <a:endParaRPr lang="en-IN" dirty="0"/>
          </a:p>
        </p:txBody>
      </p:sp>
      <p:sp>
        <p:nvSpPr>
          <p:cNvPr id="3" name="Title 2"/>
          <p:cNvSpPr>
            <a:spLocks noGrp="1"/>
          </p:cNvSpPr>
          <p:nvPr>
            <p:ph type="title"/>
          </p:nvPr>
        </p:nvSpPr>
        <p:spPr>
          <a:xfrm>
            <a:off x="457200" y="274638"/>
            <a:ext cx="8229600" cy="922114"/>
          </a:xfrm>
        </p:spPr>
        <p:txBody>
          <a:bodyPr/>
          <a:lstStyle/>
          <a:p>
            <a:r>
              <a:rPr lang="en-IN" dirty="0"/>
              <a:t>                 </a:t>
            </a:r>
            <a:r>
              <a:rPr lang="en-IN" sz="4400" dirty="0">
                <a:solidFill>
                  <a:schemeClr val="accent2"/>
                </a:solidFill>
              </a:rPr>
              <a:t>Introduction </a:t>
            </a:r>
          </a:p>
        </p:txBody>
      </p:sp>
    </p:spTree>
    <p:extLst>
      <p:ext uri="{BB962C8B-B14F-4D97-AF65-F5344CB8AC3E}">
        <p14:creationId xmlns:p14="http://schemas.microsoft.com/office/powerpoint/2010/main" val="153382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           </a:t>
            </a:r>
            <a:r>
              <a:rPr lang="en-IN" dirty="0" err="1">
                <a:solidFill>
                  <a:schemeClr val="accent2"/>
                </a:solidFill>
                <a:latin typeface="Algerian" pitchFamily="82" charset="0"/>
              </a:rPr>
              <a:t>Thermostate</a:t>
            </a:r>
            <a:endParaRPr lang="en-IN" dirty="0">
              <a:solidFill>
                <a:schemeClr val="accent2"/>
              </a:solidFill>
              <a:latin typeface="Algerian" pitchFamily="82"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83760" y="188640"/>
            <a:ext cx="2160240" cy="191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39552" y="1772816"/>
            <a:ext cx="6822504" cy="3970318"/>
          </a:xfrm>
          <a:prstGeom prst="rect">
            <a:avLst/>
          </a:prstGeom>
        </p:spPr>
        <p:txBody>
          <a:bodyPr wrap="square">
            <a:spAutoFit/>
          </a:bodyPr>
          <a:lstStyle/>
          <a:p>
            <a:r>
              <a:rPr lang="en-IN" dirty="0"/>
              <a:t>A thermostat is a temperature-sensing device that measures the temperature of engine coolant. The component is designed to know when to open and close so that internal combustion engines can work at an efficient temperature.</a:t>
            </a:r>
          </a:p>
          <a:p>
            <a:r>
              <a:rPr lang="en-IN" dirty="0"/>
              <a:t>Thermostats remain close if the coolant is not hot enough. But if the coolant reaches a specific temperature, it opens, allowing the flow of hot coolant into the radiator. So, the thermostat is just like a gate that allows or blocks the flow of coolant from the engine to the radiator.</a:t>
            </a:r>
          </a:p>
          <a:p>
            <a:r>
              <a:rPr lang="en-IN" dirty="0"/>
              <a:t>Modern car engines work at a certain range of temperature, normally, the engine work at 80 degrees Celsius and The thermostat senses the coolant temperature and determined when to open and close.</a:t>
            </a:r>
          </a:p>
        </p:txBody>
      </p:sp>
    </p:spTree>
    <p:extLst>
      <p:ext uri="{BB962C8B-B14F-4D97-AF65-F5344CB8AC3E}">
        <p14:creationId xmlns:p14="http://schemas.microsoft.com/office/powerpoint/2010/main" val="319670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t>Below are the major functions of thermostat used in the engine cooling system:</a:t>
            </a:r>
          </a:p>
          <a:p>
            <a:r>
              <a:rPr lang="en-IN" dirty="0"/>
              <a:t>The primary function of a thermostat is to control the working temperature of the engine.</a:t>
            </a:r>
          </a:p>
          <a:p>
            <a:r>
              <a:rPr lang="en-IN" dirty="0"/>
              <a:t>With the component, the engine is prevented from overheating and excess cooling.</a:t>
            </a:r>
          </a:p>
          <a:p>
            <a:r>
              <a:rPr lang="en-IN" dirty="0"/>
              <a:t>At cold start, thermostat blocks the coolant to flow. This cause the engine to reach its working temperature faster.</a:t>
            </a:r>
          </a:p>
          <a:p>
            <a:r>
              <a:rPr lang="en-IN" dirty="0"/>
              <a:t>Also, it ensures coolant absorbs heat before entering the radiator.</a:t>
            </a:r>
          </a:p>
          <a:p>
            <a:r>
              <a:rPr lang="en-IN" dirty="0"/>
              <a:t>Finally, thermostat controls the circulation of coolant in the overall engine</a:t>
            </a:r>
          </a:p>
          <a:p>
            <a:endParaRPr lang="en-IN" dirty="0"/>
          </a:p>
        </p:txBody>
      </p:sp>
      <p:sp>
        <p:nvSpPr>
          <p:cNvPr id="3" name="Title 2"/>
          <p:cNvSpPr>
            <a:spLocks noGrp="1"/>
          </p:cNvSpPr>
          <p:nvPr>
            <p:ph type="title"/>
          </p:nvPr>
        </p:nvSpPr>
        <p:spPr/>
        <p:txBody>
          <a:bodyPr>
            <a:normAutofit fontScale="90000"/>
          </a:bodyPr>
          <a:lstStyle/>
          <a:p>
            <a:r>
              <a:rPr lang="en-IN" dirty="0"/>
              <a:t>       Functions of Thermostat</a:t>
            </a:r>
            <a:br>
              <a:rPr lang="en-IN" dirty="0"/>
            </a:br>
            <a:endParaRPr lang="en-IN" dirty="0"/>
          </a:p>
        </p:txBody>
      </p:sp>
    </p:spTree>
    <p:extLst>
      <p:ext uri="{BB962C8B-B14F-4D97-AF65-F5344CB8AC3E}">
        <p14:creationId xmlns:p14="http://schemas.microsoft.com/office/powerpoint/2010/main" val="192080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3"/>
            <a:ext cx="8229600" cy="4680520"/>
          </a:xfrm>
        </p:spPr>
        <p:txBody>
          <a:bodyPr>
            <a:normAutofit fontScale="70000" lnSpcReduction="20000"/>
          </a:bodyPr>
          <a:lstStyle/>
          <a:p>
            <a:r>
              <a:rPr lang="en-IN" dirty="0"/>
              <a:t>To most newbie in the auto industry, the working of a thermostat can be so magical. But the fact that is less complex and can be easily understood. Just as earlier mentioned the components are located between the engine and radiator in the internal parts. So, from the radiator coolant passes through the down hose of it to the engine. This where the coolant absorbs heat.</a:t>
            </a:r>
          </a:p>
          <a:p>
            <a:pPr marL="109728" indent="0">
              <a:buNone/>
            </a:pPr>
            <a:endParaRPr lang="en-IN" dirty="0"/>
          </a:p>
          <a:p>
            <a:r>
              <a:rPr lang="en-IN" dirty="0"/>
              <a:t>However, the engine also has to work at a specific temperature so efficient working can be achieved. This is why the thermostat is needed, just imagine there is no thermostat in an engine and coolant flows to absorb heat produce. The vehicle might event stop working since the heat from the combustion process is taken by the coolant. But, if there is a thermostat, the flow of the coolant is blocked until the coolant get heated to some specific temperature where the device needs to open. With this engine work at the right temperature and will not overheat as well as undercool.</a:t>
            </a:r>
          </a:p>
          <a:p>
            <a:endParaRPr lang="en-IN" dirty="0"/>
          </a:p>
        </p:txBody>
      </p:sp>
      <p:sp>
        <p:nvSpPr>
          <p:cNvPr id="3" name="Title 2"/>
          <p:cNvSpPr>
            <a:spLocks noGrp="1"/>
          </p:cNvSpPr>
          <p:nvPr>
            <p:ph type="title"/>
          </p:nvPr>
        </p:nvSpPr>
        <p:spPr/>
        <p:txBody>
          <a:bodyPr>
            <a:normAutofit fontScale="90000"/>
          </a:bodyPr>
          <a:lstStyle/>
          <a:p>
            <a:pPr algn="ctr"/>
            <a:r>
              <a:rPr lang="en-IN" dirty="0">
                <a:solidFill>
                  <a:schemeClr val="accent2"/>
                </a:solidFill>
              </a:rPr>
              <a:t>Working Principle</a:t>
            </a:r>
            <a:br>
              <a:rPr lang="en-IN" dirty="0">
                <a:solidFill>
                  <a:schemeClr val="accent2"/>
                </a:solidFill>
              </a:rPr>
            </a:br>
            <a:endParaRPr lang="en-IN" dirty="0">
              <a:solidFill>
                <a:schemeClr val="accent2"/>
              </a:solidFill>
            </a:endParaRPr>
          </a:p>
        </p:txBody>
      </p:sp>
    </p:spTree>
    <p:extLst>
      <p:ext uri="{BB962C8B-B14F-4D97-AF65-F5344CB8AC3E}">
        <p14:creationId xmlns:p14="http://schemas.microsoft.com/office/powerpoint/2010/main" val="205879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5328592"/>
          </a:xfrm>
        </p:spPr>
        <p:txBody>
          <a:bodyPr>
            <a:noAutofit/>
          </a:bodyPr>
          <a:lstStyle/>
          <a:p>
            <a:r>
              <a:rPr lang="en-IN" sz="2400" dirty="0"/>
              <a:t>Aimed to provide coolant at controlled flow rate, temperature and pressure to the engine water jacket. The hot water from engine passes through the tube inside of heat exchanger and is cooled down before returning to the engine again. The position of control valve spindle decides the amount of shop (cooling) water going through shell side of the heat exchanger. A temperature sensor (PT 100) senses the temperature of water going to / coming out of the engine jacket. Process Controller controls the position of valve spindle depending on difference in the actual temp and the set temp, trend of temperature change (rise / fall), speed of temperature change, etc.</a:t>
            </a:r>
          </a:p>
        </p:txBody>
      </p:sp>
      <p:sp>
        <p:nvSpPr>
          <p:cNvPr id="3" name="Title 2"/>
          <p:cNvSpPr>
            <a:spLocks noGrp="1"/>
          </p:cNvSpPr>
          <p:nvPr>
            <p:ph type="title"/>
          </p:nvPr>
        </p:nvSpPr>
        <p:spPr/>
        <p:txBody>
          <a:bodyPr>
            <a:normAutofit fontScale="90000"/>
          </a:bodyPr>
          <a:lstStyle/>
          <a:p>
            <a:r>
              <a:rPr lang="en-IN" dirty="0"/>
              <a:t>Water temperature controller unit </a:t>
            </a:r>
          </a:p>
        </p:txBody>
      </p:sp>
    </p:spTree>
    <p:extLst>
      <p:ext uri="{BB962C8B-B14F-4D97-AF65-F5344CB8AC3E}">
        <p14:creationId xmlns:p14="http://schemas.microsoft.com/office/powerpoint/2010/main" val="411324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242587"/>
          </a:xfrm>
        </p:spPr>
        <p:txBody>
          <a:bodyPr>
            <a:normAutofit fontScale="55000" lnSpcReduction="20000"/>
          </a:bodyPr>
          <a:lstStyle/>
          <a:p>
            <a:r>
              <a:rPr lang="en-IN" sz="4400" b="1" dirty="0"/>
              <a:t>The system essentially comprises:</a:t>
            </a:r>
          </a:p>
          <a:p>
            <a:r>
              <a:rPr lang="en-IN" dirty="0"/>
              <a:t>Heat Exchanger</a:t>
            </a:r>
          </a:p>
          <a:p>
            <a:r>
              <a:rPr lang="en-IN" dirty="0"/>
              <a:t>Motorized Valve</a:t>
            </a:r>
          </a:p>
          <a:p>
            <a:r>
              <a:rPr lang="en-IN" dirty="0"/>
              <a:t>Circulation Pump </a:t>
            </a:r>
          </a:p>
          <a:p>
            <a:r>
              <a:rPr lang="en-IN" dirty="0"/>
              <a:t>Drain Pump</a:t>
            </a:r>
          </a:p>
          <a:p>
            <a:r>
              <a:rPr lang="en-IN" dirty="0"/>
              <a:t>SS In-cell Tank with level switch &amp; level gauge</a:t>
            </a:r>
          </a:p>
          <a:p>
            <a:r>
              <a:rPr lang="en-IN" dirty="0"/>
              <a:t>Filters at inlet of the tank, inlet of the engine and in the drain circuits</a:t>
            </a:r>
          </a:p>
          <a:p>
            <a:r>
              <a:rPr lang="en-IN" dirty="0"/>
              <a:t>Heater</a:t>
            </a:r>
          </a:p>
          <a:p>
            <a:r>
              <a:rPr lang="en-IN" dirty="0"/>
              <a:t>Temperature Control for Heater &amp; engine water out temperature with sensors</a:t>
            </a:r>
          </a:p>
          <a:p>
            <a:r>
              <a:rPr lang="en-IN" dirty="0"/>
              <a:t>Ball Valves, NRVs, pressure gauges, piping, etc.</a:t>
            </a:r>
          </a:p>
          <a:p>
            <a:endParaRPr lang="en-IN" dirty="0"/>
          </a:p>
          <a:p>
            <a:r>
              <a:rPr lang="en-IN" dirty="0"/>
              <a:t>Here, the raw water is used for controlled heat removal from the engine so as to maintain coolant outlet temperature say at 80 C. (settable range 80 </a:t>
            </a:r>
            <a:r>
              <a:rPr lang="en-IN" dirty="0" err="1"/>
              <a:t>oC</a:t>
            </a:r>
            <a:r>
              <a:rPr lang="en-IN" dirty="0"/>
              <a:t> ~ 95 </a:t>
            </a:r>
            <a:r>
              <a:rPr lang="en-IN" dirty="0" err="1"/>
              <a:t>oC</a:t>
            </a:r>
            <a:r>
              <a:rPr lang="en-IN" dirty="0"/>
              <a:t>)</a:t>
            </a:r>
          </a:p>
          <a:p>
            <a:r>
              <a:rPr lang="en-IN" dirty="0"/>
              <a:t>Initial heating of coolant at 70 </a:t>
            </a:r>
            <a:r>
              <a:rPr lang="en-IN" dirty="0" err="1"/>
              <a:t>oC</a:t>
            </a:r>
            <a:r>
              <a:rPr lang="en-IN" dirty="0"/>
              <a:t> with auto timer so that engine is filled with hot coolant; insulated, hot water storage tank with level control, visual glass tube level indicator, over flow and drain, auto &amp; manual filling provision.</a:t>
            </a:r>
          </a:p>
          <a:p>
            <a:r>
              <a:rPr lang="en-IN" dirty="0"/>
              <a:t>Following Auto functions are provided:</a:t>
            </a:r>
          </a:p>
          <a:p>
            <a:r>
              <a:rPr lang="en-IN" dirty="0"/>
              <a:t>Engine filling,</a:t>
            </a:r>
          </a:p>
          <a:p>
            <a:r>
              <a:rPr lang="en-IN" dirty="0"/>
              <a:t> External pump to assist engines own pump.</a:t>
            </a:r>
          </a:p>
          <a:p>
            <a:r>
              <a:rPr lang="en-IN" dirty="0"/>
              <a:t>Drain,</a:t>
            </a:r>
          </a:p>
          <a:p>
            <a:r>
              <a:rPr lang="en-IN" dirty="0"/>
              <a:t>Blow-down with compressed air</a:t>
            </a:r>
          </a:p>
          <a:p>
            <a:pPr marL="109728" indent="0">
              <a:buNone/>
            </a:pPr>
            <a:endParaRPr lang="en-IN" dirty="0"/>
          </a:p>
        </p:txBody>
      </p:sp>
    </p:spTree>
    <p:extLst>
      <p:ext uri="{BB962C8B-B14F-4D97-AF65-F5344CB8AC3E}">
        <p14:creationId xmlns:p14="http://schemas.microsoft.com/office/powerpoint/2010/main" val="69725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71D921-E3A8-4A76-BBFF-37B90C4A4EC2}"/>
              </a:ext>
            </a:extLst>
          </p:cNvPr>
          <p:cNvPicPr>
            <a:picLocks noChangeAspect="1"/>
          </p:cNvPicPr>
          <p:nvPr/>
        </p:nvPicPr>
        <p:blipFill>
          <a:blip r:embed="rId2"/>
          <a:stretch>
            <a:fillRect/>
          </a:stretch>
        </p:blipFill>
        <p:spPr>
          <a:xfrm>
            <a:off x="1007604" y="476672"/>
            <a:ext cx="7128792" cy="5389539"/>
          </a:xfrm>
          <a:prstGeom prst="rect">
            <a:avLst/>
          </a:prstGeom>
        </p:spPr>
      </p:pic>
    </p:spTree>
    <p:extLst>
      <p:ext uri="{BB962C8B-B14F-4D97-AF65-F5344CB8AC3E}">
        <p14:creationId xmlns:p14="http://schemas.microsoft.com/office/powerpoint/2010/main" val="141652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59866F-61BD-4F6F-B3DE-7A54F2D0A19F}"/>
              </a:ext>
            </a:extLst>
          </p:cNvPr>
          <p:cNvPicPr>
            <a:picLocks noChangeAspect="1"/>
          </p:cNvPicPr>
          <p:nvPr/>
        </p:nvPicPr>
        <p:blipFill>
          <a:blip r:embed="rId2"/>
          <a:stretch>
            <a:fillRect/>
          </a:stretch>
        </p:blipFill>
        <p:spPr>
          <a:xfrm>
            <a:off x="683568" y="476672"/>
            <a:ext cx="7308812" cy="5472608"/>
          </a:xfrm>
          <a:prstGeom prst="rect">
            <a:avLst/>
          </a:prstGeom>
        </p:spPr>
      </p:pic>
    </p:spTree>
    <p:extLst>
      <p:ext uri="{BB962C8B-B14F-4D97-AF65-F5344CB8AC3E}">
        <p14:creationId xmlns:p14="http://schemas.microsoft.com/office/powerpoint/2010/main" val="2272398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TotalTime>
  <Words>802</Words>
  <Application>Microsoft Office PowerPoint</Application>
  <PresentationFormat>On-screen Show (4:3)</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Lucida Sans Unicode</vt:lpstr>
      <vt:lpstr>Verdana</vt:lpstr>
      <vt:lpstr>Wingdings 2</vt:lpstr>
      <vt:lpstr>Wingdings 3</vt:lpstr>
      <vt:lpstr>Concourse</vt:lpstr>
      <vt:lpstr>Water Temperature controller Unit </vt:lpstr>
      <vt:lpstr>                 Introduction </vt:lpstr>
      <vt:lpstr>           Thermostate</vt:lpstr>
      <vt:lpstr>       Functions of Thermostat </vt:lpstr>
      <vt:lpstr>Working Principle </vt:lpstr>
      <vt:lpstr>Water temperature controller unit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Temperature controller</dc:title>
  <dc:creator>saurabh</dc:creator>
  <cp:lastModifiedBy>ABC</cp:lastModifiedBy>
  <cp:revision>13</cp:revision>
  <dcterms:created xsi:type="dcterms:W3CDTF">2022-01-16T05:46:16Z</dcterms:created>
  <dcterms:modified xsi:type="dcterms:W3CDTF">2022-01-16T08:27:29Z</dcterms:modified>
</cp:coreProperties>
</file>