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2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 autoAdjust="0"/>
  </p:normalViewPr>
  <p:slideViewPr>
    <p:cSldViewPr snapToGrid="0" showGuides="1">
      <p:cViewPr>
        <p:scale>
          <a:sx n="100" d="100"/>
          <a:sy n="100" d="100"/>
        </p:scale>
        <p:origin x="-528" y="-7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188" y="380569"/>
            <a:ext cx="1977171" cy="2448693"/>
            <a:chOff x="4629150" y="2824163"/>
            <a:chExt cx="1752600" cy="1990873"/>
          </a:xfrm>
        </p:grpSpPr>
        <p:sp>
          <p:nvSpPr>
            <p:cNvPr id="3" name="Rounded Rectangle 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TextBox 37"/>
            <p:cNvSpPr txBox="1">
              <a:spLocks noChangeArrowheads="1"/>
            </p:cNvSpPr>
            <p:nvPr/>
          </p:nvSpPr>
          <p:spPr bwMode="auto">
            <a:xfrm>
              <a:off x="4629150" y="4627361"/>
              <a:ext cx="1555750" cy="18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Cloud Environment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5" name="Picture 4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59" y="145012"/>
            <a:ext cx="603504" cy="6035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8871" y="1052531"/>
            <a:ext cx="871870" cy="297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 smtClean="0"/>
              <a:t>Spark Real-time</a:t>
            </a:r>
            <a:r>
              <a:rPr lang="en-US" sz="1000" b="1" dirty="0" smtClean="0"/>
              <a:t> </a:t>
            </a:r>
            <a:r>
              <a:rPr lang="en-US" sz="800" b="1" dirty="0" smtClean="0"/>
              <a:t>Analytics</a:t>
            </a:r>
            <a:endParaRPr lang="en-US" sz="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7" y="545679"/>
            <a:ext cx="443691" cy="532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58" y="1265645"/>
            <a:ext cx="544782" cy="192276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H="1" flipV="1">
            <a:off x="5239388" y="1333702"/>
            <a:ext cx="2224685" cy="828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8" idx="0"/>
          </p:cNvCxnSpPr>
          <p:nvPr/>
        </p:nvCxnSpPr>
        <p:spPr>
          <a:xfrm>
            <a:off x="7464073" y="1329226"/>
            <a:ext cx="0" cy="123802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mazon-Elastic-Load-Balac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70" y="1116557"/>
            <a:ext cx="520092" cy="5200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4" y="545679"/>
            <a:ext cx="443691" cy="532429"/>
          </a:xfrm>
          <a:prstGeom prst="rect">
            <a:avLst/>
          </a:prstGeom>
        </p:spPr>
      </p:pic>
      <p:pic>
        <p:nvPicPr>
          <p:cNvPr id="49" name="Picture 48" descr="Intern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" y="-78086"/>
            <a:ext cx="731520" cy="73152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3262216" y="375321"/>
            <a:ext cx="1977171" cy="2448693"/>
            <a:chOff x="4629150" y="2824163"/>
            <a:chExt cx="1752600" cy="1990873"/>
          </a:xfrm>
        </p:grpSpPr>
        <p:sp>
          <p:nvSpPr>
            <p:cNvPr id="53" name="Rounded Rectangle 5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4" name="TextBox 37"/>
            <p:cNvSpPr txBox="1">
              <a:spLocks noChangeArrowheads="1"/>
            </p:cNvSpPr>
            <p:nvPr/>
          </p:nvSpPr>
          <p:spPr bwMode="auto">
            <a:xfrm>
              <a:off x="4629150" y="4627361"/>
              <a:ext cx="1555750" cy="18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Cloud Environment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8" y="996147"/>
            <a:ext cx="443691" cy="532429"/>
          </a:xfrm>
          <a:prstGeom prst="rect">
            <a:avLst/>
          </a:prstGeom>
        </p:spPr>
      </p:pic>
      <p:pic>
        <p:nvPicPr>
          <p:cNvPr id="57" name="Picture 56" descr="Work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13" y="3187603"/>
            <a:ext cx="731520" cy="731520"/>
          </a:xfrm>
          <a:prstGeom prst="rect">
            <a:avLst/>
          </a:prstGeom>
        </p:spPr>
      </p:pic>
      <p:pic>
        <p:nvPicPr>
          <p:cNvPr id="58" name="Picture 57" descr="AWS-Management-Conso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13" y="2567251"/>
            <a:ext cx="731520" cy="73152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85812" y="1602775"/>
            <a:ext cx="904705" cy="23566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 smtClean="0"/>
              <a:t>Log Aggregator</a:t>
            </a:r>
            <a:endParaRPr lang="en-US" sz="8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94" y="510414"/>
            <a:ext cx="443691" cy="53242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200070" y="2195602"/>
            <a:ext cx="904705" cy="23566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 err="1" smtClean="0"/>
              <a:t>ElasticSearch</a:t>
            </a:r>
            <a:endParaRPr lang="en-US" sz="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49" y="1512465"/>
            <a:ext cx="543292" cy="65195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5" y="1416032"/>
            <a:ext cx="537317" cy="6447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4" y="1407787"/>
            <a:ext cx="530057" cy="625641"/>
          </a:xfrm>
          <a:prstGeom prst="rect">
            <a:avLst/>
          </a:prstGeom>
        </p:spPr>
      </p:pic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1323734" y="1119448"/>
            <a:ext cx="4101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Ec2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0" name="TextBox 37"/>
          <p:cNvSpPr txBox="1">
            <a:spLocks noChangeArrowheads="1"/>
          </p:cNvSpPr>
          <p:nvPr/>
        </p:nvSpPr>
        <p:spPr bwMode="auto">
          <a:xfrm>
            <a:off x="512980" y="1098394"/>
            <a:ext cx="4101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Ec2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1" name="TextBox 37"/>
          <p:cNvSpPr txBox="1">
            <a:spLocks noChangeArrowheads="1"/>
          </p:cNvSpPr>
          <p:nvPr/>
        </p:nvSpPr>
        <p:spPr bwMode="auto">
          <a:xfrm>
            <a:off x="342407" y="2213141"/>
            <a:ext cx="8424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Cloud Trail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2" name="TextBox 37"/>
          <p:cNvSpPr txBox="1">
            <a:spLocks noChangeArrowheads="1"/>
          </p:cNvSpPr>
          <p:nvPr/>
        </p:nvSpPr>
        <p:spPr bwMode="auto">
          <a:xfrm>
            <a:off x="1231029" y="2112126"/>
            <a:ext cx="8424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S3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8" name="TextBox 37"/>
          <p:cNvSpPr txBox="1">
            <a:spLocks noChangeArrowheads="1"/>
          </p:cNvSpPr>
          <p:nvPr/>
        </p:nvSpPr>
        <p:spPr bwMode="auto">
          <a:xfrm>
            <a:off x="5517088" y="2740597"/>
            <a:ext cx="1755097" cy="2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Compliance deviation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9" name="TextBox 37"/>
          <p:cNvSpPr txBox="1">
            <a:spLocks noChangeArrowheads="1"/>
          </p:cNvSpPr>
          <p:nvPr/>
        </p:nvSpPr>
        <p:spPr bwMode="auto">
          <a:xfrm>
            <a:off x="5517085" y="2919536"/>
            <a:ext cx="1755097" cy="2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Security Breaches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0" name="TextBox 37"/>
          <p:cNvSpPr txBox="1">
            <a:spLocks noChangeArrowheads="1"/>
          </p:cNvSpPr>
          <p:nvPr/>
        </p:nvSpPr>
        <p:spPr bwMode="auto">
          <a:xfrm>
            <a:off x="5547978" y="3107712"/>
            <a:ext cx="1755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Security Incidents and Events Management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1" name="TextBox 37"/>
          <p:cNvSpPr txBox="1">
            <a:spLocks noChangeArrowheads="1"/>
          </p:cNvSpPr>
          <p:nvPr/>
        </p:nvSpPr>
        <p:spPr bwMode="auto">
          <a:xfrm>
            <a:off x="6964963" y="3913946"/>
            <a:ext cx="1141044" cy="2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Stake Holders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2" name="TextBox 37"/>
          <p:cNvSpPr txBox="1">
            <a:spLocks noChangeArrowheads="1"/>
          </p:cNvSpPr>
          <p:nvPr/>
        </p:nvSpPr>
        <p:spPr bwMode="auto">
          <a:xfrm>
            <a:off x="1149736" y="3734457"/>
            <a:ext cx="2231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Architecture Diagram Management for Cloud 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62509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1707</TotalTime>
  <Words>31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DeckTemplate-AWS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saurabh-pc</cp:lastModifiedBy>
  <cp:revision>82</cp:revision>
  <dcterms:created xsi:type="dcterms:W3CDTF">2015-09-11T19:32:07Z</dcterms:created>
  <dcterms:modified xsi:type="dcterms:W3CDTF">2015-12-01T10:41:29Z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