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ae126d61c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ae126d61c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ae126d61c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ae126d61c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ae126d61c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ae126d61c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ae126d61c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ae126d61c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4755"/>
              <a:t>Understanding Bitcoin: A Peer-to-Peer Electronic Cash System</a:t>
            </a:r>
            <a:endParaRPr sz="4755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Mayuri Shimpi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peer-to-peer online cash payment system that allows payments to be sent from one party to another directly.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Prevent double-spending by eliminating third party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Network timestamps transactions by hashing them in an ongoing hashing-based-proof-of-work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CPU power controlled by cooperating nodes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Traditionally, banking systems </a:t>
            </a:r>
            <a:r>
              <a:rPr lang="en"/>
              <a:t>serve</a:t>
            </a:r>
            <a:r>
              <a:rPr lang="en"/>
              <a:t> as a </a:t>
            </a:r>
            <a:r>
              <a:rPr lang="en"/>
              <a:t>trusted</a:t>
            </a:r>
            <a:r>
              <a:rPr lang="en"/>
              <a:t> third party to process electronic transactions.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suffers from the inherent problems of a trust based system.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Transactions are not completely non-reversible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High cost of mediation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Small risk of fraud persists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Bitcoin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system for electronic transactions without relying on trust.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framework</a:t>
            </a:r>
            <a:r>
              <a:rPr lang="en"/>
              <a:t> of e-coin that is made from digital signatures and eliminates double-spending.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peer-to-peer network based on proof-of-work to record public history of transactions that become computationally impractical for an attacker to change.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Robust network with unstructured simplicity: nodes work without coordination.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Nodes vote with </a:t>
            </a:r>
            <a:r>
              <a:rPr lang="en"/>
              <a:t>their</a:t>
            </a:r>
            <a:r>
              <a:rPr lang="en"/>
              <a:t> CPU power, expressing acceptance of valid blocks.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Rules and incentives can be </a:t>
            </a:r>
            <a:r>
              <a:rPr lang="en"/>
              <a:t>enforced with this consensus mechanism.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E-coin : chain of digital currency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avoid double-spending, transactions must be </a:t>
            </a:r>
            <a:r>
              <a:rPr lang="en"/>
              <a:t>publicly</a:t>
            </a:r>
            <a:r>
              <a:rPr lang="en"/>
              <a:t> announced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partici</a:t>
            </a:r>
            <a:r>
              <a:rPr lang="en"/>
              <a:t>pants must agree on single history of the order in which transactions arrived.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Timestamp server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Proof-of-work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Network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638" y="2836575"/>
            <a:ext cx="383857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