
<file path=[Content_Types].xml><?xml version="1.0" encoding="utf-8"?>
<Types xmlns="http://schemas.openxmlformats.org/package/2006/content-types">
  <Override PartName="/_rels/.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2.jpeg" ContentType="image/jpe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1"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2"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6" name="" descr=""/>
          <p:cNvPicPr/>
          <p:nvPr/>
        </p:nvPicPr>
        <p:blipFill>
          <a:blip r:embed="rId2"/>
          <a:stretch/>
        </p:blipFill>
        <p:spPr>
          <a:xfrm>
            <a:off x="2079000" y="1604520"/>
            <a:ext cx="4984920" cy="3977280"/>
          </a:xfrm>
          <a:prstGeom prst="rect">
            <a:avLst/>
          </a:prstGeom>
          <a:ln>
            <a:noFill/>
          </a:ln>
        </p:spPr>
      </p:pic>
      <p:pic>
        <p:nvPicPr>
          <p:cNvPr id="37"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4"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6"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7"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1"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2"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5"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6"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7"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9"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0"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1"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8"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9"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1"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2"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3" name="" descr=""/>
          <p:cNvPicPr/>
          <p:nvPr/>
        </p:nvPicPr>
        <p:blipFill>
          <a:blip r:embed="rId2"/>
          <a:stretch/>
        </p:blipFill>
        <p:spPr>
          <a:xfrm>
            <a:off x="2079000" y="1604520"/>
            <a:ext cx="4984920" cy="3977280"/>
          </a:xfrm>
          <a:prstGeom prst="rect">
            <a:avLst/>
          </a:prstGeom>
          <a:ln>
            <a:noFill/>
          </a:ln>
        </p:spPr>
      </p:pic>
      <p:pic>
        <p:nvPicPr>
          <p:cNvPr id="74"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8"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99bdd"/>
        </a:solidFill>
      </p:bgPr>
    </p:bg>
    <p:spTree>
      <p:nvGrpSpPr>
        <p:cNvPr id="1" name=""/>
        <p:cNvGrpSpPr/>
        <p:nvPr/>
      </p:nvGrpSpPr>
      <p:grpSpPr>
        <a:xfrm>
          <a:off x="0" y="0"/>
          <a:ext cx="0" cy="0"/>
          <a:chOff x="0" y="0"/>
          <a:chExt cx="0" cy="0"/>
        </a:xfrm>
      </p:grpSpPr>
      <p:sp>
        <p:nvSpPr>
          <p:cNvPr id="0" name="CustomShape 1" hidden="1"/>
          <p:cNvSpPr/>
          <p:nvPr/>
        </p:nvSpPr>
        <p:spPr>
          <a:xfrm>
            <a:off x="360" y="176040"/>
            <a:ext cx="9141120" cy="16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5040" y="2058840"/>
            <a:ext cx="9146160" cy="18280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title"/>
          </p:nvPr>
        </p:nvSpPr>
        <p:spPr>
          <a:xfrm>
            <a:off x="685080" y="284040"/>
            <a:ext cx="7771680" cy="15080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 name="PlaceHolder 4"/>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99bdd"/>
        </a:solidFill>
      </p:bgPr>
    </p:bg>
    <p:spTree>
      <p:nvGrpSpPr>
        <p:cNvPr id="1" name=""/>
        <p:cNvGrpSpPr/>
        <p:nvPr/>
      </p:nvGrpSpPr>
      <p:grpSpPr>
        <a:xfrm>
          <a:off x="0" y="0"/>
          <a:ext cx="0" cy="0"/>
          <a:chOff x="0" y="0"/>
          <a:chExt cx="0" cy="0"/>
        </a:xfrm>
      </p:grpSpPr>
      <p:sp>
        <p:nvSpPr>
          <p:cNvPr id="38" name="CustomShape 1"/>
          <p:cNvSpPr/>
          <p:nvPr/>
        </p:nvSpPr>
        <p:spPr>
          <a:xfrm>
            <a:off x="360" y="176040"/>
            <a:ext cx="9141120" cy="16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9" name="PlaceHolder 2"/>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40" name="PlaceHolder 3"/>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5" name="CustomShape 1"/>
          <p:cNvSpPr/>
          <p:nvPr/>
        </p:nvSpPr>
        <p:spPr>
          <a:xfrm>
            <a:off x="0" y="0"/>
            <a:ext cx="914328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76" name="CustomShape 2"/>
          <p:cNvSpPr/>
          <p:nvPr/>
        </p:nvSpPr>
        <p:spPr>
          <a:xfrm>
            <a:off x="3283560" y="2167560"/>
            <a:ext cx="4709880" cy="252252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3800" spc="-1" strike="noStrike" cap="all">
                <a:solidFill>
                  <a:srgbClr val="099bdd"/>
                </a:solidFill>
                <a:uFill>
                  <a:solidFill>
                    <a:srgbClr val="ffffff"/>
                  </a:solidFill>
                </a:uFill>
                <a:latin typeface="Corbel"/>
              </a:rPr>
              <a:t>hive</a:t>
            </a:r>
            <a:endParaRPr b="0" lang="en-IN" sz="1800" spc="-1" strike="noStrike">
              <a:solidFill>
                <a:srgbClr val="000000"/>
              </a:solidFill>
              <a:uFill>
                <a:solidFill>
                  <a:srgbClr val="ffffff"/>
                </a:solidFill>
              </a:uFill>
              <a:latin typeface="Arial"/>
            </a:endParaRPr>
          </a:p>
        </p:txBody>
      </p:sp>
      <p:sp>
        <p:nvSpPr>
          <p:cNvPr id="77" name="CustomShape 3"/>
          <p:cNvSpPr/>
          <p:nvPr/>
        </p:nvSpPr>
        <p:spPr>
          <a:xfrm>
            <a:off x="901800" y="2167560"/>
            <a:ext cx="1895760" cy="252252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n-IN" sz="1600" spc="-1" strike="noStrike">
                <a:solidFill>
                  <a:srgbClr val="099bdd"/>
                </a:solidFill>
                <a:uFill>
                  <a:solidFill>
                    <a:srgbClr val="ffffff"/>
                  </a:solidFill>
                </a:uFill>
                <a:latin typeface="Corbel"/>
              </a:rPr>
              <a:t>Mayur Jain</a:t>
            </a:r>
            <a:endParaRPr b="0" lang="en-IN" sz="1800" spc="-1" strike="noStrike">
              <a:solidFill>
                <a:srgbClr val="000000"/>
              </a:solidFill>
              <a:uFill>
                <a:solidFill>
                  <a:srgbClr val="ffffff"/>
                </a:solidFill>
              </a:uFill>
              <a:latin typeface="Arial"/>
            </a:endParaRPr>
          </a:p>
        </p:txBody>
      </p:sp>
      <p:sp>
        <p:nvSpPr>
          <p:cNvPr id="78" name="CustomShape 4"/>
          <p:cNvSpPr/>
          <p:nvPr/>
        </p:nvSpPr>
        <p:spPr>
          <a:xfrm>
            <a:off x="0" y="0"/>
            <a:ext cx="9146160" cy="4820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79" name="Line 5"/>
          <p:cNvSpPr/>
          <p:nvPr/>
        </p:nvSpPr>
        <p:spPr>
          <a:xfrm>
            <a:off x="3044880" y="1836720"/>
            <a:ext cx="360" cy="3184200"/>
          </a:xfrm>
          <a:prstGeom prst="line">
            <a:avLst/>
          </a:prstGeom>
          <a:ln w="25560">
            <a:solidFill>
              <a:schemeClr val="tx2"/>
            </a:solidFill>
            <a:round/>
          </a:ln>
        </p:spPr>
        <p:style>
          <a:lnRef idx="1">
            <a:schemeClr val="accent1"/>
          </a:lnRef>
          <a:fillRef idx="0">
            <a:schemeClr val="accent1"/>
          </a:fillRef>
          <a:effectRef idx="0">
            <a:schemeClr val="accent1"/>
          </a:effectRef>
          <a:fontRef idx="minor"/>
        </p:style>
      </p:sp>
      <p:sp>
        <p:nvSpPr>
          <p:cNvPr id="80" name="CustomShape 6"/>
          <p:cNvSpPr/>
          <p:nvPr/>
        </p:nvSpPr>
        <p:spPr>
          <a:xfrm>
            <a:off x="0" y="6375240"/>
            <a:ext cx="9146160" cy="4820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99bdd"/>
        </a:solidFill>
      </p:bgPr>
    </p:bg>
    <p:spTree>
      <p:nvGrpSpPr>
        <p:cNvPr id="1" name=""/>
        <p:cNvGrpSpPr/>
        <p:nvPr/>
      </p:nvGrpSpPr>
      <p:grpSpPr>
        <a:xfrm>
          <a:off x="0" y="0"/>
          <a:ext cx="0" cy="0"/>
          <a:chOff x="0" y="0"/>
          <a:chExt cx="0" cy="0"/>
        </a:xfrm>
      </p:grpSpPr>
      <p:sp>
        <p:nvSpPr>
          <p:cNvPr id="98" name="CustomShape 1"/>
          <p:cNvSpPr/>
          <p:nvPr/>
        </p:nvSpPr>
        <p:spPr>
          <a:xfrm>
            <a:off x="0" y="426240"/>
            <a:ext cx="9143280" cy="6004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pic>
        <p:nvPicPr>
          <p:cNvPr id="99" name="Picture 2" descr=""/>
          <p:cNvPicPr/>
          <p:nvPr/>
        </p:nvPicPr>
        <p:blipFill>
          <a:blip r:embed="rId1"/>
          <a:stretch/>
        </p:blipFill>
        <p:spPr>
          <a:xfrm>
            <a:off x="0" y="838080"/>
            <a:ext cx="9143280" cy="518076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99bdd"/>
        </a:solidFill>
      </p:bgPr>
    </p:bg>
    <p:spTree>
      <p:nvGrpSpPr>
        <p:cNvPr id="1" name=""/>
        <p:cNvGrpSpPr/>
        <p:nvPr/>
      </p:nvGrpSpPr>
      <p:grpSpPr>
        <a:xfrm>
          <a:off x="0" y="0"/>
          <a:ext cx="0" cy="0"/>
          <a:chOff x="0" y="0"/>
          <a:chExt cx="0" cy="0"/>
        </a:xfrm>
      </p:grpSpPr>
      <p:sp>
        <p:nvSpPr>
          <p:cNvPr id="100" name="CustomShape 1"/>
          <p:cNvSpPr/>
          <p:nvPr/>
        </p:nvSpPr>
        <p:spPr>
          <a:xfrm>
            <a:off x="0" y="426240"/>
            <a:ext cx="9143280" cy="6004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pic>
        <p:nvPicPr>
          <p:cNvPr id="101" name="Picture 2" descr=""/>
          <p:cNvPicPr/>
          <p:nvPr/>
        </p:nvPicPr>
        <p:blipFill>
          <a:blip r:embed="rId1"/>
          <a:stretch/>
        </p:blipFill>
        <p:spPr>
          <a:xfrm>
            <a:off x="-18360" y="860760"/>
            <a:ext cx="9161640" cy="513576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2" name="Picture 2" descr=""/>
          <p:cNvPicPr/>
          <p:nvPr/>
        </p:nvPicPr>
        <p:blipFill>
          <a:blip r:embed="rId1"/>
          <a:srcRect l="0" t="6869" r="0" b="4088"/>
          <a:stretch/>
        </p:blipFill>
        <p:spPr>
          <a:xfrm>
            <a:off x="533520" y="533520"/>
            <a:ext cx="8152560" cy="596304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685080" y="284040"/>
            <a:ext cx="7771680" cy="1508040"/>
          </a:xfrm>
          <a:prstGeom prst="rect">
            <a:avLst/>
          </a:prstGeom>
          <a:noFill/>
          <a:ln>
            <a:noFill/>
          </a:ln>
        </p:spPr>
        <p:style>
          <a:lnRef idx="0"/>
          <a:fillRef idx="0"/>
          <a:effectRef idx="0"/>
          <a:fontRef idx="minor"/>
        </p:style>
        <p:txBody>
          <a:bodyPr lIns="90000" rIns="90000" tIns="45000" bIns="45000" anchor="ctr"/>
          <a:p>
            <a:pPr>
              <a:lnSpc>
                <a:spcPct val="85000"/>
              </a:lnSpc>
            </a:pPr>
            <a:r>
              <a:rPr b="0" lang="en-IN" sz="4000" spc="-1" strike="noStrike" cap="all">
                <a:solidFill>
                  <a:srgbClr val="099bdd"/>
                </a:solidFill>
                <a:uFill>
                  <a:solidFill>
                    <a:srgbClr val="ffffff"/>
                  </a:solidFill>
                </a:uFill>
                <a:latin typeface="Corbel"/>
              </a:rPr>
              <a:t>What is Hive</a:t>
            </a:r>
            <a:endParaRPr b="0" lang="en-IN" sz="1800" spc="-1" strike="noStrike">
              <a:solidFill>
                <a:srgbClr val="000000"/>
              </a:solidFill>
              <a:uFill>
                <a:solidFill>
                  <a:srgbClr val="ffffff"/>
                </a:solidFill>
              </a:uFill>
              <a:latin typeface="Arial"/>
            </a:endParaRPr>
          </a:p>
        </p:txBody>
      </p:sp>
      <p:sp>
        <p:nvSpPr>
          <p:cNvPr id="82" name="CustomShape 2"/>
          <p:cNvSpPr/>
          <p:nvPr/>
        </p:nvSpPr>
        <p:spPr>
          <a:xfrm>
            <a:off x="685080" y="2011680"/>
            <a:ext cx="7771680" cy="4205520"/>
          </a:xfrm>
          <a:prstGeom prst="rect">
            <a:avLst/>
          </a:prstGeom>
          <a:noFill/>
          <a:ln>
            <a:noFill/>
          </a:ln>
        </p:spPr>
        <p:style>
          <a:lnRef idx="0"/>
          <a:fillRef idx="0"/>
          <a:effectRef idx="0"/>
          <a:fontRef idx="minor"/>
        </p:style>
        <p:txBody>
          <a:bodyPr lIns="90000" rIns="90000" tIns="45000" bIns="45000"/>
          <a:p>
            <a:pPr marL="182880" indent="-182160">
              <a:lnSpc>
                <a:spcPct val="90000"/>
              </a:lnSpc>
              <a:buClr>
                <a:srgbClr val="ffffff"/>
              </a:buClr>
              <a:buFont typeface="Wingdings" charset="2"/>
              <a:buChar char=""/>
            </a:pPr>
            <a:r>
              <a:rPr b="0" lang="en-IN" sz="2200" spc="-1" strike="noStrike">
                <a:solidFill>
                  <a:srgbClr val="ffffff"/>
                </a:solidFill>
                <a:uFill>
                  <a:solidFill>
                    <a:srgbClr val="ffffff"/>
                  </a:solidFill>
                </a:uFill>
                <a:latin typeface="Corbel"/>
              </a:rPr>
              <a:t>Hive is a data warehouse infrastructure tool to process structured data in Hadoop. It resides on top of Hadoop to summarize Big Data, and makes querying and analyzing easy.</a:t>
            </a:r>
            <a:endParaRPr b="0" lang="en-IN" sz="1800" spc="-1" strike="noStrike">
              <a:solidFill>
                <a:srgbClr val="000000"/>
              </a:solidFill>
              <a:uFill>
                <a:solidFill>
                  <a:srgbClr val="ffffff"/>
                </a:solidFill>
              </a:uFill>
              <a:latin typeface="Arial"/>
            </a:endParaRPr>
          </a:p>
          <a:p>
            <a:pPr marL="182880" indent="-182160">
              <a:lnSpc>
                <a:spcPct val="90000"/>
              </a:lnSpc>
              <a:buClr>
                <a:srgbClr val="ffffff"/>
              </a:buClr>
              <a:buFont typeface="Wingdings" charset="2"/>
              <a:buChar char=""/>
            </a:pPr>
            <a:r>
              <a:rPr b="0" lang="en-IN" sz="2200" spc="-1" strike="noStrike">
                <a:solidFill>
                  <a:srgbClr val="ffffff"/>
                </a:solidFill>
                <a:uFill>
                  <a:solidFill>
                    <a:srgbClr val="ffffff"/>
                  </a:solidFill>
                </a:uFill>
                <a:latin typeface="Corbel"/>
              </a:rPr>
              <a:t>Initially Hive was developed by </a:t>
            </a:r>
            <a:r>
              <a:rPr b="1" lang="en-IN" sz="2200" spc="-1" strike="noStrike">
                <a:solidFill>
                  <a:srgbClr val="ffffff"/>
                </a:solidFill>
                <a:uFill>
                  <a:solidFill>
                    <a:srgbClr val="ffffff"/>
                  </a:solidFill>
                </a:uFill>
                <a:latin typeface="Corbel"/>
              </a:rPr>
              <a:t>Facebook</a:t>
            </a:r>
            <a:r>
              <a:rPr b="0" lang="en-IN" sz="2200" spc="-1" strike="noStrike">
                <a:solidFill>
                  <a:srgbClr val="ffffff"/>
                </a:solidFill>
                <a:uFill>
                  <a:solidFill>
                    <a:srgbClr val="ffffff"/>
                  </a:solidFill>
                </a:uFill>
                <a:latin typeface="Corbel"/>
              </a:rPr>
              <a:t>, later the Apache Software Foundation took it up and developed it further as an open source under the name Apache Hive. It is used by different companies. For example, Amazon uses it in Amazon Elastic MapReduce.</a:t>
            </a: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685080" y="284040"/>
            <a:ext cx="7771680" cy="1508040"/>
          </a:xfrm>
          <a:prstGeom prst="rect">
            <a:avLst/>
          </a:prstGeom>
          <a:noFill/>
          <a:ln>
            <a:noFill/>
          </a:ln>
        </p:spPr>
        <p:style>
          <a:lnRef idx="0"/>
          <a:fillRef idx="0"/>
          <a:effectRef idx="0"/>
          <a:fontRef idx="minor"/>
        </p:style>
        <p:txBody>
          <a:bodyPr lIns="90000" rIns="90000" tIns="45000" bIns="45000" anchor="ctr"/>
          <a:p>
            <a:pPr>
              <a:lnSpc>
                <a:spcPct val="85000"/>
              </a:lnSpc>
            </a:pPr>
            <a:r>
              <a:rPr b="0" lang="en-IN" sz="4000" spc="-1" strike="noStrike" cap="all">
                <a:solidFill>
                  <a:srgbClr val="099bdd"/>
                </a:solidFill>
                <a:uFill>
                  <a:solidFill>
                    <a:srgbClr val="ffffff"/>
                  </a:solidFill>
                </a:uFill>
                <a:latin typeface="Corbel"/>
              </a:rPr>
              <a:t>Features of Hive</a:t>
            </a:r>
            <a:endParaRPr b="0" lang="en-IN" sz="1800" spc="-1" strike="noStrike">
              <a:solidFill>
                <a:srgbClr val="000000"/>
              </a:solidFill>
              <a:uFill>
                <a:solidFill>
                  <a:srgbClr val="ffffff"/>
                </a:solidFill>
              </a:uFill>
              <a:latin typeface="Arial"/>
            </a:endParaRPr>
          </a:p>
        </p:txBody>
      </p:sp>
      <p:sp>
        <p:nvSpPr>
          <p:cNvPr id="84" name="CustomShape 2"/>
          <p:cNvSpPr/>
          <p:nvPr/>
        </p:nvSpPr>
        <p:spPr>
          <a:xfrm>
            <a:off x="685080" y="2011680"/>
            <a:ext cx="7771680" cy="4205520"/>
          </a:xfrm>
          <a:prstGeom prst="rect">
            <a:avLst/>
          </a:prstGeom>
          <a:noFill/>
          <a:ln>
            <a:noFill/>
          </a:ln>
        </p:spPr>
        <p:style>
          <a:lnRef idx="0"/>
          <a:fillRef idx="0"/>
          <a:effectRef idx="0"/>
          <a:fontRef idx="minor"/>
        </p:style>
        <p:txBody>
          <a:bodyPr lIns="90000" rIns="90000" tIns="45000" bIns="45000"/>
          <a:p>
            <a:pPr marL="182880" indent="-182160">
              <a:lnSpc>
                <a:spcPct val="90000"/>
              </a:lnSpc>
              <a:buClr>
                <a:srgbClr val="ffffff"/>
              </a:buClr>
              <a:buFont typeface="Wingdings" charset="2"/>
              <a:buChar char=""/>
            </a:pPr>
            <a:r>
              <a:rPr b="0" lang="en-IN" sz="2200" spc="-1" strike="noStrike">
                <a:solidFill>
                  <a:srgbClr val="ffffff"/>
                </a:solidFill>
                <a:uFill>
                  <a:solidFill>
                    <a:srgbClr val="ffffff"/>
                  </a:solidFill>
                </a:uFill>
                <a:latin typeface="Corbel"/>
              </a:rPr>
              <a:t>It stores schema in a database and processed data into HDFS.</a:t>
            </a:r>
            <a:endParaRPr b="0" lang="en-IN" sz="1800" spc="-1" strike="noStrike">
              <a:solidFill>
                <a:srgbClr val="000000"/>
              </a:solidFill>
              <a:uFill>
                <a:solidFill>
                  <a:srgbClr val="ffffff"/>
                </a:solidFill>
              </a:uFill>
              <a:latin typeface="Arial"/>
            </a:endParaRPr>
          </a:p>
          <a:p>
            <a:pPr marL="182880" indent="-182160">
              <a:lnSpc>
                <a:spcPct val="90000"/>
              </a:lnSpc>
              <a:buClr>
                <a:srgbClr val="ffffff"/>
              </a:buClr>
              <a:buFont typeface="Wingdings" charset="2"/>
              <a:buChar char=""/>
            </a:pPr>
            <a:r>
              <a:rPr b="0" lang="en-IN" sz="2200" spc="-1" strike="noStrike">
                <a:solidFill>
                  <a:srgbClr val="ffffff"/>
                </a:solidFill>
                <a:uFill>
                  <a:solidFill>
                    <a:srgbClr val="ffffff"/>
                  </a:solidFill>
                </a:uFill>
                <a:latin typeface="Corbel"/>
              </a:rPr>
              <a:t>It is designed for OLAP.</a:t>
            </a:r>
            <a:endParaRPr b="0" lang="en-IN" sz="1800" spc="-1" strike="noStrike">
              <a:solidFill>
                <a:srgbClr val="000000"/>
              </a:solidFill>
              <a:uFill>
                <a:solidFill>
                  <a:srgbClr val="ffffff"/>
                </a:solidFill>
              </a:uFill>
              <a:latin typeface="Arial"/>
            </a:endParaRPr>
          </a:p>
          <a:p>
            <a:pPr marL="182880" indent="-182160">
              <a:lnSpc>
                <a:spcPct val="90000"/>
              </a:lnSpc>
              <a:buClr>
                <a:srgbClr val="ffffff"/>
              </a:buClr>
              <a:buFont typeface="Wingdings" charset="2"/>
              <a:buChar char=""/>
            </a:pPr>
            <a:r>
              <a:rPr b="0" lang="en-IN" sz="2200" spc="-1" strike="noStrike">
                <a:solidFill>
                  <a:srgbClr val="ffffff"/>
                </a:solidFill>
                <a:uFill>
                  <a:solidFill>
                    <a:srgbClr val="ffffff"/>
                  </a:solidFill>
                </a:uFill>
                <a:latin typeface="Corbel"/>
              </a:rPr>
              <a:t>It provides SQL type language for querying called HiveQL or HQL.</a:t>
            </a:r>
            <a:endParaRPr b="0" lang="en-IN" sz="1800" spc="-1" strike="noStrike">
              <a:solidFill>
                <a:srgbClr val="000000"/>
              </a:solidFill>
              <a:uFill>
                <a:solidFill>
                  <a:srgbClr val="ffffff"/>
                </a:solidFill>
              </a:uFill>
              <a:latin typeface="Arial"/>
            </a:endParaRPr>
          </a:p>
          <a:p>
            <a:pPr marL="182880" indent="-182160">
              <a:lnSpc>
                <a:spcPct val="90000"/>
              </a:lnSpc>
              <a:buClr>
                <a:srgbClr val="ffffff"/>
              </a:buClr>
              <a:buFont typeface="Wingdings" charset="2"/>
              <a:buChar char=""/>
            </a:pPr>
            <a:r>
              <a:rPr b="0" lang="en-IN" sz="2200" spc="-1" strike="noStrike">
                <a:solidFill>
                  <a:srgbClr val="ffffff"/>
                </a:solidFill>
                <a:uFill>
                  <a:solidFill>
                    <a:srgbClr val="ffffff"/>
                  </a:solidFill>
                </a:uFill>
                <a:latin typeface="Corbel"/>
              </a:rPr>
              <a:t>It is familiar, fast, scalable, and extensible.</a:t>
            </a: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685080" y="284040"/>
            <a:ext cx="7771680" cy="1508040"/>
          </a:xfrm>
          <a:prstGeom prst="rect">
            <a:avLst/>
          </a:prstGeom>
          <a:noFill/>
          <a:ln>
            <a:noFill/>
          </a:ln>
        </p:spPr>
        <p:style>
          <a:lnRef idx="0"/>
          <a:fillRef idx="0"/>
          <a:effectRef idx="0"/>
          <a:fontRef idx="minor"/>
        </p:style>
        <p:txBody>
          <a:bodyPr lIns="90000" rIns="90000" tIns="45000" bIns="45000" anchor="ctr"/>
          <a:p>
            <a:pPr>
              <a:lnSpc>
                <a:spcPct val="85000"/>
              </a:lnSpc>
            </a:pPr>
            <a:r>
              <a:rPr b="0" lang="en-IN" sz="4000" spc="-1" strike="noStrike" cap="all">
                <a:solidFill>
                  <a:srgbClr val="099bdd"/>
                </a:solidFill>
                <a:uFill>
                  <a:solidFill>
                    <a:srgbClr val="ffffff"/>
                  </a:solidFill>
                </a:uFill>
                <a:latin typeface="Corbel"/>
              </a:rPr>
              <a:t>Working of Hive</a:t>
            </a:r>
            <a:endParaRPr b="0" lang="en-IN" sz="1800" spc="-1" strike="noStrike">
              <a:solidFill>
                <a:srgbClr val="000000"/>
              </a:solidFill>
              <a:uFill>
                <a:solidFill>
                  <a:srgbClr val="ffffff"/>
                </a:solidFill>
              </a:uFill>
              <a:latin typeface="Arial"/>
            </a:endParaRPr>
          </a:p>
        </p:txBody>
      </p:sp>
      <p:pic>
        <p:nvPicPr>
          <p:cNvPr id="86" name="Picture 3" descr=""/>
          <p:cNvPicPr/>
          <p:nvPr/>
        </p:nvPicPr>
        <p:blipFill>
          <a:blip r:embed="rId1"/>
          <a:stretch/>
        </p:blipFill>
        <p:spPr>
          <a:xfrm>
            <a:off x="609480" y="1344240"/>
            <a:ext cx="7850160" cy="5253480"/>
          </a:xfrm>
          <a:prstGeom prst="rect">
            <a:avLst/>
          </a:prstGeom>
          <a:ln w="9360">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685080" y="284040"/>
            <a:ext cx="7771680" cy="1508040"/>
          </a:xfrm>
          <a:prstGeom prst="rect">
            <a:avLst/>
          </a:prstGeom>
          <a:noFill/>
          <a:ln>
            <a:noFill/>
          </a:ln>
        </p:spPr>
        <p:style>
          <a:lnRef idx="0"/>
          <a:fillRef idx="0"/>
          <a:effectRef idx="0"/>
          <a:fontRef idx="minor"/>
        </p:style>
        <p:txBody>
          <a:bodyPr lIns="90000" rIns="90000" tIns="45000" bIns="45000" anchor="ctr"/>
          <a:p>
            <a:pPr>
              <a:lnSpc>
                <a:spcPct val="85000"/>
              </a:lnSpc>
            </a:pPr>
            <a:r>
              <a:rPr b="0" lang="en-IN" sz="4000" spc="-1" strike="noStrike" cap="all">
                <a:solidFill>
                  <a:srgbClr val="099bdd"/>
                </a:solidFill>
                <a:uFill>
                  <a:solidFill>
                    <a:srgbClr val="ffffff"/>
                  </a:solidFill>
                </a:uFill>
                <a:latin typeface="Corbel"/>
              </a:rPr>
              <a:t>Installation of hive</a:t>
            </a:r>
            <a:endParaRPr b="0" lang="en-IN" sz="1800" spc="-1" strike="noStrike">
              <a:solidFill>
                <a:srgbClr val="000000"/>
              </a:solidFill>
              <a:uFill>
                <a:solidFill>
                  <a:srgbClr val="ffffff"/>
                </a:solidFill>
              </a:uFill>
              <a:latin typeface="Arial"/>
            </a:endParaRPr>
          </a:p>
        </p:txBody>
      </p:sp>
      <p:sp>
        <p:nvSpPr>
          <p:cNvPr id="88" name="CustomShape 2"/>
          <p:cNvSpPr/>
          <p:nvPr/>
        </p:nvSpPr>
        <p:spPr>
          <a:xfrm>
            <a:off x="685080" y="2011680"/>
            <a:ext cx="7771680" cy="4205520"/>
          </a:xfrm>
          <a:prstGeom prst="rect">
            <a:avLst/>
          </a:prstGeom>
          <a:noFill/>
          <a:ln>
            <a:noFill/>
          </a:ln>
        </p:spPr>
        <p:style>
          <a:lnRef idx="0"/>
          <a:fillRef idx="0"/>
          <a:effectRef idx="0"/>
          <a:fontRef idx="minor"/>
        </p:style>
        <p:txBody>
          <a:bodyPr lIns="90000" rIns="90000" tIns="45000" bIns="45000"/>
          <a:p>
            <a:pPr marL="182880" indent="-182160">
              <a:lnSpc>
                <a:spcPct val="90000"/>
              </a:lnSpc>
              <a:buClr>
                <a:srgbClr val="ffffff"/>
              </a:buClr>
              <a:buFont typeface="Wingdings" charset="2"/>
              <a:buChar char=""/>
            </a:pPr>
            <a:r>
              <a:rPr b="0" lang="en-IN" sz="2200" spc="-1" strike="noStrike">
                <a:solidFill>
                  <a:srgbClr val="ffffff"/>
                </a:solidFill>
                <a:uFill>
                  <a:solidFill>
                    <a:srgbClr val="ffffff"/>
                  </a:solidFill>
                </a:uFill>
                <a:latin typeface="Corbel"/>
              </a:rPr>
              <a:t>i)tar –xvzf apche-hive-2.3.3-bin.tar.gz</a:t>
            </a:r>
            <a:endParaRPr b="0" lang="en-IN" sz="1800" spc="-1" strike="noStrike">
              <a:solidFill>
                <a:srgbClr val="000000"/>
              </a:solidFill>
              <a:uFill>
                <a:solidFill>
                  <a:srgbClr val="ffffff"/>
                </a:solidFill>
              </a:uFill>
              <a:latin typeface="Arial"/>
            </a:endParaRPr>
          </a:p>
          <a:p>
            <a:pPr marL="182880" indent="-182160">
              <a:lnSpc>
                <a:spcPct val="90000"/>
              </a:lnSpc>
              <a:buClr>
                <a:srgbClr val="ffffff"/>
              </a:buClr>
              <a:buFont typeface="Wingdings" charset="2"/>
              <a:buChar char=""/>
            </a:pPr>
            <a:r>
              <a:rPr b="0" lang="en-IN" sz="2200" spc="-1" strike="noStrike">
                <a:solidFill>
                  <a:srgbClr val="ffffff"/>
                </a:solidFill>
                <a:uFill>
                  <a:solidFill>
                    <a:srgbClr val="ffffff"/>
                  </a:solidFill>
                </a:uFill>
                <a:latin typeface="Corbel"/>
              </a:rPr>
              <a:t>ii)sudo mv apache-hive-2.3.3 /user/local/hive</a:t>
            </a:r>
            <a:endParaRPr b="0" lang="en-IN" sz="1800" spc="-1" strike="noStrike">
              <a:solidFill>
                <a:srgbClr val="000000"/>
              </a:solidFill>
              <a:uFill>
                <a:solidFill>
                  <a:srgbClr val="ffffff"/>
                </a:solidFill>
              </a:uFill>
              <a:latin typeface="Arial"/>
            </a:endParaRPr>
          </a:p>
          <a:p>
            <a:pPr marL="182880" indent="-182160">
              <a:lnSpc>
                <a:spcPct val="90000"/>
              </a:lnSpc>
              <a:buClr>
                <a:srgbClr val="ffffff"/>
              </a:buClr>
              <a:buFont typeface="Wingdings" charset="2"/>
              <a:buChar char=""/>
            </a:pPr>
            <a:r>
              <a:rPr b="0" lang="en-IN" sz="2200" spc="-1" strike="noStrike">
                <a:solidFill>
                  <a:srgbClr val="ffffff"/>
                </a:solidFill>
                <a:uFill>
                  <a:solidFill>
                    <a:srgbClr val="ffffff"/>
                  </a:solidFill>
                </a:uFill>
                <a:latin typeface="Corbel"/>
              </a:rPr>
              <a:t>iii)sudo gedit ~/.bashrc</a:t>
            </a:r>
            <a:endParaRPr b="0" lang="en-IN" sz="1800" spc="-1" strike="noStrike">
              <a:solidFill>
                <a:srgbClr val="000000"/>
              </a:solidFill>
              <a:uFill>
                <a:solidFill>
                  <a:srgbClr val="ffffff"/>
                </a:solidFill>
              </a:uFill>
              <a:latin typeface="Arial"/>
            </a:endParaRPr>
          </a:p>
          <a:p>
            <a:pPr marL="182880" indent="-182160">
              <a:lnSpc>
                <a:spcPct val="90000"/>
              </a:lnSpc>
              <a:buClr>
                <a:srgbClr val="ffffff"/>
              </a:buClr>
              <a:buFont typeface="Wingdings" charset="2"/>
              <a:buChar char=""/>
            </a:pPr>
            <a:r>
              <a:rPr b="0" lang="en-IN" sz="2200" spc="-1" strike="noStrike">
                <a:solidFill>
                  <a:srgbClr val="ffffff"/>
                </a:solidFill>
                <a:uFill>
                  <a:solidFill>
                    <a:srgbClr val="ffffff"/>
                  </a:solidFill>
                </a:uFill>
                <a:latin typeface="Corbel"/>
              </a:rPr>
              <a:t> </a:t>
            </a:r>
            <a:r>
              <a:rPr b="0" lang="en-IN" sz="2200" spc="-1" strike="noStrike">
                <a:solidFill>
                  <a:srgbClr val="ffffff"/>
                </a:solidFill>
                <a:uFill>
                  <a:solidFill>
                    <a:srgbClr val="ffffff"/>
                  </a:solidFill>
                </a:uFill>
                <a:latin typeface="Corbel"/>
              </a:rPr>
              <a:t>	</a:t>
            </a:r>
            <a:r>
              <a:rPr b="0" lang="en-IN" sz="2400" spc="-1" strike="noStrike">
                <a:solidFill>
                  <a:srgbClr val="ffffff"/>
                </a:solidFill>
                <a:uFill>
                  <a:solidFill>
                    <a:srgbClr val="ffffff"/>
                  </a:solidFill>
                </a:uFill>
                <a:latin typeface="Corbel"/>
              </a:rPr>
              <a:t>export HIVE_HOME=/usr/local/hive export      </a:t>
            </a:r>
            <a:r>
              <a:rPr b="0" lang="en-IN" sz="2400" spc="-1" strike="noStrike">
                <a:solidFill>
                  <a:srgbClr val="ffffff"/>
                </a:solidFill>
                <a:uFill>
                  <a:solidFill>
                    <a:srgbClr val="ffffff"/>
                  </a:solidFill>
                </a:uFill>
                <a:latin typeface="Corbel"/>
              </a:rPr>
              <a:t>	</a:t>
            </a:r>
            <a:r>
              <a:rPr b="0" lang="en-IN" sz="2400" spc="-1" strike="noStrike">
                <a:solidFill>
                  <a:srgbClr val="ffffff"/>
                </a:solidFill>
                <a:uFill>
                  <a:solidFill>
                    <a:srgbClr val="ffffff"/>
                  </a:solidFill>
                </a:uFill>
                <a:latin typeface="Corbel"/>
              </a:rPr>
              <a:t>PATH=$PATH:$HIVE_HOME/bin</a:t>
            </a:r>
            <a:endParaRPr b="0" lang="en-IN" sz="1800" spc="-1" strike="noStrike">
              <a:solidFill>
                <a:srgbClr val="000000"/>
              </a:solidFill>
              <a:uFill>
                <a:solidFill>
                  <a:srgbClr val="ffffff"/>
                </a:solidFill>
              </a:uFill>
              <a:latin typeface="Arial"/>
            </a:endParaRPr>
          </a:p>
          <a:p>
            <a:pPr marL="182880" indent="-182160">
              <a:lnSpc>
                <a:spcPct val="90000"/>
              </a:lnSpc>
              <a:buClr>
                <a:srgbClr val="ffffff"/>
              </a:buClr>
              <a:buFont typeface="Wingdings" charset="2"/>
              <a:buChar char=""/>
            </a:pPr>
            <a:r>
              <a:rPr b="0" lang="en-IN" sz="2200" spc="-1" strike="noStrike">
                <a:solidFill>
                  <a:srgbClr val="ffffff"/>
                </a:solidFill>
                <a:uFill>
                  <a:solidFill>
                    <a:srgbClr val="ffffff"/>
                  </a:solidFill>
                </a:uFill>
                <a:latin typeface="Corbel"/>
              </a:rPr>
              <a:t>iv</a:t>
            </a:r>
            <a:r>
              <a:rPr b="0" lang="en-IN" sz="2400" spc="-1" strike="noStrike">
                <a:solidFill>
                  <a:srgbClr val="ffffff"/>
                </a:solidFill>
                <a:uFill>
                  <a:solidFill>
                    <a:srgbClr val="ffffff"/>
                  </a:solidFill>
                </a:uFill>
                <a:latin typeface="Corbel"/>
              </a:rPr>
              <a:t>) </a:t>
            </a:r>
            <a:r>
              <a:rPr b="0" lang="en-IN" sz="2200" spc="-1" strike="noStrike">
                <a:solidFill>
                  <a:srgbClr val="ffffff"/>
                </a:solidFill>
                <a:uFill>
                  <a:solidFill>
                    <a:srgbClr val="ffffff"/>
                  </a:solidFill>
                </a:uFill>
                <a:latin typeface="Corbel"/>
              </a:rPr>
              <a:t>source ~/.bashrc</a:t>
            </a:r>
            <a:endParaRPr b="0" lang="en-IN" sz="1800" spc="-1" strike="noStrike">
              <a:solidFill>
                <a:srgbClr val="000000"/>
              </a:solidFill>
              <a:uFill>
                <a:solidFill>
                  <a:srgbClr val="ffffff"/>
                </a:solidFill>
              </a:uFill>
              <a:latin typeface="Arial"/>
            </a:endParaRPr>
          </a:p>
          <a:p>
            <a:pPr marL="182880" indent="-182160">
              <a:lnSpc>
                <a:spcPct val="90000"/>
              </a:lnSpc>
              <a:buClr>
                <a:srgbClr val="ffffff"/>
              </a:buClr>
              <a:buFont typeface="Wingdings" charset="2"/>
              <a:buChar char=""/>
            </a:pPr>
            <a:r>
              <a:rPr b="0" lang="en-IN" sz="2200" spc="-1" strike="noStrike">
                <a:solidFill>
                  <a:srgbClr val="ffffff"/>
                </a:solidFill>
                <a:uFill>
                  <a:solidFill>
                    <a:srgbClr val="ffffff"/>
                  </a:solidFill>
                </a:uFill>
                <a:latin typeface="Corbel"/>
              </a:rPr>
              <a:t>v) schematool initSchema –dbType derby</a:t>
            </a:r>
            <a:endParaRPr b="0" lang="en-IN" sz="1800" spc="-1" strike="noStrike">
              <a:solidFill>
                <a:srgbClr val="000000"/>
              </a:solidFill>
              <a:uFill>
                <a:solidFill>
                  <a:srgbClr val="ffffff"/>
                </a:solidFill>
              </a:uFill>
              <a:latin typeface="Arial"/>
            </a:endParaRPr>
          </a:p>
          <a:p>
            <a:pPr>
              <a:lnSpc>
                <a:spcPct val="100000"/>
              </a:lnSpc>
            </a:pPr>
            <a:r>
              <a:rPr b="0" lang="en-IN" sz="2200" spc="-1" strike="noStrike">
                <a:solidFill>
                  <a:srgbClr val="ffffff"/>
                </a:solidFill>
                <a:uFill>
                  <a:solidFill>
                    <a:srgbClr val="ffffff"/>
                  </a:solidFill>
                </a:uFill>
                <a:latin typeface="Corbel"/>
              </a:rPr>
              <a:t>	</a:t>
            </a:r>
            <a:r>
              <a:rPr b="0" lang="en-IN" sz="2200" spc="-1" strike="noStrike">
                <a:solidFill>
                  <a:srgbClr val="ffffff"/>
                </a:solidFill>
                <a:uFill>
                  <a:solidFill>
                    <a:srgbClr val="ffffff"/>
                  </a:solidFill>
                </a:uFill>
                <a:latin typeface="Corbel"/>
              </a:rPr>
              <a:t>If failed then:$ mv metastore_db metaStore_db.tmp</a:t>
            </a: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685080" y="284040"/>
            <a:ext cx="7771680" cy="1508040"/>
          </a:xfrm>
          <a:prstGeom prst="rect">
            <a:avLst/>
          </a:prstGeom>
          <a:noFill/>
          <a:ln>
            <a:noFill/>
          </a:ln>
        </p:spPr>
        <p:style>
          <a:lnRef idx="0"/>
          <a:fillRef idx="0"/>
          <a:effectRef idx="0"/>
          <a:fontRef idx="minor"/>
        </p:style>
        <p:txBody>
          <a:bodyPr lIns="90000" rIns="90000" tIns="45000" bIns="45000" anchor="ctr"/>
          <a:p>
            <a:pPr>
              <a:lnSpc>
                <a:spcPct val="85000"/>
              </a:lnSpc>
            </a:pPr>
            <a:r>
              <a:rPr b="0" lang="en-IN" sz="4000" spc="-1" strike="noStrike" cap="all">
                <a:solidFill>
                  <a:srgbClr val="099bdd"/>
                </a:solidFill>
                <a:uFill>
                  <a:solidFill>
                    <a:srgbClr val="ffffff"/>
                  </a:solidFill>
                </a:uFill>
                <a:latin typeface="Corbel"/>
              </a:rPr>
              <a:t>Hive example</a:t>
            </a:r>
            <a:endParaRPr b="0" lang="en-IN" sz="1800" spc="-1" strike="noStrike">
              <a:solidFill>
                <a:srgbClr val="000000"/>
              </a:solidFill>
              <a:uFill>
                <a:solidFill>
                  <a:srgbClr val="ffffff"/>
                </a:solidFill>
              </a:uFill>
              <a:latin typeface="Arial"/>
            </a:endParaRPr>
          </a:p>
        </p:txBody>
      </p:sp>
      <p:sp>
        <p:nvSpPr>
          <p:cNvPr id="90" name="CustomShape 2"/>
          <p:cNvSpPr/>
          <p:nvPr/>
        </p:nvSpPr>
        <p:spPr>
          <a:xfrm>
            <a:off x="4968000" y="429120"/>
            <a:ext cx="4032000" cy="506880"/>
          </a:xfrm>
          <a:prstGeom prst="rect">
            <a:avLst/>
          </a:prstGeom>
          <a:noFill/>
          <a:ln>
            <a:noFill/>
          </a:ln>
        </p:spPr>
        <p:style>
          <a:lnRef idx="0"/>
          <a:fillRef idx="0"/>
          <a:effectRef idx="0"/>
          <a:fontRef idx="minor"/>
        </p:style>
        <p:txBody>
          <a:bodyPr lIns="0" rIns="0" tIns="0" bIns="0"/>
          <a:p>
            <a:pPr>
              <a:lnSpc>
                <a:spcPct val="85000"/>
              </a:lnSpc>
            </a:pPr>
            <a:r>
              <a:rPr b="0" lang="en-IN" sz="4000" spc="-1" strike="noStrike" cap="all">
                <a:solidFill>
                  <a:srgbClr val="099bdd"/>
                </a:solidFill>
                <a:uFill>
                  <a:solidFill>
                    <a:srgbClr val="ffffff"/>
                  </a:solidFill>
                </a:uFill>
                <a:latin typeface="Corbel"/>
              </a:rPr>
              <a:t>load file : batting.csv</a:t>
            </a:r>
            <a:endParaRPr b="0" lang="en-IN" sz="1800" spc="-1" strike="noStrike">
              <a:solidFill>
                <a:srgbClr val="000000"/>
              </a:solidFill>
              <a:uFill>
                <a:solidFill>
                  <a:srgbClr val="ffffff"/>
                </a:solidFill>
              </a:uFill>
              <a:latin typeface="Arial"/>
            </a:endParaRPr>
          </a:p>
        </p:txBody>
      </p:sp>
      <p:pic>
        <p:nvPicPr>
          <p:cNvPr id="91" name="" descr=""/>
          <p:cNvPicPr/>
          <p:nvPr/>
        </p:nvPicPr>
        <p:blipFill>
          <a:blip r:embed="rId1"/>
          <a:stretch/>
        </p:blipFill>
        <p:spPr>
          <a:xfrm>
            <a:off x="0" y="1725120"/>
            <a:ext cx="9143280" cy="513252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685080" y="284040"/>
            <a:ext cx="7771680" cy="1508040"/>
          </a:xfrm>
          <a:prstGeom prst="rect">
            <a:avLst/>
          </a:prstGeom>
          <a:noFill/>
          <a:ln>
            <a:noFill/>
          </a:ln>
        </p:spPr>
        <p:style>
          <a:lnRef idx="0"/>
          <a:fillRef idx="0"/>
          <a:effectRef idx="0"/>
          <a:fontRef idx="minor"/>
        </p:style>
        <p:txBody>
          <a:bodyPr lIns="90000" rIns="90000" tIns="45000" bIns="45000" anchor="ctr"/>
          <a:p>
            <a:pPr>
              <a:lnSpc>
                <a:spcPct val="85000"/>
              </a:lnSpc>
            </a:pPr>
            <a:r>
              <a:rPr b="0" lang="en-IN" sz="4000" spc="-1" strike="noStrike" cap="all">
                <a:solidFill>
                  <a:srgbClr val="099bdd"/>
                </a:solidFill>
                <a:uFill>
                  <a:solidFill>
                    <a:srgbClr val="ffffff"/>
                  </a:solidFill>
                </a:uFill>
                <a:latin typeface="Corbel"/>
              </a:rPr>
              <a:t>Hive example</a:t>
            </a:r>
            <a:endParaRPr b="0" lang="en-IN" sz="1800" spc="-1" strike="noStrike">
              <a:solidFill>
                <a:srgbClr val="000000"/>
              </a:solidFill>
              <a:uFill>
                <a:solidFill>
                  <a:srgbClr val="ffffff"/>
                </a:solidFill>
              </a:uFill>
              <a:latin typeface="Arial"/>
            </a:endParaRPr>
          </a:p>
        </p:txBody>
      </p:sp>
      <p:pic>
        <p:nvPicPr>
          <p:cNvPr id="93" name="" descr=""/>
          <p:cNvPicPr/>
          <p:nvPr/>
        </p:nvPicPr>
        <p:blipFill>
          <a:blip r:embed="rId1"/>
          <a:stretch/>
        </p:blipFill>
        <p:spPr>
          <a:xfrm>
            <a:off x="0" y="1728000"/>
            <a:ext cx="9143640" cy="513288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99bdd"/>
        </a:solidFill>
      </p:bgPr>
    </p:bg>
    <p:spTree>
      <p:nvGrpSpPr>
        <p:cNvPr id="1" name=""/>
        <p:cNvGrpSpPr/>
        <p:nvPr/>
      </p:nvGrpSpPr>
      <p:grpSpPr>
        <a:xfrm>
          <a:off x="0" y="0"/>
          <a:ext cx="0" cy="0"/>
          <a:chOff x="0" y="0"/>
          <a:chExt cx="0" cy="0"/>
        </a:xfrm>
      </p:grpSpPr>
      <p:sp>
        <p:nvSpPr>
          <p:cNvPr id="94" name="CustomShape 1"/>
          <p:cNvSpPr/>
          <p:nvPr/>
        </p:nvSpPr>
        <p:spPr>
          <a:xfrm>
            <a:off x="0" y="426240"/>
            <a:ext cx="9143280" cy="6004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pic>
        <p:nvPicPr>
          <p:cNvPr id="95" name="Picture 6" descr=""/>
          <p:cNvPicPr/>
          <p:nvPr/>
        </p:nvPicPr>
        <p:blipFill>
          <a:blip r:embed="rId1"/>
          <a:stretch/>
        </p:blipFill>
        <p:spPr>
          <a:xfrm>
            <a:off x="0" y="857160"/>
            <a:ext cx="9143280" cy="514260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99bdd"/>
        </a:solidFill>
      </p:bgPr>
    </p:bg>
    <p:spTree>
      <p:nvGrpSpPr>
        <p:cNvPr id="1" name=""/>
        <p:cNvGrpSpPr/>
        <p:nvPr/>
      </p:nvGrpSpPr>
      <p:grpSpPr>
        <a:xfrm>
          <a:off x="0" y="0"/>
          <a:ext cx="0" cy="0"/>
          <a:chOff x="0" y="0"/>
          <a:chExt cx="0" cy="0"/>
        </a:xfrm>
      </p:grpSpPr>
      <p:sp>
        <p:nvSpPr>
          <p:cNvPr id="96" name="CustomShape 1"/>
          <p:cNvSpPr/>
          <p:nvPr/>
        </p:nvSpPr>
        <p:spPr>
          <a:xfrm>
            <a:off x="0" y="426240"/>
            <a:ext cx="9143280" cy="6004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pic>
        <p:nvPicPr>
          <p:cNvPr id="97" name="Picture 5" descr=""/>
          <p:cNvPicPr/>
          <p:nvPr/>
        </p:nvPicPr>
        <p:blipFill>
          <a:blip r:embed="rId1"/>
          <a:stretch/>
        </p:blipFill>
        <p:spPr>
          <a:xfrm>
            <a:off x="0" y="857160"/>
            <a:ext cx="9143280" cy="514260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TM03090430[[fn=Banded]]</Template>
  <TotalTime>85</TotalTime>
  <Application>LibreOffice/5.1.6.2$Linux_X86_64 LibreOffice_project/10m0$Build-2</Application>
  <Words>171</Words>
  <Paragraphs>21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Mayur</dc:creator>
  <dc:description/>
  <dc:language>en-IN</dc:language>
  <cp:lastModifiedBy/>
  <dcterms:modified xsi:type="dcterms:W3CDTF">2018-07-18T18:12:33Z</dcterms:modified>
  <cp:revision>11</cp:revision>
  <dc:subject/>
  <dc:title>hive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