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8"/>
  </p:notesMasterIdLst>
  <p:sldIdLst>
    <p:sldId id="256" r:id="rId2"/>
    <p:sldId id="257" r:id="rId3"/>
    <p:sldId id="258" r:id="rId4"/>
    <p:sldId id="259" r:id="rId5"/>
    <p:sldId id="260" r:id="rId6"/>
    <p:sldId id="261" r:id="rId7"/>
    <p:sldId id="262" r:id="rId8"/>
    <p:sldId id="269" r:id="rId9"/>
    <p:sldId id="270" r:id="rId10"/>
    <p:sldId id="263" r:id="rId11"/>
    <p:sldId id="271" r:id="rId12"/>
    <p:sldId id="272" r:id="rId13"/>
    <p:sldId id="273" r:id="rId14"/>
    <p:sldId id="282" r:id="rId15"/>
    <p:sldId id="264" r:id="rId16"/>
    <p:sldId id="274" r:id="rId17"/>
    <p:sldId id="275" r:id="rId18"/>
    <p:sldId id="276" r:id="rId19"/>
    <p:sldId id="277" r:id="rId20"/>
    <p:sldId id="278" r:id="rId21"/>
    <p:sldId id="279" r:id="rId22"/>
    <p:sldId id="280" r:id="rId23"/>
    <p:sldId id="281" r:id="rId24"/>
    <p:sldId id="266" r:id="rId25"/>
    <p:sldId id="267" r:id="rId26"/>
    <p:sldId id="268" r:id="rId27"/>
  </p:sldIdLst>
  <p:sldSz cx="9144000" cy="5143500" type="screen16x9"/>
  <p:notesSz cx="9144000" cy="51435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000000"/>
          </p15:clr>
        </p15:guide>
        <p15:guide id="2" pos="2160">
          <p15:clr>
            <a:srgbClr val="000000"/>
          </p15:clr>
        </p15:guide>
      </p15:sld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9" roundtripDataSignature="AMtx7mi6t1GSjlfLYpw93vJAt2k+XKS4vA=="/>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yur Jinde" initials="MJ" lastIdx="1" clrIdx="0">
    <p:extLst>
      <p:ext uri="{19B8F6BF-5375-455C-9EA6-DF929625EA0E}">
        <p15:presenceInfo xmlns:p15="http://schemas.microsoft.com/office/powerpoint/2012/main" userId="dfdfdbc2953c45e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62B7240-8B2B-43EC-A1F3-CDF12362415C}">
  <a:tblStyle styleId="{C62B7240-8B2B-43EC-A1F3-CDF12362415C}"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093" autoAdjust="0"/>
    <p:restoredTop sz="94660"/>
  </p:normalViewPr>
  <p:slideViewPr>
    <p:cSldViewPr snapToGrid="0">
      <p:cViewPr varScale="1">
        <p:scale>
          <a:sx n="107" d="100"/>
          <a:sy n="107" d="100"/>
        </p:scale>
        <p:origin x="965" y="62"/>
      </p:cViewPr>
      <p:guideLst>
        <p:guide orient="horz" pos="2880"/>
        <p:guide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commentAuthors" Target="commentAuthor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962400" cy="25717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5180013" y="0"/>
            <a:ext cx="3962400" cy="257175"/>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914400" y="2443163"/>
            <a:ext cx="7315200" cy="2314575"/>
          </a:xfrm>
          <a:prstGeom prst="rect">
            <a:avLst/>
          </a:prstGeom>
          <a:noFill/>
          <a:ln>
            <a:noFill/>
          </a:ln>
        </p:spPr>
        <p:txBody>
          <a:bodyPr spcFirstLastPara="1" wrap="square" lIns="91425" tIns="45700" rIns="91425" bIns="45700" anchor="t" anchorCtr="0">
            <a:norm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4884738"/>
            <a:ext cx="3962400" cy="257175"/>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5180013" y="4884738"/>
            <a:ext cx="3962400" cy="257175"/>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914400" y="2443163"/>
            <a:ext cx="7315200" cy="231457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200"/>
              <a:buFont typeface="Calibri"/>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28eda76c6f7_0_2:notes"/>
          <p:cNvSpPr txBox="1">
            <a:spLocks noGrp="1"/>
          </p:cNvSpPr>
          <p:nvPr>
            <p:ph type="body" idx="1"/>
          </p:nvPr>
        </p:nvSpPr>
        <p:spPr>
          <a:xfrm>
            <a:off x="914400" y="2443163"/>
            <a:ext cx="7315200" cy="23145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5" name="Google Shape;105;g28eda76c6f7_0_2: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28eda76c6f7_0_2:notes"/>
          <p:cNvSpPr txBox="1">
            <a:spLocks noGrp="1"/>
          </p:cNvSpPr>
          <p:nvPr>
            <p:ph type="body" idx="1"/>
          </p:nvPr>
        </p:nvSpPr>
        <p:spPr>
          <a:xfrm>
            <a:off x="914400" y="2443163"/>
            <a:ext cx="7315200" cy="23145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5" name="Google Shape;105;g28eda76c6f7_0_2: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117553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28eda76c6f7_0_2:notes"/>
          <p:cNvSpPr txBox="1">
            <a:spLocks noGrp="1"/>
          </p:cNvSpPr>
          <p:nvPr>
            <p:ph type="body" idx="1"/>
          </p:nvPr>
        </p:nvSpPr>
        <p:spPr>
          <a:xfrm>
            <a:off x="914400" y="2443163"/>
            <a:ext cx="7315200" cy="23145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5" name="Google Shape;105;g28eda76c6f7_0_2: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9304344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28eda76c6f7_0_2:notes"/>
          <p:cNvSpPr txBox="1">
            <a:spLocks noGrp="1"/>
          </p:cNvSpPr>
          <p:nvPr>
            <p:ph type="body" idx="1"/>
          </p:nvPr>
        </p:nvSpPr>
        <p:spPr>
          <a:xfrm>
            <a:off x="914400" y="2443163"/>
            <a:ext cx="7315200" cy="23145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5" name="Google Shape;105;g28eda76c6f7_0_2: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6253486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28eda76c6f7_0_2:notes"/>
          <p:cNvSpPr txBox="1">
            <a:spLocks noGrp="1"/>
          </p:cNvSpPr>
          <p:nvPr>
            <p:ph type="body" idx="1"/>
          </p:nvPr>
        </p:nvSpPr>
        <p:spPr>
          <a:xfrm>
            <a:off x="914400" y="2443163"/>
            <a:ext cx="7315200" cy="23145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5" name="Google Shape;105;g28eda76c6f7_0_2: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2108541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2bb3c3e3b9f_0_13:notes"/>
          <p:cNvSpPr txBox="1">
            <a:spLocks noGrp="1"/>
          </p:cNvSpPr>
          <p:nvPr>
            <p:ph type="body" idx="1"/>
          </p:nvPr>
        </p:nvSpPr>
        <p:spPr>
          <a:xfrm>
            <a:off x="914400" y="2443163"/>
            <a:ext cx="7315200" cy="23145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2" name="Google Shape;112;g2bb3c3e3b9f_0_13: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2bb3c3e3b9f_0_13:notes"/>
          <p:cNvSpPr txBox="1">
            <a:spLocks noGrp="1"/>
          </p:cNvSpPr>
          <p:nvPr>
            <p:ph type="body" idx="1"/>
          </p:nvPr>
        </p:nvSpPr>
        <p:spPr>
          <a:xfrm>
            <a:off x="914400" y="2443163"/>
            <a:ext cx="7315200" cy="23145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2" name="Google Shape;112;g2bb3c3e3b9f_0_13: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926097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2bb3c3e3b9f_0_13:notes"/>
          <p:cNvSpPr txBox="1">
            <a:spLocks noGrp="1"/>
          </p:cNvSpPr>
          <p:nvPr>
            <p:ph type="body" idx="1"/>
          </p:nvPr>
        </p:nvSpPr>
        <p:spPr>
          <a:xfrm>
            <a:off x="914400" y="2443163"/>
            <a:ext cx="7315200" cy="23145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2" name="Google Shape;112;g2bb3c3e3b9f_0_13: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52273128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2bb3c3e3b9f_0_13:notes"/>
          <p:cNvSpPr txBox="1">
            <a:spLocks noGrp="1"/>
          </p:cNvSpPr>
          <p:nvPr>
            <p:ph type="body" idx="1"/>
          </p:nvPr>
        </p:nvSpPr>
        <p:spPr>
          <a:xfrm>
            <a:off x="914400" y="2443163"/>
            <a:ext cx="7315200" cy="23145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2" name="Google Shape;112;g2bb3c3e3b9f_0_13: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13406018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2bb3c3e3b9f_0_13:notes"/>
          <p:cNvSpPr txBox="1">
            <a:spLocks noGrp="1"/>
          </p:cNvSpPr>
          <p:nvPr>
            <p:ph type="body" idx="1"/>
          </p:nvPr>
        </p:nvSpPr>
        <p:spPr>
          <a:xfrm>
            <a:off x="914400" y="2443163"/>
            <a:ext cx="7315200" cy="23145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2" name="Google Shape;112;g2bb3c3e3b9f_0_13: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33603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p2: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2" name="Google Shape;62;p2:notes"/>
          <p:cNvSpPr txBox="1">
            <a:spLocks noGrp="1"/>
          </p:cNvSpPr>
          <p:nvPr>
            <p:ph type="body" idx="1"/>
          </p:nvPr>
        </p:nvSpPr>
        <p:spPr>
          <a:xfrm>
            <a:off x="914400" y="2443163"/>
            <a:ext cx="7315200" cy="231457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200"/>
              <a:buFont typeface="Calibri"/>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2bb3c3e3b9f_0_13:notes"/>
          <p:cNvSpPr txBox="1">
            <a:spLocks noGrp="1"/>
          </p:cNvSpPr>
          <p:nvPr>
            <p:ph type="body" idx="1"/>
          </p:nvPr>
        </p:nvSpPr>
        <p:spPr>
          <a:xfrm>
            <a:off x="914400" y="2443163"/>
            <a:ext cx="7315200" cy="23145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2" name="Google Shape;112;g2bb3c3e3b9f_0_13: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86320566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2bb3c3e3b9f_0_13:notes"/>
          <p:cNvSpPr txBox="1">
            <a:spLocks noGrp="1"/>
          </p:cNvSpPr>
          <p:nvPr>
            <p:ph type="body" idx="1"/>
          </p:nvPr>
        </p:nvSpPr>
        <p:spPr>
          <a:xfrm>
            <a:off x="914400" y="2443163"/>
            <a:ext cx="7315200" cy="23145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2" name="Google Shape;112;g2bb3c3e3b9f_0_13: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35062492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2bb3c3e3b9f_0_13:notes"/>
          <p:cNvSpPr txBox="1">
            <a:spLocks noGrp="1"/>
          </p:cNvSpPr>
          <p:nvPr>
            <p:ph type="body" idx="1"/>
          </p:nvPr>
        </p:nvSpPr>
        <p:spPr>
          <a:xfrm>
            <a:off x="914400" y="2443163"/>
            <a:ext cx="7315200" cy="23145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2" name="Google Shape;112;g2bb3c3e3b9f_0_13: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38027911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2bb3c3e3b9f_0_13:notes"/>
          <p:cNvSpPr txBox="1">
            <a:spLocks noGrp="1"/>
          </p:cNvSpPr>
          <p:nvPr>
            <p:ph type="body" idx="1"/>
          </p:nvPr>
        </p:nvSpPr>
        <p:spPr>
          <a:xfrm>
            <a:off x="914400" y="2443163"/>
            <a:ext cx="7315200" cy="23145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2" name="Google Shape;112;g2bb3c3e3b9f_0_13: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20184727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28eda76c6f7_4_46:notes"/>
          <p:cNvSpPr txBox="1">
            <a:spLocks noGrp="1"/>
          </p:cNvSpPr>
          <p:nvPr>
            <p:ph type="body" idx="1"/>
          </p:nvPr>
        </p:nvSpPr>
        <p:spPr>
          <a:xfrm>
            <a:off x="914400" y="2443163"/>
            <a:ext cx="7315200" cy="23145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5" name="Google Shape;125;g28eda76c6f7_4_46: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2bc65aa2cd6_1_4: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2bc65aa2cd6_1_4:notes"/>
          <p:cNvSpPr txBox="1">
            <a:spLocks noGrp="1"/>
          </p:cNvSpPr>
          <p:nvPr>
            <p:ph type="body" idx="1"/>
          </p:nvPr>
        </p:nvSpPr>
        <p:spPr>
          <a:xfrm>
            <a:off x="914400" y="2443163"/>
            <a:ext cx="7315200" cy="23145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4" name="Google Shape;134;g2bc65aa2cd6_1_4:notes"/>
          <p:cNvSpPr txBox="1">
            <a:spLocks noGrp="1"/>
          </p:cNvSpPr>
          <p:nvPr>
            <p:ph type="sldNum" idx="12"/>
          </p:nvPr>
        </p:nvSpPr>
        <p:spPr>
          <a:xfrm>
            <a:off x="5180013" y="4884738"/>
            <a:ext cx="3962400" cy="2571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
              <a:t>25</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21:notes"/>
          <p:cNvSpPr txBox="1">
            <a:spLocks noGrp="1"/>
          </p:cNvSpPr>
          <p:nvPr>
            <p:ph type="body" idx="1"/>
          </p:nvPr>
        </p:nvSpPr>
        <p:spPr>
          <a:xfrm>
            <a:off x="914400" y="2443163"/>
            <a:ext cx="7315200" cy="2314575"/>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0" name="Google Shape;140;p21: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p3:notes"/>
          <p:cNvSpPr txBox="1">
            <a:spLocks noGrp="1"/>
          </p:cNvSpPr>
          <p:nvPr>
            <p:ph type="body" idx="1"/>
          </p:nvPr>
        </p:nvSpPr>
        <p:spPr>
          <a:xfrm>
            <a:off x="914400" y="2443163"/>
            <a:ext cx="7315200" cy="2314575"/>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8" name="Google Shape;68;p3: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2bb7d3c3ea0_0_0: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5" name="Google Shape;75;g2bb7d3c3ea0_0_0:notes"/>
          <p:cNvSpPr txBox="1">
            <a:spLocks noGrp="1"/>
          </p:cNvSpPr>
          <p:nvPr>
            <p:ph type="body" idx="1"/>
          </p:nvPr>
        </p:nvSpPr>
        <p:spPr>
          <a:xfrm>
            <a:off x="914400" y="2443163"/>
            <a:ext cx="7315200" cy="23145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6" name="Google Shape;76;g2bb7d3c3ea0_0_0:notes"/>
          <p:cNvSpPr txBox="1">
            <a:spLocks noGrp="1"/>
          </p:cNvSpPr>
          <p:nvPr>
            <p:ph type="sldNum" idx="12"/>
          </p:nvPr>
        </p:nvSpPr>
        <p:spPr>
          <a:xfrm>
            <a:off x="5180013" y="4884738"/>
            <a:ext cx="3962400" cy="2571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2bb7d3c3ea0_0_15: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3" name="Google Shape;83;g2bb7d3c3ea0_0_15:notes"/>
          <p:cNvSpPr txBox="1">
            <a:spLocks noGrp="1"/>
          </p:cNvSpPr>
          <p:nvPr>
            <p:ph type="body" idx="1"/>
          </p:nvPr>
        </p:nvSpPr>
        <p:spPr>
          <a:xfrm>
            <a:off x="914400" y="2443163"/>
            <a:ext cx="7315200" cy="23145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4" name="Google Shape;84;g2bb7d3c3ea0_0_15:notes"/>
          <p:cNvSpPr txBox="1">
            <a:spLocks noGrp="1"/>
          </p:cNvSpPr>
          <p:nvPr>
            <p:ph type="sldNum" idx="12"/>
          </p:nvPr>
        </p:nvSpPr>
        <p:spPr>
          <a:xfrm>
            <a:off x="5180013" y="4884738"/>
            <a:ext cx="3962400" cy="2571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2bc405c52ef_0_11: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2bc405c52ef_0_11:notes"/>
          <p:cNvSpPr txBox="1">
            <a:spLocks noGrp="1"/>
          </p:cNvSpPr>
          <p:nvPr>
            <p:ph type="body" idx="1"/>
          </p:nvPr>
        </p:nvSpPr>
        <p:spPr>
          <a:xfrm>
            <a:off x="914400" y="2443163"/>
            <a:ext cx="7315200" cy="23145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1" name="Google Shape;91;g2bc405c52ef_0_11:notes"/>
          <p:cNvSpPr txBox="1">
            <a:spLocks noGrp="1"/>
          </p:cNvSpPr>
          <p:nvPr>
            <p:ph type="sldNum" idx="12"/>
          </p:nvPr>
        </p:nvSpPr>
        <p:spPr>
          <a:xfrm>
            <a:off x="5180013" y="4884738"/>
            <a:ext cx="3962400" cy="2571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28eda76c6f7_3_9: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8" name="Google Shape;98;g28eda76c6f7_3_9:notes"/>
          <p:cNvSpPr txBox="1">
            <a:spLocks noGrp="1"/>
          </p:cNvSpPr>
          <p:nvPr>
            <p:ph type="body" idx="1"/>
          </p:nvPr>
        </p:nvSpPr>
        <p:spPr>
          <a:xfrm>
            <a:off x="914400" y="2443163"/>
            <a:ext cx="7315200" cy="23145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9" name="Google Shape;99;g28eda76c6f7_3_9:notes"/>
          <p:cNvSpPr txBox="1">
            <a:spLocks noGrp="1"/>
          </p:cNvSpPr>
          <p:nvPr>
            <p:ph type="sldNum" idx="12"/>
          </p:nvPr>
        </p:nvSpPr>
        <p:spPr>
          <a:xfrm>
            <a:off x="5180013" y="4884738"/>
            <a:ext cx="3962400" cy="2571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28eda76c6f7_3_9: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8" name="Google Shape;98;g28eda76c6f7_3_9:notes"/>
          <p:cNvSpPr txBox="1">
            <a:spLocks noGrp="1"/>
          </p:cNvSpPr>
          <p:nvPr>
            <p:ph type="body" idx="1"/>
          </p:nvPr>
        </p:nvSpPr>
        <p:spPr>
          <a:xfrm>
            <a:off x="914400" y="2443163"/>
            <a:ext cx="7315200" cy="23145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9" name="Google Shape;99;g28eda76c6f7_3_9:notes"/>
          <p:cNvSpPr txBox="1">
            <a:spLocks noGrp="1"/>
          </p:cNvSpPr>
          <p:nvPr>
            <p:ph type="sldNum" idx="12"/>
          </p:nvPr>
        </p:nvSpPr>
        <p:spPr>
          <a:xfrm>
            <a:off x="5180013" y="4884738"/>
            <a:ext cx="3962400" cy="2571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
              <a:t>8</a:t>
            </a:fld>
            <a:endParaRPr/>
          </a:p>
        </p:txBody>
      </p:sp>
    </p:spTree>
    <p:extLst>
      <p:ext uri="{BB962C8B-B14F-4D97-AF65-F5344CB8AC3E}">
        <p14:creationId xmlns:p14="http://schemas.microsoft.com/office/powerpoint/2010/main" val="25635589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28eda76c6f7_3_9: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8" name="Google Shape;98;g28eda76c6f7_3_9:notes"/>
          <p:cNvSpPr txBox="1">
            <a:spLocks noGrp="1"/>
          </p:cNvSpPr>
          <p:nvPr>
            <p:ph type="body" idx="1"/>
          </p:nvPr>
        </p:nvSpPr>
        <p:spPr>
          <a:xfrm>
            <a:off x="914400" y="2443163"/>
            <a:ext cx="7315200" cy="23145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9" name="Google Shape;99;g28eda76c6f7_3_9:notes"/>
          <p:cNvSpPr txBox="1">
            <a:spLocks noGrp="1"/>
          </p:cNvSpPr>
          <p:nvPr>
            <p:ph type="sldNum" idx="12"/>
          </p:nvPr>
        </p:nvSpPr>
        <p:spPr>
          <a:xfrm>
            <a:off x="5180013" y="4884738"/>
            <a:ext cx="3962400" cy="2571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
              <a:t>9</a:t>
            </a:fld>
            <a:endParaRPr/>
          </a:p>
        </p:txBody>
      </p:sp>
    </p:spTree>
    <p:extLst>
      <p:ext uri="{BB962C8B-B14F-4D97-AF65-F5344CB8AC3E}">
        <p14:creationId xmlns:p14="http://schemas.microsoft.com/office/powerpoint/2010/main" val="24132117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p:cSld name="Title">
    <p:spTree>
      <p:nvGrpSpPr>
        <p:cNvPr id="1" name="Shape 16"/>
        <p:cNvGrpSpPr/>
        <p:nvPr/>
      </p:nvGrpSpPr>
      <p:grpSpPr>
        <a:xfrm>
          <a:off x="0" y="0"/>
          <a:ext cx="0" cy="0"/>
          <a:chOff x="0" y="0"/>
          <a:chExt cx="0" cy="0"/>
        </a:xfrm>
      </p:grpSpPr>
      <p:sp>
        <p:nvSpPr>
          <p:cNvPr id="17" name="Google Shape;17;p23"/>
          <p:cNvSpPr txBox="1">
            <a:spLocks noGrp="1"/>
          </p:cNvSpPr>
          <p:nvPr>
            <p:ph type="ctrTitle"/>
          </p:nvPr>
        </p:nvSpPr>
        <p:spPr>
          <a:xfrm>
            <a:off x="2847975" y="3363425"/>
            <a:ext cx="5610300" cy="1159800"/>
          </a:xfrm>
          <a:prstGeom prst="rect">
            <a:avLst/>
          </a:prstGeom>
          <a:noFill/>
          <a:ln>
            <a:noFill/>
          </a:ln>
        </p:spPr>
        <p:txBody>
          <a:bodyPr spcFirstLastPara="1" wrap="square" lIns="91425" tIns="91425" rIns="91425" bIns="91425" anchor="ctr" anchorCtr="0">
            <a:normAutofit/>
          </a:bodyPr>
          <a:lstStyle>
            <a:lvl1pPr lvl="0" algn="r">
              <a:lnSpc>
                <a:spcPct val="100000"/>
              </a:lnSpc>
              <a:spcBef>
                <a:spcPts val="0"/>
              </a:spcBef>
              <a:spcAft>
                <a:spcPts val="0"/>
              </a:spcAft>
              <a:buClr>
                <a:srgbClr val="FFFFFF"/>
              </a:buClr>
              <a:buSzPts val="4800"/>
              <a:buFont typeface="Cambria"/>
              <a:buNone/>
              <a:defRPr sz="4800">
                <a:solidFill>
                  <a:srgbClr val="FFFFFF"/>
                </a:solidFill>
              </a:defRPr>
            </a:lvl1pPr>
            <a:lvl2pPr lvl="1" algn="r">
              <a:lnSpc>
                <a:spcPct val="100000"/>
              </a:lnSpc>
              <a:spcBef>
                <a:spcPts val="0"/>
              </a:spcBef>
              <a:spcAft>
                <a:spcPts val="0"/>
              </a:spcAft>
              <a:buClr>
                <a:srgbClr val="FFFFFF"/>
              </a:buClr>
              <a:buSzPts val="4800"/>
              <a:buNone/>
              <a:defRPr sz="4800">
                <a:solidFill>
                  <a:srgbClr val="FFFFFF"/>
                </a:solidFill>
              </a:defRPr>
            </a:lvl2pPr>
            <a:lvl3pPr lvl="2" algn="r">
              <a:lnSpc>
                <a:spcPct val="100000"/>
              </a:lnSpc>
              <a:spcBef>
                <a:spcPts val="0"/>
              </a:spcBef>
              <a:spcAft>
                <a:spcPts val="0"/>
              </a:spcAft>
              <a:buClr>
                <a:srgbClr val="FFFFFF"/>
              </a:buClr>
              <a:buSzPts val="4800"/>
              <a:buNone/>
              <a:defRPr sz="4800">
                <a:solidFill>
                  <a:srgbClr val="FFFFFF"/>
                </a:solidFill>
              </a:defRPr>
            </a:lvl3pPr>
            <a:lvl4pPr lvl="3" algn="r">
              <a:lnSpc>
                <a:spcPct val="100000"/>
              </a:lnSpc>
              <a:spcBef>
                <a:spcPts val="0"/>
              </a:spcBef>
              <a:spcAft>
                <a:spcPts val="0"/>
              </a:spcAft>
              <a:buClr>
                <a:srgbClr val="FFFFFF"/>
              </a:buClr>
              <a:buSzPts val="4800"/>
              <a:buNone/>
              <a:defRPr sz="4800">
                <a:solidFill>
                  <a:srgbClr val="FFFFFF"/>
                </a:solidFill>
              </a:defRPr>
            </a:lvl4pPr>
            <a:lvl5pPr lvl="4" algn="r">
              <a:lnSpc>
                <a:spcPct val="100000"/>
              </a:lnSpc>
              <a:spcBef>
                <a:spcPts val="0"/>
              </a:spcBef>
              <a:spcAft>
                <a:spcPts val="0"/>
              </a:spcAft>
              <a:buClr>
                <a:srgbClr val="FFFFFF"/>
              </a:buClr>
              <a:buSzPts val="4800"/>
              <a:buNone/>
              <a:defRPr sz="4800">
                <a:solidFill>
                  <a:srgbClr val="FFFFFF"/>
                </a:solidFill>
              </a:defRPr>
            </a:lvl5pPr>
            <a:lvl6pPr lvl="5" algn="r">
              <a:lnSpc>
                <a:spcPct val="100000"/>
              </a:lnSpc>
              <a:spcBef>
                <a:spcPts val="0"/>
              </a:spcBef>
              <a:spcAft>
                <a:spcPts val="0"/>
              </a:spcAft>
              <a:buClr>
                <a:srgbClr val="FFFFFF"/>
              </a:buClr>
              <a:buSzPts val="4800"/>
              <a:buNone/>
              <a:defRPr sz="4800">
                <a:solidFill>
                  <a:srgbClr val="FFFFFF"/>
                </a:solidFill>
              </a:defRPr>
            </a:lvl6pPr>
            <a:lvl7pPr lvl="6" algn="r">
              <a:lnSpc>
                <a:spcPct val="100000"/>
              </a:lnSpc>
              <a:spcBef>
                <a:spcPts val="0"/>
              </a:spcBef>
              <a:spcAft>
                <a:spcPts val="0"/>
              </a:spcAft>
              <a:buClr>
                <a:srgbClr val="FFFFFF"/>
              </a:buClr>
              <a:buSzPts val="4800"/>
              <a:buNone/>
              <a:defRPr sz="4800">
                <a:solidFill>
                  <a:srgbClr val="FFFFFF"/>
                </a:solidFill>
              </a:defRPr>
            </a:lvl7pPr>
            <a:lvl8pPr lvl="7" algn="r">
              <a:lnSpc>
                <a:spcPct val="100000"/>
              </a:lnSpc>
              <a:spcBef>
                <a:spcPts val="0"/>
              </a:spcBef>
              <a:spcAft>
                <a:spcPts val="0"/>
              </a:spcAft>
              <a:buClr>
                <a:srgbClr val="FFFFFF"/>
              </a:buClr>
              <a:buSzPts val="4800"/>
              <a:buNone/>
              <a:defRPr sz="4800">
                <a:solidFill>
                  <a:srgbClr val="FFFFFF"/>
                </a:solidFill>
              </a:defRPr>
            </a:lvl8pPr>
            <a:lvl9pPr lvl="8" algn="r">
              <a:lnSpc>
                <a:spcPct val="100000"/>
              </a:lnSpc>
              <a:spcBef>
                <a:spcPts val="0"/>
              </a:spcBef>
              <a:spcAft>
                <a:spcPts val="0"/>
              </a:spcAft>
              <a:buClr>
                <a:srgbClr val="FFFFFF"/>
              </a:buClr>
              <a:buSzPts val="4800"/>
              <a:buNone/>
              <a:defRPr sz="4800">
                <a:solidFill>
                  <a:srgbClr val="FFFFFF"/>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8"/>
        <p:cNvGrpSpPr/>
        <p:nvPr/>
      </p:nvGrpSpPr>
      <p:grpSpPr>
        <a:xfrm>
          <a:off x="0" y="0"/>
          <a:ext cx="0" cy="0"/>
          <a:chOff x="0" y="0"/>
          <a:chExt cx="0" cy="0"/>
        </a:xfrm>
      </p:grpSpPr>
      <p:sp>
        <p:nvSpPr>
          <p:cNvPr id="19" name="Google Shape;19;p24"/>
          <p:cNvSpPr txBox="1">
            <a:spLocks noGrp="1"/>
          </p:cNvSpPr>
          <p:nvPr>
            <p:ph type="title"/>
          </p:nvPr>
        </p:nvSpPr>
        <p:spPr>
          <a:xfrm>
            <a:off x="729450" y="1318650"/>
            <a:ext cx="7688400" cy="5352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Clr>
                <a:schemeClr val="lt1"/>
              </a:buClr>
              <a:buSzPts val="2600"/>
              <a:buFont typeface="Cambria"/>
              <a:buNone/>
              <a:defRPr sz="2600"/>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a:endParaRPr/>
          </a:p>
        </p:txBody>
      </p:sp>
      <p:sp>
        <p:nvSpPr>
          <p:cNvPr id="20" name="Google Shape;20;p24"/>
          <p:cNvSpPr txBox="1">
            <a:spLocks noGrp="1"/>
          </p:cNvSpPr>
          <p:nvPr>
            <p:ph type="body" idx="1"/>
          </p:nvPr>
        </p:nvSpPr>
        <p:spPr>
          <a:xfrm>
            <a:off x="729325" y="2078875"/>
            <a:ext cx="3774300" cy="2261100"/>
          </a:xfrm>
          <a:prstGeom prst="rect">
            <a:avLst/>
          </a:prstGeom>
          <a:noFill/>
          <a:ln>
            <a:noFill/>
          </a:ln>
        </p:spPr>
        <p:txBody>
          <a:bodyPr spcFirstLastPara="1" wrap="square" lIns="91425" tIns="91425" rIns="91425" bIns="91425" anchor="t" anchorCtr="0">
            <a:normAutofit/>
          </a:bodyPr>
          <a:lstStyle>
            <a:lvl1pPr marL="457200" lvl="0" indent="-311150" algn="l">
              <a:lnSpc>
                <a:spcPct val="100000"/>
              </a:lnSpc>
              <a:spcBef>
                <a:spcPts val="0"/>
              </a:spcBef>
              <a:spcAft>
                <a:spcPts val="0"/>
              </a:spcAft>
              <a:buClr>
                <a:schemeClr val="dk1"/>
              </a:buClr>
              <a:buSzPts val="1300"/>
              <a:buFont typeface="Roboto"/>
              <a:buChar char="●"/>
              <a:defRPr/>
            </a:lvl1pPr>
            <a:lvl2pPr marL="914400" lvl="1" indent="-298450" algn="l">
              <a:lnSpc>
                <a:spcPct val="100000"/>
              </a:lnSpc>
              <a:spcBef>
                <a:spcPts val="0"/>
              </a:spcBef>
              <a:spcAft>
                <a:spcPts val="0"/>
              </a:spcAft>
              <a:buSzPts val="1100"/>
              <a:buFont typeface="Calibri"/>
              <a:buChar char="○"/>
              <a:defRPr/>
            </a:lvl2pPr>
            <a:lvl3pPr marL="1371600" lvl="2" indent="-298450" algn="l">
              <a:lnSpc>
                <a:spcPct val="100000"/>
              </a:lnSpc>
              <a:spcBef>
                <a:spcPts val="0"/>
              </a:spcBef>
              <a:spcAft>
                <a:spcPts val="0"/>
              </a:spcAft>
              <a:buSzPts val="1100"/>
              <a:buFont typeface="Calibri"/>
              <a:buChar char="■"/>
              <a:defRPr/>
            </a:lvl3pPr>
            <a:lvl4pPr marL="1828800" lvl="3" indent="-298450" algn="l">
              <a:lnSpc>
                <a:spcPct val="100000"/>
              </a:lnSpc>
              <a:spcBef>
                <a:spcPts val="0"/>
              </a:spcBef>
              <a:spcAft>
                <a:spcPts val="0"/>
              </a:spcAft>
              <a:buSzPts val="1100"/>
              <a:buFont typeface="Calibri"/>
              <a:buChar char="●"/>
              <a:defRPr/>
            </a:lvl4pPr>
            <a:lvl5pPr marL="2286000" lvl="4" indent="-298450" algn="l">
              <a:lnSpc>
                <a:spcPct val="100000"/>
              </a:lnSpc>
              <a:spcBef>
                <a:spcPts val="0"/>
              </a:spcBef>
              <a:spcAft>
                <a:spcPts val="0"/>
              </a:spcAft>
              <a:buSzPts val="1100"/>
              <a:buFont typeface="Calibri"/>
              <a:buChar char="○"/>
              <a:defRPr/>
            </a:lvl5pPr>
            <a:lvl6pPr marL="2743200" lvl="5" indent="-298450" algn="l">
              <a:lnSpc>
                <a:spcPct val="100000"/>
              </a:lnSpc>
              <a:spcBef>
                <a:spcPts val="0"/>
              </a:spcBef>
              <a:spcAft>
                <a:spcPts val="0"/>
              </a:spcAft>
              <a:buSzPts val="1100"/>
              <a:buFont typeface="Calibri"/>
              <a:buChar char="■"/>
              <a:defRPr/>
            </a:lvl6pPr>
            <a:lvl7pPr marL="3200400" lvl="6" indent="-298450" algn="l">
              <a:lnSpc>
                <a:spcPct val="100000"/>
              </a:lnSpc>
              <a:spcBef>
                <a:spcPts val="0"/>
              </a:spcBef>
              <a:spcAft>
                <a:spcPts val="0"/>
              </a:spcAft>
              <a:buSzPts val="1100"/>
              <a:buFont typeface="Calibri"/>
              <a:buChar char="●"/>
              <a:defRPr/>
            </a:lvl7pPr>
            <a:lvl8pPr marL="3657600" lvl="7" indent="-298450" algn="l">
              <a:lnSpc>
                <a:spcPct val="100000"/>
              </a:lnSpc>
              <a:spcBef>
                <a:spcPts val="0"/>
              </a:spcBef>
              <a:spcAft>
                <a:spcPts val="0"/>
              </a:spcAft>
              <a:buSzPts val="1100"/>
              <a:buFont typeface="Calibri"/>
              <a:buChar char="○"/>
              <a:defRPr/>
            </a:lvl8pPr>
            <a:lvl9pPr marL="4114800" lvl="8" indent="-298450" algn="l">
              <a:lnSpc>
                <a:spcPct val="100000"/>
              </a:lnSpc>
              <a:spcBef>
                <a:spcPts val="0"/>
              </a:spcBef>
              <a:spcAft>
                <a:spcPts val="0"/>
              </a:spcAft>
              <a:buSzPts val="1100"/>
              <a:buFont typeface="Calibri"/>
              <a:buChar char="■"/>
              <a:defRPr/>
            </a:lvl9pPr>
          </a:lstStyle>
          <a:p>
            <a:endParaRPr/>
          </a:p>
        </p:txBody>
      </p:sp>
      <p:sp>
        <p:nvSpPr>
          <p:cNvPr id="21" name="Google Shape;21;p24"/>
          <p:cNvSpPr txBox="1">
            <a:spLocks noGrp="1"/>
          </p:cNvSpPr>
          <p:nvPr>
            <p:ph type="body" idx="2"/>
          </p:nvPr>
        </p:nvSpPr>
        <p:spPr>
          <a:xfrm>
            <a:off x="4643604" y="2078875"/>
            <a:ext cx="3774300" cy="2261100"/>
          </a:xfrm>
          <a:prstGeom prst="rect">
            <a:avLst/>
          </a:prstGeom>
          <a:noFill/>
          <a:ln>
            <a:noFill/>
          </a:ln>
        </p:spPr>
        <p:txBody>
          <a:bodyPr spcFirstLastPara="1" wrap="square" lIns="91425" tIns="91425" rIns="91425" bIns="91425" anchor="t" anchorCtr="0">
            <a:normAutofit/>
          </a:bodyPr>
          <a:lstStyle>
            <a:lvl1pPr marL="457200" lvl="0" indent="-311150" algn="l">
              <a:lnSpc>
                <a:spcPct val="100000"/>
              </a:lnSpc>
              <a:spcBef>
                <a:spcPts val="0"/>
              </a:spcBef>
              <a:spcAft>
                <a:spcPts val="0"/>
              </a:spcAft>
              <a:buClr>
                <a:schemeClr val="dk1"/>
              </a:buClr>
              <a:buSzPts val="1300"/>
              <a:buFont typeface="Roboto"/>
              <a:buChar char="●"/>
              <a:defRPr/>
            </a:lvl1pPr>
            <a:lvl2pPr marL="914400" lvl="1" indent="-298450" algn="l">
              <a:lnSpc>
                <a:spcPct val="100000"/>
              </a:lnSpc>
              <a:spcBef>
                <a:spcPts val="0"/>
              </a:spcBef>
              <a:spcAft>
                <a:spcPts val="0"/>
              </a:spcAft>
              <a:buSzPts val="1100"/>
              <a:buFont typeface="Calibri"/>
              <a:buChar char="○"/>
              <a:defRPr/>
            </a:lvl2pPr>
            <a:lvl3pPr marL="1371600" lvl="2" indent="-298450" algn="l">
              <a:lnSpc>
                <a:spcPct val="100000"/>
              </a:lnSpc>
              <a:spcBef>
                <a:spcPts val="0"/>
              </a:spcBef>
              <a:spcAft>
                <a:spcPts val="0"/>
              </a:spcAft>
              <a:buSzPts val="1100"/>
              <a:buFont typeface="Calibri"/>
              <a:buChar char="■"/>
              <a:defRPr/>
            </a:lvl3pPr>
            <a:lvl4pPr marL="1828800" lvl="3" indent="-298450" algn="l">
              <a:lnSpc>
                <a:spcPct val="100000"/>
              </a:lnSpc>
              <a:spcBef>
                <a:spcPts val="0"/>
              </a:spcBef>
              <a:spcAft>
                <a:spcPts val="0"/>
              </a:spcAft>
              <a:buSzPts val="1100"/>
              <a:buFont typeface="Calibri"/>
              <a:buChar char="●"/>
              <a:defRPr/>
            </a:lvl4pPr>
            <a:lvl5pPr marL="2286000" lvl="4" indent="-298450" algn="l">
              <a:lnSpc>
                <a:spcPct val="100000"/>
              </a:lnSpc>
              <a:spcBef>
                <a:spcPts val="0"/>
              </a:spcBef>
              <a:spcAft>
                <a:spcPts val="0"/>
              </a:spcAft>
              <a:buSzPts val="1100"/>
              <a:buFont typeface="Calibri"/>
              <a:buChar char="○"/>
              <a:defRPr/>
            </a:lvl5pPr>
            <a:lvl6pPr marL="2743200" lvl="5" indent="-298450" algn="l">
              <a:lnSpc>
                <a:spcPct val="100000"/>
              </a:lnSpc>
              <a:spcBef>
                <a:spcPts val="0"/>
              </a:spcBef>
              <a:spcAft>
                <a:spcPts val="0"/>
              </a:spcAft>
              <a:buSzPts val="1100"/>
              <a:buFont typeface="Calibri"/>
              <a:buChar char="■"/>
              <a:defRPr/>
            </a:lvl6pPr>
            <a:lvl7pPr marL="3200400" lvl="6" indent="-298450" algn="l">
              <a:lnSpc>
                <a:spcPct val="100000"/>
              </a:lnSpc>
              <a:spcBef>
                <a:spcPts val="0"/>
              </a:spcBef>
              <a:spcAft>
                <a:spcPts val="0"/>
              </a:spcAft>
              <a:buSzPts val="1100"/>
              <a:buFont typeface="Calibri"/>
              <a:buChar char="●"/>
              <a:defRPr/>
            </a:lvl7pPr>
            <a:lvl8pPr marL="3657600" lvl="7" indent="-298450" algn="l">
              <a:lnSpc>
                <a:spcPct val="100000"/>
              </a:lnSpc>
              <a:spcBef>
                <a:spcPts val="0"/>
              </a:spcBef>
              <a:spcAft>
                <a:spcPts val="0"/>
              </a:spcAft>
              <a:buSzPts val="1100"/>
              <a:buFont typeface="Calibri"/>
              <a:buChar char="○"/>
              <a:defRPr/>
            </a:lvl8pPr>
            <a:lvl9pPr marL="4114800" lvl="8" indent="-298450" algn="l">
              <a:lnSpc>
                <a:spcPct val="100000"/>
              </a:lnSpc>
              <a:spcBef>
                <a:spcPts val="0"/>
              </a:spcBef>
              <a:spcAft>
                <a:spcPts val="0"/>
              </a:spcAft>
              <a:buSzPts val="1100"/>
              <a:buFont typeface="Calibri"/>
              <a:buChar char="■"/>
              <a:defRPr/>
            </a:lvl9pPr>
          </a:lstStyle>
          <a:p>
            <a:endParaRPr/>
          </a:p>
        </p:txBody>
      </p:sp>
      <p:sp>
        <p:nvSpPr>
          <p:cNvPr id="22" name="Google Shape;22;p24"/>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888888"/>
              </a:buClr>
              <a:buSzPts val="1800"/>
              <a:buFont typeface="Calibri"/>
              <a:buNone/>
              <a:defRPr sz="18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800"/>
              <a:buFont typeface="Calibri"/>
              <a:buNone/>
              <a:defRPr sz="18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800"/>
              <a:buFont typeface="Calibri"/>
              <a:buNone/>
              <a:defRPr sz="18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800"/>
              <a:buFont typeface="Calibri"/>
              <a:buNone/>
              <a:defRPr sz="18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800"/>
              <a:buFont typeface="Calibri"/>
              <a:buNone/>
              <a:defRPr sz="18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800"/>
              <a:buFont typeface="Calibri"/>
              <a:buNone/>
              <a:defRPr sz="18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800"/>
              <a:buFont typeface="Calibri"/>
              <a:buNone/>
              <a:defRPr sz="18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800"/>
              <a:buFont typeface="Calibri"/>
              <a:buNone/>
              <a:defRPr sz="18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800"/>
              <a:buFont typeface="Calibri"/>
              <a:buNone/>
              <a:defRPr sz="18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3"/>
        <p:cNvGrpSpPr/>
        <p:nvPr/>
      </p:nvGrpSpPr>
      <p:grpSpPr>
        <a:xfrm>
          <a:off x="0" y="0"/>
          <a:ext cx="0" cy="0"/>
          <a:chOff x="0" y="0"/>
          <a:chExt cx="0" cy="0"/>
        </a:xfrm>
      </p:grpSpPr>
      <p:sp>
        <p:nvSpPr>
          <p:cNvPr id="24" name="Google Shape;24;p25"/>
          <p:cNvSpPr txBox="1">
            <a:spLocks noGrp="1"/>
          </p:cNvSpPr>
          <p:nvPr>
            <p:ph type="title"/>
          </p:nvPr>
        </p:nvSpPr>
        <p:spPr>
          <a:xfrm>
            <a:off x="1630143" y="369209"/>
            <a:ext cx="5883712" cy="4826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sz="3000" b="0" i="0">
                <a:solidFill>
                  <a:schemeClr val="lt1"/>
                </a:solidFill>
                <a:latin typeface="Cambria"/>
                <a:ea typeface="Cambria"/>
                <a:cs typeface="Cambria"/>
                <a:sym typeface="Cambr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25"/>
          <p:cNvSpPr txBox="1">
            <a:spLocks noGrp="1"/>
          </p:cNvSpPr>
          <p:nvPr>
            <p:ph type="body" idx="1"/>
          </p:nvPr>
        </p:nvSpPr>
        <p:spPr>
          <a:xfrm>
            <a:off x="395182" y="1128005"/>
            <a:ext cx="8353634" cy="3365500"/>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SzPts val="1400"/>
              <a:buNone/>
              <a:defRPr sz="1500" b="0" i="0">
                <a:solidFill>
                  <a:schemeClr val="dk1"/>
                </a:solidFill>
                <a:latin typeface="Roboto"/>
                <a:ea typeface="Roboto"/>
                <a:cs typeface="Roboto"/>
                <a:sym typeface="Roboto"/>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6" name="Google Shape;26;p25"/>
          <p:cNvSpPr txBox="1">
            <a:spLocks noGrp="1"/>
          </p:cNvSpPr>
          <p:nvPr>
            <p:ph type="ftr" idx="11"/>
          </p:nvPr>
        </p:nvSpPr>
        <p:spPr>
          <a:xfrm>
            <a:off x="384750" y="4855286"/>
            <a:ext cx="797560" cy="214629"/>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sz="1200" b="0" i="0">
                <a:solidFill>
                  <a:srgbClr val="888888"/>
                </a:solidFill>
                <a:latin typeface="Cambria"/>
                <a:ea typeface="Cambria"/>
                <a:cs typeface="Cambria"/>
                <a:sym typeface="Cambr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25"/>
          <p:cNvSpPr txBox="1">
            <a:spLocks noGrp="1"/>
          </p:cNvSpPr>
          <p:nvPr>
            <p:ph type="dt" idx="10"/>
          </p:nvPr>
        </p:nvSpPr>
        <p:spPr>
          <a:xfrm>
            <a:off x="2223257" y="4855286"/>
            <a:ext cx="4698365" cy="214629"/>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sz="1200" b="0" i="0">
                <a:solidFill>
                  <a:srgbClr val="888888"/>
                </a:solidFill>
                <a:latin typeface="Cambria"/>
                <a:ea typeface="Cambria"/>
                <a:cs typeface="Cambria"/>
                <a:sym typeface="Cambr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25"/>
          <p:cNvSpPr txBox="1">
            <a:spLocks noGrp="1"/>
          </p:cNvSpPr>
          <p:nvPr>
            <p:ph type="sldNum" idx="12"/>
          </p:nvPr>
        </p:nvSpPr>
        <p:spPr>
          <a:xfrm>
            <a:off x="6583680" y="4783455"/>
            <a:ext cx="2103120" cy="257175"/>
          </a:xfrm>
          <a:prstGeom prst="rect">
            <a:avLst/>
          </a:prstGeom>
          <a:noFill/>
          <a:ln>
            <a:noFill/>
          </a:ln>
        </p:spPr>
        <p:txBody>
          <a:bodyPr spcFirstLastPara="1" wrap="square" lIns="0" tIns="0" rIns="0" bIns="0" anchor="t" anchorCtr="0">
            <a:spAutoFit/>
          </a:bodyPr>
          <a:lstStyle>
            <a:lvl1pPr marL="0" marR="0" lvl="0"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29"/>
        <p:cNvGrpSpPr/>
        <p:nvPr/>
      </p:nvGrpSpPr>
      <p:grpSpPr>
        <a:xfrm>
          <a:off x="0" y="0"/>
          <a:ext cx="0" cy="0"/>
          <a:chOff x="0" y="0"/>
          <a:chExt cx="0" cy="0"/>
        </a:xfrm>
      </p:grpSpPr>
      <p:sp>
        <p:nvSpPr>
          <p:cNvPr id="30" name="Google Shape;30;p27"/>
          <p:cNvSpPr txBox="1">
            <a:spLocks noGrp="1"/>
          </p:cNvSpPr>
          <p:nvPr>
            <p:ph type="title"/>
          </p:nvPr>
        </p:nvSpPr>
        <p:spPr>
          <a:xfrm>
            <a:off x="1630143" y="369209"/>
            <a:ext cx="5883712" cy="4826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sz="3000" b="0" i="0">
                <a:solidFill>
                  <a:schemeClr val="lt1"/>
                </a:solidFill>
                <a:latin typeface="Cambria"/>
                <a:ea typeface="Cambria"/>
                <a:cs typeface="Cambria"/>
                <a:sym typeface="Cambr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27"/>
          <p:cNvSpPr txBox="1">
            <a:spLocks noGrp="1"/>
          </p:cNvSpPr>
          <p:nvPr>
            <p:ph type="ftr" idx="11"/>
          </p:nvPr>
        </p:nvSpPr>
        <p:spPr>
          <a:xfrm>
            <a:off x="384750" y="4855286"/>
            <a:ext cx="797560" cy="214629"/>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sz="1200" b="0" i="0">
                <a:solidFill>
                  <a:srgbClr val="888888"/>
                </a:solidFill>
                <a:latin typeface="Cambria"/>
                <a:ea typeface="Cambria"/>
                <a:cs typeface="Cambria"/>
                <a:sym typeface="Cambr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27"/>
          <p:cNvSpPr txBox="1">
            <a:spLocks noGrp="1"/>
          </p:cNvSpPr>
          <p:nvPr>
            <p:ph type="dt" idx="10"/>
          </p:nvPr>
        </p:nvSpPr>
        <p:spPr>
          <a:xfrm>
            <a:off x="2223257" y="4855286"/>
            <a:ext cx="4698365" cy="214629"/>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sz="1200" b="0" i="0">
                <a:solidFill>
                  <a:srgbClr val="888888"/>
                </a:solidFill>
                <a:latin typeface="Cambria"/>
                <a:ea typeface="Cambria"/>
                <a:cs typeface="Cambria"/>
                <a:sym typeface="Cambr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27"/>
          <p:cNvSpPr txBox="1">
            <a:spLocks noGrp="1"/>
          </p:cNvSpPr>
          <p:nvPr>
            <p:ph type="sldNum" idx="12"/>
          </p:nvPr>
        </p:nvSpPr>
        <p:spPr>
          <a:xfrm>
            <a:off x="6583680" y="4783455"/>
            <a:ext cx="2103120" cy="257175"/>
          </a:xfrm>
          <a:prstGeom prst="rect">
            <a:avLst/>
          </a:prstGeom>
          <a:noFill/>
          <a:ln>
            <a:noFill/>
          </a:ln>
        </p:spPr>
        <p:txBody>
          <a:bodyPr spcFirstLastPara="1" wrap="square" lIns="0" tIns="0" rIns="0" bIns="0" anchor="t" anchorCtr="0">
            <a:spAutoFit/>
          </a:bodyPr>
          <a:lstStyle>
            <a:lvl1pPr marL="0" marR="0" lvl="0"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34"/>
        <p:cNvGrpSpPr/>
        <p:nvPr/>
      </p:nvGrpSpPr>
      <p:grpSpPr>
        <a:xfrm>
          <a:off x="0" y="0"/>
          <a:ext cx="0" cy="0"/>
          <a:chOff x="0" y="0"/>
          <a:chExt cx="0" cy="0"/>
        </a:xfrm>
      </p:grpSpPr>
      <p:sp>
        <p:nvSpPr>
          <p:cNvPr id="35" name="Google Shape;35;p26"/>
          <p:cNvSpPr txBox="1">
            <a:spLocks noGrp="1"/>
          </p:cNvSpPr>
          <p:nvPr>
            <p:ph type="ctrTitle"/>
          </p:nvPr>
        </p:nvSpPr>
        <p:spPr>
          <a:xfrm>
            <a:off x="1630143" y="369209"/>
            <a:ext cx="5883712" cy="4826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sz="3000" b="0" i="0">
                <a:solidFill>
                  <a:schemeClr val="lt1"/>
                </a:solidFill>
                <a:latin typeface="Cambria"/>
                <a:ea typeface="Cambria"/>
                <a:cs typeface="Cambria"/>
                <a:sym typeface="Cambr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p26"/>
          <p:cNvSpPr txBox="1">
            <a:spLocks noGrp="1"/>
          </p:cNvSpPr>
          <p:nvPr>
            <p:ph type="subTitle" idx="1"/>
          </p:nvPr>
        </p:nvSpPr>
        <p:spPr>
          <a:xfrm>
            <a:off x="1371600" y="2880360"/>
            <a:ext cx="6400800" cy="1285875"/>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26"/>
          <p:cNvSpPr txBox="1">
            <a:spLocks noGrp="1"/>
          </p:cNvSpPr>
          <p:nvPr>
            <p:ph type="ftr" idx="11"/>
          </p:nvPr>
        </p:nvSpPr>
        <p:spPr>
          <a:xfrm>
            <a:off x="384750" y="4855286"/>
            <a:ext cx="797560" cy="214629"/>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sz="1200" b="0" i="0">
                <a:solidFill>
                  <a:srgbClr val="888888"/>
                </a:solidFill>
                <a:latin typeface="Cambria"/>
                <a:ea typeface="Cambria"/>
                <a:cs typeface="Cambria"/>
                <a:sym typeface="Cambr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26"/>
          <p:cNvSpPr txBox="1">
            <a:spLocks noGrp="1"/>
          </p:cNvSpPr>
          <p:nvPr>
            <p:ph type="dt" idx="10"/>
          </p:nvPr>
        </p:nvSpPr>
        <p:spPr>
          <a:xfrm>
            <a:off x="2223257" y="4855286"/>
            <a:ext cx="4698365" cy="214629"/>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sz="1200" b="0" i="0">
                <a:solidFill>
                  <a:srgbClr val="888888"/>
                </a:solidFill>
                <a:latin typeface="Cambria"/>
                <a:ea typeface="Cambria"/>
                <a:cs typeface="Cambria"/>
                <a:sym typeface="Cambr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26"/>
          <p:cNvSpPr txBox="1">
            <a:spLocks noGrp="1"/>
          </p:cNvSpPr>
          <p:nvPr>
            <p:ph type="sldNum" idx="12"/>
          </p:nvPr>
        </p:nvSpPr>
        <p:spPr>
          <a:xfrm>
            <a:off x="6583680" y="4783455"/>
            <a:ext cx="2103120" cy="257175"/>
          </a:xfrm>
          <a:prstGeom prst="rect">
            <a:avLst/>
          </a:prstGeom>
          <a:noFill/>
          <a:ln>
            <a:noFill/>
          </a:ln>
        </p:spPr>
        <p:txBody>
          <a:bodyPr spcFirstLastPara="1" wrap="square" lIns="0" tIns="0" rIns="0" bIns="0" anchor="t" anchorCtr="0">
            <a:spAutoFit/>
          </a:bodyPr>
          <a:lstStyle>
            <a:lvl1pPr marL="0" marR="0" lvl="0"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40"/>
        <p:cNvGrpSpPr/>
        <p:nvPr/>
      </p:nvGrpSpPr>
      <p:grpSpPr>
        <a:xfrm>
          <a:off x="0" y="0"/>
          <a:ext cx="0" cy="0"/>
          <a:chOff x="0" y="0"/>
          <a:chExt cx="0" cy="0"/>
        </a:xfrm>
      </p:grpSpPr>
      <p:sp>
        <p:nvSpPr>
          <p:cNvPr id="41" name="Google Shape;41;p28"/>
          <p:cNvSpPr txBox="1">
            <a:spLocks noGrp="1"/>
          </p:cNvSpPr>
          <p:nvPr>
            <p:ph type="title"/>
          </p:nvPr>
        </p:nvSpPr>
        <p:spPr>
          <a:xfrm>
            <a:off x="1630143" y="369209"/>
            <a:ext cx="5883712" cy="4826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sz="3000" b="0" i="0">
                <a:solidFill>
                  <a:schemeClr val="lt1"/>
                </a:solidFill>
                <a:latin typeface="Cambria"/>
                <a:ea typeface="Cambria"/>
                <a:cs typeface="Cambria"/>
                <a:sym typeface="Cambr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28"/>
          <p:cNvSpPr txBox="1">
            <a:spLocks noGrp="1"/>
          </p:cNvSpPr>
          <p:nvPr>
            <p:ph type="body" idx="1"/>
          </p:nvPr>
        </p:nvSpPr>
        <p:spPr>
          <a:xfrm>
            <a:off x="457200" y="1183005"/>
            <a:ext cx="3977640" cy="3394710"/>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3" name="Google Shape;43;p28"/>
          <p:cNvSpPr txBox="1">
            <a:spLocks noGrp="1"/>
          </p:cNvSpPr>
          <p:nvPr>
            <p:ph type="body" idx="2"/>
          </p:nvPr>
        </p:nvSpPr>
        <p:spPr>
          <a:xfrm>
            <a:off x="4709160" y="1183005"/>
            <a:ext cx="3977640" cy="3394710"/>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4" name="Google Shape;44;p28"/>
          <p:cNvSpPr txBox="1">
            <a:spLocks noGrp="1"/>
          </p:cNvSpPr>
          <p:nvPr>
            <p:ph type="ftr" idx="11"/>
          </p:nvPr>
        </p:nvSpPr>
        <p:spPr>
          <a:xfrm>
            <a:off x="384750" y="4855286"/>
            <a:ext cx="797560" cy="214629"/>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sz="1200" b="0" i="0">
                <a:solidFill>
                  <a:srgbClr val="888888"/>
                </a:solidFill>
                <a:latin typeface="Cambria"/>
                <a:ea typeface="Cambria"/>
                <a:cs typeface="Cambria"/>
                <a:sym typeface="Cambr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 name="Google Shape;45;p28"/>
          <p:cNvSpPr txBox="1">
            <a:spLocks noGrp="1"/>
          </p:cNvSpPr>
          <p:nvPr>
            <p:ph type="dt" idx="10"/>
          </p:nvPr>
        </p:nvSpPr>
        <p:spPr>
          <a:xfrm>
            <a:off x="2223257" y="4855286"/>
            <a:ext cx="4698365" cy="214629"/>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sz="1200" b="0" i="0">
                <a:solidFill>
                  <a:srgbClr val="888888"/>
                </a:solidFill>
                <a:latin typeface="Cambria"/>
                <a:ea typeface="Cambria"/>
                <a:cs typeface="Cambria"/>
                <a:sym typeface="Cambr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28"/>
          <p:cNvSpPr txBox="1">
            <a:spLocks noGrp="1"/>
          </p:cNvSpPr>
          <p:nvPr>
            <p:ph type="sldNum" idx="12"/>
          </p:nvPr>
        </p:nvSpPr>
        <p:spPr>
          <a:xfrm>
            <a:off x="6583680" y="4783455"/>
            <a:ext cx="2103120" cy="257175"/>
          </a:xfrm>
          <a:prstGeom prst="rect">
            <a:avLst/>
          </a:prstGeom>
          <a:noFill/>
          <a:ln>
            <a:noFill/>
          </a:ln>
        </p:spPr>
        <p:txBody>
          <a:bodyPr spcFirstLastPara="1" wrap="square" lIns="0" tIns="0" rIns="0" bIns="0" anchor="t" anchorCtr="0">
            <a:spAutoFit/>
          </a:bodyPr>
          <a:lstStyle>
            <a:lvl1pPr marL="0" marR="0" lvl="0"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47"/>
        <p:cNvGrpSpPr/>
        <p:nvPr/>
      </p:nvGrpSpPr>
      <p:grpSpPr>
        <a:xfrm>
          <a:off x="0" y="0"/>
          <a:ext cx="0" cy="0"/>
          <a:chOff x="0" y="0"/>
          <a:chExt cx="0" cy="0"/>
        </a:xfrm>
      </p:grpSpPr>
      <p:sp>
        <p:nvSpPr>
          <p:cNvPr id="48" name="Google Shape;48;p29"/>
          <p:cNvSpPr txBox="1">
            <a:spLocks noGrp="1"/>
          </p:cNvSpPr>
          <p:nvPr>
            <p:ph type="ftr" idx="11"/>
          </p:nvPr>
        </p:nvSpPr>
        <p:spPr>
          <a:xfrm>
            <a:off x="384750" y="4855286"/>
            <a:ext cx="797560" cy="214629"/>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sz="1200" b="0" i="0">
                <a:solidFill>
                  <a:srgbClr val="888888"/>
                </a:solidFill>
                <a:latin typeface="Cambria"/>
                <a:ea typeface="Cambria"/>
                <a:cs typeface="Cambria"/>
                <a:sym typeface="Cambr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29"/>
          <p:cNvSpPr txBox="1">
            <a:spLocks noGrp="1"/>
          </p:cNvSpPr>
          <p:nvPr>
            <p:ph type="dt" idx="10"/>
          </p:nvPr>
        </p:nvSpPr>
        <p:spPr>
          <a:xfrm>
            <a:off x="2223257" y="4855286"/>
            <a:ext cx="4698365" cy="214629"/>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sz="1200" b="0" i="0">
                <a:solidFill>
                  <a:srgbClr val="888888"/>
                </a:solidFill>
                <a:latin typeface="Cambria"/>
                <a:ea typeface="Cambria"/>
                <a:cs typeface="Cambria"/>
                <a:sym typeface="Cambr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29"/>
          <p:cNvSpPr txBox="1">
            <a:spLocks noGrp="1"/>
          </p:cNvSpPr>
          <p:nvPr>
            <p:ph type="sldNum" idx="12"/>
          </p:nvPr>
        </p:nvSpPr>
        <p:spPr>
          <a:xfrm>
            <a:off x="6583680" y="4783455"/>
            <a:ext cx="2103120" cy="257175"/>
          </a:xfrm>
          <a:prstGeom prst="rect">
            <a:avLst/>
          </a:prstGeom>
          <a:noFill/>
          <a:ln>
            <a:noFill/>
          </a:ln>
        </p:spPr>
        <p:txBody>
          <a:bodyPr spcFirstLastPara="1" wrap="square" lIns="0" tIns="0" rIns="0" bIns="0" anchor="t" anchorCtr="0">
            <a:spAutoFit/>
          </a:bodyPr>
          <a:lstStyle>
            <a:lvl1pPr marL="0" marR="0" lvl="0"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2"/>
          <p:cNvSpPr/>
          <p:nvPr/>
        </p:nvSpPr>
        <p:spPr>
          <a:xfrm>
            <a:off x="0" y="0"/>
            <a:ext cx="9144000" cy="1022350"/>
          </a:xfrm>
          <a:custGeom>
            <a:avLst/>
            <a:gdLst/>
            <a:ahLst/>
            <a:cxnLst/>
            <a:rect l="l" t="t" r="r" b="b"/>
            <a:pathLst>
              <a:path w="9144000" h="1022350" extrusionOk="0">
                <a:moveTo>
                  <a:pt x="9143999" y="1021799"/>
                </a:moveTo>
                <a:lnTo>
                  <a:pt x="0" y="1021799"/>
                </a:lnTo>
                <a:lnTo>
                  <a:pt x="0" y="0"/>
                </a:lnTo>
                <a:lnTo>
                  <a:pt x="9143999" y="0"/>
                </a:lnTo>
                <a:lnTo>
                  <a:pt x="9143999" y="1021799"/>
                </a:lnTo>
                <a:close/>
              </a:path>
            </a:pathLst>
          </a:custGeom>
          <a:solidFill>
            <a:srgbClr val="31384D"/>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1" name="Google Shape;11;p22"/>
          <p:cNvSpPr txBox="1">
            <a:spLocks noGrp="1"/>
          </p:cNvSpPr>
          <p:nvPr>
            <p:ph type="title"/>
          </p:nvPr>
        </p:nvSpPr>
        <p:spPr>
          <a:xfrm>
            <a:off x="1630143" y="369209"/>
            <a:ext cx="5883712" cy="482600"/>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Clr>
                <a:srgbClr val="000000"/>
              </a:buClr>
              <a:buSzPts val="1400"/>
              <a:buFont typeface="Arial"/>
              <a:buNone/>
              <a:defRPr sz="3000" b="0" i="0" u="none" strike="noStrike" cap="none">
                <a:solidFill>
                  <a:schemeClr val="lt1"/>
                </a:solidFill>
                <a:latin typeface="Cambria"/>
                <a:ea typeface="Cambria"/>
                <a:cs typeface="Cambria"/>
                <a:sym typeface="Cambr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2" name="Google Shape;12;p22"/>
          <p:cNvSpPr txBox="1">
            <a:spLocks noGrp="1"/>
          </p:cNvSpPr>
          <p:nvPr>
            <p:ph type="body" idx="1"/>
          </p:nvPr>
        </p:nvSpPr>
        <p:spPr>
          <a:xfrm>
            <a:off x="395182" y="1128005"/>
            <a:ext cx="8353634" cy="3365500"/>
          </a:xfrm>
          <a:prstGeom prst="rect">
            <a:avLst/>
          </a:prstGeom>
          <a:noFill/>
          <a:ln>
            <a:noFill/>
          </a:ln>
        </p:spPr>
        <p:txBody>
          <a:bodyPr spcFirstLastPara="1" wrap="square" lIns="0" tIns="0" rIns="0" bIns="0" anchor="t" anchorCtr="0">
            <a:spAutoFit/>
          </a:bodyPr>
          <a:lstStyle>
            <a:lvl1pPr marL="457200" marR="0" lvl="0" indent="-228600" algn="l" rtl="0">
              <a:lnSpc>
                <a:spcPct val="100000"/>
              </a:lnSpc>
              <a:spcBef>
                <a:spcPts val="0"/>
              </a:spcBef>
              <a:spcAft>
                <a:spcPts val="0"/>
              </a:spcAft>
              <a:buClr>
                <a:srgbClr val="000000"/>
              </a:buClr>
              <a:buSzPts val="1400"/>
              <a:buFont typeface="Arial"/>
              <a:buNone/>
              <a:defRPr sz="1500" b="0" i="0" u="none" strike="noStrike" cap="none">
                <a:solidFill>
                  <a:schemeClr val="dk1"/>
                </a:solidFill>
                <a:latin typeface="Roboto"/>
                <a:ea typeface="Roboto"/>
                <a:cs typeface="Roboto"/>
                <a:sym typeface="Roboto"/>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9pPr>
          </a:lstStyle>
          <a:p>
            <a:endParaRPr/>
          </a:p>
        </p:txBody>
      </p:sp>
      <p:sp>
        <p:nvSpPr>
          <p:cNvPr id="13" name="Google Shape;13;p22"/>
          <p:cNvSpPr txBox="1">
            <a:spLocks noGrp="1"/>
          </p:cNvSpPr>
          <p:nvPr>
            <p:ph type="ftr" idx="11"/>
          </p:nvPr>
        </p:nvSpPr>
        <p:spPr>
          <a:xfrm>
            <a:off x="384750" y="4855286"/>
            <a:ext cx="797560" cy="214629"/>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mbria"/>
                <a:ea typeface="Cambria"/>
                <a:cs typeface="Cambria"/>
                <a:sym typeface="Cambr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22"/>
          <p:cNvSpPr txBox="1">
            <a:spLocks noGrp="1"/>
          </p:cNvSpPr>
          <p:nvPr>
            <p:ph type="dt" idx="10"/>
          </p:nvPr>
        </p:nvSpPr>
        <p:spPr>
          <a:xfrm>
            <a:off x="2223257" y="4855286"/>
            <a:ext cx="4698365" cy="214629"/>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mbria"/>
                <a:ea typeface="Cambria"/>
                <a:cs typeface="Cambria"/>
                <a:sym typeface="Cambr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5" name="Google Shape;15;p22"/>
          <p:cNvSpPr txBox="1">
            <a:spLocks noGrp="1"/>
          </p:cNvSpPr>
          <p:nvPr>
            <p:ph type="sldNum" idx="12"/>
          </p:nvPr>
        </p:nvSpPr>
        <p:spPr>
          <a:xfrm>
            <a:off x="6583680" y="4783455"/>
            <a:ext cx="2103120" cy="257175"/>
          </a:xfrm>
          <a:prstGeom prst="rect">
            <a:avLst/>
          </a:prstGeom>
          <a:noFill/>
          <a:ln>
            <a:noFill/>
          </a:ln>
        </p:spPr>
        <p:txBody>
          <a:bodyPr spcFirstLastPara="1" wrap="square" lIns="0" tIns="0" rIns="0" bIns="0" anchor="t" anchorCtr="0">
            <a:spAutoFit/>
          </a:bodyPr>
          <a:lstStyle>
            <a:lvl1pPr marL="0" marR="0" lvl="0"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1.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2.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3.xml"/><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hyperlink" Target="https://www.semanticscholar.org/paper/Power-point-control-using-hand-gesture-recognition-Salunke-Bharkad/7599de204059b35e41207eb06076fea24305ffdf" TargetMode="External"/><Relationship Id="rId2" Type="http://schemas.openxmlformats.org/officeDocument/2006/relationships/notesSlide" Target="../notesSlides/notesSlide25.xml"/><Relationship Id="rId1" Type="http://schemas.openxmlformats.org/officeDocument/2006/relationships/slideLayout" Target="../slideLayouts/slideLayout3.xml"/><Relationship Id="rId6" Type="http://schemas.openxmlformats.org/officeDocument/2006/relationships/hyperlink" Target="https://www.semanticscholar.org/paper/Finger-Pointing-Gestur-e-Analysis-for-Slide-Harika-Prihatmanto/541d61cfa21af385a7649c2d43b8d04c75aee371" TargetMode="External"/><Relationship Id="rId5" Type="http://schemas.openxmlformats.org/officeDocument/2006/relationships/hyperlink" Target="https://www.sciencedirect.com/science/article/pii/S1877050917319130" TargetMode="External"/><Relationship Id="rId4" Type="http://schemas.openxmlformats.org/officeDocument/2006/relationships/hyperlink" Target="https://ieeexplore.ieee.org/stamp/stamp.jsp?tp=&amp;arnumber=7282130&amp;tag=1" TargetMode="Externa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
          <p:cNvSpPr txBox="1">
            <a:spLocks noGrp="1"/>
          </p:cNvSpPr>
          <p:nvPr>
            <p:ph type="ctrTitle"/>
          </p:nvPr>
        </p:nvSpPr>
        <p:spPr>
          <a:xfrm>
            <a:off x="114300" y="918006"/>
            <a:ext cx="8615172" cy="1292631"/>
          </a:xfrm>
          <a:prstGeom prst="rect">
            <a:avLst/>
          </a:prstGeom>
          <a:noFill/>
          <a:ln>
            <a:noFill/>
          </a:ln>
        </p:spPr>
        <p:txBody>
          <a:bodyPr spcFirstLastPara="1" wrap="square" lIns="91425" tIns="91425" rIns="91425" bIns="91425" anchor="ctr" anchorCtr="0">
            <a:spAutoFit/>
          </a:bodyPr>
          <a:lstStyle/>
          <a:p>
            <a:pPr marL="0" lvl="0" indent="0" algn="ctr" rtl="0">
              <a:lnSpc>
                <a:spcPct val="100000"/>
              </a:lnSpc>
              <a:spcBef>
                <a:spcPts val="0"/>
              </a:spcBef>
              <a:spcAft>
                <a:spcPts val="0"/>
              </a:spcAft>
              <a:buSzPts val="5333"/>
              <a:buFont typeface="Times New Roman"/>
              <a:buNone/>
            </a:pPr>
            <a:r>
              <a:rPr lang="en-US" sz="3600" b="1" dirty="0">
                <a:solidFill>
                  <a:schemeClr val="dk1"/>
                </a:solidFill>
                <a:latin typeface="Times New Roman"/>
                <a:ea typeface="Times New Roman"/>
                <a:cs typeface="Times New Roman"/>
                <a:sym typeface="Times New Roman"/>
              </a:rPr>
              <a:t>Smart Presentation using Hand gesture Recognition</a:t>
            </a:r>
            <a:endParaRPr lang="en-IN" sz="3600" b="1" dirty="0">
              <a:solidFill>
                <a:schemeClr val="dk1"/>
              </a:solidFill>
              <a:latin typeface="Times New Roman"/>
              <a:ea typeface="Times New Roman"/>
              <a:cs typeface="Times New Roman"/>
              <a:sym typeface="Times New Roman"/>
            </a:endParaRPr>
          </a:p>
        </p:txBody>
      </p:sp>
      <p:sp>
        <p:nvSpPr>
          <p:cNvPr id="56" name="Google Shape;56;p1"/>
          <p:cNvSpPr txBox="1"/>
          <p:nvPr/>
        </p:nvSpPr>
        <p:spPr>
          <a:xfrm>
            <a:off x="2031925" y="2172725"/>
            <a:ext cx="4572000" cy="10620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chemeClr val="dk1"/>
              </a:buClr>
              <a:buSzPts val="1200"/>
              <a:buFont typeface="Times New Roman"/>
              <a:buNone/>
            </a:pPr>
            <a:r>
              <a:rPr lang="en" sz="1200" b="0" i="0" u="none" strike="noStrike" cap="none" dirty="0">
                <a:solidFill>
                  <a:schemeClr val="dk1"/>
                </a:solidFill>
                <a:latin typeface="Times New Roman"/>
                <a:ea typeface="Times New Roman"/>
                <a:cs typeface="Times New Roman"/>
                <a:sym typeface="Times New Roman"/>
              </a:rPr>
              <a:t>Presented by </a:t>
            </a:r>
            <a:endParaRPr sz="1200" b="0" i="0" u="none" strike="noStrike" cap="none" dirty="0">
              <a:solidFill>
                <a:schemeClr val="dk1"/>
              </a:solidFill>
              <a:latin typeface="Times New Roman"/>
              <a:ea typeface="Times New Roman"/>
              <a:cs typeface="Times New Roman"/>
              <a:sym typeface="Times New Roman"/>
            </a:endParaRPr>
          </a:p>
          <a:p>
            <a:pPr marL="0" lvl="0" indent="0" algn="ctr" rtl="0">
              <a:spcBef>
                <a:spcPts val="0"/>
              </a:spcBef>
              <a:spcAft>
                <a:spcPts val="0"/>
              </a:spcAft>
              <a:buClr>
                <a:schemeClr val="dk1"/>
              </a:buClr>
              <a:buSzPts val="1500"/>
              <a:buFont typeface="Arial"/>
              <a:buNone/>
            </a:pPr>
            <a:r>
              <a:rPr lang="en-US" sz="1500" dirty="0" err="1">
                <a:solidFill>
                  <a:schemeClr val="dk1"/>
                </a:solidFill>
                <a:latin typeface="Times New Roman"/>
                <a:ea typeface="Times New Roman"/>
                <a:cs typeface="Times New Roman"/>
                <a:sym typeface="Times New Roman"/>
              </a:rPr>
              <a:t>Pallapothula</a:t>
            </a:r>
            <a:r>
              <a:rPr lang="en-US" sz="1500" dirty="0">
                <a:solidFill>
                  <a:schemeClr val="dk1"/>
                </a:solidFill>
                <a:latin typeface="Times New Roman"/>
                <a:ea typeface="Times New Roman"/>
                <a:cs typeface="Times New Roman"/>
                <a:sym typeface="Times New Roman"/>
              </a:rPr>
              <a:t> </a:t>
            </a:r>
            <a:r>
              <a:rPr lang="en-US" sz="1500" dirty="0" err="1">
                <a:solidFill>
                  <a:schemeClr val="dk1"/>
                </a:solidFill>
                <a:latin typeface="Times New Roman"/>
                <a:ea typeface="Times New Roman"/>
                <a:cs typeface="Times New Roman"/>
                <a:sym typeface="Times New Roman"/>
              </a:rPr>
              <a:t>Sathvika</a:t>
            </a:r>
            <a:r>
              <a:rPr lang="en-US" sz="1500" dirty="0">
                <a:solidFill>
                  <a:schemeClr val="dk1"/>
                </a:solidFill>
                <a:latin typeface="Times New Roman"/>
                <a:ea typeface="Times New Roman"/>
                <a:cs typeface="Times New Roman"/>
                <a:sym typeface="Times New Roman"/>
              </a:rPr>
              <a:t> (201IT141)</a:t>
            </a:r>
          </a:p>
          <a:p>
            <a:pPr marL="0" lvl="0" indent="0" algn="ctr" rtl="0">
              <a:spcBef>
                <a:spcPts val="0"/>
              </a:spcBef>
              <a:spcAft>
                <a:spcPts val="0"/>
              </a:spcAft>
              <a:buClr>
                <a:schemeClr val="dk1"/>
              </a:buClr>
              <a:buSzPts val="1500"/>
              <a:buFont typeface="Arial"/>
              <a:buNone/>
            </a:pPr>
            <a:r>
              <a:rPr lang="en-US" sz="1500" dirty="0">
                <a:solidFill>
                  <a:schemeClr val="dk1"/>
                </a:solidFill>
                <a:latin typeface="Times New Roman"/>
                <a:ea typeface="Times New Roman"/>
                <a:cs typeface="Times New Roman"/>
                <a:sym typeface="Times New Roman"/>
              </a:rPr>
              <a:t>Jaya Chandra (201IT123)</a:t>
            </a:r>
          </a:p>
          <a:p>
            <a:pPr marL="0" lvl="0" indent="0" algn="ctr" rtl="0">
              <a:spcBef>
                <a:spcPts val="0"/>
              </a:spcBef>
              <a:spcAft>
                <a:spcPts val="0"/>
              </a:spcAft>
              <a:buClr>
                <a:schemeClr val="dk1"/>
              </a:buClr>
              <a:buSzPts val="1500"/>
              <a:buFont typeface="Arial"/>
              <a:buNone/>
            </a:pPr>
            <a:r>
              <a:rPr lang="en-US" sz="1500" dirty="0">
                <a:solidFill>
                  <a:schemeClr val="dk1"/>
                </a:solidFill>
                <a:latin typeface="Times New Roman"/>
                <a:ea typeface="Times New Roman"/>
                <a:cs typeface="Times New Roman"/>
                <a:sym typeface="Times New Roman"/>
              </a:rPr>
              <a:t>Mayur Jinde (201IT135)</a:t>
            </a:r>
          </a:p>
        </p:txBody>
      </p:sp>
      <p:sp>
        <p:nvSpPr>
          <p:cNvPr id="57" name="Google Shape;57;p1"/>
          <p:cNvSpPr txBox="1"/>
          <p:nvPr/>
        </p:nvSpPr>
        <p:spPr>
          <a:xfrm>
            <a:off x="1219200" y="209550"/>
            <a:ext cx="7011500" cy="5028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chemeClr val="dk1"/>
              </a:buClr>
              <a:buSzPts val="2400"/>
              <a:buFont typeface="Times New Roman"/>
              <a:buNone/>
            </a:pPr>
            <a:r>
              <a:rPr lang="en" sz="2400" b="0" i="0" u="none" strike="noStrike" cap="none" dirty="0">
                <a:solidFill>
                  <a:schemeClr val="dk1"/>
                </a:solidFill>
                <a:latin typeface="Times New Roman"/>
                <a:ea typeface="Times New Roman"/>
                <a:cs typeface="Times New Roman"/>
                <a:sym typeface="Times New Roman"/>
              </a:rPr>
              <a:t> </a:t>
            </a:r>
            <a:r>
              <a:rPr lang="en" sz="2400" b="0" i="0" u="none" strike="noStrike" cap="none" dirty="0">
                <a:solidFill>
                  <a:schemeClr val="lt1"/>
                </a:solidFill>
                <a:latin typeface="Times New Roman"/>
                <a:ea typeface="Times New Roman"/>
                <a:cs typeface="Times New Roman"/>
                <a:sym typeface="Times New Roman"/>
              </a:rPr>
              <a:t>IT</a:t>
            </a:r>
            <a:r>
              <a:rPr lang="en" sz="2400" dirty="0">
                <a:solidFill>
                  <a:schemeClr val="lt1"/>
                </a:solidFill>
                <a:latin typeface="Times New Roman"/>
                <a:ea typeface="Times New Roman"/>
                <a:cs typeface="Times New Roman"/>
                <a:sym typeface="Times New Roman"/>
              </a:rPr>
              <a:t>416 Computer Vision</a:t>
            </a:r>
            <a:r>
              <a:rPr lang="en" sz="2400" b="0" i="0" u="none" strike="noStrike" cap="none" dirty="0">
                <a:solidFill>
                  <a:schemeClr val="lt1"/>
                </a:solidFill>
                <a:latin typeface="Times New Roman"/>
                <a:ea typeface="Times New Roman"/>
                <a:cs typeface="Times New Roman"/>
                <a:sym typeface="Times New Roman"/>
              </a:rPr>
              <a:t> End-Semester Evaluation</a:t>
            </a:r>
            <a:endParaRPr sz="2400" b="0" i="0" u="none" strike="noStrike" cap="none" dirty="0">
              <a:solidFill>
                <a:schemeClr val="lt1"/>
              </a:solidFill>
              <a:latin typeface="Times New Roman"/>
              <a:ea typeface="Times New Roman"/>
              <a:cs typeface="Times New Roman"/>
              <a:sym typeface="Times New Roman"/>
            </a:endParaRPr>
          </a:p>
        </p:txBody>
      </p:sp>
      <p:sp>
        <p:nvSpPr>
          <p:cNvPr id="58" name="Google Shape;58;p1"/>
          <p:cNvSpPr txBox="1"/>
          <p:nvPr/>
        </p:nvSpPr>
        <p:spPr>
          <a:xfrm>
            <a:off x="2677150" y="3313000"/>
            <a:ext cx="3124200" cy="10467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chemeClr val="dk1"/>
              </a:buClr>
              <a:buSzPts val="1400"/>
              <a:buFont typeface="Times New Roman"/>
              <a:buNone/>
            </a:pPr>
            <a:r>
              <a:rPr lang="en" sz="1400" b="0" i="0" u="none" strike="noStrike" cap="none" dirty="0">
                <a:solidFill>
                  <a:schemeClr val="dk1"/>
                </a:solidFill>
                <a:latin typeface="Times New Roman"/>
                <a:ea typeface="Times New Roman"/>
                <a:cs typeface="Times New Roman"/>
                <a:sym typeface="Times New Roman"/>
              </a:rPr>
              <a:t>Under the guidance of </a:t>
            </a:r>
            <a:endParaRPr sz="1400" b="0" i="0" u="none" strike="noStrike" cap="none" dirty="0">
              <a:solidFill>
                <a:srgbClr val="000000"/>
              </a:solidFill>
              <a:latin typeface="Arial"/>
              <a:ea typeface="Arial"/>
              <a:cs typeface="Arial"/>
              <a:sym typeface="Arial"/>
            </a:endParaRPr>
          </a:p>
          <a:p>
            <a:pPr marL="0" lvl="0" indent="0" algn="ctr" rtl="0">
              <a:spcBef>
                <a:spcPts val="0"/>
              </a:spcBef>
              <a:spcAft>
                <a:spcPts val="0"/>
              </a:spcAft>
              <a:buClr>
                <a:schemeClr val="dk1"/>
              </a:buClr>
              <a:buSzPts val="1100"/>
              <a:buFont typeface="Arial"/>
              <a:buNone/>
            </a:pPr>
            <a:r>
              <a:rPr lang="en" dirty="0">
                <a:solidFill>
                  <a:schemeClr val="dk1"/>
                </a:solidFill>
                <a:latin typeface="Times New Roman"/>
                <a:ea typeface="Times New Roman"/>
                <a:cs typeface="Times New Roman"/>
                <a:sym typeface="Times New Roman"/>
              </a:rPr>
              <a:t> Prof Dinesh Naik</a:t>
            </a:r>
            <a:endParaRPr dirty="0">
              <a:solidFill>
                <a:schemeClr val="dk1"/>
              </a:solidFill>
              <a:latin typeface="Times New Roman"/>
              <a:ea typeface="Times New Roman"/>
              <a:cs typeface="Times New Roman"/>
              <a:sym typeface="Times New Roman"/>
            </a:endParaRPr>
          </a:p>
          <a:p>
            <a:pPr marL="0" lvl="0" indent="0" algn="ctr" rtl="0">
              <a:spcBef>
                <a:spcPts val="0"/>
              </a:spcBef>
              <a:spcAft>
                <a:spcPts val="0"/>
              </a:spcAft>
              <a:buClr>
                <a:schemeClr val="dk1"/>
              </a:buClr>
              <a:buSzPts val="1100"/>
              <a:buFont typeface="Arial"/>
              <a:buNone/>
            </a:pPr>
            <a:r>
              <a:rPr lang="en" dirty="0">
                <a:solidFill>
                  <a:schemeClr val="dk1"/>
                </a:solidFill>
                <a:latin typeface="Times New Roman"/>
                <a:ea typeface="Times New Roman"/>
                <a:cs typeface="Times New Roman"/>
                <a:sym typeface="Times New Roman"/>
              </a:rPr>
              <a:t>Assistant Professor</a:t>
            </a:r>
            <a:endParaRPr sz="1400" b="0" i="0" u="none" strike="noStrike" cap="none" dirty="0">
              <a:solidFill>
                <a:schemeClr val="dk1"/>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chemeClr val="dk1"/>
              </a:buClr>
              <a:buSzPts val="1400"/>
              <a:buFont typeface="Times New Roman"/>
              <a:buNone/>
            </a:pPr>
            <a:r>
              <a:rPr lang="en" sz="1400" b="0" i="0" u="none" strike="noStrike" cap="none" dirty="0">
                <a:solidFill>
                  <a:schemeClr val="dk1"/>
                </a:solidFill>
                <a:latin typeface="Times New Roman"/>
                <a:ea typeface="Times New Roman"/>
                <a:cs typeface="Times New Roman"/>
                <a:sym typeface="Times New Roman"/>
              </a:rPr>
              <a:t>Department of Information Technology</a:t>
            </a:r>
            <a:endParaRPr sz="1400" b="0" i="0" u="none" strike="noStrike" cap="none" dirty="0">
              <a:solidFill>
                <a:schemeClr val="dk1"/>
              </a:solidFill>
              <a:latin typeface="Times New Roman"/>
              <a:ea typeface="Times New Roman"/>
              <a:cs typeface="Times New Roman"/>
              <a:sym typeface="Times New Roman"/>
            </a:endParaRPr>
          </a:p>
        </p:txBody>
      </p:sp>
      <p:sp>
        <p:nvSpPr>
          <p:cNvPr id="59" name="Google Shape;59;p1"/>
          <p:cNvSpPr txBox="1"/>
          <p:nvPr/>
        </p:nvSpPr>
        <p:spPr>
          <a:xfrm>
            <a:off x="0" y="4362361"/>
            <a:ext cx="9144000" cy="800100"/>
          </a:xfrm>
          <a:prstGeom prst="rect">
            <a:avLst/>
          </a:prstGeom>
          <a:solidFill>
            <a:srgbClr val="CDCDCD"/>
          </a:solid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chemeClr val="dk1"/>
              </a:buClr>
              <a:buSzPts val="2000"/>
              <a:buFont typeface="Times New Roman"/>
              <a:buNone/>
            </a:pPr>
            <a:r>
              <a:rPr lang="en" sz="2000" b="1" i="0" u="none" strike="noStrike" cap="none" dirty="0">
                <a:solidFill>
                  <a:schemeClr val="dk1"/>
                </a:solidFill>
                <a:latin typeface="Times New Roman"/>
                <a:ea typeface="Times New Roman"/>
                <a:cs typeface="Times New Roman"/>
                <a:sym typeface="Times New Roman"/>
              </a:rPr>
              <a:t>Department of Information Technology</a:t>
            </a:r>
            <a:endParaRPr sz="1400" b="0" i="0" u="none" strike="noStrike" cap="none" dirty="0">
              <a:solidFill>
                <a:srgbClr val="000000"/>
              </a:solidFill>
              <a:latin typeface="Arial"/>
              <a:ea typeface="Arial"/>
              <a:cs typeface="Arial"/>
              <a:sym typeface="Arial"/>
            </a:endParaRPr>
          </a:p>
          <a:p>
            <a:pPr marL="0" marR="0" lvl="0" indent="0" algn="ctr" rtl="0">
              <a:lnSpc>
                <a:spcPct val="100000"/>
              </a:lnSpc>
              <a:spcBef>
                <a:spcPts val="0"/>
              </a:spcBef>
              <a:spcAft>
                <a:spcPts val="0"/>
              </a:spcAft>
              <a:buClr>
                <a:schemeClr val="dk1"/>
              </a:buClr>
              <a:buSzPts val="2000"/>
              <a:buFont typeface="Times New Roman"/>
              <a:buNone/>
            </a:pPr>
            <a:r>
              <a:rPr lang="en" sz="2000" b="1" i="0" u="none" strike="noStrike" cap="none" dirty="0">
                <a:solidFill>
                  <a:schemeClr val="dk1"/>
                </a:solidFill>
                <a:latin typeface="Times New Roman"/>
                <a:ea typeface="Times New Roman"/>
                <a:cs typeface="Times New Roman"/>
                <a:sym typeface="Times New Roman"/>
              </a:rPr>
              <a:t>National Institute of Technology Karnataka, Surathkal-575025</a:t>
            </a:r>
            <a:endParaRPr sz="2000" b="1" i="0" u="none" strike="noStrike" cap="none" dirty="0">
              <a:solidFill>
                <a:schemeClr val="dk1"/>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g28eda76c6f7_0_2"/>
          <p:cNvSpPr txBox="1">
            <a:spLocks noGrp="1"/>
          </p:cNvSpPr>
          <p:nvPr>
            <p:ph type="title"/>
          </p:nvPr>
        </p:nvSpPr>
        <p:spPr>
          <a:xfrm>
            <a:off x="1922325" y="369200"/>
            <a:ext cx="5424000" cy="474600"/>
          </a:xfrm>
          <a:prstGeom prst="rect">
            <a:avLst/>
          </a:prstGeom>
          <a:noFill/>
          <a:ln>
            <a:noFill/>
          </a:ln>
        </p:spPr>
        <p:txBody>
          <a:bodyPr spcFirstLastPara="1" wrap="square" lIns="0" tIns="12700" rIns="0" bIns="0" anchor="t" anchorCtr="0">
            <a:spAutoFit/>
          </a:bodyPr>
          <a:lstStyle/>
          <a:p>
            <a:pPr marL="12700" lvl="0" indent="0" algn="ctr" rtl="0">
              <a:lnSpc>
                <a:spcPct val="100000"/>
              </a:lnSpc>
              <a:spcBef>
                <a:spcPts val="0"/>
              </a:spcBef>
              <a:spcAft>
                <a:spcPts val="0"/>
              </a:spcAft>
              <a:buSzPts val="1400"/>
              <a:buNone/>
            </a:pPr>
            <a:r>
              <a:rPr lang="en" dirty="0">
                <a:latin typeface="Times New Roman"/>
                <a:ea typeface="Times New Roman"/>
                <a:cs typeface="Times New Roman"/>
                <a:sym typeface="Times New Roman"/>
              </a:rPr>
              <a:t>Proposed Methodology (Contd.)</a:t>
            </a:r>
            <a:endParaRPr dirty="0"/>
          </a:p>
        </p:txBody>
      </p:sp>
      <p:sp>
        <p:nvSpPr>
          <p:cNvPr id="108" name="Google Shape;108;g28eda76c6f7_0_2"/>
          <p:cNvSpPr txBox="1"/>
          <p:nvPr/>
        </p:nvSpPr>
        <p:spPr>
          <a:xfrm>
            <a:off x="389025" y="1691735"/>
            <a:ext cx="8365950" cy="2748414"/>
          </a:xfrm>
          <a:prstGeom prst="rect">
            <a:avLst/>
          </a:prstGeom>
          <a:noFill/>
          <a:ln>
            <a:noFill/>
          </a:ln>
        </p:spPr>
        <p:txBody>
          <a:bodyPr spcFirstLastPara="1" wrap="square" lIns="91425" tIns="91425" rIns="91425" bIns="91425" anchor="t" anchorCtr="0">
            <a:spAutoFit/>
          </a:bodyPr>
          <a:lstStyle/>
          <a:p>
            <a:pPr marL="0" marR="0" lvl="0" indent="0" algn="just" rtl="0">
              <a:lnSpc>
                <a:spcPct val="150000"/>
              </a:lnSpc>
              <a:spcBef>
                <a:spcPts val="0"/>
              </a:spcBef>
              <a:spcAft>
                <a:spcPts val="0"/>
              </a:spcAft>
              <a:buClr>
                <a:srgbClr val="000000"/>
              </a:buClr>
              <a:buSzPts val="1400"/>
              <a:buFont typeface="Arial"/>
              <a:buNone/>
            </a:pPr>
            <a:r>
              <a:rPr lang="en-US" sz="1700" b="1" i="0" u="none" strike="noStrike" cap="none" dirty="0">
                <a:solidFill>
                  <a:srgbClr val="000000"/>
                </a:solidFill>
                <a:latin typeface="Times New Roman"/>
                <a:ea typeface="Times New Roman"/>
                <a:cs typeface="Times New Roman"/>
                <a:sym typeface="Times New Roman"/>
              </a:rPr>
              <a:t>B</a:t>
            </a:r>
            <a:r>
              <a:rPr lang="en-US" sz="1700" b="0" i="0" u="none" strike="noStrike" cap="none" dirty="0">
                <a:solidFill>
                  <a:srgbClr val="000000"/>
                </a:solidFill>
                <a:latin typeface="Times New Roman"/>
                <a:ea typeface="Times New Roman"/>
                <a:cs typeface="Times New Roman"/>
                <a:sym typeface="Times New Roman"/>
              </a:rPr>
              <a:t>. </a:t>
            </a:r>
            <a:r>
              <a:rPr lang="en-US" sz="1700" b="1" i="0" u="none" strike="noStrike" cap="none" dirty="0">
                <a:solidFill>
                  <a:srgbClr val="000000"/>
                </a:solidFill>
                <a:latin typeface="Times New Roman"/>
                <a:ea typeface="Times New Roman"/>
                <a:cs typeface="Times New Roman"/>
                <a:sym typeface="Times New Roman"/>
              </a:rPr>
              <a:t>System Design:</a:t>
            </a:r>
          </a:p>
          <a:p>
            <a:pPr marL="0" marR="0" lvl="0" indent="0" algn="just" rtl="0">
              <a:lnSpc>
                <a:spcPct val="150000"/>
              </a:lnSpc>
              <a:spcBef>
                <a:spcPts val="0"/>
              </a:spcBef>
              <a:spcAft>
                <a:spcPts val="0"/>
              </a:spcAft>
              <a:buClr>
                <a:srgbClr val="000000"/>
              </a:buClr>
              <a:buSzPts val="1400"/>
              <a:buFont typeface="Arial"/>
              <a:buNone/>
            </a:pPr>
            <a:r>
              <a:rPr lang="en-US" sz="1700" i="0" u="none" strike="noStrike" cap="none" dirty="0">
                <a:solidFill>
                  <a:srgbClr val="000000"/>
                </a:solidFill>
                <a:latin typeface="Times New Roman"/>
                <a:ea typeface="Times New Roman"/>
                <a:cs typeface="Times New Roman"/>
                <a:sym typeface="Times New Roman"/>
              </a:rPr>
              <a:t>The system utilizes real-time input from a computer's webcam with a resolution of 1280×720. The captured image is processed by the </a:t>
            </a:r>
            <a:r>
              <a:rPr lang="en-US" sz="1700" i="0" u="none" strike="noStrike" cap="none" dirty="0" err="1">
                <a:solidFill>
                  <a:srgbClr val="000000"/>
                </a:solidFill>
                <a:latin typeface="Times New Roman"/>
                <a:ea typeface="Times New Roman"/>
                <a:cs typeface="Times New Roman"/>
                <a:sym typeface="Times New Roman"/>
              </a:rPr>
              <a:t>MediaPipe</a:t>
            </a:r>
            <a:r>
              <a:rPr lang="en-US" sz="1700" i="0" u="none" strike="noStrike" cap="none" dirty="0">
                <a:solidFill>
                  <a:srgbClr val="000000"/>
                </a:solidFill>
                <a:latin typeface="Times New Roman"/>
                <a:ea typeface="Times New Roman"/>
                <a:cs typeface="Times New Roman"/>
                <a:sym typeface="Times New Roman"/>
              </a:rPr>
              <a:t> module to detect hand landmarks, enabling gesture recognition. These gestures are then mapped to corresponding functionalities for controlling PowerPoint presentations.</a:t>
            </a:r>
          </a:p>
          <a:p>
            <a:pPr marL="0" marR="0" lvl="0" indent="0" algn="l" rtl="0">
              <a:lnSpc>
                <a:spcPct val="115000"/>
              </a:lnSpc>
              <a:spcBef>
                <a:spcPts val="0"/>
              </a:spcBef>
              <a:spcAft>
                <a:spcPts val="0"/>
              </a:spcAft>
              <a:buClr>
                <a:srgbClr val="000000"/>
              </a:buClr>
              <a:buSzPts val="1400"/>
              <a:buFont typeface="Arial"/>
              <a:buNone/>
            </a:pPr>
            <a:endParaRPr lang="en-US" sz="1700" i="0" u="none" strike="noStrike" cap="none" dirty="0">
              <a:solidFill>
                <a:srgbClr val="000000"/>
              </a:solidFill>
              <a:latin typeface="Times New Roman"/>
              <a:ea typeface="Times New Roman"/>
              <a:cs typeface="Times New Roman"/>
              <a:sym typeface="Times New Roman"/>
            </a:endParaRPr>
          </a:p>
          <a:p>
            <a:pPr marL="0" marR="0" lvl="0" indent="0" algn="l" rtl="0">
              <a:lnSpc>
                <a:spcPct val="115000"/>
              </a:lnSpc>
              <a:spcBef>
                <a:spcPts val="0"/>
              </a:spcBef>
              <a:spcAft>
                <a:spcPts val="0"/>
              </a:spcAft>
              <a:buClr>
                <a:srgbClr val="000000"/>
              </a:buClr>
              <a:buSzPts val="1400"/>
              <a:buFont typeface="Arial"/>
              <a:buNone/>
            </a:pPr>
            <a:endParaRPr lang="en-IN" sz="1700" b="1" i="0" u="none" strike="noStrike" cap="none" dirty="0">
              <a:solidFill>
                <a:srgbClr val="000000"/>
              </a:solidFill>
              <a:latin typeface="Times New Roman"/>
              <a:ea typeface="Times New Roman"/>
              <a:cs typeface="Times New Roman"/>
              <a:sym typeface="Times New Roman"/>
            </a:endParaRPr>
          </a:p>
        </p:txBody>
      </p:sp>
      <p:sp>
        <p:nvSpPr>
          <p:cNvPr id="5" name="Rectangle 4">
            <a:extLst>
              <a:ext uri="{FF2B5EF4-FFF2-40B4-BE49-F238E27FC236}">
                <a16:creationId xmlns:a16="http://schemas.microsoft.com/office/drawing/2014/main" id="{7215A6E4-B30F-CC0F-16A9-B08E63FEE811}"/>
              </a:ext>
            </a:extLst>
          </p:cNvPr>
          <p:cNvSpPr>
            <a:spLocks noChangeArrowheads="1"/>
          </p:cNvSpPr>
          <p:nvPr/>
        </p:nvSpPr>
        <p:spPr bwMode="auto">
          <a:xfrm>
            <a:off x="0" y="0"/>
            <a:ext cx="17907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FFFFFF"/>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 name="Rectangle 6">
            <a:extLst>
              <a:ext uri="{FF2B5EF4-FFF2-40B4-BE49-F238E27FC236}">
                <a16:creationId xmlns:a16="http://schemas.microsoft.com/office/drawing/2014/main" id="{1E1A0E6F-4BCF-5529-BF27-C606397A2E4B}"/>
              </a:ext>
            </a:extLst>
          </p:cNvPr>
          <p:cNvSpPr>
            <a:spLocks noChangeArrowheads="1"/>
          </p:cNvSpPr>
          <p:nvPr/>
        </p:nvSpPr>
        <p:spPr bwMode="auto">
          <a:xfrm>
            <a:off x="152400" y="152400"/>
            <a:ext cx="17907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FFFFFF"/>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g28eda76c6f7_0_2"/>
          <p:cNvSpPr txBox="1">
            <a:spLocks noGrp="1"/>
          </p:cNvSpPr>
          <p:nvPr>
            <p:ph type="title"/>
          </p:nvPr>
        </p:nvSpPr>
        <p:spPr>
          <a:xfrm>
            <a:off x="1922325" y="369200"/>
            <a:ext cx="5424000" cy="474600"/>
          </a:xfrm>
          <a:prstGeom prst="rect">
            <a:avLst/>
          </a:prstGeom>
          <a:noFill/>
          <a:ln>
            <a:noFill/>
          </a:ln>
        </p:spPr>
        <p:txBody>
          <a:bodyPr spcFirstLastPara="1" wrap="square" lIns="0" tIns="12700" rIns="0" bIns="0" anchor="t" anchorCtr="0">
            <a:spAutoFit/>
          </a:bodyPr>
          <a:lstStyle/>
          <a:p>
            <a:pPr marL="12700" lvl="0" indent="0" algn="ctr" rtl="0">
              <a:lnSpc>
                <a:spcPct val="100000"/>
              </a:lnSpc>
              <a:spcBef>
                <a:spcPts val="0"/>
              </a:spcBef>
              <a:spcAft>
                <a:spcPts val="0"/>
              </a:spcAft>
              <a:buSzPts val="1400"/>
              <a:buNone/>
            </a:pPr>
            <a:r>
              <a:rPr lang="en" dirty="0">
                <a:latin typeface="Times New Roman"/>
                <a:ea typeface="Times New Roman"/>
                <a:cs typeface="Times New Roman"/>
                <a:sym typeface="Times New Roman"/>
              </a:rPr>
              <a:t>Proposed Methodology (Contd.)</a:t>
            </a:r>
            <a:endParaRPr dirty="0"/>
          </a:p>
        </p:txBody>
      </p:sp>
      <p:sp>
        <p:nvSpPr>
          <p:cNvPr id="108" name="Google Shape;108;g28eda76c6f7_0_2"/>
          <p:cNvSpPr txBox="1"/>
          <p:nvPr/>
        </p:nvSpPr>
        <p:spPr>
          <a:xfrm>
            <a:off x="397050" y="1577435"/>
            <a:ext cx="8349900" cy="2839978"/>
          </a:xfrm>
          <a:prstGeom prst="rect">
            <a:avLst/>
          </a:prstGeom>
          <a:noFill/>
          <a:ln>
            <a:noFill/>
          </a:ln>
        </p:spPr>
        <p:txBody>
          <a:bodyPr spcFirstLastPara="1" wrap="square" lIns="91425" tIns="91425" rIns="91425" bIns="91425" anchor="t" anchorCtr="0">
            <a:spAutoFit/>
          </a:bodyPr>
          <a:lstStyle/>
          <a:p>
            <a:pPr marL="0" marR="0" lvl="0" indent="0" algn="just" rtl="0">
              <a:lnSpc>
                <a:spcPct val="150000"/>
              </a:lnSpc>
              <a:spcBef>
                <a:spcPts val="0"/>
              </a:spcBef>
              <a:spcAft>
                <a:spcPts val="0"/>
              </a:spcAft>
              <a:buClr>
                <a:srgbClr val="000000"/>
              </a:buClr>
              <a:buSzPts val="1400"/>
              <a:buFont typeface="Arial"/>
              <a:buNone/>
            </a:pPr>
            <a:r>
              <a:rPr lang="en-US" sz="1700" b="1" i="0" u="none" strike="noStrike" cap="none" dirty="0">
                <a:solidFill>
                  <a:srgbClr val="000000"/>
                </a:solidFill>
                <a:latin typeface="Times New Roman"/>
                <a:ea typeface="Times New Roman"/>
                <a:cs typeface="Times New Roman"/>
                <a:sym typeface="Times New Roman"/>
              </a:rPr>
              <a:t>C. GUI Development:</a:t>
            </a:r>
          </a:p>
          <a:p>
            <a:pPr marL="0" marR="0" lvl="0" indent="0" algn="just" rtl="0">
              <a:lnSpc>
                <a:spcPct val="150000"/>
              </a:lnSpc>
              <a:spcBef>
                <a:spcPts val="0"/>
              </a:spcBef>
              <a:spcAft>
                <a:spcPts val="0"/>
              </a:spcAft>
              <a:buClr>
                <a:srgbClr val="000000"/>
              </a:buClr>
              <a:buSzPts val="1400"/>
              <a:buFont typeface="Arial"/>
              <a:buNone/>
            </a:pPr>
            <a:r>
              <a:rPr lang="en-US" sz="1700" i="0" u="none" strike="noStrike" cap="none" dirty="0">
                <a:solidFill>
                  <a:srgbClr val="000000"/>
                </a:solidFill>
                <a:latin typeface="Times New Roman"/>
                <a:ea typeface="Times New Roman"/>
                <a:cs typeface="Times New Roman"/>
                <a:sym typeface="Times New Roman"/>
              </a:rPr>
              <a:t>Our integrated system presents PowerPoint through a web-based graphical user interface. Built using HTML, CSS, and Bootstrap for the front end, Flask API handles the back end with Python, ensuring seamless integration. The web application provides instructions on gesture operations and termination. Users upload their PowerPoint presentations and activate the "power point using hand gesture recognition" feature with a display button.</a:t>
            </a:r>
          </a:p>
          <a:p>
            <a:pPr marL="0" marR="0" lvl="0" indent="0" algn="l" rtl="0">
              <a:lnSpc>
                <a:spcPct val="115000"/>
              </a:lnSpc>
              <a:spcBef>
                <a:spcPts val="0"/>
              </a:spcBef>
              <a:spcAft>
                <a:spcPts val="0"/>
              </a:spcAft>
              <a:buClr>
                <a:srgbClr val="000000"/>
              </a:buClr>
              <a:buSzPts val="1400"/>
              <a:buFont typeface="Arial"/>
              <a:buNone/>
            </a:pPr>
            <a:endParaRPr lang="en-IN" sz="1700" b="1" i="0" u="none" strike="noStrike" cap="none" dirty="0">
              <a:solidFill>
                <a:srgbClr val="000000"/>
              </a:solidFill>
              <a:latin typeface="Times New Roman"/>
              <a:ea typeface="Times New Roman"/>
              <a:cs typeface="Times New Roman"/>
              <a:sym typeface="Times New Roman"/>
            </a:endParaRPr>
          </a:p>
        </p:txBody>
      </p:sp>
      <p:sp>
        <p:nvSpPr>
          <p:cNvPr id="5" name="Rectangle 4">
            <a:extLst>
              <a:ext uri="{FF2B5EF4-FFF2-40B4-BE49-F238E27FC236}">
                <a16:creationId xmlns:a16="http://schemas.microsoft.com/office/drawing/2014/main" id="{7215A6E4-B30F-CC0F-16A9-B08E63FEE811}"/>
              </a:ext>
            </a:extLst>
          </p:cNvPr>
          <p:cNvSpPr>
            <a:spLocks noChangeArrowheads="1"/>
          </p:cNvSpPr>
          <p:nvPr/>
        </p:nvSpPr>
        <p:spPr bwMode="auto">
          <a:xfrm>
            <a:off x="0" y="0"/>
            <a:ext cx="17907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FFFFFF"/>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 name="Rectangle 6">
            <a:extLst>
              <a:ext uri="{FF2B5EF4-FFF2-40B4-BE49-F238E27FC236}">
                <a16:creationId xmlns:a16="http://schemas.microsoft.com/office/drawing/2014/main" id="{1E1A0E6F-4BCF-5529-BF27-C606397A2E4B}"/>
              </a:ext>
            </a:extLst>
          </p:cNvPr>
          <p:cNvSpPr>
            <a:spLocks noChangeArrowheads="1"/>
          </p:cNvSpPr>
          <p:nvPr/>
        </p:nvSpPr>
        <p:spPr bwMode="auto">
          <a:xfrm>
            <a:off x="152400" y="152400"/>
            <a:ext cx="17907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FFFFFF"/>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358645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g28eda76c6f7_0_2"/>
          <p:cNvSpPr txBox="1">
            <a:spLocks noGrp="1"/>
          </p:cNvSpPr>
          <p:nvPr>
            <p:ph type="title"/>
          </p:nvPr>
        </p:nvSpPr>
        <p:spPr>
          <a:xfrm>
            <a:off x="1922325" y="369200"/>
            <a:ext cx="5424000" cy="474600"/>
          </a:xfrm>
          <a:prstGeom prst="rect">
            <a:avLst/>
          </a:prstGeom>
          <a:noFill/>
          <a:ln>
            <a:noFill/>
          </a:ln>
        </p:spPr>
        <p:txBody>
          <a:bodyPr spcFirstLastPara="1" wrap="square" lIns="0" tIns="12700" rIns="0" bIns="0" anchor="t" anchorCtr="0">
            <a:spAutoFit/>
          </a:bodyPr>
          <a:lstStyle/>
          <a:p>
            <a:pPr marL="12700" lvl="0" indent="0" algn="ctr" rtl="0">
              <a:lnSpc>
                <a:spcPct val="100000"/>
              </a:lnSpc>
              <a:spcBef>
                <a:spcPts val="0"/>
              </a:spcBef>
              <a:spcAft>
                <a:spcPts val="0"/>
              </a:spcAft>
              <a:buSzPts val="1400"/>
              <a:buNone/>
            </a:pPr>
            <a:r>
              <a:rPr lang="en" dirty="0">
                <a:latin typeface="Times New Roman"/>
                <a:ea typeface="Times New Roman"/>
                <a:cs typeface="Times New Roman"/>
                <a:sym typeface="Times New Roman"/>
              </a:rPr>
              <a:t>Proposed Methodology (Contd.)</a:t>
            </a:r>
            <a:endParaRPr dirty="0"/>
          </a:p>
        </p:txBody>
      </p:sp>
      <p:sp>
        <p:nvSpPr>
          <p:cNvPr id="5" name="Rectangle 4">
            <a:extLst>
              <a:ext uri="{FF2B5EF4-FFF2-40B4-BE49-F238E27FC236}">
                <a16:creationId xmlns:a16="http://schemas.microsoft.com/office/drawing/2014/main" id="{7215A6E4-B30F-CC0F-16A9-B08E63FEE811}"/>
              </a:ext>
            </a:extLst>
          </p:cNvPr>
          <p:cNvSpPr>
            <a:spLocks noChangeArrowheads="1"/>
          </p:cNvSpPr>
          <p:nvPr/>
        </p:nvSpPr>
        <p:spPr bwMode="auto">
          <a:xfrm>
            <a:off x="0" y="0"/>
            <a:ext cx="17907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FFFFFF"/>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 name="Rectangle 6">
            <a:extLst>
              <a:ext uri="{FF2B5EF4-FFF2-40B4-BE49-F238E27FC236}">
                <a16:creationId xmlns:a16="http://schemas.microsoft.com/office/drawing/2014/main" id="{1E1A0E6F-4BCF-5529-BF27-C606397A2E4B}"/>
              </a:ext>
            </a:extLst>
          </p:cNvPr>
          <p:cNvSpPr>
            <a:spLocks noChangeArrowheads="1"/>
          </p:cNvSpPr>
          <p:nvPr/>
        </p:nvSpPr>
        <p:spPr bwMode="auto">
          <a:xfrm>
            <a:off x="152400" y="152400"/>
            <a:ext cx="17907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FFFFFF"/>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9" name="Picture 8">
            <a:extLst>
              <a:ext uri="{FF2B5EF4-FFF2-40B4-BE49-F238E27FC236}">
                <a16:creationId xmlns:a16="http://schemas.microsoft.com/office/drawing/2014/main" id="{3020E581-456A-B876-920F-D5C186774469}"/>
              </a:ext>
            </a:extLst>
          </p:cNvPr>
          <p:cNvPicPr>
            <a:picLocks noChangeAspect="1"/>
          </p:cNvPicPr>
          <p:nvPr/>
        </p:nvPicPr>
        <p:blipFill>
          <a:blip r:embed="rId3"/>
          <a:stretch>
            <a:fillRect/>
          </a:stretch>
        </p:blipFill>
        <p:spPr>
          <a:xfrm>
            <a:off x="1565970" y="1060601"/>
            <a:ext cx="2414236" cy="4082899"/>
          </a:xfrm>
          <a:prstGeom prst="rect">
            <a:avLst/>
          </a:prstGeom>
        </p:spPr>
      </p:pic>
      <p:pic>
        <p:nvPicPr>
          <p:cNvPr id="5124" name="Picture 4">
            <a:extLst>
              <a:ext uri="{FF2B5EF4-FFF2-40B4-BE49-F238E27FC236}">
                <a16:creationId xmlns:a16="http://schemas.microsoft.com/office/drawing/2014/main" id="{8BFA5FD3-985B-000E-807B-0BA289BC5EC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29724" y="1073784"/>
            <a:ext cx="2342480" cy="3823495"/>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99707EA5-30F0-02D5-37DD-742BD039A61E}"/>
              </a:ext>
            </a:extLst>
          </p:cNvPr>
          <p:cNvSpPr txBox="1"/>
          <p:nvPr/>
        </p:nvSpPr>
        <p:spPr>
          <a:xfrm>
            <a:off x="5557061" y="4907741"/>
            <a:ext cx="2287806" cy="246221"/>
          </a:xfrm>
          <a:prstGeom prst="rect">
            <a:avLst/>
          </a:prstGeom>
          <a:noFill/>
        </p:spPr>
        <p:txBody>
          <a:bodyPr wrap="none" rtlCol="0">
            <a:spAutoFit/>
          </a:bodyPr>
          <a:lstStyle/>
          <a:p>
            <a:r>
              <a:rPr lang="en-US" sz="1000" dirty="0">
                <a:latin typeface="Times New Roman" panose="02020603050405020304" pitchFamily="18" charset="0"/>
                <a:cs typeface="Times New Roman" panose="02020603050405020304" pitchFamily="18" charset="0"/>
              </a:rPr>
              <a:t>Fig. 4. Flow Chat for gesture recognition</a:t>
            </a:r>
            <a:endParaRPr lang="en-IN" sz="1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483572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g28eda76c6f7_0_2"/>
          <p:cNvSpPr txBox="1">
            <a:spLocks noGrp="1"/>
          </p:cNvSpPr>
          <p:nvPr>
            <p:ph type="title"/>
          </p:nvPr>
        </p:nvSpPr>
        <p:spPr>
          <a:xfrm>
            <a:off x="1859999" y="422178"/>
            <a:ext cx="5424000" cy="474600"/>
          </a:xfrm>
          <a:prstGeom prst="rect">
            <a:avLst/>
          </a:prstGeom>
          <a:noFill/>
          <a:ln>
            <a:noFill/>
          </a:ln>
        </p:spPr>
        <p:txBody>
          <a:bodyPr spcFirstLastPara="1" wrap="square" lIns="0" tIns="12700" rIns="0" bIns="0" anchor="t" anchorCtr="0">
            <a:spAutoFit/>
          </a:bodyPr>
          <a:lstStyle/>
          <a:p>
            <a:pPr marL="12700" lvl="0" indent="0" algn="ctr" rtl="0">
              <a:lnSpc>
                <a:spcPct val="100000"/>
              </a:lnSpc>
              <a:spcBef>
                <a:spcPts val="0"/>
              </a:spcBef>
              <a:spcAft>
                <a:spcPts val="0"/>
              </a:spcAft>
              <a:buSzPts val="1400"/>
              <a:buNone/>
            </a:pPr>
            <a:r>
              <a:rPr lang="en" dirty="0">
                <a:latin typeface="Times New Roman"/>
                <a:ea typeface="Times New Roman"/>
                <a:cs typeface="Times New Roman"/>
                <a:sym typeface="Times New Roman"/>
              </a:rPr>
              <a:t>Proposed Methodology (Contd.)</a:t>
            </a:r>
            <a:endParaRPr dirty="0"/>
          </a:p>
        </p:txBody>
      </p:sp>
      <p:sp>
        <p:nvSpPr>
          <p:cNvPr id="5" name="Rectangle 4">
            <a:extLst>
              <a:ext uri="{FF2B5EF4-FFF2-40B4-BE49-F238E27FC236}">
                <a16:creationId xmlns:a16="http://schemas.microsoft.com/office/drawing/2014/main" id="{7215A6E4-B30F-CC0F-16A9-B08E63FEE811}"/>
              </a:ext>
            </a:extLst>
          </p:cNvPr>
          <p:cNvSpPr>
            <a:spLocks noChangeArrowheads="1"/>
          </p:cNvSpPr>
          <p:nvPr/>
        </p:nvSpPr>
        <p:spPr bwMode="auto">
          <a:xfrm>
            <a:off x="0" y="0"/>
            <a:ext cx="17907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FFFFFF"/>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 name="Rectangle 6">
            <a:extLst>
              <a:ext uri="{FF2B5EF4-FFF2-40B4-BE49-F238E27FC236}">
                <a16:creationId xmlns:a16="http://schemas.microsoft.com/office/drawing/2014/main" id="{1E1A0E6F-4BCF-5529-BF27-C606397A2E4B}"/>
              </a:ext>
            </a:extLst>
          </p:cNvPr>
          <p:cNvSpPr>
            <a:spLocks noChangeArrowheads="1"/>
          </p:cNvSpPr>
          <p:nvPr/>
        </p:nvSpPr>
        <p:spPr bwMode="auto">
          <a:xfrm>
            <a:off x="152400" y="152400"/>
            <a:ext cx="17907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FFFFFF"/>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9" name="Picture 8">
            <a:extLst>
              <a:ext uri="{FF2B5EF4-FFF2-40B4-BE49-F238E27FC236}">
                <a16:creationId xmlns:a16="http://schemas.microsoft.com/office/drawing/2014/main" id="{8A50628E-15B2-565A-61D4-7DF1EE62C628}"/>
              </a:ext>
            </a:extLst>
          </p:cNvPr>
          <p:cNvPicPr>
            <a:picLocks noChangeAspect="1"/>
          </p:cNvPicPr>
          <p:nvPr/>
        </p:nvPicPr>
        <p:blipFill>
          <a:blip r:embed="rId3"/>
          <a:stretch>
            <a:fillRect/>
          </a:stretch>
        </p:blipFill>
        <p:spPr>
          <a:xfrm>
            <a:off x="1634482" y="1678854"/>
            <a:ext cx="6268325" cy="2257740"/>
          </a:xfrm>
          <a:prstGeom prst="rect">
            <a:avLst/>
          </a:prstGeom>
        </p:spPr>
      </p:pic>
    </p:spTree>
    <p:extLst>
      <p:ext uri="{BB962C8B-B14F-4D97-AF65-F5344CB8AC3E}">
        <p14:creationId xmlns:p14="http://schemas.microsoft.com/office/powerpoint/2010/main" val="17178615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g28eda76c6f7_0_2"/>
          <p:cNvSpPr txBox="1">
            <a:spLocks noGrp="1"/>
          </p:cNvSpPr>
          <p:nvPr>
            <p:ph type="title"/>
          </p:nvPr>
        </p:nvSpPr>
        <p:spPr>
          <a:xfrm>
            <a:off x="1859999" y="422178"/>
            <a:ext cx="5424000" cy="474600"/>
          </a:xfrm>
          <a:prstGeom prst="rect">
            <a:avLst/>
          </a:prstGeom>
          <a:noFill/>
          <a:ln>
            <a:noFill/>
          </a:ln>
        </p:spPr>
        <p:txBody>
          <a:bodyPr spcFirstLastPara="1" wrap="square" lIns="0" tIns="12700" rIns="0" bIns="0" anchor="t" anchorCtr="0">
            <a:spAutoFit/>
          </a:bodyPr>
          <a:lstStyle/>
          <a:p>
            <a:pPr marL="12700" lvl="0" indent="0" algn="ctr" rtl="0">
              <a:lnSpc>
                <a:spcPct val="100000"/>
              </a:lnSpc>
              <a:spcBef>
                <a:spcPts val="0"/>
              </a:spcBef>
              <a:spcAft>
                <a:spcPts val="0"/>
              </a:spcAft>
              <a:buSzPts val="1400"/>
              <a:buNone/>
            </a:pPr>
            <a:r>
              <a:rPr lang="en" dirty="0">
                <a:latin typeface="Times New Roman"/>
                <a:ea typeface="Times New Roman"/>
                <a:cs typeface="Times New Roman"/>
                <a:sym typeface="Times New Roman"/>
              </a:rPr>
              <a:t>Proposed Methodology (Contd.)</a:t>
            </a:r>
            <a:endParaRPr dirty="0"/>
          </a:p>
        </p:txBody>
      </p:sp>
      <p:sp>
        <p:nvSpPr>
          <p:cNvPr id="5" name="Rectangle 4">
            <a:extLst>
              <a:ext uri="{FF2B5EF4-FFF2-40B4-BE49-F238E27FC236}">
                <a16:creationId xmlns:a16="http://schemas.microsoft.com/office/drawing/2014/main" id="{7215A6E4-B30F-CC0F-16A9-B08E63FEE811}"/>
              </a:ext>
            </a:extLst>
          </p:cNvPr>
          <p:cNvSpPr>
            <a:spLocks noChangeArrowheads="1"/>
          </p:cNvSpPr>
          <p:nvPr/>
        </p:nvSpPr>
        <p:spPr bwMode="auto">
          <a:xfrm>
            <a:off x="0" y="0"/>
            <a:ext cx="17907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FFFFFF"/>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 name="Rectangle 6">
            <a:extLst>
              <a:ext uri="{FF2B5EF4-FFF2-40B4-BE49-F238E27FC236}">
                <a16:creationId xmlns:a16="http://schemas.microsoft.com/office/drawing/2014/main" id="{1E1A0E6F-4BCF-5529-BF27-C606397A2E4B}"/>
              </a:ext>
            </a:extLst>
          </p:cNvPr>
          <p:cNvSpPr>
            <a:spLocks noChangeArrowheads="1"/>
          </p:cNvSpPr>
          <p:nvPr/>
        </p:nvSpPr>
        <p:spPr bwMode="auto">
          <a:xfrm>
            <a:off x="152400" y="152400"/>
            <a:ext cx="17907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FFFFFF"/>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 name="Google Shape;108;g28eda76c6f7_0_2">
            <a:extLst>
              <a:ext uri="{FF2B5EF4-FFF2-40B4-BE49-F238E27FC236}">
                <a16:creationId xmlns:a16="http://schemas.microsoft.com/office/drawing/2014/main" id="{4231A1C6-BA3C-ADCA-EE74-4C48F62110D4}"/>
              </a:ext>
            </a:extLst>
          </p:cNvPr>
          <p:cNvSpPr txBox="1"/>
          <p:nvPr/>
        </p:nvSpPr>
        <p:spPr>
          <a:xfrm>
            <a:off x="397049" y="1650587"/>
            <a:ext cx="8349900" cy="2382160"/>
          </a:xfrm>
          <a:prstGeom prst="rect">
            <a:avLst/>
          </a:prstGeom>
          <a:noFill/>
          <a:ln>
            <a:noFill/>
          </a:ln>
        </p:spPr>
        <p:txBody>
          <a:bodyPr spcFirstLastPara="1" wrap="square" lIns="91425" tIns="91425" rIns="91425" bIns="91425" anchor="t" anchorCtr="0">
            <a:spAutoFit/>
          </a:bodyPr>
          <a:lstStyle/>
          <a:p>
            <a:pPr marL="0" marR="0" lvl="0" indent="0" algn="just" rtl="0">
              <a:lnSpc>
                <a:spcPct val="150000"/>
              </a:lnSpc>
              <a:spcBef>
                <a:spcPts val="0"/>
              </a:spcBef>
              <a:spcAft>
                <a:spcPts val="0"/>
              </a:spcAft>
              <a:buClr>
                <a:srgbClr val="000000"/>
              </a:buClr>
              <a:buSzPts val="1400"/>
              <a:buFont typeface="Arial"/>
              <a:buNone/>
            </a:pPr>
            <a:r>
              <a:rPr lang="en-US" sz="1700" b="1" i="0" u="none" strike="noStrike" cap="none" dirty="0">
                <a:solidFill>
                  <a:srgbClr val="000000"/>
                </a:solidFill>
                <a:latin typeface="Times New Roman"/>
                <a:ea typeface="Times New Roman"/>
                <a:cs typeface="Times New Roman"/>
                <a:sym typeface="Times New Roman"/>
              </a:rPr>
              <a:t>Data Set:</a:t>
            </a:r>
          </a:p>
          <a:p>
            <a:pPr marL="285750" marR="0" lvl="0" indent="-285750" algn="l" rtl="0">
              <a:lnSpc>
                <a:spcPct val="115000"/>
              </a:lnSpc>
              <a:spcBef>
                <a:spcPts val="0"/>
              </a:spcBef>
              <a:spcAft>
                <a:spcPts val="0"/>
              </a:spcAft>
              <a:buClr>
                <a:srgbClr val="000000"/>
              </a:buClr>
              <a:buSzPts val="1400"/>
              <a:buFont typeface="Arial" panose="020B0604020202020204" pitchFamily="34" charset="0"/>
              <a:buChar char="•"/>
            </a:pPr>
            <a:r>
              <a:rPr lang="en-US" sz="1700" i="0" u="none" strike="noStrike" cap="none" dirty="0">
                <a:solidFill>
                  <a:srgbClr val="000000"/>
                </a:solidFill>
                <a:latin typeface="Times New Roman"/>
                <a:ea typeface="Times New Roman"/>
                <a:cs typeface="Times New Roman"/>
                <a:sym typeface="Times New Roman"/>
              </a:rPr>
              <a:t>The dataset we plan to use is available online at </a:t>
            </a:r>
            <a:r>
              <a:rPr lang="en-US" sz="1700" i="0" u="none" strike="noStrike" cap="none" dirty="0" err="1">
                <a:solidFill>
                  <a:srgbClr val="000000"/>
                </a:solidFill>
                <a:latin typeface="Times New Roman"/>
                <a:ea typeface="Times New Roman"/>
                <a:cs typeface="Times New Roman"/>
                <a:sym typeface="Times New Roman"/>
              </a:rPr>
              <a:t>kaggle</a:t>
            </a:r>
            <a:endParaRPr lang="en-US" sz="1700" i="0" u="none" strike="noStrike" cap="none" dirty="0">
              <a:solidFill>
                <a:srgbClr val="000000"/>
              </a:solidFill>
              <a:latin typeface="Times New Roman"/>
              <a:ea typeface="Times New Roman"/>
              <a:cs typeface="Times New Roman"/>
              <a:sym typeface="Times New Roman"/>
            </a:endParaRPr>
          </a:p>
          <a:p>
            <a:pPr marL="285750" marR="0" lvl="0" indent="-285750" algn="l" rtl="0">
              <a:lnSpc>
                <a:spcPct val="115000"/>
              </a:lnSpc>
              <a:spcBef>
                <a:spcPts val="0"/>
              </a:spcBef>
              <a:spcAft>
                <a:spcPts val="0"/>
              </a:spcAft>
              <a:buClr>
                <a:srgbClr val="000000"/>
              </a:buClr>
              <a:buSzPts val="1400"/>
              <a:buFont typeface="Arial" panose="020B0604020202020204" pitchFamily="34" charset="0"/>
              <a:buChar char="•"/>
            </a:pPr>
            <a:r>
              <a:rPr lang="en-US" sz="1700" i="0" u="none" strike="noStrike" cap="none" dirty="0">
                <a:solidFill>
                  <a:srgbClr val="000000"/>
                </a:solidFill>
                <a:latin typeface="Times New Roman"/>
                <a:ea typeface="Times New Roman"/>
                <a:cs typeface="Times New Roman"/>
                <a:sym typeface="Times New Roman"/>
              </a:rPr>
              <a:t>There are 11 gestures in this dataset.  There are 3200 samples in this dataset.</a:t>
            </a:r>
          </a:p>
          <a:p>
            <a:pPr marL="285750" marR="0" lvl="0" indent="-285750" algn="l" rtl="0">
              <a:lnSpc>
                <a:spcPct val="115000"/>
              </a:lnSpc>
              <a:spcBef>
                <a:spcPts val="0"/>
              </a:spcBef>
              <a:spcAft>
                <a:spcPts val="0"/>
              </a:spcAft>
              <a:buClr>
                <a:srgbClr val="000000"/>
              </a:buClr>
              <a:buSzPts val="1400"/>
              <a:buFont typeface="Arial" panose="020B0604020202020204" pitchFamily="34" charset="0"/>
              <a:buChar char="•"/>
            </a:pPr>
            <a:r>
              <a:rPr lang="en-US" sz="1700" i="0" u="none" strike="noStrike" cap="none" dirty="0">
                <a:solidFill>
                  <a:srgbClr val="000000"/>
                </a:solidFill>
                <a:latin typeface="Times New Roman"/>
                <a:ea typeface="Times New Roman"/>
                <a:cs typeface="Times New Roman"/>
                <a:sym typeface="Times New Roman"/>
              </a:rPr>
              <a:t>RGB image in this dataset have resolution of 640*480 pixels.</a:t>
            </a:r>
          </a:p>
          <a:p>
            <a:pPr marL="285750" marR="0" lvl="0" indent="-285750" algn="l" rtl="0">
              <a:lnSpc>
                <a:spcPct val="115000"/>
              </a:lnSpc>
              <a:spcBef>
                <a:spcPts val="0"/>
              </a:spcBef>
              <a:spcAft>
                <a:spcPts val="0"/>
              </a:spcAft>
              <a:buClr>
                <a:srgbClr val="000000"/>
              </a:buClr>
              <a:buSzPts val="1400"/>
              <a:buFont typeface="Arial" panose="020B0604020202020204" pitchFamily="34" charset="0"/>
              <a:buChar char="•"/>
            </a:pPr>
            <a:r>
              <a:rPr lang="en-US" sz="1700" i="0" u="none" strike="noStrike" cap="none" dirty="0">
                <a:solidFill>
                  <a:srgbClr val="000000"/>
                </a:solidFill>
                <a:latin typeface="Times New Roman"/>
                <a:ea typeface="Times New Roman"/>
                <a:cs typeface="Times New Roman"/>
                <a:sym typeface="Times New Roman"/>
              </a:rPr>
              <a:t>The model we plan to implement for gesture recognition is a Multistage Spatial Attention-Based Neural Network.</a:t>
            </a:r>
          </a:p>
          <a:p>
            <a:pPr marL="0" marR="0" lvl="0" indent="0" algn="l" rtl="0">
              <a:lnSpc>
                <a:spcPct val="115000"/>
              </a:lnSpc>
              <a:spcBef>
                <a:spcPts val="0"/>
              </a:spcBef>
              <a:spcAft>
                <a:spcPts val="0"/>
              </a:spcAft>
              <a:buClr>
                <a:srgbClr val="000000"/>
              </a:buClr>
              <a:buSzPts val="1400"/>
              <a:buFont typeface="Arial"/>
              <a:buNone/>
            </a:pPr>
            <a:endParaRPr lang="en-IN" sz="1700" b="1" i="0" u="none" strike="noStrike" cap="none" dirty="0">
              <a:solidFill>
                <a:srgbClr val="000000"/>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12867143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g2bb3c3e3b9f_0_13"/>
          <p:cNvSpPr txBox="1">
            <a:spLocks noGrp="1"/>
          </p:cNvSpPr>
          <p:nvPr>
            <p:ph type="title"/>
          </p:nvPr>
        </p:nvSpPr>
        <p:spPr>
          <a:xfrm>
            <a:off x="1749837" y="351273"/>
            <a:ext cx="6069859" cy="474489"/>
          </a:xfrm>
          <a:prstGeom prst="rect">
            <a:avLst/>
          </a:prstGeom>
          <a:noFill/>
          <a:ln>
            <a:noFill/>
          </a:ln>
        </p:spPr>
        <p:txBody>
          <a:bodyPr spcFirstLastPara="1" wrap="square" lIns="0" tIns="12700" rIns="0" bIns="0" anchor="t" anchorCtr="0">
            <a:spAutoFit/>
          </a:bodyPr>
          <a:lstStyle/>
          <a:p>
            <a:pPr marL="12700" lvl="0" indent="0" algn="ctr" rtl="0">
              <a:lnSpc>
                <a:spcPct val="100000"/>
              </a:lnSpc>
              <a:spcBef>
                <a:spcPts val="0"/>
              </a:spcBef>
              <a:spcAft>
                <a:spcPts val="0"/>
              </a:spcAft>
              <a:buSzPts val="1400"/>
              <a:buNone/>
            </a:pPr>
            <a:r>
              <a:rPr lang="en" dirty="0">
                <a:latin typeface="Times New Roman"/>
                <a:ea typeface="Times New Roman"/>
                <a:cs typeface="Times New Roman"/>
                <a:sym typeface="Times New Roman"/>
              </a:rPr>
              <a:t>Experimental Results and Analysis</a:t>
            </a:r>
            <a:endParaRPr dirty="0"/>
          </a:p>
        </p:txBody>
      </p:sp>
      <p:sp>
        <p:nvSpPr>
          <p:cNvPr id="2" name="Google Shape;108;g28eda76c6f7_0_2">
            <a:extLst>
              <a:ext uri="{FF2B5EF4-FFF2-40B4-BE49-F238E27FC236}">
                <a16:creationId xmlns:a16="http://schemas.microsoft.com/office/drawing/2014/main" id="{705283A5-0C73-39A6-01B2-4424D0E95803}"/>
              </a:ext>
            </a:extLst>
          </p:cNvPr>
          <p:cNvSpPr txBox="1"/>
          <p:nvPr/>
        </p:nvSpPr>
        <p:spPr>
          <a:xfrm>
            <a:off x="304942" y="1250301"/>
            <a:ext cx="8355582" cy="3624808"/>
          </a:xfrm>
          <a:prstGeom prst="rect">
            <a:avLst/>
          </a:prstGeom>
          <a:noFill/>
          <a:ln>
            <a:noFill/>
          </a:ln>
        </p:spPr>
        <p:txBody>
          <a:bodyPr spcFirstLastPara="1" wrap="square" lIns="91425" tIns="91425" rIns="91425" bIns="91425" anchor="t" anchorCtr="0">
            <a:spAutoFit/>
          </a:bodyPr>
          <a:lstStyle/>
          <a:p>
            <a:pPr marL="0" marR="0" lvl="0" indent="0" algn="just" rtl="0">
              <a:lnSpc>
                <a:spcPct val="150000"/>
              </a:lnSpc>
              <a:spcBef>
                <a:spcPts val="0"/>
              </a:spcBef>
              <a:spcAft>
                <a:spcPts val="0"/>
              </a:spcAft>
              <a:buClr>
                <a:srgbClr val="000000"/>
              </a:buClr>
              <a:buSzPts val="1400"/>
              <a:buFont typeface="Arial"/>
              <a:buNone/>
            </a:pPr>
            <a:r>
              <a:rPr lang="en-US" sz="1700" i="0" u="none" strike="noStrike" cap="none" dirty="0">
                <a:solidFill>
                  <a:srgbClr val="000000"/>
                </a:solidFill>
                <a:latin typeface="Times New Roman"/>
                <a:ea typeface="Times New Roman"/>
                <a:cs typeface="Times New Roman"/>
                <a:sym typeface="Times New Roman"/>
              </a:rPr>
              <a:t>For Experimental Analysis we tested our product with 30 people and calculated the response time of each gesture when the 30 people were using it. Also we took feedback from them about the performance of the product.</a:t>
            </a:r>
          </a:p>
          <a:p>
            <a:pPr marL="0" marR="0" lvl="0" indent="0" algn="just" rtl="0">
              <a:lnSpc>
                <a:spcPct val="150000"/>
              </a:lnSpc>
              <a:spcBef>
                <a:spcPts val="0"/>
              </a:spcBef>
              <a:spcAft>
                <a:spcPts val="0"/>
              </a:spcAft>
              <a:buClr>
                <a:srgbClr val="000000"/>
              </a:buClr>
              <a:buSzPts val="1400"/>
              <a:buFont typeface="Arial"/>
              <a:buNone/>
            </a:pPr>
            <a:r>
              <a:rPr lang="en-US" sz="1700" i="0" u="none" strike="noStrike" cap="none" dirty="0">
                <a:solidFill>
                  <a:srgbClr val="000000"/>
                </a:solidFill>
                <a:latin typeface="Times New Roman"/>
                <a:ea typeface="Times New Roman"/>
                <a:cs typeface="Times New Roman"/>
                <a:sym typeface="Times New Roman"/>
              </a:rPr>
              <a:t>The different tests include:</a:t>
            </a:r>
          </a:p>
          <a:p>
            <a:pPr marL="285750" marR="0" lvl="0" indent="-285750" algn="just" rtl="0">
              <a:lnSpc>
                <a:spcPct val="150000"/>
              </a:lnSpc>
              <a:spcBef>
                <a:spcPts val="0"/>
              </a:spcBef>
              <a:spcAft>
                <a:spcPts val="0"/>
              </a:spcAft>
              <a:buClr>
                <a:srgbClr val="000000"/>
              </a:buClr>
              <a:buSzPts val="1400"/>
              <a:buFont typeface="Arial" panose="020B0604020202020204" pitchFamily="34" charset="0"/>
              <a:buChar char="•"/>
            </a:pPr>
            <a:r>
              <a:rPr lang="en-US" sz="1700" i="0" u="none" strike="noStrike" cap="none" dirty="0">
                <a:solidFill>
                  <a:srgbClr val="000000"/>
                </a:solidFill>
                <a:latin typeface="Times New Roman"/>
                <a:ea typeface="Times New Roman"/>
                <a:cs typeface="Times New Roman"/>
                <a:sym typeface="Times New Roman"/>
              </a:rPr>
              <a:t>Likert Test</a:t>
            </a:r>
          </a:p>
          <a:p>
            <a:pPr marL="285750" marR="0" lvl="0" indent="-285750" algn="just" rtl="0">
              <a:lnSpc>
                <a:spcPct val="150000"/>
              </a:lnSpc>
              <a:spcBef>
                <a:spcPts val="0"/>
              </a:spcBef>
              <a:spcAft>
                <a:spcPts val="0"/>
              </a:spcAft>
              <a:buClr>
                <a:srgbClr val="000000"/>
              </a:buClr>
              <a:buSzPts val="1400"/>
              <a:buFont typeface="Arial" panose="020B0604020202020204" pitchFamily="34" charset="0"/>
              <a:buChar char="•"/>
            </a:pPr>
            <a:r>
              <a:rPr lang="en-US" sz="1700" i="0" u="none" strike="noStrike" cap="none" dirty="0">
                <a:solidFill>
                  <a:srgbClr val="000000"/>
                </a:solidFill>
                <a:latin typeface="Times New Roman"/>
                <a:ea typeface="Times New Roman"/>
                <a:cs typeface="Times New Roman"/>
                <a:sym typeface="Times New Roman"/>
              </a:rPr>
              <a:t>Product Performance Analysis based on Response Time</a:t>
            </a:r>
          </a:p>
          <a:p>
            <a:pPr marL="285750" marR="0" lvl="0" indent="-285750" algn="just" rtl="0">
              <a:lnSpc>
                <a:spcPct val="150000"/>
              </a:lnSpc>
              <a:spcBef>
                <a:spcPts val="0"/>
              </a:spcBef>
              <a:spcAft>
                <a:spcPts val="0"/>
              </a:spcAft>
              <a:buClr>
                <a:srgbClr val="000000"/>
              </a:buClr>
              <a:buSzPts val="1400"/>
              <a:buFont typeface="Arial" panose="020B0604020202020204" pitchFamily="34" charset="0"/>
              <a:buChar char="•"/>
            </a:pPr>
            <a:r>
              <a:rPr lang="en-US" sz="1700" i="0" u="none" strike="noStrike" cap="none" dirty="0">
                <a:solidFill>
                  <a:srgbClr val="000000"/>
                </a:solidFill>
                <a:latin typeface="Times New Roman"/>
                <a:ea typeface="Times New Roman"/>
                <a:cs typeface="Times New Roman"/>
                <a:sym typeface="Times New Roman"/>
              </a:rPr>
              <a:t>Statistical Analysis</a:t>
            </a:r>
          </a:p>
          <a:p>
            <a:pPr marL="285750" marR="0" lvl="0" indent="-285750" algn="just" rtl="0">
              <a:lnSpc>
                <a:spcPct val="150000"/>
              </a:lnSpc>
              <a:spcBef>
                <a:spcPts val="0"/>
              </a:spcBef>
              <a:spcAft>
                <a:spcPts val="0"/>
              </a:spcAft>
              <a:buClr>
                <a:srgbClr val="000000"/>
              </a:buClr>
              <a:buSzPts val="1400"/>
              <a:buFont typeface="Arial" panose="020B0604020202020204" pitchFamily="34" charset="0"/>
              <a:buChar char="•"/>
            </a:pPr>
            <a:r>
              <a:rPr lang="en-US" sz="1700" i="0" u="none" strike="noStrike" cap="none" dirty="0">
                <a:solidFill>
                  <a:srgbClr val="000000"/>
                </a:solidFill>
                <a:latin typeface="Times New Roman"/>
                <a:ea typeface="Times New Roman"/>
                <a:cs typeface="Times New Roman"/>
                <a:sym typeface="Times New Roman"/>
              </a:rPr>
              <a:t>Snapshot of results</a:t>
            </a:r>
          </a:p>
          <a:p>
            <a:pPr marL="0" marR="0" lvl="0" indent="0" algn="l" rtl="0">
              <a:lnSpc>
                <a:spcPct val="115000"/>
              </a:lnSpc>
              <a:spcBef>
                <a:spcPts val="0"/>
              </a:spcBef>
              <a:spcAft>
                <a:spcPts val="0"/>
              </a:spcAft>
              <a:buClr>
                <a:srgbClr val="000000"/>
              </a:buClr>
              <a:buSzPts val="1400"/>
              <a:buFont typeface="Arial"/>
              <a:buNone/>
            </a:pPr>
            <a:endParaRPr lang="en-IN" sz="1700" b="1" i="0" u="none" strike="noStrike" cap="none" dirty="0">
              <a:solidFill>
                <a:srgbClr val="000000"/>
              </a:solidFill>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g2bb3c3e3b9f_0_13"/>
          <p:cNvSpPr txBox="1">
            <a:spLocks noGrp="1"/>
          </p:cNvSpPr>
          <p:nvPr>
            <p:ph type="title"/>
          </p:nvPr>
        </p:nvSpPr>
        <p:spPr>
          <a:xfrm>
            <a:off x="1030014" y="351273"/>
            <a:ext cx="6789683" cy="474489"/>
          </a:xfrm>
          <a:prstGeom prst="rect">
            <a:avLst/>
          </a:prstGeom>
          <a:noFill/>
          <a:ln>
            <a:noFill/>
          </a:ln>
        </p:spPr>
        <p:txBody>
          <a:bodyPr spcFirstLastPara="1" wrap="square" lIns="0" tIns="12700" rIns="0" bIns="0" anchor="t" anchorCtr="0">
            <a:spAutoFit/>
          </a:bodyPr>
          <a:lstStyle/>
          <a:p>
            <a:pPr marL="12700" lvl="0" indent="0" algn="ctr" rtl="0">
              <a:lnSpc>
                <a:spcPct val="100000"/>
              </a:lnSpc>
              <a:spcBef>
                <a:spcPts val="0"/>
              </a:spcBef>
              <a:spcAft>
                <a:spcPts val="0"/>
              </a:spcAft>
              <a:buSzPts val="1400"/>
              <a:buNone/>
            </a:pPr>
            <a:r>
              <a:rPr lang="en" dirty="0">
                <a:latin typeface="Times New Roman"/>
                <a:ea typeface="Times New Roman"/>
                <a:cs typeface="Times New Roman"/>
                <a:sym typeface="Times New Roman"/>
              </a:rPr>
              <a:t>Experimental Results and Analysis (Contd.)</a:t>
            </a:r>
            <a:endParaRPr dirty="0"/>
          </a:p>
        </p:txBody>
      </p:sp>
      <p:sp>
        <p:nvSpPr>
          <p:cNvPr id="2" name="Google Shape;108;g28eda76c6f7_0_2">
            <a:extLst>
              <a:ext uri="{FF2B5EF4-FFF2-40B4-BE49-F238E27FC236}">
                <a16:creationId xmlns:a16="http://schemas.microsoft.com/office/drawing/2014/main" id="{705283A5-0C73-39A6-01B2-4424D0E95803}"/>
              </a:ext>
            </a:extLst>
          </p:cNvPr>
          <p:cNvSpPr txBox="1"/>
          <p:nvPr/>
        </p:nvSpPr>
        <p:spPr>
          <a:xfrm>
            <a:off x="304942" y="1250301"/>
            <a:ext cx="8334561" cy="4017223"/>
          </a:xfrm>
          <a:prstGeom prst="rect">
            <a:avLst/>
          </a:prstGeom>
          <a:noFill/>
          <a:ln>
            <a:noFill/>
          </a:ln>
        </p:spPr>
        <p:txBody>
          <a:bodyPr spcFirstLastPara="1" wrap="square" lIns="91425" tIns="91425" rIns="91425" bIns="91425" anchor="t" anchorCtr="0">
            <a:spAutoFit/>
          </a:bodyPr>
          <a:lstStyle/>
          <a:p>
            <a:pPr marL="342900" marR="0" lvl="0" indent="-342900" algn="just" rtl="0">
              <a:lnSpc>
                <a:spcPct val="150000"/>
              </a:lnSpc>
              <a:spcBef>
                <a:spcPts val="0"/>
              </a:spcBef>
              <a:spcAft>
                <a:spcPts val="0"/>
              </a:spcAft>
              <a:buClr>
                <a:srgbClr val="000000"/>
              </a:buClr>
              <a:buSzPts val="1400"/>
              <a:buFont typeface="Arial"/>
              <a:buAutoNum type="alphaUcPeriod"/>
            </a:pPr>
            <a:r>
              <a:rPr lang="en-US" sz="1700" b="1" i="0" u="none" strike="noStrike" cap="none" dirty="0">
                <a:solidFill>
                  <a:srgbClr val="000000"/>
                </a:solidFill>
                <a:latin typeface="Times New Roman"/>
                <a:ea typeface="Times New Roman"/>
                <a:cs typeface="Times New Roman"/>
                <a:sym typeface="Times New Roman"/>
              </a:rPr>
              <a:t>Likert Test:</a:t>
            </a:r>
          </a:p>
          <a:p>
            <a:pPr marR="0" lvl="0" algn="just" rtl="0">
              <a:lnSpc>
                <a:spcPct val="150000"/>
              </a:lnSpc>
              <a:spcBef>
                <a:spcPts val="0"/>
              </a:spcBef>
              <a:spcAft>
                <a:spcPts val="0"/>
              </a:spcAft>
              <a:buClr>
                <a:srgbClr val="000000"/>
              </a:buClr>
              <a:buSzPts val="1400"/>
            </a:pPr>
            <a:r>
              <a:rPr lang="en-US" sz="1700" i="0" u="none" strike="noStrike" cap="none" dirty="0">
                <a:solidFill>
                  <a:srgbClr val="000000"/>
                </a:solidFill>
                <a:latin typeface="Times New Roman"/>
                <a:ea typeface="Times New Roman"/>
                <a:cs typeface="Times New Roman"/>
                <a:sym typeface="Times New Roman"/>
              </a:rPr>
              <a:t>The survey had two parts, gathering feedback from users upon initial use and after getting accustomed to the product. There was a clear difference between the two surveys: many found it difficult to use hand gestures at first, but satisfaction increased with familiarity. Those initially dissatisfied later reported satisfaction, indicating a learning curve for using hand gestures. This suggests that integrating hand gestures into product interaction is a new skill for users, requiring time to master.</a:t>
            </a:r>
          </a:p>
          <a:p>
            <a:pPr marR="0" lvl="0" algn="just" rtl="0">
              <a:lnSpc>
                <a:spcPct val="150000"/>
              </a:lnSpc>
              <a:spcBef>
                <a:spcPts val="0"/>
              </a:spcBef>
              <a:spcAft>
                <a:spcPts val="0"/>
              </a:spcAft>
              <a:buClr>
                <a:srgbClr val="000000"/>
              </a:buClr>
              <a:buSzPts val="1400"/>
            </a:pPr>
            <a:endParaRPr lang="en-US" sz="1700" b="1" i="0" u="none" strike="noStrike" cap="none" dirty="0">
              <a:solidFill>
                <a:srgbClr val="000000"/>
              </a:solidFill>
              <a:latin typeface="Times New Roman"/>
              <a:ea typeface="Times New Roman"/>
              <a:cs typeface="Times New Roman"/>
              <a:sym typeface="Times New Roman"/>
            </a:endParaRPr>
          </a:p>
          <a:p>
            <a:pPr marR="0" lvl="0" algn="just" rtl="0">
              <a:lnSpc>
                <a:spcPct val="150000"/>
              </a:lnSpc>
              <a:spcBef>
                <a:spcPts val="0"/>
              </a:spcBef>
              <a:spcAft>
                <a:spcPts val="0"/>
              </a:spcAft>
              <a:buClr>
                <a:srgbClr val="000000"/>
              </a:buClr>
              <a:buSzPts val="1400"/>
            </a:pPr>
            <a:endParaRPr lang="en-US" sz="1700" b="1" i="0" u="none" strike="noStrike" cap="none" dirty="0">
              <a:solidFill>
                <a:srgbClr val="000000"/>
              </a:solidFill>
              <a:latin typeface="Times New Roman"/>
              <a:ea typeface="Times New Roman"/>
              <a:cs typeface="Times New Roman"/>
              <a:sym typeface="Times New Roman"/>
            </a:endParaRPr>
          </a:p>
          <a:p>
            <a:pPr marL="0" marR="0" lvl="0" indent="0" algn="l" rtl="0">
              <a:lnSpc>
                <a:spcPct val="115000"/>
              </a:lnSpc>
              <a:spcBef>
                <a:spcPts val="0"/>
              </a:spcBef>
              <a:spcAft>
                <a:spcPts val="0"/>
              </a:spcAft>
              <a:buClr>
                <a:srgbClr val="000000"/>
              </a:buClr>
              <a:buSzPts val="1400"/>
              <a:buFont typeface="Arial"/>
              <a:buNone/>
            </a:pPr>
            <a:endParaRPr lang="en-IN" sz="1700" b="1" i="0" u="none" strike="noStrike" cap="none" dirty="0">
              <a:solidFill>
                <a:srgbClr val="000000"/>
              </a:solidFill>
              <a:latin typeface="Times New Roman"/>
              <a:ea typeface="Times New Roman"/>
              <a:cs typeface="Times New Roman"/>
              <a:sym typeface="Times New Roman"/>
            </a:endParaRPr>
          </a:p>
        </p:txBody>
      </p:sp>
      <p:sp>
        <p:nvSpPr>
          <p:cNvPr id="4" name="Rectangle 2">
            <a:extLst>
              <a:ext uri="{FF2B5EF4-FFF2-40B4-BE49-F238E27FC236}">
                <a16:creationId xmlns:a16="http://schemas.microsoft.com/office/drawing/2014/main" id="{47282C41-DEF7-DE73-59A3-8D00CC61A624}"/>
              </a:ext>
            </a:extLst>
          </p:cNvPr>
          <p:cNvSpPr>
            <a:spLocks noChangeArrowheads="1"/>
          </p:cNvSpPr>
          <p:nvPr/>
        </p:nvSpPr>
        <p:spPr bwMode="auto">
          <a:xfrm>
            <a:off x="0" y="0"/>
            <a:ext cx="1919288"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FFFFFF"/>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097585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g2bb3c3e3b9f_0_13"/>
          <p:cNvSpPr txBox="1">
            <a:spLocks noGrp="1"/>
          </p:cNvSpPr>
          <p:nvPr>
            <p:ph type="title"/>
          </p:nvPr>
        </p:nvSpPr>
        <p:spPr>
          <a:xfrm>
            <a:off x="1030014" y="351273"/>
            <a:ext cx="6789683" cy="474489"/>
          </a:xfrm>
          <a:prstGeom prst="rect">
            <a:avLst/>
          </a:prstGeom>
          <a:noFill/>
          <a:ln>
            <a:noFill/>
          </a:ln>
        </p:spPr>
        <p:txBody>
          <a:bodyPr spcFirstLastPara="1" wrap="square" lIns="0" tIns="12700" rIns="0" bIns="0" anchor="t" anchorCtr="0">
            <a:spAutoFit/>
          </a:bodyPr>
          <a:lstStyle/>
          <a:p>
            <a:pPr marL="12700" lvl="0" indent="0" algn="ctr" rtl="0">
              <a:lnSpc>
                <a:spcPct val="100000"/>
              </a:lnSpc>
              <a:spcBef>
                <a:spcPts val="0"/>
              </a:spcBef>
              <a:spcAft>
                <a:spcPts val="0"/>
              </a:spcAft>
              <a:buSzPts val="1400"/>
              <a:buNone/>
            </a:pPr>
            <a:r>
              <a:rPr lang="en" dirty="0">
                <a:latin typeface="Times New Roman"/>
                <a:ea typeface="Times New Roman"/>
                <a:cs typeface="Times New Roman"/>
                <a:sym typeface="Times New Roman"/>
              </a:rPr>
              <a:t>Experimental Results and Analysis (Contd.)</a:t>
            </a:r>
            <a:endParaRPr dirty="0"/>
          </a:p>
        </p:txBody>
      </p:sp>
      <p:sp>
        <p:nvSpPr>
          <p:cNvPr id="4" name="Rectangle 2">
            <a:extLst>
              <a:ext uri="{FF2B5EF4-FFF2-40B4-BE49-F238E27FC236}">
                <a16:creationId xmlns:a16="http://schemas.microsoft.com/office/drawing/2014/main" id="{47282C41-DEF7-DE73-59A3-8D00CC61A624}"/>
              </a:ext>
            </a:extLst>
          </p:cNvPr>
          <p:cNvSpPr>
            <a:spLocks noChangeArrowheads="1"/>
          </p:cNvSpPr>
          <p:nvPr/>
        </p:nvSpPr>
        <p:spPr bwMode="auto">
          <a:xfrm>
            <a:off x="0" y="0"/>
            <a:ext cx="1919288"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FFFFFF"/>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5" name="Picture 4">
            <a:extLst>
              <a:ext uri="{FF2B5EF4-FFF2-40B4-BE49-F238E27FC236}">
                <a16:creationId xmlns:a16="http://schemas.microsoft.com/office/drawing/2014/main" id="{BD19FFEE-F528-7CB3-B628-0B42DFA1350B}"/>
              </a:ext>
            </a:extLst>
          </p:cNvPr>
          <p:cNvPicPr>
            <a:picLocks noChangeAspect="1"/>
          </p:cNvPicPr>
          <p:nvPr/>
        </p:nvPicPr>
        <p:blipFill>
          <a:blip r:embed="rId3"/>
          <a:stretch>
            <a:fillRect/>
          </a:stretch>
        </p:blipFill>
        <p:spPr>
          <a:xfrm>
            <a:off x="1410217" y="1786702"/>
            <a:ext cx="2772162" cy="2238687"/>
          </a:xfrm>
          <a:prstGeom prst="rect">
            <a:avLst/>
          </a:prstGeom>
        </p:spPr>
      </p:pic>
      <p:pic>
        <p:nvPicPr>
          <p:cNvPr id="7" name="Picture 6">
            <a:extLst>
              <a:ext uri="{FF2B5EF4-FFF2-40B4-BE49-F238E27FC236}">
                <a16:creationId xmlns:a16="http://schemas.microsoft.com/office/drawing/2014/main" id="{40FD1A50-63B8-6162-32B1-F88A95CBB341}"/>
              </a:ext>
            </a:extLst>
          </p:cNvPr>
          <p:cNvPicPr>
            <a:picLocks noChangeAspect="1"/>
          </p:cNvPicPr>
          <p:nvPr/>
        </p:nvPicPr>
        <p:blipFill>
          <a:blip r:embed="rId4"/>
          <a:stretch>
            <a:fillRect/>
          </a:stretch>
        </p:blipFill>
        <p:spPr>
          <a:xfrm>
            <a:off x="5083860" y="1786702"/>
            <a:ext cx="2850229" cy="2238686"/>
          </a:xfrm>
          <a:prstGeom prst="rect">
            <a:avLst/>
          </a:prstGeom>
        </p:spPr>
      </p:pic>
      <p:sp>
        <p:nvSpPr>
          <p:cNvPr id="8" name="TextBox 7">
            <a:extLst>
              <a:ext uri="{FF2B5EF4-FFF2-40B4-BE49-F238E27FC236}">
                <a16:creationId xmlns:a16="http://schemas.microsoft.com/office/drawing/2014/main" id="{4D00F002-84B8-D4D4-A34D-C7D3B01D265B}"/>
              </a:ext>
            </a:extLst>
          </p:cNvPr>
          <p:cNvSpPr txBox="1"/>
          <p:nvPr/>
        </p:nvSpPr>
        <p:spPr>
          <a:xfrm>
            <a:off x="2173356" y="4025388"/>
            <a:ext cx="1415772" cy="307777"/>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Fig. 6. 1</a:t>
            </a:r>
            <a:r>
              <a:rPr lang="en-US" baseline="30000" dirty="0">
                <a:latin typeface="Times New Roman" panose="02020603050405020304" pitchFamily="18" charset="0"/>
                <a:cs typeface="Times New Roman" panose="02020603050405020304" pitchFamily="18" charset="0"/>
              </a:rPr>
              <a:t>st</a:t>
            </a:r>
            <a:r>
              <a:rPr lang="en-US" dirty="0">
                <a:latin typeface="Times New Roman" panose="02020603050405020304" pitchFamily="18" charset="0"/>
                <a:cs typeface="Times New Roman" panose="02020603050405020304" pitchFamily="18" charset="0"/>
              </a:rPr>
              <a:t> Survey</a:t>
            </a:r>
            <a:endParaRPr lang="en-IN"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AA381A32-D88A-D1A7-60BE-FC2A21B4E327}"/>
              </a:ext>
            </a:extLst>
          </p:cNvPr>
          <p:cNvSpPr txBox="1"/>
          <p:nvPr/>
        </p:nvSpPr>
        <p:spPr>
          <a:xfrm>
            <a:off x="5333623" y="4025388"/>
            <a:ext cx="2427268" cy="523220"/>
          </a:xfrm>
          <a:prstGeom prst="rect">
            <a:avLst/>
          </a:prstGeom>
          <a:noFill/>
        </p:spPr>
        <p:txBody>
          <a:bodyPr wrap="none" rtlCol="0">
            <a:spAutoFit/>
          </a:bodyPr>
          <a:lstStyle/>
          <a:p>
            <a:pPr algn="ctr"/>
            <a:r>
              <a:rPr lang="en-US" dirty="0">
                <a:latin typeface="Times New Roman" panose="02020603050405020304" pitchFamily="18" charset="0"/>
                <a:cs typeface="Times New Roman" panose="02020603050405020304" pitchFamily="18" charset="0"/>
              </a:rPr>
              <a:t>Fig. 7. 2</a:t>
            </a:r>
            <a:r>
              <a:rPr lang="en-US" baseline="30000" dirty="0">
                <a:latin typeface="Times New Roman" panose="02020603050405020304" pitchFamily="18" charset="0"/>
                <a:cs typeface="Times New Roman" panose="02020603050405020304" pitchFamily="18" charset="0"/>
              </a:rPr>
              <a:t>nd</a:t>
            </a:r>
            <a:r>
              <a:rPr lang="en-US" dirty="0">
                <a:latin typeface="Times New Roman" panose="02020603050405020304" pitchFamily="18" charset="0"/>
                <a:cs typeface="Times New Roman" panose="02020603050405020304" pitchFamily="18" charset="0"/>
              </a:rPr>
              <a:t> Survey</a:t>
            </a:r>
          </a:p>
          <a:p>
            <a:pPr algn="just"/>
            <a:r>
              <a:rPr lang="en-US" dirty="0">
                <a:latin typeface="Times New Roman" panose="02020603050405020304" pitchFamily="18" charset="0"/>
                <a:cs typeface="Times New Roman" panose="02020603050405020304" pitchFamily="18" charset="0"/>
              </a:rPr>
              <a:t>(After Getting used to Product)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60766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g2bb3c3e3b9f_0_13"/>
          <p:cNvSpPr txBox="1">
            <a:spLocks noGrp="1"/>
          </p:cNvSpPr>
          <p:nvPr>
            <p:ph type="title"/>
          </p:nvPr>
        </p:nvSpPr>
        <p:spPr>
          <a:xfrm>
            <a:off x="1030014" y="351273"/>
            <a:ext cx="6789683" cy="474489"/>
          </a:xfrm>
          <a:prstGeom prst="rect">
            <a:avLst/>
          </a:prstGeom>
          <a:noFill/>
          <a:ln>
            <a:noFill/>
          </a:ln>
        </p:spPr>
        <p:txBody>
          <a:bodyPr spcFirstLastPara="1" wrap="square" lIns="0" tIns="12700" rIns="0" bIns="0" anchor="t" anchorCtr="0">
            <a:spAutoFit/>
          </a:bodyPr>
          <a:lstStyle/>
          <a:p>
            <a:pPr marL="12700" lvl="0" indent="0" algn="ctr" rtl="0">
              <a:lnSpc>
                <a:spcPct val="100000"/>
              </a:lnSpc>
              <a:spcBef>
                <a:spcPts val="0"/>
              </a:spcBef>
              <a:spcAft>
                <a:spcPts val="0"/>
              </a:spcAft>
              <a:buSzPts val="1400"/>
              <a:buNone/>
            </a:pPr>
            <a:r>
              <a:rPr lang="en" dirty="0">
                <a:latin typeface="Times New Roman"/>
                <a:ea typeface="Times New Roman"/>
                <a:cs typeface="Times New Roman"/>
                <a:sym typeface="Times New Roman"/>
              </a:rPr>
              <a:t>Experimental Results and Analysis (Contd.)</a:t>
            </a:r>
            <a:endParaRPr dirty="0"/>
          </a:p>
        </p:txBody>
      </p:sp>
      <p:sp>
        <p:nvSpPr>
          <p:cNvPr id="4" name="Rectangle 2">
            <a:extLst>
              <a:ext uri="{FF2B5EF4-FFF2-40B4-BE49-F238E27FC236}">
                <a16:creationId xmlns:a16="http://schemas.microsoft.com/office/drawing/2014/main" id="{47282C41-DEF7-DE73-59A3-8D00CC61A624}"/>
              </a:ext>
            </a:extLst>
          </p:cNvPr>
          <p:cNvSpPr>
            <a:spLocks noChangeArrowheads="1"/>
          </p:cNvSpPr>
          <p:nvPr/>
        </p:nvSpPr>
        <p:spPr bwMode="auto">
          <a:xfrm>
            <a:off x="0" y="0"/>
            <a:ext cx="1919288"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FFFFFF"/>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9" name="TextBox 8">
            <a:extLst>
              <a:ext uri="{FF2B5EF4-FFF2-40B4-BE49-F238E27FC236}">
                <a16:creationId xmlns:a16="http://schemas.microsoft.com/office/drawing/2014/main" id="{AA381A32-D88A-D1A7-60BE-FC2A21B4E327}"/>
              </a:ext>
            </a:extLst>
          </p:cNvPr>
          <p:cNvSpPr txBox="1"/>
          <p:nvPr/>
        </p:nvSpPr>
        <p:spPr>
          <a:xfrm>
            <a:off x="3639224" y="4401880"/>
            <a:ext cx="1571264" cy="307777"/>
          </a:xfrm>
          <a:prstGeom prst="rect">
            <a:avLst/>
          </a:prstGeom>
          <a:noFill/>
        </p:spPr>
        <p:txBody>
          <a:bodyPr wrap="none" rtlCol="0">
            <a:spAutoFit/>
          </a:bodyPr>
          <a:lstStyle/>
          <a:p>
            <a:pPr algn="ctr"/>
            <a:r>
              <a:rPr lang="en-US" dirty="0">
                <a:latin typeface="Times New Roman" panose="02020603050405020304" pitchFamily="18" charset="0"/>
                <a:cs typeface="Times New Roman" panose="02020603050405020304" pitchFamily="18" charset="0"/>
              </a:rPr>
              <a:t>Fig. 8. Comparison</a:t>
            </a:r>
            <a:endParaRPr lang="en-IN"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87404008-6CE4-DD48-46ED-2FC9AD226336}"/>
              </a:ext>
            </a:extLst>
          </p:cNvPr>
          <p:cNvPicPr>
            <a:picLocks noChangeAspect="1"/>
          </p:cNvPicPr>
          <p:nvPr/>
        </p:nvPicPr>
        <p:blipFill>
          <a:blip r:embed="rId3"/>
          <a:stretch>
            <a:fillRect/>
          </a:stretch>
        </p:blipFill>
        <p:spPr>
          <a:xfrm>
            <a:off x="1913799" y="1277329"/>
            <a:ext cx="5316401" cy="3124551"/>
          </a:xfrm>
          <a:prstGeom prst="rect">
            <a:avLst/>
          </a:prstGeom>
        </p:spPr>
      </p:pic>
    </p:spTree>
    <p:extLst>
      <p:ext uri="{BB962C8B-B14F-4D97-AF65-F5344CB8AC3E}">
        <p14:creationId xmlns:p14="http://schemas.microsoft.com/office/powerpoint/2010/main" val="27443633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g2bb3c3e3b9f_0_13"/>
          <p:cNvSpPr txBox="1">
            <a:spLocks noGrp="1"/>
          </p:cNvSpPr>
          <p:nvPr>
            <p:ph type="title"/>
          </p:nvPr>
        </p:nvSpPr>
        <p:spPr>
          <a:xfrm>
            <a:off x="1030014" y="351273"/>
            <a:ext cx="6789683" cy="474489"/>
          </a:xfrm>
          <a:prstGeom prst="rect">
            <a:avLst/>
          </a:prstGeom>
          <a:noFill/>
          <a:ln>
            <a:noFill/>
          </a:ln>
        </p:spPr>
        <p:txBody>
          <a:bodyPr spcFirstLastPara="1" wrap="square" lIns="0" tIns="12700" rIns="0" bIns="0" anchor="t" anchorCtr="0">
            <a:spAutoFit/>
          </a:bodyPr>
          <a:lstStyle/>
          <a:p>
            <a:pPr marL="12700" lvl="0" indent="0" algn="ctr" rtl="0">
              <a:lnSpc>
                <a:spcPct val="100000"/>
              </a:lnSpc>
              <a:spcBef>
                <a:spcPts val="0"/>
              </a:spcBef>
              <a:spcAft>
                <a:spcPts val="0"/>
              </a:spcAft>
              <a:buSzPts val="1400"/>
              <a:buNone/>
            </a:pPr>
            <a:r>
              <a:rPr lang="en" dirty="0">
                <a:latin typeface="Times New Roman"/>
                <a:ea typeface="Times New Roman"/>
                <a:cs typeface="Times New Roman"/>
                <a:sym typeface="Times New Roman"/>
              </a:rPr>
              <a:t>Experimental Results and Analysis (Contd.)</a:t>
            </a:r>
            <a:endParaRPr dirty="0"/>
          </a:p>
        </p:txBody>
      </p:sp>
      <p:sp>
        <p:nvSpPr>
          <p:cNvPr id="4" name="Rectangle 2">
            <a:extLst>
              <a:ext uri="{FF2B5EF4-FFF2-40B4-BE49-F238E27FC236}">
                <a16:creationId xmlns:a16="http://schemas.microsoft.com/office/drawing/2014/main" id="{47282C41-DEF7-DE73-59A3-8D00CC61A624}"/>
              </a:ext>
            </a:extLst>
          </p:cNvPr>
          <p:cNvSpPr>
            <a:spLocks noChangeArrowheads="1"/>
          </p:cNvSpPr>
          <p:nvPr/>
        </p:nvSpPr>
        <p:spPr bwMode="auto">
          <a:xfrm>
            <a:off x="0" y="0"/>
            <a:ext cx="1919288"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FFFFFF"/>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 name="Google Shape;108;g28eda76c6f7_0_2">
            <a:extLst>
              <a:ext uri="{FF2B5EF4-FFF2-40B4-BE49-F238E27FC236}">
                <a16:creationId xmlns:a16="http://schemas.microsoft.com/office/drawing/2014/main" id="{79CBA5AD-5A98-7CA3-F2C4-FA2318940275}"/>
              </a:ext>
            </a:extLst>
          </p:cNvPr>
          <p:cNvSpPr txBox="1"/>
          <p:nvPr/>
        </p:nvSpPr>
        <p:spPr>
          <a:xfrm>
            <a:off x="304942" y="1250301"/>
            <a:ext cx="8334561" cy="4108787"/>
          </a:xfrm>
          <a:prstGeom prst="rect">
            <a:avLst/>
          </a:prstGeom>
          <a:noFill/>
          <a:ln>
            <a:noFill/>
          </a:ln>
        </p:spPr>
        <p:txBody>
          <a:bodyPr spcFirstLastPara="1" wrap="square" lIns="91425" tIns="91425" rIns="91425" bIns="91425" anchor="t" anchorCtr="0">
            <a:spAutoFit/>
          </a:bodyPr>
          <a:lstStyle/>
          <a:p>
            <a:pPr marR="0" lvl="0" algn="just" rtl="0">
              <a:lnSpc>
                <a:spcPct val="150000"/>
              </a:lnSpc>
              <a:spcBef>
                <a:spcPts val="0"/>
              </a:spcBef>
              <a:spcAft>
                <a:spcPts val="0"/>
              </a:spcAft>
              <a:buClr>
                <a:srgbClr val="000000"/>
              </a:buClr>
              <a:buSzPts val="1400"/>
            </a:pPr>
            <a:r>
              <a:rPr lang="en-US" sz="1700" b="1" i="0" u="none" strike="noStrike" cap="none" dirty="0">
                <a:solidFill>
                  <a:srgbClr val="000000"/>
                </a:solidFill>
                <a:latin typeface="Times New Roman"/>
                <a:ea typeface="Times New Roman"/>
                <a:cs typeface="Times New Roman"/>
                <a:sym typeface="Times New Roman"/>
              </a:rPr>
              <a:t>B. Product Performance Analysis based on Response Time:</a:t>
            </a:r>
            <a:endParaRPr lang="en-US" sz="1700" b="1" dirty="0">
              <a:latin typeface="Times New Roman"/>
              <a:ea typeface="Times New Roman"/>
              <a:cs typeface="Times New Roman"/>
              <a:sym typeface="Times New Roman"/>
            </a:endParaRPr>
          </a:p>
          <a:p>
            <a:pPr marR="0" lvl="0" algn="just" rtl="0">
              <a:lnSpc>
                <a:spcPct val="150000"/>
              </a:lnSpc>
              <a:spcBef>
                <a:spcPts val="0"/>
              </a:spcBef>
              <a:spcAft>
                <a:spcPts val="0"/>
              </a:spcAft>
              <a:buClr>
                <a:srgbClr val="000000"/>
              </a:buClr>
              <a:buSzPts val="1400"/>
            </a:pPr>
            <a:r>
              <a:rPr lang="en-US" sz="1700" i="0" u="none" strike="noStrike" cap="none" dirty="0">
                <a:solidFill>
                  <a:srgbClr val="000000"/>
                </a:solidFill>
                <a:latin typeface="Times New Roman"/>
                <a:ea typeface="Times New Roman"/>
                <a:cs typeface="Times New Roman"/>
                <a:sym typeface="Times New Roman"/>
              </a:rPr>
              <a:t>Response time analysis involves measuring the time taken by users to perform operations, either using hand gestures or a mouse, from a steady position. We conducted 15 trials for each method, recording the time from initiation to completion. After analyzing the data from all 30 trials, we found that the average response time for hand gestures was 1.614666667 seconds, while for the mouse, it was 1.471333333 seconds. The similarity between these averages indicates that the product's performance using hand gestures is comparable to that of using a mouse.</a:t>
            </a:r>
          </a:p>
          <a:p>
            <a:pPr marR="0" lvl="0" algn="just" rtl="0">
              <a:lnSpc>
                <a:spcPct val="150000"/>
              </a:lnSpc>
              <a:spcBef>
                <a:spcPts val="0"/>
              </a:spcBef>
              <a:spcAft>
                <a:spcPts val="0"/>
              </a:spcAft>
              <a:buClr>
                <a:srgbClr val="000000"/>
              </a:buClr>
              <a:buSzPts val="1400"/>
            </a:pPr>
            <a:endParaRPr lang="en-US" sz="1700" b="1" i="0" u="none" strike="noStrike" cap="none" dirty="0">
              <a:solidFill>
                <a:srgbClr val="000000"/>
              </a:solidFill>
              <a:latin typeface="Times New Roman"/>
              <a:ea typeface="Times New Roman"/>
              <a:cs typeface="Times New Roman"/>
              <a:sym typeface="Times New Roman"/>
            </a:endParaRPr>
          </a:p>
          <a:p>
            <a:pPr marR="0" lvl="0" algn="just" rtl="0">
              <a:lnSpc>
                <a:spcPct val="150000"/>
              </a:lnSpc>
              <a:spcBef>
                <a:spcPts val="0"/>
              </a:spcBef>
              <a:spcAft>
                <a:spcPts val="0"/>
              </a:spcAft>
              <a:buClr>
                <a:srgbClr val="000000"/>
              </a:buClr>
              <a:buSzPts val="1400"/>
            </a:pPr>
            <a:endParaRPr lang="en-US" sz="1700" b="1" i="0" u="none" strike="noStrike" cap="none" dirty="0">
              <a:solidFill>
                <a:srgbClr val="000000"/>
              </a:solidFill>
              <a:latin typeface="Times New Roman"/>
              <a:ea typeface="Times New Roman"/>
              <a:cs typeface="Times New Roman"/>
              <a:sym typeface="Times New Roman"/>
            </a:endParaRPr>
          </a:p>
        </p:txBody>
      </p:sp>
      <p:sp>
        <p:nvSpPr>
          <p:cNvPr id="6" name="Rectangle 2">
            <a:extLst>
              <a:ext uri="{FF2B5EF4-FFF2-40B4-BE49-F238E27FC236}">
                <a16:creationId xmlns:a16="http://schemas.microsoft.com/office/drawing/2014/main" id="{9059D19B-C7C9-C96C-AD23-699CAE832D8A}"/>
              </a:ext>
            </a:extLst>
          </p:cNvPr>
          <p:cNvSpPr>
            <a:spLocks noChangeArrowheads="1"/>
          </p:cNvSpPr>
          <p:nvPr/>
        </p:nvSpPr>
        <p:spPr bwMode="auto">
          <a:xfrm>
            <a:off x="0" y="0"/>
            <a:ext cx="19621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FFFFFF"/>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972880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Google Shape;64;p2"/>
          <p:cNvSpPr txBox="1">
            <a:spLocks noGrp="1"/>
          </p:cNvSpPr>
          <p:nvPr>
            <p:ph type="title"/>
          </p:nvPr>
        </p:nvSpPr>
        <p:spPr>
          <a:xfrm>
            <a:off x="3276600" y="209550"/>
            <a:ext cx="1981200" cy="533400"/>
          </a:xfrm>
          <a:prstGeom prst="rect">
            <a:avLst/>
          </a:prstGeom>
          <a:noFill/>
          <a:ln>
            <a:noFill/>
          </a:ln>
        </p:spPr>
        <p:txBody>
          <a:bodyPr spcFirstLastPara="1" wrap="square" lIns="91425" tIns="91425" rIns="91425" bIns="91425" anchor="t" anchorCtr="0">
            <a:normAutofit fontScale="90000"/>
          </a:bodyPr>
          <a:lstStyle/>
          <a:p>
            <a:pPr marL="0" lvl="0" indent="0" algn="ctr" rtl="0">
              <a:lnSpc>
                <a:spcPct val="100000"/>
              </a:lnSpc>
              <a:spcBef>
                <a:spcPts val="0"/>
              </a:spcBef>
              <a:spcAft>
                <a:spcPts val="0"/>
              </a:spcAft>
              <a:buClr>
                <a:schemeClr val="lt1"/>
              </a:buClr>
              <a:buSzPct val="111111"/>
              <a:buFont typeface="Times New Roman"/>
              <a:buNone/>
            </a:pPr>
            <a:r>
              <a:rPr lang="en" dirty="0">
                <a:latin typeface="Times New Roman"/>
                <a:ea typeface="Times New Roman"/>
                <a:cs typeface="Times New Roman"/>
                <a:sym typeface="Times New Roman"/>
              </a:rPr>
              <a:t>CONTENTS</a:t>
            </a:r>
            <a:endParaRPr dirty="0">
              <a:latin typeface="Times New Roman"/>
              <a:ea typeface="Times New Roman"/>
              <a:cs typeface="Times New Roman"/>
              <a:sym typeface="Times New Roman"/>
            </a:endParaRPr>
          </a:p>
        </p:txBody>
      </p:sp>
      <p:sp>
        <p:nvSpPr>
          <p:cNvPr id="65" name="Google Shape;65;p2"/>
          <p:cNvSpPr txBox="1"/>
          <p:nvPr/>
        </p:nvSpPr>
        <p:spPr>
          <a:xfrm>
            <a:off x="609600" y="1509475"/>
            <a:ext cx="5514000" cy="2877681"/>
          </a:xfrm>
          <a:prstGeom prst="rect">
            <a:avLst/>
          </a:prstGeom>
          <a:noFill/>
          <a:ln>
            <a:noFill/>
          </a:ln>
        </p:spPr>
        <p:txBody>
          <a:bodyPr spcFirstLastPara="1" wrap="square" lIns="91425" tIns="91425" rIns="91425" bIns="91425" anchor="t" anchorCtr="0">
            <a:spAutoFit/>
          </a:bodyPr>
          <a:lstStyle/>
          <a:p>
            <a:pPr marL="457200" marR="0" lvl="0" indent="-457200" algn="l" rtl="0">
              <a:lnSpc>
                <a:spcPct val="100000"/>
              </a:lnSpc>
              <a:spcBef>
                <a:spcPts val="600"/>
              </a:spcBef>
              <a:spcAft>
                <a:spcPts val="0"/>
              </a:spcAft>
              <a:buClr>
                <a:schemeClr val="dk1"/>
              </a:buClr>
              <a:buSzPts val="2000"/>
              <a:buFont typeface="Calibri"/>
              <a:buAutoNum type="arabicPeriod"/>
            </a:pPr>
            <a:r>
              <a:rPr lang="en" sz="2000" b="0" i="0" u="none" strike="noStrike" cap="none" dirty="0">
                <a:solidFill>
                  <a:schemeClr val="dk1"/>
                </a:solidFill>
                <a:latin typeface="Times New Roman"/>
                <a:ea typeface="Times New Roman"/>
                <a:cs typeface="Times New Roman"/>
                <a:sym typeface="Times New Roman"/>
              </a:rPr>
              <a:t>Introduction</a:t>
            </a:r>
            <a:endParaRPr sz="2000" b="0" i="0" u="none" strike="noStrike" cap="none" dirty="0">
              <a:solidFill>
                <a:schemeClr val="dk1"/>
              </a:solidFill>
              <a:latin typeface="Times New Roman"/>
              <a:ea typeface="Times New Roman"/>
              <a:cs typeface="Times New Roman"/>
              <a:sym typeface="Times New Roman"/>
            </a:endParaRPr>
          </a:p>
          <a:p>
            <a:pPr marL="457200" marR="0" lvl="0" indent="-457200" algn="l" rtl="0">
              <a:lnSpc>
                <a:spcPct val="100000"/>
              </a:lnSpc>
              <a:spcBef>
                <a:spcPts val="600"/>
              </a:spcBef>
              <a:spcAft>
                <a:spcPts val="0"/>
              </a:spcAft>
              <a:buClr>
                <a:schemeClr val="dk1"/>
              </a:buClr>
              <a:buSzPts val="2000"/>
              <a:buFont typeface="Calibri"/>
              <a:buAutoNum type="arabicPeriod"/>
            </a:pPr>
            <a:r>
              <a:rPr lang="en" sz="2000" b="0" i="0" u="none" strike="noStrike" cap="none" dirty="0">
                <a:solidFill>
                  <a:schemeClr val="dk1"/>
                </a:solidFill>
                <a:latin typeface="Times New Roman"/>
                <a:ea typeface="Times New Roman"/>
                <a:cs typeface="Times New Roman"/>
                <a:sym typeface="Times New Roman"/>
              </a:rPr>
              <a:t>Literature Survey</a:t>
            </a:r>
            <a:endParaRPr sz="2000" b="0" i="0" u="none" strike="noStrike" cap="none" dirty="0">
              <a:solidFill>
                <a:schemeClr val="dk1"/>
              </a:solidFill>
              <a:latin typeface="Times New Roman"/>
              <a:ea typeface="Times New Roman"/>
              <a:cs typeface="Times New Roman"/>
              <a:sym typeface="Times New Roman"/>
            </a:endParaRPr>
          </a:p>
          <a:p>
            <a:pPr marL="457200" marR="0" lvl="0" indent="-457200" algn="l" rtl="0">
              <a:lnSpc>
                <a:spcPct val="100000"/>
              </a:lnSpc>
              <a:spcBef>
                <a:spcPts val="600"/>
              </a:spcBef>
              <a:spcAft>
                <a:spcPts val="0"/>
              </a:spcAft>
              <a:buClr>
                <a:schemeClr val="dk1"/>
              </a:buClr>
              <a:buSzPts val="2000"/>
              <a:buFont typeface="Times New Roman"/>
              <a:buAutoNum type="arabicPeriod"/>
            </a:pPr>
            <a:r>
              <a:rPr lang="en" sz="2000" dirty="0">
                <a:solidFill>
                  <a:schemeClr val="dk1"/>
                </a:solidFill>
                <a:latin typeface="Times New Roman"/>
                <a:ea typeface="Times New Roman"/>
                <a:cs typeface="Times New Roman"/>
                <a:sym typeface="Times New Roman"/>
              </a:rPr>
              <a:t>Problem Statement &amp; Objectives</a:t>
            </a:r>
            <a:endParaRPr sz="2000" dirty="0">
              <a:solidFill>
                <a:schemeClr val="dk1"/>
              </a:solidFill>
              <a:latin typeface="Times New Roman"/>
              <a:ea typeface="Times New Roman"/>
              <a:cs typeface="Times New Roman"/>
              <a:sym typeface="Times New Roman"/>
            </a:endParaRPr>
          </a:p>
          <a:p>
            <a:pPr marL="457200" marR="0" lvl="0" indent="-457200" algn="l" rtl="0">
              <a:lnSpc>
                <a:spcPct val="100000"/>
              </a:lnSpc>
              <a:spcBef>
                <a:spcPts val="600"/>
              </a:spcBef>
              <a:spcAft>
                <a:spcPts val="0"/>
              </a:spcAft>
              <a:buClr>
                <a:schemeClr val="dk1"/>
              </a:buClr>
              <a:buSzPts val="2000"/>
              <a:buFont typeface="Calibri"/>
              <a:buAutoNum type="arabicPeriod"/>
            </a:pPr>
            <a:r>
              <a:rPr lang="en" sz="2000" b="0" i="0" u="none" strike="noStrike" cap="none" dirty="0">
                <a:solidFill>
                  <a:schemeClr val="dk1"/>
                </a:solidFill>
                <a:latin typeface="Times New Roman"/>
                <a:ea typeface="Times New Roman"/>
                <a:cs typeface="Times New Roman"/>
                <a:sym typeface="Times New Roman"/>
              </a:rPr>
              <a:t>Proposed Methodology</a:t>
            </a:r>
            <a:endParaRPr sz="2000" b="0" i="0" u="none" strike="noStrike" cap="none" dirty="0">
              <a:solidFill>
                <a:schemeClr val="dk1"/>
              </a:solidFill>
              <a:latin typeface="Times New Roman"/>
              <a:ea typeface="Times New Roman"/>
              <a:cs typeface="Times New Roman"/>
              <a:sym typeface="Times New Roman"/>
            </a:endParaRPr>
          </a:p>
          <a:p>
            <a:pPr marL="457200" marR="0" lvl="0" indent="-457200" algn="l" rtl="0">
              <a:lnSpc>
                <a:spcPct val="100000"/>
              </a:lnSpc>
              <a:spcBef>
                <a:spcPts val="600"/>
              </a:spcBef>
              <a:spcAft>
                <a:spcPts val="0"/>
              </a:spcAft>
              <a:buClr>
                <a:schemeClr val="dk1"/>
              </a:buClr>
              <a:buSzPts val="2000"/>
              <a:buFont typeface="Times New Roman"/>
              <a:buAutoNum type="arabicPeriod"/>
            </a:pPr>
            <a:r>
              <a:rPr lang="en-US" sz="2000" b="0" i="0" u="none" strike="noStrike" cap="none" dirty="0">
                <a:solidFill>
                  <a:schemeClr val="dk1"/>
                </a:solidFill>
                <a:latin typeface="Times New Roman"/>
                <a:ea typeface="Times New Roman"/>
                <a:cs typeface="Times New Roman"/>
                <a:sym typeface="Times New Roman"/>
              </a:rPr>
              <a:t>Experimental Results and Analysis</a:t>
            </a:r>
            <a:endParaRPr sz="2000" b="0" i="0" u="none" strike="noStrike" cap="none" dirty="0">
              <a:solidFill>
                <a:schemeClr val="dk1"/>
              </a:solidFill>
              <a:latin typeface="Times New Roman"/>
              <a:ea typeface="Times New Roman"/>
              <a:cs typeface="Times New Roman"/>
              <a:sym typeface="Times New Roman"/>
            </a:endParaRPr>
          </a:p>
          <a:p>
            <a:pPr marL="457200" marR="0" lvl="0" indent="-457200" algn="l" rtl="0">
              <a:lnSpc>
                <a:spcPct val="100000"/>
              </a:lnSpc>
              <a:spcBef>
                <a:spcPts val="600"/>
              </a:spcBef>
              <a:spcAft>
                <a:spcPts val="0"/>
              </a:spcAft>
              <a:buClr>
                <a:schemeClr val="dk1"/>
              </a:buClr>
              <a:buSzPts val="2000"/>
              <a:buFont typeface="Times New Roman"/>
              <a:buAutoNum type="arabicPeriod"/>
            </a:pPr>
            <a:r>
              <a:rPr lang="en" sz="2000" b="0" i="0" u="none" strike="noStrike" cap="none" dirty="0">
                <a:solidFill>
                  <a:schemeClr val="dk1"/>
                </a:solidFill>
                <a:latin typeface="Times New Roman"/>
                <a:ea typeface="Times New Roman"/>
                <a:cs typeface="Times New Roman"/>
                <a:sym typeface="Times New Roman"/>
              </a:rPr>
              <a:t>Conclusion</a:t>
            </a:r>
          </a:p>
          <a:p>
            <a:pPr marL="457200" marR="0" lvl="0" indent="-457200" algn="l" rtl="0">
              <a:lnSpc>
                <a:spcPct val="100000"/>
              </a:lnSpc>
              <a:spcBef>
                <a:spcPts val="600"/>
              </a:spcBef>
              <a:spcAft>
                <a:spcPts val="0"/>
              </a:spcAft>
              <a:buClr>
                <a:schemeClr val="dk1"/>
              </a:buClr>
              <a:buSzPts val="2000"/>
              <a:buFont typeface="Times New Roman"/>
              <a:buAutoNum type="arabicPeriod"/>
            </a:pPr>
            <a:r>
              <a:rPr lang="en" sz="2000" dirty="0">
                <a:solidFill>
                  <a:schemeClr val="dk1"/>
                </a:solidFill>
                <a:latin typeface="Times New Roman"/>
                <a:ea typeface="Times New Roman"/>
                <a:cs typeface="Times New Roman"/>
                <a:sym typeface="Times New Roman"/>
              </a:rPr>
              <a:t>References</a:t>
            </a:r>
            <a:endParaRPr sz="2000" b="0" i="0" u="none" strike="noStrike" cap="none" dirty="0">
              <a:solidFill>
                <a:schemeClr val="dk1"/>
              </a:solidFill>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g2bb3c3e3b9f_0_13"/>
          <p:cNvSpPr txBox="1">
            <a:spLocks noGrp="1"/>
          </p:cNvSpPr>
          <p:nvPr>
            <p:ph type="title"/>
          </p:nvPr>
        </p:nvSpPr>
        <p:spPr>
          <a:xfrm>
            <a:off x="1030014" y="351273"/>
            <a:ext cx="6789683" cy="474489"/>
          </a:xfrm>
          <a:prstGeom prst="rect">
            <a:avLst/>
          </a:prstGeom>
          <a:noFill/>
          <a:ln>
            <a:noFill/>
          </a:ln>
        </p:spPr>
        <p:txBody>
          <a:bodyPr spcFirstLastPara="1" wrap="square" lIns="0" tIns="12700" rIns="0" bIns="0" anchor="t" anchorCtr="0">
            <a:spAutoFit/>
          </a:bodyPr>
          <a:lstStyle/>
          <a:p>
            <a:pPr marL="12700" lvl="0" indent="0" algn="ctr" rtl="0">
              <a:lnSpc>
                <a:spcPct val="100000"/>
              </a:lnSpc>
              <a:spcBef>
                <a:spcPts val="0"/>
              </a:spcBef>
              <a:spcAft>
                <a:spcPts val="0"/>
              </a:spcAft>
              <a:buSzPts val="1400"/>
              <a:buNone/>
            </a:pPr>
            <a:r>
              <a:rPr lang="en" dirty="0">
                <a:latin typeface="Times New Roman"/>
                <a:ea typeface="Times New Roman"/>
                <a:cs typeface="Times New Roman"/>
                <a:sym typeface="Times New Roman"/>
              </a:rPr>
              <a:t>Experimental Results and Analysis (Contd.)</a:t>
            </a:r>
            <a:endParaRPr dirty="0"/>
          </a:p>
        </p:txBody>
      </p:sp>
      <p:sp>
        <p:nvSpPr>
          <p:cNvPr id="4" name="Rectangle 2">
            <a:extLst>
              <a:ext uri="{FF2B5EF4-FFF2-40B4-BE49-F238E27FC236}">
                <a16:creationId xmlns:a16="http://schemas.microsoft.com/office/drawing/2014/main" id="{47282C41-DEF7-DE73-59A3-8D00CC61A624}"/>
              </a:ext>
            </a:extLst>
          </p:cNvPr>
          <p:cNvSpPr>
            <a:spLocks noChangeArrowheads="1"/>
          </p:cNvSpPr>
          <p:nvPr/>
        </p:nvSpPr>
        <p:spPr bwMode="auto">
          <a:xfrm>
            <a:off x="0" y="0"/>
            <a:ext cx="1919288"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FFFFFF"/>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 name="Google Shape;108;g28eda76c6f7_0_2">
            <a:extLst>
              <a:ext uri="{FF2B5EF4-FFF2-40B4-BE49-F238E27FC236}">
                <a16:creationId xmlns:a16="http://schemas.microsoft.com/office/drawing/2014/main" id="{79CBA5AD-5A98-7CA3-F2C4-FA2318940275}"/>
              </a:ext>
            </a:extLst>
          </p:cNvPr>
          <p:cNvSpPr txBox="1"/>
          <p:nvPr/>
        </p:nvSpPr>
        <p:spPr>
          <a:xfrm>
            <a:off x="304942" y="1250301"/>
            <a:ext cx="8334561" cy="3716372"/>
          </a:xfrm>
          <a:prstGeom prst="rect">
            <a:avLst/>
          </a:prstGeom>
          <a:noFill/>
          <a:ln>
            <a:noFill/>
          </a:ln>
        </p:spPr>
        <p:txBody>
          <a:bodyPr spcFirstLastPara="1" wrap="square" lIns="91425" tIns="91425" rIns="91425" bIns="91425" anchor="t" anchorCtr="0">
            <a:spAutoFit/>
          </a:bodyPr>
          <a:lstStyle/>
          <a:p>
            <a:pPr marR="0" lvl="0" algn="just" rtl="0">
              <a:lnSpc>
                <a:spcPct val="150000"/>
              </a:lnSpc>
              <a:spcBef>
                <a:spcPts val="0"/>
              </a:spcBef>
              <a:spcAft>
                <a:spcPts val="0"/>
              </a:spcAft>
              <a:buClr>
                <a:srgbClr val="000000"/>
              </a:buClr>
              <a:buSzPts val="1400"/>
            </a:pPr>
            <a:r>
              <a:rPr lang="en-US" sz="1700" b="1" dirty="0">
                <a:latin typeface="Times New Roman"/>
                <a:ea typeface="Times New Roman"/>
                <a:cs typeface="Times New Roman"/>
                <a:sym typeface="Times New Roman"/>
              </a:rPr>
              <a:t>C</a:t>
            </a:r>
            <a:r>
              <a:rPr lang="en-US" sz="1700" b="1" i="0" u="none" strike="noStrike" cap="none" dirty="0">
                <a:solidFill>
                  <a:srgbClr val="000000"/>
                </a:solidFill>
                <a:latin typeface="Times New Roman"/>
                <a:ea typeface="Times New Roman"/>
                <a:cs typeface="Times New Roman"/>
                <a:sym typeface="Times New Roman"/>
              </a:rPr>
              <a:t>. Statistical Analysis:</a:t>
            </a:r>
          </a:p>
          <a:p>
            <a:pPr marR="0" lvl="0" algn="just" rtl="0">
              <a:lnSpc>
                <a:spcPct val="150000"/>
              </a:lnSpc>
              <a:spcBef>
                <a:spcPts val="0"/>
              </a:spcBef>
              <a:spcAft>
                <a:spcPts val="0"/>
              </a:spcAft>
              <a:buClr>
                <a:srgbClr val="000000"/>
              </a:buClr>
              <a:buSzPts val="1400"/>
            </a:pPr>
            <a:r>
              <a:rPr lang="en-US" sz="1700" i="0" u="none" strike="noStrike" cap="none" dirty="0">
                <a:solidFill>
                  <a:srgbClr val="000000"/>
                </a:solidFill>
                <a:latin typeface="Times New Roman"/>
                <a:ea typeface="Times New Roman"/>
                <a:cs typeface="Times New Roman"/>
                <a:sym typeface="Times New Roman"/>
              </a:rPr>
              <a:t>A One-way ANOVA test was conducted to analyze the response times of two user groups categorized by their familiarity with laptop usage and age group. The average response times for each group were compared while performing PowerPoint operations using the product. The F-test-statistic value obtained was 89.57447, surpassing the critical value of 2.89385 at a significance level of 0.10. This indicates a statistically significant difference between the user groups, affirming that they belong to distinct categories based on their familiarity with laptops and age</a:t>
            </a:r>
            <a:endParaRPr lang="en-US" sz="1700" b="1" i="0" u="none" strike="noStrike" cap="none" dirty="0">
              <a:solidFill>
                <a:srgbClr val="000000"/>
              </a:solidFill>
              <a:latin typeface="Times New Roman"/>
              <a:ea typeface="Times New Roman"/>
              <a:cs typeface="Times New Roman"/>
              <a:sym typeface="Times New Roman"/>
            </a:endParaRPr>
          </a:p>
          <a:p>
            <a:pPr marR="0" lvl="0" algn="just" rtl="0">
              <a:lnSpc>
                <a:spcPct val="150000"/>
              </a:lnSpc>
              <a:spcBef>
                <a:spcPts val="0"/>
              </a:spcBef>
              <a:spcAft>
                <a:spcPts val="0"/>
              </a:spcAft>
              <a:buClr>
                <a:srgbClr val="000000"/>
              </a:buClr>
              <a:buSzPts val="1400"/>
            </a:pPr>
            <a:endParaRPr lang="en-US" sz="1700" b="1" i="0" u="none" strike="noStrike" cap="none" dirty="0">
              <a:solidFill>
                <a:srgbClr val="000000"/>
              </a:solidFill>
              <a:latin typeface="Times New Roman"/>
              <a:ea typeface="Times New Roman"/>
              <a:cs typeface="Times New Roman"/>
              <a:sym typeface="Times New Roman"/>
            </a:endParaRPr>
          </a:p>
        </p:txBody>
      </p:sp>
      <p:sp>
        <p:nvSpPr>
          <p:cNvPr id="6" name="Rectangle 2">
            <a:extLst>
              <a:ext uri="{FF2B5EF4-FFF2-40B4-BE49-F238E27FC236}">
                <a16:creationId xmlns:a16="http://schemas.microsoft.com/office/drawing/2014/main" id="{9059D19B-C7C9-C96C-AD23-699CAE832D8A}"/>
              </a:ext>
            </a:extLst>
          </p:cNvPr>
          <p:cNvSpPr>
            <a:spLocks noChangeArrowheads="1"/>
          </p:cNvSpPr>
          <p:nvPr/>
        </p:nvSpPr>
        <p:spPr bwMode="auto">
          <a:xfrm>
            <a:off x="0" y="0"/>
            <a:ext cx="19621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FFFFFF"/>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634924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g2bb3c3e3b9f_0_13"/>
          <p:cNvSpPr txBox="1">
            <a:spLocks noGrp="1"/>
          </p:cNvSpPr>
          <p:nvPr>
            <p:ph type="title"/>
          </p:nvPr>
        </p:nvSpPr>
        <p:spPr>
          <a:xfrm>
            <a:off x="1030014" y="351273"/>
            <a:ext cx="6789683" cy="474489"/>
          </a:xfrm>
          <a:prstGeom prst="rect">
            <a:avLst/>
          </a:prstGeom>
          <a:noFill/>
          <a:ln>
            <a:noFill/>
          </a:ln>
        </p:spPr>
        <p:txBody>
          <a:bodyPr spcFirstLastPara="1" wrap="square" lIns="0" tIns="12700" rIns="0" bIns="0" anchor="t" anchorCtr="0">
            <a:spAutoFit/>
          </a:bodyPr>
          <a:lstStyle/>
          <a:p>
            <a:pPr marL="12700" lvl="0" indent="0" algn="ctr" rtl="0">
              <a:lnSpc>
                <a:spcPct val="100000"/>
              </a:lnSpc>
              <a:spcBef>
                <a:spcPts val="0"/>
              </a:spcBef>
              <a:spcAft>
                <a:spcPts val="0"/>
              </a:spcAft>
              <a:buSzPts val="1400"/>
              <a:buNone/>
            </a:pPr>
            <a:r>
              <a:rPr lang="en" dirty="0">
                <a:latin typeface="Times New Roman"/>
                <a:ea typeface="Times New Roman"/>
                <a:cs typeface="Times New Roman"/>
                <a:sym typeface="Times New Roman"/>
              </a:rPr>
              <a:t>Experimental Results and Analysis (Contd.)</a:t>
            </a:r>
            <a:endParaRPr dirty="0"/>
          </a:p>
        </p:txBody>
      </p:sp>
      <p:sp>
        <p:nvSpPr>
          <p:cNvPr id="4" name="Rectangle 2">
            <a:extLst>
              <a:ext uri="{FF2B5EF4-FFF2-40B4-BE49-F238E27FC236}">
                <a16:creationId xmlns:a16="http://schemas.microsoft.com/office/drawing/2014/main" id="{47282C41-DEF7-DE73-59A3-8D00CC61A624}"/>
              </a:ext>
            </a:extLst>
          </p:cNvPr>
          <p:cNvSpPr>
            <a:spLocks noChangeArrowheads="1"/>
          </p:cNvSpPr>
          <p:nvPr/>
        </p:nvSpPr>
        <p:spPr bwMode="auto">
          <a:xfrm>
            <a:off x="0" y="0"/>
            <a:ext cx="1919288"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FFFFFF"/>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 name="Rectangle 2">
            <a:extLst>
              <a:ext uri="{FF2B5EF4-FFF2-40B4-BE49-F238E27FC236}">
                <a16:creationId xmlns:a16="http://schemas.microsoft.com/office/drawing/2014/main" id="{9059D19B-C7C9-C96C-AD23-699CAE832D8A}"/>
              </a:ext>
            </a:extLst>
          </p:cNvPr>
          <p:cNvSpPr>
            <a:spLocks noChangeArrowheads="1"/>
          </p:cNvSpPr>
          <p:nvPr/>
        </p:nvSpPr>
        <p:spPr bwMode="auto">
          <a:xfrm>
            <a:off x="0" y="0"/>
            <a:ext cx="19621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FFFFFF"/>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5" name="Picture 4">
            <a:extLst>
              <a:ext uri="{FF2B5EF4-FFF2-40B4-BE49-F238E27FC236}">
                <a16:creationId xmlns:a16="http://schemas.microsoft.com/office/drawing/2014/main" id="{0081F723-B706-811F-A246-4F0231050749}"/>
              </a:ext>
            </a:extLst>
          </p:cNvPr>
          <p:cNvPicPr>
            <a:picLocks noChangeAspect="1"/>
          </p:cNvPicPr>
          <p:nvPr/>
        </p:nvPicPr>
        <p:blipFill>
          <a:blip r:embed="rId3"/>
          <a:stretch>
            <a:fillRect/>
          </a:stretch>
        </p:blipFill>
        <p:spPr>
          <a:xfrm>
            <a:off x="1030014" y="1900669"/>
            <a:ext cx="3248478" cy="1867161"/>
          </a:xfrm>
          <a:prstGeom prst="rect">
            <a:avLst/>
          </a:prstGeom>
        </p:spPr>
      </p:pic>
      <p:pic>
        <p:nvPicPr>
          <p:cNvPr id="8" name="Picture 7">
            <a:extLst>
              <a:ext uri="{FF2B5EF4-FFF2-40B4-BE49-F238E27FC236}">
                <a16:creationId xmlns:a16="http://schemas.microsoft.com/office/drawing/2014/main" id="{51D2C101-DA3F-AE06-7AC4-E7C1375B9269}"/>
              </a:ext>
            </a:extLst>
          </p:cNvPr>
          <p:cNvPicPr>
            <a:picLocks noChangeAspect="1"/>
          </p:cNvPicPr>
          <p:nvPr/>
        </p:nvPicPr>
        <p:blipFill>
          <a:blip r:embed="rId4"/>
          <a:stretch>
            <a:fillRect/>
          </a:stretch>
        </p:blipFill>
        <p:spPr>
          <a:xfrm>
            <a:off x="5965745" y="1177034"/>
            <a:ext cx="1650397" cy="3314433"/>
          </a:xfrm>
          <a:prstGeom prst="rect">
            <a:avLst/>
          </a:prstGeom>
        </p:spPr>
      </p:pic>
      <p:sp>
        <p:nvSpPr>
          <p:cNvPr id="9" name="TextBox 8">
            <a:extLst>
              <a:ext uri="{FF2B5EF4-FFF2-40B4-BE49-F238E27FC236}">
                <a16:creationId xmlns:a16="http://schemas.microsoft.com/office/drawing/2014/main" id="{BC499014-192A-8B21-9461-365DE0F1F73C}"/>
              </a:ext>
            </a:extLst>
          </p:cNvPr>
          <p:cNvSpPr txBox="1"/>
          <p:nvPr/>
        </p:nvSpPr>
        <p:spPr>
          <a:xfrm>
            <a:off x="975080" y="3767830"/>
            <a:ext cx="3462807" cy="307777"/>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Fig. 9. Response Time of a person in 15 trails</a:t>
            </a:r>
            <a:endParaRPr lang="en-IN"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21428D8D-A0C1-6414-0C66-D6A68BD64D53}"/>
              </a:ext>
            </a:extLst>
          </p:cNvPr>
          <p:cNvSpPr txBox="1"/>
          <p:nvPr/>
        </p:nvSpPr>
        <p:spPr>
          <a:xfrm>
            <a:off x="4781908" y="4484450"/>
            <a:ext cx="4362092" cy="307777"/>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Fig. 10. Average Response times of people in both groups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006168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g2bb3c3e3b9f_0_13"/>
          <p:cNvSpPr txBox="1">
            <a:spLocks noGrp="1"/>
          </p:cNvSpPr>
          <p:nvPr>
            <p:ph type="title"/>
          </p:nvPr>
        </p:nvSpPr>
        <p:spPr>
          <a:xfrm>
            <a:off x="1030014" y="351273"/>
            <a:ext cx="6789683" cy="474489"/>
          </a:xfrm>
          <a:prstGeom prst="rect">
            <a:avLst/>
          </a:prstGeom>
          <a:noFill/>
          <a:ln>
            <a:noFill/>
          </a:ln>
        </p:spPr>
        <p:txBody>
          <a:bodyPr spcFirstLastPara="1" wrap="square" lIns="0" tIns="12700" rIns="0" bIns="0" anchor="t" anchorCtr="0">
            <a:spAutoFit/>
          </a:bodyPr>
          <a:lstStyle/>
          <a:p>
            <a:pPr marL="12700" lvl="0" indent="0" algn="ctr" rtl="0">
              <a:lnSpc>
                <a:spcPct val="100000"/>
              </a:lnSpc>
              <a:spcBef>
                <a:spcPts val="0"/>
              </a:spcBef>
              <a:spcAft>
                <a:spcPts val="0"/>
              </a:spcAft>
              <a:buSzPts val="1400"/>
              <a:buNone/>
            </a:pPr>
            <a:r>
              <a:rPr lang="en" dirty="0">
                <a:latin typeface="Times New Roman"/>
                <a:ea typeface="Times New Roman"/>
                <a:cs typeface="Times New Roman"/>
                <a:sym typeface="Times New Roman"/>
              </a:rPr>
              <a:t>Experimental Results and Analysis (Contd.)</a:t>
            </a:r>
            <a:endParaRPr dirty="0"/>
          </a:p>
        </p:txBody>
      </p:sp>
      <p:sp>
        <p:nvSpPr>
          <p:cNvPr id="4" name="Rectangle 2">
            <a:extLst>
              <a:ext uri="{FF2B5EF4-FFF2-40B4-BE49-F238E27FC236}">
                <a16:creationId xmlns:a16="http://schemas.microsoft.com/office/drawing/2014/main" id="{47282C41-DEF7-DE73-59A3-8D00CC61A624}"/>
              </a:ext>
            </a:extLst>
          </p:cNvPr>
          <p:cNvSpPr>
            <a:spLocks noChangeArrowheads="1"/>
          </p:cNvSpPr>
          <p:nvPr/>
        </p:nvSpPr>
        <p:spPr bwMode="auto">
          <a:xfrm>
            <a:off x="0" y="0"/>
            <a:ext cx="1919288"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FFFFFF"/>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 name="Rectangle 2">
            <a:extLst>
              <a:ext uri="{FF2B5EF4-FFF2-40B4-BE49-F238E27FC236}">
                <a16:creationId xmlns:a16="http://schemas.microsoft.com/office/drawing/2014/main" id="{9059D19B-C7C9-C96C-AD23-699CAE832D8A}"/>
              </a:ext>
            </a:extLst>
          </p:cNvPr>
          <p:cNvSpPr>
            <a:spLocks noChangeArrowheads="1"/>
          </p:cNvSpPr>
          <p:nvPr/>
        </p:nvSpPr>
        <p:spPr bwMode="auto">
          <a:xfrm>
            <a:off x="0" y="0"/>
            <a:ext cx="19621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FFFFFF"/>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3" name="Picture 2">
            <a:extLst>
              <a:ext uri="{FF2B5EF4-FFF2-40B4-BE49-F238E27FC236}">
                <a16:creationId xmlns:a16="http://schemas.microsoft.com/office/drawing/2014/main" id="{083A0EBD-9CDD-2CAE-9D9D-4B2B334B5298}"/>
              </a:ext>
            </a:extLst>
          </p:cNvPr>
          <p:cNvPicPr>
            <a:picLocks noChangeAspect="1"/>
          </p:cNvPicPr>
          <p:nvPr/>
        </p:nvPicPr>
        <p:blipFill>
          <a:blip r:embed="rId3"/>
          <a:stretch>
            <a:fillRect/>
          </a:stretch>
        </p:blipFill>
        <p:spPr>
          <a:xfrm>
            <a:off x="1962150" y="1177034"/>
            <a:ext cx="5344271" cy="1781424"/>
          </a:xfrm>
          <a:prstGeom prst="rect">
            <a:avLst/>
          </a:prstGeom>
        </p:spPr>
      </p:pic>
      <p:pic>
        <p:nvPicPr>
          <p:cNvPr id="11" name="Picture 10">
            <a:extLst>
              <a:ext uri="{FF2B5EF4-FFF2-40B4-BE49-F238E27FC236}">
                <a16:creationId xmlns:a16="http://schemas.microsoft.com/office/drawing/2014/main" id="{A87A10E4-D9E1-2ED7-F781-4693EFA44C3E}"/>
              </a:ext>
            </a:extLst>
          </p:cNvPr>
          <p:cNvPicPr>
            <a:picLocks noChangeAspect="1"/>
          </p:cNvPicPr>
          <p:nvPr/>
        </p:nvPicPr>
        <p:blipFill>
          <a:blip r:embed="rId4"/>
          <a:stretch>
            <a:fillRect/>
          </a:stretch>
        </p:blipFill>
        <p:spPr>
          <a:xfrm>
            <a:off x="2204226" y="3124747"/>
            <a:ext cx="4441258" cy="2018753"/>
          </a:xfrm>
          <a:prstGeom prst="rect">
            <a:avLst/>
          </a:prstGeom>
        </p:spPr>
      </p:pic>
    </p:spTree>
    <p:extLst>
      <p:ext uri="{BB962C8B-B14F-4D97-AF65-F5344CB8AC3E}">
        <p14:creationId xmlns:p14="http://schemas.microsoft.com/office/powerpoint/2010/main" val="13094185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g2bb3c3e3b9f_0_13"/>
          <p:cNvSpPr txBox="1">
            <a:spLocks noGrp="1"/>
          </p:cNvSpPr>
          <p:nvPr>
            <p:ph type="title"/>
          </p:nvPr>
        </p:nvSpPr>
        <p:spPr>
          <a:xfrm>
            <a:off x="1030014" y="351273"/>
            <a:ext cx="6789683" cy="474489"/>
          </a:xfrm>
          <a:prstGeom prst="rect">
            <a:avLst/>
          </a:prstGeom>
          <a:noFill/>
          <a:ln>
            <a:noFill/>
          </a:ln>
        </p:spPr>
        <p:txBody>
          <a:bodyPr spcFirstLastPara="1" wrap="square" lIns="0" tIns="12700" rIns="0" bIns="0" anchor="t" anchorCtr="0">
            <a:spAutoFit/>
          </a:bodyPr>
          <a:lstStyle/>
          <a:p>
            <a:pPr marL="12700" lvl="0" indent="0" algn="ctr" rtl="0">
              <a:lnSpc>
                <a:spcPct val="100000"/>
              </a:lnSpc>
              <a:spcBef>
                <a:spcPts val="0"/>
              </a:spcBef>
              <a:spcAft>
                <a:spcPts val="0"/>
              </a:spcAft>
              <a:buSzPts val="1400"/>
              <a:buNone/>
            </a:pPr>
            <a:r>
              <a:rPr lang="en" dirty="0">
                <a:latin typeface="Times New Roman"/>
                <a:ea typeface="Times New Roman"/>
                <a:cs typeface="Times New Roman"/>
                <a:sym typeface="Times New Roman"/>
              </a:rPr>
              <a:t>Experimental Results and Analysis (Contd.)</a:t>
            </a:r>
            <a:endParaRPr dirty="0"/>
          </a:p>
        </p:txBody>
      </p:sp>
      <p:sp>
        <p:nvSpPr>
          <p:cNvPr id="4" name="Rectangle 2">
            <a:extLst>
              <a:ext uri="{FF2B5EF4-FFF2-40B4-BE49-F238E27FC236}">
                <a16:creationId xmlns:a16="http://schemas.microsoft.com/office/drawing/2014/main" id="{47282C41-DEF7-DE73-59A3-8D00CC61A624}"/>
              </a:ext>
            </a:extLst>
          </p:cNvPr>
          <p:cNvSpPr>
            <a:spLocks noChangeArrowheads="1"/>
          </p:cNvSpPr>
          <p:nvPr/>
        </p:nvSpPr>
        <p:spPr bwMode="auto">
          <a:xfrm>
            <a:off x="0" y="0"/>
            <a:ext cx="1919288"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FFFFFF"/>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 name="Rectangle 2">
            <a:extLst>
              <a:ext uri="{FF2B5EF4-FFF2-40B4-BE49-F238E27FC236}">
                <a16:creationId xmlns:a16="http://schemas.microsoft.com/office/drawing/2014/main" id="{9059D19B-C7C9-C96C-AD23-699CAE832D8A}"/>
              </a:ext>
            </a:extLst>
          </p:cNvPr>
          <p:cNvSpPr>
            <a:spLocks noChangeArrowheads="1"/>
          </p:cNvSpPr>
          <p:nvPr/>
        </p:nvSpPr>
        <p:spPr bwMode="auto">
          <a:xfrm>
            <a:off x="0" y="0"/>
            <a:ext cx="19621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FFFFFF"/>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 name="Google Shape;108;g28eda76c6f7_0_2">
            <a:extLst>
              <a:ext uri="{FF2B5EF4-FFF2-40B4-BE49-F238E27FC236}">
                <a16:creationId xmlns:a16="http://schemas.microsoft.com/office/drawing/2014/main" id="{EDE372CF-2E50-B8ED-ACC9-B49606F28B9C}"/>
              </a:ext>
            </a:extLst>
          </p:cNvPr>
          <p:cNvSpPr txBox="1"/>
          <p:nvPr/>
        </p:nvSpPr>
        <p:spPr>
          <a:xfrm>
            <a:off x="257574" y="1012306"/>
            <a:ext cx="8334561" cy="1754296"/>
          </a:xfrm>
          <a:prstGeom prst="rect">
            <a:avLst/>
          </a:prstGeom>
          <a:noFill/>
          <a:ln>
            <a:noFill/>
          </a:ln>
        </p:spPr>
        <p:txBody>
          <a:bodyPr spcFirstLastPara="1" wrap="square" lIns="91425" tIns="91425" rIns="91425" bIns="91425" anchor="t" anchorCtr="0">
            <a:spAutoFit/>
          </a:bodyPr>
          <a:lstStyle/>
          <a:p>
            <a:pPr marR="0" lvl="0" algn="just" rtl="0">
              <a:lnSpc>
                <a:spcPct val="150000"/>
              </a:lnSpc>
              <a:spcBef>
                <a:spcPts val="0"/>
              </a:spcBef>
              <a:spcAft>
                <a:spcPts val="0"/>
              </a:spcAft>
              <a:buClr>
                <a:srgbClr val="000000"/>
              </a:buClr>
              <a:buSzPts val="1400"/>
            </a:pPr>
            <a:r>
              <a:rPr lang="en-US" sz="1700" b="1" i="0" u="none" strike="noStrike" cap="none" dirty="0">
                <a:solidFill>
                  <a:srgbClr val="000000"/>
                </a:solidFill>
                <a:latin typeface="Times New Roman"/>
                <a:ea typeface="Times New Roman"/>
                <a:cs typeface="Times New Roman"/>
                <a:sym typeface="Times New Roman"/>
              </a:rPr>
              <a:t>D. Snapshots of result:</a:t>
            </a:r>
          </a:p>
          <a:p>
            <a:pPr marR="0" lvl="0" algn="just" rtl="0">
              <a:lnSpc>
                <a:spcPct val="150000"/>
              </a:lnSpc>
              <a:spcBef>
                <a:spcPts val="0"/>
              </a:spcBef>
              <a:spcAft>
                <a:spcPts val="0"/>
              </a:spcAft>
              <a:buClr>
                <a:srgbClr val="000000"/>
              </a:buClr>
              <a:buSzPts val="1400"/>
            </a:pPr>
            <a:r>
              <a:rPr lang="en-US" sz="1700" i="0" u="none" strike="noStrike" cap="none" dirty="0">
                <a:solidFill>
                  <a:srgbClr val="000000"/>
                </a:solidFill>
                <a:latin typeface="Times New Roman"/>
                <a:ea typeface="Times New Roman"/>
                <a:cs typeface="Times New Roman"/>
                <a:sym typeface="Times New Roman"/>
              </a:rPr>
              <a:t>Below given snapshots are the final result of our mode in Fig 13 user is accessing the pointer through gesture and in the Fig 14 where user is writing in the power point through drawing feature which is added in the model.</a:t>
            </a:r>
          </a:p>
        </p:txBody>
      </p:sp>
      <p:pic>
        <p:nvPicPr>
          <p:cNvPr id="9" name="Picture 8">
            <a:extLst>
              <a:ext uri="{FF2B5EF4-FFF2-40B4-BE49-F238E27FC236}">
                <a16:creationId xmlns:a16="http://schemas.microsoft.com/office/drawing/2014/main" id="{05BDC848-AC3C-E1CD-2675-1F95676B04BA}"/>
              </a:ext>
            </a:extLst>
          </p:cNvPr>
          <p:cNvPicPr>
            <a:picLocks noChangeAspect="1"/>
          </p:cNvPicPr>
          <p:nvPr/>
        </p:nvPicPr>
        <p:blipFill>
          <a:blip r:embed="rId3"/>
          <a:stretch>
            <a:fillRect/>
          </a:stretch>
        </p:blipFill>
        <p:spPr>
          <a:xfrm>
            <a:off x="551865" y="2720387"/>
            <a:ext cx="3600953" cy="2381582"/>
          </a:xfrm>
          <a:prstGeom prst="rect">
            <a:avLst/>
          </a:prstGeom>
        </p:spPr>
      </p:pic>
      <p:pic>
        <p:nvPicPr>
          <p:cNvPr id="12" name="Picture 11">
            <a:extLst>
              <a:ext uri="{FF2B5EF4-FFF2-40B4-BE49-F238E27FC236}">
                <a16:creationId xmlns:a16="http://schemas.microsoft.com/office/drawing/2014/main" id="{0BBE48EE-162A-3030-EACD-7DBE2E57A706}"/>
              </a:ext>
            </a:extLst>
          </p:cNvPr>
          <p:cNvPicPr>
            <a:picLocks noChangeAspect="1"/>
          </p:cNvPicPr>
          <p:nvPr/>
        </p:nvPicPr>
        <p:blipFill>
          <a:blip r:embed="rId4"/>
          <a:stretch>
            <a:fillRect/>
          </a:stretch>
        </p:blipFill>
        <p:spPr>
          <a:xfrm>
            <a:off x="4711294" y="2720387"/>
            <a:ext cx="3629532" cy="2353003"/>
          </a:xfrm>
          <a:prstGeom prst="rect">
            <a:avLst/>
          </a:prstGeom>
        </p:spPr>
      </p:pic>
    </p:spTree>
    <p:extLst>
      <p:ext uri="{BB962C8B-B14F-4D97-AF65-F5344CB8AC3E}">
        <p14:creationId xmlns:p14="http://schemas.microsoft.com/office/powerpoint/2010/main" val="26774285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g28eda76c6f7_4_46"/>
          <p:cNvSpPr txBox="1">
            <a:spLocks noGrp="1"/>
          </p:cNvSpPr>
          <p:nvPr>
            <p:ph type="title"/>
          </p:nvPr>
        </p:nvSpPr>
        <p:spPr>
          <a:xfrm>
            <a:off x="2389900" y="369200"/>
            <a:ext cx="4395300" cy="474600"/>
          </a:xfrm>
          <a:prstGeom prst="rect">
            <a:avLst/>
          </a:prstGeom>
          <a:noFill/>
          <a:ln>
            <a:noFill/>
          </a:ln>
        </p:spPr>
        <p:txBody>
          <a:bodyPr spcFirstLastPara="1" wrap="square" lIns="0" tIns="12700" rIns="0" bIns="0" anchor="t" anchorCtr="0">
            <a:spAutoFit/>
          </a:bodyPr>
          <a:lstStyle/>
          <a:p>
            <a:pPr marL="12700" lvl="0" indent="0" algn="ctr" rtl="0">
              <a:lnSpc>
                <a:spcPct val="100000"/>
              </a:lnSpc>
              <a:spcBef>
                <a:spcPts val="0"/>
              </a:spcBef>
              <a:spcAft>
                <a:spcPts val="0"/>
              </a:spcAft>
              <a:buSzPts val="1400"/>
              <a:buNone/>
            </a:pPr>
            <a:r>
              <a:rPr lang="en" dirty="0">
                <a:latin typeface="Times New Roman"/>
                <a:ea typeface="Times New Roman"/>
                <a:cs typeface="Times New Roman"/>
                <a:sym typeface="Times New Roman"/>
              </a:rPr>
              <a:t>Conclusion</a:t>
            </a:r>
            <a:endParaRPr dirty="0"/>
          </a:p>
        </p:txBody>
      </p:sp>
      <p:sp>
        <p:nvSpPr>
          <p:cNvPr id="128" name="Google Shape;128;g28eda76c6f7_4_46"/>
          <p:cNvSpPr txBox="1"/>
          <p:nvPr/>
        </p:nvSpPr>
        <p:spPr>
          <a:xfrm>
            <a:off x="295825" y="1240550"/>
            <a:ext cx="83499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0"/>
              </a:spcBef>
              <a:spcAft>
                <a:spcPts val="0"/>
              </a:spcAft>
              <a:buClr>
                <a:srgbClr val="000000"/>
              </a:buClr>
              <a:buSzPts val="1400"/>
              <a:buFont typeface="Arial"/>
              <a:buNone/>
            </a:pPr>
            <a:endParaRPr sz="1400" b="0" i="0" u="none" strike="noStrike" cap="none">
              <a:solidFill>
                <a:srgbClr val="000000"/>
              </a:solidFill>
              <a:latin typeface="Times New Roman"/>
              <a:ea typeface="Times New Roman"/>
              <a:cs typeface="Times New Roman"/>
              <a:sym typeface="Times New Roman"/>
            </a:endParaRPr>
          </a:p>
        </p:txBody>
      </p:sp>
      <p:sp>
        <p:nvSpPr>
          <p:cNvPr id="130" name="Google Shape;130;g28eda76c6f7_4_46"/>
          <p:cNvSpPr txBox="1"/>
          <p:nvPr/>
        </p:nvSpPr>
        <p:spPr>
          <a:xfrm>
            <a:off x="498275" y="1455175"/>
            <a:ext cx="7684800" cy="3185457"/>
          </a:xfrm>
          <a:prstGeom prst="rect">
            <a:avLst/>
          </a:prstGeom>
          <a:noFill/>
          <a:ln>
            <a:noFill/>
          </a:ln>
        </p:spPr>
        <p:txBody>
          <a:bodyPr spcFirstLastPara="1" wrap="square" lIns="91425" tIns="91425" rIns="91425" bIns="91425" anchor="t" anchorCtr="0">
            <a:spAutoFit/>
          </a:bodyPr>
          <a:lstStyle/>
          <a:p>
            <a:pPr marL="425450" marR="0" lvl="0" indent="-285750" algn="just" rtl="0">
              <a:lnSpc>
                <a:spcPct val="150000"/>
              </a:lnSpc>
              <a:spcBef>
                <a:spcPts val="0"/>
              </a:spcBef>
              <a:spcAft>
                <a:spcPts val="0"/>
              </a:spcAft>
              <a:buClr>
                <a:schemeClr val="dk1"/>
              </a:buClr>
              <a:buSzPts val="1400"/>
              <a:buFont typeface="Arial" panose="020B0604020202020204" pitchFamily="34" charset="0"/>
              <a:buChar char="•"/>
            </a:pPr>
            <a:r>
              <a:rPr lang="en-US" sz="1700" dirty="0">
                <a:solidFill>
                  <a:schemeClr val="dk1"/>
                </a:solidFill>
                <a:latin typeface="Times New Roman"/>
                <a:ea typeface="Times New Roman"/>
                <a:cs typeface="Times New Roman"/>
                <a:sym typeface="Times New Roman"/>
              </a:rPr>
              <a:t>The proposed system introduces a system enabling remote PowerPoint control using only a webcam, without additional hardware. </a:t>
            </a:r>
          </a:p>
          <a:p>
            <a:pPr marL="425450" marR="0" lvl="0" indent="-285750" algn="just" rtl="0">
              <a:lnSpc>
                <a:spcPct val="150000"/>
              </a:lnSpc>
              <a:spcBef>
                <a:spcPts val="0"/>
              </a:spcBef>
              <a:spcAft>
                <a:spcPts val="0"/>
              </a:spcAft>
              <a:buClr>
                <a:schemeClr val="dk1"/>
              </a:buClr>
              <a:buSzPts val="1400"/>
              <a:buFont typeface="Arial" panose="020B0604020202020204" pitchFamily="34" charset="0"/>
              <a:buChar char="•"/>
            </a:pPr>
            <a:r>
              <a:rPr lang="en-US" sz="1700" dirty="0">
                <a:solidFill>
                  <a:schemeClr val="dk1"/>
                </a:solidFill>
                <a:latin typeface="Times New Roman"/>
                <a:ea typeface="Times New Roman"/>
                <a:cs typeface="Times New Roman"/>
                <a:sym typeface="Times New Roman"/>
              </a:rPr>
              <a:t>It utilizes hand landmark detection via </a:t>
            </a:r>
            <a:r>
              <a:rPr lang="en-US" sz="1700" dirty="0" err="1">
                <a:solidFill>
                  <a:schemeClr val="dk1"/>
                </a:solidFill>
                <a:latin typeface="Times New Roman"/>
                <a:ea typeface="Times New Roman"/>
                <a:cs typeface="Times New Roman"/>
                <a:sym typeface="Times New Roman"/>
              </a:rPr>
              <a:t>MediaPipe</a:t>
            </a:r>
            <a:r>
              <a:rPr lang="en-US" sz="1700" dirty="0">
                <a:solidFill>
                  <a:schemeClr val="dk1"/>
                </a:solidFill>
                <a:latin typeface="Times New Roman"/>
                <a:ea typeface="Times New Roman"/>
                <a:cs typeface="Times New Roman"/>
                <a:sym typeface="Times New Roman"/>
              </a:rPr>
              <a:t> for five gestures.</a:t>
            </a:r>
          </a:p>
          <a:p>
            <a:pPr marL="425450" marR="0" lvl="0" indent="-285750" algn="just" rtl="0">
              <a:lnSpc>
                <a:spcPct val="150000"/>
              </a:lnSpc>
              <a:spcBef>
                <a:spcPts val="0"/>
              </a:spcBef>
              <a:spcAft>
                <a:spcPts val="0"/>
              </a:spcAft>
              <a:buClr>
                <a:schemeClr val="dk1"/>
              </a:buClr>
              <a:buSzPts val="1400"/>
              <a:buFont typeface="Arial" panose="020B0604020202020204" pitchFamily="34" charset="0"/>
              <a:buChar char="•"/>
            </a:pPr>
            <a:r>
              <a:rPr lang="en-US" sz="1700" dirty="0">
                <a:solidFill>
                  <a:schemeClr val="dk1"/>
                </a:solidFill>
                <a:latin typeface="Times New Roman"/>
                <a:ea typeface="Times New Roman"/>
                <a:cs typeface="Times New Roman"/>
                <a:sym typeface="Times New Roman"/>
              </a:rPr>
              <a:t>Response time analysis shows minimal difference compared to mouse control, with average times of 1.47133 seconds for the mouse and 1.61466 seconds for the proposed system, indicating comparable efficiency.</a:t>
            </a:r>
          </a:p>
          <a:p>
            <a:pPr marL="139700" marR="0" lvl="0" algn="just" rtl="0">
              <a:lnSpc>
                <a:spcPct val="150000"/>
              </a:lnSpc>
              <a:spcBef>
                <a:spcPts val="0"/>
              </a:spcBef>
              <a:spcAft>
                <a:spcPts val="0"/>
              </a:spcAft>
              <a:buClr>
                <a:schemeClr val="dk1"/>
              </a:buClr>
              <a:buSzPts val="1400"/>
            </a:pPr>
            <a:endParaRPr lang="en-US" dirty="0">
              <a:solidFill>
                <a:schemeClr val="dk1"/>
              </a:solidFill>
              <a:latin typeface="Times New Roman"/>
              <a:ea typeface="Times New Roman"/>
              <a:cs typeface="Times New Roman"/>
              <a:sym typeface="Times New Roman"/>
            </a:endParaRPr>
          </a:p>
          <a:p>
            <a:pPr marL="139700" marR="0" lvl="0" algn="just" rtl="0">
              <a:lnSpc>
                <a:spcPct val="150000"/>
              </a:lnSpc>
              <a:spcBef>
                <a:spcPts val="0"/>
              </a:spcBef>
              <a:spcAft>
                <a:spcPts val="0"/>
              </a:spcAft>
              <a:buClr>
                <a:schemeClr val="dk1"/>
              </a:buClr>
              <a:buSzPts val="1400"/>
            </a:pPr>
            <a:endParaRPr lang="en-IN" dirty="0">
              <a:solidFill>
                <a:schemeClr val="dk1"/>
              </a:solidFill>
              <a:latin typeface="Times New Roman"/>
              <a:ea typeface="Times New Roman"/>
              <a:cs typeface="Times New Roman"/>
              <a:sym typeface="Times New Roman"/>
            </a:endParaRPr>
          </a:p>
        </p:txBody>
      </p:sp>
      <p:sp>
        <p:nvSpPr>
          <p:cNvPr id="7" name="Rectangle 6">
            <a:extLst>
              <a:ext uri="{FF2B5EF4-FFF2-40B4-BE49-F238E27FC236}">
                <a16:creationId xmlns:a16="http://schemas.microsoft.com/office/drawing/2014/main" id="{A4D0BCB1-58BC-12F4-A15A-ED58C9E7EDD8}"/>
              </a:ext>
            </a:extLst>
          </p:cNvPr>
          <p:cNvSpPr>
            <a:spLocks noChangeArrowheads="1"/>
          </p:cNvSpPr>
          <p:nvPr/>
        </p:nvSpPr>
        <p:spPr bwMode="auto">
          <a:xfrm>
            <a:off x="0" y="0"/>
            <a:ext cx="160972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FFFFFF"/>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g2bc65aa2cd6_1_4"/>
          <p:cNvSpPr txBox="1">
            <a:spLocks noGrp="1"/>
          </p:cNvSpPr>
          <p:nvPr>
            <p:ph type="title"/>
          </p:nvPr>
        </p:nvSpPr>
        <p:spPr>
          <a:xfrm>
            <a:off x="1630143" y="369209"/>
            <a:ext cx="5883600" cy="461700"/>
          </a:xfrm>
          <a:prstGeom prst="rect">
            <a:avLst/>
          </a:prstGeom>
        </p:spPr>
        <p:txBody>
          <a:bodyPr spcFirstLastPara="1" wrap="square" lIns="0" tIns="0" rIns="0" bIns="0" anchor="t" anchorCtr="0">
            <a:spAutoFit/>
          </a:bodyPr>
          <a:lstStyle/>
          <a:p>
            <a:pPr marL="0" lvl="0" indent="0" algn="l" rtl="0">
              <a:spcBef>
                <a:spcPts val="0"/>
              </a:spcBef>
              <a:spcAft>
                <a:spcPts val="0"/>
              </a:spcAft>
              <a:buNone/>
            </a:pPr>
            <a:r>
              <a:rPr lang="en" dirty="0"/>
              <a:t>References</a:t>
            </a:r>
            <a:endParaRPr dirty="0"/>
          </a:p>
        </p:txBody>
      </p:sp>
      <p:sp>
        <p:nvSpPr>
          <p:cNvPr id="3" name="TextBox 2">
            <a:extLst>
              <a:ext uri="{FF2B5EF4-FFF2-40B4-BE49-F238E27FC236}">
                <a16:creationId xmlns:a16="http://schemas.microsoft.com/office/drawing/2014/main" id="{184098CB-6D3B-5DFD-C917-4F0B74D634DA}"/>
              </a:ext>
            </a:extLst>
          </p:cNvPr>
          <p:cNvSpPr txBox="1"/>
          <p:nvPr/>
        </p:nvSpPr>
        <p:spPr>
          <a:xfrm>
            <a:off x="573775" y="1751750"/>
            <a:ext cx="7996335" cy="2708434"/>
          </a:xfrm>
          <a:prstGeom prst="rect">
            <a:avLst/>
          </a:prstGeom>
          <a:noFill/>
        </p:spPr>
        <p:txBody>
          <a:bodyPr wrap="square">
            <a:spAutoFit/>
          </a:bodyPr>
          <a:lstStyle/>
          <a:p>
            <a:pPr marL="285750" indent="-285750" algn="just" rtl="0">
              <a:spcBef>
                <a:spcPts val="0"/>
              </a:spcBef>
              <a:spcAft>
                <a:spcPts val="1200"/>
              </a:spcAft>
              <a:buFont typeface="Wingdings" panose="05000000000000000000" pitchFamily="2" charset="2"/>
              <a:buChar char="Ø"/>
            </a:pPr>
            <a:r>
              <a:rPr lang="en-IN" sz="1700" b="0" i="0" u="sng" strike="noStrike" dirty="0">
                <a:solidFill>
                  <a:srgbClr val="4DD0E1"/>
                </a:solidFill>
                <a:effectLst/>
                <a:latin typeface="Times New Roman" panose="02020603050405020304" pitchFamily="18" charset="0"/>
                <a:cs typeface="Times New Roman" panose="02020603050405020304" pitchFamily="18" charset="0"/>
                <a:hlinkClick r:id="rId3"/>
              </a:rPr>
              <a:t>https://www.semanticscholar.org/paper/Power-point-control-using-hand-gesture-recognition-Salunke-Bharkad/7599de204059b35e41207eb06076fea24305ffdf</a:t>
            </a:r>
            <a:endParaRPr lang="en-IN" sz="1700" b="0" dirty="0">
              <a:effectLst/>
              <a:latin typeface="Times New Roman" panose="02020603050405020304" pitchFamily="18" charset="0"/>
              <a:cs typeface="Times New Roman" panose="02020603050405020304" pitchFamily="18" charset="0"/>
            </a:endParaRPr>
          </a:p>
          <a:p>
            <a:pPr marL="285750" indent="-285750" algn="just" rtl="0">
              <a:spcBef>
                <a:spcPts val="0"/>
              </a:spcBef>
              <a:spcAft>
                <a:spcPts val="1200"/>
              </a:spcAft>
              <a:buFont typeface="Wingdings" panose="05000000000000000000" pitchFamily="2" charset="2"/>
              <a:buChar char="Ø"/>
            </a:pPr>
            <a:r>
              <a:rPr lang="en-IN" sz="1700" b="0" i="0" u="sng" strike="noStrike" dirty="0">
                <a:solidFill>
                  <a:srgbClr val="4DD0E1"/>
                </a:solidFill>
                <a:effectLst/>
                <a:latin typeface="Times New Roman" panose="02020603050405020304" pitchFamily="18" charset="0"/>
                <a:cs typeface="Times New Roman" panose="02020603050405020304" pitchFamily="18" charset="0"/>
                <a:hlinkClick r:id="rId4"/>
              </a:rPr>
              <a:t>https://ieeexplore.ieee.org/stamp/stamp.jsp?tp=&amp;arnumber=7282130&amp;tag=1</a:t>
            </a:r>
            <a:endParaRPr lang="en-IN" sz="1700" b="0" dirty="0">
              <a:effectLst/>
              <a:latin typeface="Times New Roman" panose="02020603050405020304" pitchFamily="18" charset="0"/>
              <a:cs typeface="Times New Roman" panose="02020603050405020304" pitchFamily="18" charset="0"/>
            </a:endParaRPr>
          </a:p>
          <a:p>
            <a:pPr marL="285750" indent="-285750" algn="just" rtl="0">
              <a:spcBef>
                <a:spcPts val="0"/>
              </a:spcBef>
              <a:spcAft>
                <a:spcPts val="1200"/>
              </a:spcAft>
              <a:buFont typeface="Wingdings" panose="05000000000000000000" pitchFamily="2" charset="2"/>
              <a:buChar char="Ø"/>
            </a:pPr>
            <a:r>
              <a:rPr lang="en-IN" sz="1700" b="0" i="0" u="sng" strike="noStrike" dirty="0">
                <a:solidFill>
                  <a:srgbClr val="4DD0E1"/>
                </a:solidFill>
                <a:effectLst/>
                <a:latin typeface="Times New Roman" panose="02020603050405020304" pitchFamily="18" charset="0"/>
                <a:cs typeface="Times New Roman" panose="02020603050405020304" pitchFamily="18" charset="0"/>
                <a:hlinkClick r:id="rId5"/>
              </a:rPr>
              <a:t>https://www.sciencedirect.com/science/article/pii/S1877050917319130</a:t>
            </a:r>
            <a:endParaRPr lang="en-IN" sz="1700" b="0" dirty="0">
              <a:effectLst/>
              <a:latin typeface="Times New Roman" panose="02020603050405020304" pitchFamily="18" charset="0"/>
              <a:cs typeface="Times New Roman" panose="02020603050405020304" pitchFamily="18" charset="0"/>
            </a:endParaRPr>
          </a:p>
          <a:p>
            <a:pPr marL="285750" indent="-285750" algn="just" rtl="0">
              <a:spcBef>
                <a:spcPts val="0"/>
              </a:spcBef>
              <a:spcAft>
                <a:spcPts val="1200"/>
              </a:spcAft>
              <a:buFont typeface="Wingdings" panose="05000000000000000000" pitchFamily="2" charset="2"/>
              <a:buChar char="Ø"/>
            </a:pPr>
            <a:r>
              <a:rPr lang="en-IN" sz="1700" b="0" i="0" u="sng" strike="noStrike" dirty="0">
                <a:solidFill>
                  <a:srgbClr val="4DD0E1"/>
                </a:solidFill>
                <a:effectLst/>
                <a:latin typeface="Times New Roman" panose="02020603050405020304" pitchFamily="18" charset="0"/>
                <a:cs typeface="Times New Roman" panose="02020603050405020304" pitchFamily="18" charset="0"/>
                <a:hlinkClick r:id="rId6"/>
              </a:rPr>
              <a:t>https://www.semanticscholar.org/paper/Finger-Pointing-Gestur-e-Analysis-for-Slide-Harika-Prihatmanto/541d61cfa21af385a7649c2d43b8d04c75aee371</a:t>
            </a:r>
            <a:endParaRPr lang="en-IN" sz="1700" b="0" dirty="0">
              <a:effectLst/>
              <a:latin typeface="Times New Roman" panose="02020603050405020304" pitchFamily="18" charset="0"/>
              <a:cs typeface="Times New Roman" panose="02020603050405020304" pitchFamily="18" charset="0"/>
            </a:endParaRPr>
          </a:p>
          <a:p>
            <a:br>
              <a:rPr lang="en-IN" b="0" dirty="0">
                <a:effectLst/>
              </a:rPr>
            </a:br>
            <a:endParaRPr lang="en-IN"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Shape 141"/>
        <p:cNvGrpSpPr/>
        <p:nvPr/>
      </p:nvGrpSpPr>
      <p:grpSpPr>
        <a:xfrm>
          <a:off x="0" y="0"/>
          <a:ext cx="0" cy="0"/>
          <a:chOff x="0" y="0"/>
          <a:chExt cx="0" cy="0"/>
        </a:xfrm>
      </p:grpSpPr>
      <p:sp>
        <p:nvSpPr>
          <p:cNvPr id="142" name="Google Shape;142;p21"/>
          <p:cNvSpPr txBox="1">
            <a:spLocks noGrp="1"/>
          </p:cNvSpPr>
          <p:nvPr>
            <p:ph type="title"/>
          </p:nvPr>
        </p:nvSpPr>
        <p:spPr>
          <a:xfrm>
            <a:off x="2783584" y="2209358"/>
            <a:ext cx="3191069" cy="505267"/>
          </a:xfrm>
          <a:prstGeom prst="rect">
            <a:avLst/>
          </a:prstGeom>
          <a:noFill/>
          <a:ln>
            <a:noFill/>
          </a:ln>
        </p:spPr>
        <p:txBody>
          <a:bodyPr spcFirstLastPara="1" wrap="square" lIns="0" tIns="12700" rIns="0" bIns="0" anchor="t" anchorCtr="0">
            <a:spAutoFit/>
          </a:bodyPr>
          <a:lstStyle/>
          <a:p>
            <a:pPr marL="12700" lvl="0" indent="0" algn="ctr" rtl="0">
              <a:lnSpc>
                <a:spcPct val="100000"/>
              </a:lnSpc>
              <a:spcBef>
                <a:spcPts val="0"/>
              </a:spcBef>
              <a:spcAft>
                <a:spcPts val="0"/>
              </a:spcAft>
              <a:buSzPts val="1400"/>
              <a:buNone/>
            </a:pPr>
            <a:r>
              <a:rPr lang="en" sz="3200" b="1" dirty="0">
                <a:solidFill>
                  <a:srgbClr val="002F4A"/>
                </a:solidFill>
                <a:latin typeface="Times New Roman"/>
                <a:ea typeface="Times New Roman"/>
                <a:cs typeface="Times New Roman"/>
                <a:sym typeface="Times New Roman"/>
              </a:rPr>
              <a:t>Thank You</a:t>
            </a:r>
            <a:endParaRPr sz="3200" dirty="0">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3"/>
          <p:cNvSpPr txBox="1">
            <a:spLocks noGrp="1"/>
          </p:cNvSpPr>
          <p:nvPr>
            <p:ph type="title"/>
          </p:nvPr>
        </p:nvSpPr>
        <p:spPr>
          <a:xfrm>
            <a:off x="3355747" y="369209"/>
            <a:ext cx="2432685" cy="482600"/>
          </a:xfrm>
          <a:prstGeom prst="rect">
            <a:avLst/>
          </a:prstGeom>
          <a:noFill/>
          <a:ln>
            <a:noFill/>
          </a:ln>
        </p:spPr>
        <p:txBody>
          <a:bodyPr spcFirstLastPara="1" wrap="square" lIns="0" tIns="12700" rIns="0" bIns="0" anchor="t" anchorCtr="0">
            <a:spAutoFit/>
          </a:bodyPr>
          <a:lstStyle/>
          <a:p>
            <a:pPr marL="12700" lvl="0" indent="0" algn="ctr" rtl="0">
              <a:lnSpc>
                <a:spcPct val="100000"/>
              </a:lnSpc>
              <a:spcBef>
                <a:spcPts val="0"/>
              </a:spcBef>
              <a:spcAft>
                <a:spcPts val="0"/>
              </a:spcAft>
              <a:buSzPts val="1400"/>
              <a:buNone/>
            </a:pPr>
            <a:r>
              <a:rPr lang="en" dirty="0">
                <a:latin typeface="Times New Roman"/>
                <a:ea typeface="Times New Roman"/>
                <a:cs typeface="Times New Roman"/>
                <a:sym typeface="Times New Roman"/>
              </a:rPr>
              <a:t>Introduction</a:t>
            </a:r>
            <a:endParaRPr dirty="0"/>
          </a:p>
        </p:txBody>
      </p:sp>
      <p:sp>
        <p:nvSpPr>
          <p:cNvPr id="71" name="Google Shape;71;p3"/>
          <p:cNvSpPr txBox="1"/>
          <p:nvPr/>
        </p:nvSpPr>
        <p:spPr>
          <a:xfrm>
            <a:off x="295825" y="1240550"/>
            <a:ext cx="83499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0"/>
              </a:spcBef>
              <a:spcAft>
                <a:spcPts val="0"/>
              </a:spcAft>
              <a:buClr>
                <a:srgbClr val="000000"/>
              </a:buClr>
              <a:buSzPts val="1400"/>
              <a:buFont typeface="Arial"/>
              <a:buNone/>
            </a:pPr>
            <a:endParaRPr sz="1400" b="0" i="0" u="none" strike="noStrike" cap="none">
              <a:solidFill>
                <a:srgbClr val="000000"/>
              </a:solidFill>
              <a:latin typeface="Times New Roman"/>
              <a:ea typeface="Times New Roman"/>
              <a:cs typeface="Times New Roman"/>
              <a:sym typeface="Times New Roman"/>
            </a:endParaRPr>
          </a:p>
        </p:txBody>
      </p:sp>
      <p:sp>
        <p:nvSpPr>
          <p:cNvPr id="72" name="Google Shape;72;p3"/>
          <p:cNvSpPr txBox="1"/>
          <p:nvPr/>
        </p:nvSpPr>
        <p:spPr>
          <a:xfrm>
            <a:off x="41626" y="1640750"/>
            <a:ext cx="8502300" cy="2811582"/>
          </a:xfrm>
          <a:prstGeom prst="rect">
            <a:avLst/>
          </a:prstGeom>
          <a:noFill/>
          <a:ln>
            <a:noFill/>
          </a:ln>
        </p:spPr>
        <p:txBody>
          <a:bodyPr spcFirstLastPara="1" wrap="square" lIns="91425" tIns="91425" rIns="91425" bIns="91425" anchor="t" anchorCtr="0">
            <a:spAutoFit/>
          </a:bodyPr>
          <a:lstStyle/>
          <a:p>
            <a:pPr marL="457200" marR="0" lvl="0" indent="-323850" algn="just" rtl="0">
              <a:lnSpc>
                <a:spcPct val="150000"/>
              </a:lnSpc>
              <a:spcBef>
                <a:spcPts val="0"/>
              </a:spcBef>
              <a:spcAft>
                <a:spcPts val="0"/>
              </a:spcAft>
              <a:buClr>
                <a:schemeClr val="dk1"/>
              </a:buClr>
              <a:buSzPts val="1500"/>
              <a:buFont typeface="Times New Roman"/>
              <a:buChar char="❖"/>
            </a:pPr>
            <a:r>
              <a:rPr lang="en-US" sz="1700" dirty="0">
                <a:solidFill>
                  <a:schemeClr val="dk1"/>
                </a:solidFill>
                <a:latin typeface="Times New Roman"/>
                <a:ea typeface="Times New Roman"/>
                <a:cs typeface="Times New Roman"/>
                <a:sym typeface="Times New Roman"/>
              </a:rPr>
              <a:t>Gesture recognition is a critical component of human-computer interaction.</a:t>
            </a:r>
          </a:p>
          <a:p>
            <a:pPr marL="457200" marR="0" lvl="0" indent="-323850" algn="just" rtl="0">
              <a:lnSpc>
                <a:spcPct val="150000"/>
              </a:lnSpc>
              <a:spcBef>
                <a:spcPts val="0"/>
              </a:spcBef>
              <a:spcAft>
                <a:spcPts val="0"/>
              </a:spcAft>
              <a:buClr>
                <a:schemeClr val="dk1"/>
              </a:buClr>
              <a:buSzPts val="1500"/>
              <a:buFont typeface="Times New Roman"/>
              <a:buChar char="❖"/>
            </a:pPr>
            <a:r>
              <a:rPr lang="en-US" sz="1700" dirty="0">
                <a:solidFill>
                  <a:schemeClr val="dk1"/>
                </a:solidFill>
                <a:latin typeface="Times New Roman"/>
                <a:ea typeface="Times New Roman"/>
                <a:cs typeface="Times New Roman"/>
                <a:sym typeface="Times New Roman"/>
              </a:rPr>
              <a:t>Users wish to shift to gesture based systems from the traditional mechanical systems to operate applications in their systems.</a:t>
            </a:r>
          </a:p>
          <a:p>
            <a:pPr marL="457200" marR="0" lvl="0" indent="-323850" algn="just" rtl="0">
              <a:lnSpc>
                <a:spcPct val="150000"/>
              </a:lnSpc>
              <a:spcBef>
                <a:spcPts val="0"/>
              </a:spcBef>
              <a:spcAft>
                <a:spcPts val="0"/>
              </a:spcAft>
              <a:buClr>
                <a:schemeClr val="dk1"/>
              </a:buClr>
              <a:buSzPts val="1500"/>
              <a:buFont typeface="Times New Roman"/>
              <a:buChar char="❖"/>
            </a:pPr>
            <a:r>
              <a:rPr lang="en-US" sz="1700" dirty="0">
                <a:solidFill>
                  <a:schemeClr val="dk1"/>
                </a:solidFill>
                <a:latin typeface="Times New Roman"/>
                <a:ea typeface="Times New Roman"/>
                <a:cs typeface="Times New Roman"/>
                <a:sym typeface="Times New Roman"/>
              </a:rPr>
              <a:t>PowerPoint presentation can also be performed using gestures instead of using the traditional keyboard, mouse or touchpad to save time.</a:t>
            </a:r>
          </a:p>
          <a:p>
            <a:pPr marL="457200" marR="0" lvl="0" indent="-323850" algn="just" rtl="0">
              <a:lnSpc>
                <a:spcPct val="150000"/>
              </a:lnSpc>
              <a:spcBef>
                <a:spcPts val="0"/>
              </a:spcBef>
              <a:spcAft>
                <a:spcPts val="0"/>
              </a:spcAft>
              <a:buClr>
                <a:schemeClr val="dk1"/>
              </a:buClr>
              <a:buSzPts val="1500"/>
              <a:buFont typeface="Times New Roman"/>
              <a:buChar char="❖"/>
            </a:pPr>
            <a:r>
              <a:rPr lang="en-US" sz="1700" dirty="0">
                <a:solidFill>
                  <a:schemeClr val="dk1"/>
                </a:solidFill>
                <a:latin typeface="Times New Roman"/>
                <a:ea typeface="Times New Roman"/>
                <a:cs typeface="Times New Roman"/>
                <a:sym typeface="Times New Roman"/>
              </a:rPr>
              <a:t>Users can save a lot of time which is usually wasted in selecting options manually.</a:t>
            </a:r>
          </a:p>
          <a:p>
            <a:pPr marL="457200" marR="0" lvl="0" indent="-323850" algn="l" rtl="0">
              <a:lnSpc>
                <a:spcPct val="115000"/>
              </a:lnSpc>
              <a:spcBef>
                <a:spcPts val="0"/>
              </a:spcBef>
              <a:spcAft>
                <a:spcPts val="0"/>
              </a:spcAft>
              <a:buClr>
                <a:schemeClr val="dk1"/>
              </a:buClr>
              <a:buSzPts val="1500"/>
              <a:buFont typeface="Times New Roman"/>
              <a:buChar char="❖"/>
            </a:pPr>
            <a:endParaRPr lang="en-IN" sz="1500" dirty="0">
              <a:solidFill>
                <a:schemeClr val="dk1"/>
              </a:solidFill>
              <a:latin typeface="Times New Roman"/>
              <a:ea typeface="Times New Roman"/>
              <a:cs typeface="Times New Roman"/>
              <a:sym typeface="Times New Roman"/>
            </a:endParaRPr>
          </a:p>
        </p:txBody>
      </p:sp>
    </p:spTree>
  </p:cSld>
  <p:clrMapOvr>
    <a:masterClrMapping/>
  </p:clrMapOvr>
  <p:transition>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g2bb7d3c3ea0_0_0"/>
          <p:cNvSpPr txBox="1">
            <a:spLocks noGrp="1"/>
          </p:cNvSpPr>
          <p:nvPr>
            <p:ph type="title"/>
          </p:nvPr>
        </p:nvSpPr>
        <p:spPr>
          <a:xfrm>
            <a:off x="1630143" y="369209"/>
            <a:ext cx="5883600" cy="923400"/>
          </a:xfrm>
          <a:prstGeom prst="rect">
            <a:avLst/>
          </a:prstGeom>
          <a:noFill/>
          <a:ln>
            <a:noFill/>
          </a:ln>
        </p:spPr>
        <p:txBody>
          <a:bodyPr spcFirstLastPara="1" wrap="square" lIns="0" tIns="0" rIns="0" bIns="0" anchor="t" anchorCtr="0">
            <a:spAutoFit/>
          </a:bodyPr>
          <a:lstStyle/>
          <a:p>
            <a:pPr marL="12700" lvl="0" indent="0" algn="ctr" rtl="0">
              <a:lnSpc>
                <a:spcPct val="100000"/>
              </a:lnSpc>
              <a:spcBef>
                <a:spcPts val="0"/>
              </a:spcBef>
              <a:spcAft>
                <a:spcPts val="0"/>
              </a:spcAft>
              <a:buClr>
                <a:schemeClr val="dk1"/>
              </a:buClr>
              <a:buSzPts val="1400"/>
              <a:buFont typeface="Arial"/>
              <a:buNone/>
            </a:pPr>
            <a:r>
              <a:rPr lang="en">
                <a:latin typeface="Times New Roman"/>
                <a:ea typeface="Times New Roman"/>
                <a:cs typeface="Times New Roman"/>
                <a:sym typeface="Times New Roman"/>
              </a:rPr>
              <a:t>Literature Survey</a:t>
            </a:r>
            <a:endParaRPr>
              <a:latin typeface="Times New Roman"/>
              <a:ea typeface="Times New Roman"/>
              <a:cs typeface="Times New Roman"/>
              <a:sym typeface="Times New Roman"/>
            </a:endParaRPr>
          </a:p>
          <a:p>
            <a:pPr marL="0" lvl="0" indent="0" algn="l" rtl="0">
              <a:lnSpc>
                <a:spcPct val="100000"/>
              </a:lnSpc>
              <a:spcBef>
                <a:spcPts val="0"/>
              </a:spcBef>
              <a:spcAft>
                <a:spcPts val="0"/>
              </a:spcAft>
              <a:buSzPts val="1400"/>
              <a:buNone/>
            </a:pPr>
            <a:endParaRPr/>
          </a:p>
        </p:txBody>
      </p:sp>
      <p:sp>
        <p:nvSpPr>
          <p:cNvPr id="79" name="Google Shape;79;g2bb7d3c3ea0_0_0"/>
          <p:cNvSpPr txBox="1"/>
          <p:nvPr/>
        </p:nvSpPr>
        <p:spPr>
          <a:xfrm>
            <a:off x="143550" y="1188200"/>
            <a:ext cx="8875500" cy="431100"/>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0"/>
              </a:spcBef>
              <a:spcAft>
                <a:spcPts val="0"/>
              </a:spcAft>
              <a:buClr>
                <a:schemeClr val="dk1"/>
              </a:buClr>
              <a:buSzPts val="1100"/>
              <a:buFont typeface="Arial"/>
              <a:buNone/>
            </a:pPr>
            <a:endParaRPr sz="1600" b="0" i="0" u="none" strike="noStrike" cap="none">
              <a:solidFill>
                <a:schemeClr val="dk1"/>
              </a:solidFill>
              <a:latin typeface="Times New Roman"/>
              <a:ea typeface="Times New Roman"/>
              <a:cs typeface="Times New Roman"/>
              <a:sym typeface="Times New Roman"/>
            </a:endParaRPr>
          </a:p>
        </p:txBody>
      </p:sp>
      <p:graphicFrame>
        <p:nvGraphicFramePr>
          <p:cNvPr id="80" name="Google Shape;80;g2bb7d3c3ea0_0_0"/>
          <p:cNvGraphicFramePr/>
          <p:nvPr>
            <p:extLst>
              <p:ext uri="{D42A27DB-BD31-4B8C-83A1-F6EECF244321}">
                <p14:modId xmlns:p14="http://schemas.microsoft.com/office/powerpoint/2010/main" val="1585983752"/>
              </p:ext>
            </p:extLst>
          </p:nvPr>
        </p:nvGraphicFramePr>
        <p:xfrm>
          <a:off x="185394" y="1188200"/>
          <a:ext cx="8806075" cy="3534510"/>
        </p:xfrm>
        <a:graphic>
          <a:graphicData uri="http://schemas.openxmlformats.org/drawingml/2006/table">
            <a:tbl>
              <a:tblPr>
                <a:noFill/>
                <a:tableStyleId>{C62B7240-8B2B-43EC-A1F3-CDF12362415C}</a:tableStyleId>
              </a:tblPr>
              <a:tblGrid>
                <a:gridCol w="2990775">
                  <a:extLst>
                    <a:ext uri="{9D8B030D-6E8A-4147-A177-3AD203B41FA5}">
                      <a16:colId xmlns:a16="http://schemas.microsoft.com/office/drawing/2014/main" val="20000"/>
                    </a:ext>
                  </a:extLst>
                </a:gridCol>
                <a:gridCol w="2970107">
                  <a:extLst>
                    <a:ext uri="{9D8B030D-6E8A-4147-A177-3AD203B41FA5}">
                      <a16:colId xmlns:a16="http://schemas.microsoft.com/office/drawing/2014/main" val="20001"/>
                    </a:ext>
                  </a:extLst>
                </a:gridCol>
                <a:gridCol w="2845193">
                  <a:extLst>
                    <a:ext uri="{9D8B030D-6E8A-4147-A177-3AD203B41FA5}">
                      <a16:colId xmlns:a16="http://schemas.microsoft.com/office/drawing/2014/main" val="20002"/>
                    </a:ext>
                  </a:extLst>
                </a:gridCol>
              </a:tblGrid>
              <a:tr h="426375">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latin typeface="Times New Roman"/>
                          <a:ea typeface="Times New Roman"/>
                          <a:cs typeface="Times New Roman"/>
                          <a:sym typeface="Times New Roman"/>
                        </a:rPr>
                        <a:t>Paper Name </a:t>
                      </a:r>
                      <a:endParaRPr sz="1400" u="none" strike="noStrike" cap="none">
                        <a:latin typeface="Times New Roman"/>
                        <a:ea typeface="Times New Roman"/>
                        <a:cs typeface="Times New Roman"/>
                        <a:sym typeface="Times New Roman"/>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latin typeface="Times New Roman"/>
                          <a:ea typeface="Times New Roman"/>
                          <a:cs typeface="Times New Roman"/>
                          <a:sym typeface="Times New Roman"/>
                        </a:rPr>
                        <a:t>Outcome</a:t>
                      </a:r>
                      <a:endParaRPr sz="1400" u="none" strike="noStrike" cap="none">
                        <a:latin typeface="Times New Roman"/>
                        <a:ea typeface="Times New Roman"/>
                        <a:cs typeface="Times New Roman"/>
                        <a:sym typeface="Times New Roman"/>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latin typeface="Times New Roman"/>
                          <a:ea typeface="Times New Roman"/>
                          <a:cs typeface="Times New Roman"/>
                          <a:sym typeface="Times New Roman"/>
                        </a:rPr>
                        <a:t>Limitation</a:t>
                      </a:r>
                      <a:endParaRPr sz="1400" u="none" strike="noStrike" cap="none">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0"/>
                  </a:ext>
                </a:extLst>
              </a:tr>
              <a:tr h="1379025">
                <a:tc>
                  <a:txBody>
                    <a:bodyPr/>
                    <a:lstStyle/>
                    <a:p>
                      <a:pPr marL="0" lvl="0" indent="0" algn="just" rtl="0">
                        <a:spcBef>
                          <a:spcPts val="0"/>
                        </a:spcBef>
                        <a:spcAft>
                          <a:spcPts val="0"/>
                        </a:spcAft>
                        <a:buClr>
                          <a:schemeClr val="dk1"/>
                        </a:buClr>
                        <a:buSzPts val="1100"/>
                        <a:buFont typeface="Arial"/>
                        <a:buNone/>
                      </a:pPr>
                      <a:r>
                        <a:rPr lang="en-US" dirty="0">
                          <a:latin typeface="Times New Roman"/>
                          <a:ea typeface="Times New Roman"/>
                          <a:cs typeface="Times New Roman"/>
                          <a:sym typeface="Times New Roman"/>
                        </a:rPr>
                        <a:t>Power point control using hand gesture recognition based on HOG feature extraction and k-NN classification.</a:t>
                      </a:r>
                      <a:endParaRPr dirty="0"/>
                    </a:p>
                  </a:txBody>
                  <a:tcPr marL="91425" marR="91425" marT="91425" marB="91425"/>
                </a:tc>
                <a:tc>
                  <a:txBody>
                    <a:bodyPr/>
                    <a:lstStyle/>
                    <a:p>
                      <a:pPr marL="0" marR="0" lvl="0" indent="0" algn="just" rtl="0">
                        <a:lnSpc>
                          <a:spcPct val="100000"/>
                        </a:lnSpc>
                        <a:spcBef>
                          <a:spcPts val="0"/>
                        </a:spcBef>
                        <a:spcAft>
                          <a:spcPts val="0"/>
                        </a:spcAft>
                        <a:buClr>
                          <a:srgbClr val="000000"/>
                        </a:buClr>
                        <a:buSzPts val="1400"/>
                        <a:buFont typeface="Arial"/>
                        <a:buNone/>
                      </a:pPr>
                      <a:r>
                        <a:rPr lang="en-US" sz="1400" u="none" strike="noStrike" cap="none" dirty="0">
                          <a:latin typeface="Times New Roman"/>
                          <a:ea typeface="Times New Roman"/>
                          <a:cs typeface="Times New Roman"/>
                          <a:sym typeface="Times New Roman"/>
                        </a:rPr>
                        <a:t>The proposed system effectively enables PowerPoint control through hand gestures using HOG feature extraction and k-NN classification, demonstrating a viable approach for intuitive user interaction.</a:t>
                      </a:r>
                      <a:endParaRPr sz="1400" u="none" strike="noStrike" cap="none" dirty="0">
                        <a:latin typeface="Times New Roman"/>
                        <a:ea typeface="Times New Roman"/>
                        <a:cs typeface="Times New Roman"/>
                        <a:sym typeface="Times New Roman"/>
                      </a:endParaRPr>
                    </a:p>
                  </a:txBody>
                  <a:tcPr marL="91425" marR="91425" marT="91425" marB="91425"/>
                </a:tc>
                <a:tc>
                  <a:txBody>
                    <a:bodyPr/>
                    <a:lstStyle/>
                    <a:p>
                      <a:pPr marL="0" marR="0" lvl="0" indent="0" algn="just" rtl="0">
                        <a:lnSpc>
                          <a:spcPct val="100000"/>
                        </a:lnSpc>
                        <a:spcBef>
                          <a:spcPts val="0"/>
                        </a:spcBef>
                        <a:spcAft>
                          <a:spcPts val="0"/>
                        </a:spcAft>
                        <a:buClr>
                          <a:srgbClr val="000000"/>
                        </a:buClr>
                        <a:buSzPts val="1400"/>
                        <a:buFont typeface="Arial"/>
                        <a:buNone/>
                      </a:pPr>
                      <a:r>
                        <a:rPr lang="en-US" dirty="0">
                          <a:latin typeface="Times New Roman"/>
                          <a:ea typeface="Times New Roman"/>
                          <a:cs typeface="Times New Roman"/>
                          <a:sym typeface="Times New Roman"/>
                        </a:rPr>
                        <a:t>The system's performance may degrade in complex environmental conditions or with variations in hand gestures not adequately accounted for in the training data.</a:t>
                      </a:r>
                      <a:endParaRPr sz="1400" u="none" strike="noStrike" cap="none" dirty="0">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1"/>
                  </a:ext>
                </a:extLst>
              </a:tr>
              <a:tr h="1645125">
                <a:tc>
                  <a:txBody>
                    <a:bodyPr/>
                    <a:lstStyle/>
                    <a:p>
                      <a:pPr marL="0" marR="0" lvl="0" indent="0" algn="just" rtl="0">
                        <a:lnSpc>
                          <a:spcPct val="100000"/>
                        </a:lnSpc>
                        <a:spcBef>
                          <a:spcPts val="0"/>
                        </a:spcBef>
                        <a:spcAft>
                          <a:spcPts val="0"/>
                        </a:spcAft>
                        <a:buClr>
                          <a:srgbClr val="000000"/>
                        </a:buClr>
                        <a:buSzPts val="1400"/>
                        <a:buFont typeface="Arial"/>
                        <a:buNone/>
                      </a:pPr>
                      <a:r>
                        <a:rPr lang="en-US" dirty="0">
                          <a:latin typeface="Times New Roman" panose="02020603050405020304" pitchFamily="18" charset="0"/>
                          <a:cs typeface="Times New Roman" panose="02020603050405020304" pitchFamily="18" charset="0"/>
                        </a:rPr>
                        <a:t>Multi-feature criteria with fuzzy logic pattern recognition for hand gesture classification</a:t>
                      </a:r>
                      <a:endParaRPr dirty="0">
                        <a:latin typeface="Times New Roman" panose="02020603050405020304" pitchFamily="18" charset="0"/>
                        <a:cs typeface="Times New Roman" panose="02020603050405020304" pitchFamily="18" charset="0"/>
                      </a:endParaRPr>
                    </a:p>
                  </a:txBody>
                  <a:tcPr marL="91425" marR="91425" marT="91425" marB="91425"/>
                </a:tc>
                <a:tc>
                  <a:txBody>
                    <a:bodyPr/>
                    <a:lstStyle/>
                    <a:p>
                      <a:pPr marL="0" marR="0" lvl="0" indent="0" algn="just" rtl="0">
                        <a:lnSpc>
                          <a:spcPct val="100000"/>
                        </a:lnSpc>
                        <a:spcBef>
                          <a:spcPts val="0"/>
                        </a:spcBef>
                        <a:spcAft>
                          <a:spcPts val="0"/>
                        </a:spcAft>
                        <a:buClr>
                          <a:srgbClr val="000000"/>
                        </a:buClr>
                        <a:buSzPts val="1400"/>
                        <a:buFont typeface="Arial"/>
                        <a:buNone/>
                      </a:pPr>
                      <a:r>
                        <a:rPr lang="en-US" dirty="0">
                          <a:latin typeface="Times New Roman"/>
                          <a:ea typeface="Times New Roman"/>
                          <a:cs typeface="Times New Roman"/>
                          <a:sym typeface="Times New Roman"/>
                        </a:rPr>
                        <a:t>Development of a hand gesture classification system utilizing multi-feature criteria and fuzzy logic pattern recognition, likely aimed at improving accuracy in gesture recognition tasks.</a:t>
                      </a:r>
                      <a:endParaRPr sz="1400" u="none" strike="noStrike" cap="none" dirty="0">
                        <a:latin typeface="Times New Roman"/>
                        <a:ea typeface="Times New Roman"/>
                        <a:cs typeface="Times New Roman"/>
                        <a:sym typeface="Times New Roman"/>
                      </a:endParaRPr>
                    </a:p>
                  </a:txBody>
                  <a:tcPr marL="91425" marR="91425" marT="91425" marB="91425"/>
                </a:tc>
                <a:tc>
                  <a:txBody>
                    <a:bodyPr/>
                    <a:lstStyle/>
                    <a:p>
                      <a:pPr marL="0" marR="0" lvl="0" indent="0" algn="just" rtl="0">
                        <a:lnSpc>
                          <a:spcPct val="100000"/>
                        </a:lnSpc>
                        <a:spcBef>
                          <a:spcPts val="0"/>
                        </a:spcBef>
                        <a:spcAft>
                          <a:spcPts val="0"/>
                        </a:spcAft>
                        <a:buClr>
                          <a:srgbClr val="000000"/>
                        </a:buClr>
                        <a:buSzPts val="1400"/>
                        <a:buFont typeface="Arial"/>
                        <a:buNone/>
                      </a:pPr>
                      <a:r>
                        <a:rPr lang="en-US" dirty="0">
                          <a:latin typeface="Times New Roman"/>
                          <a:ea typeface="Times New Roman"/>
                          <a:cs typeface="Times New Roman"/>
                          <a:sym typeface="Times New Roman"/>
                        </a:rPr>
                        <a:t>Limited generalization across different users or environments may require recalibration or retraining for each new scenario.</a:t>
                      </a:r>
                      <a:endParaRPr sz="1400" u="none" strike="noStrike" cap="none" dirty="0">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2"/>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g2bb7d3c3ea0_0_15"/>
          <p:cNvSpPr txBox="1">
            <a:spLocks noGrp="1"/>
          </p:cNvSpPr>
          <p:nvPr>
            <p:ph type="title"/>
          </p:nvPr>
        </p:nvSpPr>
        <p:spPr>
          <a:xfrm>
            <a:off x="1630143" y="369209"/>
            <a:ext cx="5883600" cy="923400"/>
          </a:xfrm>
          <a:prstGeom prst="rect">
            <a:avLst/>
          </a:prstGeom>
          <a:noFill/>
          <a:ln>
            <a:noFill/>
          </a:ln>
        </p:spPr>
        <p:txBody>
          <a:bodyPr spcFirstLastPara="1" wrap="square" lIns="0" tIns="0" rIns="0" bIns="0" anchor="t" anchorCtr="0">
            <a:spAutoFit/>
          </a:bodyPr>
          <a:lstStyle/>
          <a:p>
            <a:pPr marL="12700" lvl="0" indent="0" algn="ctr" rtl="0">
              <a:lnSpc>
                <a:spcPct val="100000"/>
              </a:lnSpc>
              <a:spcBef>
                <a:spcPts val="0"/>
              </a:spcBef>
              <a:spcAft>
                <a:spcPts val="0"/>
              </a:spcAft>
              <a:buClr>
                <a:schemeClr val="dk1"/>
              </a:buClr>
              <a:buSzPts val="1400"/>
              <a:buFont typeface="Arial"/>
              <a:buNone/>
            </a:pPr>
            <a:r>
              <a:rPr lang="en" dirty="0">
                <a:latin typeface="Times New Roman"/>
                <a:ea typeface="Times New Roman"/>
                <a:cs typeface="Times New Roman"/>
                <a:sym typeface="Times New Roman"/>
              </a:rPr>
              <a:t>Literature Survey</a:t>
            </a:r>
            <a:endParaRPr dirty="0">
              <a:latin typeface="Times New Roman"/>
              <a:ea typeface="Times New Roman"/>
              <a:cs typeface="Times New Roman"/>
              <a:sym typeface="Times New Roman"/>
            </a:endParaRPr>
          </a:p>
          <a:p>
            <a:pPr marL="0" lvl="0" indent="0" algn="l" rtl="0">
              <a:lnSpc>
                <a:spcPct val="100000"/>
              </a:lnSpc>
              <a:spcBef>
                <a:spcPts val="0"/>
              </a:spcBef>
              <a:spcAft>
                <a:spcPts val="0"/>
              </a:spcAft>
              <a:buSzPts val="1400"/>
              <a:buNone/>
            </a:pPr>
            <a:endParaRPr dirty="0"/>
          </a:p>
        </p:txBody>
      </p:sp>
      <p:graphicFrame>
        <p:nvGraphicFramePr>
          <p:cNvPr id="87" name="Google Shape;87;g2bb7d3c3ea0_0_15"/>
          <p:cNvGraphicFramePr/>
          <p:nvPr>
            <p:extLst>
              <p:ext uri="{D42A27DB-BD31-4B8C-83A1-F6EECF244321}">
                <p14:modId xmlns:p14="http://schemas.microsoft.com/office/powerpoint/2010/main" val="1328992403"/>
              </p:ext>
            </p:extLst>
          </p:nvPr>
        </p:nvGraphicFramePr>
        <p:xfrm>
          <a:off x="41975" y="1172435"/>
          <a:ext cx="9059935" cy="3665955"/>
        </p:xfrm>
        <a:graphic>
          <a:graphicData uri="http://schemas.openxmlformats.org/drawingml/2006/table">
            <a:tbl>
              <a:tblPr>
                <a:noFill/>
                <a:tableStyleId>{C62B7240-8B2B-43EC-A1F3-CDF12362415C}</a:tableStyleId>
              </a:tblPr>
              <a:tblGrid>
                <a:gridCol w="2185988">
                  <a:extLst>
                    <a:ext uri="{9D8B030D-6E8A-4147-A177-3AD203B41FA5}">
                      <a16:colId xmlns:a16="http://schemas.microsoft.com/office/drawing/2014/main" val="20000"/>
                    </a:ext>
                  </a:extLst>
                </a:gridCol>
                <a:gridCol w="3769811">
                  <a:extLst>
                    <a:ext uri="{9D8B030D-6E8A-4147-A177-3AD203B41FA5}">
                      <a16:colId xmlns:a16="http://schemas.microsoft.com/office/drawing/2014/main" val="20001"/>
                    </a:ext>
                  </a:extLst>
                </a:gridCol>
                <a:gridCol w="3104136">
                  <a:extLst>
                    <a:ext uri="{9D8B030D-6E8A-4147-A177-3AD203B41FA5}">
                      <a16:colId xmlns:a16="http://schemas.microsoft.com/office/drawing/2014/main" val="20002"/>
                    </a:ext>
                  </a:extLst>
                </a:gridCol>
              </a:tblGrid>
              <a:tr h="294553">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dirty="0">
                          <a:latin typeface="Times New Roman"/>
                          <a:ea typeface="Times New Roman"/>
                          <a:cs typeface="Times New Roman"/>
                          <a:sym typeface="Times New Roman"/>
                        </a:rPr>
                        <a:t>Paper Name </a:t>
                      </a:r>
                      <a:endParaRPr sz="1400" u="none" strike="noStrike" cap="none" dirty="0">
                        <a:latin typeface="Times New Roman"/>
                        <a:ea typeface="Times New Roman"/>
                        <a:cs typeface="Times New Roman"/>
                        <a:sym typeface="Times New Roman"/>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dirty="0">
                          <a:latin typeface="Times New Roman"/>
                          <a:ea typeface="Times New Roman"/>
                          <a:cs typeface="Times New Roman"/>
                          <a:sym typeface="Times New Roman"/>
                        </a:rPr>
                        <a:t>Outcome</a:t>
                      </a:r>
                      <a:endParaRPr sz="1400" u="none" strike="noStrike" cap="none" dirty="0">
                        <a:latin typeface="Times New Roman"/>
                        <a:ea typeface="Times New Roman"/>
                        <a:cs typeface="Times New Roman"/>
                        <a:sym typeface="Times New Roman"/>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latin typeface="Times New Roman"/>
                          <a:ea typeface="Times New Roman"/>
                          <a:cs typeface="Times New Roman"/>
                          <a:sym typeface="Times New Roman"/>
                        </a:rPr>
                        <a:t>Limitation</a:t>
                      </a:r>
                      <a:endParaRPr sz="1400" u="none" strike="noStrike" cap="none">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0"/>
                  </a:ext>
                </a:extLst>
              </a:tr>
              <a:tr h="1488880">
                <a:tc>
                  <a:txBody>
                    <a:bodyPr/>
                    <a:lstStyle/>
                    <a:p>
                      <a:pPr marL="0" lvl="0" indent="0" algn="just" rtl="0">
                        <a:spcBef>
                          <a:spcPts val="0"/>
                        </a:spcBef>
                        <a:spcAft>
                          <a:spcPts val="0"/>
                        </a:spcAft>
                        <a:buClr>
                          <a:schemeClr val="dk1"/>
                        </a:buClr>
                        <a:buSzPts val="1100"/>
                        <a:buFont typeface="Arial"/>
                        <a:buNone/>
                      </a:pPr>
                      <a:r>
                        <a:rPr lang="en-US" dirty="0">
                          <a:latin typeface="Times New Roman"/>
                          <a:ea typeface="Times New Roman"/>
                          <a:cs typeface="Times New Roman"/>
                          <a:sym typeface="Times New Roman"/>
                        </a:rPr>
                        <a:t>Hand Gesture Recognition for Human Computer Interaction.</a:t>
                      </a:r>
                      <a:endParaRPr dirty="0">
                        <a:latin typeface="Times New Roman"/>
                        <a:ea typeface="Times New Roman"/>
                        <a:cs typeface="Times New Roman"/>
                        <a:sym typeface="Times New Roman"/>
                      </a:endParaRPr>
                    </a:p>
                    <a:p>
                      <a:pPr marL="0" lvl="0" indent="0" algn="just" rtl="0">
                        <a:spcBef>
                          <a:spcPts val="0"/>
                        </a:spcBef>
                        <a:spcAft>
                          <a:spcPts val="0"/>
                        </a:spcAft>
                        <a:buClr>
                          <a:schemeClr val="dk1"/>
                        </a:buClr>
                        <a:buSzPts val="1100"/>
                        <a:buFont typeface="Arial"/>
                        <a:buNone/>
                      </a:pPr>
                      <a:endParaRPr dirty="0"/>
                    </a:p>
                    <a:p>
                      <a:pPr marL="0" marR="0" lvl="0" indent="0" algn="just" rtl="0">
                        <a:lnSpc>
                          <a:spcPct val="100000"/>
                        </a:lnSpc>
                        <a:spcBef>
                          <a:spcPts val="0"/>
                        </a:spcBef>
                        <a:spcAft>
                          <a:spcPts val="0"/>
                        </a:spcAft>
                        <a:buClr>
                          <a:srgbClr val="000000"/>
                        </a:buClr>
                        <a:buSzPts val="1400"/>
                        <a:buFont typeface="Arial"/>
                        <a:buNone/>
                      </a:pPr>
                      <a:endParaRPr dirty="0"/>
                    </a:p>
                  </a:txBody>
                  <a:tcPr marL="91425" marR="91425" marT="91425" marB="91425"/>
                </a:tc>
                <a:tc>
                  <a:txBody>
                    <a:bodyPr/>
                    <a:lstStyle/>
                    <a:p>
                      <a:pPr marL="0" marR="0" lvl="0" indent="0" algn="just" rtl="0">
                        <a:lnSpc>
                          <a:spcPct val="100000"/>
                        </a:lnSpc>
                        <a:spcBef>
                          <a:spcPts val="0"/>
                        </a:spcBef>
                        <a:spcAft>
                          <a:spcPts val="0"/>
                        </a:spcAft>
                        <a:buClr>
                          <a:srgbClr val="000000"/>
                        </a:buClr>
                        <a:buSzPts val="1400"/>
                        <a:buFont typeface="Arial"/>
                        <a:buNone/>
                      </a:pPr>
                      <a:r>
                        <a:rPr lang="en-US" sz="1400" dirty="0">
                          <a:latin typeface="Times New Roman"/>
                          <a:ea typeface="Times New Roman"/>
                          <a:cs typeface="Times New Roman"/>
                          <a:sym typeface="Times New Roman"/>
                        </a:rPr>
                        <a:t>The paper introduces a marker-less hand gesture recognition system for efficiently tracking both static and dynamic gestures, enabling intuitive human-computer interaction with minimal hardware requirements.</a:t>
                      </a:r>
                      <a:endParaRPr sz="1400" u="none" strike="noStrike" cap="none" dirty="0">
                        <a:latin typeface="Times New Roman"/>
                        <a:ea typeface="Times New Roman"/>
                        <a:cs typeface="Times New Roman"/>
                        <a:sym typeface="Times New Roman"/>
                      </a:endParaRPr>
                    </a:p>
                  </a:txBody>
                  <a:tcPr marL="91425" marR="91425" marT="91425" marB="91425"/>
                </a:tc>
                <a:tc>
                  <a:txBody>
                    <a:bodyPr/>
                    <a:lstStyle/>
                    <a:p>
                      <a:pPr marL="0" marR="0" lvl="0" indent="0" algn="just" rtl="0">
                        <a:lnSpc>
                          <a:spcPct val="100000"/>
                        </a:lnSpc>
                        <a:spcBef>
                          <a:spcPts val="0"/>
                        </a:spcBef>
                        <a:spcAft>
                          <a:spcPts val="0"/>
                        </a:spcAft>
                        <a:buClr>
                          <a:srgbClr val="000000"/>
                        </a:buClr>
                        <a:buSzPts val="1400"/>
                        <a:buFont typeface="Arial"/>
                        <a:buNone/>
                      </a:pPr>
                      <a:r>
                        <a:rPr lang="en-US" dirty="0">
                          <a:latin typeface="Times New Roman"/>
                          <a:ea typeface="Times New Roman"/>
                          <a:cs typeface="Times New Roman"/>
                          <a:sym typeface="Times New Roman"/>
                        </a:rPr>
                        <a:t>The study lacks comprehensive exploration of potential implementation challenges or limitations, such as accuracy variations under different lighting conditions or the difficulty in recognizing intricate hand movements.</a:t>
                      </a:r>
                      <a:endParaRPr sz="1400" u="none" strike="noStrike" cap="none" dirty="0">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1"/>
                  </a:ext>
                </a:extLst>
              </a:tr>
              <a:tr h="1780865">
                <a:tc>
                  <a:txBody>
                    <a:bodyPr/>
                    <a:lstStyle/>
                    <a:p>
                      <a:pPr marL="0" lvl="0" indent="0" algn="l" rtl="0">
                        <a:spcBef>
                          <a:spcPts val="0"/>
                        </a:spcBef>
                        <a:spcAft>
                          <a:spcPts val="0"/>
                        </a:spcAft>
                        <a:buClr>
                          <a:schemeClr val="dk1"/>
                        </a:buClr>
                        <a:buSzPts val="1100"/>
                        <a:buFont typeface="Arial"/>
                        <a:buNone/>
                      </a:pPr>
                      <a:r>
                        <a:rPr lang="en-IN" dirty="0">
                          <a:latin typeface="Times New Roman"/>
                          <a:ea typeface="Times New Roman"/>
                          <a:cs typeface="Times New Roman"/>
                          <a:sym typeface="Times New Roman"/>
                        </a:rPr>
                        <a:t>Finger-Pointing Gesture Analysis for Slide Presentation.</a:t>
                      </a:r>
                      <a:endParaRPr dirty="0"/>
                    </a:p>
                    <a:p>
                      <a:pPr marL="0" marR="0" lvl="0" indent="0" algn="l" rtl="0">
                        <a:lnSpc>
                          <a:spcPct val="100000"/>
                        </a:lnSpc>
                        <a:spcBef>
                          <a:spcPts val="0"/>
                        </a:spcBef>
                        <a:spcAft>
                          <a:spcPts val="0"/>
                        </a:spcAft>
                        <a:buClr>
                          <a:srgbClr val="000000"/>
                        </a:buClr>
                        <a:buSzPts val="1400"/>
                        <a:buFont typeface="Arial"/>
                        <a:buNone/>
                      </a:pPr>
                      <a:endParaRPr dirty="0"/>
                    </a:p>
                  </a:txBody>
                  <a:tcPr marL="91425" marR="91425" marT="91425" marB="91425"/>
                </a:tc>
                <a:tc>
                  <a:txBody>
                    <a:bodyPr/>
                    <a:lstStyle/>
                    <a:p>
                      <a:pPr marL="0" marR="0" lvl="0" indent="0" algn="just" rtl="0">
                        <a:lnSpc>
                          <a:spcPct val="100000"/>
                        </a:lnSpc>
                        <a:spcBef>
                          <a:spcPts val="0"/>
                        </a:spcBef>
                        <a:spcAft>
                          <a:spcPts val="0"/>
                        </a:spcAft>
                        <a:buClr>
                          <a:srgbClr val="000000"/>
                        </a:buClr>
                        <a:buSzPts val="1400"/>
                        <a:buFont typeface="Arial"/>
                        <a:buNone/>
                      </a:pPr>
                      <a:r>
                        <a:rPr lang="en-US" dirty="0">
                          <a:latin typeface="Times New Roman"/>
                          <a:ea typeface="Times New Roman"/>
                          <a:cs typeface="Times New Roman"/>
                          <a:sym typeface="Times New Roman"/>
                        </a:rPr>
                        <a:t>The paper likely explores methods for analyzing finger-pointing gestures in slide presentations, potentially offering advancements in gesture detection and interpretation for improving user interaction with presentation software.</a:t>
                      </a:r>
                    </a:p>
                    <a:p>
                      <a:pPr marL="0" marR="0" lvl="0" indent="0" algn="l" rtl="0">
                        <a:lnSpc>
                          <a:spcPct val="100000"/>
                        </a:lnSpc>
                        <a:spcBef>
                          <a:spcPts val="0"/>
                        </a:spcBef>
                        <a:spcAft>
                          <a:spcPts val="0"/>
                        </a:spcAft>
                        <a:buClr>
                          <a:srgbClr val="000000"/>
                        </a:buClr>
                        <a:buSzPts val="1400"/>
                        <a:buFont typeface="Arial"/>
                        <a:buNone/>
                      </a:pPr>
                      <a:endParaRPr lang="en-US" dirty="0">
                        <a:latin typeface="Times New Roman"/>
                        <a:ea typeface="Times New Roman"/>
                        <a:cs typeface="Times New Roman"/>
                        <a:sym typeface="Times New Roman"/>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US" dirty="0">
                          <a:latin typeface="Times New Roman"/>
                          <a:ea typeface="Times New Roman"/>
                          <a:cs typeface="Times New Roman"/>
                          <a:sym typeface="Times New Roman"/>
                        </a:rPr>
                        <a:t>Without full-text access, specific limitations are unclear, but common issues in such research may involve challenges in gesture detection accuracy, hardware or software constraints, and potential limitations in generalizability to real-world settings.</a:t>
                      </a:r>
                    </a:p>
                  </a:txBody>
                  <a:tcPr marL="91425" marR="91425" marT="91425" marB="91425"/>
                </a:tc>
                <a:extLst>
                  <a:ext uri="{0D108BD9-81ED-4DB2-BD59-A6C34878D82A}">
                    <a16:rowId xmlns:a16="http://schemas.microsoft.com/office/drawing/2014/main" val="10002"/>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g2bc405c52ef_0_11"/>
          <p:cNvSpPr txBox="1">
            <a:spLocks noGrp="1"/>
          </p:cNvSpPr>
          <p:nvPr>
            <p:ph type="title"/>
          </p:nvPr>
        </p:nvSpPr>
        <p:spPr>
          <a:xfrm>
            <a:off x="1630143" y="369209"/>
            <a:ext cx="5883600" cy="461700"/>
          </a:xfrm>
          <a:prstGeom prst="rect">
            <a:avLst/>
          </a:prstGeom>
        </p:spPr>
        <p:txBody>
          <a:bodyPr spcFirstLastPara="1" wrap="square" lIns="0" tIns="0" rIns="0" bIns="0" anchor="t" anchorCtr="0">
            <a:spAutoFit/>
          </a:bodyPr>
          <a:lstStyle/>
          <a:p>
            <a:pPr marL="0" lvl="0" indent="0" algn="ctr" rtl="0">
              <a:spcBef>
                <a:spcPts val="0"/>
              </a:spcBef>
              <a:spcAft>
                <a:spcPts val="0"/>
              </a:spcAft>
              <a:buNone/>
            </a:pPr>
            <a:r>
              <a:rPr lang="en" dirty="0">
                <a:latin typeface="Times New Roman"/>
                <a:ea typeface="Times New Roman"/>
                <a:cs typeface="Times New Roman"/>
                <a:sym typeface="Times New Roman"/>
              </a:rPr>
              <a:t>Problem Statement &amp; Objectives</a:t>
            </a:r>
            <a:endParaRPr dirty="0">
              <a:latin typeface="Times New Roman"/>
              <a:ea typeface="Times New Roman"/>
              <a:cs typeface="Times New Roman"/>
              <a:sym typeface="Times New Roman"/>
            </a:endParaRPr>
          </a:p>
        </p:txBody>
      </p:sp>
      <p:sp>
        <p:nvSpPr>
          <p:cNvPr id="94" name="Google Shape;94;g2bc405c52ef_0_11"/>
          <p:cNvSpPr txBox="1">
            <a:spLocks noGrp="1"/>
          </p:cNvSpPr>
          <p:nvPr>
            <p:ph type="body" idx="1"/>
          </p:nvPr>
        </p:nvSpPr>
        <p:spPr>
          <a:xfrm>
            <a:off x="558591" y="1288591"/>
            <a:ext cx="8291400" cy="1177245"/>
          </a:xfrm>
          <a:prstGeom prst="rect">
            <a:avLst/>
          </a:prstGeom>
        </p:spPr>
        <p:txBody>
          <a:bodyPr spcFirstLastPara="1" wrap="square" lIns="0" tIns="0" rIns="0" bIns="0" anchor="t" anchorCtr="0">
            <a:spAutoFit/>
          </a:bodyPr>
          <a:lstStyle/>
          <a:p>
            <a:pPr marL="0" lvl="0" indent="0" algn="l" rtl="0">
              <a:lnSpc>
                <a:spcPct val="150000"/>
              </a:lnSpc>
              <a:spcBef>
                <a:spcPts val="0"/>
              </a:spcBef>
              <a:spcAft>
                <a:spcPts val="0"/>
              </a:spcAft>
              <a:buNone/>
            </a:pPr>
            <a:r>
              <a:rPr lang="en" sz="1700" b="1" dirty="0">
                <a:latin typeface="Times New Roman"/>
                <a:ea typeface="Times New Roman"/>
                <a:cs typeface="Times New Roman"/>
                <a:sym typeface="Times New Roman"/>
              </a:rPr>
              <a:t>Problem Statement:</a:t>
            </a:r>
            <a:endParaRPr sz="1600" dirty="0">
              <a:latin typeface="Times New Roman"/>
              <a:ea typeface="Times New Roman"/>
              <a:cs typeface="Times New Roman"/>
              <a:sym typeface="Times New Roman"/>
            </a:endParaRPr>
          </a:p>
          <a:p>
            <a:pPr marL="0" lvl="0" indent="0" algn="just" rtl="0">
              <a:lnSpc>
                <a:spcPct val="150000"/>
              </a:lnSpc>
              <a:spcBef>
                <a:spcPts val="0"/>
              </a:spcBef>
              <a:spcAft>
                <a:spcPts val="0"/>
              </a:spcAft>
              <a:buNone/>
            </a:pPr>
            <a:r>
              <a:rPr lang="en-US" sz="1700" dirty="0">
                <a:latin typeface="Times New Roman"/>
                <a:ea typeface="Times New Roman"/>
                <a:cs typeface="Times New Roman"/>
                <a:sym typeface="Times New Roman"/>
              </a:rPr>
              <a:t>Developing a system that controls Power-Point Presentation operations using different Hand Gesture through distance.</a:t>
            </a:r>
          </a:p>
        </p:txBody>
      </p:sp>
      <p:sp>
        <p:nvSpPr>
          <p:cNvPr id="95" name="Google Shape;95;g2bc405c52ef_0_11"/>
          <p:cNvSpPr txBox="1"/>
          <p:nvPr/>
        </p:nvSpPr>
        <p:spPr>
          <a:xfrm>
            <a:off x="477759" y="2566373"/>
            <a:ext cx="8188368" cy="2800736"/>
          </a:xfrm>
          <a:prstGeom prst="rect">
            <a:avLst/>
          </a:prstGeom>
          <a:noFill/>
          <a:ln>
            <a:noFill/>
          </a:ln>
        </p:spPr>
        <p:txBody>
          <a:bodyPr spcFirstLastPara="1" wrap="square" lIns="91425" tIns="91425" rIns="91425" bIns="91425" anchor="t" anchorCtr="0">
            <a:spAutoFit/>
          </a:bodyPr>
          <a:lstStyle/>
          <a:p>
            <a:pPr marL="0" lvl="0" indent="0" algn="just" rtl="0">
              <a:lnSpc>
                <a:spcPct val="150000"/>
              </a:lnSpc>
              <a:spcBef>
                <a:spcPts val="0"/>
              </a:spcBef>
              <a:spcAft>
                <a:spcPts val="0"/>
              </a:spcAft>
              <a:buNone/>
            </a:pPr>
            <a:r>
              <a:rPr lang="en" sz="1700" b="1" dirty="0">
                <a:solidFill>
                  <a:schemeClr val="dk1"/>
                </a:solidFill>
                <a:latin typeface="Times New Roman"/>
                <a:ea typeface="Times New Roman"/>
                <a:cs typeface="Times New Roman"/>
                <a:sym typeface="Times New Roman"/>
              </a:rPr>
              <a:t>Objectives:</a:t>
            </a:r>
          </a:p>
          <a:p>
            <a:pPr marL="0" lvl="0" indent="0" algn="just" rtl="0">
              <a:lnSpc>
                <a:spcPct val="150000"/>
              </a:lnSpc>
              <a:spcBef>
                <a:spcPts val="0"/>
              </a:spcBef>
              <a:spcAft>
                <a:spcPts val="0"/>
              </a:spcAft>
              <a:buNone/>
            </a:pPr>
            <a:r>
              <a:rPr lang="en-US" sz="1700" dirty="0">
                <a:solidFill>
                  <a:schemeClr val="dk1"/>
                </a:solidFill>
                <a:latin typeface="Times New Roman"/>
                <a:ea typeface="Times New Roman"/>
                <a:cs typeface="Times New Roman"/>
                <a:sym typeface="Times New Roman"/>
              </a:rPr>
              <a:t>• We want to create a gesture recognition system that can control a PowerPoint presentation  using natural gestures</a:t>
            </a:r>
          </a:p>
          <a:p>
            <a:pPr marL="0" lvl="0" indent="0" algn="just" rtl="0">
              <a:lnSpc>
                <a:spcPct val="150000"/>
              </a:lnSpc>
              <a:spcBef>
                <a:spcPts val="0"/>
              </a:spcBef>
              <a:spcAft>
                <a:spcPts val="0"/>
              </a:spcAft>
              <a:buNone/>
            </a:pPr>
            <a:r>
              <a:rPr lang="en-US" sz="1700" dirty="0">
                <a:solidFill>
                  <a:schemeClr val="dk1"/>
                </a:solidFill>
                <a:latin typeface="Times New Roman"/>
                <a:ea typeface="Times New Roman"/>
                <a:cs typeface="Times New Roman"/>
                <a:sym typeface="Times New Roman"/>
              </a:rPr>
              <a:t>• To enhance the experience of presentation for presenter as well as listener</a:t>
            </a:r>
          </a:p>
          <a:p>
            <a:pPr marL="0" lvl="0" indent="0" algn="just" rtl="0">
              <a:lnSpc>
                <a:spcPct val="150000"/>
              </a:lnSpc>
              <a:spcBef>
                <a:spcPts val="0"/>
              </a:spcBef>
              <a:spcAft>
                <a:spcPts val="0"/>
              </a:spcAft>
              <a:buNone/>
            </a:pPr>
            <a:r>
              <a:rPr lang="en-US" sz="1700" dirty="0">
                <a:solidFill>
                  <a:schemeClr val="dk1"/>
                </a:solidFill>
                <a:latin typeface="Times New Roman"/>
                <a:ea typeface="Times New Roman"/>
                <a:cs typeface="Times New Roman"/>
                <a:sym typeface="Times New Roman"/>
              </a:rPr>
              <a:t>• To reduce the user’s physical strain of using mouse and other physical device </a:t>
            </a:r>
          </a:p>
          <a:p>
            <a:pPr marL="0" lvl="0" indent="0" algn="just" rtl="0">
              <a:lnSpc>
                <a:spcPct val="150000"/>
              </a:lnSpc>
              <a:spcBef>
                <a:spcPts val="0"/>
              </a:spcBef>
              <a:spcAft>
                <a:spcPts val="0"/>
              </a:spcAft>
              <a:buNone/>
            </a:pPr>
            <a:r>
              <a:rPr lang="en-US" sz="1700" dirty="0">
                <a:solidFill>
                  <a:schemeClr val="dk1"/>
                </a:solidFill>
                <a:latin typeface="Times New Roman"/>
                <a:ea typeface="Times New Roman"/>
                <a:cs typeface="Times New Roman"/>
                <a:sym typeface="Times New Roman"/>
              </a:rPr>
              <a:t>• To make the presentation more impactful and seamless</a:t>
            </a:r>
          </a:p>
          <a:p>
            <a:pPr marL="0" lvl="0" indent="0" algn="l" rtl="0">
              <a:spcBef>
                <a:spcPts val="0"/>
              </a:spcBef>
              <a:spcAft>
                <a:spcPts val="0"/>
              </a:spcAft>
              <a:buNone/>
            </a:pPr>
            <a:endParaRPr lang="en-IN" sz="1700" b="1" dirty="0">
              <a:solidFill>
                <a:schemeClr val="dk1"/>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g28eda76c6f7_3_9"/>
          <p:cNvSpPr txBox="1">
            <a:spLocks noGrp="1"/>
          </p:cNvSpPr>
          <p:nvPr>
            <p:ph type="title"/>
          </p:nvPr>
        </p:nvSpPr>
        <p:spPr>
          <a:xfrm>
            <a:off x="1630143" y="369209"/>
            <a:ext cx="5883600" cy="461700"/>
          </a:xfrm>
          <a:prstGeom prst="rect">
            <a:avLst/>
          </a:prstGeom>
          <a:noFill/>
          <a:ln>
            <a:noFill/>
          </a:ln>
        </p:spPr>
        <p:txBody>
          <a:bodyPr spcFirstLastPara="1" wrap="square" lIns="0" tIns="0" rIns="0" bIns="0" anchor="t" anchorCtr="0">
            <a:spAutoFit/>
          </a:bodyPr>
          <a:lstStyle/>
          <a:p>
            <a:pPr marL="0" lvl="0" indent="0" algn="ctr" rtl="0">
              <a:lnSpc>
                <a:spcPct val="100000"/>
              </a:lnSpc>
              <a:spcBef>
                <a:spcPts val="0"/>
              </a:spcBef>
              <a:spcAft>
                <a:spcPts val="0"/>
              </a:spcAft>
              <a:buSzPts val="1400"/>
              <a:buNone/>
            </a:pPr>
            <a:r>
              <a:rPr lang="en" dirty="0"/>
              <a:t> Proposed Methodology</a:t>
            </a:r>
            <a:endParaRPr dirty="0"/>
          </a:p>
        </p:txBody>
      </p:sp>
      <p:sp>
        <p:nvSpPr>
          <p:cNvPr id="102" name="Google Shape;102;g28eda76c6f7_3_9"/>
          <p:cNvSpPr txBox="1"/>
          <p:nvPr/>
        </p:nvSpPr>
        <p:spPr>
          <a:xfrm>
            <a:off x="335538" y="1304847"/>
            <a:ext cx="8255100" cy="3323957"/>
          </a:xfrm>
          <a:prstGeom prst="rect">
            <a:avLst/>
          </a:prstGeom>
          <a:noFill/>
          <a:ln>
            <a:noFill/>
          </a:ln>
        </p:spPr>
        <p:txBody>
          <a:bodyPr spcFirstLastPara="1" wrap="square" lIns="91425" tIns="91425" rIns="91425" bIns="91425" anchor="t" anchorCtr="0">
            <a:spAutoFit/>
          </a:bodyPr>
          <a:lstStyle/>
          <a:p>
            <a:pPr marL="139700" marR="0" lvl="0" algn="just" rtl="0">
              <a:lnSpc>
                <a:spcPct val="150000"/>
              </a:lnSpc>
              <a:spcBef>
                <a:spcPts val="0"/>
              </a:spcBef>
              <a:spcAft>
                <a:spcPts val="0"/>
              </a:spcAft>
              <a:buClr>
                <a:schemeClr val="dk1"/>
              </a:buClr>
              <a:buSzPts val="1400"/>
            </a:pPr>
            <a:r>
              <a:rPr lang="en-US" sz="1700" dirty="0">
                <a:solidFill>
                  <a:schemeClr val="dk1"/>
                </a:solidFill>
                <a:latin typeface="Times New Roman"/>
                <a:ea typeface="Times New Roman"/>
                <a:cs typeface="Times New Roman"/>
                <a:sym typeface="Times New Roman"/>
              </a:rPr>
              <a:t>In the proposed model of PowerPoint presentation using hand gesture recognition we divided the methodology in three separate modules in order to thoroughly understand the requirements analysis and gather all the requirements for the development of a complete model.</a:t>
            </a:r>
          </a:p>
          <a:p>
            <a:pPr marL="139700" marR="0" lvl="0" algn="just" rtl="0">
              <a:lnSpc>
                <a:spcPct val="150000"/>
              </a:lnSpc>
              <a:spcBef>
                <a:spcPts val="0"/>
              </a:spcBef>
              <a:spcAft>
                <a:spcPts val="0"/>
              </a:spcAft>
              <a:buClr>
                <a:schemeClr val="dk1"/>
              </a:buClr>
              <a:buSzPts val="1400"/>
            </a:pPr>
            <a:r>
              <a:rPr lang="en-US" sz="1700" dirty="0">
                <a:solidFill>
                  <a:schemeClr val="dk1"/>
                </a:solidFill>
                <a:latin typeface="Times New Roman"/>
                <a:ea typeface="Times New Roman"/>
                <a:cs typeface="Times New Roman"/>
                <a:sym typeface="Times New Roman"/>
              </a:rPr>
              <a:t>The different modules are:</a:t>
            </a:r>
          </a:p>
          <a:p>
            <a:pPr marL="139700" marR="0" lvl="0" algn="just" rtl="0">
              <a:lnSpc>
                <a:spcPct val="150000"/>
              </a:lnSpc>
              <a:spcBef>
                <a:spcPts val="0"/>
              </a:spcBef>
              <a:spcAft>
                <a:spcPts val="0"/>
              </a:spcAft>
              <a:buClr>
                <a:schemeClr val="dk1"/>
              </a:buClr>
              <a:buSzPts val="1400"/>
            </a:pPr>
            <a:r>
              <a:rPr lang="en-US" sz="1700" dirty="0">
                <a:solidFill>
                  <a:schemeClr val="dk1"/>
                </a:solidFill>
                <a:latin typeface="Times New Roman"/>
                <a:ea typeface="Times New Roman"/>
                <a:cs typeface="Times New Roman"/>
                <a:sym typeface="Times New Roman"/>
              </a:rPr>
              <a:t> • Gesture Selection</a:t>
            </a:r>
          </a:p>
          <a:p>
            <a:pPr marL="139700" marR="0" lvl="0" algn="just" rtl="0">
              <a:lnSpc>
                <a:spcPct val="150000"/>
              </a:lnSpc>
              <a:spcBef>
                <a:spcPts val="0"/>
              </a:spcBef>
              <a:spcAft>
                <a:spcPts val="0"/>
              </a:spcAft>
              <a:buClr>
                <a:schemeClr val="dk1"/>
              </a:buClr>
              <a:buSzPts val="1400"/>
            </a:pPr>
            <a:r>
              <a:rPr lang="en-US" sz="1700" dirty="0">
                <a:solidFill>
                  <a:schemeClr val="dk1"/>
                </a:solidFill>
                <a:latin typeface="Times New Roman"/>
                <a:ea typeface="Times New Roman"/>
                <a:cs typeface="Times New Roman"/>
                <a:sym typeface="Times New Roman"/>
              </a:rPr>
              <a:t> • System Design</a:t>
            </a:r>
          </a:p>
          <a:p>
            <a:pPr marL="139700" marR="0" lvl="0" algn="just" rtl="0">
              <a:lnSpc>
                <a:spcPct val="150000"/>
              </a:lnSpc>
              <a:spcBef>
                <a:spcPts val="0"/>
              </a:spcBef>
              <a:spcAft>
                <a:spcPts val="0"/>
              </a:spcAft>
              <a:buClr>
                <a:schemeClr val="dk1"/>
              </a:buClr>
              <a:buSzPts val="1400"/>
            </a:pPr>
            <a:r>
              <a:rPr lang="en-US" sz="1700" dirty="0">
                <a:solidFill>
                  <a:schemeClr val="dk1"/>
                </a:solidFill>
                <a:latin typeface="Times New Roman"/>
                <a:ea typeface="Times New Roman"/>
                <a:cs typeface="Times New Roman"/>
                <a:sym typeface="Times New Roman"/>
              </a:rPr>
              <a:t> • GUI Development</a:t>
            </a:r>
            <a:endParaRPr sz="1700" dirty="0">
              <a:solidFill>
                <a:schemeClr val="dk1"/>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g28eda76c6f7_3_9"/>
          <p:cNvSpPr txBox="1">
            <a:spLocks noGrp="1"/>
          </p:cNvSpPr>
          <p:nvPr>
            <p:ph type="title"/>
          </p:nvPr>
        </p:nvSpPr>
        <p:spPr>
          <a:xfrm>
            <a:off x="1630143" y="369209"/>
            <a:ext cx="5883600" cy="461700"/>
          </a:xfrm>
          <a:prstGeom prst="rect">
            <a:avLst/>
          </a:prstGeom>
          <a:noFill/>
          <a:ln>
            <a:noFill/>
          </a:ln>
        </p:spPr>
        <p:txBody>
          <a:bodyPr spcFirstLastPara="1" wrap="square" lIns="0" tIns="0" rIns="0" bIns="0" anchor="t" anchorCtr="0">
            <a:spAutoFit/>
          </a:bodyPr>
          <a:lstStyle/>
          <a:p>
            <a:pPr marL="0" lvl="0" indent="0" algn="ctr" rtl="0">
              <a:lnSpc>
                <a:spcPct val="100000"/>
              </a:lnSpc>
              <a:spcBef>
                <a:spcPts val="0"/>
              </a:spcBef>
              <a:spcAft>
                <a:spcPts val="0"/>
              </a:spcAft>
              <a:buSzPts val="1400"/>
              <a:buNone/>
            </a:pPr>
            <a:r>
              <a:rPr lang="en" dirty="0"/>
              <a:t> </a:t>
            </a:r>
            <a:r>
              <a:rPr lang="en" dirty="0">
                <a:latin typeface="Times New Roman" panose="02020603050405020304" pitchFamily="18" charset="0"/>
                <a:cs typeface="Times New Roman" panose="02020603050405020304" pitchFamily="18" charset="0"/>
              </a:rPr>
              <a:t>Proposed Methodology</a:t>
            </a:r>
            <a:endParaRPr dirty="0">
              <a:latin typeface="Times New Roman" panose="02020603050405020304" pitchFamily="18" charset="0"/>
              <a:cs typeface="Times New Roman" panose="02020603050405020304" pitchFamily="18" charset="0"/>
            </a:endParaRPr>
          </a:p>
        </p:txBody>
      </p:sp>
      <p:sp>
        <p:nvSpPr>
          <p:cNvPr id="102" name="Google Shape;102;g28eda76c6f7_3_9"/>
          <p:cNvSpPr txBox="1"/>
          <p:nvPr/>
        </p:nvSpPr>
        <p:spPr>
          <a:xfrm>
            <a:off x="444393" y="1340941"/>
            <a:ext cx="8255100" cy="2931541"/>
          </a:xfrm>
          <a:prstGeom prst="rect">
            <a:avLst/>
          </a:prstGeom>
          <a:noFill/>
          <a:ln>
            <a:noFill/>
          </a:ln>
        </p:spPr>
        <p:txBody>
          <a:bodyPr spcFirstLastPara="1" wrap="square" lIns="91425" tIns="91425" rIns="91425" bIns="91425" anchor="t" anchorCtr="0">
            <a:spAutoFit/>
          </a:bodyPr>
          <a:lstStyle/>
          <a:p>
            <a:pPr marL="482600" marR="0" lvl="0" indent="-342900" algn="just" rtl="0">
              <a:lnSpc>
                <a:spcPct val="150000"/>
              </a:lnSpc>
              <a:spcBef>
                <a:spcPts val="0"/>
              </a:spcBef>
              <a:spcAft>
                <a:spcPts val="0"/>
              </a:spcAft>
              <a:buClr>
                <a:schemeClr val="dk1"/>
              </a:buClr>
              <a:buSzPts val="1400"/>
              <a:buAutoNum type="alphaUcPeriod"/>
            </a:pPr>
            <a:r>
              <a:rPr lang="en-US" sz="1700" b="1" dirty="0">
                <a:solidFill>
                  <a:schemeClr val="dk1"/>
                </a:solidFill>
                <a:latin typeface="Times New Roman"/>
                <a:ea typeface="Times New Roman"/>
                <a:cs typeface="Times New Roman"/>
                <a:sym typeface="Times New Roman"/>
              </a:rPr>
              <a:t>Gesture Selection</a:t>
            </a:r>
            <a:r>
              <a:rPr lang="en-US" sz="1700" dirty="0">
                <a:solidFill>
                  <a:schemeClr val="dk1"/>
                </a:solidFill>
                <a:latin typeface="Times New Roman"/>
                <a:ea typeface="Times New Roman"/>
                <a:cs typeface="Times New Roman"/>
                <a:sym typeface="Times New Roman"/>
              </a:rPr>
              <a:t>:</a:t>
            </a:r>
          </a:p>
          <a:p>
            <a:pPr marL="139700" marR="0" lvl="0" algn="just" rtl="0">
              <a:lnSpc>
                <a:spcPct val="150000"/>
              </a:lnSpc>
              <a:spcBef>
                <a:spcPts val="0"/>
              </a:spcBef>
              <a:spcAft>
                <a:spcPts val="0"/>
              </a:spcAft>
              <a:buClr>
                <a:schemeClr val="dk1"/>
              </a:buClr>
              <a:buSzPts val="1400"/>
            </a:pPr>
            <a:r>
              <a:rPr lang="en-US" sz="1700" dirty="0">
                <a:solidFill>
                  <a:schemeClr val="dk1"/>
                </a:solidFill>
                <a:latin typeface="Times New Roman"/>
                <a:ea typeface="Times New Roman"/>
                <a:cs typeface="Times New Roman"/>
                <a:sym typeface="Times New Roman"/>
              </a:rPr>
              <a:t>Our project utilizes Google's </a:t>
            </a:r>
            <a:r>
              <a:rPr lang="en-US" sz="1700" dirty="0" err="1">
                <a:solidFill>
                  <a:schemeClr val="dk1"/>
                </a:solidFill>
                <a:latin typeface="Times New Roman"/>
                <a:ea typeface="Times New Roman"/>
                <a:cs typeface="Times New Roman"/>
                <a:sym typeface="Times New Roman"/>
              </a:rPr>
              <a:t>MediaPipe</a:t>
            </a:r>
            <a:r>
              <a:rPr lang="en-US" sz="1700" dirty="0">
                <a:solidFill>
                  <a:schemeClr val="dk1"/>
                </a:solidFill>
                <a:latin typeface="Times New Roman"/>
                <a:ea typeface="Times New Roman"/>
                <a:cs typeface="Times New Roman"/>
                <a:sym typeface="Times New Roman"/>
              </a:rPr>
              <a:t> framework for gesture-based control of presentations. This framework, known for its diverse functionalities like real-time object detection and perception systems, employs a graph-based perception pipeline. Hand gestures, detected through this pipeline using webcam input, trigger actions such as navigating slides, drawing, using a pointer, and undoing actions in PowerPoint presentations.</a:t>
            </a:r>
            <a:endParaRPr sz="1700" dirty="0">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9423131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g28eda76c6f7_3_9"/>
          <p:cNvSpPr txBox="1">
            <a:spLocks noGrp="1"/>
          </p:cNvSpPr>
          <p:nvPr>
            <p:ph type="title"/>
          </p:nvPr>
        </p:nvSpPr>
        <p:spPr>
          <a:xfrm>
            <a:off x="1630143" y="369209"/>
            <a:ext cx="5883600" cy="461700"/>
          </a:xfrm>
          <a:prstGeom prst="rect">
            <a:avLst/>
          </a:prstGeom>
          <a:noFill/>
          <a:ln>
            <a:noFill/>
          </a:ln>
        </p:spPr>
        <p:txBody>
          <a:bodyPr spcFirstLastPara="1" wrap="square" lIns="0" tIns="0" rIns="0" bIns="0" anchor="t" anchorCtr="0">
            <a:spAutoFit/>
          </a:bodyPr>
          <a:lstStyle/>
          <a:p>
            <a:pPr marL="0" lvl="0" indent="0" algn="ctr" rtl="0">
              <a:lnSpc>
                <a:spcPct val="100000"/>
              </a:lnSpc>
              <a:spcBef>
                <a:spcPts val="0"/>
              </a:spcBef>
              <a:spcAft>
                <a:spcPts val="0"/>
              </a:spcAft>
              <a:buSzPts val="1400"/>
              <a:buNone/>
            </a:pPr>
            <a:r>
              <a:rPr lang="en" dirty="0"/>
              <a:t> Proposed Methodology</a:t>
            </a:r>
            <a:endParaRPr dirty="0"/>
          </a:p>
        </p:txBody>
      </p:sp>
      <p:pic>
        <p:nvPicPr>
          <p:cNvPr id="14" name="Picture 13">
            <a:extLst>
              <a:ext uri="{FF2B5EF4-FFF2-40B4-BE49-F238E27FC236}">
                <a16:creationId xmlns:a16="http://schemas.microsoft.com/office/drawing/2014/main" id="{C695D999-1CD2-2A83-5C15-D28451A88738}"/>
              </a:ext>
            </a:extLst>
          </p:cNvPr>
          <p:cNvPicPr>
            <a:picLocks noChangeAspect="1"/>
          </p:cNvPicPr>
          <p:nvPr/>
        </p:nvPicPr>
        <p:blipFill>
          <a:blip r:embed="rId3"/>
          <a:stretch>
            <a:fillRect/>
          </a:stretch>
        </p:blipFill>
        <p:spPr>
          <a:xfrm>
            <a:off x="2401849" y="1027092"/>
            <a:ext cx="4721328" cy="4116408"/>
          </a:xfrm>
          <a:prstGeom prst="rect">
            <a:avLst/>
          </a:prstGeom>
        </p:spPr>
      </p:pic>
    </p:spTree>
    <p:extLst>
      <p:ext uri="{BB962C8B-B14F-4D97-AF65-F5344CB8AC3E}">
        <p14:creationId xmlns:p14="http://schemas.microsoft.com/office/powerpoint/2010/main" val="2233729232"/>
      </p:ext>
    </p:extLst>
  </p:cSld>
  <p:clrMapOvr>
    <a:masterClrMapping/>
  </p:clrMapOvr>
</p:sld>
</file>

<file path=ppt/theme/theme1.xml><?xml version="1.0" encoding="utf-8"?>
<a:theme xmlns:a="http://schemas.openxmlformats.org/drawingml/2006/main" name="Office Theme">
  <a:themeElements>
    <a:clrScheme name="Custom 8">
      <a:dk1>
        <a:srgbClr val="000000"/>
      </a:dk1>
      <a:lt1>
        <a:srgbClr val="F2F2F2"/>
      </a:lt1>
      <a:dk2>
        <a:srgbClr val="F2F2F2"/>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159</TotalTime>
  <Words>1507</Words>
  <Application>Microsoft Office PowerPoint</Application>
  <PresentationFormat>On-screen Show (16:9)</PresentationFormat>
  <Paragraphs>150</Paragraphs>
  <Slides>26</Slides>
  <Notes>26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26</vt:i4>
      </vt:variant>
    </vt:vector>
  </HeadingPairs>
  <TitlesOfParts>
    <vt:vector size="34" baseType="lpstr">
      <vt:lpstr>Wingdings</vt:lpstr>
      <vt:lpstr>Arial</vt:lpstr>
      <vt:lpstr>Roboto</vt:lpstr>
      <vt:lpstr>Cambria</vt:lpstr>
      <vt:lpstr>Calibri</vt:lpstr>
      <vt:lpstr>Söhne</vt:lpstr>
      <vt:lpstr>Times New Roman</vt:lpstr>
      <vt:lpstr>Office Theme</vt:lpstr>
      <vt:lpstr>Smart Presentation using Hand gesture Recognition</vt:lpstr>
      <vt:lpstr>CONTENTS</vt:lpstr>
      <vt:lpstr>Introduction</vt:lpstr>
      <vt:lpstr>Literature Survey </vt:lpstr>
      <vt:lpstr>Literature Survey </vt:lpstr>
      <vt:lpstr>Problem Statement &amp; Objectives</vt:lpstr>
      <vt:lpstr> Proposed Methodology</vt:lpstr>
      <vt:lpstr> Proposed Methodology</vt:lpstr>
      <vt:lpstr> Proposed Methodology</vt:lpstr>
      <vt:lpstr>Proposed Methodology (Contd.)</vt:lpstr>
      <vt:lpstr>Proposed Methodology (Contd.)</vt:lpstr>
      <vt:lpstr>Proposed Methodology (Contd.)</vt:lpstr>
      <vt:lpstr>Proposed Methodology (Contd.)</vt:lpstr>
      <vt:lpstr>Proposed Methodology (Contd.)</vt:lpstr>
      <vt:lpstr>Experimental Results and Analysis</vt:lpstr>
      <vt:lpstr>Experimental Results and Analysis (Contd.)</vt:lpstr>
      <vt:lpstr>Experimental Results and Analysis (Contd.)</vt:lpstr>
      <vt:lpstr>Experimental Results and Analysis (Contd.)</vt:lpstr>
      <vt:lpstr>Experimental Results and Analysis (Contd.)</vt:lpstr>
      <vt:lpstr>Experimental Results and Analysis (Contd.)</vt:lpstr>
      <vt:lpstr>Experimental Results and Analysis (Contd.)</vt:lpstr>
      <vt:lpstr>Experimental Results and Analysis (Contd.)</vt:lpstr>
      <vt:lpstr>Experimental Results and Analysis (Contd.)</vt:lpstr>
      <vt:lpstr>Conclusion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Accident Prevention System</dc:title>
  <dc:creator>USER</dc:creator>
  <cp:lastModifiedBy>Mayur Jinde</cp:lastModifiedBy>
  <cp:revision>3</cp:revision>
  <dcterms:created xsi:type="dcterms:W3CDTF">2023-09-22T10:41:55Z</dcterms:created>
  <dcterms:modified xsi:type="dcterms:W3CDTF">2024-04-02T20:50:10Z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ies>
</file>