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0" r:id="rId7"/>
    <p:sldId id="281" r:id="rId8"/>
    <p:sldId id="282" r:id="rId9"/>
    <p:sldId id="283" r:id="rId10"/>
    <p:sldId id="284" r:id="rId11"/>
    <p:sldId id="285" r:id="rId12"/>
    <p:sldId id="286" r:id="rId13"/>
    <p:sldId id="287" r:id="rId14"/>
    <p:sldId id="288" r:id="rId15"/>
    <p:sldId id="289" r:id="rId16"/>
    <p:sldId id="261" r:id="rId17"/>
    <p:sldId id="262" r:id="rId18"/>
    <p:sldId id="263" r:id="rId19"/>
    <p:sldId id="264" r:id="rId20"/>
    <p:sldId id="265" r:id="rId21"/>
    <p:sldId id="266" r:id="rId22"/>
    <p:sldId id="271" r:id="rId23"/>
    <p:sldId id="272" r:id="rId24"/>
    <p:sldId id="273" r:id="rId25"/>
    <p:sldId id="274" r:id="rId26"/>
    <p:sldId id="275" r:id="rId27"/>
    <p:sldId id="276" r:id="rId28"/>
    <p:sldId id="277" r:id="rId29"/>
    <p:sldId id="267" r:id="rId30"/>
    <p:sldId id="278" r:id="rId31"/>
    <p:sldId id="268" r:id="rId32"/>
    <p:sldId id="279" r:id="rId33"/>
    <p:sldId id="269" r:id="rId34"/>
    <p:sldId id="27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3074-54BC-8BF2-DB18-139066EE42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1043B1-9E40-F605-CE21-4F0D3A2F50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E38501-15BD-57A0-624C-272878E12CAF}"/>
              </a:ext>
            </a:extLst>
          </p:cNvPr>
          <p:cNvSpPr>
            <a:spLocks noGrp="1"/>
          </p:cNvSpPr>
          <p:nvPr>
            <p:ph type="dt" sz="half" idx="10"/>
          </p:nvPr>
        </p:nvSpPr>
        <p:spPr/>
        <p:txBody>
          <a:bodyPr/>
          <a:lstStyle/>
          <a:p>
            <a:fld id="{EB4A39D6-632F-485F-8BBC-1C91A3B52BB9}" type="datetimeFigureOut">
              <a:rPr lang="en-IN" smtClean="0"/>
              <a:t>28-08-2023</a:t>
            </a:fld>
            <a:endParaRPr lang="en-IN"/>
          </a:p>
        </p:txBody>
      </p:sp>
      <p:sp>
        <p:nvSpPr>
          <p:cNvPr id="5" name="Footer Placeholder 4">
            <a:extLst>
              <a:ext uri="{FF2B5EF4-FFF2-40B4-BE49-F238E27FC236}">
                <a16:creationId xmlns:a16="http://schemas.microsoft.com/office/drawing/2014/main" id="{389CAD54-F152-9EAE-88A7-65D2A0501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3E1A5D-4D62-CB61-D9B2-9AB0F58C70E0}"/>
              </a:ext>
            </a:extLst>
          </p:cNvPr>
          <p:cNvSpPr>
            <a:spLocks noGrp="1"/>
          </p:cNvSpPr>
          <p:nvPr>
            <p:ph type="sldNum" sz="quarter" idx="12"/>
          </p:nvPr>
        </p:nvSpPr>
        <p:spPr/>
        <p:txBody>
          <a:bodyPr/>
          <a:lstStyle/>
          <a:p>
            <a:fld id="{AEE584E6-B175-4C73-A43F-60BBD7FE917D}" type="slidenum">
              <a:rPr lang="en-IN" smtClean="0"/>
              <a:t>‹#›</a:t>
            </a:fld>
            <a:endParaRPr lang="en-IN"/>
          </a:p>
        </p:txBody>
      </p:sp>
    </p:spTree>
    <p:extLst>
      <p:ext uri="{BB962C8B-B14F-4D97-AF65-F5344CB8AC3E}">
        <p14:creationId xmlns:p14="http://schemas.microsoft.com/office/powerpoint/2010/main" val="1511973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2C0F-785E-6FD6-B166-72E49506E2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EFD57-E9AE-9BD3-5F21-D22CD32942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08D228-3D78-1846-CBA5-06A230F46EC3}"/>
              </a:ext>
            </a:extLst>
          </p:cNvPr>
          <p:cNvSpPr>
            <a:spLocks noGrp="1"/>
          </p:cNvSpPr>
          <p:nvPr>
            <p:ph type="dt" sz="half" idx="10"/>
          </p:nvPr>
        </p:nvSpPr>
        <p:spPr/>
        <p:txBody>
          <a:bodyPr/>
          <a:lstStyle/>
          <a:p>
            <a:fld id="{EB4A39D6-632F-485F-8BBC-1C91A3B52BB9}" type="datetimeFigureOut">
              <a:rPr lang="en-IN" smtClean="0"/>
              <a:t>28-08-2023</a:t>
            </a:fld>
            <a:endParaRPr lang="en-IN"/>
          </a:p>
        </p:txBody>
      </p:sp>
      <p:sp>
        <p:nvSpPr>
          <p:cNvPr id="5" name="Footer Placeholder 4">
            <a:extLst>
              <a:ext uri="{FF2B5EF4-FFF2-40B4-BE49-F238E27FC236}">
                <a16:creationId xmlns:a16="http://schemas.microsoft.com/office/drawing/2014/main" id="{EB96D598-82D2-28A5-B3C7-318D80A28A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2AEFD-96DE-BC24-14F3-1A875D6DECE7}"/>
              </a:ext>
            </a:extLst>
          </p:cNvPr>
          <p:cNvSpPr>
            <a:spLocks noGrp="1"/>
          </p:cNvSpPr>
          <p:nvPr>
            <p:ph type="sldNum" sz="quarter" idx="12"/>
          </p:nvPr>
        </p:nvSpPr>
        <p:spPr/>
        <p:txBody>
          <a:bodyPr/>
          <a:lstStyle/>
          <a:p>
            <a:fld id="{AEE584E6-B175-4C73-A43F-60BBD7FE917D}" type="slidenum">
              <a:rPr lang="en-IN" smtClean="0"/>
              <a:t>‹#›</a:t>
            </a:fld>
            <a:endParaRPr lang="en-IN"/>
          </a:p>
        </p:txBody>
      </p:sp>
    </p:spTree>
    <p:extLst>
      <p:ext uri="{BB962C8B-B14F-4D97-AF65-F5344CB8AC3E}">
        <p14:creationId xmlns:p14="http://schemas.microsoft.com/office/powerpoint/2010/main" val="190834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BAA92A-3DB6-31AE-8C29-6B1921B8C0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BDD588-4D81-2552-5AEA-7D7CE75B4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2A7CCD-E2D4-D396-D2AB-51D284BB00D2}"/>
              </a:ext>
            </a:extLst>
          </p:cNvPr>
          <p:cNvSpPr>
            <a:spLocks noGrp="1"/>
          </p:cNvSpPr>
          <p:nvPr>
            <p:ph type="dt" sz="half" idx="10"/>
          </p:nvPr>
        </p:nvSpPr>
        <p:spPr/>
        <p:txBody>
          <a:bodyPr/>
          <a:lstStyle/>
          <a:p>
            <a:fld id="{EB4A39D6-632F-485F-8BBC-1C91A3B52BB9}" type="datetimeFigureOut">
              <a:rPr lang="en-IN" smtClean="0"/>
              <a:t>28-08-2023</a:t>
            </a:fld>
            <a:endParaRPr lang="en-IN"/>
          </a:p>
        </p:txBody>
      </p:sp>
      <p:sp>
        <p:nvSpPr>
          <p:cNvPr id="5" name="Footer Placeholder 4">
            <a:extLst>
              <a:ext uri="{FF2B5EF4-FFF2-40B4-BE49-F238E27FC236}">
                <a16:creationId xmlns:a16="http://schemas.microsoft.com/office/drawing/2014/main" id="{8D49C012-2121-B3A6-A5CD-7C47D8BE45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451923-1B3E-BAA8-38F8-3D0F22AA0C7E}"/>
              </a:ext>
            </a:extLst>
          </p:cNvPr>
          <p:cNvSpPr>
            <a:spLocks noGrp="1"/>
          </p:cNvSpPr>
          <p:nvPr>
            <p:ph type="sldNum" sz="quarter" idx="12"/>
          </p:nvPr>
        </p:nvSpPr>
        <p:spPr/>
        <p:txBody>
          <a:bodyPr/>
          <a:lstStyle/>
          <a:p>
            <a:fld id="{AEE584E6-B175-4C73-A43F-60BBD7FE917D}" type="slidenum">
              <a:rPr lang="en-IN" smtClean="0"/>
              <a:t>‹#›</a:t>
            </a:fld>
            <a:endParaRPr lang="en-IN"/>
          </a:p>
        </p:txBody>
      </p:sp>
    </p:spTree>
    <p:extLst>
      <p:ext uri="{BB962C8B-B14F-4D97-AF65-F5344CB8AC3E}">
        <p14:creationId xmlns:p14="http://schemas.microsoft.com/office/powerpoint/2010/main" val="423702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DBFC-EE12-3EB8-E92E-ED3A9ACCAB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64AAC3-C035-5FDA-D6CA-00BB68CC4D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60045-D2BA-7E95-1276-936959CABDFD}"/>
              </a:ext>
            </a:extLst>
          </p:cNvPr>
          <p:cNvSpPr>
            <a:spLocks noGrp="1"/>
          </p:cNvSpPr>
          <p:nvPr>
            <p:ph type="dt" sz="half" idx="10"/>
          </p:nvPr>
        </p:nvSpPr>
        <p:spPr/>
        <p:txBody>
          <a:bodyPr/>
          <a:lstStyle/>
          <a:p>
            <a:fld id="{EB4A39D6-632F-485F-8BBC-1C91A3B52BB9}" type="datetimeFigureOut">
              <a:rPr lang="en-IN" smtClean="0"/>
              <a:t>28-08-2023</a:t>
            </a:fld>
            <a:endParaRPr lang="en-IN"/>
          </a:p>
        </p:txBody>
      </p:sp>
      <p:sp>
        <p:nvSpPr>
          <p:cNvPr id="5" name="Footer Placeholder 4">
            <a:extLst>
              <a:ext uri="{FF2B5EF4-FFF2-40B4-BE49-F238E27FC236}">
                <a16:creationId xmlns:a16="http://schemas.microsoft.com/office/drawing/2014/main" id="{C64030BF-61C0-D84E-D8ED-8D5C1C13C9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5A6CAF-3F64-5586-FB16-330543C5DC49}"/>
              </a:ext>
            </a:extLst>
          </p:cNvPr>
          <p:cNvSpPr>
            <a:spLocks noGrp="1"/>
          </p:cNvSpPr>
          <p:nvPr>
            <p:ph type="sldNum" sz="quarter" idx="12"/>
          </p:nvPr>
        </p:nvSpPr>
        <p:spPr/>
        <p:txBody>
          <a:bodyPr/>
          <a:lstStyle/>
          <a:p>
            <a:fld id="{AEE584E6-B175-4C73-A43F-60BBD7FE917D}" type="slidenum">
              <a:rPr lang="en-IN" smtClean="0"/>
              <a:t>‹#›</a:t>
            </a:fld>
            <a:endParaRPr lang="en-IN"/>
          </a:p>
        </p:txBody>
      </p:sp>
    </p:spTree>
    <p:extLst>
      <p:ext uri="{BB962C8B-B14F-4D97-AF65-F5344CB8AC3E}">
        <p14:creationId xmlns:p14="http://schemas.microsoft.com/office/powerpoint/2010/main" val="100599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D2AC-02AE-0CFD-0235-C972E2DD4A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EA79D2-2BA8-B4A9-EC42-F958FE658D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FB9B6A-02AD-F377-D161-45D11A13B9B7}"/>
              </a:ext>
            </a:extLst>
          </p:cNvPr>
          <p:cNvSpPr>
            <a:spLocks noGrp="1"/>
          </p:cNvSpPr>
          <p:nvPr>
            <p:ph type="dt" sz="half" idx="10"/>
          </p:nvPr>
        </p:nvSpPr>
        <p:spPr/>
        <p:txBody>
          <a:bodyPr/>
          <a:lstStyle/>
          <a:p>
            <a:fld id="{EB4A39D6-632F-485F-8BBC-1C91A3B52BB9}" type="datetimeFigureOut">
              <a:rPr lang="en-IN" smtClean="0"/>
              <a:t>28-08-2023</a:t>
            </a:fld>
            <a:endParaRPr lang="en-IN"/>
          </a:p>
        </p:txBody>
      </p:sp>
      <p:sp>
        <p:nvSpPr>
          <p:cNvPr id="5" name="Footer Placeholder 4">
            <a:extLst>
              <a:ext uri="{FF2B5EF4-FFF2-40B4-BE49-F238E27FC236}">
                <a16:creationId xmlns:a16="http://schemas.microsoft.com/office/drawing/2014/main" id="{E1BE1887-9E62-055D-9B74-C5D6FCA6E7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BE43E-03F8-0B82-A959-51CDAE0D71AB}"/>
              </a:ext>
            </a:extLst>
          </p:cNvPr>
          <p:cNvSpPr>
            <a:spLocks noGrp="1"/>
          </p:cNvSpPr>
          <p:nvPr>
            <p:ph type="sldNum" sz="quarter" idx="12"/>
          </p:nvPr>
        </p:nvSpPr>
        <p:spPr/>
        <p:txBody>
          <a:bodyPr/>
          <a:lstStyle/>
          <a:p>
            <a:fld id="{AEE584E6-B175-4C73-A43F-60BBD7FE917D}" type="slidenum">
              <a:rPr lang="en-IN" smtClean="0"/>
              <a:t>‹#›</a:t>
            </a:fld>
            <a:endParaRPr lang="en-IN"/>
          </a:p>
        </p:txBody>
      </p:sp>
    </p:spTree>
    <p:extLst>
      <p:ext uri="{BB962C8B-B14F-4D97-AF65-F5344CB8AC3E}">
        <p14:creationId xmlns:p14="http://schemas.microsoft.com/office/powerpoint/2010/main" val="390172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08A6-4B14-7BF7-5C08-69C5B6B2BD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EE0967-CC6C-A818-74EA-C89E941084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8CB03C-37B0-BD0E-6553-3145AF3406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8F6DA2-7682-818E-FE51-E3927AB60758}"/>
              </a:ext>
            </a:extLst>
          </p:cNvPr>
          <p:cNvSpPr>
            <a:spLocks noGrp="1"/>
          </p:cNvSpPr>
          <p:nvPr>
            <p:ph type="dt" sz="half" idx="10"/>
          </p:nvPr>
        </p:nvSpPr>
        <p:spPr/>
        <p:txBody>
          <a:bodyPr/>
          <a:lstStyle/>
          <a:p>
            <a:fld id="{EB4A39D6-632F-485F-8BBC-1C91A3B52BB9}" type="datetimeFigureOut">
              <a:rPr lang="en-IN" smtClean="0"/>
              <a:t>28-08-2023</a:t>
            </a:fld>
            <a:endParaRPr lang="en-IN"/>
          </a:p>
        </p:txBody>
      </p:sp>
      <p:sp>
        <p:nvSpPr>
          <p:cNvPr id="6" name="Footer Placeholder 5">
            <a:extLst>
              <a:ext uri="{FF2B5EF4-FFF2-40B4-BE49-F238E27FC236}">
                <a16:creationId xmlns:a16="http://schemas.microsoft.com/office/drawing/2014/main" id="{91E7A31F-E1F3-DC2B-957F-729F11D905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6A5C14-BADB-43F3-D166-D92D9B6C1D1F}"/>
              </a:ext>
            </a:extLst>
          </p:cNvPr>
          <p:cNvSpPr>
            <a:spLocks noGrp="1"/>
          </p:cNvSpPr>
          <p:nvPr>
            <p:ph type="sldNum" sz="quarter" idx="12"/>
          </p:nvPr>
        </p:nvSpPr>
        <p:spPr/>
        <p:txBody>
          <a:bodyPr/>
          <a:lstStyle/>
          <a:p>
            <a:fld id="{AEE584E6-B175-4C73-A43F-60BBD7FE917D}" type="slidenum">
              <a:rPr lang="en-IN" smtClean="0"/>
              <a:t>‹#›</a:t>
            </a:fld>
            <a:endParaRPr lang="en-IN"/>
          </a:p>
        </p:txBody>
      </p:sp>
    </p:spTree>
    <p:extLst>
      <p:ext uri="{BB962C8B-B14F-4D97-AF65-F5344CB8AC3E}">
        <p14:creationId xmlns:p14="http://schemas.microsoft.com/office/powerpoint/2010/main" val="186488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67A0-AE7E-15E2-89B6-68D7791E7E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CC110B-433E-36E9-D4A1-3A5E4F8A39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BBE6CA-369C-AE42-93A6-A21378149D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4CB70A-D95B-FEB9-8A45-9A4536ED1B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9C5BA8-EB9C-1CE8-10BD-D636107423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219950-1900-E8A2-ABFC-839B7AA02998}"/>
              </a:ext>
            </a:extLst>
          </p:cNvPr>
          <p:cNvSpPr>
            <a:spLocks noGrp="1"/>
          </p:cNvSpPr>
          <p:nvPr>
            <p:ph type="dt" sz="half" idx="10"/>
          </p:nvPr>
        </p:nvSpPr>
        <p:spPr/>
        <p:txBody>
          <a:bodyPr/>
          <a:lstStyle/>
          <a:p>
            <a:fld id="{EB4A39D6-632F-485F-8BBC-1C91A3B52BB9}" type="datetimeFigureOut">
              <a:rPr lang="en-IN" smtClean="0"/>
              <a:t>28-08-2023</a:t>
            </a:fld>
            <a:endParaRPr lang="en-IN"/>
          </a:p>
        </p:txBody>
      </p:sp>
      <p:sp>
        <p:nvSpPr>
          <p:cNvPr id="8" name="Footer Placeholder 7">
            <a:extLst>
              <a:ext uri="{FF2B5EF4-FFF2-40B4-BE49-F238E27FC236}">
                <a16:creationId xmlns:a16="http://schemas.microsoft.com/office/drawing/2014/main" id="{98A8CE9D-278A-D322-EDA0-04062CAE59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7E96FC-8350-7C3E-3387-CAAA1B553693}"/>
              </a:ext>
            </a:extLst>
          </p:cNvPr>
          <p:cNvSpPr>
            <a:spLocks noGrp="1"/>
          </p:cNvSpPr>
          <p:nvPr>
            <p:ph type="sldNum" sz="quarter" idx="12"/>
          </p:nvPr>
        </p:nvSpPr>
        <p:spPr/>
        <p:txBody>
          <a:bodyPr/>
          <a:lstStyle/>
          <a:p>
            <a:fld id="{AEE584E6-B175-4C73-A43F-60BBD7FE917D}" type="slidenum">
              <a:rPr lang="en-IN" smtClean="0"/>
              <a:t>‹#›</a:t>
            </a:fld>
            <a:endParaRPr lang="en-IN"/>
          </a:p>
        </p:txBody>
      </p:sp>
    </p:spTree>
    <p:extLst>
      <p:ext uri="{BB962C8B-B14F-4D97-AF65-F5344CB8AC3E}">
        <p14:creationId xmlns:p14="http://schemas.microsoft.com/office/powerpoint/2010/main" val="3644751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7036-E864-C208-3DA3-7D5A5688B5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8C4AA1-F1D8-A0E4-628D-DFDA37DDD33F}"/>
              </a:ext>
            </a:extLst>
          </p:cNvPr>
          <p:cNvSpPr>
            <a:spLocks noGrp="1"/>
          </p:cNvSpPr>
          <p:nvPr>
            <p:ph type="dt" sz="half" idx="10"/>
          </p:nvPr>
        </p:nvSpPr>
        <p:spPr/>
        <p:txBody>
          <a:bodyPr/>
          <a:lstStyle/>
          <a:p>
            <a:fld id="{EB4A39D6-632F-485F-8BBC-1C91A3B52BB9}" type="datetimeFigureOut">
              <a:rPr lang="en-IN" smtClean="0"/>
              <a:t>28-08-2023</a:t>
            </a:fld>
            <a:endParaRPr lang="en-IN"/>
          </a:p>
        </p:txBody>
      </p:sp>
      <p:sp>
        <p:nvSpPr>
          <p:cNvPr id="4" name="Footer Placeholder 3">
            <a:extLst>
              <a:ext uri="{FF2B5EF4-FFF2-40B4-BE49-F238E27FC236}">
                <a16:creationId xmlns:a16="http://schemas.microsoft.com/office/drawing/2014/main" id="{B98E401F-BFC1-7E6C-2297-CA7C4FC7C4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E3C0B1-7DF2-FEA9-B032-743C9E051517}"/>
              </a:ext>
            </a:extLst>
          </p:cNvPr>
          <p:cNvSpPr>
            <a:spLocks noGrp="1"/>
          </p:cNvSpPr>
          <p:nvPr>
            <p:ph type="sldNum" sz="quarter" idx="12"/>
          </p:nvPr>
        </p:nvSpPr>
        <p:spPr/>
        <p:txBody>
          <a:bodyPr/>
          <a:lstStyle/>
          <a:p>
            <a:fld id="{AEE584E6-B175-4C73-A43F-60BBD7FE917D}" type="slidenum">
              <a:rPr lang="en-IN" smtClean="0"/>
              <a:t>‹#›</a:t>
            </a:fld>
            <a:endParaRPr lang="en-IN"/>
          </a:p>
        </p:txBody>
      </p:sp>
    </p:spTree>
    <p:extLst>
      <p:ext uri="{BB962C8B-B14F-4D97-AF65-F5344CB8AC3E}">
        <p14:creationId xmlns:p14="http://schemas.microsoft.com/office/powerpoint/2010/main" val="1079900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1A2245-1E86-CDF9-F27E-4A139BA98A84}"/>
              </a:ext>
            </a:extLst>
          </p:cNvPr>
          <p:cNvSpPr>
            <a:spLocks noGrp="1"/>
          </p:cNvSpPr>
          <p:nvPr>
            <p:ph type="dt" sz="half" idx="10"/>
          </p:nvPr>
        </p:nvSpPr>
        <p:spPr/>
        <p:txBody>
          <a:bodyPr/>
          <a:lstStyle/>
          <a:p>
            <a:fld id="{EB4A39D6-632F-485F-8BBC-1C91A3B52BB9}" type="datetimeFigureOut">
              <a:rPr lang="en-IN" smtClean="0"/>
              <a:t>28-08-2023</a:t>
            </a:fld>
            <a:endParaRPr lang="en-IN"/>
          </a:p>
        </p:txBody>
      </p:sp>
      <p:sp>
        <p:nvSpPr>
          <p:cNvPr id="3" name="Footer Placeholder 2">
            <a:extLst>
              <a:ext uri="{FF2B5EF4-FFF2-40B4-BE49-F238E27FC236}">
                <a16:creationId xmlns:a16="http://schemas.microsoft.com/office/drawing/2014/main" id="{8ACEF152-C40E-5E55-96AE-F12BB5103C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8A9935-A50E-5C9F-7CAD-27C24071338B}"/>
              </a:ext>
            </a:extLst>
          </p:cNvPr>
          <p:cNvSpPr>
            <a:spLocks noGrp="1"/>
          </p:cNvSpPr>
          <p:nvPr>
            <p:ph type="sldNum" sz="quarter" idx="12"/>
          </p:nvPr>
        </p:nvSpPr>
        <p:spPr/>
        <p:txBody>
          <a:bodyPr/>
          <a:lstStyle/>
          <a:p>
            <a:fld id="{AEE584E6-B175-4C73-A43F-60BBD7FE917D}" type="slidenum">
              <a:rPr lang="en-IN" smtClean="0"/>
              <a:t>‹#›</a:t>
            </a:fld>
            <a:endParaRPr lang="en-IN"/>
          </a:p>
        </p:txBody>
      </p:sp>
    </p:spTree>
    <p:extLst>
      <p:ext uri="{BB962C8B-B14F-4D97-AF65-F5344CB8AC3E}">
        <p14:creationId xmlns:p14="http://schemas.microsoft.com/office/powerpoint/2010/main" val="76731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01E75-CA46-9245-7478-FCA081C8C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B4C145-C1A0-68CE-68BF-3C4D580055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DA44B2-6069-D9BA-6CEE-7FC075DA0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E328D-C886-7BD9-B8E4-CD6249150412}"/>
              </a:ext>
            </a:extLst>
          </p:cNvPr>
          <p:cNvSpPr>
            <a:spLocks noGrp="1"/>
          </p:cNvSpPr>
          <p:nvPr>
            <p:ph type="dt" sz="half" idx="10"/>
          </p:nvPr>
        </p:nvSpPr>
        <p:spPr/>
        <p:txBody>
          <a:bodyPr/>
          <a:lstStyle/>
          <a:p>
            <a:fld id="{EB4A39D6-632F-485F-8BBC-1C91A3B52BB9}" type="datetimeFigureOut">
              <a:rPr lang="en-IN" smtClean="0"/>
              <a:t>28-08-2023</a:t>
            </a:fld>
            <a:endParaRPr lang="en-IN"/>
          </a:p>
        </p:txBody>
      </p:sp>
      <p:sp>
        <p:nvSpPr>
          <p:cNvPr id="6" name="Footer Placeholder 5">
            <a:extLst>
              <a:ext uri="{FF2B5EF4-FFF2-40B4-BE49-F238E27FC236}">
                <a16:creationId xmlns:a16="http://schemas.microsoft.com/office/drawing/2014/main" id="{E6446136-E1A9-3EFF-FBE4-C95CD4F7ED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534736-2583-323E-CC63-5C80745F3FE1}"/>
              </a:ext>
            </a:extLst>
          </p:cNvPr>
          <p:cNvSpPr>
            <a:spLocks noGrp="1"/>
          </p:cNvSpPr>
          <p:nvPr>
            <p:ph type="sldNum" sz="quarter" idx="12"/>
          </p:nvPr>
        </p:nvSpPr>
        <p:spPr/>
        <p:txBody>
          <a:bodyPr/>
          <a:lstStyle/>
          <a:p>
            <a:fld id="{AEE584E6-B175-4C73-A43F-60BBD7FE917D}" type="slidenum">
              <a:rPr lang="en-IN" smtClean="0"/>
              <a:t>‹#›</a:t>
            </a:fld>
            <a:endParaRPr lang="en-IN"/>
          </a:p>
        </p:txBody>
      </p:sp>
    </p:spTree>
    <p:extLst>
      <p:ext uri="{BB962C8B-B14F-4D97-AF65-F5344CB8AC3E}">
        <p14:creationId xmlns:p14="http://schemas.microsoft.com/office/powerpoint/2010/main" val="312341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355A-0AF7-1F35-7999-812B29DBA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FB971B-42A9-7F94-94E7-36C472643D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72BE76-4993-34BC-B19B-89B790E22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878F0-616B-F8B8-2B2F-738357C02879}"/>
              </a:ext>
            </a:extLst>
          </p:cNvPr>
          <p:cNvSpPr>
            <a:spLocks noGrp="1"/>
          </p:cNvSpPr>
          <p:nvPr>
            <p:ph type="dt" sz="half" idx="10"/>
          </p:nvPr>
        </p:nvSpPr>
        <p:spPr/>
        <p:txBody>
          <a:bodyPr/>
          <a:lstStyle/>
          <a:p>
            <a:fld id="{EB4A39D6-632F-485F-8BBC-1C91A3B52BB9}" type="datetimeFigureOut">
              <a:rPr lang="en-IN" smtClean="0"/>
              <a:t>28-08-2023</a:t>
            </a:fld>
            <a:endParaRPr lang="en-IN"/>
          </a:p>
        </p:txBody>
      </p:sp>
      <p:sp>
        <p:nvSpPr>
          <p:cNvPr id="6" name="Footer Placeholder 5">
            <a:extLst>
              <a:ext uri="{FF2B5EF4-FFF2-40B4-BE49-F238E27FC236}">
                <a16:creationId xmlns:a16="http://schemas.microsoft.com/office/drawing/2014/main" id="{4026D8F8-9672-FA54-1349-AF556B947D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E00047-8083-478D-C6E4-9BD66D3B40A3}"/>
              </a:ext>
            </a:extLst>
          </p:cNvPr>
          <p:cNvSpPr>
            <a:spLocks noGrp="1"/>
          </p:cNvSpPr>
          <p:nvPr>
            <p:ph type="sldNum" sz="quarter" idx="12"/>
          </p:nvPr>
        </p:nvSpPr>
        <p:spPr/>
        <p:txBody>
          <a:bodyPr/>
          <a:lstStyle/>
          <a:p>
            <a:fld id="{AEE584E6-B175-4C73-A43F-60BBD7FE917D}" type="slidenum">
              <a:rPr lang="en-IN" smtClean="0"/>
              <a:t>‹#›</a:t>
            </a:fld>
            <a:endParaRPr lang="en-IN"/>
          </a:p>
        </p:txBody>
      </p:sp>
    </p:spTree>
    <p:extLst>
      <p:ext uri="{BB962C8B-B14F-4D97-AF65-F5344CB8AC3E}">
        <p14:creationId xmlns:p14="http://schemas.microsoft.com/office/powerpoint/2010/main" val="246795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22FFD9-B222-B27E-5E21-52C8D9E911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FDADBA-25A5-5F39-971B-0368F52B99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FCC31E-5430-89B0-E7F7-F0842BD2A7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A39D6-632F-485F-8BBC-1C91A3B52BB9}" type="datetimeFigureOut">
              <a:rPr lang="en-IN" smtClean="0"/>
              <a:t>28-08-2023</a:t>
            </a:fld>
            <a:endParaRPr lang="en-IN"/>
          </a:p>
        </p:txBody>
      </p:sp>
      <p:sp>
        <p:nvSpPr>
          <p:cNvPr id="5" name="Footer Placeholder 4">
            <a:extLst>
              <a:ext uri="{FF2B5EF4-FFF2-40B4-BE49-F238E27FC236}">
                <a16:creationId xmlns:a16="http://schemas.microsoft.com/office/drawing/2014/main" id="{E17EF2FA-03E6-825C-AB8F-B033D7809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37FDBE-4D18-53A1-8174-28A04386E7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E584E6-B175-4C73-A43F-60BBD7FE917D}" type="slidenum">
              <a:rPr lang="en-IN" smtClean="0"/>
              <a:t>‹#›</a:t>
            </a:fld>
            <a:endParaRPr lang="en-IN"/>
          </a:p>
        </p:txBody>
      </p:sp>
    </p:spTree>
    <p:extLst>
      <p:ext uri="{BB962C8B-B14F-4D97-AF65-F5344CB8AC3E}">
        <p14:creationId xmlns:p14="http://schemas.microsoft.com/office/powerpoint/2010/main" val="3547030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7EBD-62F3-C2D2-2843-B82139032835}"/>
              </a:ext>
            </a:extLst>
          </p:cNvPr>
          <p:cNvSpPr>
            <a:spLocks noGrp="1"/>
          </p:cNvSpPr>
          <p:nvPr>
            <p:ph type="ctrTitle"/>
          </p:nvPr>
        </p:nvSpPr>
        <p:spPr>
          <a:xfrm>
            <a:off x="3559126" y="414997"/>
            <a:ext cx="4867422" cy="851095"/>
          </a:xfrm>
        </p:spPr>
        <p:txBody>
          <a:bodyPr>
            <a:normAutofit/>
          </a:bodyPr>
          <a:lstStyle/>
          <a:p>
            <a:pPr>
              <a:lnSpc>
                <a:spcPct val="100000"/>
              </a:lnSpc>
            </a:pPr>
            <a:r>
              <a:rPr lang="en-US" sz="4400" b="1" dirty="0">
                <a:latin typeface="Times New Roman" panose="02020603050405020304" pitchFamily="18" charset="0"/>
                <a:cs typeface="Times New Roman" panose="02020603050405020304" pitchFamily="18" charset="0"/>
              </a:rPr>
              <a:t>-TITLE-</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AEE7B1E-3B62-E711-7821-C4382C6872C3}"/>
              </a:ext>
            </a:extLst>
          </p:cNvPr>
          <p:cNvSpPr>
            <a:spLocks noGrp="1"/>
          </p:cNvSpPr>
          <p:nvPr>
            <p:ph type="subTitle" idx="1"/>
          </p:nvPr>
        </p:nvSpPr>
        <p:spPr>
          <a:xfrm>
            <a:off x="1524000" y="1899139"/>
            <a:ext cx="9144000" cy="2827606"/>
          </a:xfrm>
        </p:spPr>
        <p:txBody>
          <a:bodyPr>
            <a:noAutofit/>
          </a:bodyPr>
          <a:lstStyle/>
          <a:p>
            <a:r>
              <a:rPr lang="en-US" sz="5400" b="1" dirty="0">
                <a:latin typeface="Times New Roman" panose="02020603050405020304" pitchFamily="18" charset="0"/>
                <a:cs typeface="Times New Roman" panose="02020603050405020304" pitchFamily="18" charset="0"/>
              </a:rPr>
              <a:t>EMPLOYEE ADMINISTRATION SYSTEM</a:t>
            </a:r>
          </a:p>
          <a:p>
            <a:r>
              <a:rPr lang="en-US" sz="1800" b="1" dirty="0">
                <a:solidFill>
                  <a:srgbClr val="FF0000"/>
                </a:solidFill>
                <a:latin typeface="Times New Roman" panose="02020603050405020304" pitchFamily="18" charset="0"/>
                <a:cs typeface="Times New Roman" panose="02020603050405020304" pitchFamily="18" charset="0"/>
              </a:rPr>
              <a:t>Using React JS + Spring Boot Microservices + MySQL</a:t>
            </a:r>
          </a:p>
          <a:p>
            <a:endParaRPr lang="en-US" sz="8000" b="1" dirty="0"/>
          </a:p>
          <a:p>
            <a:endParaRPr lang="en-US" sz="8000" b="1" dirty="0"/>
          </a:p>
          <a:p>
            <a:endParaRPr lang="en-US" sz="8000" b="1" dirty="0"/>
          </a:p>
          <a:p>
            <a:endParaRPr lang="en-US" sz="8000" b="1" dirty="0"/>
          </a:p>
          <a:p>
            <a:endParaRPr lang="en-IN" sz="8000" b="1" dirty="0"/>
          </a:p>
        </p:txBody>
      </p:sp>
      <p:sp>
        <p:nvSpPr>
          <p:cNvPr id="5" name="TextBox 4">
            <a:extLst>
              <a:ext uri="{FF2B5EF4-FFF2-40B4-BE49-F238E27FC236}">
                <a16:creationId xmlns:a16="http://schemas.microsoft.com/office/drawing/2014/main" id="{5D153BE6-8DB9-8629-BAB3-DC2F8335EA03}"/>
              </a:ext>
            </a:extLst>
          </p:cNvPr>
          <p:cNvSpPr txBox="1"/>
          <p:nvPr/>
        </p:nvSpPr>
        <p:spPr>
          <a:xfrm>
            <a:off x="1631852" y="5275385"/>
            <a:ext cx="9036148" cy="646331"/>
          </a:xfrm>
          <a:prstGeom prst="rect">
            <a:avLst/>
          </a:prstGeom>
          <a:noFill/>
        </p:spPr>
        <p:txBody>
          <a:bodyPr wrap="square" rtlCol="0">
            <a:spAutoFit/>
          </a:bodyPr>
          <a:lstStyle/>
          <a:p>
            <a:r>
              <a:rPr lang="en-US" b="1" dirty="0"/>
              <a:t>Presented By: </a:t>
            </a:r>
            <a:r>
              <a:rPr lang="en-US" dirty="0"/>
              <a:t>1. Sahil </a:t>
            </a:r>
            <a:r>
              <a:rPr lang="en-US" dirty="0" err="1"/>
              <a:t>Totade</a:t>
            </a:r>
            <a:r>
              <a:rPr lang="en-US" dirty="0"/>
              <a:t> (230341220154)</a:t>
            </a:r>
          </a:p>
          <a:p>
            <a:r>
              <a:rPr lang="en-US" dirty="0"/>
              <a:t>	        2. Mayur </a:t>
            </a:r>
            <a:r>
              <a:rPr lang="en-US" dirty="0" err="1"/>
              <a:t>Kasbe</a:t>
            </a:r>
            <a:r>
              <a:rPr lang="en-US" dirty="0"/>
              <a:t> (230341220098) </a:t>
            </a:r>
          </a:p>
        </p:txBody>
      </p:sp>
    </p:spTree>
    <p:extLst>
      <p:ext uri="{BB962C8B-B14F-4D97-AF65-F5344CB8AC3E}">
        <p14:creationId xmlns:p14="http://schemas.microsoft.com/office/powerpoint/2010/main" val="2048838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DF4C-103B-1497-93B8-759B4412BCA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-First Level DFD-</a:t>
            </a:r>
          </a:p>
        </p:txBody>
      </p:sp>
      <p:pic>
        <p:nvPicPr>
          <p:cNvPr id="5" name="Content Placeholder 4">
            <a:extLst>
              <a:ext uri="{FF2B5EF4-FFF2-40B4-BE49-F238E27FC236}">
                <a16:creationId xmlns:a16="http://schemas.microsoft.com/office/drawing/2014/main" id="{D279823A-F260-0C3E-B091-2DEAEDCF84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2996" y="1825625"/>
            <a:ext cx="5446008" cy="4351338"/>
          </a:xfrm>
        </p:spPr>
      </p:pic>
    </p:spTree>
    <p:extLst>
      <p:ext uri="{BB962C8B-B14F-4D97-AF65-F5344CB8AC3E}">
        <p14:creationId xmlns:p14="http://schemas.microsoft.com/office/powerpoint/2010/main" val="1352090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2621-5ADC-7648-E820-5A150085B8A7}"/>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-Second Level DFD-</a:t>
            </a:r>
            <a:endParaRPr lang="en-IN" b="1" dirty="0"/>
          </a:p>
        </p:txBody>
      </p:sp>
      <p:pic>
        <p:nvPicPr>
          <p:cNvPr id="7" name="Content Placeholder 6">
            <a:extLst>
              <a:ext uri="{FF2B5EF4-FFF2-40B4-BE49-F238E27FC236}">
                <a16:creationId xmlns:a16="http://schemas.microsoft.com/office/drawing/2014/main" id="{9E736AF3-416A-19C7-2627-5151AC4BD4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904" y="1825625"/>
            <a:ext cx="5638192" cy="4351338"/>
          </a:xfrm>
        </p:spPr>
      </p:pic>
    </p:spTree>
    <p:extLst>
      <p:ext uri="{BB962C8B-B14F-4D97-AF65-F5344CB8AC3E}">
        <p14:creationId xmlns:p14="http://schemas.microsoft.com/office/powerpoint/2010/main" val="2785976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E8A6-C8BC-D12D-D354-F353CFC3C587}"/>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-Admin Activity-</a:t>
            </a:r>
          </a:p>
        </p:txBody>
      </p:sp>
      <p:pic>
        <p:nvPicPr>
          <p:cNvPr id="7" name="Content Placeholder 6">
            <a:extLst>
              <a:ext uri="{FF2B5EF4-FFF2-40B4-BE49-F238E27FC236}">
                <a16:creationId xmlns:a16="http://schemas.microsoft.com/office/drawing/2014/main" id="{C6038D5B-493B-BEA7-1220-8E9AB7A4BF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5829" y="1825625"/>
            <a:ext cx="5540341" cy="4351338"/>
          </a:xfrm>
        </p:spPr>
      </p:pic>
    </p:spTree>
    <p:extLst>
      <p:ext uri="{BB962C8B-B14F-4D97-AF65-F5344CB8AC3E}">
        <p14:creationId xmlns:p14="http://schemas.microsoft.com/office/powerpoint/2010/main" val="213974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BCAF-86AB-F241-CAB6-0467712D123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-Manager Activity-</a:t>
            </a:r>
          </a:p>
        </p:txBody>
      </p:sp>
      <p:pic>
        <p:nvPicPr>
          <p:cNvPr id="5" name="Content Placeholder 4">
            <a:extLst>
              <a:ext uri="{FF2B5EF4-FFF2-40B4-BE49-F238E27FC236}">
                <a16:creationId xmlns:a16="http://schemas.microsoft.com/office/drawing/2014/main" id="{F10A5EF6-C3C1-7D6E-6158-E56A35100A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0956" y="1825625"/>
            <a:ext cx="4930087" cy="4351338"/>
          </a:xfrm>
        </p:spPr>
      </p:pic>
    </p:spTree>
    <p:extLst>
      <p:ext uri="{BB962C8B-B14F-4D97-AF65-F5344CB8AC3E}">
        <p14:creationId xmlns:p14="http://schemas.microsoft.com/office/powerpoint/2010/main" val="3506781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980B-3B76-7030-CC5F-B1E88CCF001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-Employee Activity-</a:t>
            </a:r>
          </a:p>
        </p:txBody>
      </p:sp>
      <p:pic>
        <p:nvPicPr>
          <p:cNvPr id="5" name="Content Placeholder 4">
            <a:extLst>
              <a:ext uri="{FF2B5EF4-FFF2-40B4-BE49-F238E27FC236}">
                <a16:creationId xmlns:a16="http://schemas.microsoft.com/office/drawing/2014/main" id="{002D29B5-C356-7145-9A84-4E3B0FA070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8575" y="1825625"/>
            <a:ext cx="3954849" cy="4351338"/>
          </a:xfrm>
        </p:spPr>
      </p:pic>
    </p:spTree>
    <p:extLst>
      <p:ext uri="{BB962C8B-B14F-4D97-AF65-F5344CB8AC3E}">
        <p14:creationId xmlns:p14="http://schemas.microsoft.com/office/powerpoint/2010/main" val="647000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37B87-4783-53F7-B23B-DEEEB290CD5E}"/>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-Sequence Diagram-</a:t>
            </a:r>
          </a:p>
        </p:txBody>
      </p:sp>
      <p:pic>
        <p:nvPicPr>
          <p:cNvPr id="5" name="Content Placeholder 4">
            <a:extLst>
              <a:ext uri="{FF2B5EF4-FFF2-40B4-BE49-F238E27FC236}">
                <a16:creationId xmlns:a16="http://schemas.microsoft.com/office/drawing/2014/main" id="{531B5424-B456-4F7C-9700-A8AF74271D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9629" y="1825625"/>
            <a:ext cx="4032742" cy="4351338"/>
          </a:xfrm>
        </p:spPr>
      </p:pic>
    </p:spTree>
    <p:extLst>
      <p:ext uri="{BB962C8B-B14F-4D97-AF65-F5344CB8AC3E}">
        <p14:creationId xmlns:p14="http://schemas.microsoft.com/office/powerpoint/2010/main" val="1300164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94C8-D99A-4D96-52EF-8210702CAA4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	-USER MODULES-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B44EE7-FE6F-4A53-9738-96AEF062DC07}"/>
              </a:ext>
            </a:extLst>
          </p:cNvPr>
          <p:cNvSpPr>
            <a:spLocks noGrp="1"/>
          </p:cNvSpPr>
          <p:nvPr>
            <p:ph idx="1"/>
          </p:nvPr>
        </p:nvSpPr>
        <p:spPr>
          <a:xfrm>
            <a:off x="838200" y="1690688"/>
            <a:ext cx="10515600" cy="4486275"/>
          </a:xfrm>
        </p:spPr>
        <p:txBody>
          <a:bodyPr/>
          <a:lstStyle/>
          <a:p>
            <a:pPr algn="l" fontAlgn="base"/>
            <a:r>
              <a:rPr lang="en-US" sz="2400" b="0" i="0" u="none" strike="noStrike" dirty="0">
                <a:solidFill>
                  <a:srgbClr val="393939"/>
                </a:solidFill>
                <a:effectLst/>
                <a:latin typeface="Times New Roman" panose="02020603050405020304" pitchFamily="18" charset="0"/>
                <a:cs typeface="Times New Roman" panose="02020603050405020304" pitchFamily="18" charset="0"/>
              </a:rPr>
              <a:t>The project basically has three user modules:</a:t>
            </a:r>
            <a:br>
              <a:rPr lang="en-US" b="0" i="0" u="none" strike="noStrike" dirty="0">
                <a:solidFill>
                  <a:srgbClr val="393939"/>
                </a:solidFill>
                <a:effectLst/>
                <a:latin typeface="Times New Roman" panose="02020603050405020304" pitchFamily="18" charset="0"/>
                <a:cs typeface="Times New Roman" panose="02020603050405020304" pitchFamily="18" charset="0"/>
              </a:rPr>
            </a:br>
            <a:endParaRPr lang="en-US" b="0" i="0" u="none" strike="noStrike" dirty="0">
              <a:solidFill>
                <a:srgbClr val="393939"/>
              </a:solidFill>
              <a:effectLst/>
              <a:latin typeface="Times New Roman" panose="02020603050405020304" pitchFamily="18" charset="0"/>
              <a:cs typeface="Times New Roman" panose="02020603050405020304" pitchFamily="18" charset="0"/>
            </a:endParaRPr>
          </a:p>
          <a:p>
            <a:pPr algn="l" fontAlgn="base"/>
            <a:r>
              <a:rPr lang="en-US" sz="2400" b="1" i="0" u="none" strike="noStrike" dirty="0">
                <a:effectLst/>
                <a:latin typeface="Times New Roman" panose="02020603050405020304" pitchFamily="18" charset="0"/>
                <a:cs typeface="Times New Roman" panose="02020603050405020304" pitchFamily="18" charset="0"/>
              </a:rPr>
              <a:t>1) Administrator Module</a:t>
            </a:r>
          </a:p>
          <a:p>
            <a:pPr algn="l" fontAlgn="base"/>
            <a:endParaRPr lang="en-US" b="1" i="0" u="none" strike="noStrike" dirty="0">
              <a:effectLst/>
              <a:latin typeface="Times New Roman" panose="02020603050405020304" pitchFamily="18" charset="0"/>
              <a:cs typeface="Times New Roman" panose="02020603050405020304" pitchFamily="18" charset="0"/>
            </a:endParaRPr>
          </a:p>
          <a:p>
            <a:pPr algn="l" fontAlgn="base"/>
            <a:r>
              <a:rPr lang="en-US" sz="2400" b="1" i="0" u="none" strike="noStrike" dirty="0">
                <a:effectLst/>
                <a:latin typeface="Times New Roman" panose="02020603050405020304" pitchFamily="18" charset="0"/>
                <a:cs typeface="Times New Roman" panose="02020603050405020304" pitchFamily="18" charset="0"/>
              </a:rPr>
              <a:t>2) Manager Module</a:t>
            </a:r>
          </a:p>
          <a:p>
            <a:pPr marL="0" indent="0" algn="l" fontAlgn="base">
              <a:buNone/>
            </a:pPr>
            <a:endParaRPr lang="en-US" b="1" i="0" u="none" strike="noStrike" dirty="0">
              <a:effectLst/>
              <a:latin typeface="Times New Roman" panose="02020603050405020304" pitchFamily="18" charset="0"/>
              <a:cs typeface="Times New Roman" panose="02020603050405020304" pitchFamily="18" charset="0"/>
            </a:endParaRPr>
          </a:p>
          <a:p>
            <a:pPr algn="l" fontAlgn="base"/>
            <a:r>
              <a:rPr lang="en-US" sz="2400" b="1" i="0" u="none" strike="noStrike" dirty="0">
                <a:effectLst/>
                <a:latin typeface="Times New Roman" panose="02020603050405020304" pitchFamily="18" charset="0"/>
                <a:cs typeface="Times New Roman" panose="02020603050405020304" pitchFamily="18" charset="0"/>
              </a:rPr>
              <a:t>3) Employee Module</a:t>
            </a:r>
          </a:p>
        </p:txBody>
      </p:sp>
    </p:spTree>
    <p:extLst>
      <p:ext uri="{BB962C8B-B14F-4D97-AF65-F5344CB8AC3E}">
        <p14:creationId xmlns:p14="http://schemas.microsoft.com/office/powerpoint/2010/main" val="2856252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1050-70C4-B6D8-8AD9-D2B4DD803C2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-FUNCTIONAL MODULES-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D82854-D90B-3C0A-80B9-561E0AD48F74}"/>
              </a:ext>
            </a:extLst>
          </p:cNvPr>
          <p:cNvSpPr>
            <a:spLocks noGrp="1"/>
          </p:cNvSpPr>
          <p:nvPr>
            <p:ph idx="1"/>
          </p:nvPr>
        </p:nvSpPr>
        <p:spPr/>
        <p:txBody>
          <a:bodyPr>
            <a:normAutofit/>
          </a:bodyPr>
          <a:lstStyle/>
          <a:p>
            <a:pPr algn="l" fontAlgn="base"/>
            <a:r>
              <a:rPr lang="en-US" sz="2400" b="1" i="0" u="none" strike="noStrike" dirty="0">
                <a:effectLst/>
                <a:latin typeface="Times New Roman" panose="02020603050405020304" pitchFamily="18" charset="0"/>
                <a:cs typeface="Times New Roman" panose="02020603050405020304" pitchFamily="18" charset="0"/>
              </a:rPr>
              <a:t>1) User Authentication Module:</a:t>
            </a:r>
          </a:p>
          <a:p>
            <a:pPr marL="0" indent="0" algn="l" fontAlgn="base">
              <a:buNone/>
            </a:pPr>
            <a:r>
              <a:rPr lang="en-US" sz="2400" b="1" i="0" u="none" strike="noStrike" dirty="0">
                <a:effectLst/>
                <a:latin typeface="Times New Roman" panose="02020603050405020304" pitchFamily="18" charset="0"/>
                <a:cs typeface="Times New Roman" panose="02020603050405020304" pitchFamily="18" charset="0"/>
              </a:rPr>
              <a:t>                                    </a:t>
            </a:r>
          </a:p>
          <a:p>
            <a:pPr algn="l" fontAlgn="base"/>
            <a:r>
              <a:rPr lang="en-US" sz="2400" b="1" i="0" u="none" strike="noStrike" dirty="0">
                <a:effectLst/>
                <a:latin typeface="Times New Roman" panose="02020603050405020304" pitchFamily="18" charset="0"/>
                <a:cs typeface="Times New Roman" panose="02020603050405020304" pitchFamily="18" charset="0"/>
              </a:rPr>
              <a:t>2) Department Module: </a:t>
            </a:r>
          </a:p>
          <a:p>
            <a:pPr algn="l" fontAlgn="base"/>
            <a:endParaRPr lang="en-US" sz="2400" b="1" i="0" u="none" strike="noStrike" dirty="0">
              <a:effectLst/>
              <a:latin typeface="Times New Roman" panose="02020603050405020304" pitchFamily="18" charset="0"/>
              <a:cs typeface="Times New Roman" panose="02020603050405020304" pitchFamily="18" charset="0"/>
            </a:endParaRPr>
          </a:p>
          <a:p>
            <a:pPr algn="l" fontAlgn="base"/>
            <a:r>
              <a:rPr lang="en-US" sz="2400" b="1" i="0" u="none" strike="noStrike" dirty="0">
                <a:effectLst/>
                <a:latin typeface="Times New Roman" panose="02020603050405020304" pitchFamily="18" charset="0"/>
                <a:cs typeface="Times New Roman" panose="02020603050405020304" pitchFamily="18" charset="0"/>
              </a:rPr>
              <a:t>3) Manager Module: </a:t>
            </a:r>
          </a:p>
          <a:p>
            <a:pPr algn="l" fontAlgn="base"/>
            <a:endParaRPr lang="en-US" sz="2400" b="1" i="0" u="none" strike="noStrike" dirty="0">
              <a:effectLst/>
              <a:latin typeface="Times New Roman" panose="02020603050405020304" pitchFamily="18" charset="0"/>
              <a:cs typeface="Times New Roman" panose="02020603050405020304" pitchFamily="18" charset="0"/>
            </a:endParaRPr>
          </a:p>
          <a:p>
            <a:pPr algn="l" fontAlgn="base"/>
            <a:r>
              <a:rPr lang="en-US" sz="2400" b="1" i="0" u="none" strike="noStrike" dirty="0">
                <a:effectLst/>
                <a:latin typeface="Times New Roman" panose="02020603050405020304" pitchFamily="18" charset="0"/>
                <a:cs typeface="Times New Roman" panose="02020603050405020304" pitchFamily="18" charset="0"/>
              </a:rPr>
              <a:t>4) Employee Module: </a:t>
            </a:r>
          </a:p>
          <a:p>
            <a:pPr algn="l" fontAlgn="base"/>
            <a:endParaRPr lang="en-US" sz="2400" b="1" i="0" u="none" strike="noStrike" dirty="0">
              <a:effectLst/>
              <a:latin typeface="Times New Roman" panose="02020603050405020304" pitchFamily="18" charset="0"/>
              <a:cs typeface="Times New Roman" panose="02020603050405020304" pitchFamily="18" charset="0"/>
            </a:endParaRPr>
          </a:p>
          <a:p>
            <a:pPr algn="l" fontAlgn="base"/>
            <a:r>
              <a:rPr lang="en-US" sz="2400" b="1" i="0" u="none" strike="noStrike" dirty="0">
                <a:effectLst/>
                <a:latin typeface="Times New Roman" panose="02020603050405020304" pitchFamily="18" charset="0"/>
                <a:cs typeface="Times New Roman" panose="02020603050405020304" pitchFamily="18" charset="0"/>
              </a:rPr>
              <a:t>5) Employee Salary Module: </a:t>
            </a:r>
          </a:p>
          <a:p>
            <a:pPr marL="0" indent="0">
              <a:buNone/>
            </a:pPr>
            <a:endParaRPr lang="en-IN" dirty="0"/>
          </a:p>
        </p:txBody>
      </p:sp>
    </p:spTree>
    <p:extLst>
      <p:ext uri="{BB962C8B-B14F-4D97-AF65-F5344CB8AC3E}">
        <p14:creationId xmlns:p14="http://schemas.microsoft.com/office/powerpoint/2010/main" val="154660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391D-C81A-BB76-0D22-4D5B18CC694E}"/>
              </a:ext>
            </a:extLst>
          </p:cNvPr>
          <p:cNvSpPr>
            <a:spLocks noGrp="1"/>
          </p:cNvSpPr>
          <p:nvPr>
            <p:ph type="title"/>
          </p:nvPr>
        </p:nvSpPr>
        <p:spPr>
          <a:xfrm>
            <a:off x="838200" y="309490"/>
            <a:ext cx="10515600" cy="1012874"/>
          </a:xfrm>
        </p:spPr>
        <p:txBody>
          <a:bodyPr/>
          <a:lstStyle/>
          <a:p>
            <a:pPr algn="ctr"/>
            <a:r>
              <a:rPr lang="en-US" b="1" dirty="0">
                <a:latin typeface="Times New Roman" panose="02020603050405020304" pitchFamily="18" charset="0"/>
                <a:cs typeface="Times New Roman" panose="02020603050405020304" pitchFamily="18" charset="0"/>
              </a:rPr>
              <a:t>-PROJECT OVERVIEW-</a:t>
            </a:r>
            <a:endParaRPr lang="en-IN"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9FD4375A-F841-21AC-D864-51AD2AF6A0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6080" y="1322364"/>
            <a:ext cx="5598942" cy="507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725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550E-E6C7-1EB4-5E69-FBA7E85BF7AE}"/>
              </a:ext>
            </a:extLst>
          </p:cNvPr>
          <p:cNvSpPr>
            <a:spLocks noGrp="1"/>
          </p:cNvSpPr>
          <p:nvPr>
            <p:ph type="title"/>
          </p:nvPr>
        </p:nvSpPr>
        <p:spPr>
          <a:xfrm>
            <a:off x="838200" y="365125"/>
            <a:ext cx="10515600" cy="1097915"/>
          </a:xfrm>
        </p:spPr>
        <p:txBody>
          <a:bodyPr/>
          <a:lstStyle/>
          <a:p>
            <a:pPr algn="ctr"/>
            <a:r>
              <a:rPr lang="en-US" b="1" dirty="0">
                <a:latin typeface="Times New Roman" panose="02020603050405020304" pitchFamily="18" charset="0"/>
                <a:cs typeface="Times New Roman" panose="02020603050405020304" pitchFamily="18" charset="0"/>
              </a:rPr>
              <a:t>-BACKEND STRUCTURE-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D42F92-DE69-8BD6-1792-DC95E54CD7C2}"/>
              </a:ext>
            </a:extLst>
          </p:cNvPr>
          <p:cNvSpPr>
            <a:spLocks noGrp="1"/>
          </p:cNvSpPr>
          <p:nvPr>
            <p:ph idx="1"/>
          </p:nvPr>
        </p:nvSpPr>
        <p:spPr>
          <a:xfrm>
            <a:off x="838200" y="1463040"/>
            <a:ext cx="10515600" cy="5029835"/>
          </a:xfrm>
        </p:spPr>
        <p:txBody>
          <a:bodyPr>
            <a:normAutofit lnSpcReduction="10000"/>
          </a:bodyPr>
          <a:lstStyle/>
          <a:p>
            <a:pPr marL="0" indent="0" algn="l" fontAlgn="base">
              <a:buNone/>
            </a:pPr>
            <a:r>
              <a:rPr lang="en-US" sz="2600" b="1" i="0" strike="noStrike" dirty="0">
                <a:effectLst/>
                <a:latin typeface="Times New Roman" panose="02020603050405020304" pitchFamily="18" charset="0"/>
                <a:cs typeface="Times New Roman" panose="02020603050405020304" pitchFamily="18" charset="0"/>
              </a:rPr>
              <a:t>Employee Management System Spring Boot Microservices:</a:t>
            </a:r>
          </a:p>
          <a:p>
            <a:pPr marL="0" indent="0" algn="l" fontAlgn="base">
              <a:buNone/>
            </a:pPr>
            <a:endParaRPr lang="en-US" sz="2600" b="1" i="0" u="none" strike="noStrike" dirty="0">
              <a:effectLst/>
              <a:latin typeface="Times New Roman" panose="02020603050405020304" pitchFamily="18" charset="0"/>
              <a:cs typeface="Times New Roman" panose="02020603050405020304" pitchFamily="18" charset="0"/>
            </a:endParaRPr>
          </a:p>
          <a:p>
            <a:pPr algn="l" fontAlgn="base"/>
            <a:r>
              <a:rPr lang="en-US" sz="2600" b="1" i="0" u="none" strike="noStrike" dirty="0">
                <a:effectLst/>
                <a:latin typeface="Times New Roman" panose="02020603050405020304" pitchFamily="18" charset="0"/>
                <a:cs typeface="Times New Roman" panose="02020603050405020304" pitchFamily="18" charset="0"/>
              </a:rPr>
              <a:t>1) API Gateway Service</a:t>
            </a:r>
          </a:p>
          <a:p>
            <a:pPr marL="0" indent="0" algn="just" fontAlgn="base">
              <a:buNone/>
            </a:pPr>
            <a:endParaRPr lang="en-US" sz="2600" b="0" i="0" u="none" strike="noStrike" dirty="0">
              <a:effectLst/>
              <a:latin typeface="Times New Roman" panose="02020603050405020304" pitchFamily="18" charset="0"/>
              <a:cs typeface="Times New Roman" panose="02020603050405020304" pitchFamily="18" charset="0"/>
            </a:endParaRPr>
          </a:p>
          <a:p>
            <a:pPr algn="l" fontAlgn="base"/>
            <a:r>
              <a:rPr lang="en-US" sz="2600" b="1" i="0" u="none" strike="noStrike" dirty="0">
                <a:effectLst/>
                <a:latin typeface="Times New Roman" panose="02020603050405020304" pitchFamily="18" charset="0"/>
                <a:cs typeface="Times New Roman" panose="02020603050405020304" pitchFamily="18" charset="0"/>
              </a:rPr>
              <a:t>2) Service Registry Service</a:t>
            </a:r>
          </a:p>
          <a:p>
            <a:pPr marL="0" indent="0" algn="just" fontAlgn="base">
              <a:buNone/>
            </a:pPr>
            <a:endParaRPr lang="en-US" sz="2600" b="0" i="0" u="none" strike="noStrike" dirty="0">
              <a:effectLst/>
              <a:latin typeface="Times New Roman" panose="02020603050405020304" pitchFamily="18" charset="0"/>
              <a:cs typeface="Times New Roman" panose="02020603050405020304" pitchFamily="18" charset="0"/>
            </a:endParaRPr>
          </a:p>
          <a:p>
            <a:pPr algn="l" fontAlgn="base"/>
            <a:r>
              <a:rPr lang="en-US" sz="2600" b="1" i="0" u="none" strike="noStrike" dirty="0">
                <a:effectLst/>
                <a:latin typeface="Times New Roman" panose="02020603050405020304" pitchFamily="18" charset="0"/>
                <a:cs typeface="Times New Roman" panose="02020603050405020304" pitchFamily="18" charset="0"/>
              </a:rPr>
              <a:t>3) Employee User Service</a:t>
            </a:r>
          </a:p>
          <a:p>
            <a:pPr marL="0" indent="0" algn="l" fontAlgn="base">
              <a:buNone/>
            </a:pPr>
            <a:endParaRPr lang="en-US" sz="2600" b="0" i="0" u="none" strike="noStrike" dirty="0">
              <a:effectLst/>
              <a:latin typeface="Times New Roman" panose="02020603050405020304" pitchFamily="18" charset="0"/>
              <a:cs typeface="Times New Roman" panose="02020603050405020304" pitchFamily="18" charset="0"/>
            </a:endParaRPr>
          </a:p>
          <a:p>
            <a:pPr algn="l" fontAlgn="base"/>
            <a:r>
              <a:rPr lang="en-US" sz="2600" b="1" i="0" u="none" strike="noStrike" dirty="0">
                <a:effectLst/>
                <a:latin typeface="Times New Roman" panose="02020603050405020304" pitchFamily="18" charset="0"/>
                <a:cs typeface="Times New Roman" panose="02020603050405020304" pitchFamily="18" charset="0"/>
              </a:rPr>
              <a:t>4) Employee Department Service</a:t>
            </a:r>
          </a:p>
          <a:p>
            <a:pPr algn="l" fontAlgn="base"/>
            <a:endParaRPr lang="en-US" sz="2600" b="0" i="0" u="none" strike="noStrike" dirty="0">
              <a:effectLst/>
              <a:latin typeface="Times New Roman" panose="02020603050405020304" pitchFamily="18" charset="0"/>
              <a:cs typeface="Times New Roman" panose="02020603050405020304" pitchFamily="18" charset="0"/>
            </a:endParaRPr>
          </a:p>
          <a:p>
            <a:pPr algn="l" fontAlgn="base"/>
            <a:r>
              <a:rPr lang="en-US" sz="2600" b="1" i="0" u="none" strike="noStrike" dirty="0">
                <a:effectLst/>
                <a:latin typeface="Times New Roman" panose="02020603050405020304" pitchFamily="18" charset="0"/>
                <a:cs typeface="Times New Roman" panose="02020603050405020304" pitchFamily="18" charset="0"/>
              </a:rPr>
              <a:t>5) Employee Salary Service</a:t>
            </a:r>
          </a:p>
          <a:p>
            <a:pPr marL="0" indent="0">
              <a:buNone/>
            </a:pPr>
            <a:endParaRPr lang="en-IN" dirty="0"/>
          </a:p>
        </p:txBody>
      </p:sp>
    </p:spTree>
    <p:extLst>
      <p:ext uri="{BB962C8B-B14F-4D97-AF65-F5344CB8AC3E}">
        <p14:creationId xmlns:p14="http://schemas.microsoft.com/office/powerpoint/2010/main" val="416614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3F2FF-2DE2-B632-8F4B-DFEFD58525D1}"/>
              </a:ext>
            </a:extLst>
          </p:cNvPr>
          <p:cNvSpPr>
            <a:spLocks noGrp="1"/>
          </p:cNvSpPr>
          <p:nvPr>
            <p:ph type="title"/>
          </p:nvPr>
        </p:nvSpPr>
        <p:spPr/>
        <p:txBody>
          <a:bodyPr>
            <a:normAutofit/>
          </a:bodyPr>
          <a:lstStyle/>
          <a:p>
            <a:pPr algn="ctr">
              <a:lnSpc>
                <a:spcPct val="100000"/>
              </a:lnSpc>
            </a:pP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FB5F79-727B-5C51-F25E-36913FD1B3A4}"/>
              </a:ext>
            </a:extLst>
          </p:cNvPr>
          <p:cNvSpPr>
            <a:spLocks noGrp="1"/>
          </p:cNvSpPr>
          <p:nvPr>
            <p:ph idx="1"/>
          </p:nvPr>
        </p:nvSpPr>
        <p:spPr/>
        <p:txBody>
          <a:bodyPr/>
          <a:lstStyle/>
          <a:p>
            <a:pPr algn="just">
              <a:lnSpc>
                <a:spcPct val="150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Employee Administration System is a comprehensive software solution that aims to streamline employee-related operations within an organization. Developed using Spring Boot for the backend and React for the frontend, the system facilitates user authentication, department management, manager registration, employee management, and salary administration. This document outlines the requirements, features, and specifications of the system.</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60151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1224F-F31A-7865-EF3C-95A96540A673}"/>
              </a:ext>
            </a:extLst>
          </p:cNvPr>
          <p:cNvSpPr>
            <a:spLocks noGrp="1"/>
          </p:cNvSpPr>
          <p:nvPr>
            <p:ph type="title"/>
          </p:nvPr>
        </p:nvSpPr>
        <p:spPr>
          <a:xfrm>
            <a:off x="838200" y="365125"/>
            <a:ext cx="10515600" cy="1013509"/>
          </a:xfrm>
        </p:spPr>
        <p:txBody>
          <a:bodyPr/>
          <a:lstStyle/>
          <a:p>
            <a:pPr algn="ctr"/>
            <a:r>
              <a:rPr lang="en-US" b="1" dirty="0">
                <a:latin typeface="Times New Roman" panose="02020603050405020304" pitchFamily="18" charset="0"/>
                <a:cs typeface="Times New Roman" panose="02020603050405020304" pitchFamily="18" charset="0"/>
              </a:rPr>
              <a:t>-PROJECT FLOW-</a:t>
            </a:r>
            <a:endParaRPr lang="en-IN"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F8B902B2-3977-51C0-5A86-141475A798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9982" y="1659988"/>
            <a:ext cx="7104183" cy="469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391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52E4-F573-8857-BE1D-263571894E12}"/>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-ADMIN ROLE-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155208-0CE3-8C1E-4CD1-B940996D0F9B}"/>
              </a:ext>
            </a:extLst>
          </p:cNvPr>
          <p:cNvSpPr>
            <a:spLocks noGrp="1"/>
          </p:cNvSpPr>
          <p:nvPr>
            <p:ph idx="1"/>
          </p:nvPr>
        </p:nvSpPr>
        <p:spPr>
          <a:xfrm>
            <a:off x="1007013" y="1544271"/>
            <a:ext cx="10515600" cy="4351338"/>
          </a:xfrm>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Admin can register into the system by using email and password as shown below.</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31EE3F41-E4A1-1130-03C8-6385D51D9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469" y="2602523"/>
            <a:ext cx="3342504" cy="29401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8589545-F14B-D21A-CA5B-278BBFA42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379" y="2602523"/>
            <a:ext cx="3699802" cy="2940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858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9AF28-607A-703E-3736-80E382BC99DD}"/>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-ADMIN ROLE-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1199D4-8EC5-6B17-568C-AF935284FB01}"/>
              </a:ext>
            </a:extLst>
          </p:cNvPr>
          <p:cNvSpPr>
            <a:spLocks noGrp="1"/>
          </p:cNvSpPr>
          <p:nvPr>
            <p:ph idx="1"/>
          </p:nvPr>
        </p:nvSpPr>
        <p:spPr>
          <a:xfrm>
            <a:off x="885092" y="1406769"/>
            <a:ext cx="10515600" cy="4488840"/>
          </a:xfrm>
        </p:spPr>
        <p:txBody>
          <a:bodyPr>
            <a:normAutofit/>
          </a:bodyPr>
          <a:lstStyle/>
          <a:p>
            <a:r>
              <a:rPr lang="en-US" sz="2400" b="0" i="0" dirty="0">
                <a:solidFill>
                  <a:srgbClr val="393939"/>
                </a:solidFill>
                <a:effectLst/>
                <a:latin typeface="Times New Roman" panose="02020603050405020304" pitchFamily="18" charset="0"/>
                <a:cs typeface="Times New Roman" panose="02020603050405020304" pitchFamily="18" charset="0"/>
              </a:rPr>
              <a:t>Admin can add the departments in the system as shown below.</a:t>
            </a:r>
          </a:p>
          <a:p>
            <a:endParaRPr lang="en-IN" sz="24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D2D1BC49-E0D8-A92D-C28C-90DD28E94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278" y="1997611"/>
            <a:ext cx="4101978" cy="389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426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F766-A4E9-9402-C536-DD9B9CF28F5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-ADMIN ROLE-</a:t>
            </a:r>
            <a:endParaRPr lang="en-IN" dirty="0"/>
          </a:p>
        </p:txBody>
      </p:sp>
      <p:sp>
        <p:nvSpPr>
          <p:cNvPr id="3" name="Content Placeholder 2">
            <a:extLst>
              <a:ext uri="{FF2B5EF4-FFF2-40B4-BE49-F238E27FC236}">
                <a16:creationId xmlns:a16="http://schemas.microsoft.com/office/drawing/2014/main" id="{36E1BE77-E3A3-7000-541F-3131E9151B98}"/>
              </a:ext>
            </a:extLst>
          </p:cNvPr>
          <p:cNvSpPr>
            <a:spLocks noGrp="1"/>
          </p:cNvSpPr>
          <p:nvPr>
            <p:ph idx="1"/>
          </p:nvPr>
        </p:nvSpPr>
        <p:spPr>
          <a:xfrm>
            <a:off x="838199" y="1575582"/>
            <a:ext cx="10837985" cy="5120639"/>
          </a:xfrm>
        </p:spPr>
        <p:txBody>
          <a:bodyPr>
            <a:normAutofit/>
          </a:bodyPr>
          <a:lstStyle/>
          <a:p>
            <a:r>
              <a:rPr lang="en-US" sz="2400" i="0" dirty="0">
                <a:solidFill>
                  <a:srgbClr val="393939"/>
                </a:solidFill>
                <a:effectLst/>
                <a:latin typeface="Times New Roman" panose="02020603050405020304" pitchFamily="18" charset="0"/>
                <a:cs typeface="Times New Roman" panose="02020603050405020304" pitchFamily="18" charset="0"/>
              </a:rPr>
              <a:t>Admin can view all the departments as shown below.</a:t>
            </a:r>
          </a:p>
          <a:p>
            <a:endParaRPr lang="en-IN" sz="24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9ABA0B4D-6C3D-D63D-6B18-B5779F7D2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025" y="2250831"/>
            <a:ext cx="10320873" cy="4242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565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455C-C47E-A0B7-8029-78CD0285AEBA}"/>
              </a:ext>
            </a:extLst>
          </p:cNvPr>
          <p:cNvSpPr>
            <a:spLocks noGrp="1"/>
          </p:cNvSpPr>
          <p:nvPr>
            <p:ph type="title"/>
          </p:nvPr>
        </p:nvSpPr>
        <p:spPr>
          <a:xfrm>
            <a:off x="838200" y="267286"/>
            <a:ext cx="10515600" cy="858130"/>
          </a:xfrm>
        </p:spPr>
        <p:txBody>
          <a:bodyPr/>
          <a:lstStyle/>
          <a:p>
            <a:pPr algn="ctr"/>
            <a:r>
              <a:rPr lang="en-US" b="1" dirty="0">
                <a:latin typeface="Times New Roman" panose="02020603050405020304" pitchFamily="18" charset="0"/>
                <a:cs typeface="Times New Roman" panose="02020603050405020304" pitchFamily="18" charset="0"/>
              </a:rPr>
              <a:t>-ADMIN ROLE-</a:t>
            </a:r>
            <a:endParaRPr lang="en-IN" dirty="0"/>
          </a:p>
        </p:txBody>
      </p:sp>
      <p:sp>
        <p:nvSpPr>
          <p:cNvPr id="3" name="Content Placeholder 2">
            <a:extLst>
              <a:ext uri="{FF2B5EF4-FFF2-40B4-BE49-F238E27FC236}">
                <a16:creationId xmlns:a16="http://schemas.microsoft.com/office/drawing/2014/main" id="{19A74B52-9EA1-018B-F437-96320A7861E7}"/>
              </a:ext>
            </a:extLst>
          </p:cNvPr>
          <p:cNvSpPr>
            <a:spLocks noGrp="1"/>
          </p:cNvSpPr>
          <p:nvPr>
            <p:ph idx="1"/>
          </p:nvPr>
        </p:nvSpPr>
        <p:spPr>
          <a:xfrm>
            <a:off x="838200" y="1125416"/>
            <a:ext cx="10515600" cy="5051547"/>
          </a:xfrm>
        </p:spPr>
        <p:txBody>
          <a:bodyPr>
            <a:normAutofit/>
          </a:bodyPr>
          <a:lstStyle/>
          <a:p>
            <a:r>
              <a:rPr lang="en-US" sz="2400" b="0" i="0" dirty="0">
                <a:solidFill>
                  <a:srgbClr val="393939"/>
                </a:solidFill>
                <a:effectLst/>
                <a:latin typeface="Times New Roman" panose="02020603050405020304" pitchFamily="18" charset="0"/>
                <a:cs typeface="Times New Roman" panose="02020603050405020304" pitchFamily="18" charset="0"/>
              </a:rPr>
              <a:t>Admin can delete or update the departments by clicking on the remove button as shown above.</a:t>
            </a:r>
          </a:p>
          <a:p>
            <a:endParaRPr lang="en-IN" sz="24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08B22F3A-A8F3-B2CD-7A73-F3E51A91B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983546"/>
            <a:ext cx="4375051" cy="4360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192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2A7C-6478-F4B3-0E9A-B1B259B8743B}"/>
              </a:ext>
            </a:extLst>
          </p:cNvPr>
          <p:cNvSpPr>
            <a:spLocks noGrp="1"/>
          </p:cNvSpPr>
          <p:nvPr>
            <p:ph type="title"/>
          </p:nvPr>
        </p:nvSpPr>
        <p:spPr>
          <a:xfrm>
            <a:off x="838200" y="1"/>
            <a:ext cx="10515600" cy="1026941"/>
          </a:xfrm>
        </p:spPr>
        <p:txBody>
          <a:bodyPr/>
          <a:lstStyle/>
          <a:p>
            <a:pPr algn="ctr"/>
            <a:r>
              <a:rPr lang="en-US" b="1" dirty="0">
                <a:latin typeface="Times New Roman" panose="02020603050405020304" pitchFamily="18" charset="0"/>
                <a:cs typeface="Times New Roman" panose="02020603050405020304" pitchFamily="18" charset="0"/>
              </a:rPr>
              <a:t>-ADMIN ROLE-</a:t>
            </a:r>
            <a:endParaRPr lang="en-IN" dirty="0"/>
          </a:p>
        </p:txBody>
      </p:sp>
      <p:sp>
        <p:nvSpPr>
          <p:cNvPr id="3" name="Content Placeholder 2">
            <a:extLst>
              <a:ext uri="{FF2B5EF4-FFF2-40B4-BE49-F238E27FC236}">
                <a16:creationId xmlns:a16="http://schemas.microsoft.com/office/drawing/2014/main" id="{99D193FF-48AC-B599-B1F1-CDA86783D048}"/>
              </a:ext>
            </a:extLst>
          </p:cNvPr>
          <p:cNvSpPr>
            <a:spLocks noGrp="1"/>
          </p:cNvSpPr>
          <p:nvPr>
            <p:ph idx="1"/>
          </p:nvPr>
        </p:nvSpPr>
        <p:spPr>
          <a:xfrm>
            <a:off x="838200" y="1322363"/>
            <a:ext cx="10515600" cy="4854600"/>
          </a:xfrm>
        </p:spPr>
        <p:txBody>
          <a:bodyPr>
            <a:normAutofit/>
          </a:bodyPr>
          <a:lstStyle/>
          <a:p>
            <a:r>
              <a:rPr lang="en-US" sz="2400" dirty="0">
                <a:latin typeface="Times New Roman" panose="02020603050405020304" pitchFamily="18" charset="0"/>
                <a:cs typeface="Times New Roman" panose="02020603050405020304" pitchFamily="18" charset="0"/>
              </a:rPr>
              <a:t>Admin can register manager for the department in employee management system application.</a:t>
            </a:r>
          </a:p>
          <a:p>
            <a:endParaRPr lang="en-IN" sz="2400"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CC4209B0-91F6-8FEA-81CA-3724E09E1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403" y="1885071"/>
            <a:ext cx="6316395" cy="429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188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DBDA-6610-E407-82B0-A7C212139567}"/>
              </a:ext>
            </a:extLst>
          </p:cNvPr>
          <p:cNvSpPr>
            <a:spLocks noGrp="1"/>
          </p:cNvSpPr>
          <p:nvPr>
            <p:ph type="title"/>
          </p:nvPr>
        </p:nvSpPr>
        <p:spPr>
          <a:xfrm>
            <a:off x="838200" y="267287"/>
            <a:ext cx="10515600" cy="928467"/>
          </a:xfrm>
        </p:spPr>
        <p:txBody>
          <a:bodyPr/>
          <a:lstStyle/>
          <a:p>
            <a:pPr algn="ctr"/>
            <a:r>
              <a:rPr lang="en-US" b="1" dirty="0">
                <a:latin typeface="Times New Roman" panose="02020603050405020304" pitchFamily="18" charset="0"/>
                <a:cs typeface="Times New Roman" panose="02020603050405020304" pitchFamily="18" charset="0"/>
              </a:rPr>
              <a:t>-ADMIN ROLE-</a:t>
            </a:r>
            <a:endParaRPr lang="en-IN" dirty="0"/>
          </a:p>
        </p:txBody>
      </p:sp>
      <p:sp>
        <p:nvSpPr>
          <p:cNvPr id="3" name="Content Placeholder 2">
            <a:extLst>
              <a:ext uri="{FF2B5EF4-FFF2-40B4-BE49-F238E27FC236}">
                <a16:creationId xmlns:a16="http://schemas.microsoft.com/office/drawing/2014/main" id="{74A4E46A-72FD-5B14-E02A-C96BF9FC196E}"/>
              </a:ext>
            </a:extLst>
          </p:cNvPr>
          <p:cNvSpPr>
            <a:spLocks noGrp="1"/>
          </p:cNvSpPr>
          <p:nvPr>
            <p:ph idx="1"/>
          </p:nvPr>
        </p:nvSpPr>
        <p:spPr>
          <a:xfrm>
            <a:off x="838200" y="1392702"/>
            <a:ext cx="10515600" cy="478426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Admin can view all the managers present in the EMS application as shown below.</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CE39DB09-8A17-F9C8-6DC5-4FF837ADF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229" y="1983546"/>
            <a:ext cx="9636368" cy="4193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621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F888-13C4-6E87-DCB7-6E60EF5BCD43}"/>
              </a:ext>
            </a:extLst>
          </p:cNvPr>
          <p:cNvSpPr>
            <a:spLocks noGrp="1"/>
          </p:cNvSpPr>
          <p:nvPr>
            <p:ph type="title"/>
          </p:nvPr>
        </p:nvSpPr>
        <p:spPr>
          <a:xfrm>
            <a:off x="838200" y="140677"/>
            <a:ext cx="10515600" cy="872197"/>
          </a:xfrm>
        </p:spPr>
        <p:txBody>
          <a:bodyPr/>
          <a:lstStyle/>
          <a:p>
            <a:pPr algn="ctr"/>
            <a:r>
              <a:rPr lang="en-US" b="1" dirty="0">
                <a:latin typeface="Times New Roman" panose="02020603050405020304" pitchFamily="18" charset="0"/>
                <a:cs typeface="Times New Roman" panose="02020603050405020304" pitchFamily="18" charset="0"/>
              </a:rPr>
              <a:t>-ADMIN ROLE-</a:t>
            </a:r>
            <a:endParaRPr lang="en-IN" dirty="0"/>
          </a:p>
        </p:txBody>
      </p:sp>
      <p:sp>
        <p:nvSpPr>
          <p:cNvPr id="3" name="Content Placeholder 2">
            <a:extLst>
              <a:ext uri="{FF2B5EF4-FFF2-40B4-BE49-F238E27FC236}">
                <a16:creationId xmlns:a16="http://schemas.microsoft.com/office/drawing/2014/main" id="{0D491F5A-F104-9D38-590A-D46269D3F908}"/>
              </a:ext>
            </a:extLst>
          </p:cNvPr>
          <p:cNvSpPr>
            <a:spLocks noGrp="1"/>
          </p:cNvSpPr>
          <p:nvPr>
            <p:ph idx="1"/>
          </p:nvPr>
        </p:nvSpPr>
        <p:spPr>
          <a:xfrm>
            <a:off x="838200" y="1153550"/>
            <a:ext cx="10515600" cy="5339323"/>
          </a:xfrm>
        </p:spPr>
        <p:txBody>
          <a:bodyPr>
            <a:normAutofit/>
          </a:bodyPr>
          <a:lstStyle/>
          <a:p>
            <a:r>
              <a:rPr lang="en-US" sz="2400" dirty="0">
                <a:latin typeface="Times New Roman" panose="02020603050405020304" pitchFamily="18" charset="0"/>
                <a:cs typeface="Times New Roman" panose="02020603050405020304" pitchFamily="18" charset="0"/>
              </a:rPr>
              <a:t>Admin can update or delete the Managers by clicking on the remove button as shown above.</a:t>
            </a:r>
          </a:p>
          <a:p>
            <a:endParaRPr lang="en-IN" sz="2400"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71655331-E025-80B1-2EF0-E7F4A71A7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925" y="1871003"/>
            <a:ext cx="5772150" cy="4621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256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3D0F-0C54-96AA-BFF6-A7E69AADA0B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-ADMIN ROLE-</a:t>
            </a:r>
            <a:endParaRPr lang="en-IN" dirty="0"/>
          </a:p>
        </p:txBody>
      </p:sp>
      <p:sp>
        <p:nvSpPr>
          <p:cNvPr id="3" name="Content Placeholder 2">
            <a:extLst>
              <a:ext uri="{FF2B5EF4-FFF2-40B4-BE49-F238E27FC236}">
                <a16:creationId xmlns:a16="http://schemas.microsoft.com/office/drawing/2014/main" id="{068942A5-97DF-7E68-2B0C-5DC784021896}"/>
              </a:ext>
            </a:extLst>
          </p:cNvPr>
          <p:cNvSpPr>
            <a:spLocks noGrp="1"/>
          </p:cNvSpPr>
          <p:nvPr>
            <p:ph idx="1"/>
          </p:nvPr>
        </p:nvSpPr>
        <p:spPr>
          <a:xfrm>
            <a:off x="838200" y="1533378"/>
            <a:ext cx="10515600" cy="4643585"/>
          </a:xfrm>
        </p:spPr>
        <p:txBody>
          <a:bodyPr>
            <a:normAutofit/>
          </a:bodyPr>
          <a:lstStyle/>
          <a:p>
            <a:r>
              <a:rPr lang="en-US" sz="2400" dirty="0">
                <a:latin typeface="Times New Roman" panose="02020603050405020304" pitchFamily="18" charset="0"/>
                <a:cs typeface="Times New Roman" panose="02020603050405020304" pitchFamily="18" charset="0"/>
              </a:rPr>
              <a:t>Admin can view all the employees in the departments present in the EMS application as shown below.</a:t>
            </a:r>
          </a:p>
        </p:txBody>
      </p:sp>
      <p:pic>
        <p:nvPicPr>
          <p:cNvPr id="12290" name="Picture 2">
            <a:extLst>
              <a:ext uri="{FF2B5EF4-FFF2-40B4-BE49-F238E27FC236}">
                <a16:creationId xmlns:a16="http://schemas.microsoft.com/office/drawing/2014/main" id="{45D403B8-23E5-21E0-6420-C39D17CBA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56" y="2672863"/>
            <a:ext cx="8496887" cy="350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094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9560-8A88-B2AE-21B9-A6D337D9CD3A}"/>
              </a:ext>
            </a:extLst>
          </p:cNvPr>
          <p:cNvSpPr>
            <a:spLocks noGrp="1"/>
          </p:cNvSpPr>
          <p:nvPr>
            <p:ph type="title"/>
          </p:nvPr>
        </p:nvSpPr>
        <p:spPr>
          <a:xfrm>
            <a:off x="838200" y="203055"/>
            <a:ext cx="10515600" cy="697277"/>
          </a:xfrm>
        </p:spPr>
        <p:txBody>
          <a:bodyPr/>
          <a:lstStyle/>
          <a:p>
            <a:pPr algn="ctr"/>
            <a:r>
              <a:rPr lang="en-US" b="1" dirty="0">
                <a:latin typeface="Times New Roman" panose="02020603050405020304" pitchFamily="18" charset="0"/>
                <a:cs typeface="Times New Roman" panose="02020603050405020304" pitchFamily="18" charset="0"/>
              </a:rPr>
              <a:t>-MANAGER ROLE-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620FDF-D974-E839-B622-7949AAAC5009}"/>
              </a:ext>
            </a:extLst>
          </p:cNvPr>
          <p:cNvSpPr>
            <a:spLocks noGrp="1"/>
          </p:cNvSpPr>
          <p:nvPr>
            <p:ph idx="1"/>
          </p:nvPr>
        </p:nvSpPr>
        <p:spPr>
          <a:xfrm>
            <a:off x="838200" y="900332"/>
            <a:ext cx="10515600" cy="5276631"/>
          </a:xfrm>
        </p:spPr>
        <p:txBody>
          <a:bodyPr>
            <a:normAutofit/>
          </a:bodyPr>
          <a:lstStyle/>
          <a:p>
            <a:pPr marL="0" indent="0">
              <a:buNone/>
            </a:pPr>
            <a:r>
              <a:rPr lang="en-US" sz="2400" i="0" dirty="0">
                <a:solidFill>
                  <a:srgbClr val="393939"/>
                </a:solidFill>
                <a:effectLst/>
                <a:latin typeface="Times New Roman" panose="02020603050405020304" pitchFamily="18" charset="0"/>
                <a:cs typeface="Times New Roman" panose="02020603050405020304" pitchFamily="18" charset="0"/>
              </a:rPr>
              <a:t>Managers can register employees into the system by using the below register employee form.</a:t>
            </a:r>
            <a:endParaRPr lang="en-IN" sz="24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1B94DF0C-30AA-61CE-9863-98B530FF5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5" y="1378314"/>
            <a:ext cx="5810250" cy="516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77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ED18-DD1A-7485-D962-198B012E4781}"/>
              </a:ext>
            </a:extLst>
          </p:cNvPr>
          <p:cNvSpPr>
            <a:spLocks noGrp="1"/>
          </p:cNvSpPr>
          <p:nvPr>
            <p:ph type="title"/>
          </p:nvPr>
        </p:nvSpPr>
        <p:spPr/>
        <p:txBody>
          <a:bodyPr/>
          <a:lstStyle/>
          <a:p>
            <a:pPr algn="ctr">
              <a:lnSpc>
                <a:spcPct val="100000"/>
              </a:lnSpc>
            </a:pPr>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8D6094-9C89-8BC9-BE35-7854BAA998A8}"/>
              </a:ext>
            </a:extLst>
          </p:cNvPr>
          <p:cNvSpPr>
            <a:spLocks noGrp="1"/>
          </p:cNvSpPr>
          <p:nvPr>
            <p:ph idx="1"/>
          </p:nvPr>
        </p:nvSpPr>
        <p:spPr/>
        <p:txBody>
          <a:bodyPr>
            <a:normAutofit/>
          </a:bodyPr>
          <a:lstStyle/>
          <a:p>
            <a:pPr algn="just">
              <a:lnSpc>
                <a:spcPct val="150000"/>
              </a:lnSpc>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purpose of the Employee Administration System is to provide an efficient and user-friendly platform for managing employee-related tasks. </a:t>
            </a:r>
          </a:p>
        </p:txBody>
      </p:sp>
    </p:spTree>
    <p:extLst>
      <p:ext uri="{BB962C8B-B14F-4D97-AF65-F5344CB8AC3E}">
        <p14:creationId xmlns:p14="http://schemas.microsoft.com/office/powerpoint/2010/main" val="2883841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C29C-53BF-630A-3266-4AD2778BE9B1}"/>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-MANAGER ROLE-</a:t>
            </a:r>
          </a:p>
        </p:txBody>
      </p:sp>
      <p:sp>
        <p:nvSpPr>
          <p:cNvPr id="3" name="Content Placeholder 2">
            <a:extLst>
              <a:ext uri="{FF2B5EF4-FFF2-40B4-BE49-F238E27FC236}">
                <a16:creationId xmlns:a16="http://schemas.microsoft.com/office/drawing/2014/main" id="{B23410C4-C433-CC79-AFB5-61A47C2995C7}"/>
              </a:ext>
            </a:extLst>
          </p:cNvPr>
          <p:cNvSpPr>
            <a:spLocks noGrp="1"/>
          </p:cNvSpPr>
          <p:nvPr>
            <p:ph idx="1"/>
          </p:nvPr>
        </p:nvSpPr>
        <p:spPr/>
        <p:txBody>
          <a:bodyPr/>
          <a:lstStyle/>
          <a:p>
            <a:pPr algn="l" fontAlgn="base"/>
            <a:r>
              <a:rPr lang="en-IN" sz="2400" b="1" i="0" u="none" strike="noStrike" dirty="0">
                <a:effectLst/>
                <a:latin typeface="Times New Roman" panose="02020603050405020304" pitchFamily="18" charset="0"/>
                <a:cs typeface="Times New Roman" panose="02020603050405020304" pitchFamily="18" charset="0"/>
              </a:rPr>
              <a:t>Manager can Delete </a:t>
            </a:r>
            <a:r>
              <a:rPr lang="en-IN" sz="2400" b="1" dirty="0">
                <a:latin typeface="Times New Roman" panose="02020603050405020304" pitchFamily="18" charset="0"/>
                <a:cs typeface="Times New Roman" panose="02020603050405020304" pitchFamily="18" charset="0"/>
              </a:rPr>
              <a:t>or</a:t>
            </a:r>
            <a:r>
              <a:rPr lang="en-IN" sz="2400" b="1" i="0" u="none" strike="noStrike" dirty="0">
                <a:effectLst/>
                <a:latin typeface="Times New Roman" panose="02020603050405020304" pitchFamily="18" charset="0"/>
                <a:cs typeface="Times New Roman" panose="02020603050405020304" pitchFamily="18" charset="0"/>
              </a:rPr>
              <a:t> Update Employees</a:t>
            </a:r>
          </a:p>
          <a:p>
            <a:r>
              <a:rPr lang="en-IN" sz="2400" b="1" i="0" u="none" strike="noStrike" dirty="0">
                <a:effectLst/>
                <a:latin typeface="Times New Roman" panose="02020603050405020304" pitchFamily="18" charset="0"/>
                <a:cs typeface="Times New Roman" panose="02020603050405020304" pitchFamily="18" charset="0"/>
              </a:rPr>
              <a:t>Manager can View Department Employees</a:t>
            </a:r>
          </a:p>
          <a:p>
            <a:r>
              <a:rPr lang="en-IN" sz="2400" b="1" dirty="0">
                <a:latin typeface="Times New Roman" panose="02020603050405020304" pitchFamily="18" charset="0"/>
                <a:cs typeface="Times New Roman" panose="02020603050405020304" pitchFamily="18" charset="0"/>
              </a:rPr>
              <a:t>Manager can </a:t>
            </a:r>
            <a:r>
              <a:rPr lang="en-IN" sz="2400" b="1" i="0" u="none" strike="noStrike" dirty="0">
                <a:effectLst/>
                <a:latin typeface="Times New Roman" panose="02020603050405020304" pitchFamily="18" charset="0"/>
                <a:cs typeface="Times New Roman" panose="02020603050405020304" pitchFamily="18" charset="0"/>
              </a:rPr>
              <a:t>Add Employee Salary</a:t>
            </a:r>
          </a:p>
          <a:p>
            <a:r>
              <a:rPr lang="en-IN" sz="2400" b="1" dirty="0">
                <a:latin typeface="Times New Roman" panose="02020603050405020304" pitchFamily="18" charset="0"/>
                <a:cs typeface="Times New Roman" panose="02020603050405020304" pitchFamily="18" charset="0"/>
              </a:rPr>
              <a:t>Manager can </a:t>
            </a:r>
            <a:r>
              <a:rPr lang="en-IN" sz="2400" b="1" i="0" u="none" strike="noStrike" dirty="0">
                <a:effectLst/>
                <a:latin typeface="Times New Roman" panose="02020603050405020304" pitchFamily="18" charset="0"/>
                <a:cs typeface="Times New Roman" panose="02020603050405020304" pitchFamily="18" charset="0"/>
              </a:rPr>
              <a:t>View Employee Salary</a:t>
            </a:r>
          </a:p>
          <a:p>
            <a:r>
              <a:rPr lang="en-IN" sz="2400" b="1" dirty="0">
                <a:latin typeface="Times New Roman" panose="02020603050405020304" pitchFamily="18" charset="0"/>
                <a:cs typeface="Times New Roman" panose="02020603050405020304" pitchFamily="18" charset="0"/>
              </a:rPr>
              <a:t>Manager can </a:t>
            </a:r>
            <a:r>
              <a:rPr lang="en-IN" sz="2400" b="1" i="0" u="none" strike="noStrike" dirty="0">
                <a:effectLst/>
                <a:latin typeface="Times New Roman" panose="02020603050405020304" pitchFamily="18" charset="0"/>
                <a:cs typeface="Times New Roman" panose="02020603050405020304" pitchFamily="18" charset="0"/>
              </a:rPr>
              <a:t>Update Employee Salary</a:t>
            </a:r>
            <a:br>
              <a:rPr lang="en-IN" dirty="0"/>
            </a:br>
            <a:endParaRPr lang="en-IN" dirty="0"/>
          </a:p>
        </p:txBody>
      </p:sp>
    </p:spTree>
    <p:extLst>
      <p:ext uri="{BB962C8B-B14F-4D97-AF65-F5344CB8AC3E}">
        <p14:creationId xmlns:p14="http://schemas.microsoft.com/office/powerpoint/2010/main" val="3496163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B8AA-FF3D-C590-E46D-5786916D3757}"/>
              </a:ext>
            </a:extLst>
          </p:cNvPr>
          <p:cNvSpPr>
            <a:spLocks noGrp="1"/>
          </p:cNvSpPr>
          <p:nvPr>
            <p:ph type="title"/>
          </p:nvPr>
        </p:nvSpPr>
        <p:spPr>
          <a:xfrm>
            <a:off x="838200" y="182881"/>
            <a:ext cx="10515600" cy="998805"/>
          </a:xfrm>
        </p:spPr>
        <p:txBody>
          <a:bodyPr/>
          <a:lstStyle/>
          <a:p>
            <a:pPr algn="ctr"/>
            <a:r>
              <a:rPr lang="en-US" b="1" dirty="0">
                <a:latin typeface="Times New Roman" panose="02020603050405020304" pitchFamily="18" charset="0"/>
                <a:cs typeface="Times New Roman" panose="02020603050405020304" pitchFamily="18" charset="0"/>
              </a:rPr>
              <a:t>-EMPLOYEE ROLE-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A10BC6-833A-266F-722D-F4C995CF4289}"/>
              </a:ext>
            </a:extLst>
          </p:cNvPr>
          <p:cNvSpPr>
            <a:spLocks noGrp="1"/>
          </p:cNvSpPr>
          <p:nvPr>
            <p:ph idx="1"/>
          </p:nvPr>
        </p:nvSpPr>
        <p:spPr>
          <a:xfrm>
            <a:off x="838200" y="1181687"/>
            <a:ext cx="10515600" cy="531118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logging in to the EMS system, Employee can see their profile as shown below.</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2AF39AE7-B753-D643-EB50-E9D5447BE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185" y="1744395"/>
            <a:ext cx="3657600" cy="474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752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61B8-B057-6754-2D00-3D0671BA2BF7}"/>
              </a:ext>
            </a:extLst>
          </p:cNvPr>
          <p:cNvSpPr>
            <a:spLocks noGrp="1"/>
          </p:cNvSpPr>
          <p:nvPr>
            <p:ph type="title"/>
          </p:nvPr>
        </p:nvSpPr>
        <p:spPr>
          <a:xfrm>
            <a:off x="838200" y="196950"/>
            <a:ext cx="10515600" cy="844060"/>
          </a:xfrm>
        </p:spPr>
        <p:txBody>
          <a:bodyPr/>
          <a:lstStyle/>
          <a:p>
            <a:pPr algn="ctr"/>
            <a:r>
              <a:rPr lang="en-US" b="1" dirty="0">
                <a:latin typeface="Times New Roman" panose="02020603050405020304" pitchFamily="18" charset="0"/>
                <a:cs typeface="Times New Roman" panose="02020603050405020304" pitchFamily="18" charset="0"/>
              </a:rPr>
              <a:t>-EMPLOYEE ROLE-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8645C0-747A-511B-AD2F-D18589A9E796}"/>
              </a:ext>
            </a:extLst>
          </p:cNvPr>
          <p:cNvSpPr>
            <a:spLocks noGrp="1"/>
          </p:cNvSpPr>
          <p:nvPr>
            <p:ph idx="1"/>
          </p:nvPr>
        </p:nvSpPr>
        <p:spPr>
          <a:xfrm>
            <a:off x="838200" y="1237958"/>
            <a:ext cx="10515600" cy="4939006"/>
          </a:xfrm>
        </p:spPr>
        <p:txBody>
          <a:bodyPr/>
          <a:lstStyle/>
          <a:p>
            <a:r>
              <a:rPr lang="en-US" sz="2400" dirty="0">
                <a:latin typeface="Times New Roman" panose="02020603050405020304" pitchFamily="18" charset="0"/>
                <a:cs typeface="Times New Roman" panose="02020603050405020304" pitchFamily="18" charset="0"/>
              </a:rPr>
              <a:t>An employee can see their salary details from start to end after logging into the EMS application as shown below.</a:t>
            </a:r>
          </a:p>
          <a:p>
            <a:endParaRPr lang="en-US" sz="2400" dirty="0">
              <a:latin typeface="Times New Roman" panose="02020603050405020304" pitchFamily="18" charset="0"/>
              <a:cs typeface="Times New Roman" panose="02020603050405020304" pitchFamily="18" charset="0"/>
            </a:endParaRPr>
          </a:p>
        </p:txBody>
      </p:sp>
      <p:pic>
        <p:nvPicPr>
          <p:cNvPr id="13314" name="Picture 2">
            <a:extLst>
              <a:ext uri="{FF2B5EF4-FFF2-40B4-BE49-F238E27FC236}">
                <a16:creationId xmlns:a16="http://schemas.microsoft.com/office/drawing/2014/main" id="{137E1981-47E9-E027-6ECE-ACB73857F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966" y="2151749"/>
            <a:ext cx="9523827" cy="4218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764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E81A-63D5-1169-D060-EF181C498EC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E06911-0903-1F6D-2387-5F8B27113297}"/>
              </a:ext>
            </a:extLst>
          </p:cNvPr>
          <p:cNvSpPr>
            <a:spLocks noGrp="1"/>
          </p:cNvSpPr>
          <p:nvPr>
            <p:ph idx="1"/>
          </p:nvPr>
        </p:nvSpPr>
        <p:spPr/>
        <p:txBody>
          <a:bodyPr>
            <a:normAutofit/>
          </a:bodyPr>
          <a:lstStyle/>
          <a:p>
            <a:pPr algn="just">
              <a:lnSpc>
                <a:spcPct val="120000"/>
              </a:lnSpc>
            </a:pPr>
            <a:r>
              <a:rPr lang="en-US" sz="2400" dirty="0">
                <a:latin typeface="Times New Roman" panose="02020603050405020304" pitchFamily="18" charset="0"/>
                <a:cs typeface="Times New Roman" panose="02020603050405020304" pitchFamily="18" charset="0"/>
              </a:rPr>
              <a:t>Empowers administrators to efficiently manage departments, managers, employees, and salary information. </a:t>
            </a:r>
          </a:p>
          <a:p>
            <a:pPr algn="just">
              <a:lnSpc>
                <a:spcPct val="120000"/>
              </a:lnSpc>
            </a:pPr>
            <a:r>
              <a:rPr lang="en-US" sz="2400" dirty="0">
                <a:latin typeface="Times New Roman" panose="02020603050405020304" pitchFamily="18" charset="0"/>
                <a:cs typeface="Times New Roman" panose="02020603050405020304" pitchFamily="18" charset="0"/>
              </a:rPr>
              <a:t>This project delves into the functionalities of an EMS wherein directors can effortlessly add departments and assign managers liable for overseeing worker control. </a:t>
            </a:r>
          </a:p>
          <a:p>
            <a:pPr algn="just">
              <a:lnSpc>
                <a:spcPct val="120000"/>
              </a:lnSpc>
            </a:pPr>
            <a:r>
              <a:rPr lang="en-US" sz="2400" dirty="0">
                <a:latin typeface="Times New Roman" panose="02020603050405020304" pitchFamily="18" charset="0"/>
                <a:cs typeface="Times New Roman" panose="02020603050405020304" pitchFamily="18" charset="0"/>
              </a:rPr>
              <a:t>Additionally, the gadget allows the recording and monitoring of revenue information for each worker</a:t>
            </a:r>
            <a:endParaRPr lang="en-IN" sz="2400" dirty="0"/>
          </a:p>
        </p:txBody>
      </p:sp>
    </p:spTree>
    <p:extLst>
      <p:ext uri="{BB962C8B-B14F-4D97-AF65-F5344CB8AC3E}">
        <p14:creationId xmlns:p14="http://schemas.microsoft.com/office/powerpoint/2010/main" val="2908159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5A47C-5C31-D456-8ADE-57B88D8BD9E5}"/>
              </a:ext>
            </a:extLst>
          </p:cNvPr>
          <p:cNvSpPr>
            <a:spLocks noGrp="1"/>
          </p:cNvSpPr>
          <p:nvPr>
            <p:ph idx="1"/>
          </p:nvPr>
        </p:nvSpPr>
        <p:spPr/>
        <p:txBody>
          <a:bodyPr>
            <a:normAutofit/>
          </a:bodyPr>
          <a:lstStyle/>
          <a:p>
            <a:r>
              <a:rPr lang="en-US" sz="8800" dirty="0"/>
              <a:t>Thank You</a:t>
            </a:r>
            <a:endParaRPr lang="en-IN" sz="8800" dirty="0"/>
          </a:p>
        </p:txBody>
      </p:sp>
    </p:spTree>
    <p:extLst>
      <p:ext uri="{BB962C8B-B14F-4D97-AF65-F5344CB8AC3E}">
        <p14:creationId xmlns:p14="http://schemas.microsoft.com/office/powerpoint/2010/main" val="233343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4455-4E68-3B0B-60C1-9B5DC7622227}"/>
              </a:ext>
            </a:extLst>
          </p:cNvPr>
          <p:cNvSpPr>
            <a:spLocks noGrp="1"/>
          </p:cNvSpPr>
          <p:nvPr>
            <p:ph type="title"/>
          </p:nvPr>
        </p:nvSpPr>
        <p:spPr/>
        <p:txBody>
          <a:bodyPr>
            <a:normAutofit/>
          </a:bodyPr>
          <a:lstStyle/>
          <a:p>
            <a:pPr algn="ctr">
              <a:lnSpc>
                <a:spcPct val="100000"/>
              </a:lnSpc>
            </a:pPr>
            <a:r>
              <a:rPr lang="en-US" b="1" dirty="0">
                <a:latin typeface="Times New Roman" panose="02020603050405020304" pitchFamily="18" charset="0"/>
                <a:cs typeface="Times New Roman" panose="02020603050405020304" pitchFamily="18" charset="0"/>
              </a:rPr>
              <a:t>-TECHNOLOGY USED-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390600-11D8-BAB1-C783-DD8278B6E1EE}"/>
              </a:ext>
            </a:extLst>
          </p:cNvPr>
          <p:cNvSpPr>
            <a:spLocks noGrp="1"/>
          </p:cNvSpPr>
          <p:nvPr>
            <p:ph idx="1"/>
          </p:nvPr>
        </p:nvSpPr>
        <p:spPr/>
        <p:txBody>
          <a:bodyPr/>
          <a:lstStyle/>
          <a:p>
            <a:pPr marL="342900" lvl="0" indent="-342900" algn="just">
              <a:lnSpc>
                <a:spcPct val="150000"/>
              </a:lnSpc>
              <a:spcAft>
                <a:spcPts val="800"/>
              </a:spcAft>
              <a:buFont typeface="+mj-lt"/>
              <a:buAutoNum type="arabicPeriod"/>
              <a:tabLst>
                <a:tab pos="45720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Java - Spring Boot Microservices</a:t>
            </a:r>
          </a:p>
          <a:p>
            <a:pPr marL="342900" lvl="0" indent="-342900" algn="just">
              <a:lnSpc>
                <a:spcPct val="150000"/>
              </a:lnSpc>
              <a:spcAft>
                <a:spcPts val="800"/>
              </a:spcAft>
              <a:buFont typeface="+mj-lt"/>
              <a:buAutoNum type="arabicPeriod"/>
              <a:tabLst>
                <a:tab pos="45720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React JS</a:t>
            </a:r>
          </a:p>
          <a:p>
            <a:pPr marL="342900" lvl="0" indent="-342900" algn="just">
              <a:lnSpc>
                <a:spcPct val="150000"/>
              </a:lnSpc>
              <a:spcAft>
                <a:spcPts val="800"/>
              </a:spcAft>
              <a:buFont typeface="+mj-lt"/>
              <a:buAutoNum type="arabicPeriod"/>
              <a:tabLst>
                <a:tab pos="45720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MySQL</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Maven</a:t>
            </a:r>
          </a:p>
          <a:p>
            <a:pPr marL="342900" lvl="0" indent="-342900" algn="just">
              <a:lnSpc>
                <a:spcPct val="150000"/>
              </a:lnSpc>
              <a:spcAft>
                <a:spcPts val="800"/>
              </a:spcAft>
              <a:buFont typeface="+mj-lt"/>
              <a:buAutoNum type="arabicPeriod"/>
              <a:tabLst>
                <a:tab pos="457200" algn="l"/>
              </a:tabLst>
            </a:pPr>
            <a:r>
              <a:rPr lang="en-IN" sz="2400" b="1" kern="100" dirty="0" err="1">
                <a:effectLst/>
                <a:latin typeface="Times New Roman" panose="02020603050405020304" pitchFamily="18" charset="0"/>
                <a:ea typeface="Calibri" panose="020F0502020204030204" pitchFamily="34" charset="0"/>
                <a:cs typeface="Times New Roman" panose="02020603050405020304" pitchFamily="18" charset="0"/>
              </a:rPr>
              <a:t>BootStrap</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9037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4956-DC6C-989C-3135-A51FE6493F9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-SOFTWARE USED-</a:t>
            </a:r>
            <a:endParaRPr lang="en-IN" dirty="0"/>
          </a:p>
        </p:txBody>
      </p:sp>
      <p:sp>
        <p:nvSpPr>
          <p:cNvPr id="3" name="Content Placeholder 2">
            <a:extLst>
              <a:ext uri="{FF2B5EF4-FFF2-40B4-BE49-F238E27FC236}">
                <a16:creationId xmlns:a16="http://schemas.microsoft.com/office/drawing/2014/main" id="{675E9AE6-30B7-1293-C1A6-56BFF38D2531}"/>
              </a:ext>
            </a:extLst>
          </p:cNvPr>
          <p:cNvSpPr>
            <a:spLocks noGrp="1"/>
          </p:cNvSpPr>
          <p:nvPr>
            <p:ph idx="1"/>
          </p:nvPr>
        </p:nvSpPr>
        <p:spPr/>
        <p:txBody>
          <a:bodyPr>
            <a:normAutofit/>
          </a:bodyPr>
          <a:lstStyle/>
          <a:p>
            <a:pPr marL="342900" lvl="0" indent="-342900" algn="just">
              <a:lnSpc>
                <a:spcPct val="150000"/>
              </a:lnSpc>
              <a:spcAft>
                <a:spcPts val="800"/>
              </a:spcAft>
              <a:buFont typeface="+mj-lt"/>
              <a:buAutoNum type="arabicPeriod"/>
              <a:tabLst>
                <a:tab pos="45720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STS (Spring Tool Suite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VS Code (Visual Studio Code)</a:t>
            </a:r>
          </a:p>
          <a:p>
            <a:pPr marL="342900" lvl="0" indent="-342900" algn="just">
              <a:lnSpc>
                <a:spcPct val="150000"/>
              </a:lnSpc>
              <a:spcAft>
                <a:spcPts val="800"/>
              </a:spcAft>
              <a:buFont typeface="+mj-lt"/>
              <a:buAutoNum type="arabicPeriod"/>
              <a:tabLst>
                <a:tab pos="457200"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MySQL Workbench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03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EE00-443C-7287-90E5-4F35740CD4A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-E-R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917A078-3817-A265-BFF3-0B773327A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889" y="1589088"/>
            <a:ext cx="8778221" cy="4587875"/>
          </a:xfrm>
        </p:spPr>
      </p:pic>
    </p:spTree>
    <p:extLst>
      <p:ext uri="{BB962C8B-B14F-4D97-AF65-F5344CB8AC3E}">
        <p14:creationId xmlns:p14="http://schemas.microsoft.com/office/powerpoint/2010/main" val="355650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889A-EA49-A90A-D28C-E751375234FD}"/>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-Class Diagram-</a:t>
            </a:r>
            <a:endParaRPr lang="en-IN" dirty="0"/>
          </a:p>
        </p:txBody>
      </p:sp>
      <p:pic>
        <p:nvPicPr>
          <p:cNvPr id="5" name="Content Placeholder 4">
            <a:extLst>
              <a:ext uri="{FF2B5EF4-FFF2-40B4-BE49-F238E27FC236}">
                <a16:creationId xmlns:a16="http://schemas.microsoft.com/office/drawing/2014/main" id="{00935DB9-F8B8-92EF-F28E-571DF85E67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9632" y="1825625"/>
            <a:ext cx="4065562" cy="4351338"/>
          </a:xfrm>
        </p:spPr>
      </p:pic>
    </p:spTree>
    <p:extLst>
      <p:ext uri="{BB962C8B-B14F-4D97-AF65-F5344CB8AC3E}">
        <p14:creationId xmlns:p14="http://schemas.microsoft.com/office/powerpoint/2010/main" val="161465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724B-8E3F-97DB-8434-68E4F9A0E4B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-Use Case Diagram-</a:t>
            </a:r>
            <a:endParaRPr lang="en-IN" dirty="0"/>
          </a:p>
        </p:txBody>
      </p:sp>
      <p:pic>
        <p:nvPicPr>
          <p:cNvPr id="5" name="Content Placeholder 4">
            <a:extLst>
              <a:ext uri="{FF2B5EF4-FFF2-40B4-BE49-F238E27FC236}">
                <a16:creationId xmlns:a16="http://schemas.microsoft.com/office/drawing/2014/main" id="{C074617A-5F82-9B0D-E2ED-0F308A14BB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3856" y="1825625"/>
            <a:ext cx="5784287" cy="4351338"/>
          </a:xfrm>
        </p:spPr>
      </p:pic>
    </p:spTree>
    <p:extLst>
      <p:ext uri="{BB962C8B-B14F-4D97-AF65-F5344CB8AC3E}">
        <p14:creationId xmlns:p14="http://schemas.microsoft.com/office/powerpoint/2010/main" val="314995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4054-18E0-74EF-53F4-E817EFF3D51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-Zero Level Diagram-</a:t>
            </a:r>
            <a:endParaRPr lang="en-IN" dirty="0"/>
          </a:p>
        </p:txBody>
      </p:sp>
      <p:pic>
        <p:nvPicPr>
          <p:cNvPr id="5" name="Content Placeholder 4">
            <a:extLst>
              <a:ext uri="{FF2B5EF4-FFF2-40B4-BE49-F238E27FC236}">
                <a16:creationId xmlns:a16="http://schemas.microsoft.com/office/drawing/2014/main" id="{59F8AFE5-DE8B-EBA3-0F82-66EA227167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8897" y="1825625"/>
            <a:ext cx="6254205" cy="4351338"/>
          </a:xfrm>
        </p:spPr>
      </p:pic>
    </p:spTree>
    <p:extLst>
      <p:ext uri="{BB962C8B-B14F-4D97-AF65-F5344CB8AC3E}">
        <p14:creationId xmlns:p14="http://schemas.microsoft.com/office/powerpoint/2010/main" val="3492487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1842</TotalTime>
  <Words>574</Words>
  <Application>Microsoft Office PowerPoint</Application>
  <PresentationFormat>Widescreen</PresentationFormat>
  <Paragraphs>96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-TITLE-</vt:lpstr>
      <vt:lpstr>-INTRODUCTION-</vt:lpstr>
      <vt:lpstr>-OBJECTIVES-</vt:lpstr>
      <vt:lpstr>-TECHNOLOGY USED-</vt:lpstr>
      <vt:lpstr>-SOFTWARE USED-</vt:lpstr>
      <vt:lpstr>-E-R Diagram-</vt:lpstr>
      <vt:lpstr>-Class Diagram-</vt:lpstr>
      <vt:lpstr>-Use Case Diagram-</vt:lpstr>
      <vt:lpstr>-Zero Level Diagram-</vt:lpstr>
      <vt:lpstr>-First Level DFD-</vt:lpstr>
      <vt:lpstr>-Second Level DFD-</vt:lpstr>
      <vt:lpstr>-Admin Activity-</vt:lpstr>
      <vt:lpstr>-Manager Activity-</vt:lpstr>
      <vt:lpstr>-Employee Activity-</vt:lpstr>
      <vt:lpstr>-Sequence Diagram-</vt:lpstr>
      <vt:lpstr> -USER MODULES-</vt:lpstr>
      <vt:lpstr>-FUNCTIONAL MODULES-</vt:lpstr>
      <vt:lpstr>-PROJECT OVERVIEW-</vt:lpstr>
      <vt:lpstr>-BACKEND STRUCTURE-</vt:lpstr>
      <vt:lpstr>-PROJECT FLOW-</vt:lpstr>
      <vt:lpstr>-ADMIN ROLE-</vt:lpstr>
      <vt:lpstr>-ADMIN ROLE-</vt:lpstr>
      <vt:lpstr>-ADMIN ROLE-</vt:lpstr>
      <vt:lpstr>-ADMIN ROLE-</vt:lpstr>
      <vt:lpstr>-ADMIN ROLE-</vt:lpstr>
      <vt:lpstr>-ADMIN ROLE-</vt:lpstr>
      <vt:lpstr>-ADMIN ROLE-</vt:lpstr>
      <vt:lpstr>-ADMIN ROLE-</vt:lpstr>
      <vt:lpstr>-MANAGER ROLE-</vt:lpstr>
      <vt:lpstr>-MANAGER ROLE-</vt:lpstr>
      <vt:lpstr>-EMPLOYEE ROLE-</vt:lpstr>
      <vt:lpstr>-EMPLOYEE ROLE-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ASUS</dc:creator>
  <cp:lastModifiedBy>ASUS</cp:lastModifiedBy>
  <cp:revision>87</cp:revision>
  <dcterms:created xsi:type="dcterms:W3CDTF">2023-08-28T08:29:09Z</dcterms:created>
  <dcterms:modified xsi:type="dcterms:W3CDTF">2023-08-29T20:21:57Z</dcterms:modified>
</cp:coreProperties>
</file>