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0"/>
  </p:notesMasterIdLst>
  <p:sldIdLst>
    <p:sldId id="307" r:id="rId3"/>
    <p:sldId id="308" r:id="rId4"/>
    <p:sldId id="258" r:id="rId5"/>
    <p:sldId id="326" r:id="rId6"/>
    <p:sldId id="327" r:id="rId7"/>
    <p:sldId id="328" r:id="rId8"/>
    <p:sldId id="329" r:id="rId9"/>
    <p:sldId id="321" r:id="rId10"/>
    <p:sldId id="330" r:id="rId11"/>
    <p:sldId id="301" r:id="rId12"/>
    <p:sldId id="267" r:id="rId13"/>
    <p:sldId id="278" r:id="rId14"/>
    <p:sldId id="309" r:id="rId15"/>
    <p:sldId id="322" r:id="rId16"/>
    <p:sldId id="323" r:id="rId17"/>
    <p:sldId id="325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714" autoAdjust="0"/>
  </p:normalViewPr>
  <p:slideViewPr>
    <p:cSldViewPr>
      <p:cViewPr varScale="1">
        <p:scale>
          <a:sx n="110" d="100"/>
          <a:sy n="110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27,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err="1" smtClean="0">
                <a:solidFill>
                  <a:schemeClr val="bg1"/>
                </a:solidFill>
                <a:latin typeface="Candara" pitchFamily="34" charset="0"/>
              </a:rPr>
              <a:t>Magento</a:t>
            </a:r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 Mobile Application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skerville Old Face" pitchFamily="18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Found…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224871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Adequacy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Tracebelity</a:t>
            </a:r>
            <a:r>
              <a:rPr lang="en-US" dirty="0"/>
              <a:t>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accent6"/>
                </a:solidFill>
              </a:rPr>
              <a:t>Pujarani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Parida</a:t>
            </a:r>
            <a:endParaRPr lang="en-US" sz="4000" dirty="0">
              <a:solidFill>
                <a:schemeClr val="accent6"/>
              </a:solidFill>
            </a:endParaRPr>
          </a:p>
          <a:p>
            <a:r>
              <a:rPr lang="en-US" sz="4000" dirty="0" err="1" smtClean="0">
                <a:solidFill>
                  <a:schemeClr val="accent6"/>
                </a:solidFill>
              </a:rPr>
              <a:t>Sreya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Jaiswal</a:t>
            </a:r>
            <a:endParaRPr lang="en-US" sz="4000" dirty="0">
              <a:solidFill>
                <a:schemeClr val="accent6"/>
              </a:solidFill>
            </a:endParaRPr>
          </a:p>
          <a:p>
            <a:r>
              <a:rPr lang="en-US" sz="4000" dirty="0" err="1" smtClean="0">
                <a:solidFill>
                  <a:schemeClr val="accent6"/>
                </a:solidFill>
              </a:rPr>
              <a:t>Shweta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Pawar</a:t>
            </a:r>
            <a:endParaRPr lang="en-US" sz="4000" dirty="0">
              <a:solidFill>
                <a:schemeClr val="accent6"/>
              </a:solidFill>
            </a:endParaRPr>
          </a:p>
          <a:p>
            <a:r>
              <a:rPr lang="en-US" sz="4000" dirty="0" smtClean="0">
                <a:solidFill>
                  <a:schemeClr val="accent6"/>
                </a:solidFill>
              </a:rPr>
              <a:t>Saran </a:t>
            </a:r>
            <a:r>
              <a:rPr lang="en-US" sz="4000" dirty="0" err="1">
                <a:solidFill>
                  <a:schemeClr val="accent6"/>
                </a:solidFill>
              </a:rPr>
              <a:t>Madhu</a:t>
            </a:r>
            <a:endParaRPr lang="en-US" sz="4000" dirty="0">
              <a:solidFill>
                <a:schemeClr val="accent6"/>
              </a:solidFill>
            </a:endParaRPr>
          </a:p>
          <a:p>
            <a:r>
              <a:rPr lang="en-US" sz="4000" dirty="0" err="1" smtClean="0">
                <a:solidFill>
                  <a:schemeClr val="accent6"/>
                </a:solidFill>
              </a:rPr>
              <a:t>Ragini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Ahire</a:t>
            </a:r>
            <a:r>
              <a:rPr lang="en-US" sz="4000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In </a:t>
            </a:r>
            <a:r>
              <a:rPr lang="en-US" sz="2000" dirty="0" err="1">
                <a:solidFill>
                  <a:srgbClr val="002060"/>
                </a:solidFill>
              </a:rPr>
              <a:t>Magento</a:t>
            </a:r>
            <a:r>
              <a:rPr lang="en-US" sz="2000" dirty="0">
                <a:solidFill>
                  <a:srgbClr val="002060"/>
                </a:solidFill>
              </a:rPr>
              <a:t> Mobile Application is used for building websites. User buys the domain and then builds his website. User can also add features to his website.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	User also have different types of subscription . User also can try this application for free.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4" t="11219" r="68447" b="72830"/>
          <a:stretch/>
        </p:blipFill>
        <p:spPr bwMode="auto">
          <a:xfrm>
            <a:off x="1143000" y="1066800"/>
            <a:ext cx="3200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 includes some modules:</a:t>
            </a:r>
            <a:b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1.Registration Page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1.On registration page user have to register first.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2.User have to create user name and password for logging into application.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0" t="24522" r="33066" b="37960"/>
          <a:stretch/>
        </p:blipFill>
        <p:spPr bwMode="auto">
          <a:xfrm>
            <a:off x="1371600" y="2209800"/>
            <a:ext cx="660153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84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2.LOGIN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1.On </a:t>
            </a:r>
            <a:r>
              <a:rPr lang="en-US" dirty="0">
                <a:solidFill>
                  <a:srgbClr val="002060"/>
                </a:solidFill>
              </a:rPr>
              <a:t>LOGIN page ,user has to enter valid credentials.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0" r="4334" b="7650"/>
          <a:stretch/>
        </p:blipFill>
        <p:spPr bwMode="auto">
          <a:xfrm>
            <a:off x="914400" y="1676400"/>
            <a:ext cx="4665453" cy="256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55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3.Pricing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1.In </a:t>
            </a:r>
            <a:r>
              <a:rPr lang="en-US" dirty="0">
                <a:solidFill>
                  <a:srgbClr val="002060"/>
                </a:solidFill>
              </a:rPr>
              <a:t>this menu user can try this application free for 14 days.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2.There are also two other plans first is Basic plan, where application is only providing the facilities of Android App, COD, Bank Transfer, With Advertisements, by $ 99.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t="14359" r="19031" b="3435"/>
          <a:stretch/>
        </p:blipFill>
        <p:spPr bwMode="auto">
          <a:xfrm>
            <a:off x="457200" y="1600200"/>
            <a:ext cx="720593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0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3.The another plan is Platinum plan where user can subscribe by $999, which is providing so many facilities than Basic plan.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4.After choosing any one of the plan application will ask user for register to proceed further.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/>
          <a:lstStyle/>
          <a:p>
            <a:r>
              <a:rPr lang="en-US" b="1" dirty="0"/>
              <a:t>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111874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1.In this menu different-different features are available to Add in websites which is being build by user.</a:t>
            </a:r>
          </a:p>
          <a:p>
            <a:pPr marL="0" indent="0">
              <a:buNone/>
            </a:pPr>
            <a:r>
              <a:rPr lang="en-US" dirty="0" smtClean="0"/>
              <a:t>2. User can select any feature and add it to the cart.</a:t>
            </a:r>
          </a:p>
          <a:p>
            <a:pPr marL="0" indent="0">
              <a:buNone/>
            </a:pPr>
            <a:r>
              <a:rPr lang="en-US" dirty="0" smtClean="0"/>
              <a:t>3.After  adding in cart further payment process will ne done.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1" t="14239" r="19659" b="36139"/>
          <a:stretch/>
        </p:blipFill>
        <p:spPr bwMode="auto">
          <a:xfrm>
            <a:off x="609600" y="1371600"/>
            <a:ext cx="6400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574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</TotalTime>
  <Words>254</Words>
  <Application>Microsoft Office PowerPoint</Application>
  <PresentationFormat>On-screen Show (4:3)</PresentationFormat>
  <Paragraphs>103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Executive</vt:lpstr>
      <vt:lpstr>Office Theme</vt:lpstr>
      <vt:lpstr>PowerPoint Presentation</vt:lpstr>
      <vt:lpstr>TEAM MEMBERS</vt:lpstr>
      <vt:lpstr>OVERVIEW OF THE PROJECT</vt:lpstr>
      <vt:lpstr> This application includes some modules: </vt:lpstr>
      <vt:lpstr> 2.LOGIN: </vt:lpstr>
      <vt:lpstr> 3.Pricing: </vt:lpstr>
      <vt:lpstr>PowerPoint Presentation</vt:lpstr>
      <vt:lpstr>Actors</vt:lpstr>
      <vt:lpstr>ADD-ONS</vt:lpstr>
      <vt:lpstr>PowerPoint Presentation</vt:lpstr>
      <vt:lpstr>DFDR</vt:lpstr>
      <vt:lpstr>Defects Found…</vt:lpstr>
      <vt:lpstr>PowerPoint Presentation</vt:lpstr>
      <vt:lpstr>Test Case Adequacy :</vt:lpstr>
      <vt:lpstr>Test Case Effectiveness:</vt:lpstr>
      <vt:lpstr>Tracebelity Matrix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IG, hwdlab1B</cp:lastModifiedBy>
  <cp:revision>116</cp:revision>
  <dcterms:created xsi:type="dcterms:W3CDTF">2015-08-27T08:52:20Z</dcterms:created>
  <dcterms:modified xsi:type="dcterms:W3CDTF">2018-11-27T04:12:32Z</dcterms:modified>
</cp:coreProperties>
</file>